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6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6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28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6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29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08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78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00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12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9BC0-9C42-4D36-9592-D0E11C41C19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6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9BC0-9C42-4D36-9592-D0E11C41C19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65EA-5B71-4CAE-BC6D-3C6CC553B4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84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809625"/>
            <a:ext cx="82200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914400"/>
            <a:ext cx="82391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8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33437"/>
            <a:ext cx="81438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3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909637"/>
            <a:ext cx="83534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7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528637"/>
            <a:ext cx="82105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528637"/>
            <a:ext cx="82391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623887"/>
            <a:ext cx="81629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3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895350"/>
            <a:ext cx="83153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7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5725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19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600075"/>
            <a:ext cx="82486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26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24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576262"/>
            <a:ext cx="7991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8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804862"/>
            <a:ext cx="83058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51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047750"/>
            <a:ext cx="81248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30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038225"/>
            <a:ext cx="81534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1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157287"/>
            <a:ext cx="82581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30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104900"/>
            <a:ext cx="82010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9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695325"/>
            <a:ext cx="82677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5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828675"/>
            <a:ext cx="82200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3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023937"/>
            <a:ext cx="81915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5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109662"/>
            <a:ext cx="82581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6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866775"/>
            <a:ext cx="83058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9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600075"/>
            <a:ext cx="83058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38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406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083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46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598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28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64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365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877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806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87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600075"/>
            <a:ext cx="82581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5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724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638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236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601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482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281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585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005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44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614362"/>
            <a:ext cx="81819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3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695325"/>
            <a:ext cx="81629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7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595312"/>
            <a:ext cx="81248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4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59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638175"/>
            <a:ext cx="81724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3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0</Words>
  <Application>Microsoft Office PowerPoint</Application>
  <PresentationFormat>Widescreen</PresentationFormat>
  <Paragraphs>0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Celso Oliveira</dc:creator>
  <cp:lastModifiedBy>Celso Oliveira</cp:lastModifiedBy>
  <cp:revision>7</cp:revision>
  <dcterms:created xsi:type="dcterms:W3CDTF">2022-06-16T17:09:55Z</dcterms:created>
  <dcterms:modified xsi:type="dcterms:W3CDTF">2022-07-01T03:57:59Z</dcterms:modified>
</cp:coreProperties>
</file>