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70" d="100"/>
          <a:sy n="7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582EC-591B-720E-5E7C-47613FBA5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373F8D-E564-F744-1CE4-2AE1E1C34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58BF38-AEE0-5FC3-66F7-84EED130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3A9-2373-4631-A6BF-6CB217376283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7DFAD0-A7D6-3700-6328-E5A9E50E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49CBA2-620A-78D2-78AE-F4872AB6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412-D93D-483F-AF63-B7B77B5197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61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A97F0-43F2-291E-BEB1-B84B4BAF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C0FCA6-5383-3725-3B5A-FF1D22857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BF7C2-C19B-0C76-FF57-792F394D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3A9-2373-4631-A6BF-6CB217376283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1DFC86-80A9-7F8B-D1D9-C42BC994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220059-D830-A6F3-239B-442D0DEF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412-D93D-483F-AF63-B7B77B5197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45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D45D9E-9D28-E42C-A04F-183BA9954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577BE7-B773-1166-9FC1-8F2778E47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11EBCC-2373-B02F-0F62-0D0E992B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3A9-2373-4631-A6BF-6CB217376283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C6C69B-B1F4-629A-7C95-59D4A36B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E23D84-92BB-5FC6-EF5A-62B7718E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412-D93D-483F-AF63-B7B77B5197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94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39501-4751-D375-361D-8FD9F772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992254-102A-401E-E166-33AB700C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449C2E-5AD8-0887-C051-60D05F56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3A9-2373-4631-A6BF-6CB217376283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4BBDCE-0867-E768-D561-5A636F7A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0C7A4-C523-60D3-BBD0-28570449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412-D93D-483F-AF63-B7B77B5197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82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51D39-E37C-7639-A363-66BC1B6C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1FB6B2-F6FC-70DD-C17D-D514B5238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53BA0-808F-2A36-0192-63D4D40B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3A9-2373-4631-A6BF-6CB217376283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31356-3708-A784-F423-A7DDD59A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DBC71B-0019-2A67-5330-25F4EEFE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412-D93D-483F-AF63-B7B77B5197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9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64B9D-AE1B-AA7A-5963-2249228A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DFC2F1-73F2-323F-B5B3-1578B7311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0DBB19-10E3-9AE6-079A-EBFE37E1B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4A8479-FC98-47F7-A0B2-BF2464CF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3A9-2373-4631-A6BF-6CB217376283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C5E3C7-CD50-B8C9-7ACF-6F9F1CF4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519C23-CD6E-0C88-884D-62663FA8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412-D93D-483F-AF63-B7B77B5197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48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D5475-E7A6-4894-F573-B452F07C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4A46F9-7744-997D-66F1-B0870C134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F09DF1-D638-192D-F215-9B5827C9F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221472-8EC2-A3C6-BA83-AE3CB1323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0CB1F0-2011-E70E-221C-CC598C4E9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BBFBB3-C0D0-ABBB-CC63-694FAE8A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3A9-2373-4631-A6BF-6CB217376283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485DDF-7708-7758-8AEA-21BD0989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F9D195-A78A-D892-FA94-B89754C0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412-D93D-483F-AF63-B7B77B5197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14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04758-41E5-58E9-2120-F07332C6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2D5A8B-AD69-0D4E-89D6-EE1A1E02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3A9-2373-4631-A6BF-6CB217376283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13C60F-7CBD-9EC1-0A6D-2F71C544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71E404-2732-D963-66F9-58A0242B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412-D93D-483F-AF63-B7B77B5197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89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67AF64-0DF7-F41F-C2C1-3C0C337C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3A9-2373-4631-A6BF-6CB217376283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77FB01-E3E8-1654-E427-3CF4B32C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14EECB-7992-5078-55F7-04471AA3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412-D93D-483F-AF63-B7B77B5197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9C5EE-33AC-4684-3898-7BEEF999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C6ECC-AF66-4D5C-214B-E52F1167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1627C0-6569-C5AD-2A10-C4AE221B3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E3FF36-352E-6B1D-F045-2F8E775C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3A9-2373-4631-A6BF-6CB217376283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189023-178C-9BDB-4B3A-C00399A7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CECECB-D7C7-41FE-CCF6-76C9667A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412-D93D-483F-AF63-B7B77B5197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82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910A9-E552-F77E-C4AB-7B4B531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A97EA7-58C5-9E08-F82C-E9F9E32D6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C1FFEB-7E7C-BCBA-0371-56551E223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021163-2CB1-DC34-D73D-FB94564B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3A9-2373-4631-A6BF-6CB217376283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1F7E04-E467-E1E8-22AC-DBD2B256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4CE2EF-9709-8BE8-E415-0B3BDBAB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412-D93D-483F-AF63-B7B77B5197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6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37D815-46EA-3F31-0430-FED24465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8338ED-AD23-1ED4-8F37-DC5E5923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43A699-2579-0539-CF5F-D76126FBE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33A9-2373-4631-A6BF-6CB217376283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31A505-67FB-4E9C-1DE5-ED038CBA5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29811D-FA54-B6EC-3B29-2AB8EFA44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4412-D93D-483F-AF63-B7B77B5197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9AE6D-DA9C-5A8F-C0BB-82F3A65E4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>
            <a:extLst>
              <a:ext uri="{FF2B5EF4-FFF2-40B4-BE49-F238E27FC236}">
                <a16:creationId xmlns:a16="http://schemas.microsoft.com/office/drawing/2014/main" id="{553238A3-6603-F0EA-1484-5FFE8869A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8752"/>
            <a:ext cx="12192000" cy="436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D15056B-3065-3CD1-A0CB-964553D0DB6E}"/>
              </a:ext>
            </a:extLst>
          </p:cNvPr>
          <p:cNvSpPr/>
          <p:nvPr/>
        </p:nvSpPr>
        <p:spPr>
          <a:xfrm>
            <a:off x="-35859" y="0"/>
            <a:ext cx="12227859" cy="1404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3388246-00E7-DD03-2E3C-6BC76EB5405E}"/>
              </a:ext>
            </a:extLst>
          </p:cNvPr>
          <p:cNvSpPr/>
          <p:nvPr/>
        </p:nvSpPr>
        <p:spPr>
          <a:xfrm>
            <a:off x="-1" y="1397458"/>
            <a:ext cx="12192001" cy="481295"/>
          </a:xfrm>
          <a:prstGeom prst="rect">
            <a:avLst/>
          </a:prstGeom>
          <a:solidFill>
            <a:srgbClr val="7030A0">
              <a:alpha val="50000"/>
            </a:srgbClr>
          </a:solidFill>
          <a:ln w="31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4000">
                  <a:schemeClr val="accent1">
                    <a:lumMod val="45000"/>
                    <a:lumOff val="55000"/>
                  </a:schemeClr>
                </a:gs>
                <a:gs pos="92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F4B8BE-F759-36A6-6BA0-A91E45C08A82}"/>
              </a:ext>
            </a:extLst>
          </p:cNvPr>
          <p:cNvSpPr txBox="1"/>
          <p:nvPr/>
        </p:nvSpPr>
        <p:spPr>
          <a:xfrm>
            <a:off x="6058023" y="1447851"/>
            <a:ext cx="1598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Quem Somos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BDFB9D-AAAB-2B1D-C417-281588D53FAA}"/>
              </a:ext>
            </a:extLst>
          </p:cNvPr>
          <p:cNvSpPr txBox="1"/>
          <p:nvPr/>
        </p:nvSpPr>
        <p:spPr>
          <a:xfrm>
            <a:off x="8051727" y="1447851"/>
            <a:ext cx="1768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 que Fazemos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046C51-B603-29DB-E35D-0E42CF7E7C9D}"/>
              </a:ext>
            </a:extLst>
          </p:cNvPr>
          <p:cNvSpPr txBox="1"/>
          <p:nvPr/>
        </p:nvSpPr>
        <p:spPr>
          <a:xfrm>
            <a:off x="10215896" y="1447851"/>
            <a:ext cx="1882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Nosso Objetivos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545E3E7-6AF4-A7E1-0484-689BD1F02B07}"/>
              </a:ext>
            </a:extLst>
          </p:cNvPr>
          <p:cNvSpPr txBox="1"/>
          <p:nvPr/>
        </p:nvSpPr>
        <p:spPr>
          <a:xfrm>
            <a:off x="5672645" y="250712"/>
            <a:ext cx="455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OBJETIVOS DE DESENVOLVIMENTO SUSTENTÁVEL - ONU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556D175-A5D8-6381-652E-76FE5064C766}"/>
              </a:ext>
            </a:extLst>
          </p:cNvPr>
          <p:cNvGrpSpPr/>
          <p:nvPr/>
        </p:nvGrpSpPr>
        <p:grpSpPr>
          <a:xfrm>
            <a:off x="107390" y="157988"/>
            <a:ext cx="3803068" cy="1088754"/>
            <a:chOff x="107390" y="157988"/>
            <a:chExt cx="3803068" cy="1088754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2A8201C7-5C07-AF5E-7CB8-D52BB76B8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458" y="159136"/>
              <a:ext cx="1080000" cy="1080000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3AEF5611-2C09-79A4-D18B-FC6644B09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90" y="162365"/>
              <a:ext cx="1080000" cy="1080000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17834C7C-5B42-155B-4580-570E39F56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390" y="157988"/>
              <a:ext cx="1636104" cy="1088754"/>
            </a:xfrm>
            <a:prstGeom prst="rect">
              <a:avLst/>
            </a:prstGeom>
          </p:spPr>
        </p:pic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C3EFA6F-7ECA-64FA-9C87-C9CCF868394B}"/>
              </a:ext>
            </a:extLst>
          </p:cNvPr>
          <p:cNvSpPr txBox="1"/>
          <p:nvPr/>
        </p:nvSpPr>
        <p:spPr>
          <a:xfrm>
            <a:off x="107390" y="2062869"/>
            <a:ext cx="77447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"</a:t>
            </a:r>
            <a:r>
              <a:rPr lang="pt-BR" sz="2800" dirty="0" err="1"/>
              <a:t>Lorem</a:t>
            </a:r>
            <a:r>
              <a:rPr lang="pt-BR" sz="2800" dirty="0"/>
              <a:t> ipsum </a:t>
            </a:r>
            <a:r>
              <a:rPr lang="pt-BR" sz="2800" dirty="0" err="1"/>
              <a:t>dolor</a:t>
            </a:r>
            <a:r>
              <a:rPr lang="pt-BR" sz="2800" dirty="0"/>
              <a:t> </a:t>
            </a:r>
            <a:r>
              <a:rPr lang="pt-BR" sz="2800" dirty="0" err="1"/>
              <a:t>sit</a:t>
            </a:r>
            <a:r>
              <a:rPr lang="pt-BR" sz="2800" dirty="0"/>
              <a:t> </a:t>
            </a:r>
            <a:r>
              <a:rPr lang="pt-BR" sz="2800" dirty="0" err="1"/>
              <a:t>amet</a:t>
            </a:r>
            <a:r>
              <a:rPr lang="pt-BR" sz="2800" dirty="0"/>
              <a:t>, </a:t>
            </a:r>
            <a:r>
              <a:rPr lang="pt-BR" sz="2800" dirty="0" err="1"/>
              <a:t>consectetur</a:t>
            </a:r>
            <a:r>
              <a:rPr lang="pt-BR" sz="2800" dirty="0"/>
              <a:t> </a:t>
            </a:r>
            <a:r>
              <a:rPr lang="pt-BR" sz="2800" dirty="0" err="1"/>
              <a:t>adipiscing</a:t>
            </a:r>
            <a:r>
              <a:rPr lang="pt-BR" sz="2800" dirty="0"/>
              <a:t> </a:t>
            </a:r>
            <a:r>
              <a:rPr lang="pt-BR" sz="2800" dirty="0" err="1"/>
              <a:t>elit</a:t>
            </a:r>
            <a:r>
              <a:rPr lang="pt-BR" sz="2800" dirty="0"/>
              <a:t>, </a:t>
            </a:r>
            <a:r>
              <a:rPr lang="pt-BR" sz="2800" dirty="0" err="1"/>
              <a:t>sed</a:t>
            </a:r>
            <a:r>
              <a:rPr lang="pt-BR" sz="2800" dirty="0"/>
              <a:t> do </a:t>
            </a:r>
            <a:r>
              <a:rPr lang="pt-BR" sz="2800" dirty="0" err="1"/>
              <a:t>eiusmod</a:t>
            </a:r>
            <a:r>
              <a:rPr lang="pt-BR" sz="2800" dirty="0"/>
              <a:t> </a:t>
            </a:r>
            <a:r>
              <a:rPr lang="pt-BR" sz="2800" dirty="0" err="1"/>
              <a:t>tempor</a:t>
            </a:r>
            <a:r>
              <a:rPr lang="pt-BR" sz="2800" dirty="0"/>
              <a:t> </a:t>
            </a:r>
            <a:r>
              <a:rPr lang="pt-BR" sz="2800" dirty="0" err="1"/>
              <a:t>incididunt</a:t>
            </a:r>
            <a:r>
              <a:rPr lang="pt-BR" sz="2800" dirty="0"/>
              <a:t> ut labore et </a:t>
            </a:r>
            <a:r>
              <a:rPr lang="pt-BR" sz="2800" dirty="0" err="1"/>
              <a:t>dolore</a:t>
            </a:r>
            <a:r>
              <a:rPr lang="pt-BR" sz="2800" dirty="0"/>
              <a:t> magna </a:t>
            </a:r>
            <a:r>
              <a:rPr lang="pt-BR" sz="2800" dirty="0" err="1"/>
              <a:t>aliqua</a:t>
            </a:r>
            <a:r>
              <a:rPr lang="pt-BR" sz="2800" dirty="0"/>
              <a:t>. Ut </a:t>
            </a:r>
            <a:r>
              <a:rPr lang="pt-BR" sz="2800" dirty="0" err="1"/>
              <a:t>enim</a:t>
            </a:r>
            <a:r>
              <a:rPr lang="pt-BR" sz="2800" dirty="0"/>
              <a:t> ad </a:t>
            </a:r>
            <a:r>
              <a:rPr lang="pt-BR" sz="2800" dirty="0" err="1"/>
              <a:t>minim</a:t>
            </a:r>
            <a:r>
              <a:rPr lang="pt-BR" sz="2800" dirty="0"/>
              <a:t> </a:t>
            </a:r>
            <a:r>
              <a:rPr lang="pt-BR" sz="2800" dirty="0" err="1"/>
              <a:t>veniam</a:t>
            </a:r>
            <a:r>
              <a:rPr lang="pt-BR" sz="2800" dirty="0"/>
              <a:t>, quis </a:t>
            </a:r>
            <a:r>
              <a:rPr lang="pt-BR" sz="2800" dirty="0" err="1"/>
              <a:t>nostrud</a:t>
            </a:r>
            <a:r>
              <a:rPr lang="pt-BR" sz="2800" dirty="0"/>
              <a:t> </a:t>
            </a:r>
            <a:r>
              <a:rPr lang="pt-BR" sz="2800" dirty="0" err="1"/>
              <a:t>exercitation</a:t>
            </a:r>
            <a:r>
              <a:rPr lang="pt-BR" sz="2800" dirty="0"/>
              <a:t> </a:t>
            </a:r>
            <a:r>
              <a:rPr lang="pt-BR" sz="2800" dirty="0" err="1"/>
              <a:t>ullamco</a:t>
            </a:r>
            <a:r>
              <a:rPr lang="pt-BR" sz="2800" dirty="0"/>
              <a:t> </a:t>
            </a:r>
            <a:r>
              <a:rPr lang="pt-BR" sz="2800" dirty="0" err="1"/>
              <a:t>laboris</a:t>
            </a:r>
            <a:r>
              <a:rPr lang="pt-BR" sz="2800" dirty="0"/>
              <a:t> </a:t>
            </a:r>
            <a:r>
              <a:rPr lang="pt-BR" sz="2800" dirty="0" err="1"/>
              <a:t>nisi</a:t>
            </a:r>
            <a:r>
              <a:rPr lang="pt-BR" sz="2800" dirty="0"/>
              <a:t> ut </a:t>
            </a:r>
            <a:r>
              <a:rPr lang="pt-BR" sz="2800" dirty="0" err="1"/>
              <a:t>aliquip</a:t>
            </a:r>
            <a:r>
              <a:rPr lang="pt-BR" sz="2800" dirty="0"/>
              <a:t> </a:t>
            </a:r>
            <a:r>
              <a:rPr lang="pt-BR" sz="2800" dirty="0" err="1"/>
              <a:t>ex</a:t>
            </a:r>
            <a:r>
              <a:rPr lang="pt-BR" sz="2800" dirty="0"/>
              <a:t> </a:t>
            </a:r>
            <a:r>
              <a:rPr lang="pt-BR" sz="2800" dirty="0" err="1"/>
              <a:t>ea</a:t>
            </a:r>
            <a:r>
              <a:rPr lang="pt-BR" sz="2800" dirty="0"/>
              <a:t> </a:t>
            </a:r>
            <a:r>
              <a:rPr lang="pt-BR" sz="2800" dirty="0" err="1"/>
              <a:t>commodo</a:t>
            </a:r>
            <a:r>
              <a:rPr lang="pt-BR" sz="2800" dirty="0"/>
              <a:t> </a:t>
            </a:r>
            <a:r>
              <a:rPr lang="pt-BR" sz="2800" dirty="0" err="1"/>
              <a:t>consequat</a:t>
            </a:r>
            <a:r>
              <a:rPr lang="pt-BR" sz="2800" dirty="0"/>
              <a:t>. </a:t>
            </a:r>
            <a:r>
              <a:rPr lang="pt-BR" sz="2800" dirty="0" err="1"/>
              <a:t>Duis</a:t>
            </a:r>
            <a:r>
              <a:rPr lang="pt-BR" sz="2800" dirty="0"/>
              <a:t> </a:t>
            </a:r>
            <a:r>
              <a:rPr lang="pt-BR" sz="2800" dirty="0" err="1"/>
              <a:t>aute</a:t>
            </a:r>
            <a:r>
              <a:rPr lang="pt-BR" sz="2800" dirty="0"/>
              <a:t> </a:t>
            </a:r>
            <a:r>
              <a:rPr lang="pt-BR" sz="2800" dirty="0" err="1"/>
              <a:t>irure</a:t>
            </a:r>
            <a:r>
              <a:rPr lang="pt-BR" sz="2800" dirty="0"/>
              <a:t> </a:t>
            </a:r>
            <a:r>
              <a:rPr lang="pt-BR" sz="2800" dirty="0" err="1"/>
              <a:t>dolor</a:t>
            </a:r>
            <a:r>
              <a:rPr lang="pt-BR" sz="2800" dirty="0"/>
              <a:t> in </a:t>
            </a:r>
            <a:r>
              <a:rPr lang="pt-BR" sz="2800" dirty="0" err="1"/>
              <a:t>reprehenderit</a:t>
            </a:r>
            <a:r>
              <a:rPr lang="pt-BR" sz="2800" dirty="0"/>
              <a:t> in </a:t>
            </a:r>
            <a:r>
              <a:rPr lang="pt-BR" sz="2800" dirty="0" err="1"/>
              <a:t>voluptate</a:t>
            </a:r>
            <a:r>
              <a:rPr lang="pt-BR" sz="2800" dirty="0"/>
              <a:t> </a:t>
            </a:r>
            <a:r>
              <a:rPr lang="pt-BR" sz="2800" dirty="0" err="1"/>
              <a:t>velit</a:t>
            </a:r>
            <a:r>
              <a:rPr lang="pt-BR" sz="2800" dirty="0"/>
              <a:t> esse </a:t>
            </a:r>
            <a:r>
              <a:rPr lang="pt-BR" sz="2800" dirty="0" err="1"/>
              <a:t>cillum</a:t>
            </a:r>
            <a:r>
              <a:rPr lang="pt-BR" sz="2800" dirty="0"/>
              <a:t> </a:t>
            </a:r>
            <a:r>
              <a:rPr lang="pt-BR" sz="2800" dirty="0" err="1"/>
              <a:t>dolore</a:t>
            </a:r>
            <a:r>
              <a:rPr lang="pt-BR" sz="2800" dirty="0"/>
              <a:t> eu </a:t>
            </a:r>
            <a:r>
              <a:rPr lang="pt-BR" sz="2800" dirty="0" err="1"/>
              <a:t>fugiat</a:t>
            </a:r>
            <a:r>
              <a:rPr lang="pt-BR" sz="2800" dirty="0"/>
              <a:t> </a:t>
            </a:r>
            <a:r>
              <a:rPr lang="pt-BR" sz="2800" dirty="0" err="1"/>
              <a:t>nulla</a:t>
            </a:r>
            <a:r>
              <a:rPr lang="pt-BR" sz="2800" dirty="0"/>
              <a:t> </a:t>
            </a:r>
            <a:r>
              <a:rPr lang="pt-BR" sz="2800" dirty="0" err="1"/>
              <a:t>pariatur</a:t>
            </a:r>
            <a:r>
              <a:rPr lang="pt-BR" sz="2800" dirty="0"/>
              <a:t>. </a:t>
            </a:r>
            <a:r>
              <a:rPr lang="pt-BR" sz="2800" dirty="0" err="1"/>
              <a:t>Excepteur</a:t>
            </a:r>
            <a:r>
              <a:rPr lang="pt-BR" sz="2800" dirty="0"/>
              <a:t> </a:t>
            </a:r>
            <a:r>
              <a:rPr lang="pt-BR" sz="2800" dirty="0" err="1"/>
              <a:t>sint</a:t>
            </a:r>
            <a:r>
              <a:rPr lang="pt-BR" sz="2800" dirty="0"/>
              <a:t> </a:t>
            </a:r>
            <a:r>
              <a:rPr lang="pt-BR" sz="2800" dirty="0" err="1"/>
              <a:t>occaecat</a:t>
            </a:r>
            <a:r>
              <a:rPr lang="pt-BR" sz="2800" dirty="0"/>
              <a:t> </a:t>
            </a:r>
            <a:r>
              <a:rPr lang="pt-BR" sz="2800" dirty="0" err="1"/>
              <a:t>cupidatat</a:t>
            </a:r>
            <a:r>
              <a:rPr lang="pt-BR" sz="2800" dirty="0"/>
              <a:t> non </a:t>
            </a:r>
            <a:r>
              <a:rPr lang="pt-BR" sz="2800" dirty="0" err="1"/>
              <a:t>proident</a:t>
            </a:r>
            <a:r>
              <a:rPr lang="pt-BR" sz="2800" dirty="0"/>
              <a:t>, sunt in culpa </a:t>
            </a:r>
            <a:r>
              <a:rPr lang="pt-BR" sz="2800" dirty="0" err="1"/>
              <a:t>qui</a:t>
            </a:r>
            <a:r>
              <a:rPr lang="pt-BR" sz="2800" dirty="0"/>
              <a:t> </a:t>
            </a:r>
            <a:r>
              <a:rPr lang="pt-BR" sz="2800" dirty="0" err="1"/>
              <a:t>officia</a:t>
            </a:r>
            <a:r>
              <a:rPr lang="pt-BR" sz="2800" dirty="0"/>
              <a:t> </a:t>
            </a:r>
            <a:r>
              <a:rPr lang="pt-BR" sz="2800" dirty="0" err="1"/>
              <a:t>deserunt</a:t>
            </a:r>
            <a:r>
              <a:rPr lang="pt-BR" sz="2800" dirty="0"/>
              <a:t> </a:t>
            </a:r>
            <a:r>
              <a:rPr lang="pt-BR" sz="2800" dirty="0" err="1"/>
              <a:t>mollit</a:t>
            </a:r>
            <a:r>
              <a:rPr lang="pt-BR" sz="2800" dirty="0"/>
              <a:t> </a:t>
            </a:r>
            <a:r>
              <a:rPr lang="pt-BR" sz="2800" dirty="0" err="1"/>
              <a:t>anim</a:t>
            </a:r>
            <a:r>
              <a:rPr lang="pt-BR" sz="2800" dirty="0"/>
              <a:t> id est </a:t>
            </a:r>
            <a:r>
              <a:rPr lang="pt-BR" sz="2800" dirty="0" err="1"/>
              <a:t>laborum</a:t>
            </a:r>
            <a:r>
              <a:rPr lang="pt-BR" sz="2800" dirty="0"/>
              <a:t>."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4096A19-7499-F106-686F-2DC9A2B57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" y="6263938"/>
            <a:ext cx="607610" cy="571868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747F0D83-A949-7821-318B-3770CBAD2B26}"/>
              </a:ext>
            </a:extLst>
          </p:cNvPr>
          <p:cNvSpPr/>
          <p:nvPr/>
        </p:nvSpPr>
        <p:spPr>
          <a:xfrm>
            <a:off x="0" y="6241745"/>
            <a:ext cx="12192000" cy="616255"/>
          </a:xfrm>
          <a:prstGeom prst="rect">
            <a:avLst/>
          </a:prstGeom>
          <a:solidFill>
            <a:srgbClr val="7030A0">
              <a:alpha val="50000"/>
            </a:srgbClr>
          </a:solidFill>
          <a:ln w="31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4000">
                  <a:schemeClr val="accent1">
                    <a:lumMod val="45000"/>
                    <a:lumOff val="55000"/>
                  </a:schemeClr>
                </a:gs>
                <a:gs pos="92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E107BEA-0D79-1553-BDEA-9DD2B6D13DE3}"/>
              </a:ext>
            </a:extLst>
          </p:cNvPr>
          <p:cNvSpPr txBox="1"/>
          <p:nvPr/>
        </p:nvSpPr>
        <p:spPr>
          <a:xfrm>
            <a:off x="822390" y="6349817"/>
            <a:ext cx="5513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@celsoLuiz	@carinecorea	@danilosantos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02C75C1-7833-F3A4-28DF-E654BE39871C}"/>
              </a:ext>
            </a:extLst>
          </p:cNvPr>
          <p:cNvGrpSpPr/>
          <p:nvPr/>
        </p:nvGrpSpPr>
        <p:grpSpPr>
          <a:xfrm>
            <a:off x="8075522" y="2135714"/>
            <a:ext cx="3823335" cy="3849068"/>
            <a:chOff x="6028392" y="2146032"/>
            <a:chExt cx="3823335" cy="3849068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257448E6-8ED2-7EF6-7074-311CE691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8392" y="2148455"/>
              <a:ext cx="1800000" cy="1800000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8DCEC22B-931B-5509-3467-2702FCA3A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1727" y="2146032"/>
              <a:ext cx="1800000" cy="1800000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87FDCF85-1FA3-B98F-3A06-4A5F8E36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8392" y="4195100"/>
              <a:ext cx="1800000" cy="1800000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84138E5C-1D21-A815-0DA4-D6F1DD846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1727" y="4172043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2354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99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Celso Luiz de Oliveira</dc:creator>
  <cp:lastModifiedBy>Celso Luiz de Oliveira</cp:lastModifiedBy>
  <cp:revision>11</cp:revision>
  <dcterms:created xsi:type="dcterms:W3CDTF">2024-02-04T17:19:38Z</dcterms:created>
  <dcterms:modified xsi:type="dcterms:W3CDTF">2024-02-08T01:29:54Z</dcterms:modified>
</cp:coreProperties>
</file>