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4"/>
  </p:notesMasterIdLst>
  <p:sldIdLst>
    <p:sldId id="256" r:id="rId2"/>
    <p:sldId id="258" r:id="rId3"/>
    <p:sldId id="259" r:id="rId4"/>
    <p:sldId id="260" r:id="rId5"/>
    <p:sldId id="262" r:id="rId6"/>
    <p:sldId id="263" r:id="rId7"/>
    <p:sldId id="261"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20CC1-376C-43BC-9250-86CBAE3CC85E}" v="13" dt="2024-12-09T16:11:45.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y B. Brizuela" userId="4d803c6993f554d5" providerId="LiveId" clId="{00820CC1-376C-43BC-9250-86CBAE3CC85E}"/>
    <pc:docChg chg="undo custSel addSld delSld modSld">
      <pc:chgData name="Leony B. Brizuela" userId="4d803c6993f554d5" providerId="LiveId" clId="{00820CC1-376C-43BC-9250-86CBAE3CC85E}" dt="2024-12-09T16:26:27.910" v="287" actId="1076"/>
      <pc:docMkLst>
        <pc:docMk/>
      </pc:docMkLst>
      <pc:sldChg chg="modSp add mod">
        <pc:chgData name="Leony B. Brizuela" userId="4d803c6993f554d5" providerId="LiveId" clId="{00820CC1-376C-43BC-9250-86CBAE3CC85E}" dt="2024-12-09T15:57:11.245" v="134" actId="1076"/>
        <pc:sldMkLst>
          <pc:docMk/>
          <pc:sldMk cId="1669250439" sldId="256"/>
        </pc:sldMkLst>
        <pc:spChg chg="mod">
          <ac:chgData name="Leony B. Brizuela" userId="4d803c6993f554d5" providerId="LiveId" clId="{00820CC1-376C-43BC-9250-86CBAE3CC85E}" dt="2024-12-09T15:57:11.245" v="134" actId="1076"/>
          <ac:spMkLst>
            <pc:docMk/>
            <pc:sldMk cId="1669250439" sldId="256"/>
            <ac:spMk id="9" creationId="{65968F2E-188D-D0BE-E770-D79E242F2C2A}"/>
          </ac:spMkLst>
        </pc:spChg>
      </pc:sldChg>
      <pc:sldChg chg="addSp delSp modSp del mod modNotesTx">
        <pc:chgData name="Leony B. Brizuela" userId="4d803c6993f554d5" providerId="LiveId" clId="{00820CC1-376C-43BC-9250-86CBAE3CC85E}" dt="2024-12-09T15:54:37.313" v="43" actId="2696"/>
        <pc:sldMkLst>
          <pc:docMk/>
          <pc:sldMk cId="2168250261" sldId="256"/>
        </pc:sldMkLst>
        <pc:spChg chg="del mod">
          <ac:chgData name="Leony B. Brizuela" userId="4d803c6993f554d5" providerId="LiveId" clId="{00820CC1-376C-43BC-9250-86CBAE3CC85E}" dt="2024-12-09T15:50:27.054" v="13" actId="478"/>
          <ac:spMkLst>
            <pc:docMk/>
            <pc:sldMk cId="2168250261" sldId="256"/>
            <ac:spMk id="2" creationId="{1A0B2ED7-D519-FEAB-D66E-5106719479CE}"/>
          </ac:spMkLst>
        </pc:spChg>
        <pc:spChg chg="del mod">
          <ac:chgData name="Leony B. Brizuela" userId="4d803c6993f554d5" providerId="LiveId" clId="{00820CC1-376C-43BC-9250-86CBAE3CC85E}" dt="2024-12-09T15:49:48.592" v="5" actId="478"/>
          <ac:spMkLst>
            <pc:docMk/>
            <pc:sldMk cId="2168250261" sldId="256"/>
            <ac:spMk id="3" creationId="{7D710AC5-E055-A343-A768-F298DCB45A8E}"/>
          </ac:spMkLst>
        </pc:spChg>
        <pc:spChg chg="add del mod">
          <ac:chgData name="Leony B. Brizuela" userId="4d803c6993f554d5" providerId="LiveId" clId="{00820CC1-376C-43BC-9250-86CBAE3CC85E}" dt="2024-12-09T15:51:10.246" v="17" actId="478"/>
          <ac:spMkLst>
            <pc:docMk/>
            <pc:sldMk cId="2168250261" sldId="256"/>
            <ac:spMk id="5" creationId="{0BAC3583-DFAE-95F4-624A-6E89CF29079D}"/>
          </ac:spMkLst>
        </pc:spChg>
        <pc:spChg chg="add del mod">
          <ac:chgData name="Leony B. Brizuela" userId="4d803c6993f554d5" providerId="LiveId" clId="{00820CC1-376C-43BC-9250-86CBAE3CC85E}" dt="2024-12-09T15:51:27.080" v="19" actId="478"/>
          <ac:spMkLst>
            <pc:docMk/>
            <pc:sldMk cId="2168250261" sldId="256"/>
            <ac:spMk id="7" creationId="{635A3A17-8020-5692-F27A-B9351709506D}"/>
          </ac:spMkLst>
        </pc:spChg>
        <pc:spChg chg="add del mod">
          <ac:chgData name="Leony B. Brizuela" userId="4d803c6993f554d5" providerId="LiveId" clId="{00820CC1-376C-43BC-9250-86CBAE3CC85E}" dt="2024-12-09T15:52:30.510" v="30" actId="478"/>
          <ac:spMkLst>
            <pc:docMk/>
            <pc:sldMk cId="2168250261" sldId="256"/>
            <ac:spMk id="8" creationId="{8DCD1B0D-A834-48D5-CA0A-FE107C08C76C}"/>
          </ac:spMkLst>
        </pc:spChg>
        <pc:spChg chg="add mod">
          <ac:chgData name="Leony B. Brizuela" userId="4d803c6993f554d5" providerId="LiveId" clId="{00820CC1-376C-43BC-9250-86CBAE3CC85E}" dt="2024-12-09T15:54:24.776" v="42" actId="20577"/>
          <ac:spMkLst>
            <pc:docMk/>
            <pc:sldMk cId="2168250261" sldId="256"/>
            <ac:spMk id="9" creationId="{65968F2E-188D-D0BE-E770-D79E242F2C2A}"/>
          </ac:spMkLst>
        </pc:spChg>
      </pc:sldChg>
      <pc:sldChg chg="delSp modSp new del mod">
        <pc:chgData name="Leony B. Brizuela" userId="4d803c6993f554d5" providerId="LiveId" clId="{00820CC1-376C-43BC-9250-86CBAE3CC85E}" dt="2024-12-09T15:57:02.024" v="133" actId="2696"/>
        <pc:sldMkLst>
          <pc:docMk/>
          <pc:sldMk cId="2295660281" sldId="257"/>
        </pc:sldMkLst>
        <pc:spChg chg="del mod">
          <ac:chgData name="Leony B. Brizuela" userId="4d803c6993f554d5" providerId="LiveId" clId="{00820CC1-376C-43BC-9250-86CBAE3CC85E}" dt="2024-12-09T15:54:57.885" v="47" actId="478"/>
          <ac:spMkLst>
            <pc:docMk/>
            <pc:sldMk cId="2295660281" sldId="257"/>
            <ac:spMk id="3" creationId="{3F8C7330-D2E8-86FC-D40D-8F3137CF7A6C}"/>
          </ac:spMkLst>
        </pc:spChg>
      </pc:sldChg>
      <pc:sldChg chg="modSp new mod">
        <pc:chgData name="Leony B. Brizuela" userId="4d803c6993f554d5" providerId="LiveId" clId="{00820CC1-376C-43BC-9250-86CBAE3CC85E}" dt="2024-12-09T15:58:48.411" v="141" actId="255"/>
        <pc:sldMkLst>
          <pc:docMk/>
          <pc:sldMk cId="1468433490" sldId="258"/>
        </pc:sldMkLst>
        <pc:spChg chg="mod">
          <ac:chgData name="Leony B. Brizuela" userId="4d803c6993f554d5" providerId="LiveId" clId="{00820CC1-376C-43BC-9250-86CBAE3CC85E}" dt="2024-12-09T15:58:09.185" v="137" actId="20577"/>
          <ac:spMkLst>
            <pc:docMk/>
            <pc:sldMk cId="1468433490" sldId="258"/>
            <ac:spMk id="2" creationId="{C3EC5963-8EAF-62F7-6E71-B96DEE6C4D58}"/>
          </ac:spMkLst>
        </pc:spChg>
        <pc:spChg chg="mod">
          <ac:chgData name="Leony B. Brizuela" userId="4d803c6993f554d5" providerId="LiveId" clId="{00820CC1-376C-43BC-9250-86CBAE3CC85E}" dt="2024-12-09T15:58:48.411" v="141" actId="255"/>
          <ac:spMkLst>
            <pc:docMk/>
            <pc:sldMk cId="1468433490" sldId="258"/>
            <ac:spMk id="3" creationId="{8E323D8B-E81C-21C7-B2F8-CC35E742EE56}"/>
          </ac:spMkLst>
        </pc:spChg>
      </pc:sldChg>
      <pc:sldChg chg="modSp new mod">
        <pc:chgData name="Leony B. Brizuela" userId="4d803c6993f554d5" providerId="LiveId" clId="{00820CC1-376C-43BC-9250-86CBAE3CC85E}" dt="2024-12-09T16:00:00.565" v="146" actId="1076"/>
        <pc:sldMkLst>
          <pc:docMk/>
          <pc:sldMk cId="2677198095" sldId="259"/>
        </pc:sldMkLst>
        <pc:spChg chg="mod">
          <ac:chgData name="Leony B. Brizuela" userId="4d803c6993f554d5" providerId="LiveId" clId="{00820CC1-376C-43BC-9250-86CBAE3CC85E}" dt="2024-12-09T15:59:11.362" v="142"/>
          <ac:spMkLst>
            <pc:docMk/>
            <pc:sldMk cId="2677198095" sldId="259"/>
            <ac:spMk id="2" creationId="{5D7CFF3D-E8BA-7D2A-1193-E0A8E8F38213}"/>
          </ac:spMkLst>
        </pc:spChg>
        <pc:spChg chg="mod">
          <ac:chgData name="Leony B. Brizuela" userId="4d803c6993f554d5" providerId="LiveId" clId="{00820CC1-376C-43BC-9250-86CBAE3CC85E}" dt="2024-12-09T16:00:00.565" v="146" actId="1076"/>
          <ac:spMkLst>
            <pc:docMk/>
            <pc:sldMk cId="2677198095" sldId="259"/>
            <ac:spMk id="3" creationId="{B8CF3038-CB70-2A92-4463-8664FD27BE90}"/>
          </ac:spMkLst>
        </pc:spChg>
      </pc:sldChg>
      <pc:sldChg chg="delSp modSp new mod">
        <pc:chgData name="Leony B. Brizuela" userId="4d803c6993f554d5" providerId="LiveId" clId="{00820CC1-376C-43BC-9250-86CBAE3CC85E}" dt="2024-12-09T16:01:10.842" v="158" actId="1076"/>
        <pc:sldMkLst>
          <pc:docMk/>
          <pc:sldMk cId="1584858940" sldId="260"/>
        </pc:sldMkLst>
        <pc:spChg chg="del">
          <ac:chgData name="Leony B. Brizuela" userId="4d803c6993f554d5" providerId="LiveId" clId="{00820CC1-376C-43BC-9250-86CBAE3CC85E}" dt="2024-12-09T16:00:54.681" v="157" actId="478"/>
          <ac:spMkLst>
            <pc:docMk/>
            <pc:sldMk cId="1584858940" sldId="260"/>
            <ac:spMk id="2" creationId="{D46E0C6F-DF25-C0FD-0C9E-8A38A0340A52}"/>
          </ac:spMkLst>
        </pc:spChg>
        <pc:spChg chg="mod">
          <ac:chgData name="Leony B. Brizuela" userId="4d803c6993f554d5" providerId="LiveId" clId="{00820CC1-376C-43BC-9250-86CBAE3CC85E}" dt="2024-12-09T16:01:10.842" v="158" actId="1076"/>
          <ac:spMkLst>
            <pc:docMk/>
            <pc:sldMk cId="1584858940" sldId="260"/>
            <ac:spMk id="3" creationId="{CE8D1217-7C46-9C96-B093-AA8D74970411}"/>
          </ac:spMkLst>
        </pc:spChg>
      </pc:sldChg>
      <pc:sldChg chg="addSp delSp modSp new mod">
        <pc:chgData name="Leony B. Brizuela" userId="4d803c6993f554d5" providerId="LiveId" clId="{00820CC1-376C-43BC-9250-86CBAE3CC85E}" dt="2024-12-09T16:07:22.991" v="208" actId="1076"/>
        <pc:sldMkLst>
          <pc:docMk/>
          <pc:sldMk cId="1651479855" sldId="261"/>
        </pc:sldMkLst>
        <pc:spChg chg="mod">
          <ac:chgData name="Leony B. Brizuela" userId="4d803c6993f554d5" providerId="LiveId" clId="{00820CC1-376C-43BC-9250-86CBAE3CC85E}" dt="2024-12-09T16:06:42.057" v="199"/>
          <ac:spMkLst>
            <pc:docMk/>
            <pc:sldMk cId="1651479855" sldId="261"/>
            <ac:spMk id="2" creationId="{5C222801-3F9E-8F16-0C1E-56ED55BA8B1A}"/>
          </ac:spMkLst>
        </pc:spChg>
        <pc:spChg chg="del">
          <ac:chgData name="Leony B. Brizuela" userId="4d803c6993f554d5" providerId="LiveId" clId="{00820CC1-376C-43BC-9250-86CBAE3CC85E}" dt="2024-12-09T16:06:50.706" v="200" actId="931"/>
          <ac:spMkLst>
            <pc:docMk/>
            <pc:sldMk cId="1651479855" sldId="261"/>
            <ac:spMk id="3" creationId="{6218105E-1D0B-F2A9-3270-7ABC72C656F3}"/>
          </ac:spMkLst>
        </pc:spChg>
        <pc:picChg chg="add mod">
          <ac:chgData name="Leony B. Brizuela" userId="4d803c6993f554d5" providerId="LiveId" clId="{00820CC1-376C-43BC-9250-86CBAE3CC85E}" dt="2024-12-09T16:07:18.771" v="207" actId="1076"/>
          <ac:picMkLst>
            <pc:docMk/>
            <pc:sldMk cId="1651479855" sldId="261"/>
            <ac:picMk id="5" creationId="{DD975775-5963-A132-8450-4585A2440302}"/>
          </ac:picMkLst>
        </pc:picChg>
        <pc:picChg chg="add mod">
          <ac:chgData name="Leony B. Brizuela" userId="4d803c6993f554d5" providerId="LiveId" clId="{00820CC1-376C-43BC-9250-86CBAE3CC85E}" dt="2024-12-09T16:07:22.991" v="208" actId="1076"/>
          <ac:picMkLst>
            <pc:docMk/>
            <pc:sldMk cId="1651479855" sldId="261"/>
            <ac:picMk id="7" creationId="{16883BC7-8B95-89F5-763C-060E36D00B48}"/>
          </ac:picMkLst>
        </pc:picChg>
      </pc:sldChg>
      <pc:sldChg chg="modSp new mod">
        <pc:chgData name="Leony B. Brizuela" userId="4d803c6993f554d5" providerId="LiveId" clId="{00820CC1-376C-43BC-9250-86CBAE3CC85E}" dt="2024-12-09T16:02:25.208" v="163" actId="1076"/>
        <pc:sldMkLst>
          <pc:docMk/>
          <pc:sldMk cId="357022419" sldId="262"/>
        </pc:sldMkLst>
        <pc:spChg chg="mod">
          <ac:chgData name="Leony B. Brizuela" userId="4d803c6993f554d5" providerId="LiveId" clId="{00820CC1-376C-43BC-9250-86CBAE3CC85E}" dt="2024-12-09T16:02:25.208" v="163" actId="1076"/>
          <ac:spMkLst>
            <pc:docMk/>
            <pc:sldMk cId="357022419" sldId="262"/>
            <ac:spMk id="2" creationId="{7664C68A-CCE6-C257-634D-706F224B9DB6}"/>
          </ac:spMkLst>
        </pc:spChg>
        <pc:spChg chg="mod">
          <ac:chgData name="Leony B. Brizuela" userId="4d803c6993f554d5" providerId="LiveId" clId="{00820CC1-376C-43BC-9250-86CBAE3CC85E}" dt="2024-12-09T16:02:18.001" v="162" actId="1076"/>
          <ac:spMkLst>
            <pc:docMk/>
            <pc:sldMk cId="357022419" sldId="262"/>
            <ac:spMk id="3" creationId="{BF61A3E2-2C6B-8DCD-7D14-4648722D226C}"/>
          </ac:spMkLst>
        </pc:spChg>
      </pc:sldChg>
      <pc:sldChg chg="addSp delSp modSp new mod">
        <pc:chgData name="Leony B. Brizuela" userId="4d803c6993f554d5" providerId="LiveId" clId="{00820CC1-376C-43BC-9250-86CBAE3CC85E}" dt="2024-12-09T16:06:20.344" v="198" actId="1076"/>
        <pc:sldMkLst>
          <pc:docMk/>
          <pc:sldMk cId="576029026" sldId="263"/>
        </pc:sldMkLst>
        <pc:spChg chg="mod">
          <ac:chgData name="Leony B. Brizuela" userId="4d803c6993f554d5" providerId="LiveId" clId="{00820CC1-376C-43BC-9250-86CBAE3CC85E}" dt="2024-12-09T16:02:45.952" v="164"/>
          <ac:spMkLst>
            <pc:docMk/>
            <pc:sldMk cId="576029026" sldId="263"/>
            <ac:spMk id="2" creationId="{B85FEBB5-98B7-E3C5-6E21-B0F3940356DE}"/>
          </ac:spMkLst>
        </pc:spChg>
        <pc:spChg chg="del">
          <ac:chgData name="Leony B. Brizuela" userId="4d803c6993f554d5" providerId="LiveId" clId="{00820CC1-376C-43BC-9250-86CBAE3CC85E}" dt="2024-12-09T16:02:53.547" v="165" actId="478"/>
          <ac:spMkLst>
            <pc:docMk/>
            <pc:sldMk cId="576029026" sldId="263"/>
            <ac:spMk id="3" creationId="{A4DA3938-DC1D-D776-F165-3C6EA5A5686E}"/>
          </ac:spMkLst>
        </pc:spChg>
        <pc:picChg chg="add mod">
          <ac:chgData name="Leony B. Brizuela" userId="4d803c6993f554d5" providerId="LiveId" clId="{00820CC1-376C-43BC-9250-86CBAE3CC85E}" dt="2024-12-09T16:04:36.917" v="183" actId="1076"/>
          <ac:picMkLst>
            <pc:docMk/>
            <pc:sldMk cId="576029026" sldId="263"/>
            <ac:picMk id="5" creationId="{AE2E62C9-32CB-AE37-1A39-E10B6CEA5CFA}"/>
          </ac:picMkLst>
        </pc:picChg>
        <pc:picChg chg="add mod">
          <ac:chgData name="Leony B. Brizuela" userId="4d803c6993f554d5" providerId="LiveId" clId="{00820CC1-376C-43BC-9250-86CBAE3CC85E}" dt="2024-12-09T16:04:33.135" v="182" actId="1076"/>
          <ac:picMkLst>
            <pc:docMk/>
            <pc:sldMk cId="576029026" sldId="263"/>
            <ac:picMk id="7" creationId="{25BD86ED-E32C-5D8F-C6C8-A9F04F1966E3}"/>
          </ac:picMkLst>
        </pc:picChg>
        <pc:picChg chg="add mod">
          <ac:chgData name="Leony B. Brizuela" userId="4d803c6993f554d5" providerId="LiveId" clId="{00820CC1-376C-43BC-9250-86CBAE3CC85E}" dt="2024-12-09T16:04:30.930" v="181" actId="1076"/>
          <ac:picMkLst>
            <pc:docMk/>
            <pc:sldMk cId="576029026" sldId="263"/>
            <ac:picMk id="9" creationId="{A19FB234-0FB0-449C-2A9F-E0F9242669BE}"/>
          </ac:picMkLst>
        </pc:picChg>
        <pc:picChg chg="add mod">
          <ac:chgData name="Leony B. Brizuela" userId="4d803c6993f554d5" providerId="LiveId" clId="{00820CC1-376C-43BC-9250-86CBAE3CC85E}" dt="2024-12-09T16:06:08.369" v="197" actId="1076"/>
          <ac:picMkLst>
            <pc:docMk/>
            <pc:sldMk cId="576029026" sldId="263"/>
            <ac:picMk id="11" creationId="{DDC0850A-83F6-EE9A-6040-84FC484334F9}"/>
          </ac:picMkLst>
        </pc:picChg>
        <pc:picChg chg="add mod">
          <ac:chgData name="Leony B. Brizuela" userId="4d803c6993f554d5" providerId="LiveId" clId="{00820CC1-376C-43BC-9250-86CBAE3CC85E}" dt="2024-12-09T16:06:20.344" v="198" actId="1076"/>
          <ac:picMkLst>
            <pc:docMk/>
            <pc:sldMk cId="576029026" sldId="263"/>
            <ac:picMk id="13" creationId="{0ECE0FC1-FB8B-CCDD-D3D7-863B4E43C598}"/>
          </ac:picMkLst>
        </pc:picChg>
      </pc:sldChg>
      <pc:sldChg chg="modSp new mod">
        <pc:chgData name="Leony B. Brizuela" userId="4d803c6993f554d5" providerId="LiveId" clId="{00820CC1-376C-43BC-9250-86CBAE3CC85E}" dt="2024-12-09T16:26:27.910" v="287" actId="1076"/>
        <pc:sldMkLst>
          <pc:docMk/>
          <pc:sldMk cId="120072246" sldId="264"/>
        </pc:sldMkLst>
        <pc:spChg chg="mod">
          <ac:chgData name="Leony B. Brizuela" userId="4d803c6993f554d5" providerId="LiveId" clId="{00820CC1-376C-43BC-9250-86CBAE3CC85E}" dt="2024-12-09T16:15:32.080" v="254"/>
          <ac:spMkLst>
            <pc:docMk/>
            <pc:sldMk cId="120072246" sldId="264"/>
            <ac:spMk id="2" creationId="{D252D653-1CDC-98EB-D6B5-C0A1120CA424}"/>
          </ac:spMkLst>
        </pc:spChg>
        <pc:spChg chg="mod">
          <ac:chgData name="Leony B. Brizuela" userId="4d803c6993f554d5" providerId="LiveId" clId="{00820CC1-376C-43BC-9250-86CBAE3CC85E}" dt="2024-12-09T16:26:27.910" v="287" actId="1076"/>
          <ac:spMkLst>
            <pc:docMk/>
            <pc:sldMk cId="120072246" sldId="264"/>
            <ac:spMk id="3" creationId="{99BDC515-5297-5589-56E0-9C80E9FBEE53}"/>
          </ac:spMkLst>
        </pc:spChg>
      </pc:sldChg>
      <pc:sldChg chg="modSp new mod">
        <pc:chgData name="Leony B. Brizuela" userId="4d803c6993f554d5" providerId="LiveId" clId="{00820CC1-376C-43BC-9250-86CBAE3CC85E}" dt="2024-12-09T16:16:00.848" v="257"/>
        <pc:sldMkLst>
          <pc:docMk/>
          <pc:sldMk cId="2454913022" sldId="265"/>
        </pc:sldMkLst>
        <pc:spChg chg="mod">
          <ac:chgData name="Leony B. Brizuela" userId="4d803c6993f554d5" providerId="LiveId" clId="{00820CC1-376C-43BC-9250-86CBAE3CC85E}" dt="2024-12-09T16:16:00.848" v="257"/>
          <ac:spMkLst>
            <pc:docMk/>
            <pc:sldMk cId="2454913022" sldId="265"/>
            <ac:spMk id="2" creationId="{A9DE43AB-EFBB-4FC9-4402-C561A7DC0EEF}"/>
          </ac:spMkLst>
        </pc:spChg>
      </pc:sldChg>
      <pc:sldChg chg="modSp new mod">
        <pc:chgData name="Leony B. Brizuela" userId="4d803c6993f554d5" providerId="LiveId" clId="{00820CC1-376C-43BC-9250-86CBAE3CC85E}" dt="2024-12-09T16:13:45.743" v="248" actId="1076"/>
        <pc:sldMkLst>
          <pc:docMk/>
          <pc:sldMk cId="1312133708" sldId="266"/>
        </pc:sldMkLst>
        <pc:spChg chg="mod">
          <ac:chgData name="Leony B. Brizuela" userId="4d803c6993f554d5" providerId="LiveId" clId="{00820CC1-376C-43BC-9250-86CBAE3CC85E}" dt="2024-12-09T16:13:45.743" v="248" actId="1076"/>
          <ac:spMkLst>
            <pc:docMk/>
            <pc:sldMk cId="1312133708" sldId="266"/>
            <ac:spMk id="2" creationId="{426B9099-C0AD-9FD3-79FB-81ABE29AA0C2}"/>
          </ac:spMkLst>
        </pc:spChg>
        <pc:spChg chg="mod">
          <ac:chgData name="Leony B. Brizuela" userId="4d803c6993f554d5" providerId="LiveId" clId="{00820CC1-376C-43BC-9250-86CBAE3CC85E}" dt="2024-12-09T16:13:36.911" v="247" actId="1076"/>
          <ac:spMkLst>
            <pc:docMk/>
            <pc:sldMk cId="1312133708" sldId="266"/>
            <ac:spMk id="3" creationId="{54D2B451-6C8E-F2C6-6944-7C39EEC557BA}"/>
          </ac:spMkLst>
        </pc:spChg>
      </pc:sldChg>
      <pc:sldChg chg="delSp modSp new mod">
        <pc:chgData name="Leony B. Brizuela" userId="4d803c6993f554d5" providerId="LiveId" clId="{00820CC1-376C-43BC-9250-86CBAE3CC85E}" dt="2024-12-09T16:12:12.848" v="239" actId="478"/>
        <pc:sldMkLst>
          <pc:docMk/>
          <pc:sldMk cId="2934932960" sldId="267"/>
        </pc:sldMkLst>
        <pc:spChg chg="del">
          <ac:chgData name="Leony B. Brizuela" userId="4d803c6993f554d5" providerId="LiveId" clId="{00820CC1-376C-43BC-9250-86CBAE3CC85E}" dt="2024-12-09T16:12:12.848" v="239" actId="478"/>
          <ac:spMkLst>
            <pc:docMk/>
            <pc:sldMk cId="2934932960" sldId="267"/>
            <ac:spMk id="2" creationId="{A074DD43-6CCA-4ADE-FB70-14672115D16B}"/>
          </ac:spMkLst>
        </pc:spChg>
        <pc:spChg chg="mod">
          <ac:chgData name="Leony B. Brizuela" userId="4d803c6993f554d5" providerId="LiveId" clId="{00820CC1-376C-43BC-9250-86CBAE3CC85E}" dt="2024-12-09T16:12:08.815" v="238" actId="1076"/>
          <ac:spMkLst>
            <pc:docMk/>
            <pc:sldMk cId="2934932960" sldId="267"/>
            <ac:spMk id="3" creationId="{B3106AF5-A4FD-8A06-5995-2BE9BC9F1E42}"/>
          </ac:spMkLst>
        </pc:spChg>
      </pc:sldChg>
      <pc:sldChg chg="modSp new mod">
        <pc:chgData name="Leony B. Brizuela" userId="4d803c6993f554d5" providerId="LiveId" clId="{00820CC1-376C-43BC-9250-86CBAE3CC85E}" dt="2024-12-09T16:15:05.797" v="253" actId="1076"/>
        <pc:sldMkLst>
          <pc:docMk/>
          <pc:sldMk cId="1388379854" sldId="268"/>
        </pc:sldMkLst>
        <pc:spChg chg="mod">
          <ac:chgData name="Leony B. Brizuela" userId="4d803c6993f554d5" providerId="LiveId" clId="{00820CC1-376C-43BC-9250-86CBAE3CC85E}" dt="2024-12-09T16:15:05.797" v="253" actId="1076"/>
          <ac:spMkLst>
            <pc:docMk/>
            <pc:sldMk cId="1388379854" sldId="268"/>
            <ac:spMk id="2" creationId="{69DC9EF2-8035-D8FA-16F6-35BF731591FC}"/>
          </ac:spMkLst>
        </pc:spChg>
        <pc:spChg chg="mod">
          <ac:chgData name="Leony B. Brizuela" userId="4d803c6993f554d5" providerId="LiveId" clId="{00820CC1-376C-43BC-9250-86CBAE3CC85E}" dt="2024-12-09T16:14:57.168" v="252" actId="1076"/>
          <ac:spMkLst>
            <pc:docMk/>
            <pc:sldMk cId="1388379854" sldId="268"/>
            <ac:spMk id="3" creationId="{1D3799AC-320A-389D-5B58-5BA3ED9EDB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1B5A2-0A2A-40D7-B0AA-B88BFB6B84E4}" type="datetimeFigureOut">
              <a:rPr lang="en-PH" smtClean="0"/>
              <a:t>09/12/2024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CC464-A849-45BB-80A4-F6A3BC9A6D17}" type="slidenum">
              <a:rPr lang="en-PH" smtClean="0"/>
              <a:t>‹#›</a:t>
            </a:fld>
            <a:endParaRPr lang="en-PH"/>
          </a:p>
        </p:txBody>
      </p:sp>
    </p:spTree>
    <p:extLst>
      <p:ext uri="{BB962C8B-B14F-4D97-AF65-F5344CB8AC3E}">
        <p14:creationId xmlns:p14="http://schemas.microsoft.com/office/powerpoint/2010/main" val="2612338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b="1" dirty="0"/>
          </a:p>
        </p:txBody>
      </p:sp>
      <p:sp>
        <p:nvSpPr>
          <p:cNvPr id="4" name="Slide Number Placeholder 3"/>
          <p:cNvSpPr>
            <a:spLocks noGrp="1"/>
          </p:cNvSpPr>
          <p:nvPr>
            <p:ph type="sldNum" sz="quarter" idx="5"/>
          </p:nvPr>
        </p:nvSpPr>
        <p:spPr/>
        <p:txBody>
          <a:bodyPr/>
          <a:lstStyle/>
          <a:p>
            <a:fld id="{1C5CC464-A849-45BB-80A4-F6A3BC9A6D17}" type="slidenum">
              <a:rPr lang="en-PH" smtClean="0"/>
              <a:t>1</a:t>
            </a:fld>
            <a:endParaRPr lang="en-PH"/>
          </a:p>
        </p:txBody>
      </p:sp>
    </p:spTree>
    <p:extLst>
      <p:ext uri="{BB962C8B-B14F-4D97-AF65-F5344CB8AC3E}">
        <p14:creationId xmlns:p14="http://schemas.microsoft.com/office/powerpoint/2010/main" val="417901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C1AB8E-6492-43F3-BE57-2019E9DB7BF6}" type="datetimeFigureOut">
              <a:rPr lang="en-PH" smtClean="0"/>
              <a:t>09/12/2024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3306150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C1AB8E-6492-43F3-BE57-2019E9DB7BF6}" type="datetimeFigureOut">
              <a:rPr lang="en-PH" smtClean="0"/>
              <a:t>09/12/2024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3098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C1AB8E-6492-43F3-BE57-2019E9DB7BF6}" type="datetimeFigureOut">
              <a:rPr lang="en-PH" smtClean="0"/>
              <a:t>09/12/2024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2161762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C1AB8E-6492-43F3-BE57-2019E9DB7BF6}" type="datetimeFigureOut">
              <a:rPr lang="en-PH" smtClean="0"/>
              <a:t>09/12/2024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B2D029-F65B-4F49-A973-3018CF62174E}" type="slidenum">
              <a:rPr lang="en-PH" smtClean="0"/>
              <a:t>‹#›</a:t>
            </a:fld>
            <a:endParaRPr lang="en-PH"/>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741506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1AB8E-6492-43F3-BE57-2019E9DB7BF6}" type="datetimeFigureOut">
              <a:rPr lang="en-PH" smtClean="0"/>
              <a:t>09/12/2024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254788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C1AB8E-6492-43F3-BE57-2019E9DB7BF6}" type="datetimeFigureOut">
              <a:rPr lang="en-PH" smtClean="0"/>
              <a:t>09/12/2024</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4189844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C1AB8E-6492-43F3-BE57-2019E9DB7BF6}" type="datetimeFigureOut">
              <a:rPr lang="en-PH" smtClean="0"/>
              <a:t>09/12/2024</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3263524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1AB8E-6492-43F3-BE57-2019E9DB7BF6}" type="datetimeFigureOut">
              <a:rPr lang="en-PH" smtClean="0"/>
              <a:t>09/12/2024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2990409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1AB8E-6492-43F3-BE57-2019E9DB7BF6}" type="datetimeFigureOut">
              <a:rPr lang="en-PH" smtClean="0"/>
              <a:t>09/12/2024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1515845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1AB8E-6492-43F3-BE57-2019E9DB7BF6}" type="datetimeFigureOut">
              <a:rPr lang="en-PH" smtClean="0"/>
              <a:t>09/12/2024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87601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1AB8E-6492-43F3-BE57-2019E9DB7BF6}" type="datetimeFigureOut">
              <a:rPr lang="en-PH" smtClean="0"/>
              <a:t>09/12/2024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396494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C1AB8E-6492-43F3-BE57-2019E9DB7BF6}" type="datetimeFigureOut">
              <a:rPr lang="en-PH" smtClean="0"/>
              <a:t>09/12/2024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426192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C1AB8E-6492-43F3-BE57-2019E9DB7BF6}" type="datetimeFigureOut">
              <a:rPr lang="en-PH" smtClean="0"/>
              <a:t>09/12/2024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357327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BC1AB8E-6492-43F3-BE57-2019E9DB7BF6}" type="datetimeFigureOut">
              <a:rPr lang="en-PH" smtClean="0"/>
              <a:t>09/12/2024</a:t>
            </a:fld>
            <a:endParaRPr lang="en-PH"/>
          </a:p>
        </p:txBody>
      </p:sp>
      <p:sp>
        <p:nvSpPr>
          <p:cNvPr id="5" name="Footer Placeholder 3"/>
          <p:cNvSpPr>
            <a:spLocks noGrp="1"/>
          </p:cNvSpPr>
          <p:nvPr>
            <p:ph type="ftr" sz="quarter" idx="11"/>
          </p:nvPr>
        </p:nvSpPr>
        <p:spPr/>
        <p:txBody>
          <a:bodyPr/>
          <a:lstStyle/>
          <a:p>
            <a:endParaRPr lang="en-PH"/>
          </a:p>
        </p:txBody>
      </p:sp>
      <p:sp>
        <p:nvSpPr>
          <p:cNvPr id="6" name="Slide Number Placeholder 4"/>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351526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C1AB8E-6492-43F3-BE57-2019E9DB7BF6}" type="datetimeFigureOut">
              <a:rPr lang="en-PH" smtClean="0"/>
              <a:t>09/12/2024</a:t>
            </a:fld>
            <a:endParaRPr lang="en-PH"/>
          </a:p>
        </p:txBody>
      </p:sp>
      <p:sp>
        <p:nvSpPr>
          <p:cNvPr id="5" name="Footer Placeholder 2"/>
          <p:cNvSpPr>
            <a:spLocks noGrp="1"/>
          </p:cNvSpPr>
          <p:nvPr>
            <p:ph type="ftr" sz="quarter" idx="11"/>
          </p:nvPr>
        </p:nvSpPr>
        <p:spPr/>
        <p:txBody>
          <a:bodyPr/>
          <a:lstStyle/>
          <a:p>
            <a:endParaRPr lang="en-PH"/>
          </a:p>
        </p:txBody>
      </p:sp>
      <p:sp>
        <p:nvSpPr>
          <p:cNvPr id="6" name="Slide Number Placeholder 3"/>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134428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BC1AB8E-6492-43F3-BE57-2019E9DB7BF6}" type="datetimeFigureOut">
              <a:rPr lang="en-PH" smtClean="0"/>
              <a:t>09/12/2024</a:t>
            </a:fld>
            <a:endParaRPr lang="en-PH"/>
          </a:p>
        </p:txBody>
      </p:sp>
      <p:sp>
        <p:nvSpPr>
          <p:cNvPr id="5" name="Footer Placeholder 5"/>
          <p:cNvSpPr>
            <a:spLocks noGrp="1"/>
          </p:cNvSpPr>
          <p:nvPr>
            <p:ph type="ftr" sz="quarter" idx="11"/>
          </p:nvPr>
        </p:nvSpPr>
        <p:spPr/>
        <p:txBody>
          <a:bodyPr/>
          <a:lstStyle/>
          <a:p>
            <a:endParaRPr lang="en-PH"/>
          </a:p>
        </p:txBody>
      </p:sp>
      <p:sp>
        <p:nvSpPr>
          <p:cNvPr id="6" name="Slide Number Placeholder 6"/>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3018272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C1AB8E-6492-43F3-BE57-2019E9DB7BF6}" type="datetimeFigureOut">
              <a:rPr lang="en-PH" smtClean="0"/>
              <a:t>09/12/2024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4B2D029-F65B-4F49-A973-3018CF62174E}" type="slidenum">
              <a:rPr lang="en-PH" smtClean="0"/>
              <a:t>‹#›</a:t>
            </a:fld>
            <a:endParaRPr lang="en-PH"/>
          </a:p>
        </p:txBody>
      </p:sp>
    </p:spTree>
    <p:extLst>
      <p:ext uri="{BB962C8B-B14F-4D97-AF65-F5344CB8AC3E}">
        <p14:creationId xmlns:p14="http://schemas.microsoft.com/office/powerpoint/2010/main" val="333250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C1AB8E-6492-43F3-BE57-2019E9DB7BF6}" type="datetimeFigureOut">
              <a:rPr lang="en-PH" smtClean="0"/>
              <a:t>09/12/2024</a:t>
            </a:fld>
            <a:endParaRPr lang="en-P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4B2D029-F65B-4F49-A973-3018CF62174E}" type="slidenum">
              <a:rPr lang="en-PH" smtClean="0"/>
              <a:t>‹#›</a:t>
            </a:fld>
            <a:endParaRPr lang="en-PH"/>
          </a:p>
        </p:txBody>
      </p:sp>
    </p:spTree>
    <p:extLst>
      <p:ext uri="{BB962C8B-B14F-4D97-AF65-F5344CB8AC3E}">
        <p14:creationId xmlns:p14="http://schemas.microsoft.com/office/powerpoint/2010/main" val="3160670420"/>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5968F2E-188D-D0BE-E770-D79E242F2C2A}"/>
              </a:ext>
            </a:extLst>
          </p:cNvPr>
          <p:cNvSpPr txBox="1"/>
          <p:nvPr/>
        </p:nvSpPr>
        <p:spPr>
          <a:xfrm>
            <a:off x="2132446" y="2182761"/>
            <a:ext cx="8355172" cy="2123658"/>
          </a:xfrm>
          <a:prstGeom prst="rect">
            <a:avLst/>
          </a:prstGeom>
          <a:noFill/>
        </p:spPr>
        <p:txBody>
          <a:bodyPr wrap="none" rtlCol="0">
            <a:spAutoFit/>
          </a:bodyPr>
          <a:lstStyle/>
          <a:p>
            <a:pPr algn="ctr"/>
            <a:r>
              <a:rPr lang="en-US" sz="4400" dirty="0"/>
              <a:t>SORSOGON STATE UNIVERSITY </a:t>
            </a:r>
          </a:p>
          <a:p>
            <a:pPr algn="ctr"/>
            <a:r>
              <a:rPr lang="en-US" sz="4400" dirty="0"/>
              <a:t>BULAN-CAMPUS DOCUMENT </a:t>
            </a:r>
          </a:p>
          <a:p>
            <a:pPr algn="ctr"/>
            <a:r>
              <a:rPr lang="en-US" sz="4400" dirty="0"/>
              <a:t>MANAGEMENT SYSTEM</a:t>
            </a:r>
            <a:endParaRPr lang="en-PH" sz="4400" dirty="0"/>
          </a:p>
        </p:txBody>
      </p:sp>
    </p:spTree>
    <p:extLst>
      <p:ext uri="{BB962C8B-B14F-4D97-AF65-F5344CB8AC3E}">
        <p14:creationId xmlns:p14="http://schemas.microsoft.com/office/powerpoint/2010/main" val="166925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9099-C0AD-9FD3-79FB-81ABE29AA0C2}"/>
              </a:ext>
            </a:extLst>
          </p:cNvPr>
          <p:cNvSpPr>
            <a:spLocks noGrp="1"/>
          </p:cNvSpPr>
          <p:nvPr>
            <p:ph type="title"/>
          </p:nvPr>
        </p:nvSpPr>
        <p:spPr>
          <a:xfrm>
            <a:off x="737421" y="614734"/>
            <a:ext cx="9116769" cy="795979"/>
          </a:xfrm>
        </p:spPr>
        <p:txBody>
          <a:bodyPr/>
          <a:lstStyle/>
          <a:p>
            <a:r>
              <a:rPr lang="en-PH" dirty="0"/>
              <a:t>Conclusion</a:t>
            </a:r>
          </a:p>
        </p:txBody>
      </p:sp>
      <p:sp>
        <p:nvSpPr>
          <p:cNvPr id="3" name="Content Placeholder 2">
            <a:extLst>
              <a:ext uri="{FF2B5EF4-FFF2-40B4-BE49-F238E27FC236}">
                <a16:creationId xmlns:a16="http://schemas.microsoft.com/office/drawing/2014/main" id="{54D2B451-6C8E-F2C6-6944-7C39EEC557BA}"/>
              </a:ext>
            </a:extLst>
          </p:cNvPr>
          <p:cNvSpPr>
            <a:spLocks noGrp="1"/>
          </p:cNvSpPr>
          <p:nvPr>
            <p:ph idx="1"/>
          </p:nvPr>
        </p:nvSpPr>
        <p:spPr>
          <a:xfrm>
            <a:off x="1860396" y="1649795"/>
            <a:ext cx="8946541" cy="4195481"/>
          </a:xfrm>
        </p:spPr>
        <p:txBody>
          <a:bodyPr>
            <a:normAutofit fontScale="25000" lnSpcReduction="20000"/>
          </a:bodyPr>
          <a:lstStyle/>
          <a:p>
            <a:pPr marL="0" indent="0">
              <a:buNone/>
            </a:pPr>
            <a:r>
              <a:rPr lang="en-US" sz="8000" dirty="0"/>
              <a:t>Based on the findings and implementations of this study, the following are formulated.</a:t>
            </a:r>
          </a:p>
          <a:p>
            <a:pPr marL="0" indent="0">
              <a:buNone/>
            </a:pPr>
            <a:r>
              <a:rPr lang="en-US" sz="8000" dirty="0"/>
              <a:t>1. Modules for collecting, checking, and storing documents were successfully implemented on the system. The modules were the following: submission, user account management, user account archive, document monitoring, document trash bin, notification, and </a:t>
            </a:r>
            <a:r>
              <a:rPr lang="en-US" sz="8800" dirty="0"/>
              <a:t>document</a:t>
            </a:r>
            <a:r>
              <a:rPr lang="en-US" sz="8000" dirty="0"/>
              <a:t> checking. However, there were some missing features in other modules and limitations, they were as follows:</a:t>
            </a:r>
          </a:p>
          <a:p>
            <a:pPr marL="0" indent="0">
              <a:buNone/>
            </a:pPr>
            <a:r>
              <a:rPr lang="en-US" sz="8000" dirty="0"/>
              <a:t> • The system does not notify the program chairman and faculty members about the remaining documents that each faculty member needs to submit.</a:t>
            </a:r>
          </a:p>
          <a:p>
            <a:pPr marL="0" indent="0">
              <a:buNone/>
            </a:pPr>
            <a:r>
              <a:rPr lang="en-US" sz="8000" dirty="0"/>
              <a:t> • The system does not organize the documents of each user into designated folders.</a:t>
            </a:r>
          </a:p>
          <a:p>
            <a:pPr marL="0" indent="0">
              <a:buNone/>
            </a:pPr>
            <a:r>
              <a:rPr lang="en-US" sz="8000" dirty="0"/>
              <a:t> • The submission of documents is limited to one category per submission and one document at a time.</a:t>
            </a:r>
          </a:p>
          <a:p>
            <a:endParaRPr lang="en-PH" dirty="0"/>
          </a:p>
        </p:txBody>
      </p:sp>
    </p:spTree>
    <p:extLst>
      <p:ext uri="{BB962C8B-B14F-4D97-AF65-F5344CB8AC3E}">
        <p14:creationId xmlns:p14="http://schemas.microsoft.com/office/powerpoint/2010/main" val="1312133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06AF5-A4FD-8A06-5995-2BE9BC9F1E42}"/>
              </a:ext>
            </a:extLst>
          </p:cNvPr>
          <p:cNvSpPr>
            <a:spLocks noGrp="1"/>
          </p:cNvSpPr>
          <p:nvPr>
            <p:ph idx="1"/>
          </p:nvPr>
        </p:nvSpPr>
        <p:spPr>
          <a:xfrm>
            <a:off x="1368783" y="2043085"/>
            <a:ext cx="8946541" cy="4195481"/>
          </a:xfrm>
        </p:spPr>
        <p:txBody>
          <a:bodyPr/>
          <a:lstStyle/>
          <a:p>
            <a:pPr marL="0" indent="0">
              <a:buNone/>
            </a:pPr>
            <a:r>
              <a:rPr lang="en-US" sz="2800" dirty="0"/>
              <a:t>2. The system was successfully tested and assessed following the ISO/IEC 25010 Software Product Quality standards. It achieved a weighted mean score of 3.82 for functional suitability, 3.81 for performance efficiency, and 4.21 for interaction capability. Overall, the system attained an average weighted mean of 3.96.</a:t>
            </a:r>
            <a:endParaRPr lang="en-PH" sz="2800" dirty="0"/>
          </a:p>
          <a:p>
            <a:endParaRPr lang="en-PH" sz="2400" dirty="0"/>
          </a:p>
        </p:txBody>
      </p:sp>
    </p:spTree>
    <p:extLst>
      <p:ext uri="{BB962C8B-B14F-4D97-AF65-F5344CB8AC3E}">
        <p14:creationId xmlns:p14="http://schemas.microsoft.com/office/powerpoint/2010/main" val="293493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9EF2-8035-D8FA-16F6-35BF731591FC}"/>
              </a:ext>
            </a:extLst>
          </p:cNvPr>
          <p:cNvSpPr>
            <a:spLocks noGrp="1"/>
          </p:cNvSpPr>
          <p:nvPr>
            <p:ph type="title"/>
          </p:nvPr>
        </p:nvSpPr>
        <p:spPr>
          <a:xfrm>
            <a:off x="616614" y="865672"/>
            <a:ext cx="9404723" cy="1400530"/>
          </a:xfrm>
        </p:spPr>
        <p:txBody>
          <a:bodyPr/>
          <a:lstStyle/>
          <a:p>
            <a:r>
              <a:rPr lang="en-PH" dirty="0"/>
              <a:t>Recommendations</a:t>
            </a:r>
          </a:p>
        </p:txBody>
      </p:sp>
      <p:sp>
        <p:nvSpPr>
          <p:cNvPr id="3" name="Content Placeholder 2">
            <a:extLst>
              <a:ext uri="{FF2B5EF4-FFF2-40B4-BE49-F238E27FC236}">
                <a16:creationId xmlns:a16="http://schemas.microsoft.com/office/drawing/2014/main" id="{1D3799AC-320A-389D-5B58-5BA3ED9EDB68}"/>
              </a:ext>
            </a:extLst>
          </p:cNvPr>
          <p:cNvSpPr>
            <a:spLocks noGrp="1"/>
          </p:cNvSpPr>
          <p:nvPr>
            <p:ph idx="1"/>
          </p:nvPr>
        </p:nvSpPr>
        <p:spPr>
          <a:xfrm>
            <a:off x="1703080" y="1944763"/>
            <a:ext cx="8946541" cy="4195481"/>
          </a:xfrm>
        </p:spPr>
        <p:txBody>
          <a:bodyPr/>
          <a:lstStyle/>
          <a:p>
            <a:pPr marL="0" indent="0">
              <a:buNone/>
            </a:pPr>
            <a:r>
              <a:rPr lang="en-US" sz="2400" dirty="0"/>
              <a:t>Based on the conclusions, the following recommendations are hereby offered:</a:t>
            </a:r>
          </a:p>
          <a:p>
            <a:pPr marL="457200" indent="-457200">
              <a:buAutoNum type="arabicPeriod"/>
            </a:pPr>
            <a:r>
              <a:rPr lang="en-US" sz="2400" dirty="0"/>
              <a:t>The current capstone project process for collecting, checking, and storing documents of the Sorsogon State University-Bulan Campus may improve through the implementation of the missing features.</a:t>
            </a:r>
          </a:p>
          <a:p>
            <a:pPr marL="457200" indent="-457200">
              <a:buAutoNum type="arabicPeriod"/>
            </a:pPr>
            <a:r>
              <a:rPr lang="en-US" sz="2400" dirty="0"/>
              <a:t>As there are limitations to the functionality of the features of the system, it is recommended to fill those gaps to be able to collect, check, and store documents properly.</a:t>
            </a:r>
            <a:endParaRPr lang="en-PH" sz="2400" dirty="0"/>
          </a:p>
          <a:p>
            <a:endParaRPr lang="en-PH" dirty="0"/>
          </a:p>
        </p:txBody>
      </p:sp>
    </p:spTree>
    <p:extLst>
      <p:ext uri="{BB962C8B-B14F-4D97-AF65-F5344CB8AC3E}">
        <p14:creationId xmlns:p14="http://schemas.microsoft.com/office/powerpoint/2010/main" val="138837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5963-8EAF-62F7-6E71-B96DEE6C4D58}"/>
              </a:ext>
            </a:extLst>
          </p:cNvPr>
          <p:cNvSpPr>
            <a:spLocks noGrp="1"/>
          </p:cNvSpPr>
          <p:nvPr>
            <p:ph type="title"/>
          </p:nvPr>
        </p:nvSpPr>
        <p:spPr/>
        <p:txBody>
          <a:bodyPr/>
          <a:lstStyle/>
          <a:p>
            <a:br>
              <a:rPr lang="en-PH" dirty="0"/>
            </a:br>
            <a:r>
              <a:rPr lang="en-PH" dirty="0"/>
              <a:t>Team Composition </a:t>
            </a:r>
          </a:p>
        </p:txBody>
      </p:sp>
      <p:sp>
        <p:nvSpPr>
          <p:cNvPr id="3" name="Content Placeholder 2">
            <a:extLst>
              <a:ext uri="{FF2B5EF4-FFF2-40B4-BE49-F238E27FC236}">
                <a16:creationId xmlns:a16="http://schemas.microsoft.com/office/drawing/2014/main" id="{8E323D8B-E81C-21C7-B2F8-CC35E742EE56}"/>
              </a:ext>
            </a:extLst>
          </p:cNvPr>
          <p:cNvSpPr>
            <a:spLocks noGrp="1"/>
          </p:cNvSpPr>
          <p:nvPr>
            <p:ph idx="1"/>
          </p:nvPr>
        </p:nvSpPr>
        <p:spPr>
          <a:xfrm>
            <a:off x="2576052" y="2128305"/>
            <a:ext cx="8987969" cy="2951835"/>
          </a:xfrm>
        </p:spPr>
        <p:txBody>
          <a:bodyPr/>
          <a:lstStyle/>
          <a:p>
            <a:r>
              <a:rPr lang="en-PH" sz="2800" dirty="0" err="1"/>
              <a:t>Norjan</a:t>
            </a:r>
            <a:r>
              <a:rPr lang="en-PH" sz="2800" dirty="0"/>
              <a:t> </a:t>
            </a:r>
            <a:r>
              <a:rPr lang="en-PH" sz="2800" dirty="0" err="1"/>
              <a:t>Eneria</a:t>
            </a:r>
            <a:r>
              <a:rPr lang="en-PH" sz="2800" dirty="0"/>
              <a:t> - Capstone Adviser</a:t>
            </a:r>
          </a:p>
          <a:p>
            <a:r>
              <a:rPr lang="en-PH" sz="2800" dirty="0"/>
              <a:t>Leony Brizuela - Project Leader</a:t>
            </a:r>
          </a:p>
          <a:p>
            <a:r>
              <a:rPr lang="en-US" sz="2800" dirty="0"/>
              <a:t>Sarah Joy Celso - Back-End Developer</a:t>
            </a:r>
            <a:endParaRPr lang="en-PH" sz="2800" dirty="0"/>
          </a:p>
          <a:p>
            <a:r>
              <a:rPr lang="en-PH" sz="2800" dirty="0" err="1"/>
              <a:t>Jeanahmae</a:t>
            </a:r>
            <a:r>
              <a:rPr lang="en-PH" sz="2800" dirty="0"/>
              <a:t> </a:t>
            </a:r>
            <a:r>
              <a:rPr lang="en-PH" sz="2800" dirty="0" err="1"/>
              <a:t>Carezo</a:t>
            </a:r>
            <a:r>
              <a:rPr lang="en-PH" sz="2800" dirty="0"/>
              <a:t> - Front-End Developer</a:t>
            </a:r>
          </a:p>
          <a:p>
            <a:r>
              <a:rPr lang="en-PH" sz="2800" dirty="0" err="1"/>
              <a:t>Dazel</a:t>
            </a:r>
            <a:r>
              <a:rPr lang="en-PH" sz="2800" dirty="0"/>
              <a:t> </a:t>
            </a:r>
            <a:r>
              <a:rPr lang="en-PH" sz="2800" dirty="0" err="1"/>
              <a:t>Catabuena</a:t>
            </a:r>
            <a:r>
              <a:rPr lang="en-PH" sz="2800" dirty="0"/>
              <a:t> -  Technical Writer</a:t>
            </a:r>
          </a:p>
          <a:p>
            <a:endParaRPr lang="en-PH" dirty="0"/>
          </a:p>
        </p:txBody>
      </p:sp>
    </p:spTree>
    <p:extLst>
      <p:ext uri="{BB962C8B-B14F-4D97-AF65-F5344CB8AC3E}">
        <p14:creationId xmlns:p14="http://schemas.microsoft.com/office/powerpoint/2010/main" val="146843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FF3D-E8BA-7D2A-1193-E0A8E8F38213}"/>
              </a:ext>
            </a:extLst>
          </p:cNvPr>
          <p:cNvSpPr>
            <a:spLocks noGrp="1"/>
          </p:cNvSpPr>
          <p:nvPr>
            <p:ph type="title"/>
          </p:nvPr>
        </p:nvSpPr>
        <p:spPr/>
        <p:txBody>
          <a:bodyPr/>
          <a:lstStyle/>
          <a:p>
            <a:r>
              <a:rPr lang="en-US" dirty="0"/>
              <a:t>Objectives of the Study</a:t>
            </a:r>
            <a:endParaRPr lang="en-PH" dirty="0"/>
          </a:p>
        </p:txBody>
      </p:sp>
      <p:sp>
        <p:nvSpPr>
          <p:cNvPr id="3" name="Content Placeholder 2">
            <a:extLst>
              <a:ext uri="{FF2B5EF4-FFF2-40B4-BE49-F238E27FC236}">
                <a16:creationId xmlns:a16="http://schemas.microsoft.com/office/drawing/2014/main" id="{B8CF3038-CB70-2A92-4463-8664FD27BE90}"/>
              </a:ext>
            </a:extLst>
          </p:cNvPr>
          <p:cNvSpPr>
            <a:spLocks noGrp="1"/>
          </p:cNvSpPr>
          <p:nvPr>
            <p:ph idx="1"/>
          </p:nvPr>
        </p:nvSpPr>
        <p:spPr>
          <a:xfrm>
            <a:off x="1742409" y="1246673"/>
            <a:ext cx="8946541" cy="4195481"/>
          </a:xfrm>
        </p:spPr>
        <p:txBody>
          <a:bodyPr>
            <a:noAutofit/>
          </a:bodyPr>
          <a:lstStyle/>
          <a:p>
            <a:pPr marL="0" indent="0">
              <a:buNone/>
            </a:pPr>
            <a:r>
              <a:rPr lang="en-US" sz="2400" dirty="0"/>
              <a:t>This proposed capstone project aims to develop a Document Management System for Sorsogon State University - Bulan Campus. Specifically, the project aims to:</a:t>
            </a:r>
          </a:p>
          <a:p>
            <a:pPr marL="0" indent="0">
              <a:buNone/>
            </a:pPr>
            <a:r>
              <a:rPr lang="en-US" sz="2400" dirty="0"/>
              <a:t>1. To create a User Account Management module for administrator that has a functionality of:</a:t>
            </a:r>
          </a:p>
          <a:p>
            <a:pPr marL="0" indent="0">
              <a:buNone/>
            </a:pPr>
            <a:r>
              <a:rPr lang="en-US" sz="2400" dirty="0"/>
              <a:t>    1.1 Create/Add,</a:t>
            </a:r>
          </a:p>
          <a:p>
            <a:pPr marL="0" indent="0">
              <a:buNone/>
            </a:pPr>
            <a:r>
              <a:rPr lang="en-US" sz="2400" dirty="0"/>
              <a:t>    1.2 Edit,</a:t>
            </a:r>
          </a:p>
          <a:p>
            <a:pPr marL="0" indent="0">
              <a:buNone/>
            </a:pPr>
            <a:r>
              <a:rPr lang="en-US" sz="2400" dirty="0"/>
              <a:t>    1.3 and Archive User Account</a:t>
            </a:r>
          </a:p>
          <a:p>
            <a:pPr marL="0" indent="0">
              <a:buNone/>
            </a:pPr>
            <a:r>
              <a:rPr lang="en-US" sz="2400" dirty="0"/>
              <a:t>2. To design and develop a Web-based Document Management System with the following modules:</a:t>
            </a:r>
          </a:p>
          <a:p>
            <a:pPr marL="0" indent="0">
              <a:buNone/>
            </a:pPr>
            <a:r>
              <a:rPr lang="en-US" sz="2400" dirty="0"/>
              <a:t>    2.1 Submission Bin</a:t>
            </a:r>
          </a:p>
          <a:p>
            <a:pPr marL="0" indent="0">
              <a:buNone/>
            </a:pPr>
            <a:r>
              <a:rPr lang="en-US" sz="2400" dirty="0"/>
              <a:t>    2.2 User Account Archive</a:t>
            </a:r>
            <a:endParaRPr lang="en-PH" sz="2400" dirty="0"/>
          </a:p>
        </p:txBody>
      </p:sp>
    </p:spTree>
    <p:extLst>
      <p:ext uri="{BB962C8B-B14F-4D97-AF65-F5344CB8AC3E}">
        <p14:creationId xmlns:p14="http://schemas.microsoft.com/office/powerpoint/2010/main" val="267719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8D1217-7C46-9C96-B093-AA8D74970411}"/>
              </a:ext>
            </a:extLst>
          </p:cNvPr>
          <p:cNvSpPr>
            <a:spLocks noGrp="1"/>
          </p:cNvSpPr>
          <p:nvPr>
            <p:ph idx="1"/>
          </p:nvPr>
        </p:nvSpPr>
        <p:spPr>
          <a:xfrm>
            <a:off x="2076706" y="1551473"/>
            <a:ext cx="8946541" cy="4195481"/>
          </a:xfrm>
        </p:spPr>
        <p:txBody>
          <a:bodyPr>
            <a:normAutofit lnSpcReduction="10000"/>
          </a:bodyPr>
          <a:lstStyle/>
          <a:p>
            <a:pPr marL="0" indent="0">
              <a:buNone/>
            </a:pPr>
            <a:r>
              <a:rPr lang="en-US" sz="2000" dirty="0"/>
              <a:t>    </a:t>
            </a:r>
            <a:r>
              <a:rPr lang="en-US" sz="2400" dirty="0"/>
              <a:t>2.3 Document Monitoring</a:t>
            </a:r>
          </a:p>
          <a:p>
            <a:pPr marL="0" indent="0">
              <a:buNone/>
            </a:pPr>
            <a:r>
              <a:rPr lang="en-US" sz="2400" dirty="0"/>
              <a:t>    2.4 Document Trash Bin</a:t>
            </a:r>
          </a:p>
          <a:p>
            <a:pPr marL="0" indent="0">
              <a:buNone/>
            </a:pPr>
            <a:r>
              <a:rPr lang="en-US" sz="2400" dirty="0"/>
              <a:t>    2.5 Notification</a:t>
            </a:r>
          </a:p>
          <a:p>
            <a:pPr marL="0" indent="0">
              <a:buNone/>
            </a:pPr>
            <a:r>
              <a:rPr lang="en-US" sz="2400" dirty="0"/>
              <a:t>    2.6 Document Checking</a:t>
            </a:r>
          </a:p>
          <a:p>
            <a:pPr marL="0" indent="0">
              <a:buNone/>
            </a:pPr>
            <a:r>
              <a:rPr lang="en-US" sz="2400" dirty="0"/>
              <a:t>3. To test and evaluate the deployed system using ISO/IEC 25010 Software product quality in terms of:</a:t>
            </a:r>
          </a:p>
          <a:p>
            <a:pPr marL="0" indent="0">
              <a:buNone/>
            </a:pPr>
            <a:r>
              <a:rPr lang="en-US" sz="2400" dirty="0"/>
              <a:t>3.1 Functional Suitability</a:t>
            </a:r>
          </a:p>
          <a:p>
            <a:pPr marL="0" indent="0">
              <a:buNone/>
            </a:pPr>
            <a:r>
              <a:rPr lang="en-US" sz="2400" dirty="0"/>
              <a:t>3.2 Performance Efficiency</a:t>
            </a:r>
          </a:p>
          <a:p>
            <a:pPr marL="0" indent="0">
              <a:buNone/>
            </a:pPr>
            <a:r>
              <a:rPr lang="en-US" sz="2400" dirty="0"/>
              <a:t>3.3 Usability</a:t>
            </a:r>
            <a:endParaRPr lang="en-PH" sz="2400" dirty="0"/>
          </a:p>
          <a:p>
            <a:endParaRPr lang="en-PH" dirty="0"/>
          </a:p>
        </p:txBody>
      </p:sp>
    </p:spTree>
    <p:extLst>
      <p:ext uri="{BB962C8B-B14F-4D97-AF65-F5344CB8AC3E}">
        <p14:creationId xmlns:p14="http://schemas.microsoft.com/office/powerpoint/2010/main" val="158485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C68A-CCE6-C257-634D-706F224B9DB6}"/>
              </a:ext>
            </a:extLst>
          </p:cNvPr>
          <p:cNvSpPr>
            <a:spLocks noGrp="1"/>
          </p:cNvSpPr>
          <p:nvPr>
            <p:ph type="title"/>
          </p:nvPr>
        </p:nvSpPr>
        <p:spPr>
          <a:xfrm>
            <a:off x="646111" y="678860"/>
            <a:ext cx="9404723" cy="1400530"/>
          </a:xfrm>
        </p:spPr>
        <p:txBody>
          <a:bodyPr/>
          <a:lstStyle/>
          <a:p>
            <a:r>
              <a:rPr lang="en-PH" dirty="0"/>
              <a:t>Client's Profile</a:t>
            </a:r>
          </a:p>
        </p:txBody>
      </p:sp>
      <p:sp>
        <p:nvSpPr>
          <p:cNvPr id="3" name="Content Placeholder 2">
            <a:extLst>
              <a:ext uri="{FF2B5EF4-FFF2-40B4-BE49-F238E27FC236}">
                <a16:creationId xmlns:a16="http://schemas.microsoft.com/office/drawing/2014/main" id="{BF61A3E2-2C6B-8DCD-7D14-4648722D226C}"/>
              </a:ext>
            </a:extLst>
          </p:cNvPr>
          <p:cNvSpPr>
            <a:spLocks noGrp="1"/>
          </p:cNvSpPr>
          <p:nvPr>
            <p:ph idx="1"/>
          </p:nvPr>
        </p:nvSpPr>
        <p:spPr>
          <a:xfrm>
            <a:off x="1742408" y="1728454"/>
            <a:ext cx="8946541" cy="4195481"/>
          </a:xfrm>
        </p:spPr>
        <p:txBody>
          <a:bodyPr/>
          <a:lstStyle/>
          <a:p>
            <a:r>
              <a:rPr lang="en-US" sz="2400" dirty="0"/>
              <a:t>The users of the system are categorized into four roles: Dean, Faculty, Program Chair, and Quality Assurance Officer (QAO). The system is designed to be used by the College of Information and Communications Technology (CICT) and the College of Business Management and Entrepreneurship (CBME) departments at Sorsogon State University, Bulan Campus.</a:t>
            </a:r>
            <a:endParaRPr lang="en-PH" sz="2400" dirty="0"/>
          </a:p>
          <a:p>
            <a:endParaRPr lang="en-PH" dirty="0"/>
          </a:p>
        </p:txBody>
      </p:sp>
    </p:spTree>
    <p:extLst>
      <p:ext uri="{BB962C8B-B14F-4D97-AF65-F5344CB8AC3E}">
        <p14:creationId xmlns:p14="http://schemas.microsoft.com/office/powerpoint/2010/main" val="35702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EBB5-98B7-E3C5-6E21-B0F3940356DE}"/>
              </a:ext>
            </a:extLst>
          </p:cNvPr>
          <p:cNvSpPr>
            <a:spLocks noGrp="1"/>
          </p:cNvSpPr>
          <p:nvPr>
            <p:ph type="title"/>
          </p:nvPr>
        </p:nvSpPr>
        <p:spPr/>
        <p:txBody>
          <a:bodyPr/>
          <a:lstStyle/>
          <a:p>
            <a:r>
              <a:rPr lang="en-PH" dirty="0"/>
              <a:t>Client Testing Initiatives</a:t>
            </a:r>
          </a:p>
        </p:txBody>
      </p:sp>
      <p:pic>
        <p:nvPicPr>
          <p:cNvPr id="5" name="Picture 4">
            <a:extLst>
              <a:ext uri="{FF2B5EF4-FFF2-40B4-BE49-F238E27FC236}">
                <a16:creationId xmlns:a16="http://schemas.microsoft.com/office/drawing/2014/main" id="{AE2E62C9-32CB-AE37-1A39-E10B6CEA5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751" y="1392215"/>
            <a:ext cx="2424266" cy="3232355"/>
          </a:xfrm>
          <a:prstGeom prst="rect">
            <a:avLst/>
          </a:prstGeom>
        </p:spPr>
      </p:pic>
      <p:pic>
        <p:nvPicPr>
          <p:cNvPr id="7" name="Picture 6">
            <a:extLst>
              <a:ext uri="{FF2B5EF4-FFF2-40B4-BE49-F238E27FC236}">
                <a16:creationId xmlns:a16="http://schemas.microsoft.com/office/drawing/2014/main" id="{25BD86ED-E32C-5D8F-C6C8-A9F04F196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133" y="1362333"/>
            <a:ext cx="2446678" cy="3262237"/>
          </a:xfrm>
          <a:prstGeom prst="rect">
            <a:avLst/>
          </a:prstGeom>
        </p:spPr>
      </p:pic>
      <p:pic>
        <p:nvPicPr>
          <p:cNvPr id="9" name="Picture 8">
            <a:extLst>
              <a:ext uri="{FF2B5EF4-FFF2-40B4-BE49-F238E27FC236}">
                <a16:creationId xmlns:a16="http://schemas.microsoft.com/office/drawing/2014/main" id="{A19FB234-0FB0-449C-2A9F-E0F924266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927" y="1362334"/>
            <a:ext cx="2446678" cy="3262237"/>
          </a:xfrm>
          <a:prstGeom prst="rect">
            <a:avLst/>
          </a:prstGeom>
        </p:spPr>
      </p:pic>
      <p:pic>
        <p:nvPicPr>
          <p:cNvPr id="11" name="Picture 10">
            <a:extLst>
              <a:ext uri="{FF2B5EF4-FFF2-40B4-BE49-F238E27FC236}">
                <a16:creationId xmlns:a16="http://schemas.microsoft.com/office/drawing/2014/main" id="{DDC0850A-83F6-EE9A-6040-84FC484334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2152" y="4661391"/>
            <a:ext cx="3726426" cy="2093321"/>
          </a:xfrm>
          <a:prstGeom prst="rect">
            <a:avLst/>
          </a:prstGeom>
        </p:spPr>
      </p:pic>
      <p:pic>
        <p:nvPicPr>
          <p:cNvPr id="13" name="Picture 12">
            <a:extLst>
              <a:ext uri="{FF2B5EF4-FFF2-40B4-BE49-F238E27FC236}">
                <a16:creationId xmlns:a16="http://schemas.microsoft.com/office/drawing/2014/main" id="{0ECE0FC1-FB8B-CCDD-D3D7-863B4E43C5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1571" y="4661391"/>
            <a:ext cx="3726426" cy="2093321"/>
          </a:xfrm>
          <a:prstGeom prst="rect">
            <a:avLst/>
          </a:prstGeom>
        </p:spPr>
      </p:pic>
    </p:spTree>
    <p:extLst>
      <p:ext uri="{BB962C8B-B14F-4D97-AF65-F5344CB8AC3E}">
        <p14:creationId xmlns:p14="http://schemas.microsoft.com/office/powerpoint/2010/main" val="57602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2801-3F9E-8F16-0C1E-56ED55BA8B1A}"/>
              </a:ext>
            </a:extLst>
          </p:cNvPr>
          <p:cNvSpPr>
            <a:spLocks noGrp="1"/>
          </p:cNvSpPr>
          <p:nvPr>
            <p:ph type="title"/>
          </p:nvPr>
        </p:nvSpPr>
        <p:spPr/>
        <p:txBody>
          <a:bodyPr/>
          <a:lstStyle/>
          <a:p>
            <a:r>
              <a:rPr lang="en-PH" dirty="0"/>
              <a:t>Client Testing Initiatives</a:t>
            </a:r>
          </a:p>
        </p:txBody>
      </p:sp>
      <p:pic>
        <p:nvPicPr>
          <p:cNvPr id="5" name="Content Placeholder 4">
            <a:extLst>
              <a:ext uri="{FF2B5EF4-FFF2-40B4-BE49-F238E27FC236}">
                <a16:creationId xmlns:a16="http://schemas.microsoft.com/office/drawing/2014/main" id="{DD975775-5963-A132-8450-4585A244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5326" y="1853247"/>
            <a:ext cx="2977474" cy="4195762"/>
          </a:xfrm>
        </p:spPr>
      </p:pic>
      <p:pic>
        <p:nvPicPr>
          <p:cNvPr id="7" name="Picture 6">
            <a:extLst>
              <a:ext uri="{FF2B5EF4-FFF2-40B4-BE49-F238E27FC236}">
                <a16:creationId xmlns:a16="http://schemas.microsoft.com/office/drawing/2014/main" id="{16883BC7-8B95-89F5-763C-060E36D00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7419" y="1853246"/>
            <a:ext cx="2748817" cy="4195763"/>
          </a:xfrm>
          <a:prstGeom prst="rect">
            <a:avLst/>
          </a:prstGeom>
        </p:spPr>
      </p:pic>
    </p:spTree>
    <p:extLst>
      <p:ext uri="{BB962C8B-B14F-4D97-AF65-F5344CB8AC3E}">
        <p14:creationId xmlns:p14="http://schemas.microsoft.com/office/powerpoint/2010/main" val="165147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D653-1CDC-98EB-D6B5-C0A1120CA424}"/>
              </a:ext>
            </a:extLst>
          </p:cNvPr>
          <p:cNvSpPr>
            <a:spLocks noGrp="1"/>
          </p:cNvSpPr>
          <p:nvPr>
            <p:ph type="title"/>
          </p:nvPr>
        </p:nvSpPr>
        <p:spPr/>
        <p:txBody>
          <a:bodyPr/>
          <a:lstStyle/>
          <a:p>
            <a:r>
              <a:rPr lang="en-US" dirty="0"/>
              <a:t>Data Collection Methods and Tools Used</a:t>
            </a:r>
            <a:endParaRPr lang="en-PH" dirty="0"/>
          </a:p>
        </p:txBody>
      </p:sp>
      <p:sp>
        <p:nvSpPr>
          <p:cNvPr id="3" name="Content Placeholder 2">
            <a:extLst>
              <a:ext uri="{FF2B5EF4-FFF2-40B4-BE49-F238E27FC236}">
                <a16:creationId xmlns:a16="http://schemas.microsoft.com/office/drawing/2014/main" id="{99BDC515-5297-5589-56E0-9C80E9FBEE53}"/>
              </a:ext>
            </a:extLst>
          </p:cNvPr>
          <p:cNvSpPr>
            <a:spLocks noGrp="1"/>
          </p:cNvSpPr>
          <p:nvPr>
            <p:ph idx="1"/>
          </p:nvPr>
        </p:nvSpPr>
        <p:spPr>
          <a:xfrm>
            <a:off x="2381506" y="2209801"/>
            <a:ext cx="8946541" cy="4195481"/>
          </a:xfrm>
        </p:spPr>
        <p:txBody>
          <a:bodyPr>
            <a:normAutofit/>
          </a:bodyPr>
          <a:lstStyle/>
          <a:p>
            <a:r>
              <a:rPr lang="en-US" sz="3600" dirty="0"/>
              <a:t>Feedback Survey</a:t>
            </a:r>
          </a:p>
          <a:p>
            <a:r>
              <a:rPr lang="en-PH" sz="3600" dirty="0"/>
              <a:t>Google Form</a:t>
            </a:r>
          </a:p>
        </p:txBody>
      </p:sp>
    </p:spTree>
    <p:extLst>
      <p:ext uri="{BB962C8B-B14F-4D97-AF65-F5344CB8AC3E}">
        <p14:creationId xmlns:p14="http://schemas.microsoft.com/office/powerpoint/2010/main" val="1200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43AB-EFBB-4FC9-4402-C561A7DC0EEF}"/>
              </a:ext>
            </a:extLst>
          </p:cNvPr>
          <p:cNvSpPr>
            <a:spLocks noGrp="1"/>
          </p:cNvSpPr>
          <p:nvPr>
            <p:ph type="title"/>
          </p:nvPr>
        </p:nvSpPr>
        <p:spPr/>
        <p:txBody>
          <a:bodyPr/>
          <a:lstStyle/>
          <a:p>
            <a:r>
              <a:rPr lang="en-PH" dirty="0"/>
              <a:t>Data Analysis and Interpretation</a:t>
            </a:r>
          </a:p>
        </p:txBody>
      </p:sp>
      <p:sp>
        <p:nvSpPr>
          <p:cNvPr id="3" name="Content Placeholder 2">
            <a:extLst>
              <a:ext uri="{FF2B5EF4-FFF2-40B4-BE49-F238E27FC236}">
                <a16:creationId xmlns:a16="http://schemas.microsoft.com/office/drawing/2014/main" id="{E40E079D-3525-B52B-A289-3A2BBE328EB6}"/>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2454913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TotalTime>
  <Words>528</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PowerPoint Presentation</vt:lpstr>
      <vt:lpstr> Team Composition </vt:lpstr>
      <vt:lpstr>Objectives of the Study</vt:lpstr>
      <vt:lpstr>PowerPoint Presentation</vt:lpstr>
      <vt:lpstr>Client's Profile</vt:lpstr>
      <vt:lpstr>Client Testing Initiatives</vt:lpstr>
      <vt:lpstr>Client Testing Initiatives</vt:lpstr>
      <vt:lpstr>Data Collection Methods and Tools Used</vt:lpstr>
      <vt:lpstr>Data Analysis and Interpretation</vt:lpstr>
      <vt:lpstr>Conclusion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Leony B. Brizuela</dc:creator>
  <cp:lastModifiedBy>Leony B. Brizuela</cp:lastModifiedBy>
  <cp:revision>1</cp:revision>
  <dcterms:created xsi:type="dcterms:W3CDTF">2024-12-09T15:46:23Z</dcterms:created>
  <dcterms:modified xsi:type="dcterms:W3CDTF">2024-12-09T16:26:28Z</dcterms:modified>
</cp:coreProperties>
</file>