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5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0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5BA45-BB4F-46A8-A85D-10E7D9AE13D6}" v="1" dt="2024-05-05T09:08:27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y B. Brizuela" userId="4d803c6993f554d5" providerId="LiveId" clId="{06D5BA45-BB4F-46A8-A85D-10E7D9AE13D6}"/>
    <pc:docChg chg="custSel addSld modSld sldOrd">
      <pc:chgData name="Leony B. Brizuela" userId="4d803c6993f554d5" providerId="LiveId" clId="{06D5BA45-BB4F-46A8-A85D-10E7D9AE13D6}" dt="2024-05-05T09:11:37.106" v="187" actId="20577"/>
      <pc:docMkLst>
        <pc:docMk/>
      </pc:docMkLst>
      <pc:sldChg chg="delSp modSp mod">
        <pc:chgData name="Leony B. Brizuela" userId="4d803c6993f554d5" providerId="LiveId" clId="{06D5BA45-BB4F-46A8-A85D-10E7D9AE13D6}" dt="2024-05-05T09:08:14.290" v="28" actId="478"/>
        <pc:sldMkLst>
          <pc:docMk/>
          <pc:sldMk cId="4162556800" sldId="256"/>
        </pc:sldMkLst>
        <pc:spChg chg="mod">
          <ac:chgData name="Leony B. Brizuela" userId="4d803c6993f554d5" providerId="LiveId" clId="{06D5BA45-BB4F-46A8-A85D-10E7D9AE13D6}" dt="2024-05-05T09:08:09.431" v="27" actId="1076"/>
          <ac:spMkLst>
            <pc:docMk/>
            <pc:sldMk cId="4162556800" sldId="256"/>
            <ac:spMk id="2" creationId="{C871CE3F-FFFF-A0E6-9224-6F9491CA2271}"/>
          </ac:spMkLst>
        </pc:spChg>
        <pc:spChg chg="del">
          <ac:chgData name="Leony B. Brizuela" userId="4d803c6993f554d5" providerId="LiveId" clId="{06D5BA45-BB4F-46A8-A85D-10E7D9AE13D6}" dt="2024-05-05T09:08:14.290" v="28" actId="478"/>
          <ac:spMkLst>
            <pc:docMk/>
            <pc:sldMk cId="4162556800" sldId="256"/>
            <ac:spMk id="3" creationId="{0D7A4674-C38D-6982-C027-43D224FD52FD}"/>
          </ac:spMkLst>
        </pc:spChg>
      </pc:sldChg>
      <pc:sldChg chg="modSp add mod ord">
        <pc:chgData name="Leony B. Brizuela" userId="4d803c6993f554d5" providerId="LiveId" clId="{06D5BA45-BB4F-46A8-A85D-10E7D9AE13D6}" dt="2024-05-05T09:11:37.106" v="187" actId="20577"/>
        <pc:sldMkLst>
          <pc:docMk/>
          <pc:sldMk cId="3839605920" sldId="295"/>
        </pc:sldMkLst>
        <pc:spChg chg="mod">
          <ac:chgData name="Leony B. Brizuela" userId="4d803c6993f554d5" providerId="LiveId" clId="{06D5BA45-BB4F-46A8-A85D-10E7D9AE13D6}" dt="2024-05-05T09:08:59.228" v="75" actId="20577"/>
          <ac:spMkLst>
            <pc:docMk/>
            <pc:sldMk cId="3839605920" sldId="295"/>
            <ac:spMk id="2" creationId="{C871CE3F-FFFF-A0E6-9224-6F9491CA2271}"/>
          </ac:spMkLst>
        </pc:spChg>
        <pc:spChg chg="mod">
          <ac:chgData name="Leony B. Brizuela" userId="4d803c6993f554d5" providerId="LiveId" clId="{06D5BA45-BB4F-46A8-A85D-10E7D9AE13D6}" dt="2024-05-05T09:11:37.106" v="187" actId="20577"/>
          <ac:spMkLst>
            <pc:docMk/>
            <pc:sldMk cId="3839605920" sldId="295"/>
            <ac:spMk id="12" creationId="{19203D6C-0818-98ED-C6B0-F447C25762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E3F-FFFF-A0E6-9224-6F9491CA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327" y="2099732"/>
            <a:ext cx="8825658" cy="2677648"/>
          </a:xfrm>
        </p:spPr>
        <p:txBody>
          <a:bodyPr/>
          <a:lstStyle/>
          <a:p>
            <a:r>
              <a:rPr lang="en-US" dirty="0"/>
              <a:t>Sorsogon State University </a:t>
            </a:r>
            <a:r>
              <a:rPr lang="en-US" dirty="0" err="1"/>
              <a:t>Bulan</a:t>
            </a:r>
            <a:r>
              <a:rPr lang="en-US" dirty="0"/>
              <a:t> Campus Document Management System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6255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E3F-FFFF-A0E6-9224-6F9491CA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866" y="438539"/>
            <a:ext cx="9979056" cy="1743897"/>
          </a:xfrm>
        </p:spPr>
        <p:txBody>
          <a:bodyPr/>
          <a:lstStyle/>
          <a:p>
            <a:r>
              <a:rPr lang="en-US" dirty="0"/>
              <a:t>Software Development      Approach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189" y="2547477"/>
            <a:ext cx="4415260" cy="300328"/>
          </a:xfrm>
        </p:spPr>
        <p:txBody>
          <a:bodyPr>
            <a:normAutofit fontScale="92500" lnSpcReduction="20000"/>
          </a:bodyPr>
          <a:lstStyle/>
          <a:p>
            <a:r>
              <a:rPr lang="en-PH" dirty="0"/>
              <a:t>Front-End Development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D1225DC-DFDC-4070-19BA-39C89D5C8DB3}"/>
              </a:ext>
            </a:extLst>
          </p:cNvPr>
          <p:cNvSpPr txBox="1">
            <a:spLocks/>
          </p:cNvSpPr>
          <p:nvPr/>
        </p:nvSpPr>
        <p:spPr bwMode="gray">
          <a:xfrm>
            <a:off x="903189" y="4568655"/>
            <a:ext cx="8825658" cy="3003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Text Editor and IDE</a:t>
            </a:r>
            <a:endParaRPr lang="en-PH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E3E96D4-EBC6-DDFE-EB4A-5661D53EFA7F}"/>
              </a:ext>
            </a:extLst>
          </p:cNvPr>
          <p:cNvSpPr txBox="1">
            <a:spLocks/>
          </p:cNvSpPr>
          <p:nvPr/>
        </p:nvSpPr>
        <p:spPr bwMode="gray">
          <a:xfrm>
            <a:off x="7250111" y="2556736"/>
            <a:ext cx="2562712" cy="3003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Back-End Development</a:t>
            </a:r>
            <a:endParaRPr lang="en-PH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8459B-01CB-7C53-71DD-A4E16179431C}"/>
              </a:ext>
            </a:extLst>
          </p:cNvPr>
          <p:cNvSpPr txBox="1">
            <a:spLocks/>
          </p:cNvSpPr>
          <p:nvPr/>
        </p:nvSpPr>
        <p:spPr bwMode="gray">
          <a:xfrm>
            <a:off x="7368755" y="4653102"/>
            <a:ext cx="3590438" cy="3003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Version Control System</a:t>
            </a:r>
            <a:endParaRPr lang="en-P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D92CB6-5975-5A25-C117-48B5D778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9" y="2847805"/>
            <a:ext cx="2454605" cy="16364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103603-CA77-CD1A-F2FA-71DF6F679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41" y="3075970"/>
            <a:ext cx="1888329" cy="11802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FE7305-3619-4178-5620-81708B1A6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638" y="2890028"/>
            <a:ext cx="1636403" cy="16364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AB19DA-6FA2-2AA7-3606-FE399503D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316" y="3212847"/>
            <a:ext cx="982104" cy="982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714E35-9990-E562-A4D5-C94EEC22B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0216" y="3237184"/>
            <a:ext cx="2562713" cy="1070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BAA9B5-F733-80EA-7B8A-A2B5E0845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2823" y="3118667"/>
            <a:ext cx="1253720" cy="12484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657B4A-1B9E-8144-05DA-B5B8C3A210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9794" y="4953430"/>
            <a:ext cx="1228622" cy="12235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BE2C50-C6DB-A78C-12F4-0E97A98F7B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5127" y="5128233"/>
            <a:ext cx="1253720" cy="94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6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E3F-FFFF-A0E6-9224-6F9491CA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8" y="756679"/>
            <a:ext cx="8825658" cy="2677648"/>
          </a:xfrm>
        </p:spPr>
        <p:txBody>
          <a:bodyPr/>
          <a:lstStyle/>
          <a:p>
            <a:r>
              <a:rPr lang="en-US" dirty="0"/>
              <a:t> Validation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852" y="5343944"/>
            <a:ext cx="8990499" cy="7066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Black box testing</a:t>
            </a:r>
            <a:endParaRPr lang="en-PH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ADDE7F4-DCAB-9512-F456-385B8C1689A2}"/>
              </a:ext>
            </a:extLst>
          </p:cNvPr>
          <p:cNvSpPr txBox="1">
            <a:spLocks/>
          </p:cNvSpPr>
          <p:nvPr/>
        </p:nvSpPr>
        <p:spPr bwMode="gray">
          <a:xfrm>
            <a:off x="1347889" y="1300113"/>
            <a:ext cx="8825658" cy="436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verified and checked by the client:</a:t>
            </a:r>
            <a:endParaRPr lang="en-PH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BC4426-A4EF-539B-AFD4-AC1E35E49F91}"/>
              </a:ext>
            </a:extLst>
          </p:cNvPr>
          <p:cNvSpPr txBox="1">
            <a:spLocks/>
          </p:cNvSpPr>
          <p:nvPr/>
        </p:nvSpPr>
        <p:spPr bwMode="gray">
          <a:xfrm>
            <a:off x="471948" y="-696341"/>
            <a:ext cx="9147882" cy="2079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Verification</a:t>
            </a:r>
            <a:endParaRPr lang="en-P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96E6B5-5E8B-065D-0635-6AC8B8C507F2}"/>
              </a:ext>
            </a:extLst>
          </p:cNvPr>
          <p:cNvSpPr txBox="1">
            <a:spLocks/>
          </p:cNvSpPr>
          <p:nvPr/>
        </p:nvSpPr>
        <p:spPr bwMode="gray">
          <a:xfrm>
            <a:off x="521109" y="4414477"/>
            <a:ext cx="8978058" cy="881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Testing</a:t>
            </a:r>
            <a:endParaRPr lang="en-PH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78DB37-D33E-DD67-3215-622F284D76AC}"/>
              </a:ext>
            </a:extLst>
          </p:cNvPr>
          <p:cNvSpPr txBox="1">
            <a:spLocks/>
          </p:cNvSpPr>
          <p:nvPr/>
        </p:nvSpPr>
        <p:spPr bwMode="gray">
          <a:xfrm>
            <a:off x="1982504" y="3611002"/>
            <a:ext cx="8990499" cy="88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Survey questionnaire</a:t>
            </a:r>
          </a:p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Likert scale</a:t>
            </a:r>
            <a:endParaRPr lang="en-PH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540921B-03D7-6E2A-3212-BFB707CA3738}"/>
              </a:ext>
            </a:extLst>
          </p:cNvPr>
          <p:cNvSpPr txBox="1">
            <a:spLocks/>
          </p:cNvSpPr>
          <p:nvPr/>
        </p:nvSpPr>
        <p:spPr bwMode="gray">
          <a:xfrm>
            <a:off x="1981852" y="1884309"/>
            <a:ext cx="8990499" cy="706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Review of the design</a:t>
            </a:r>
            <a:endParaRPr lang="en-PH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0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E3F-FFFF-A0E6-9224-6F9491CA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419" y="1681314"/>
            <a:ext cx="10372800" cy="2320413"/>
          </a:xfrm>
        </p:spPr>
        <p:txBody>
          <a:bodyPr/>
          <a:lstStyle/>
          <a:p>
            <a:r>
              <a:rPr lang="en-US" sz="9600" dirty="0"/>
              <a:t> The System</a:t>
            </a:r>
            <a:endParaRPr lang="en-PH" sz="9600" dirty="0"/>
          </a:p>
        </p:txBody>
      </p:sp>
    </p:spTree>
    <p:extLst>
      <p:ext uri="{BB962C8B-B14F-4D97-AF65-F5344CB8AC3E}">
        <p14:creationId xmlns:p14="http://schemas.microsoft.com/office/powerpoint/2010/main" val="281569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86" y="701827"/>
            <a:ext cx="9898627" cy="54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2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716332"/>
            <a:ext cx="9898627" cy="54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29032" y="701827"/>
            <a:ext cx="9684774" cy="54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3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747300"/>
            <a:ext cx="9898627" cy="53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4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89699" y="701827"/>
            <a:ext cx="9812601" cy="54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08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3952" y="701827"/>
            <a:ext cx="9724094" cy="54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2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843342"/>
            <a:ext cx="9898627" cy="517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5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E3F-FFFF-A0E6-9224-6F9491CA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779" y="706230"/>
            <a:ext cx="8898262" cy="861420"/>
          </a:xfrm>
        </p:spPr>
        <p:txBody>
          <a:bodyPr/>
          <a:lstStyle/>
          <a:p>
            <a:r>
              <a:rPr lang="en-US" dirty="0"/>
              <a:t>Objectives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098" y="5164993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2.  Test the developed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9F0CB-006E-06C7-D506-14A9D78E001F}"/>
              </a:ext>
            </a:extLst>
          </p:cNvPr>
          <p:cNvSpPr txBox="1"/>
          <p:nvPr/>
        </p:nvSpPr>
        <p:spPr>
          <a:xfrm>
            <a:off x="1331945" y="2578359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[1.1] User Authentication and Authorization         </a:t>
            </a:r>
          </a:p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[1.2] Document Management Activity          </a:t>
            </a:r>
          </a:p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[1.3] Account Management          </a:t>
            </a:r>
          </a:p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[1.4] Assigning Documents         </a:t>
            </a:r>
          </a:p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[1.5] Requesting Documents </a:t>
            </a:r>
          </a:p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[1.6] User Profile Management </a:t>
            </a:r>
          </a:p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[1.7] Image to PDF Converter </a:t>
            </a:r>
          </a:p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[1.8] Shared Documents Tracker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9203D6C-0818-98ED-C6B0-F447C2576243}"/>
              </a:ext>
            </a:extLst>
          </p:cNvPr>
          <p:cNvSpPr txBox="1">
            <a:spLocks/>
          </p:cNvSpPr>
          <p:nvPr/>
        </p:nvSpPr>
        <p:spPr bwMode="gray">
          <a:xfrm>
            <a:off x="1046098" y="186933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Design and develop a web-based document management platform that performs the following functions:</a:t>
            </a:r>
          </a:p>
        </p:txBody>
      </p:sp>
    </p:spTree>
    <p:extLst>
      <p:ext uri="{BB962C8B-B14F-4D97-AF65-F5344CB8AC3E}">
        <p14:creationId xmlns:p14="http://schemas.microsoft.com/office/powerpoint/2010/main" val="400785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711472"/>
            <a:ext cx="9898627" cy="54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5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891901"/>
            <a:ext cx="9898627" cy="50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7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848757"/>
            <a:ext cx="9898627" cy="516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4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895422"/>
            <a:ext cx="9898627" cy="50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879155"/>
            <a:ext cx="9898627" cy="50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33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865845"/>
            <a:ext cx="9898627" cy="512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9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826851"/>
            <a:ext cx="9898627" cy="52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1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885874"/>
            <a:ext cx="9898627" cy="50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01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826513"/>
            <a:ext cx="9898627" cy="520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36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743734"/>
            <a:ext cx="9898627" cy="53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2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906" y="1110449"/>
            <a:ext cx="8825658" cy="861420"/>
          </a:xfrm>
        </p:spPr>
        <p:txBody>
          <a:bodyPr/>
          <a:lstStyle/>
          <a:p>
            <a:r>
              <a:rPr lang="en-US" dirty="0"/>
              <a:t>3. Evaluate the deployed system using ISO/IEC 25010 Software product quality in terms of: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CBEAF-0739-7D5E-3D7E-14A0F785E435}"/>
              </a:ext>
            </a:extLst>
          </p:cNvPr>
          <p:cNvSpPr txBox="1"/>
          <p:nvPr/>
        </p:nvSpPr>
        <p:spPr>
          <a:xfrm>
            <a:off x="1537219" y="1971869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[3.1] Functional Suitability          </a:t>
            </a:r>
          </a:p>
          <a:p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[3.2] Performance Efficiency          </a:t>
            </a:r>
          </a:p>
          <a:p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[3.3] Compatibility          </a:t>
            </a:r>
          </a:p>
          <a:p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[3.4] Usability          </a:t>
            </a:r>
          </a:p>
          <a:p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[3.5] Reliability          </a:t>
            </a:r>
          </a:p>
          <a:p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[3.6] Security          </a:t>
            </a:r>
          </a:p>
          <a:p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[3.7] Maintainability; and           </a:t>
            </a:r>
          </a:p>
          <a:p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[3.8] Portability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271622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12000" dirty="0"/>
              <a:t>admin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777819"/>
            <a:ext cx="9898627" cy="53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35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/>
          </a:bodyPr>
          <a:lstStyle/>
          <a:p>
            <a:r>
              <a:rPr lang="en-US" dirty="0"/>
              <a:t> faculty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767690"/>
            <a:ext cx="9898627" cy="53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/>
          </a:bodyPr>
          <a:lstStyle/>
          <a:p>
            <a:r>
              <a:rPr lang="en-US" dirty="0"/>
              <a:t> faculty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727161"/>
            <a:ext cx="9898627" cy="540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53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/>
          </a:bodyPr>
          <a:lstStyle/>
          <a:p>
            <a:r>
              <a:rPr lang="en-US" dirty="0"/>
              <a:t> faculty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27471" y="701827"/>
            <a:ext cx="10137058" cy="54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21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/>
          </a:bodyPr>
          <a:lstStyle/>
          <a:p>
            <a:r>
              <a:rPr lang="en-US" dirty="0"/>
              <a:t> faculty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828085"/>
            <a:ext cx="9898627" cy="52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99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/>
          </a:bodyPr>
          <a:lstStyle/>
          <a:p>
            <a:r>
              <a:rPr lang="en-US" dirty="0"/>
              <a:t> faculty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831710"/>
            <a:ext cx="9898627" cy="51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78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/>
          </a:bodyPr>
          <a:lstStyle/>
          <a:p>
            <a:r>
              <a:rPr lang="en-US" dirty="0"/>
              <a:t> faculty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861543"/>
            <a:ext cx="9898627" cy="513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81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/>
          </a:bodyPr>
          <a:lstStyle/>
          <a:p>
            <a:r>
              <a:rPr lang="en-US" dirty="0"/>
              <a:t> faculty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850313"/>
            <a:ext cx="9898627" cy="515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33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/>
          </a:bodyPr>
          <a:lstStyle/>
          <a:p>
            <a:r>
              <a:rPr lang="en-US" dirty="0"/>
              <a:t> PROCESS OWNER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951021"/>
            <a:ext cx="9898627" cy="49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7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290" y="83302"/>
            <a:ext cx="9179185" cy="368981"/>
          </a:xfrm>
        </p:spPr>
        <p:txBody>
          <a:bodyPr>
            <a:normAutofit/>
          </a:bodyPr>
          <a:lstStyle/>
          <a:p>
            <a:r>
              <a:rPr lang="en-US" dirty="0"/>
              <a:t> PROCESS OWNER</a:t>
            </a:r>
            <a:endParaRPr lang="en-PH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BE719-CBA5-D63F-99A7-57950A2F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6686" y="827608"/>
            <a:ext cx="9898627" cy="520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2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E3F-FFFF-A0E6-9224-6F9491CA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779" y="706230"/>
            <a:ext cx="8898262" cy="861420"/>
          </a:xfrm>
        </p:spPr>
        <p:txBody>
          <a:bodyPr/>
          <a:lstStyle/>
          <a:p>
            <a:r>
              <a:rPr lang="en-US" dirty="0"/>
              <a:t>Scope and Limitation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098" y="5164993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2.  Test the developed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9F0CB-006E-06C7-D506-14A9D78E001F}"/>
              </a:ext>
            </a:extLst>
          </p:cNvPr>
          <p:cNvSpPr txBox="1"/>
          <p:nvPr/>
        </p:nvSpPr>
        <p:spPr>
          <a:xfrm>
            <a:off x="1331945" y="2578359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[1.1] User Authentication and Authorization         </a:t>
            </a:r>
          </a:p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[1.2] Document Management Activity          </a:t>
            </a:r>
          </a:p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[1.3] Account Management          </a:t>
            </a:r>
          </a:p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[1.4] Assigning Documents         </a:t>
            </a:r>
          </a:p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[1.5] Requesting Documents </a:t>
            </a:r>
          </a:p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[1.6] User Profile Management </a:t>
            </a:r>
          </a:p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[1.7] Image to PDF Converter </a:t>
            </a:r>
          </a:p>
          <a:p>
            <a:r>
              <a:rPr lang="en-PH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[1.8] Shared Documents Tracker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9203D6C-0818-98ED-C6B0-F447C2576243}"/>
              </a:ext>
            </a:extLst>
          </p:cNvPr>
          <p:cNvSpPr txBox="1">
            <a:spLocks/>
          </p:cNvSpPr>
          <p:nvPr/>
        </p:nvSpPr>
        <p:spPr bwMode="gray">
          <a:xfrm>
            <a:off x="1046098" y="186933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3" charset="2"/>
              <a:buAutoNum type="arabicPeriod"/>
            </a:pPr>
            <a:r>
              <a:rPr lang="en-US" dirty="0"/>
              <a:t> quality assurance officer, faculty, and process owners of Sorsogon state university </a:t>
            </a:r>
            <a:r>
              <a:rPr lang="en-US" dirty="0" err="1"/>
              <a:t>bulan</a:t>
            </a:r>
            <a:r>
              <a:rPr lang="en-US"/>
              <a:t> campus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05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E3F-FFFF-A0E6-9224-6F9491CA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1895" y="1119185"/>
            <a:ext cx="8898262" cy="861420"/>
          </a:xfrm>
        </p:spPr>
        <p:txBody>
          <a:bodyPr/>
          <a:lstStyle/>
          <a:p>
            <a:r>
              <a:rPr lang="en-US" dirty="0"/>
              <a:t>TEAM MEMBERS: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3827" y="2274308"/>
            <a:ext cx="8825658" cy="861420"/>
          </a:xfrm>
        </p:spPr>
        <p:txBody>
          <a:bodyPr>
            <a:noAutofit/>
          </a:bodyPr>
          <a:lstStyle/>
          <a:p>
            <a:r>
              <a:rPr lang="en-US" sz="3600" dirty="0"/>
              <a:t>Leony Brizuela</a:t>
            </a:r>
          </a:p>
          <a:p>
            <a:r>
              <a:rPr lang="en-US" sz="3600" dirty="0" err="1"/>
              <a:t>Jeanahmae</a:t>
            </a:r>
            <a:r>
              <a:rPr lang="en-US" sz="3600" dirty="0"/>
              <a:t> </a:t>
            </a:r>
            <a:r>
              <a:rPr lang="en-US" sz="3600" dirty="0" err="1"/>
              <a:t>carezo</a:t>
            </a:r>
            <a:endParaRPr lang="en-US" sz="3600" dirty="0"/>
          </a:p>
          <a:p>
            <a:r>
              <a:rPr lang="en-US" sz="3600" dirty="0"/>
              <a:t>Sarah joy </a:t>
            </a:r>
            <a:r>
              <a:rPr lang="en-US" sz="3600" dirty="0" err="1"/>
              <a:t>celso</a:t>
            </a:r>
            <a:endParaRPr lang="en-US" sz="3600" dirty="0"/>
          </a:p>
          <a:p>
            <a:r>
              <a:rPr lang="en-US" sz="3600" dirty="0" err="1"/>
              <a:t>Dazel</a:t>
            </a:r>
            <a:r>
              <a:rPr lang="en-US" sz="3600" dirty="0"/>
              <a:t> </a:t>
            </a:r>
            <a:r>
              <a:rPr lang="en-US" sz="3600" dirty="0" err="1"/>
              <a:t>catabuena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937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E3F-FFFF-A0E6-9224-6F9491CA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23" y="-1249957"/>
            <a:ext cx="8825658" cy="2677648"/>
          </a:xfrm>
        </p:spPr>
        <p:txBody>
          <a:bodyPr/>
          <a:lstStyle/>
          <a:p>
            <a:r>
              <a:rPr lang="en-US" dirty="0"/>
              <a:t>Methodology and Design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396" y="5260717"/>
            <a:ext cx="8825658" cy="861420"/>
          </a:xfrm>
        </p:spPr>
        <p:txBody>
          <a:bodyPr/>
          <a:lstStyle/>
          <a:p>
            <a:r>
              <a:rPr lang="en-US" dirty="0"/>
              <a:t>System architecture diagram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C7290-C0DA-AE3C-A7C4-FFE34092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7" y="1597283"/>
            <a:ext cx="8985378" cy="34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7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E3F-FFFF-A0E6-9224-6F9491CA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23" y="-1249957"/>
            <a:ext cx="8825658" cy="2677648"/>
          </a:xfrm>
        </p:spPr>
        <p:txBody>
          <a:bodyPr/>
          <a:lstStyle/>
          <a:p>
            <a:r>
              <a:rPr lang="en-US" dirty="0"/>
              <a:t>Methodology and Design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612" y="3429000"/>
            <a:ext cx="4463629" cy="861420"/>
          </a:xfrm>
        </p:spPr>
        <p:txBody>
          <a:bodyPr/>
          <a:lstStyle/>
          <a:p>
            <a:r>
              <a:rPr lang="en-US" dirty="0"/>
              <a:t> Use Case diagram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99BAF-FB99-E229-2285-71587A25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06" y="1604972"/>
            <a:ext cx="3798380" cy="44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3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E3F-FFFF-A0E6-9224-6F9491CA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23" y="-1249957"/>
            <a:ext cx="8825658" cy="2677648"/>
          </a:xfrm>
        </p:spPr>
        <p:txBody>
          <a:bodyPr/>
          <a:lstStyle/>
          <a:p>
            <a:r>
              <a:rPr lang="en-US" dirty="0"/>
              <a:t>Analysis and Design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899" y="1940767"/>
            <a:ext cx="5113175" cy="3191069"/>
          </a:xfrm>
        </p:spPr>
        <p:txBody>
          <a:bodyPr>
            <a:noAutofit/>
          </a:bodyPr>
          <a:lstStyle/>
          <a:p>
            <a:r>
              <a:rPr lang="en-US" sz="4800" u="sng" dirty="0"/>
              <a:t>o</a:t>
            </a:r>
            <a:r>
              <a:rPr lang="en-US" sz="4800" dirty="0"/>
              <a:t>bject</a:t>
            </a:r>
          </a:p>
          <a:p>
            <a:r>
              <a:rPr lang="en-US" sz="4800" u="sng" dirty="0"/>
              <a:t>o</a:t>
            </a:r>
            <a:r>
              <a:rPr lang="en-US" sz="4800" dirty="0"/>
              <a:t>riented</a:t>
            </a:r>
          </a:p>
          <a:p>
            <a:r>
              <a:rPr lang="en-US" sz="4800" u="sng" dirty="0"/>
              <a:t>a</a:t>
            </a:r>
            <a:r>
              <a:rPr lang="en-US" sz="4800" dirty="0"/>
              <a:t>nalysis and</a:t>
            </a:r>
          </a:p>
          <a:p>
            <a:r>
              <a:rPr lang="en-US" sz="4800" u="sng" dirty="0"/>
              <a:t>d</a:t>
            </a:r>
            <a:r>
              <a:rPr lang="en-US" sz="4800" dirty="0"/>
              <a:t>esign</a:t>
            </a:r>
            <a:endParaRPr lang="en-PH" sz="4800" dirty="0"/>
          </a:p>
        </p:txBody>
      </p:sp>
    </p:spTree>
    <p:extLst>
      <p:ext uri="{BB962C8B-B14F-4D97-AF65-F5344CB8AC3E}">
        <p14:creationId xmlns:p14="http://schemas.microsoft.com/office/powerpoint/2010/main" val="167920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E3F-FFFF-A0E6-9224-6F9491CA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23" y="-1249957"/>
            <a:ext cx="8825658" cy="2677648"/>
          </a:xfrm>
        </p:spPr>
        <p:txBody>
          <a:bodyPr/>
          <a:lstStyle/>
          <a:p>
            <a:r>
              <a:rPr lang="en-US" dirty="0"/>
              <a:t> Development Model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036" y="4999460"/>
            <a:ext cx="7839756" cy="861420"/>
          </a:xfrm>
        </p:spPr>
        <p:txBody>
          <a:bodyPr/>
          <a:lstStyle/>
          <a:p>
            <a:r>
              <a:rPr lang="en-US" dirty="0"/>
              <a:t> rapid application development (rad) model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139DF-1064-CA02-B058-A007F586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228" y="1940342"/>
            <a:ext cx="806880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6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E3F-FFFF-A0E6-9224-6F9491CA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23" y="-1249957"/>
            <a:ext cx="8825658" cy="2677648"/>
          </a:xfrm>
        </p:spPr>
        <p:txBody>
          <a:bodyPr/>
          <a:lstStyle/>
          <a:p>
            <a:r>
              <a:rPr lang="en-US" dirty="0"/>
              <a:t> Development Approach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4674-C38D-6982-C027-43D224FD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5862" y="5904000"/>
            <a:ext cx="8825658" cy="3003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hybrid approach</a:t>
            </a:r>
            <a:endParaRPr lang="en-PH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221186A-F458-7CBF-B854-4A96A89CB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6684" y="1240734"/>
            <a:ext cx="6798631" cy="48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03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{0DF9F38A-3812-49EC-A28B-1F6F961CC03C}tf02900722</Template>
  <TotalTime>167</TotalTime>
  <Words>357</Words>
  <Application>Microsoft Office PowerPoint</Application>
  <PresentationFormat>Widescreen</PresentationFormat>
  <Paragraphs>91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Wingdings 3</vt:lpstr>
      <vt:lpstr>Ion Boardroom</vt:lpstr>
      <vt:lpstr>Sorsogon State University Bulan Campus Document Management System</vt:lpstr>
      <vt:lpstr>Objectives</vt:lpstr>
      <vt:lpstr>PowerPoint Presentation</vt:lpstr>
      <vt:lpstr>Scope and Limitation</vt:lpstr>
      <vt:lpstr>Methodology and Design</vt:lpstr>
      <vt:lpstr>Methodology and Design</vt:lpstr>
      <vt:lpstr>Analysis and Design</vt:lpstr>
      <vt:lpstr> Development Model</vt:lpstr>
      <vt:lpstr> Development Approach</vt:lpstr>
      <vt:lpstr>Software Development      Approach</vt:lpstr>
      <vt:lpstr> Validation</vt:lpstr>
      <vt:lpstr>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MEMBERS: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SorSU Bulan Document Management System</dc:title>
  <dc:creator>Leony B. Brizuela</dc:creator>
  <cp:lastModifiedBy>Leony B. Brizuela</cp:lastModifiedBy>
  <cp:revision>2</cp:revision>
  <dcterms:created xsi:type="dcterms:W3CDTF">2024-05-02T07:29:03Z</dcterms:created>
  <dcterms:modified xsi:type="dcterms:W3CDTF">2024-05-05T09:11:41Z</dcterms:modified>
</cp:coreProperties>
</file>