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2" r:id="rId2"/>
    <p:sldId id="263" r:id="rId3"/>
    <p:sldId id="288" r:id="rId4"/>
    <p:sldId id="265" r:id="rId5"/>
    <p:sldId id="409" r:id="rId6"/>
    <p:sldId id="333" r:id="rId7"/>
    <p:sldId id="336" r:id="rId8"/>
    <p:sldId id="338" r:id="rId9"/>
    <p:sldId id="410" r:id="rId10"/>
    <p:sldId id="343" r:id="rId11"/>
    <p:sldId id="340" r:id="rId12"/>
    <p:sldId id="411" r:id="rId13"/>
    <p:sldId id="329" r:id="rId14"/>
    <p:sldId id="412" r:id="rId15"/>
    <p:sldId id="413" r:id="rId16"/>
    <p:sldId id="414" r:id="rId17"/>
    <p:sldId id="290" r:id="rId18"/>
    <p:sldId id="267" r:id="rId19"/>
    <p:sldId id="270" r:id="rId2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dra Gutierrez Cordoba" initials="SGC" lastIdx="2" clrIdx="0"/>
  <p:cmAuthor id="2" name="Usuario" initials="U" lastIdx="20" clrIdx="1">
    <p:extLst>
      <p:ext uri="{19B8F6BF-5375-455C-9EA6-DF929625EA0E}">
        <p15:presenceInfo xmlns:p15="http://schemas.microsoft.com/office/powerpoint/2012/main" userId="Usuari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9DF5"/>
    <a:srgbClr val="FF3399"/>
    <a:srgbClr val="C9C775"/>
    <a:srgbClr val="B6B347"/>
    <a:srgbClr val="5E0B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08" autoAdjust="0"/>
    <p:restoredTop sz="94326" autoAdjust="0"/>
  </p:normalViewPr>
  <p:slideViewPr>
    <p:cSldViewPr snapToGrid="0">
      <p:cViewPr varScale="1">
        <p:scale>
          <a:sx n="104" d="100"/>
          <a:sy n="104" d="100"/>
        </p:scale>
        <p:origin x="90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2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D5A4CE-4F04-684A-9517-6A4376EF6DBE}" type="doc">
      <dgm:prSet loTypeId="urn:microsoft.com/office/officeart/2005/8/layout/orgChart1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5FE1A834-3499-DE45-B524-3BDAC5717973}">
      <dgm:prSet phldrT="[Texto]" custT="1"/>
      <dgm:spPr/>
      <dgm:t>
        <a:bodyPr/>
        <a:lstStyle/>
        <a:p>
          <a:r>
            <a:rPr lang="es-MX" sz="1600" dirty="0"/>
            <a:t>Los huesos</a:t>
          </a:r>
        </a:p>
      </dgm:t>
    </dgm:pt>
    <dgm:pt modelId="{7D7D6779-8F4C-124E-BCA8-E13BDEAD49D8}" type="parTrans" cxnId="{6F5B0214-C44D-9A43-BFAA-DC84280A0B6A}">
      <dgm:prSet/>
      <dgm:spPr/>
      <dgm:t>
        <a:bodyPr/>
        <a:lstStyle/>
        <a:p>
          <a:endParaRPr lang="es-MX"/>
        </a:p>
      </dgm:t>
    </dgm:pt>
    <dgm:pt modelId="{3E691D93-5D4A-BC40-9C24-6B29309FA0E0}" type="sibTrans" cxnId="{6F5B0214-C44D-9A43-BFAA-DC84280A0B6A}">
      <dgm:prSet/>
      <dgm:spPr/>
      <dgm:t>
        <a:bodyPr/>
        <a:lstStyle/>
        <a:p>
          <a:endParaRPr lang="es-MX"/>
        </a:p>
      </dgm:t>
    </dgm:pt>
    <dgm:pt modelId="{6C5C8848-5C4E-184B-A5AA-898D2AD81072}">
      <dgm:prSet phldrT="[Texto]" custT="1"/>
      <dgm:spPr/>
      <dgm:t>
        <a:bodyPr/>
        <a:lstStyle/>
        <a:p>
          <a:r>
            <a:rPr lang="es-ES" sz="1200" b="1" dirty="0">
              <a:latin typeface="+mj-lt"/>
            </a:rPr>
            <a:t>HUESOS TUBULARES</a:t>
          </a:r>
        </a:p>
        <a:p>
          <a:r>
            <a:rPr lang="es-ES" sz="1400" dirty="0"/>
            <a:t>Tienen un conducto central, donde se aloja la </a:t>
          </a:r>
          <a:r>
            <a:rPr lang="es-ES" sz="1400" b="1" dirty="0"/>
            <a:t>médula amarilla (fuente de energía)</a:t>
          </a:r>
          <a:endParaRPr lang="es-MX" sz="1400" dirty="0"/>
        </a:p>
      </dgm:t>
    </dgm:pt>
    <dgm:pt modelId="{2DBC2F86-CE4C-1642-A100-9F3C9AAF7401}" type="parTrans" cxnId="{8DB83403-0A64-EE44-AE5B-718F184FBDFA}">
      <dgm:prSet/>
      <dgm:spPr/>
      <dgm:t>
        <a:bodyPr/>
        <a:lstStyle/>
        <a:p>
          <a:endParaRPr lang="es-MX"/>
        </a:p>
      </dgm:t>
    </dgm:pt>
    <dgm:pt modelId="{B538953D-96F2-BE44-B8DC-A9999B0BF3B7}" type="sibTrans" cxnId="{8DB83403-0A64-EE44-AE5B-718F184FBDFA}">
      <dgm:prSet/>
      <dgm:spPr/>
      <dgm:t>
        <a:bodyPr/>
        <a:lstStyle/>
        <a:p>
          <a:endParaRPr lang="es-MX"/>
        </a:p>
      </dgm:t>
    </dgm:pt>
    <dgm:pt modelId="{5C64BA7C-55A1-D24C-9D1D-474772475649}">
      <dgm:prSet phldrT="[Texto]" custT="1"/>
      <dgm:spPr/>
      <dgm:t>
        <a:bodyPr/>
        <a:lstStyle/>
        <a:p>
          <a:r>
            <a:rPr lang="es-ES" sz="1400" b="1">
              <a:latin typeface="+mj-lt"/>
            </a:rPr>
            <a:t>HUESOS ESPONJOSOS</a:t>
          </a:r>
        </a:p>
        <a:p>
          <a:r>
            <a:rPr lang="es-ES" sz="1400"/>
            <a:t>Contienen la médula roja (formada por  células sanguíneas, células grasas y macrófagos: </a:t>
          </a:r>
          <a:r>
            <a:rPr lang="es-ES" sz="1400" b="1"/>
            <a:t>células del tejido inmune.</a:t>
          </a:r>
          <a:endParaRPr lang="es-MX" sz="1400" dirty="0"/>
        </a:p>
      </dgm:t>
    </dgm:pt>
    <dgm:pt modelId="{75630326-B0BC-B241-AAD3-0047C5216A62}" type="parTrans" cxnId="{7A0EEFDC-1B0D-234D-9240-DEFB8FA0E5B7}">
      <dgm:prSet/>
      <dgm:spPr/>
      <dgm:t>
        <a:bodyPr/>
        <a:lstStyle/>
        <a:p>
          <a:endParaRPr lang="es-MX"/>
        </a:p>
      </dgm:t>
    </dgm:pt>
    <dgm:pt modelId="{E3625480-F637-894F-BEBF-1F8944418BE4}" type="sibTrans" cxnId="{7A0EEFDC-1B0D-234D-9240-DEFB8FA0E5B7}">
      <dgm:prSet/>
      <dgm:spPr/>
      <dgm:t>
        <a:bodyPr/>
        <a:lstStyle/>
        <a:p>
          <a:endParaRPr lang="es-MX"/>
        </a:p>
      </dgm:t>
    </dgm:pt>
    <dgm:pt modelId="{0CE80E65-4618-714D-8CEF-B41D8F2FD926}">
      <dgm:prSet custT="1"/>
      <dgm:spPr/>
      <dgm:t>
        <a:bodyPr/>
        <a:lstStyle/>
        <a:p>
          <a:r>
            <a:rPr lang="es-ES" sz="1400"/>
            <a:t>fémur, tibia, peroné, húmero, cúbito, radio, huesos del carpo y metacarpo.</a:t>
          </a:r>
          <a:endParaRPr lang="es-ES" sz="1400" dirty="0"/>
        </a:p>
      </dgm:t>
    </dgm:pt>
    <dgm:pt modelId="{56C0D601-D4F7-3546-9624-BA08C1341ED7}" type="parTrans" cxnId="{A9DA5AA8-E251-E44D-ACA3-50BD4E6CC6B8}">
      <dgm:prSet/>
      <dgm:spPr/>
      <dgm:t>
        <a:bodyPr/>
        <a:lstStyle/>
        <a:p>
          <a:endParaRPr lang="es-MX"/>
        </a:p>
      </dgm:t>
    </dgm:pt>
    <dgm:pt modelId="{FD6948D2-21C6-5A45-97B5-63F3F2442586}" type="sibTrans" cxnId="{A9DA5AA8-E251-E44D-ACA3-50BD4E6CC6B8}">
      <dgm:prSet/>
      <dgm:spPr/>
      <dgm:t>
        <a:bodyPr/>
        <a:lstStyle/>
        <a:p>
          <a:endParaRPr lang="es-MX"/>
        </a:p>
      </dgm:t>
    </dgm:pt>
    <dgm:pt modelId="{F3D95C4E-882D-5B49-B792-21BCD225D132}">
      <dgm:prSet custT="1"/>
      <dgm:spPr/>
      <dgm:t>
        <a:bodyPr/>
        <a:lstStyle/>
        <a:p>
          <a:r>
            <a:rPr lang="es-ES" sz="1400"/>
            <a:t>Cráneo, esternón, costillas, vértebras, huesos del carpo, del tarso y rótula</a:t>
          </a:r>
          <a:endParaRPr lang="es-MX" sz="1400" dirty="0"/>
        </a:p>
      </dgm:t>
    </dgm:pt>
    <dgm:pt modelId="{EDED78CC-025E-5B4D-90AF-5EB0658B5248}" type="parTrans" cxnId="{B531CF54-D3A9-3248-BDE0-DA3328C6A170}">
      <dgm:prSet/>
      <dgm:spPr/>
      <dgm:t>
        <a:bodyPr/>
        <a:lstStyle/>
        <a:p>
          <a:endParaRPr lang="es-MX"/>
        </a:p>
      </dgm:t>
    </dgm:pt>
    <dgm:pt modelId="{C3821E8D-9310-0D43-BE6F-27C78E14059B}" type="sibTrans" cxnId="{B531CF54-D3A9-3248-BDE0-DA3328C6A170}">
      <dgm:prSet/>
      <dgm:spPr/>
      <dgm:t>
        <a:bodyPr/>
        <a:lstStyle/>
        <a:p>
          <a:endParaRPr lang="es-MX"/>
        </a:p>
      </dgm:t>
    </dgm:pt>
    <dgm:pt modelId="{2C5AA946-C1CE-0D4A-997C-C44E6B55088F}" type="pres">
      <dgm:prSet presAssocID="{BFD5A4CE-4F04-684A-9517-6A4376EF6DB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D00A087-0D5D-C144-8AE2-A8CB08B3E0E2}" type="pres">
      <dgm:prSet presAssocID="{5FE1A834-3499-DE45-B524-3BDAC5717973}" presName="hierRoot1" presStyleCnt="0">
        <dgm:presLayoutVars>
          <dgm:hierBranch val="init"/>
        </dgm:presLayoutVars>
      </dgm:prSet>
      <dgm:spPr/>
    </dgm:pt>
    <dgm:pt modelId="{CAF93BE5-C675-D24A-80F6-AA17DE73A189}" type="pres">
      <dgm:prSet presAssocID="{5FE1A834-3499-DE45-B524-3BDAC5717973}" presName="rootComposite1" presStyleCnt="0"/>
      <dgm:spPr/>
    </dgm:pt>
    <dgm:pt modelId="{11E58306-DFBB-724A-9CD2-0113E45920C5}" type="pres">
      <dgm:prSet presAssocID="{5FE1A834-3499-DE45-B524-3BDAC5717973}" presName="rootText1" presStyleLbl="node0" presStyleIdx="0" presStyleCnt="1" custScaleX="68527" custScaleY="54208" custLinFactNeighborX="2562" custLinFactNeighborY="11772">
        <dgm:presLayoutVars>
          <dgm:chPref val="3"/>
        </dgm:presLayoutVars>
      </dgm:prSet>
      <dgm:spPr/>
    </dgm:pt>
    <dgm:pt modelId="{95F28DFA-069F-0C4C-8C22-88A96615967A}" type="pres">
      <dgm:prSet presAssocID="{5FE1A834-3499-DE45-B524-3BDAC5717973}" presName="rootConnector1" presStyleLbl="node1" presStyleIdx="0" presStyleCnt="0"/>
      <dgm:spPr/>
    </dgm:pt>
    <dgm:pt modelId="{4DA4C6B6-297B-E94F-AB70-CBB691ADC6A5}" type="pres">
      <dgm:prSet presAssocID="{5FE1A834-3499-DE45-B524-3BDAC5717973}" presName="hierChild2" presStyleCnt="0"/>
      <dgm:spPr/>
    </dgm:pt>
    <dgm:pt modelId="{5ECC4136-1CE8-A94E-A1A7-93E13162D7E9}" type="pres">
      <dgm:prSet presAssocID="{2DBC2F86-CE4C-1642-A100-9F3C9AAF7401}" presName="Name37" presStyleLbl="parChTrans1D2" presStyleIdx="0" presStyleCnt="2"/>
      <dgm:spPr/>
    </dgm:pt>
    <dgm:pt modelId="{5676D4E5-C0D4-A54D-8B08-60AD332753FF}" type="pres">
      <dgm:prSet presAssocID="{6C5C8848-5C4E-184B-A5AA-898D2AD81072}" presName="hierRoot2" presStyleCnt="0">
        <dgm:presLayoutVars>
          <dgm:hierBranch val="init"/>
        </dgm:presLayoutVars>
      </dgm:prSet>
      <dgm:spPr/>
    </dgm:pt>
    <dgm:pt modelId="{CB0BC019-31A8-DC43-AC55-B76702674910}" type="pres">
      <dgm:prSet presAssocID="{6C5C8848-5C4E-184B-A5AA-898D2AD81072}" presName="rootComposite" presStyleCnt="0"/>
      <dgm:spPr/>
    </dgm:pt>
    <dgm:pt modelId="{1A29017E-AF22-2B4F-B547-1040252F91C2}" type="pres">
      <dgm:prSet presAssocID="{6C5C8848-5C4E-184B-A5AA-898D2AD81072}" presName="rootText" presStyleLbl="node2" presStyleIdx="0" presStyleCnt="2" custScaleX="126497">
        <dgm:presLayoutVars>
          <dgm:chPref val="3"/>
        </dgm:presLayoutVars>
      </dgm:prSet>
      <dgm:spPr/>
    </dgm:pt>
    <dgm:pt modelId="{9B5F2D07-D0B1-9547-86F5-EB57637B0102}" type="pres">
      <dgm:prSet presAssocID="{6C5C8848-5C4E-184B-A5AA-898D2AD81072}" presName="rootConnector" presStyleLbl="node2" presStyleIdx="0" presStyleCnt="2"/>
      <dgm:spPr/>
    </dgm:pt>
    <dgm:pt modelId="{82993936-E867-694C-841F-A3776F65E833}" type="pres">
      <dgm:prSet presAssocID="{6C5C8848-5C4E-184B-A5AA-898D2AD81072}" presName="hierChild4" presStyleCnt="0"/>
      <dgm:spPr/>
    </dgm:pt>
    <dgm:pt modelId="{FED988B7-9EDA-A845-A3AA-C327ABD9D643}" type="pres">
      <dgm:prSet presAssocID="{56C0D601-D4F7-3546-9624-BA08C1341ED7}" presName="Name37" presStyleLbl="parChTrans1D3" presStyleIdx="0" presStyleCnt="2"/>
      <dgm:spPr/>
    </dgm:pt>
    <dgm:pt modelId="{3BBA799C-09C6-CA47-851E-F28E17AC5D90}" type="pres">
      <dgm:prSet presAssocID="{0CE80E65-4618-714D-8CEF-B41D8F2FD926}" presName="hierRoot2" presStyleCnt="0">
        <dgm:presLayoutVars>
          <dgm:hierBranch val="init"/>
        </dgm:presLayoutVars>
      </dgm:prSet>
      <dgm:spPr/>
    </dgm:pt>
    <dgm:pt modelId="{3851FF21-CFB7-9F46-B461-B33451A0A8B0}" type="pres">
      <dgm:prSet presAssocID="{0CE80E65-4618-714D-8CEF-B41D8F2FD926}" presName="rootComposite" presStyleCnt="0"/>
      <dgm:spPr/>
    </dgm:pt>
    <dgm:pt modelId="{FBE10B5A-569D-124A-9E42-776CEFBADF4D}" type="pres">
      <dgm:prSet presAssocID="{0CE80E65-4618-714D-8CEF-B41D8F2FD926}" presName="rootText" presStyleLbl="node3" presStyleIdx="0" presStyleCnt="2">
        <dgm:presLayoutVars>
          <dgm:chPref val="3"/>
        </dgm:presLayoutVars>
      </dgm:prSet>
      <dgm:spPr/>
    </dgm:pt>
    <dgm:pt modelId="{FF035367-ECE0-8E46-868E-0EA091427066}" type="pres">
      <dgm:prSet presAssocID="{0CE80E65-4618-714D-8CEF-B41D8F2FD926}" presName="rootConnector" presStyleLbl="node3" presStyleIdx="0" presStyleCnt="2"/>
      <dgm:spPr/>
    </dgm:pt>
    <dgm:pt modelId="{FD118707-78F7-524A-9B79-09FF618A1E0A}" type="pres">
      <dgm:prSet presAssocID="{0CE80E65-4618-714D-8CEF-B41D8F2FD926}" presName="hierChild4" presStyleCnt="0"/>
      <dgm:spPr/>
    </dgm:pt>
    <dgm:pt modelId="{17E74054-6984-444A-A498-9FE98F18F612}" type="pres">
      <dgm:prSet presAssocID="{0CE80E65-4618-714D-8CEF-B41D8F2FD926}" presName="hierChild5" presStyleCnt="0"/>
      <dgm:spPr/>
    </dgm:pt>
    <dgm:pt modelId="{1162744C-315A-4049-BBFA-24B7FC8B86B1}" type="pres">
      <dgm:prSet presAssocID="{6C5C8848-5C4E-184B-A5AA-898D2AD81072}" presName="hierChild5" presStyleCnt="0"/>
      <dgm:spPr/>
    </dgm:pt>
    <dgm:pt modelId="{8C88AC3A-6848-EB4D-8F9E-1C7142BFEFE7}" type="pres">
      <dgm:prSet presAssocID="{75630326-B0BC-B241-AAD3-0047C5216A62}" presName="Name37" presStyleLbl="parChTrans1D2" presStyleIdx="1" presStyleCnt="2"/>
      <dgm:spPr/>
    </dgm:pt>
    <dgm:pt modelId="{7466A4DA-4A26-BE48-ABC4-11E10D8F926B}" type="pres">
      <dgm:prSet presAssocID="{5C64BA7C-55A1-D24C-9D1D-474772475649}" presName="hierRoot2" presStyleCnt="0">
        <dgm:presLayoutVars>
          <dgm:hierBranch val="init"/>
        </dgm:presLayoutVars>
      </dgm:prSet>
      <dgm:spPr/>
    </dgm:pt>
    <dgm:pt modelId="{C2408813-E423-8D46-8CA5-3E7311C535A5}" type="pres">
      <dgm:prSet presAssocID="{5C64BA7C-55A1-D24C-9D1D-474772475649}" presName="rootComposite" presStyleCnt="0"/>
      <dgm:spPr/>
    </dgm:pt>
    <dgm:pt modelId="{882F6B31-62AC-FF42-99B0-DFA16B8FDDF8}" type="pres">
      <dgm:prSet presAssocID="{5C64BA7C-55A1-D24C-9D1D-474772475649}" presName="rootText" presStyleLbl="node2" presStyleIdx="1" presStyleCnt="2" custScaleX="126278">
        <dgm:presLayoutVars>
          <dgm:chPref val="3"/>
        </dgm:presLayoutVars>
      </dgm:prSet>
      <dgm:spPr/>
    </dgm:pt>
    <dgm:pt modelId="{60E7D900-AC27-3142-8A83-DD0F15FCAF0F}" type="pres">
      <dgm:prSet presAssocID="{5C64BA7C-55A1-D24C-9D1D-474772475649}" presName="rootConnector" presStyleLbl="node2" presStyleIdx="1" presStyleCnt="2"/>
      <dgm:spPr/>
    </dgm:pt>
    <dgm:pt modelId="{20EDCDF5-33D1-D34B-A2B2-26F0B5509E36}" type="pres">
      <dgm:prSet presAssocID="{5C64BA7C-55A1-D24C-9D1D-474772475649}" presName="hierChild4" presStyleCnt="0"/>
      <dgm:spPr/>
    </dgm:pt>
    <dgm:pt modelId="{20CCAB8D-2BDE-0A46-99C6-24607222DE83}" type="pres">
      <dgm:prSet presAssocID="{EDED78CC-025E-5B4D-90AF-5EB0658B5248}" presName="Name37" presStyleLbl="parChTrans1D3" presStyleIdx="1" presStyleCnt="2"/>
      <dgm:spPr/>
    </dgm:pt>
    <dgm:pt modelId="{678D81CC-065B-6F4B-8E0B-6CDB9C8EA2EE}" type="pres">
      <dgm:prSet presAssocID="{F3D95C4E-882D-5B49-B792-21BCD225D132}" presName="hierRoot2" presStyleCnt="0">
        <dgm:presLayoutVars>
          <dgm:hierBranch val="init"/>
        </dgm:presLayoutVars>
      </dgm:prSet>
      <dgm:spPr/>
    </dgm:pt>
    <dgm:pt modelId="{21F2B5E2-6BEA-F44E-823A-2E811C40DD5E}" type="pres">
      <dgm:prSet presAssocID="{F3D95C4E-882D-5B49-B792-21BCD225D132}" presName="rootComposite" presStyleCnt="0"/>
      <dgm:spPr/>
    </dgm:pt>
    <dgm:pt modelId="{FFF88FF5-1396-D744-B395-FF69D3420B32}" type="pres">
      <dgm:prSet presAssocID="{F3D95C4E-882D-5B49-B792-21BCD225D132}" presName="rootText" presStyleLbl="node3" presStyleIdx="1" presStyleCnt="2">
        <dgm:presLayoutVars>
          <dgm:chPref val="3"/>
        </dgm:presLayoutVars>
      </dgm:prSet>
      <dgm:spPr/>
    </dgm:pt>
    <dgm:pt modelId="{09DFA101-16D5-514D-A948-0E5B91C914D7}" type="pres">
      <dgm:prSet presAssocID="{F3D95C4E-882D-5B49-B792-21BCD225D132}" presName="rootConnector" presStyleLbl="node3" presStyleIdx="1" presStyleCnt="2"/>
      <dgm:spPr/>
    </dgm:pt>
    <dgm:pt modelId="{AC4DBF4C-F276-9545-A820-4429CFADD59B}" type="pres">
      <dgm:prSet presAssocID="{F3D95C4E-882D-5B49-B792-21BCD225D132}" presName="hierChild4" presStyleCnt="0"/>
      <dgm:spPr/>
    </dgm:pt>
    <dgm:pt modelId="{A8B701C7-49D4-FB4D-AB12-13A2FF1E88FB}" type="pres">
      <dgm:prSet presAssocID="{F3D95C4E-882D-5B49-B792-21BCD225D132}" presName="hierChild5" presStyleCnt="0"/>
      <dgm:spPr/>
    </dgm:pt>
    <dgm:pt modelId="{E54A78A6-37B4-F745-85FD-99892A1FADB5}" type="pres">
      <dgm:prSet presAssocID="{5C64BA7C-55A1-D24C-9D1D-474772475649}" presName="hierChild5" presStyleCnt="0"/>
      <dgm:spPr/>
    </dgm:pt>
    <dgm:pt modelId="{C42CD844-930F-DC4D-AC54-B5A3B509E08D}" type="pres">
      <dgm:prSet presAssocID="{5FE1A834-3499-DE45-B524-3BDAC5717973}" presName="hierChild3" presStyleCnt="0"/>
      <dgm:spPr/>
    </dgm:pt>
  </dgm:ptLst>
  <dgm:cxnLst>
    <dgm:cxn modelId="{44E2BF00-80B6-6C43-A7D5-756977576413}" type="presOf" srcId="{5C64BA7C-55A1-D24C-9D1D-474772475649}" destId="{882F6B31-62AC-FF42-99B0-DFA16B8FDDF8}" srcOrd="0" destOrd="0" presId="urn:microsoft.com/office/officeart/2005/8/layout/orgChart1"/>
    <dgm:cxn modelId="{8DB83403-0A64-EE44-AE5B-718F184FBDFA}" srcId="{5FE1A834-3499-DE45-B524-3BDAC5717973}" destId="{6C5C8848-5C4E-184B-A5AA-898D2AD81072}" srcOrd="0" destOrd="0" parTransId="{2DBC2F86-CE4C-1642-A100-9F3C9AAF7401}" sibTransId="{B538953D-96F2-BE44-B8DC-A9999B0BF3B7}"/>
    <dgm:cxn modelId="{6F5B0214-C44D-9A43-BFAA-DC84280A0B6A}" srcId="{BFD5A4CE-4F04-684A-9517-6A4376EF6DBE}" destId="{5FE1A834-3499-DE45-B524-3BDAC5717973}" srcOrd="0" destOrd="0" parTransId="{7D7D6779-8F4C-124E-BCA8-E13BDEAD49D8}" sibTransId="{3E691D93-5D4A-BC40-9C24-6B29309FA0E0}"/>
    <dgm:cxn modelId="{3C89BC1E-0AC2-FA46-86A3-3E2A5E1BC5B3}" type="presOf" srcId="{EDED78CC-025E-5B4D-90AF-5EB0658B5248}" destId="{20CCAB8D-2BDE-0A46-99C6-24607222DE83}" srcOrd="0" destOrd="0" presId="urn:microsoft.com/office/officeart/2005/8/layout/orgChart1"/>
    <dgm:cxn modelId="{E7FFF723-239D-D84A-A810-03DA61F26BC6}" type="presOf" srcId="{2DBC2F86-CE4C-1642-A100-9F3C9AAF7401}" destId="{5ECC4136-1CE8-A94E-A1A7-93E13162D7E9}" srcOrd="0" destOrd="0" presId="urn:microsoft.com/office/officeart/2005/8/layout/orgChart1"/>
    <dgm:cxn modelId="{73D9C931-6FE3-F446-B41D-A397855892E0}" type="presOf" srcId="{0CE80E65-4618-714D-8CEF-B41D8F2FD926}" destId="{FBE10B5A-569D-124A-9E42-776CEFBADF4D}" srcOrd="0" destOrd="0" presId="urn:microsoft.com/office/officeart/2005/8/layout/orgChart1"/>
    <dgm:cxn modelId="{DBF3C14C-9E1C-274D-9834-CADB193817B0}" type="presOf" srcId="{5FE1A834-3499-DE45-B524-3BDAC5717973}" destId="{95F28DFA-069F-0C4C-8C22-88A96615967A}" srcOrd="1" destOrd="0" presId="urn:microsoft.com/office/officeart/2005/8/layout/orgChart1"/>
    <dgm:cxn modelId="{FD99C26F-5DB3-3A47-BD87-48AEE9E19337}" type="presOf" srcId="{BFD5A4CE-4F04-684A-9517-6A4376EF6DBE}" destId="{2C5AA946-C1CE-0D4A-997C-C44E6B55088F}" srcOrd="0" destOrd="0" presId="urn:microsoft.com/office/officeart/2005/8/layout/orgChart1"/>
    <dgm:cxn modelId="{B531CF54-D3A9-3248-BDE0-DA3328C6A170}" srcId="{5C64BA7C-55A1-D24C-9D1D-474772475649}" destId="{F3D95C4E-882D-5B49-B792-21BCD225D132}" srcOrd="0" destOrd="0" parTransId="{EDED78CC-025E-5B4D-90AF-5EB0658B5248}" sibTransId="{C3821E8D-9310-0D43-BE6F-27C78E14059B}"/>
    <dgm:cxn modelId="{2C2DBF76-DF99-C143-8199-247C08E57742}" type="presOf" srcId="{6C5C8848-5C4E-184B-A5AA-898D2AD81072}" destId="{9B5F2D07-D0B1-9547-86F5-EB57637B0102}" srcOrd="1" destOrd="0" presId="urn:microsoft.com/office/officeart/2005/8/layout/orgChart1"/>
    <dgm:cxn modelId="{DFE93E5A-7DFF-984D-ACCA-BAAC5ED881AC}" type="presOf" srcId="{F3D95C4E-882D-5B49-B792-21BCD225D132}" destId="{09DFA101-16D5-514D-A948-0E5B91C914D7}" srcOrd="1" destOrd="0" presId="urn:microsoft.com/office/officeart/2005/8/layout/orgChart1"/>
    <dgm:cxn modelId="{BE68DE91-F321-8448-8D7E-A5913E8305B9}" type="presOf" srcId="{6C5C8848-5C4E-184B-A5AA-898D2AD81072}" destId="{1A29017E-AF22-2B4F-B547-1040252F91C2}" srcOrd="0" destOrd="0" presId="urn:microsoft.com/office/officeart/2005/8/layout/orgChart1"/>
    <dgm:cxn modelId="{70CF2896-CCC6-4348-BC5F-D5B67C31B4C1}" type="presOf" srcId="{5FE1A834-3499-DE45-B524-3BDAC5717973}" destId="{11E58306-DFBB-724A-9CD2-0113E45920C5}" srcOrd="0" destOrd="0" presId="urn:microsoft.com/office/officeart/2005/8/layout/orgChart1"/>
    <dgm:cxn modelId="{77746BA7-DBBB-194A-9317-5B9FDBC66133}" type="presOf" srcId="{5C64BA7C-55A1-D24C-9D1D-474772475649}" destId="{60E7D900-AC27-3142-8A83-DD0F15FCAF0F}" srcOrd="1" destOrd="0" presId="urn:microsoft.com/office/officeart/2005/8/layout/orgChart1"/>
    <dgm:cxn modelId="{A9DA5AA8-E251-E44D-ACA3-50BD4E6CC6B8}" srcId="{6C5C8848-5C4E-184B-A5AA-898D2AD81072}" destId="{0CE80E65-4618-714D-8CEF-B41D8F2FD926}" srcOrd="0" destOrd="0" parTransId="{56C0D601-D4F7-3546-9624-BA08C1341ED7}" sibTransId="{FD6948D2-21C6-5A45-97B5-63F3F2442586}"/>
    <dgm:cxn modelId="{96D41EAB-11FF-CC44-865D-1D366EF57984}" type="presOf" srcId="{75630326-B0BC-B241-AAD3-0047C5216A62}" destId="{8C88AC3A-6848-EB4D-8F9E-1C7142BFEFE7}" srcOrd="0" destOrd="0" presId="urn:microsoft.com/office/officeart/2005/8/layout/orgChart1"/>
    <dgm:cxn modelId="{6DE79AD2-F7E4-7645-8BB3-C89181D56C3E}" type="presOf" srcId="{56C0D601-D4F7-3546-9624-BA08C1341ED7}" destId="{FED988B7-9EDA-A845-A3AA-C327ABD9D643}" srcOrd="0" destOrd="0" presId="urn:microsoft.com/office/officeart/2005/8/layout/orgChart1"/>
    <dgm:cxn modelId="{DEF6F0DA-4B30-9343-8062-58E0E2E4431E}" type="presOf" srcId="{0CE80E65-4618-714D-8CEF-B41D8F2FD926}" destId="{FF035367-ECE0-8E46-868E-0EA091427066}" srcOrd="1" destOrd="0" presId="urn:microsoft.com/office/officeart/2005/8/layout/orgChart1"/>
    <dgm:cxn modelId="{7A0EEFDC-1B0D-234D-9240-DEFB8FA0E5B7}" srcId="{5FE1A834-3499-DE45-B524-3BDAC5717973}" destId="{5C64BA7C-55A1-D24C-9D1D-474772475649}" srcOrd="1" destOrd="0" parTransId="{75630326-B0BC-B241-AAD3-0047C5216A62}" sibTransId="{E3625480-F637-894F-BEBF-1F8944418BE4}"/>
    <dgm:cxn modelId="{3E4DB9F2-18FC-5F44-BE16-F6D98550373E}" type="presOf" srcId="{F3D95C4E-882D-5B49-B792-21BCD225D132}" destId="{FFF88FF5-1396-D744-B395-FF69D3420B32}" srcOrd="0" destOrd="0" presId="urn:microsoft.com/office/officeart/2005/8/layout/orgChart1"/>
    <dgm:cxn modelId="{DC04A095-F3BF-9941-9763-D988A7994FB5}" type="presParOf" srcId="{2C5AA946-C1CE-0D4A-997C-C44E6B55088F}" destId="{AD00A087-0D5D-C144-8AE2-A8CB08B3E0E2}" srcOrd="0" destOrd="0" presId="urn:microsoft.com/office/officeart/2005/8/layout/orgChart1"/>
    <dgm:cxn modelId="{CCACEF28-E600-D843-8428-1AC94C8F736A}" type="presParOf" srcId="{AD00A087-0D5D-C144-8AE2-A8CB08B3E0E2}" destId="{CAF93BE5-C675-D24A-80F6-AA17DE73A189}" srcOrd="0" destOrd="0" presId="urn:microsoft.com/office/officeart/2005/8/layout/orgChart1"/>
    <dgm:cxn modelId="{0FE378D5-22A0-DC4A-94D5-501AFDB3A66A}" type="presParOf" srcId="{CAF93BE5-C675-D24A-80F6-AA17DE73A189}" destId="{11E58306-DFBB-724A-9CD2-0113E45920C5}" srcOrd="0" destOrd="0" presId="urn:microsoft.com/office/officeart/2005/8/layout/orgChart1"/>
    <dgm:cxn modelId="{411606A6-F600-AF45-8167-463A5F0540F0}" type="presParOf" srcId="{CAF93BE5-C675-D24A-80F6-AA17DE73A189}" destId="{95F28DFA-069F-0C4C-8C22-88A96615967A}" srcOrd="1" destOrd="0" presId="urn:microsoft.com/office/officeart/2005/8/layout/orgChart1"/>
    <dgm:cxn modelId="{3FEA1A09-5E5E-4141-9828-840022699CC9}" type="presParOf" srcId="{AD00A087-0D5D-C144-8AE2-A8CB08B3E0E2}" destId="{4DA4C6B6-297B-E94F-AB70-CBB691ADC6A5}" srcOrd="1" destOrd="0" presId="urn:microsoft.com/office/officeart/2005/8/layout/orgChart1"/>
    <dgm:cxn modelId="{169DFB53-F1C8-2D46-A1B4-C234A408488F}" type="presParOf" srcId="{4DA4C6B6-297B-E94F-AB70-CBB691ADC6A5}" destId="{5ECC4136-1CE8-A94E-A1A7-93E13162D7E9}" srcOrd="0" destOrd="0" presId="urn:microsoft.com/office/officeart/2005/8/layout/orgChart1"/>
    <dgm:cxn modelId="{CE1722CD-2C5D-9C4D-87F8-B362083583EE}" type="presParOf" srcId="{4DA4C6B6-297B-E94F-AB70-CBB691ADC6A5}" destId="{5676D4E5-C0D4-A54D-8B08-60AD332753FF}" srcOrd="1" destOrd="0" presId="urn:microsoft.com/office/officeart/2005/8/layout/orgChart1"/>
    <dgm:cxn modelId="{C9488624-6D41-694B-B1A0-4F79020C7CF5}" type="presParOf" srcId="{5676D4E5-C0D4-A54D-8B08-60AD332753FF}" destId="{CB0BC019-31A8-DC43-AC55-B76702674910}" srcOrd="0" destOrd="0" presId="urn:microsoft.com/office/officeart/2005/8/layout/orgChart1"/>
    <dgm:cxn modelId="{3F98A61F-E0DF-BD41-BD8D-6260BB952B76}" type="presParOf" srcId="{CB0BC019-31A8-DC43-AC55-B76702674910}" destId="{1A29017E-AF22-2B4F-B547-1040252F91C2}" srcOrd="0" destOrd="0" presId="urn:microsoft.com/office/officeart/2005/8/layout/orgChart1"/>
    <dgm:cxn modelId="{30F115A6-20DD-364D-B854-66B179825647}" type="presParOf" srcId="{CB0BC019-31A8-DC43-AC55-B76702674910}" destId="{9B5F2D07-D0B1-9547-86F5-EB57637B0102}" srcOrd="1" destOrd="0" presId="urn:microsoft.com/office/officeart/2005/8/layout/orgChart1"/>
    <dgm:cxn modelId="{76936AAA-AA3E-2F47-A89B-F84537D4395A}" type="presParOf" srcId="{5676D4E5-C0D4-A54D-8B08-60AD332753FF}" destId="{82993936-E867-694C-841F-A3776F65E833}" srcOrd="1" destOrd="0" presId="urn:microsoft.com/office/officeart/2005/8/layout/orgChart1"/>
    <dgm:cxn modelId="{D955691A-F13E-4143-9112-7F547FF3F620}" type="presParOf" srcId="{82993936-E867-694C-841F-A3776F65E833}" destId="{FED988B7-9EDA-A845-A3AA-C327ABD9D643}" srcOrd="0" destOrd="0" presId="urn:microsoft.com/office/officeart/2005/8/layout/orgChart1"/>
    <dgm:cxn modelId="{5137AB84-4BC5-584D-A271-A1D001880337}" type="presParOf" srcId="{82993936-E867-694C-841F-A3776F65E833}" destId="{3BBA799C-09C6-CA47-851E-F28E17AC5D90}" srcOrd="1" destOrd="0" presId="urn:microsoft.com/office/officeart/2005/8/layout/orgChart1"/>
    <dgm:cxn modelId="{1FA9561C-A0A5-094F-AF2D-CBB16F6DD336}" type="presParOf" srcId="{3BBA799C-09C6-CA47-851E-F28E17AC5D90}" destId="{3851FF21-CFB7-9F46-B461-B33451A0A8B0}" srcOrd="0" destOrd="0" presId="urn:microsoft.com/office/officeart/2005/8/layout/orgChart1"/>
    <dgm:cxn modelId="{0A35B87F-AD26-4442-BC04-6114799B3CB9}" type="presParOf" srcId="{3851FF21-CFB7-9F46-B461-B33451A0A8B0}" destId="{FBE10B5A-569D-124A-9E42-776CEFBADF4D}" srcOrd="0" destOrd="0" presId="urn:microsoft.com/office/officeart/2005/8/layout/orgChart1"/>
    <dgm:cxn modelId="{DD8998DA-9A4D-0741-80F0-682D9090A690}" type="presParOf" srcId="{3851FF21-CFB7-9F46-B461-B33451A0A8B0}" destId="{FF035367-ECE0-8E46-868E-0EA091427066}" srcOrd="1" destOrd="0" presId="urn:microsoft.com/office/officeart/2005/8/layout/orgChart1"/>
    <dgm:cxn modelId="{27D678C1-9F61-A44C-9156-C8F51861BFCD}" type="presParOf" srcId="{3BBA799C-09C6-CA47-851E-F28E17AC5D90}" destId="{FD118707-78F7-524A-9B79-09FF618A1E0A}" srcOrd="1" destOrd="0" presId="urn:microsoft.com/office/officeart/2005/8/layout/orgChart1"/>
    <dgm:cxn modelId="{8E15630A-49B0-8943-8D54-35EA74B855FA}" type="presParOf" srcId="{3BBA799C-09C6-CA47-851E-F28E17AC5D90}" destId="{17E74054-6984-444A-A498-9FE98F18F612}" srcOrd="2" destOrd="0" presId="urn:microsoft.com/office/officeart/2005/8/layout/orgChart1"/>
    <dgm:cxn modelId="{95F3EB70-1635-634F-8ABE-87A1CC273479}" type="presParOf" srcId="{5676D4E5-C0D4-A54D-8B08-60AD332753FF}" destId="{1162744C-315A-4049-BBFA-24B7FC8B86B1}" srcOrd="2" destOrd="0" presId="urn:microsoft.com/office/officeart/2005/8/layout/orgChart1"/>
    <dgm:cxn modelId="{B5679336-1441-C34D-9950-B9A1E51E0098}" type="presParOf" srcId="{4DA4C6B6-297B-E94F-AB70-CBB691ADC6A5}" destId="{8C88AC3A-6848-EB4D-8F9E-1C7142BFEFE7}" srcOrd="2" destOrd="0" presId="urn:microsoft.com/office/officeart/2005/8/layout/orgChart1"/>
    <dgm:cxn modelId="{790A016D-0B05-E646-85AA-01F3F65B91DB}" type="presParOf" srcId="{4DA4C6B6-297B-E94F-AB70-CBB691ADC6A5}" destId="{7466A4DA-4A26-BE48-ABC4-11E10D8F926B}" srcOrd="3" destOrd="0" presId="urn:microsoft.com/office/officeart/2005/8/layout/orgChart1"/>
    <dgm:cxn modelId="{E8B1BCC1-84EA-D143-9970-59FCD2339334}" type="presParOf" srcId="{7466A4DA-4A26-BE48-ABC4-11E10D8F926B}" destId="{C2408813-E423-8D46-8CA5-3E7311C535A5}" srcOrd="0" destOrd="0" presId="urn:microsoft.com/office/officeart/2005/8/layout/orgChart1"/>
    <dgm:cxn modelId="{C98649D2-3BB5-9749-8FA9-139593927FE0}" type="presParOf" srcId="{C2408813-E423-8D46-8CA5-3E7311C535A5}" destId="{882F6B31-62AC-FF42-99B0-DFA16B8FDDF8}" srcOrd="0" destOrd="0" presId="urn:microsoft.com/office/officeart/2005/8/layout/orgChart1"/>
    <dgm:cxn modelId="{0EA3EB90-D4E5-6347-827D-DA048895A70A}" type="presParOf" srcId="{C2408813-E423-8D46-8CA5-3E7311C535A5}" destId="{60E7D900-AC27-3142-8A83-DD0F15FCAF0F}" srcOrd="1" destOrd="0" presId="urn:microsoft.com/office/officeart/2005/8/layout/orgChart1"/>
    <dgm:cxn modelId="{709695C1-4523-C746-A5C1-E4C77587020C}" type="presParOf" srcId="{7466A4DA-4A26-BE48-ABC4-11E10D8F926B}" destId="{20EDCDF5-33D1-D34B-A2B2-26F0B5509E36}" srcOrd="1" destOrd="0" presId="urn:microsoft.com/office/officeart/2005/8/layout/orgChart1"/>
    <dgm:cxn modelId="{D57DE3AE-FB7E-C144-BBEA-6859F30FFDEA}" type="presParOf" srcId="{20EDCDF5-33D1-D34B-A2B2-26F0B5509E36}" destId="{20CCAB8D-2BDE-0A46-99C6-24607222DE83}" srcOrd="0" destOrd="0" presId="urn:microsoft.com/office/officeart/2005/8/layout/orgChart1"/>
    <dgm:cxn modelId="{6C85D340-449F-E747-A88F-5061EA0CBECA}" type="presParOf" srcId="{20EDCDF5-33D1-D34B-A2B2-26F0B5509E36}" destId="{678D81CC-065B-6F4B-8E0B-6CDB9C8EA2EE}" srcOrd="1" destOrd="0" presId="urn:microsoft.com/office/officeart/2005/8/layout/orgChart1"/>
    <dgm:cxn modelId="{ED1877AE-67DD-9344-A43C-C11D0900F54F}" type="presParOf" srcId="{678D81CC-065B-6F4B-8E0B-6CDB9C8EA2EE}" destId="{21F2B5E2-6BEA-F44E-823A-2E811C40DD5E}" srcOrd="0" destOrd="0" presId="urn:microsoft.com/office/officeart/2005/8/layout/orgChart1"/>
    <dgm:cxn modelId="{5E61AF83-0F67-8945-B64A-F6F932C1D847}" type="presParOf" srcId="{21F2B5E2-6BEA-F44E-823A-2E811C40DD5E}" destId="{FFF88FF5-1396-D744-B395-FF69D3420B32}" srcOrd="0" destOrd="0" presId="urn:microsoft.com/office/officeart/2005/8/layout/orgChart1"/>
    <dgm:cxn modelId="{A62C9F25-4329-ED4A-A6CB-BB47AE58DA9E}" type="presParOf" srcId="{21F2B5E2-6BEA-F44E-823A-2E811C40DD5E}" destId="{09DFA101-16D5-514D-A948-0E5B91C914D7}" srcOrd="1" destOrd="0" presId="urn:microsoft.com/office/officeart/2005/8/layout/orgChart1"/>
    <dgm:cxn modelId="{0062CC7D-8B23-E047-BAC6-4A39A3CF0A75}" type="presParOf" srcId="{678D81CC-065B-6F4B-8E0B-6CDB9C8EA2EE}" destId="{AC4DBF4C-F276-9545-A820-4429CFADD59B}" srcOrd="1" destOrd="0" presId="urn:microsoft.com/office/officeart/2005/8/layout/orgChart1"/>
    <dgm:cxn modelId="{2F6463A4-2F09-D141-A029-4CBE9D5BE21F}" type="presParOf" srcId="{678D81CC-065B-6F4B-8E0B-6CDB9C8EA2EE}" destId="{A8B701C7-49D4-FB4D-AB12-13A2FF1E88FB}" srcOrd="2" destOrd="0" presId="urn:microsoft.com/office/officeart/2005/8/layout/orgChart1"/>
    <dgm:cxn modelId="{C09E01DD-6DBB-184F-95D0-0A57FF26FF5F}" type="presParOf" srcId="{7466A4DA-4A26-BE48-ABC4-11E10D8F926B}" destId="{E54A78A6-37B4-F745-85FD-99892A1FADB5}" srcOrd="2" destOrd="0" presId="urn:microsoft.com/office/officeart/2005/8/layout/orgChart1"/>
    <dgm:cxn modelId="{A3AC64EC-C65C-3A4F-98E4-F5948BF3E20E}" type="presParOf" srcId="{AD00A087-0D5D-C144-8AE2-A8CB08B3E0E2}" destId="{C42CD844-930F-DC4D-AC54-B5A3B509E08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D5A4CE-4F04-684A-9517-6A4376EF6DBE}" type="doc">
      <dgm:prSet loTypeId="urn:microsoft.com/office/officeart/2005/8/layout/orgChart1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5FE1A834-3499-DE45-B524-3BDAC5717973}">
      <dgm:prSet phldrT="[Texto]" custT="1"/>
      <dgm:spPr/>
      <dgm:t>
        <a:bodyPr/>
        <a:lstStyle/>
        <a:p>
          <a:r>
            <a:rPr lang="es-MX" sz="1600" dirty="0"/>
            <a:t>Los huesos</a:t>
          </a:r>
        </a:p>
      </dgm:t>
    </dgm:pt>
    <dgm:pt modelId="{7D7D6779-8F4C-124E-BCA8-E13BDEAD49D8}" type="parTrans" cxnId="{6F5B0214-C44D-9A43-BFAA-DC84280A0B6A}">
      <dgm:prSet/>
      <dgm:spPr/>
      <dgm:t>
        <a:bodyPr/>
        <a:lstStyle/>
        <a:p>
          <a:endParaRPr lang="es-MX"/>
        </a:p>
      </dgm:t>
    </dgm:pt>
    <dgm:pt modelId="{3E691D93-5D4A-BC40-9C24-6B29309FA0E0}" type="sibTrans" cxnId="{6F5B0214-C44D-9A43-BFAA-DC84280A0B6A}">
      <dgm:prSet/>
      <dgm:spPr/>
      <dgm:t>
        <a:bodyPr/>
        <a:lstStyle/>
        <a:p>
          <a:endParaRPr lang="es-MX"/>
        </a:p>
      </dgm:t>
    </dgm:pt>
    <dgm:pt modelId="{6C5C8848-5C4E-184B-A5AA-898D2AD81072}">
      <dgm:prSet phldrT="[Texto]" custT="1"/>
      <dgm:spPr/>
      <dgm:t>
        <a:bodyPr/>
        <a:lstStyle/>
        <a:p>
          <a:r>
            <a:rPr lang="es-ES" sz="1200" b="1" dirty="0">
              <a:latin typeface="+mj-lt"/>
            </a:rPr>
            <a:t>HUESOS LARGOS</a:t>
          </a:r>
        </a:p>
        <a:p>
          <a:r>
            <a:rPr lang="es-MX" sz="1400" dirty="0"/>
            <a:t>Presentan una forma cilíndrica, predomina la longitud sobre el ancho y grosor. Su función es facilitar el movimiento.</a:t>
          </a:r>
        </a:p>
      </dgm:t>
    </dgm:pt>
    <dgm:pt modelId="{2DBC2F86-CE4C-1642-A100-9F3C9AAF7401}" type="parTrans" cxnId="{8DB83403-0A64-EE44-AE5B-718F184FBDFA}">
      <dgm:prSet/>
      <dgm:spPr/>
      <dgm:t>
        <a:bodyPr/>
        <a:lstStyle/>
        <a:p>
          <a:endParaRPr lang="es-MX"/>
        </a:p>
      </dgm:t>
    </dgm:pt>
    <dgm:pt modelId="{B538953D-96F2-BE44-B8DC-A9999B0BF3B7}" type="sibTrans" cxnId="{8DB83403-0A64-EE44-AE5B-718F184FBDFA}">
      <dgm:prSet/>
      <dgm:spPr/>
      <dgm:t>
        <a:bodyPr/>
        <a:lstStyle/>
        <a:p>
          <a:endParaRPr lang="es-MX"/>
        </a:p>
      </dgm:t>
    </dgm:pt>
    <dgm:pt modelId="{5C64BA7C-55A1-D24C-9D1D-474772475649}">
      <dgm:prSet phldrT="[Texto]" custT="1"/>
      <dgm:spPr/>
      <dgm:t>
        <a:bodyPr/>
        <a:lstStyle/>
        <a:p>
          <a:r>
            <a:rPr lang="es-ES" sz="1400" b="1" dirty="0">
              <a:latin typeface="+mj-lt"/>
            </a:rPr>
            <a:t>HUESOS CORTOS</a:t>
          </a:r>
        </a:p>
        <a:p>
          <a:r>
            <a:rPr lang="es-MX" sz="1400" dirty="0"/>
            <a:t>Tiene una forma cuboides, predomina sus dimensiones, su función es de amortiguar</a:t>
          </a:r>
          <a:r>
            <a:rPr lang="es-ES" sz="1400" b="1" dirty="0"/>
            <a:t>.</a:t>
          </a:r>
          <a:endParaRPr lang="es-MX" sz="1400" dirty="0"/>
        </a:p>
      </dgm:t>
    </dgm:pt>
    <dgm:pt modelId="{75630326-B0BC-B241-AAD3-0047C5216A62}" type="parTrans" cxnId="{7A0EEFDC-1B0D-234D-9240-DEFB8FA0E5B7}">
      <dgm:prSet/>
      <dgm:spPr/>
      <dgm:t>
        <a:bodyPr/>
        <a:lstStyle/>
        <a:p>
          <a:endParaRPr lang="es-MX"/>
        </a:p>
      </dgm:t>
    </dgm:pt>
    <dgm:pt modelId="{E3625480-F637-894F-BEBF-1F8944418BE4}" type="sibTrans" cxnId="{7A0EEFDC-1B0D-234D-9240-DEFB8FA0E5B7}">
      <dgm:prSet/>
      <dgm:spPr/>
      <dgm:t>
        <a:bodyPr/>
        <a:lstStyle/>
        <a:p>
          <a:endParaRPr lang="es-MX"/>
        </a:p>
      </dgm:t>
    </dgm:pt>
    <dgm:pt modelId="{0CE80E65-4618-714D-8CEF-B41D8F2FD926}">
      <dgm:prSet custT="1"/>
      <dgm:spPr/>
      <dgm:t>
        <a:bodyPr/>
        <a:lstStyle/>
        <a:p>
          <a:r>
            <a:rPr lang="es-MX" sz="1400" dirty="0"/>
            <a:t>húmero, fémur, tibia, peroné.</a:t>
          </a:r>
          <a:endParaRPr lang="es-ES" sz="1400" dirty="0"/>
        </a:p>
      </dgm:t>
    </dgm:pt>
    <dgm:pt modelId="{56C0D601-D4F7-3546-9624-BA08C1341ED7}" type="parTrans" cxnId="{A9DA5AA8-E251-E44D-ACA3-50BD4E6CC6B8}">
      <dgm:prSet/>
      <dgm:spPr/>
      <dgm:t>
        <a:bodyPr/>
        <a:lstStyle/>
        <a:p>
          <a:endParaRPr lang="es-MX"/>
        </a:p>
      </dgm:t>
    </dgm:pt>
    <dgm:pt modelId="{FD6948D2-21C6-5A45-97B5-63F3F2442586}" type="sibTrans" cxnId="{A9DA5AA8-E251-E44D-ACA3-50BD4E6CC6B8}">
      <dgm:prSet/>
      <dgm:spPr/>
      <dgm:t>
        <a:bodyPr/>
        <a:lstStyle/>
        <a:p>
          <a:endParaRPr lang="es-MX"/>
        </a:p>
      </dgm:t>
    </dgm:pt>
    <dgm:pt modelId="{F3D95C4E-882D-5B49-B792-21BCD225D132}">
      <dgm:prSet custT="1"/>
      <dgm:spPr/>
      <dgm:t>
        <a:bodyPr/>
        <a:lstStyle/>
        <a:p>
          <a:r>
            <a:rPr lang="es-MX" sz="1400" dirty="0"/>
            <a:t>Huesos del carpo y tarso (mano y pie).</a:t>
          </a:r>
        </a:p>
      </dgm:t>
    </dgm:pt>
    <dgm:pt modelId="{EDED78CC-025E-5B4D-90AF-5EB0658B5248}" type="parTrans" cxnId="{B531CF54-D3A9-3248-BDE0-DA3328C6A170}">
      <dgm:prSet/>
      <dgm:spPr/>
      <dgm:t>
        <a:bodyPr/>
        <a:lstStyle/>
        <a:p>
          <a:endParaRPr lang="es-MX"/>
        </a:p>
      </dgm:t>
    </dgm:pt>
    <dgm:pt modelId="{C3821E8D-9310-0D43-BE6F-27C78E14059B}" type="sibTrans" cxnId="{B531CF54-D3A9-3248-BDE0-DA3328C6A170}">
      <dgm:prSet/>
      <dgm:spPr/>
      <dgm:t>
        <a:bodyPr/>
        <a:lstStyle/>
        <a:p>
          <a:endParaRPr lang="es-MX"/>
        </a:p>
      </dgm:t>
    </dgm:pt>
    <dgm:pt modelId="{D17C9C22-223A-47B5-A0A3-597E4BF5B4FE}">
      <dgm:prSet custT="1"/>
      <dgm:spPr/>
      <dgm:t>
        <a:bodyPr/>
        <a:lstStyle/>
        <a:p>
          <a:r>
            <a:rPr lang="es-MX" sz="1200" b="1" dirty="0"/>
            <a:t>HUESOS PLANOS</a:t>
          </a:r>
        </a:p>
        <a:p>
          <a:r>
            <a:rPr lang="es-MX" sz="1200" dirty="0"/>
            <a:t>Su principal característica es que son más anchos y largos con relación al grosor. Su función es la de proteger los tejidos blancos.</a:t>
          </a:r>
        </a:p>
      </dgm:t>
    </dgm:pt>
    <dgm:pt modelId="{11B625D3-45E4-46CE-B76C-AFA383A73AD0}" type="parTrans" cxnId="{53D6DEEE-3D7A-443F-B242-93D639AF7B96}">
      <dgm:prSet/>
      <dgm:spPr/>
      <dgm:t>
        <a:bodyPr/>
        <a:lstStyle/>
        <a:p>
          <a:endParaRPr lang="es-MX"/>
        </a:p>
      </dgm:t>
    </dgm:pt>
    <dgm:pt modelId="{F1BC93C9-599E-4375-B9C2-8A6A674A727B}" type="sibTrans" cxnId="{53D6DEEE-3D7A-443F-B242-93D639AF7B96}">
      <dgm:prSet/>
      <dgm:spPr/>
      <dgm:t>
        <a:bodyPr/>
        <a:lstStyle/>
        <a:p>
          <a:endParaRPr lang="es-MX"/>
        </a:p>
      </dgm:t>
    </dgm:pt>
    <dgm:pt modelId="{A159BF74-740B-48D8-B7A1-6C3DDD27137A}">
      <dgm:prSet/>
      <dgm:spPr/>
      <dgm:t>
        <a:bodyPr/>
        <a:lstStyle/>
        <a:p>
          <a:r>
            <a:rPr lang="es-MX" dirty="0"/>
            <a:t>Huesos del cráneo, omóplatos y huesos coxales.</a:t>
          </a:r>
        </a:p>
      </dgm:t>
    </dgm:pt>
    <dgm:pt modelId="{DCFA5885-E6D2-44EA-961E-E90416BA8687}" type="parTrans" cxnId="{1DB45A5B-9076-4FBC-8834-A7CD7B659368}">
      <dgm:prSet/>
      <dgm:spPr/>
      <dgm:t>
        <a:bodyPr/>
        <a:lstStyle/>
        <a:p>
          <a:endParaRPr lang="es-MX"/>
        </a:p>
      </dgm:t>
    </dgm:pt>
    <dgm:pt modelId="{EB385EF5-2A49-4B26-9C2E-1ACDD07FAEF5}" type="sibTrans" cxnId="{1DB45A5B-9076-4FBC-8834-A7CD7B659368}">
      <dgm:prSet/>
      <dgm:spPr/>
      <dgm:t>
        <a:bodyPr/>
        <a:lstStyle/>
        <a:p>
          <a:endParaRPr lang="es-MX"/>
        </a:p>
      </dgm:t>
    </dgm:pt>
    <dgm:pt modelId="{F110CCD9-C0F0-4A12-9369-A6B0AA537F6E}">
      <dgm:prSet custT="1"/>
      <dgm:spPr/>
      <dgm:t>
        <a:bodyPr/>
        <a:lstStyle/>
        <a:p>
          <a:r>
            <a:rPr lang="es-MX" sz="1200" b="1" dirty="0"/>
            <a:t>HUESOS IRREGULARES</a:t>
          </a:r>
        </a:p>
        <a:p>
          <a:r>
            <a:rPr lang="es-MX" sz="1200" dirty="0"/>
            <a:t>Son impares y se localizan en la línea media. Sus funciones son variables; la principal es la protección del sistema nervioso central.</a:t>
          </a:r>
        </a:p>
      </dgm:t>
    </dgm:pt>
    <dgm:pt modelId="{8A454C39-0472-43A5-B162-1ACFFE8D1EBB}" type="parTrans" cxnId="{2C411306-A7E2-4187-8508-F9F1940C3F16}">
      <dgm:prSet/>
      <dgm:spPr/>
      <dgm:t>
        <a:bodyPr/>
        <a:lstStyle/>
        <a:p>
          <a:endParaRPr lang="es-MX"/>
        </a:p>
      </dgm:t>
    </dgm:pt>
    <dgm:pt modelId="{47CC3156-901F-48B8-8803-3657E6D635AA}" type="sibTrans" cxnId="{2C411306-A7E2-4187-8508-F9F1940C3F16}">
      <dgm:prSet/>
      <dgm:spPr/>
      <dgm:t>
        <a:bodyPr/>
        <a:lstStyle/>
        <a:p>
          <a:endParaRPr lang="es-MX"/>
        </a:p>
      </dgm:t>
    </dgm:pt>
    <dgm:pt modelId="{580AFF63-C400-411F-B337-E9E84E1D94BB}">
      <dgm:prSet/>
      <dgm:spPr/>
      <dgm:t>
        <a:bodyPr/>
        <a:lstStyle/>
        <a:p>
          <a:r>
            <a:rPr lang="es-MX" dirty="0"/>
            <a:t>Vértebras</a:t>
          </a:r>
        </a:p>
      </dgm:t>
    </dgm:pt>
    <dgm:pt modelId="{9F188F92-B901-4A6A-A125-E155F71BA562}" type="parTrans" cxnId="{1FEB4ABD-39F5-4A61-BBA8-F84D6E24D178}">
      <dgm:prSet/>
      <dgm:spPr/>
      <dgm:t>
        <a:bodyPr/>
        <a:lstStyle/>
        <a:p>
          <a:endParaRPr lang="es-MX"/>
        </a:p>
      </dgm:t>
    </dgm:pt>
    <dgm:pt modelId="{C0D69268-CEFD-4933-8F92-E7E500D1DCE5}" type="sibTrans" cxnId="{1FEB4ABD-39F5-4A61-BBA8-F84D6E24D178}">
      <dgm:prSet/>
      <dgm:spPr/>
      <dgm:t>
        <a:bodyPr/>
        <a:lstStyle/>
        <a:p>
          <a:endParaRPr lang="es-MX"/>
        </a:p>
      </dgm:t>
    </dgm:pt>
    <dgm:pt modelId="{2C5AA946-C1CE-0D4A-997C-C44E6B55088F}" type="pres">
      <dgm:prSet presAssocID="{BFD5A4CE-4F04-684A-9517-6A4376EF6DB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D00A087-0D5D-C144-8AE2-A8CB08B3E0E2}" type="pres">
      <dgm:prSet presAssocID="{5FE1A834-3499-DE45-B524-3BDAC5717973}" presName="hierRoot1" presStyleCnt="0">
        <dgm:presLayoutVars>
          <dgm:hierBranch val="init"/>
        </dgm:presLayoutVars>
      </dgm:prSet>
      <dgm:spPr/>
    </dgm:pt>
    <dgm:pt modelId="{CAF93BE5-C675-D24A-80F6-AA17DE73A189}" type="pres">
      <dgm:prSet presAssocID="{5FE1A834-3499-DE45-B524-3BDAC5717973}" presName="rootComposite1" presStyleCnt="0"/>
      <dgm:spPr/>
    </dgm:pt>
    <dgm:pt modelId="{11E58306-DFBB-724A-9CD2-0113E45920C5}" type="pres">
      <dgm:prSet presAssocID="{5FE1A834-3499-DE45-B524-3BDAC5717973}" presName="rootText1" presStyleLbl="node0" presStyleIdx="0" presStyleCnt="1" custScaleX="68527" custScaleY="54208" custLinFactNeighborX="3048" custLinFactNeighborY="-47023">
        <dgm:presLayoutVars>
          <dgm:chPref val="3"/>
        </dgm:presLayoutVars>
      </dgm:prSet>
      <dgm:spPr/>
    </dgm:pt>
    <dgm:pt modelId="{95F28DFA-069F-0C4C-8C22-88A96615967A}" type="pres">
      <dgm:prSet presAssocID="{5FE1A834-3499-DE45-B524-3BDAC5717973}" presName="rootConnector1" presStyleLbl="node1" presStyleIdx="0" presStyleCnt="0"/>
      <dgm:spPr/>
    </dgm:pt>
    <dgm:pt modelId="{4DA4C6B6-297B-E94F-AB70-CBB691ADC6A5}" type="pres">
      <dgm:prSet presAssocID="{5FE1A834-3499-DE45-B524-3BDAC5717973}" presName="hierChild2" presStyleCnt="0"/>
      <dgm:spPr/>
    </dgm:pt>
    <dgm:pt modelId="{5ECC4136-1CE8-A94E-A1A7-93E13162D7E9}" type="pres">
      <dgm:prSet presAssocID="{2DBC2F86-CE4C-1642-A100-9F3C9AAF7401}" presName="Name37" presStyleLbl="parChTrans1D2" presStyleIdx="0" presStyleCnt="4"/>
      <dgm:spPr/>
    </dgm:pt>
    <dgm:pt modelId="{5676D4E5-C0D4-A54D-8B08-60AD332753FF}" type="pres">
      <dgm:prSet presAssocID="{6C5C8848-5C4E-184B-A5AA-898D2AD81072}" presName="hierRoot2" presStyleCnt="0">
        <dgm:presLayoutVars>
          <dgm:hierBranch val="init"/>
        </dgm:presLayoutVars>
      </dgm:prSet>
      <dgm:spPr/>
    </dgm:pt>
    <dgm:pt modelId="{CB0BC019-31A8-DC43-AC55-B76702674910}" type="pres">
      <dgm:prSet presAssocID="{6C5C8848-5C4E-184B-A5AA-898D2AD81072}" presName="rootComposite" presStyleCnt="0"/>
      <dgm:spPr/>
    </dgm:pt>
    <dgm:pt modelId="{1A29017E-AF22-2B4F-B547-1040252F91C2}" type="pres">
      <dgm:prSet presAssocID="{6C5C8848-5C4E-184B-A5AA-898D2AD81072}" presName="rootText" presStyleLbl="node2" presStyleIdx="0" presStyleCnt="4" custScaleX="126497" custScaleY="116430" custLinFactNeighborX="632" custLinFactNeighborY="-35606">
        <dgm:presLayoutVars>
          <dgm:chPref val="3"/>
        </dgm:presLayoutVars>
      </dgm:prSet>
      <dgm:spPr/>
    </dgm:pt>
    <dgm:pt modelId="{9B5F2D07-D0B1-9547-86F5-EB57637B0102}" type="pres">
      <dgm:prSet presAssocID="{6C5C8848-5C4E-184B-A5AA-898D2AD81072}" presName="rootConnector" presStyleLbl="node2" presStyleIdx="0" presStyleCnt="4"/>
      <dgm:spPr/>
    </dgm:pt>
    <dgm:pt modelId="{82993936-E867-694C-841F-A3776F65E833}" type="pres">
      <dgm:prSet presAssocID="{6C5C8848-5C4E-184B-A5AA-898D2AD81072}" presName="hierChild4" presStyleCnt="0"/>
      <dgm:spPr/>
    </dgm:pt>
    <dgm:pt modelId="{FED988B7-9EDA-A845-A3AA-C327ABD9D643}" type="pres">
      <dgm:prSet presAssocID="{56C0D601-D4F7-3546-9624-BA08C1341ED7}" presName="Name37" presStyleLbl="parChTrans1D3" presStyleIdx="0" presStyleCnt="4"/>
      <dgm:spPr/>
    </dgm:pt>
    <dgm:pt modelId="{3BBA799C-09C6-CA47-851E-F28E17AC5D90}" type="pres">
      <dgm:prSet presAssocID="{0CE80E65-4618-714D-8CEF-B41D8F2FD926}" presName="hierRoot2" presStyleCnt="0">
        <dgm:presLayoutVars>
          <dgm:hierBranch val="init"/>
        </dgm:presLayoutVars>
      </dgm:prSet>
      <dgm:spPr/>
    </dgm:pt>
    <dgm:pt modelId="{3851FF21-CFB7-9F46-B461-B33451A0A8B0}" type="pres">
      <dgm:prSet presAssocID="{0CE80E65-4618-714D-8CEF-B41D8F2FD926}" presName="rootComposite" presStyleCnt="0"/>
      <dgm:spPr/>
    </dgm:pt>
    <dgm:pt modelId="{FBE10B5A-569D-124A-9E42-776CEFBADF4D}" type="pres">
      <dgm:prSet presAssocID="{0CE80E65-4618-714D-8CEF-B41D8F2FD926}" presName="rootText" presStyleLbl="node3" presStyleIdx="0" presStyleCnt="4" custLinFactNeighborX="-4330" custLinFactNeighborY="-15597">
        <dgm:presLayoutVars>
          <dgm:chPref val="3"/>
        </dgm:presLayoutVars>
      </dgm:prSet>
      <dgm:spPr/>
    </dgm:pt>
    <dgm:pt modelId="{FF035367-ECE0-8E46-868E-0EA091427066}" type="pres">
      <dgm:prSet presAssocID="{0CE80E65-4618-714D-8CEF-B41D8F2FD926}" presName="rootConnector" presStyleLbl="node3" presStyleIdx="0" presStyleCnt="4"/>
      <dgm:spPr/>
    </dgm:pt>
    <dgm:pt modelId="{FD118707-78F7-524A-9B79-09FF618A1E0A}" type="pres">
      <dgm:prSet presAssocID="{0CE80E65-4618-714D-8CEF-B41D8F2FD926}" presName="hierChild4" presStyleCnt="0"/>
      <dgm:spPr/>
    </dgm:pt>
    <dgm:pt modelId="{17E74054-6984-444A-A498-9FE98F18F612}" type="pres">
      <dgm:prSet presAssocID="{0CE80E65-4618-714D-8CEF-B41D8F2FD926}" presName="hierChild5" presStyleCnt="0"/>
      <dgm:spPr/>
    </dgm:pt>
    <dgm:pt modelId="{1162744C-315A-4049-BBFA-24B7FC8B86B1}" type="pres">
      <dgm:prSet presAssocID="{6C5C8848-5C4E-184B-A5AA-898D2AD81072}" presName="hierChild5" presStyleCnt="0"/>
      <dgm:spPr/>
    </dgm:pt>
    <dgm:pt modelId="{8C88AC3A-6848-EB4D-8F9E-1C7142BFEFE7}" type="pres">
      <dgm:prSet presAssocID="{75630326-B0BC-B241-AAD3-0047C5216A62}" presName="Name37" presStyleLbl="parChTrans1D2" presStyleIdx="1" presStyleCnt="4"/>
      <dgm:spPr/>
    </dgm:pt>
    <dgm:pt modelId="{7466A4DA-4A26-BE48-ABC4-11E10D8F926B}" type="pres">
      <dgm:prSet presAssocID="{5C64BA7C-55A1-D24C-9D1D-474772475649}" presName="hierRoot2" presStyleCnt="0">
        <dgm:presLayoutVars>
          <dgm:hierBranch val="init"/>
        </dgm:presLayoutVars>
      </dgm:prSet>
      <dgm:spPr/>
    </dgm:pt>
    <dgm:pt modelId="{C2408813-E423-8D46-8CA5-3E7311C535A5}" type="pres">
      <dgm:prSet presAssocID="{5C64BA7C-55A1-D24C-9D1D-474772475649}" presName="rootComposite" presStyleCnt="0"/>
      <dgm:spPr/>
    </dgm:pt>
    <dgm:pt modelId="{882F6B31-62AC-FF42-99B0-DFA16B8FDDF8}" type="pres">
      <dgm:prSet presAssocID="{5C64BA7C-55A1-D24C-9D1D-474772475649}" presName="rootText" presStyleLbl="node2" presStyleIdx="1" presStyleCnt="4" custScaleX="126278" custLinFactNeighborX="-1720" custLinFactNeighborY="-34733">
        <dgm:presLayoutVars>
          <dgm:chPref val="3"/>
        </dgm:presLayoutVars>
      </dgm:prSet>
      <dgm:spPr/>
    </dgm:pt>
    <dgm:pt modelId="{60E7D900-AC27-3142-8A83-DD0F15FCAF0F}" type="pres">
      <dgm:prSet presAssocID="{5C64BA7C-55A1-D24C-9D1D-474772475649}" presName="rootConnector" presStyleLbl="node2" presStyleIdx="1" presStyleCnt="4"/>
      <dgm:spPr/>
    </dgm:pt>
    <dgm:pt modelId="{20EDCDF5-33D1-D34B-A2B2-26F0B5509E36}" type="pres">
      <dgm:prSet presAssocID="{5C64BA7C-55A1-D24C-9D1D-474772475649}" presName="hierChild4" presStyleCnt="0"/>
      <dgm:spPr/>
    </dgm:pt>
    <dgm:pt modelId="{20CCAB8D-2BDE-0A46-99C6-24607222DE83}" type="pres">
      <dgm:prSet presAssocID="{EDED78CC-025E-5B4D-90AF-5EB0658B5248}" presName="Name37" presStyleLbl="parChTrans1D3" presStyleIdx="1" presStyleCnt="4"/>
      <dgm:spPr/>
    </dgm:pt>
    <dgm:pt modelId="{678D81CC-065B-6F4B-8E0B-6CDB9C8EA2EE}" type="pres">
      <dgm:prSet presAssocID="{F3D95C4E-882D-5B49-B792-21BCD225D132}" presName="hierRoot2" presStyleCnt="0">
        <dgm:presLayoutVars>
          <dgm:hierBranch val="init"/>
        </dgm:presLayoutVars>
      </dgm:prSet>
      <dgm:spPr/>
    </dgm:pt>
    <dgm:pt modelId="{21F2B5E2-6BEA-F44E-823A-2E811C40DD5E}" type="pres">
      <dgm:prSet presAssocID="{F3D95C4E-882D-5B49-B792-21BCD225D132}" presName="rootComposite" presStyleCnt="0"/>
      <dgm:spPr/>
    </dgm:pt>
    <dgm:pt modelId="{FFF88FF5-1396-D744-B395-FF69D3420B32}" type="pres">
      <dgm:prSet presAssocID="{F3D95C4E-882D-5B49-B792-21BCD225D132}" presName="rootText" presStyleLbl="node3" presStyleIdx="1" presStyleCnt="4" custScaleX="92402" custLinFactNeighborX="-1732">
        <dgm:presLayoutVars>
          <dgm:chPref val="3"/>
        </dgm:presLayoutVars>
      </dgm:prSet>
      <dgm:spPr/>
    </dgm:pt>
    <dgm:pt modelId="{09DFA101-16D5-514D-A948-0E5B91C914D7}" type="pres">
      <dgm:prSet presAssocID="{F3D95C4E-882D-5B49-B792-21BCD225D132}" presName="rootConnector" presStyleLbl="node3" presStyleIdx="1" presStyleCnt="4"/>
      <dgm:spPr/>
    </dgm:pt>
    <dgm:pt modelId="{AC4DBF4C-F276-9545-A820-4429CFADD59B}" type="pres">
      <dgm:prSet presAssocID="{F3D95C4E-882D-5B49-B792-21BCD225D132}" presName="hierChild4" presStyleCnt="0"/>
      <dgm:spPr/>
    </dgm:pt>
    <dgm:pt modelId="{A8B701C7-49D4-FB4D-AB12-13A2FF1E88FB}" type="pres">
      <dgm:prSet presAssocID="{F3D95C4E-882D-5B49-B792-21BCD225D132}" presName="hierChild5" presStyleCnt="0"/>
      <dgm:spPr/>
    </dgm:pt>
    <dgm:pt modelId="{E54A78A6-37B4-F745-85FD-99892A1FADB5}" type="pres">
      <dgm:prSet presAssocID="{5C64BA7C-55A1-D24C-9D1D-474772475649}" presName="hierChild5" presStyleCnt="0"/>
      <dgm:spPr/>
    </dgm:pt>
    <dgm:pt modelId="{3B2415B3-03D4-4832-9409-06B8758034F2}" type="pres">
      <dgm:prSet presAssocID="{11B625D3-45E4-46CE-B76C-AFA383A73AD0}" presName="Name37" presStyleLbl="parChTrans1D2" presStyleIdx="2" presStyleCnt="4"/>
      <dgm:spPr/>
    </dgm:pt>
    <dgm:pt modelId="{15139214-60E6-489D-AA64-9C9C77783606}" type="pres">
      <dgm:prSet presAssocID="{D17C9C22-223A-47B5-A0A3-597E4BF5B4FE}" presName="hierRoot2" presStyleCnt="0">
        <dgm:presLayoutVars>
          <dgm:hierBranch val="init"/>
        </dgm:presLayoutVars>
      </dgm:prSet>
      <dgm:spPr/>
    </dgm:pt>
    <dgm:pt modelId="{74FFC4C0-74F8-4B7F-AABD-5048BC58C8B6}" type="pres">
      <dgm:prSet presAssocID="{D17C9C22-223A-47B5-A0A3-597E4BF5B4FE}" presName="rootComposite" presStyleCnt="0"/>
      <dgm:spPr/>
    </dgm:pt>
    <dgm:pt modelId="{03A32B6A-EEAC-4CBC-B86D-C42683960FA6}" type="pres">
      <dgm:prSet presAssocID="{D17C9C22-223A-47B5-A0A3-597E4BF5B4FE}" presName="rootText" presStyleLbl="node2" presStyleIdx="2" presStyleCnt="4" custScaleY="151334" custLinFactNeighborY="-33826">
        <dgm:presLayoutVars>
          <dgm:chPref val="3"/>
        </dgm:presLayoutVars>
      </dgm:prSet>
      <dgm:spPr/>
    </dgm:pt>
    <dgm:pt modelId="{4574DEB2-5685-4BA2-88F9-F85F18F1F877}" type="pres">
      <dgm:prSet presAssocID="{D17C9C22-223A-47B5-A0A3-597E4BF5B4FE}" presName="rootConnector" presStyleLbl="node2" presStyleIdx="2" presStyleCnt="4"/>
      <dgm:spPr/>
    </dgm:pt>
    <dgm:pt modelId="{521336BB-64CC-4C5E-84C9-793CBBC0B5AF}" type="pres">
      <dgm:prSet presAssocID="{D17C9C22-223A-47B5-A0A3-597E4BF5B4FE}" presName="hierChild4" presStyleCnt="0"/>
      <dgm:spPr/>
    </dgm:pt>
    <dgm:pt modelId="{4D00C1BA-6501-4AF9-AB40-430897115E4C}" type="pres">
      <dgm:prSet presAssocID="{DCFA5885-E6D2-44EA-961E-E90416BA8687}" presName="Name37" presStyleLbl="parChTrans1D3" presStyleIdx="2" presStyleCnt="4"/>
      <dgm:spPr/>
    </dgm:pt>
    <dgm:pt modelId="{D06FEE40-9A26-4338-A022-F11DEABCB79F}" type="pres">
      <dgm:prSet presAssocID="{A159BF74-740B-48D8-B7A1-6C3DDD27137A}" presName="hierRoot2" presStyleCnt="0">
        <dgm:presLayoutVars>
          <dgm:hierBranch val="init"/>
        </dgm:presLayoutVars>
      </dgm:prSet>
      <dgm:spPr/>
    </dgm:pt>
    <dgm:pt modelId="{EE3A17D8-7AF7-49E2-BE5D-9EDC98D3DDBC}" type="pres">
      <dgm:prSet presAssocID="{A159BF74-740B-48D8-B7A1-6C3DDD27137A}" presName="rootComposite" presStyleCnt="0"/>
      <dgm:spPr/>
    </dgm:pt>
    <dgm:pt modelId="{0D2463E7-FBC6-4A74-A4DE-8CB3B977D1D4}" type="pres">
      <dgm:prSet presAssocID="{A159BF74-740B-48D8-B7A1-6C3DDD27137A}" presName="rootText" presStyleLbl="node3" presStyleIdx="2" presStyleCnt="4" custScaleX="72030" custScaleY="82672" custLinFactNeighborX="-866" custLinFactNeighborY="-32925">
        <dgm:presLayoutVars>
          <dgm:chPref val="3"/>
        </dgm:presLayoutVars>
      </dgm:prSet>
      <dgm:spPr/>
    </dgm:pt>
    <dgm:pt modelId="{6055480A-4381-45F8-B72B-9DF294AF2A01}" type="pres">
      <dgm:prSet presAssocID="{A159BF74-740B-48D8-B7A1-6C3DDD27137A}" presName="rootConnector" presStyleLbl="node3" presStyleIdx="2" presStyleCnt="4"/>
      <dgm:spPr/>
    </dgm:pt>
    <dgm:pt modelId="{9030215A-B8B0-4B20-B126-4C6AC74427FE}" type="pres">
      <dgm:prSet presAssocID="{A159BF74-740B-48D8-B7A1-6C3DDD27137A}" presName="hierChild4" presStyleCnt="0"/>
      <dgm:spPr/>
    </dgm:pt>
    <dgm:pt modelId="{C2ECE84A-78D2-442D-AEB9-CD9B98111EE7}" type="pres">
      <dgm:prSet presAssocID="{A159BF74-740B-48D8-B7A1-6C3DDD27137A}" presName="hierChild5" presStyleCnt="0"/>
      <dgm:spPr/>
    </dgm:pt>
    <dgm:pt modelId="{95D69243-7331-47F8-8D50-8D3527E7AE21}" type="pres">
      <dgm:prSet presAssocID="{D17C9C22-223A-47B5-A0A3-597E4BF5B4FE}" presName="hierChild5" presStyleCnt="0"/>
      <dgm:spPr/>
    </dgm:pt>
    <dgm:pt modelId="{5A10D528-87A5-4229-BC66-D3BDA94F9015}" type="pres">
      <dgm:prSet presAssocID="{8A454C39-0472-43A5-B162-1ACFFE8D1EBB}" presName="Name37" presStyleLbl="parChTrans1D2" presStyleIdx="3" presStyleCnt="4"/>
      <dgm:spPr/>
    </dgm:pt>
    <dgm:pt modelId="{6BBCB924-7900-4BD9-8094-FE4465609EB7}" type="pres">
      <dgm:prSet presAssocID="{F110CCD9-C0F0-4A12-9369-A6B0AA537F6E}" presName="hierRoot2" presStyleCnt="0">
        <dgm:presLayoutVars>
          <dgm:hierBranch val="init"/>
        </dgm:presLayoutVars>
      </dgm:prSet>
      <dgm:spPr/>
    </dgm:pt>
    <dgm:pt modelId="{1909EEEB-B555-4C30-82D8-83AFB185D341}" type="pres">
      <dgm:prSet presAssocID="{F110CCD9-C0F0-4A12-9369-A6B0AA537F6E}" presName="rootComposite" presStyleCnt="0"/>
      <dgm:spPr/>
    </dgm:pt>
    <dgm:pt modelId="{BD2E0BAB-9BF2-4FA8-8084-0F6725335687}" type="pres">
      <dgm:prSet presAssocID="{F110CCD9-C0F0-4A12-9369-A6B0AA537F6E}" presName="rootText" presStyleLbl="node2" presStyleIdx="3" presStyleCnt="4" custScaleY="178582" custLinFactNeighborY="-34940">
        <dgm:presLayoutVars>
          <dgm:chPref val="3"/>
        </dgm:presLayoutVars>
      </dgm:prSet>
      <dgm:spPr/>
    </dgm:pt>
    <dgm:pt modelId="{62F8F532-B00C-4F7B-9B1D-01067109A7D7}" type="pres">
      <dgm:prSet presAssocID="{F110CCD9-C0F0-4A12-9369-A6B0AA537F6E}" presName="rootConnector" presStyleLbl="node2" presStyleIdx="3" presStyleCnt="4"/>
      <dgm:spPr/>
    </dgm:pt>
    <dgm:pt modelId="{6670E33B-0EC3-4768-A825-0B00D2FF26C7}" type="pres">
      <dgm:prSet presAssocID="{F110CCD9-C0F0-4A12-9369-A6B0AA537F6E}" presName="hierChild4" presStyleCnt="0"/>
      <dgm:spPr/>
    </dgm:pt>
    <dgm:pt modelId="{266E2611-2E4E-4509-AA0E-63FB50CFDF2C}" type="pres">
      <dgm:prSet presAssocID="{9F188F92-B901-4A6A-A125-E155F71BA562}" presName="Name37" presStyleLbl="parChTrans1D3" presStyleIdx="3" presStyleCnt="4"/>
      <dgm:spPr/>
    </dgm:pt>
    <dgm:pt modelId="{BB14EB9B-DBEA-4E20-B8D1-A8ED612D3485}" type="pres">
      <dgm:prSet presAssocID="{580AFF63-C400-411F-B337-E9E84E1D94BB}" presName="hierRoot2" presStyleCnt="0">
        <dgm:presLayoutVars>
          <dgm:hierBranch val="init"/>
        </dgm:presLayoutVars>
      </dgm:prSet>
      <dgm:spPr/>
    </dgm:pt>
    <dgm:pt modelId="{E45C0962-552B-4BA1-8870-468532FDA0B9}" type="pres">
      <dgm:prSet presAssocID="{580AFF63-C400-411F-B337-E9E84E1D94BB}" presName="rootComposite" presStyleCnt="0"/>
      <dgm:spPr/>
    </dgm:pt>
    <dgm:pt modelId="{D06E3793-9178-4D23-8170-AC947F44A1EF}" type="pres">
      <dgm:prSet presAssocID="{580AFF63-C400-411F-B337-E9E84E1D94BB}" presName="rootText" presStyleLbl="node3" presStyleIdx="3" presStyleCnt="4" custScaleX="50274" custScaleY="30923" custLinFactNeighborY="-21463">
        <dgm:presLayoutVars>
          <dgm:chPref val="3"/>
        </dgm:presLayoutVars>
      </dgm:prSet>
      <dgm:spPr/>
    </dgm:pt>
    <dgm:pt modelId="{51D8BC12-E421-43C1-9012-2FCA5D2950B6}" type="pres">
      <dgm:prSet presAssocID="{580AFF63-C400-411F-B337-E9E84E1D94BB}" presName="rootConnector" presStyleLbl="node3" presStyleIdx="3" presStyleCnt="4"/>
      <dgm:spPr/>
    </dgm:pt>
    <dgm:pt modelId="{C9FCA3C2-D424-4420-B968-541C74F36358}" type="pres">
      <dgm:prSet presAssocID="{580AFF63-C400-411F-B337-E9E84E1D94BB}" presName="hierChild4" presStyleCnt="0"/>
      <dgm:spPr/>
    </dgm:pt>
    <dgm:pt modelId="{FFE1E513-348F-4683-888A-66DF5FC2479C}" type="pres">
      <dgm:prSet presAssocID="{580AFF63-C400-411F-B337-E9E84E1D94BB}" presName="hierChild5" presStyleCnt="0"/>
      <dgm:spPr/>
    </dgm:pt>
    <dgm:pt modelId="{AA67B549-0215-4627-ABCC-8D7876AD472E}" type="pres">
      <dgm:prSet presAssocID="{F110CCD9-C0F0-4A12-9369-A6B0AA537F6E}" presName="hierChild5" presStyleCnt="0"/>
      <dgm:spPr/>
    </dgm:pt>
    <dgm:pt modelId="{C42CD844-930F-DC4D-AC54-B5A3B509E08D}" type="pres">
      <dgm:prSet presAssocID="{5FE1A834-3499-DE45-B524-3BDAC5717973}" presName="hierChild3" presStyleCnt="0"/>
      <dgm:spPr/>
    </dgm:pt>
  </dgm:ptLst>
  <dgm:cxnLst>
    <dgm:cxn modelId="{44E2BF00-80B6-6C43-A7D5-756977576413}" type="presOf" srcId="{5C64BA7C-55A1-D24C-9D1D-474772475649}" destId="{882F6B31-62AC-FF42-99B0-DFA16B8FDDF8}" srcOrd="0" destOrd="0" presId="urn:microsoft.com/office/officeart/2005/8/layout/orgChart1"/>
    <dgm:cxn modelId="{8DB83403-0A64-EE44-AE5B-718F184FBDFA}" srcId="{5FE1A834-3499-DE45-B524-3BDAC5717973}" destId="{6C5C8848-5C4E-184B-A5AA-898D2AD81072}" srcOrd="0" destOrd="0" parTransId="{2DBC2F86-CE4C-1642-A100-9F3C9AAF7401}" sibTransId="{B538953D-96F2-BE44-B8DC-A9999B0BF3B7}"/>
    <dgm:cxn modelId="{2C411306-A7E2-4187-8508-F9F1940C3F16}" srcId="{5FE1A834-3499-DE45-B524-3BDAC5717973}" destId="{F110CCD9-C0F0-4A12-9369-A6B0AA537F6E}" srcOrd="3" destOrd="0" parTransId="{8A454C39-0472-43A5-B162-1ACFFE8D1EBB}" sibTransId="{47CC3156-901F-48B8-8803-3657E6D635AA}"/>
    <dgm:cxn modelId="{6F5B0214-C44D-9A43-BFAA-DC84280A0B6A}" srcId="{BFD5A4CE-4F04-684A-9517-6A4376EF6DBE}" destId="{5FE1A834-3499-DE45-B524-3BDAC5717973}" srcOrd="0" destOrd="0" parTransId="{7D7D6779-8F4C-124E-BCA8-E13BDEAD49D8}" sibTransId="{3E691D93-5D4A-BC40-9C24-6B29309FA0E0}"/>
    <dgm:cxn modelId="{3C89BC1E-0AC2-FA46-86A3-3E2A5E1BC5B3}" type="presOf" srcId="{EDED78CC-025E-5B4D-90AF-5EB0658B5248}" destId="{20CCAB8D-2BDE-0A46-99C6-24607222DE83}" srcOrd="0" destOrd="0" presId="urn:microsoft.com/office/officeart/2005/8/layout/orgChart1"/>
    <dgm:cxn modelId="{E7FFF723-239D-D84A-A810-03DA61F26BC6}" type="presOf" srcId="{2DBC2F86-CE4C-1642-A100-9F3C9AAF7401}" destId="{5ECC4136-1CE8-A94E-A1A7-93E13162D7E9}" srcOrd="0" destOrd="0" presId="urn:microsoft.com/office/officeart/2005/8/layout/orgChart1"/>
    <dgm:cxn modelId="{876B6727-E902-438B-884F-1BB3F4A4A8D5}" type="presOf" srcId="{580AFF63-C400-411F-B337-E9E84E1D94BB}" destId="{51D8BC12-E421-43C1-9012-2FCA5D2950B6}" srcOrd="1" destOrd="0" presId="urn:microsoft.com/office/officeart/2005/8/layout/orgChart1"/>
    <dgm:cxn modelId="{73D9C931-6FE3-F446-B41D-A397855892E0}" type="presOf" srcId="{0CE80E65-4618-714D-8CEF-B41D8F2FD926}" destId="{FBE10B5A-569D-124A-9E42-776CEFBADF4D}" srcOrd="0" destOrd="0" presId="urn:microsoft.com/office/officeart/2005/8/layout/orgChart1"/>
    <dgm:cxn modelId="{F3FB3532-A98E-423C-A505-9B5A0AEE0BAC}" type="presOf" srcId="{D17C9C22-223A-47B5-A0A3-597E4BF5B4FE}" destId="{03A32B6A-EEAC-4CBC-B86D-C42683960FA6}" srcOrd="0" destOrd="0" presId="urn:microsoft.com/office/officeart/2005/8/layout/orgChart1"/>
    <dgm:cxn modelId="{1DB45A5B-9076-4FBC-8834-A7CD7B659368}" srcId="{D17C9C22-223A-47B5-A0A3-597E4BF5B4FE}" destId="{A159BF74-740B-48D8-B7A1-6C3DDD27137A}" srcOrd="0" destOrd="0" parTransId="{DCFA5885-E6D2-44EA-961E-E90416BA8687}" sibTransId="{EB385EF5-2A49-4B26-9C2E-1ACDD07FAEF5}"/>
    <dgm:cxn modelId="{58B96461-DD7A-403E-9674-948050A9A651}" type="presOf" srcId="{11B625D3-45E4-46CE-B76C-AFA383A73AD0}" destId="{3B2415B3-03D4-4832-9409-06B8758034F2}" srcOrd="0" destOrd="0" presId="urn:microsoft.com/office/officeart/2005/8/layout/orgChart1"/>
    <dgm:cxn modelId="{9E43EC62-AA8E-4F00-AA68-B8B2FA312129}" type="presOf" srcId="{A159BF74-740B-48D8-B7A1-6C3DDD27137A}" destId="{0D2463E7-FBC6-4A74-A4DE-8CB3B977D1D4}" srcOrd="0" destOrd="0" presId="urn:microsoft.com/office/officeart/2005/8/layout/orgChart1"/>
    <dgm:cxn modelId="{DBF3C14C-9E1C-274D-9834-CADB193817B0}" type="presOf" srcId="{5FE1A834-3499-DE45-B524-3BDAC5717973}" destId="{95F28DFA-069F-0C4C-8C22-88A96615967A}" srcOrd="1" destOrd="0" presId="urn:microsoft.com/office/officeart/2005/8/layout/orgChart1"/>
    <dgm:cxn modelId="{FD99C26F-5DB3-3A47-BD87-48AEE9E19337}" type="presOf" srcId="{BFD5A4CE-4F04-684A-9517-6A4376EF6DBE}" destId="{2C5AA946-C1CE-0D4A-997C-C44E6B55088F}" srcOrd="0" destOrd="0" presId="urn:microsoft.com/office/officeart/2005/8/layout/orgChart1"/>
    <dgm:cxn modelId="{B531CF54-D3A9-3248-BDE0-DA3328C6A170}" srcId="{5C64BA7C-55A1-D24C-9D1D-474772475649}" destId="{F3D95C4E-882D-5B49-B792-21BCD225D132}" srcOrd="0" destOrd="0" parTransId="{EDED78CC-025E-5B4D-90AF-5EB0658B5248}" sibTransId="{C3821E8D-9310-0D43-BE6F-27C78E14059B}"/>
    <dgm:cxn modelId="{2C2DBF76-DF99-C143-8199-247C08E57742}" type="presOf" srcId="{6C5C8848-5C4E-184B-A5AA-898D2AD81072}" destId="{9B5F2D07-D0B1-9547-86F5-EB57637B0102}" srcOrd="1" destOrd="0" presId="urn:microsoft.com/office/officeart/2005/8/layout/orgChart1"/>
    <dgm:cxn modelId="{DFE93E5A-7DFF-984D-ACCA-BAAC5ED881AC}" type="presOf" srcId="{F3D95C4E-882D-5B49-B792-21BCD225D132}" destId="{09DFA101-16D5-514D-A948-0E5B91C914D7}" srcOrd="1" destOrd="0" presId="urn:microsoft.com/office/officeart/2005/8/layout/orgChart1"/>
    <dgm:cxn modelId="{79E4408B-42BB-4A31-8CD9-266A49AF136D}" type="presOf" srcId="{9F188F92-B901-4A6A-A125-E155F71BA562}" destId="{266E2611-2E4E-4509-AA0E-63FB50CFDF2C}" srcOrd="0" destOrd="0" presId="urn:microsoft.com/office/officeart/2005/8/layout/orgChart1"/>
    <dgm:cxn modelId="{514DAA90-6774-4CEF-ADEC-D71C0402D519}" type="presOf" srcId="{8A454C39-0472-43A5-B162-1ACFFE8D1EBB}" destId="{5A10D528-87A5-4229-BC66-D3BDA94F9015}" srcOrd="0" destOrd="0" presId="urn:microsoft.com/office/officeart/2005/8/layout/orgChart1"/>
    <dgm:cxn modelId="{BE68DE91-F321-8448-8D7E-A5913E8305B9}" type="presOf" srcId="{6C5C8848-5C4E-184B-A5AA-898D2AD81072}" destId="{1A29017E-AF22-2B4F-B547-1040252F91C2}" srcOrd="0" destOrd="0" presId="urn:microsoft.com/office/officeart/2005/8/layout/orgChart1"/>
    <dgm:cxn modelId="{70CF2896-CCC6-4348-BC5F-D5B67C31B4C1}" type="presOf" srcId="{5FE1A834-3499-DE45-B524-3BDAC5717973}" destId="{11E58306-DFBB-724A-9CD2-0113E45920C5}" srcOrd="0" destOrd="0" presId="urn:microsoft.com/office/officeart/2005/8/layout/orgChart1"/>
    <dgm:cxn modelId="{68D6D3A3-A05B-40BF-B41C-D6DF346660BB}" type="presOf" srcId="{580AFF63-C400-411F-B337-E9E84E1D94BB}" destId="{D06E3793-9178-4D23-8170-AC947F44A1EF}" srcOrd="0" destOrd="0" presId="urn:microsoft.com/office/officeart/2005/8/layout/orgChart1"/>
    <dgm:cxn modelId="{77746BA7-DBBB-194A-9317-5B9FDBC66133}" type="presOf" srcId="{5C64BA7C-55A1-D24C-9D1D-474772475649}" destId="{60E7D900-AC27-3142-8A83-DD0F15FCAF0F}" srcOrd="1" destOrd="0" presId="urn:microsoft.com/office/officeart/2005/8/layout/orgChart1"/>
    <dgm:cxn modelId="{A9DA5AA8-E251-E44D-ACA3-50BD4E6CC6B8}" srcId="{6C5C8848-5C4E-184B-A5AA-898D2AD81072}" destId="{0CE80E65-4618-714D-8CEF-B41D8F2FD926}" srcOrd="0" destOrd="0" parTransId="{56C0D601-D4F7-3546-9624-BA08C1341ED7}" sibTransId="{FD6948D2-21C6-5A45-97B5-63F3F2442586}"/>
    <dgm:cxn modelId="{96D41EAB-11FF-CC44-865D-1D366EF57984}" type="presOf" srcId="{75630326-B0BC-B241-AAD3-0047C5216A62}" destId="{8C88AC3A-6848-EB4D-8F9E-1C7142BFEFE7}" srcOrd="0" destOrd="0" presId="urn:microsoft.com/office/officeart/2005/8/layout/orgChart1"/>
    <dgm:cxn modelId="{19C5D6B1-2168-481F-A3CF-862BB434BBAA}" type="presOf" srcId="{A159BF74-740B-48D8-B7A1-6C3DDD27137A}" destId="{6055480A-4381-45F8-B72B-9DF294AF2A01}" srcOrd="1" destOrd="0" presId="urn:microsoft.com/office/officeart/2005/8/layout/orgChart1"/>
    <dgm:cxn modelId="{1FEB4ABD-39F5-4A61-BBA8-F84D6E24D178}" srcId="{F110CCD9-C0F0-4A12-9369-A6B0AA537F6E}" destId="{580AFF63-C400-411F-B337-E9E84E1D94BB}" srcOrd="0" destOrd="0" parTransId="{9F188F92-B901-4A6A-A125-E155F71BA562}" sibTransId="{C0D69268-CEFD-4933-8F92-E7E500D1DCE5}"/>
    <dgm:cxn modelId="{B5EDA8BD-7AE9-4235-AD52-4FF6E9E26CBD}" type="presOf" srcId="{F110CCD9-C0F0-4A12-9369-A6B0AA537F6E}" destId="{62F8F532-B00C-4F7B-9B1D-01067109A7D7}" srcOrd="1" destOrd="0" presId="urn:microsoft.com/office/officeart/2005/8/layout/orgChart1"/>
    <dgm:cxn modelId="{B2AA82C9-B434-4103-8D93-E6398DFAE6C7}" type="presOf" srcId="{DCFA5885-E6D2-44EA-961E-E90416BA8687}" destId="{4D00C1BA-6501-4AF9-AB40-430897115E4C}" srcOrd="0" destOrd="0" presId="urn:microsoft.com/office/officeart/2005/8/layout/orgChart1"/>
    <dgm:cxn modelId="{6DE79AD2-F7E4-7645-8BB3-C89181D56C3E}" type="presOf" srcId="{56C0D601-D4F7-3546-9624-BA08C1341ED7}" destId="{FED988B7-9EDA-A845-A3AA-C327ABD9D643}" srcOrd="0" destOrd="0" presId="urn:microsoft.com/office/officeart/2005/8/layout/orgChart1"/>
    <dgm:cxn modelId="{DEF6F0DA-4B30-9343-8062-58E0E2E4431E}" type="presOf" srcId="{0CE80E65-4618-714D-8CEF-B41D8F2FD926}" destId="{FF035367-ECE0-8E46-868E-0EA091427066}" srcOrd="1" destOrd="0" presId="urn:microsoft.com/office/officeart/2005/8/layout/orgChart1"/>
    <dgm:cxn modelId="{19F588DC-661C-4FE5-B9E9-14A9CCD933D4}" type="presOf" srcId="{D17C9C22-223A-47B5-A0A3-597E4BF5B4FE}" destId="{4574DEB2-5685-4BA2-88F9-F85F18F1F877}" srcOrd="1" destOrd="0" presId="urn:microsoft.com/office/officeart/2005/8/layout/orgChart1"/>
    <dgm:cxn modelId="{7A0EEFDC-1B0D-234D-9240-DEFB8FA0E5B7}" srcId="{5FE1A834-3499-DE45-B524-3BDAC5717973}" destId="{5C64BA7C-55A1-D24C-9D1D-474772475649}" srcOrd="1" destOrd="0" parTransId="{75630326-B0BC-B241-AAD3-0047C5216A62}" sibTransId="{E3625480-F637-894F-BEBF-1F8944418BE4}"/>
    <dgm:cxn modelId="{15AE3FE3-FD28-4AA3-BC6E-D829EB142DA4}" type="presOf" srcId="{F110CCD9-C0F0-4A12-9369-A6B0AA537F6E}" destId="{BD2E0BAB-9BF2-4FA8-8084-0F6725335687}" srcOrd="0" destOrd="0" presId="urn:microsoft.com/office/officeart/2005/8/layout/orgChart1"/>
    <dgm:cxn modelId="{53D6DEEE-3D7A-443F-B242-93D639AF7B96}" srcId="{5FE1A834-3499-DE45-B524-3BDAC5717973}" destId="{D17C9C22-223A-47B5-A0A3-597E4BF5B4FE}" srcOrd="2" destOrd="0" parTransId="{11B625D3-45E4-46CE-B76C-AFA383A73AD0}" sibTransId="{F1BC93C9-599E-4375-B9C2-8A6A674A727B}"/>
    <dgm:cxn modelId="{3E4DB9F2-18FC-5F44-BE16-F6D98550373E}" type="presOf" srcId="{F3D95C4E-882D-5B49-B792-21BCD225D132}" destId="{FFF88FF5-1396-D744-B395-FF69D3420B32}" srcOrd="0" destOrd="0" presId="urn:microsoft.com/office/officeart/2005/8/layout/orgChart1"/>
    <dgm:cxn modelId="{DC04A095-F3BF-9941-9763-D988A7994FB5}" type="presParOf" srcId="{2C5AA946-C1CE-0D4A-997C-C44E6B55088F}" destId="{AD00A087-0D5D-C144-8AE2-A8CB08B3E0E2}" srcOrd="0" destOrd="0" presId="urn:microsoft.com/office/officeart/2005/8/layout/orgChart1"/>
    <dgm:cxn modelId="{CCACEF28-E600-D843-8428-1AC94C8F736A}" type="presParOf" srcId="{AD00A087-0D5D-C144-8AE2-A8CB08B3E0E2}" destId="{CAF93BE5-C675-D24A-80F6-AA17DE73A189}" srcOrd="0" destOrd="0" presId="urn:microsoft.com/office/officeart/2005/8/layout/orgChart1"/>
    <dgm:cxn modelId="{0FE378D5-22A0-DC4A-94D5-501AFDB3A66A}" type="presParOf" srcId="{CAF93BE5-C675-D24A-80F6-AA17DE73A189}" destId="{11E58306-DFBB-724A-9CD2-0113E45920C5}" srcOrd="0" destOrd="0" presId="urn:microsoft.com/office/officeart/2005/8/layout/orgChart1"/>
    <dgm:cxn modelId="{411606A6-F600-AF45-8167-463A5F0540F0}" type="presParOf" srcId="{CAF93BE5-C675-D24A-80F6-AA17DE73A189}" destId="{95F28DFA-069F-0C4C-8C22-88A96615967A}" srcOrd="1" destOrd="0" presId="urn:microsoft.com/office/officeart/2005/8/layout/orgChart1"/>
    <dgm:cxn modelId="{3FEA1A09-5E5E-4141-9828-840022699CC9}" type="presParOf" srcId="{AD00A087-0D5D-C144-8AE2-A8CB08B3E0E2}" destId="{4DA4C6B6-297B-E94F-AB70-CBB691ADC6A5}" srcOrd="1" destOrd="0" presId="urn:microsoft.com/office/officeart/2005/8/layout/orgChart1"/>
    <dgm:cxn modelId="{169DFB53-F1C8-2D46-A1B4-C234A408488F}" type="presParOf" srcId="{4DA4C6B6-297B-E94F-AB70-CBB691ADC6A5}" destId="{5ECC4136-1CE8-A94E-A1A7-93E13162D7E9}" srcOrd="0" destOrd="0" presId="urn:microsoft.com/office/officeart/2005/8/layout/orgChart1"/>
    <dgm:cxn modelId="{CE1722CD-2C5D-9C4D-87F8-B362083583EE}" type="presParOf" srcId="{4DA4C6B6-297B-E94F-AB70-CBB691ADC6A5}" destId="{5676D4E5-C0D4-A54D-8B08-60AD332753FF}" srcOrd="1" destOrd="0" presId="urn:microsoft.com/office/officeart/2005/8/layout/orgChart1"/>
    <dgm:cxn modelId="{C9488624-6D41-694B-B1A0-4F79020C7CF5}" type="presParOf" srcId="{5676D4E5-C0D4-A54D-8B08-60AD332753FF}" destId="{CB0BC019-31A8-DC43-AC55-B76702674910}" srcOrd="0" destOrd="0" presId="urn:microsoft.com/office/officeart/2005/8/layout/orgChart1"/>
    <dgm:cxn modelId="{3F98A61F-E0DF-BD41-BD8D-6260BB952B76}" type="presParOf" srcId="{CB0BC019-31A8-DC43-AC55-B76702674910}" destId="{1A29017E-AF22-2B4F-B547-1040252F91C2}" srcOrd="0" destOrd="0" presId="urn:microsoft.com/office/officeart/2005/8/layout/orgChart1"/>
    <dgm:cxn modelId="{30F115A6-20DD-364D-B854-66B179825647}" type="presParOf" srcId="{CB0BC019-31A8-DC43-AC55-B76702674910}" destId="{9B5F2D07-D0B1-9547-86F5-EB57637B0102}" srcOrd="1" destOrd="0" presId="urn:microsoft.com/office/officeart/2005/8/layout/orgChart1"/>
    <dgm:cxn modelId="{76936AAA-AA3E-2F47-A89B-F84537D4395A}" type="presParOf" srcId="{5676D4E5-C0D4-A54D-8B08-60AD332753FF}" destId="{82993936-E867-694C-841F-A3776F65E833}" srcOrd="1" destOrd="0" presId="urn:microsoft.com/office/officeart/2005/8/layout/orgChart1"/>
    <dgm:cxn modelId="{D955691A-F13E-4143-9112-7F547FF3F620}" type="presParOf" srcId="{82993936-E867-694C-841F-A3776F65E833}" destId="{FED988B7-9EDA-A845-A3AA-C327ABD9D643}" srcOrd="0" destOrd="0" presId="urn:microsoft.com/office/officeart/2005/8/layout/orgChart1"/>
    <dgm:cxn modelId="{5137AB84-4BC5-584D-A271-A1D001880337}" type="presParOf" srcId="{82993936-E867-694C-841F-A3776F65E833}" destId="{3BBA799C-09C6-CA47-851E-F28E17AC5D90}" srcOrd="1" destOrd="0" presId="urn:microsoft.com/office/officeart/2005/8/layout/orgChart1"/>
    <dgm:cxn modelId="{1FA9561C-A0A5-094F-AF2D-CBB16F6DD336}" type="presParOf" srcId="{3BBA799C-09C6-CA47-851E-F28E17AC5D90}" destId="{3851FF21-CFB7-9F46-B461-B33451A0A8B0}" srcOrd="0" destOrd="0" presId="urn:microsoft.com/office/officeart/2005/8/layout/orgChart1"/>
    <dgm:cxn modelId="{0A35B87F-AD26-4442-BC04-6114799B3CB9}" type="presParOf" srcId="{3851FF21-CFB7-9F46-B461-B33451A0A8B0}" destId="{FBE10B5A-569D-124A-9E42-776CEFBADF4D}" srcOrd="0" destOrd="0" presId="urn:microsoft.com/office/officeart/2005/8/layout/orgChart1"/>
    <dgm:cxn modelId="{DD8998DA-9A4D-0741-80F0-682D9090A690}" type="presParOf" srcId="{3851FF21-CFB7-9F46-B461-B33451A0A8B0}" destId="{FF035367-ECE0-8E46-868E-0EA091427066}" srcOrd="1" destOrd="0" presId="urn:microsoft.com/office/officeart/2005/8/layout/orgChart1"/>
    <dgm:cxn modelId="{27D678C1-9F61-A44C-9156-C8F51861BFCD}" type="presParOf" srcId="{3BBA799C-09C6-CA47-851E-F28E17AC5D90}" destId="{FD118707-78F7-524A-9B79-09FF618A1E0A}" srcOrd="1" destOrd="0" presId="urn:microsoft.com/office/officeart/2005/8/layout/orgChart1"/>
    <dgm:cxn modelId="{8E15630A-49B0-8943-8D54-35EA74B855FA}" type="presParOf" srcId="{3BBA799C-09C6-CA47-851E-F28E17AC5D90}" destId="{17E74054-6984-444A-A498-9FE98F18F612}" srcOrd="2" destOrd="0" presId="urn:microsoft.com/office/officeart/2005/8/layout/orgChart1"/>
    <dgm:cxn modelId="{95F3EB70-1635-634F-8ABE-87A1CC273479}" type="presParOf" srcId="{5676D4E5-C0D4-A54D-8B08-60AD332753FF}" destId="{1162744C-315A-4049-BBFA-24B7FC8B86B1}" srcOrd="2" destOrd="0" presId="urn:microsoft.com/office/officeart/2005/8/layout/orgChart1"/>
    <dgm:cxn modelId="{B5679336-1441-C34D-9950-B9A1E51E0098}" type="presParOf" srcId="{4DA4C6B6-297B-E94F-AB70-CBB691ADC6A5}" destId="{8C88AC3A-6848-EB4D-8F9E-1C7142BFEFE7}" srcOrd="2" destOrd="0" presId="urn:microsoft.com/office/officeart/2005/8/layout/orgChart1"/>
    <dgm:cxn modelId="{790A016D-0B05-E646-85AA-01F3F65B91DB}" type="presParOf" srcId="{4DA4C6B6-297B-E94F-AB70-CBB691ADC6A5}" destId="{7466A4DA-4A26-BE48-ABC4-11E10D8F926B}" srcOrd="3" destOrd="0" presId="urn:microsoft.com/office/officeart/2005/8/layout/orgChart1"/>
    <dgm:cxn modelId="{E8B1BCC1-84EA-D143-9970-59FCD2339334}" type="presParOf" srcId="{7466A4DA-4A26-BE48-ABC4-11E10D8F926B}" destId="{C2408813-E423-8D46-8CA5-3E7311C535A5}" srcOrd="0" destOrd="0" presId="urn:microsoft.com/office/officeart/2005/8/layout/orgChart1"/>
    <dgm:cxn modelId="{C98649D2-3BB5-9749-8FA9-139593927FE0}" type="presParOf" srcId="{C2408813-E423-8D46-8CA5-3E7311C535A5}" destId="{882F6B31-62AC-FF42-99B0-DFA16B8FDDF8}" srcOrd="0" destOrd="0" presId="urn:microsoft.com/office/officeart/2005/8/layout/orgChart1"/>
    <dgm:cxn modelId="{0EA3EB90-D4E5-6347-827D-DA048895A70A}" type="presParOf" srcId="{C2408813-E423-8D46-8CA5-3E7311C535A5}" destId="{60E7D900-AC27-3142-8A83-DD0F15FCAF0F}" srcOrd="1" destOrd="0" presId="urn:microsoft.com/office/officeart/2005/8/layout/orgChart1"/>
    <dgm:cxn modelId="{709695C1-4523-C746-A5C1-E4C77587020C}" type="presParOf" srcId="{7466A4DA-4A26-BE48-ABC4-11E10D8F926B}" destId="{20EDCDF5-33D1-D34B-A2B2-26F0B5509E36}" srcOrd="1" destOrd="0" presId="urn:microsoft.com/office/officeart/2005/8/layout/orgChart1"/>
    <dgm:cxn modelId="{D57DE3AE-FB7E-C144-BBEA-6859F30FFDEA}" type="presParOf" srcId="{20EDCDF5-33D1-D34B-A2B2-26F0B5509E36}" destId="{20CCAB8D-2BDE-0A46-99C6-24607222DE83}" srcOrd="0" destOrd="0" presId="urn:microsoft.com/office/officeart/2005/8/layout/orgChart1"/>
    <dgm:cxn modelId="{6C85D340-449F-E747-A88F-5061EA0CBECA}" type="presParOf" srcId="{20EDCDF5-33D1-D34B-A2B2-26F0B5509E36}" destId="{678D81CC-065B-6F4B-8E0B-6CDB9C8EA2EE}" srcOrd="1" destOrd="0" presId="urn:microsoft.com/office/officeart/2005/8/layout/orgChart1"/>
    <dgm:cxn modelId="{ED1877AE-67DD-9344-A43C-C11D0900F54F}" type="presParOf" srcId="{678D81CC-065B-6F4B-8E0B-6CDB9C8EA2EE}" destId="{21F2B5E2-6BEA-F44E-823A-2E811C40DD5E}" srcOrd="0" destOrd="0" presId="urn:microsoft.com/office/officeart/2005/8/layout/orgChart1"/>
    <dgm:cxn modelId="{5E61AF83-0F67-8945-B64A-F6F932C1D847}" type="presParOf" srcId="{21F2B5E2-6BEA-F44E-823A-2E811C40DD5E}" destId="{FFF88FF5-1396-D744-B395-FF69D3420B32}" srcOrd="0" destOrd="0" presId="urn:microsoft.com/office/officeart/2005/8/layout/orgChart1"/>
    <dgm:cxn modelId="{A62C9F25-4329-ED4A-A6CB-BB47AE58DA9E}" type="presParOf" srcId="{21F2B5E2-6BEA-F44E-823A-2E811C40DD5E}" destId="{09DFA101-16D5-514D-A948-0E5B91C914D7}" srcOrd="1" destOrd="0" presId="urn:microsoft.com/office/officeart/2005/8/layout/orgChart1"/>
    <dgm:cxn modelId="{0062CC7D-8B23-E047-BAC6-4A39A3CF0A75}" type="presParOf" srcId="{678D81CC-065B-6F4B-8E0B-6CDB9C8EA2EE}" destId="{AC4DBF4C-F276-9545-A820-4429CFADD59B}" srcOrd="1" destOrd="0" presId="urn:microsoft.com/office/officeart/2005/8/layout/orgChart1"/>
    <dgm:cxn modelId="{2F6463A4-2F09-D141-A029-4CBE9D5BE21F}" type="presParOf" srcId="{678D81CC-065B-6F4B-8E0B-6CDB9C8EA2EE}" destId="{A8B701C7-49D4-FB4D-AB12-13A2FF1E88FB}" srcOrd="2" destOrd="0" presId="urn:microsoft.com/office/officeart/2005/8/layout/orgChart1"/>
    <dgm:cxn modelId="{C09E01DD-6DBB-184F-95D0-0A57FF26FF5F}" type="presParOf" srcId="{7466A4DA-4A26-BE48-ABC4-11E10D8F926B}" destId="{E54A78A6-37B4-F745-85FD-99892A1FADB5}" srcOrd="2" destOrd="0" presId="urn:microsoft.com/office/officeart/2005/8/layout/orgChart1"/>
    <dgm:cxn modelId="{B5058445-9088-4782-B9C1-DB4670042EAB}" type="presParOf" srcId="{4DA4C6B6-297B-E94F-AB70-CBB691ADC6A5}" destId="{3B2415B3-03D4-4832-9409-06B8758034F2}" srcOrd="4" destOrd="0" presId="urn:microsoft.com/office/officeart/2005/8/layout/orgChart1"/>
    <dgm:cxn modelId="{47204385-87B1-43C3-A899-60C02C48C15D}" type="presParOf" srcId="{4DA4C6B6-297B-E94F-AB70-CBB691ADC6A5}" destId="{15139214-60E6-489D-AA64-9C9C77783606}" srcOrd="5" destOrd="0" presId="urn:microsoft.com/office/officeart/2005/8/layout/orgChart1"/>
    <dgm:cxn modelId="{5D97ACD7-45F5-46D7-8E4C-E196562375A5}" type="presParOf" srcId="{15139214-60E6-489D-AA64-9C9C77783606}" destId="{74FFC4C0-74F8-4B7F-AABD-5048BC58C8B6}" srcOrd="0" destOrd="0" presId="urn:microsoft.com/office/officeart/2005/8/layout/orgChart1"/>
    <dgm:cxn modelId="{5A0C70A2-6791-460E-8248-3CADD62F28A4}" type="presParOf" srcId="{74FFC4C0-74F8-4B7F-AABD-5048BC58C8B6}" destId="{03A32B6A-EEAC-4CBC-B86D-C42683960FA6}" srcOrd="0" destOrd="0" presId="urn:microsoft.com/office/officeart/2005/8/layout/orgChart1"/>
    <dgm:cxn modelId="{0C7D838D-C7FE-4030-9066-3A90120287CC}" type="presParOf" srcId="{74FFC4C0-74F8-4B7F-AABD-5048BC58C8B6}" destId="{4574DEB2-5685-4BA2-88F9-F85F18F1F877}" srcOrd="1" destOrd="0" presId="urn:microsoft.com/office/officeart/2005/8/layout/orgChart1"/>
    <dgm:cxn modelId="{84AC6D85-E247-4D1E-82E4-227607D96F3A}" type="presParOf" srcId="{15139214-60E6-489D-AA64-9C9C77783606}" destId="{521336BB-64CC-4C5E-84C9-793CBBC0B5AF}" srcOrd="1" destOrd="0" presId="urn:microsoft.com/office/officeart/2005/8/layout/orgChart1"/>
    <dgm:cxn modelId="{DB0A34C1-F89A-412A-9FCB-20169C1B5CD1}" type="presParOf" srcId="{521336BB-64CC-4C5E-84C9-793CBBC0B5AF}" destId="{4D00C1BA-6501-4AF9-AB40-430897115E4C}" srcOrd="0" destOrd="0" presId="urn:microsoft.com/office/officeart/2005/8/layout/orgChart1"/>
    <dgm:cxn modelId="{11DDB998-2B0E-4945-8E0D-5C468E8C40FF}" type="presParOf" srcId="{521336BB-64CC-4C5E-84C9-793CBBC0B5AF}" destId="{D06FEE40-9A26-4338-A022-F11DEABCB79F}" srcOrd="1" destOrd="0" presId="urn:microsoft.com/office/officeart/2005/8/layout/orgChart1"/>
    <dgm:cxn modelId="{DF7B433E-CC6E-4AB0-8602-EDE8C9A001CD}" type="presParOf" srcId="{D06FEE40-9A26-4338-A022-F11DEABCB79F}" destId="{EE3A17D8-7AF7-49E2-BE5D-9EDC98D3DDBC}" srcOrd="0" destOrd="0" presId="urn:microsoft.com/office/officeart/2005/8/layout/orgChart1"/>
    <dgm:cxn modelId="{F6DD02AE-D9C8-45B9-B00C-B3160C838322}" type="presParOf" srcId="{EE3A17D8-7AF7-49E2-BE5D-9EDC98D3DDBC}" destId="{0D2463E7-FBC6-4A74-A4DE-8CB3B977D1D4}" srcOrd="0" destOrd="0" presId="urn:microsoft.com/office/officeart/2005/8/layout/orgChart1"/>
    <dgm:cxn modelId="{E05A295D-DD4C-47AF-9578-E1D651E10591}" type="presParOf" srcId="{EE3A17D8-7AF7-49E2-BE5D-9EDC98D3DDBC}" destId="{6055480A-4381-45F8-B72B-9DF294AF2A01}" srcOrd="1" destOrd="0" presId="urn:microsoft.com/office/officeart/2005/8/layout/orgChart1"/>
    <dgm:cxn modelId="{1405C7A1-3C6C-4B50-9D28-F24C2AE12A7A}" type="presParOf" srcId="{D06FEE40-9A26-4338-A022-F11DEABCB79F}" destId="{9030215A-B8B0-4B20-B126-4C6AC74427FE}" srcOrd="1" destOrd="0" presId="urn:microsoft.com/office/officeart/2005/8/layout/orgChart1"/>
    <dgm:cxn modelId="{E9938503-2384-4E60-85AB-87C00FE599B8}" type="presParOf" srcId="{D06FEE40-9A26-4338-A022-F11DEABCB79F}" destId="{C2ECE84A-78D2-442D-AEB9-CD9B98111EE7}" srcOrd="2" destOrd="0" presId="urn:microsoft.com/office/officeart/2005/8/layout/orgChart1"/>
    <dgm:cxn modelId="{578A6095-0098-49B2-9C57-CC912C8511ED}" type="presParOf" srcId="{15139214-60E6-489D-AA64-9C9C77783606}" destId="{95D69243-7331-47F8-8D50-8D3527E7AE21}" srcOrd="2" destOrd="0" presId="urn:microsoft.com/office/officeart/2005/8/layout/orgChart1"/>
    <dgm:cxn modelId="{71B87D02-F64B-4DF3-A9FF-A84D66B9A531}" type="presParOf" srcId="{4DA4C6B6-297B-E94F-AB70-CBB691ADC6A5}" destId="{5A10D528-87A5-4229-BC66-D3BDA94F9015}" srcOrd="6" destOrd="0" presId="urn:microsoft.com/office/officeart/2005/8/layout/orgChart1"/>
    <dgm:cxn modelId="{8C994DB0-4067-4DC0-A38A-F1088A3109E2}" type="presParOf" srcId="{4DA4C6B6-297B-E94F-AB70-CBB691ADC6A5}" destId="{6BBCB924-7900-4BD9-8094-FE4465609EB7}" srcOrd="7" destOrd="0" presId="urn:microsoft.com/office/officeart/2005/8/layout/orgChart1"/>
    <dgm:cxn modelId="{5E17D831-2E2B-4636-A22F-506BCB6E2B85}" type="presParOf" srcId="{6BBCB924-7900-4BD9-8094-FE4465609EB7}" destId="{1909EEEB-B555-4C30-82D8-83AFB185D341}" srcOrd="0" destOrd="0" presId="urn:microsoft.com/office/officeart/2005/8/layout/orgChart1"/>
    <dgm:cxn modelId="{25C466D6-1FF9-4779-9592-E5F176082450}" type="presParOf" srcId="{1909EEEB-B555-4C30-82D8-83AFB185D341}" destId="{BD2E0BAB-9BF2-4FA8-8084-0F6725335687}" srcOrd="0" destOrd="0" presId="urn:microsoft.com/office/officeart/2005/8/layout/orgChart1"/>
    <dgm:cxn modelId="{D6E69BC7-863F-4FEE-BB8C-A3DE6304DCFC}" type="presParOf" srcId="{1909EEEB-B555-4C30-82D8-83AFB185D341}" destId="{62F8F532-B00C-4F7B-9B1D-01067109A7D7}" srcOrd="1" destOrd="0" presId="urn:microsoft.com/office/officeart/2005/8/layout/orgChart1"/>
    <dgm:cxn modelId="{442BB035-29EF-4170-8CC4-9A57F01CFA5E}" type="presParOf" srcId="{6BBCB924-7900-4BD9-8094-FE4465609EB7}" destId="{6670E33B-0EC3-4768-A825-0B00D2FF26C7}" srcOrd="1" destOrd="0" presId="urn:microsoft.com/office/officeart/2005/8/layout/orgChart1"/>
    <dgm:cxn modelId="{C06AE353-9DD9-42A8-8A26-E089EF4A5308}" type="presParOf" srcId="{6670E33B-0EC3-4768-A825-0B00D2FF26C7}" destId="{266E2611-2E4E-4509-AA0E-63FB50CFDF2C}" srcOrd="0" destOrd="0" presId="urn:microsoft.com/office/officeart/2005/8/layout/orgChart1"/>
    <dgm:cxn modelId="{46FEDCE5-6078-4F43-8A87-4815DB79B316}" type="presParOf" srcId="{6670E33B-0EC3-4768-A825-0B00D2FF26C7}" destId="{BB14EB9B-DBEA-4E20-B8D1-A8ED612D3485}" srcOrd="1" destOrd="0" presId="urn:microsoft.com/office/officeart/2005/8/layout/orgChart1"/>
    <dgm:cxn modelId="{4417E2E4-EC75-4B7D-ADD2-47EDD8462675}" type="presParOf" srcId="{BB14EB9B-DBEA-4E20-B8D1-A8ED612D3485}" destId="{E45C0962-552B-4BA1-8870-468532FDA0B9}" srcOrd="0" destOrd="0" presId="urn:microsoft.com/office/officeart/2005/8/layout/orgChart1"/>
    <dgm:cxn modelId="{97BB4CB7-F078-497C-B9B0-1AF11A6D7192}" type="presParOf" srcId="{E45C0962-552B-4BA1-8870-468532FDA0B9}" destId="{D06E3793-9178-4D23-8170-AC947F44A1EF}" srcOrd="0" destOrd="0" presId="urn:microsoft.com/office/officeart/2005/8/layout/orgChart1"/>
    <dgm:cxn modelId="{1982C9F8-2F88-43BD-B4EE-AC974927FF80}" type="presParOf" srcId="{E45C0962-552B-4BA1-8870-468532FDA0B9}" destId="{51D8BC12-E421-43C1-9012-2FCA5D2950B6}" srcOrd="1" destOrd="0" presId="urn:microsoft.com/office/officeart/2005/8/layout/orgChart1"/>
    <dgm:cxn modelId="{351C2FF4-B034-4A76-80AB-CA6A9B235BCA}" type="presParOf" srcId="{BB14EB9B-DBEA-4E20-B8D1-A8ED612D3485}" destId="{C9FCA3C2-D424-4420-B968-541C74F36358}" srcOrd="1" destOrd="0" presId="urn:microsoft.com/office/officeart/2005/8/layout/orgChart1"/>
    <dgm:cxn modelId="{D6358DBD-2AF8-4E54-B9D3-4AD5B984AEAD}" type="presParOf" srcId="{BB14EB9B-DBEA-4E20-B8D1-A8ED612D3485}" destId="{FFE1E513-348F-4683-888A-66DF5FC2479C}" srcOrd="2" destOrd="0" presId="urn:microsoft.com/office/officeart/2005/8/layout/orgChart1"/>
    <dgm:cxn modelId="{DD70E19A-04DF-40CE-97DB-77170C7D44DA}" type="presParOf" srcId="{6BBCB924-7900-4BD9-8094-FE4465609EB7}" destId="{AA67B549-0215-4627-ABCC-8D7876AD472E}" srcOrd="2" destOrd="0" presId="urn:microsoft.com/office/officeart/2005/8/layout/orgChart1"/>
    <dgm:cxn modelId="{A3AC64EC-C65C-3A4F-98E4-F5948BF3E20E}" type="presParOf" srcId="{AD00A087-0D5D-C144-8AE2-A8CB08B3E0E2}" destId="{C42CD844-930F-DC4D-AC54-B5A3B509E08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CCAB8D-2BDE-0A46-99C6-24607222DE83}">
      <dsp:nvSpPr>
        <dsp:cNvPr id="0" name=""/>
        <dsp:cNvSpPr/>
      </dsp:nvSpPr>
      <dsp:spPr>
        <a:xfrm>
          <a:off x="4034232" y="2263758"/>
          <a:ext cx="436991" cy="10612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1236"/>
              </a:lnTo>
              <a:lnTo>
                <a:pt x="436991" y="10612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88AC3A-6848-EB4D-8F9E-1C7142BFEFE7}">
      <dsp:nvSpPr>
        <dsp:cNvPr id="0" name=""/>
        <dsp:cNvSpPr/>
      </dsp:nvSpPr>
      <dsp:spPr>
        <a:xfrm>
          <a:off x="3557246" y="761555"/>
          <a:ext cx="1642298" cy="348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446"/>
              </a:lnTo>
              <a:lnTo>
                <a:pt x="1642298" y="106446"/>
              </a:lnTo>
              <a:lnTo>
                <a:pt x="1642298" y="3486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D988B7-9EDA-A845-A3AA-C327ABD9D643}">
      <dsp:nvSpPr>
        <dsp:cNvPr id="0" name=""/>
        <dsp:cNvSpPr/>
      </dsp:nvSpPr>
      <dsp:spPr>
        <a:xfrm>
          <a:off x="631929" y="2263758"/>
          <a:ext cx="437749" cy="10612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1236"/>
              </a:lnTo>
              <a:lnTo>
                <a:pt x="437749" y="10612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CC4136-1CE8-A94E-A1A7-93E13162D7E9}">
      <dsp:nvSpPr>
        <dsp:cNvPr id="0" name=""/>
        <dsp:cNvSpPr/>
      </dsp:nvSpPr>
      <dsp:spPr>
        <a:xfrm>
          <a:off x="1799261" y="761555"/>
          <a:ext cx="1757984" cy="348685"/>
        </a:xfrm>
        <a:custGeom>
          <a:avLst/>
          <a:gdLst/>
          <a:ahLst/>
          <a:cxnLst/>
          <a:rect l="0" t="0" r="0" b="0"/>
          <a:pathLst>
            <a:path>
              <a:moveTo>
                <a:pt x="1757984" y="0"/>
              </a:moveTo>
              <a:lnTo>
                <a:pt x="1757984" y="106446"/>
              </a:lnTo>
              <a:lnTo>
                <a:pt x="0" y="106446"/>
              </a:lnTo>
              <a:lnTo>
                <a:pt x="0" y="3486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E58306-DFBB-724A-9CD2-0113E45920C5}">
      <dsp:nvSpPr>
        <dsp:cNvPr id="0" name=""/>
        <dsp:cNvSpPr/>
      </dsp:nvSpPr>
      <dsp:spPr>
        <a:xfrm>
          <a:off x="2766775" y="136256"/>
          <a:ext cx="1580942" cy="6252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Los huesos</a:t>
          </a:r>
        </a:p>
      </dsp:txBody>
      <dsp:txXfrm>
        <a:off x="2766775" y="136256"/>
        <a:ext cx="1580942" cy="625299"/>
      </dsp:txXfrm>
    </dsp:sp>
    <dsp:sp modelId="{1A29017E-AF22-2B4F-B547-1040252F91C2}">
      <dsp:nvSpPr>
        <dsp:cNvPr id="0" name=""/>
        <dsp:cNvSpPr/>
      </dsp:nvSpPr>
      <dsp:spPr>
        <a:xfrm>
          <a:off x="340096" y="1110240"/>
          <a:ext cx="2918331" cy="115351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1" kern="1200" dirty="0">
              <a:latin typeface="+mj-lt"/>
            </a:rPr>
            <a:t>HUESOS TUBULARES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Tienen un conducto central, donde se aloja la </a:t>
          </a:r>
          <a:r>
            <a:rPr lang="es-ES" sz="1400" b="1" kern="1200" dirty="0"/>
            <a:t>médula amarilla (fuente de energía)</a:t>
          </a:r>
          <a:endParaRPr lang="es-MX" sz="1400" kern="1200" dirty="0"/>
        </a:p>
      </dsp:txBody>
      <dsp:txXfrm>
        <a:off x="340096" y="1110240"/>
        <a:ext cx="2918331" cy="1153517"/>
      </dsp:txXfrm>
    </dsp:sp>
    <dsp:sp modelId="{FBE10B5A-569D-124A-9E42-776CEFBADF4D}">
      <dsp:nvSpPr>
        <dsp:cNvPr id="0" name=""/>
        <dsp:cNvSpPr/>
      </dsp:nvSpPr>
      <dsp:spPr>
        <a:xfrm>
          <a:off x="1069679" y="2748236"/>
          <a:ext cx="2307035" cy="115351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/>
            <a:t>fémur, tibia, peroné, húmero, cúbito, radio, huesos del carpo y metacarpo.</a:t>
          </a:r>
          <a:endParaRPr lang="es-ES" sz="1400" kern="1200" dirty="0"/>
        </a:p>
      </dsp:txBody>
      <dsp:txXfrm>
        <a:off x="1069679" y="2748236"/>
        <a:ext cx="2307035" cy="1153517"/>
      </dsp:txXfrm>
    </dsp:sp>
    <dsp:sp modelId="{882F6B31-62AC-FF42-99B0-DFA16B8FDDF8}">
      <dsp:nvSpPr>
        <dsp:cNvPr id="0" name=""/>
        <dsp:cNvSpPr/>
      </dsp:nvSpPr>
      <dsp:spPr>
        <a:xfrm>
          <a:off x="3742905" y="1110240"/>
          <a:ext cx="2913278" cy="115351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kern="1200">
              <a:latin typeface="+mj-lt"/>
            </a:rPr>
            <a:t>HUESOS ESPONJOSOS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/>
            <a:t>Contienen la médula roja (formada por  células sanguíneas, células grasas y macrófagos: </a:t>
          </a:r>
          <a:r>
            <a:rPr lang="es-ES" sz="1400" b="1" kern="1200"/>
            <a:t>células del tejido inmune.</a:t>
          </a:r>
          <a:endParaRPr lang="es-MX" sz="1400" kern="1200" dirty="0"/>
        </a:p>
      </dsp:txBody>
      <dsp:txXfrm>
        <a:off x="3742905" y="1110240"/>
        <a:ext cx="2913278" cy="1153517"/>
      </dsp:txXfrm>
    </dsp:sp>
    <dsp:sp modelId="{FFF88FF5-1396-D744-B395-FF69D3420B32}">
      <dsp:nvSpPr>
        <dsp:cNvPr id="0" name=""/>
        <dsp:cNvSpPr/>
      </dsp:nvSpPr>
      <dsp:spPr>
        <a:xfrm>
          <a:off x="4471224" y="2748236"/>
          <a:ext cx="2307035" cy="115351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/>
            <a:t>Cráneo, esternón, costillas, vértebras, huesos del carpo, del tarso y rótula</a:t>
          </a:r>
          <a:endParaRPr lang="es-MX" sz="1400" kern="1200" dirty="0"/>
        </a:p>
      </dsp:txBody>
      <dsp:txXfrm>
        <a:off x="4471224" y="2748236"/>
        <a:ext cx="2307035" cy="11535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6E2611-2E4E-4509-AA0E-63FB50CFDF2C}">
      <dsp:nvSpPr>
        <dsp:cNvPr id="0" name=""/>
        <dsp:cNvSpPr/>
      </dsp:nvSpPr>
      <dsp:spPr>
        <a:xfrm>
          <a:off x="8134056" y="3082649"/>
          <a:ext cx="286475" cy="6774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7404"/>
              </a:lnTo>
              <a:lnTo>
                <a:pt x="286475" y="6774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10D528-87A5-4229-BC66-D3BDA94F9015}">
      <dsp:nvSpPr>
        <dsp:cNvPr id="0" name=""/>
        <dsp:cNvSpPr/>
      </dsp:nvSpPr>
      <dsp:spPr>
        <a:xfrm>
          <a:off x="4985891" y="860888"/>
          <a:ext cx="3912099" cy="5164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5915"/>
              </a:lnTo>
              <a:lnTo>
                <a:pt x="3912099" y="315915"/>
              </a:lnTo>
              <a:lnTo>
                <a:pt x="3912099" y="51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00C1BA-6501-4AF9-AB40-430897115E4C}">
      <dsp:nvSpPr>
        <dsp:cNvPr id="0" name=""/>
        <dsp:cNvSpPr/>
      </dsp:nvSpPr>
      <dsp:spPr>
        <a:xfrm>
          <a:off x="5823154" y="2833091"/>
          <a:ext cx="269936" cy="8043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4394"/>
              </a:lnTo>
              <a:lnTo>
                <a:pt x="269936" y="8043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2415B3-03D4-4832-9409-06B8758034F2}">
      <dsp:nvSpPr>
        <dsp:cNvPr id="0" name=""/>
        <dsp:cNvSpPr/>
      </dsp:nvSpPr>
      <dsp:spPr>
        <a:xfrm>
          <a:off x="4985891" y="860888"/>
          <a:ext cx="1601197" cy="5270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6553"/>
              </a:lnTo>
              <a:lnTo>
                <a:pt x="1601197" y="326553"/>
              </a:lnTo>
              <a:lnTo>
                <a:pt x="1601197" y="5270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CCAB8D-2BDE-0A46-99C6-24607222DE83}">
      <dsp:nvSpPr>
        <dsp:cNvPr id="0" name=""/>
        <dsp:cNvSpPr/>
      </dsp:nvSpPr>
      <dsp:spPr>
        <a:xfrm>
          <a:off x="3027722" y="2334232"/>
          <a:ext cx="361526" cy="12101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0196"/>
              </a:lnTo>
              <a:lnTo>
                <a:pt x="361526" y="12101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88AC3A-6848-EB4D-8F9E-1C7142BFEFE7}">
      <dsp:nvSpPr>
        <dsp:cNvPr id="0" name=""/>
        <dsp:cNvSpPr/>
      </dsp:nvSpPr>
      <dsp:spPr>
        <a:xfrm>
          <a:off x="3992403" y="860888"/>
          <a:ext cx="993487" cy="518425"/>
        </a:xfrm>
        <a:custGeom>
          <a:avLst/>
          <a:gdLst/>
          <a:ahLst/>
          <a:cxnLst/>
          <a:rect l="0" t="0" r="0" b="0"/>
          <a:pathLst>
            <a:path>
              <a:moveTo>
                <a:pt x="993487" y="0"/>
              </a:moveTo>
              <a:lnTo>
                <a:pt x="993487" y="317892"/>
              </a:lnTo>
              <a:lnTo>
                <a:pt x="0" y="317892"/>
              </a:lnTo>
              <a:lnTo>
                <a:pt x="0" y="5184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D988B7-9EDA-A845-A3AA-C327ABD9D643}">
      <dsp:nvSpPr>
        <dsp:cNvPr id="0" name=""/>
        <dsp:cNvSpPr/>
      </dsp:nvSpPr>
      <dsp:spPr>
        <a:xfrm>
          <a:off x="256108" y="2482789"/>
          <a:ext cx="267616" cy="10695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9594"/>
              </a:lnTo>
              <a:lnTo>
                <a:pt x="267616" y="10695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CC4136-1CE8-A94E-A1A7-93E13162D7E9}">
      <dsp:nvSpPr>
        <dsp:cNvPr id="0" name=""/>
        <dsp:cNvSpPr/>
      </dsp:nvSpPr>
      <dsp:spPr>
        <a:xfrm>
          <a:off x="1222462" y="860888"/>
          <a:ext cx="3763428" cy="510088"/>
        </a:xfrm>
        <a:custGeom>
          <a:avLst/>
          <a:gdLst/>
          <a:ahLst/>
          <a:cxnLst/>
          <a:rect l="0" t="0" r="0" b="0"/>
          <a:pathLst>
            <a:path>
              <a:moveTo>
                <a:pt x="3763428" y="0"/>
              </a:moveTo>
              <a:lnTo>
                <a:pt x="3763428" y="309555"/>
              </a:lnTo>
              <a:lnTo>
                <a:pt x="0" y="309555"/>
              </a:lnTo>
              <a:lnTo>
                <a:pt x="0" y="5100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E58306-DFBB-724A-9CD2-0113E45920C5}">
      <dsp:nvSpPr>
        <dsp:cNvPr id="0" name=""/>
        <dsp:cNvSpPr/>
      </dsp:nvSpPr>
      <dsp:spPr>
        <a:xfrm>
          <a:off x="4331514" y="343246"/>
          <a:ext cx="1308753" cy="5176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Los huesos</a:t>
          </a:r>
        </a:p>
      </dsp:txBody>
      <dsp:txXfrm>
        <a:off x="4331514" y="343246"/>
        <a:ext cx="1308753" cy="517642"/>
      </dsp:txXfrm>
    </dsp:sp>
    <dsp:sp modelId="{1A29017E-AF22-2B4F-B547-1040252F91C2}">
      <dsp:nvSpPr>
        <dsp:cNvPr id="0" name=""/>
        <dsp:cNvSpPr/>
      </dsp:nvSpPr>
      <dsp:spPr>
        <a:xfrm>
          <a:off x="14519" y="1370977"/>
          <a:ext cx="2415886" cy="111181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1" kern="1200" dirty="0">
              <a:latin typeface="+mj-lt"/>
            </a:rPr>
            <a:t>HUESOS LARGOS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Presentan una forma cilíndrica, predomina la longitud sobre el ancho y grosor. Su función es facilitar el movimiento.</a:t>
          </a:r>
        </a:p>
      </dsp:txBody>
      <dsp:txXfrm>
        <a:off x="14519" y="1370977"/>
        <a:ext cx="2415886" cy="1111811"/>
      </dsp:txXfrm>
    </dsp:sp>
    <dsp:sp modelId="{FBE10B5A-569D-124A-9E42-776CEFBADF4D}">
      <dsp:nvSpPr>
        <dsp:cNvPr id="0" name=""/>
        <dsp:cNvSpPr/>
      </dsp:nvSpPr>
      <dsp:spPr>
        <a:xfrm>
          <a:off x="523724" y="3074924"/>
          <a:ext cx="1909836" cy="95491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húmero, fémur, tibia, peroné.</a:t>
          </a:r>
          <a:endParaRPr lang="es-ES" sz="1400" kern="1200" dirty="0"/>
        </a:p>
      </dsp:txBody>
      <dsp:txXfrm>
        <a:off x="523724" y="3074924"/>
        <a:ext cx="1909836" cy="954918"/>
      </dsp:txXfrm>
    </dsp:sp>
    <dsp:sp modelId="{882F6B31-62AC-FF42-99B0-DFA16B8FDDF8}">
      <dsp:nvSpPr>
        <dsp:cNvPr id="0" name=""/>
        <dsp:cNvSpPr/>
      </dsp:nvSpPr>
      <dsp:spPr>
        <a:xfrm>
          <a:off x="2786552" y="1379314"/>
          <a:ext cx="2411703" cy="95491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kern="1200" dirty="0">
              <a:latin typeface="+mj-lt"/>
            </a:rPr>
            <a:t>HUESOS CORTOS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Tiene una forma cuboides, predomina sus dimensiones, su función es de amortiguar</a:t>
          </a:r>
          <a:r>
            <a:rPr lang="es-ES" sz="1400" b="1" kern="1200" dirty="0"/>
            <a:t>.</a:t>
          </a:r>
          <a:endParaRPr lang="es-MX" sz="1400" kern="1200" dirty="0"/>
        </a:p>
      </dsp:txBody>
      <dsp:txXfrm>
        <a:off x="2786552" y="1379314"/>
        <a:ext cx="2411703" cy="954918"/>
      </dsp:txXfrm>
    </dsp:sp>
    <dsp:sp modelId="{FFF88FF5-1396-D744-B395-FF69D3420B32}">
      <dsp:nvSpPr>
        <dsp:cNvPr id="0" name=""/>
        <dsp:cNvSpPr/>
      </dsp:nvSpPr>
      <dsp:spPr>
        <a:xfrm>
          <a:off x="3389248" y="3066970"/>
          <a:ext cx="1764727" cy="95491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Huesos del carpo y tarso (mano y pie).</a:t>
          </a:r>
        </a:p>
      </dsp:txBody>
      <dsp:txXfrm>
        <a:off x="3389248" y="3066970"/>
        <a:ext cx="1764727" cy="954918"/>
      </dsp:txXfrm>
    </dsp:sp>
    <dsp:sp modelId="{03A32B6A-EEAC-4CBC-B86D-C42683960FA6}">
      <dsp:nvSpPr>
        <dsp:cNvPr id="0" name=""/>
        <dsp:cNvSpPr/>
      </dsp:nvSpPr>
      <dsp:spPr>
        <a:xfrm>
          <a:off x="5632170" y="1387975"/>
          <a:ext cx="1909836" cy="14451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b="1" kern="1200" dirty="0"/>
            <a:t>HUESOS PLANOS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Su principal característica es que son más anchos y largos con relación al grosor. Su función es la de proteger los tejidos blancos.</a:t>
          </a:r>
        </a:p>
      </dsp:txBody>
      <dsp:txXfrm>
        <a:off x="5632170" y="1387975"/>
        <a:ext cx="1909836" cy="1445116"/>
      </dsp:txXfrm>
    </dsp:sp>
    <dsp:sp modelId="{0D2463E7-FBC6-4A74-A4DE-8CB3B977D1D4}">
      <dsp:nvSpPr>
        <dsp:cNvPr id="0" name=""/>
        <dsp:cNvSpPr/>
      </dsp:nvSpPr>
      <dsp:spPr>
        <a:xfrm>
          <a:off x="6093090" y="3242760"/>
          <a:ext cx="1375655" cy="7894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Huesos del cráneo, omóplatos y huesos coxales.</a:t>
          </a:r>
        </a:p>
      </dsp:txBody>
      <dsp:txXfrm>
        <a:off x="6093090" y="3242760"/>
        <a:ext cx="1375655" cy="789450"/>
      </dsp:txXfrm>
    </dsp:sp>
    <dsp:sp modelId="{BD2E0BAB-9BF2-4FA8-8084-0F6725335687}">
      <dsp:nvSpPr>
        <dsp:cNvPr id="0" name=""/>
        <dsp:cNvSpPr/>
      </dsp:nvSpPr>
      <dsp:spPr>
        <a:xfrm>
          <a:off x="7943072" y="1377337"/>
          <a:ext cx="1909836" cy="170531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b="1" kern="1200" dirty="0"/>
            <a:t>HUESOS IRREGULARES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Son impares y se localizan en la línea media. Sus funciones son variables; la principal es la protección del sistema nervioso central.</a:t>
          </a:r>
        </a:p>
      </dsp:txBody>
      <dsp:txXfrm>
        <a:off x="7943072" y="1377337"/>
        <a:ext cx="1909836" cy="1705312"/>
      </dsp:txXfrm>
    </dsp:sp>
    <dsp:sp modelId="{D06E3793-9178-4D23-8170-AC947F44A1EF}">
      <dsp:nvSpPr>
        <dsp:cNvPr id="0" name=""/>
        <dsp:cNvSpPr/>
      </dsp:nvSpPr>
      <dsp:spPr>
        <a:xfrm>
          <a:off x="8420532" y="3612409"/>
          <a:ext cx="960151" cy="2952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Vértebras</a:t>
          </a:r>
        </a:p>
      </dsp:txBody>
      <dsp:txXfrm>
        <a:off x="8420532" y="3612409"/>
        <a:ext cx="960151" cy="2952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BCA08-BC94-4F1A-962A-F0ACE578AA86}" type="datetimeFigureOut">
              <a:rPr lang="es-MX" smtClean="0"/>
              <a:t>19/10/2022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485804-7FB4-4088-BEBB-C48E340171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2268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42976-68FE-41FB-BFC6-F863F105FC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13372C-4E40-476E-AB60-DD6A15F3E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35E749-9139-492E-BCB0-AB65E3E05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02A1-19C7-41C7-9852-E15F2A2AD06A}" type="datetimeFigureOut">
              <a:rPr lang="es-MX" smtClean="0"/>
              <a:t>19/10/2022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C3A20B-3398-4246-9CA3-903F9FFD4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818410-F319-4F48-A68C-768AE5861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2A9E-6D12-419A-9D2A-42F18DBB56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7176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13C990-64BB-4B79-9C34-4656C48DF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01671C3-418D-4DBE-AF9C-EA0ADB1A1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AD806B-4AEE-4173-B8B0-06FFA715A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02A1-19C7-41C7-9852-E15F2A2AD06A}" type="datetimeFigureOut">
              <a:rPr lang="es-MX" smtClean="0"/>
              <a:t>19/10/2022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509985-87D5-413E-B88C-09FF933A5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B9CECE-B60D-456B-A79D-347A0F701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2A9E-6D12-419A-9D2A-42F18DBB56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2618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C0AA356-EF55-48EB-92DE-CBD0311EF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5041A8D-0B54-4E1B-95ED-CC8BC0B42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CF75C5-D984-4962-9CEA-070F96D09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02A1-19C7-41C7-9852-E15F2A2AD06A}" type="datetimeFigureOut">
              <a:rPr lang="es-MX" smtClean="0"/>
              <a:t>19/10/2022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ADA9B3-716F-4E03-AA3F-0B1E32482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F20CA5-71F5-417F-B38A-9402AEEBF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2A9E-6D12-419A-9D2A-42F18DBB56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083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2B1A2C-B39A-45CD-923C-B174A9911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12C46D-999F-48F4-AA52-8A9B3D495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938848-CB4F-42F8-B2F4-8BD2515D6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02A1-19C7-41C7-9852-E15F2A2AD06A}" type="datetimeFigureOut">
              <a:rPr lang="es-MX" smtClean="0"/>
              <a:t>19/10/2022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336BF1-C02A-4CFF-91B0-4FFA0B243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9E1016-A1FB-46F3-9122-2DB3BF1D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2A9E-6D12-419A-9D2A-42F18DBB56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422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DDFB77-28B1-4E6C-BC85-4B901FBDA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91464F-B478-4C32-91A6-23F08FC54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726C9A-20EB-41B5-AB8C-7D1B67828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02A1-19C7-41C7-9852-E15F2A2AD06A}" type="datetimeFigureOut">
              <a:rPr lang="es-MX" smtClean="0"/>
              <a:t>19/10/2022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B959CA-887F-4163-9BF3-9CC57D56E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15044D-CC58-469D-B4F7-CB13CAA88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2A9E-6D12-419A-9D2A-42F18DBB56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9670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5DC3DD-7C7C-49AF-BCFF-291AE331D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EF03F8-8D6F-4A31-A101-D0227E7C9F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6050247-6B0D-4519-8589-9CD2639F7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5678276-2746-4F02-AB18-8772A7842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02A1-19C7-41C7-9852-E15F2A2AD06A}" type="datetimeFigureOut">
              <a:rPr lang="es-MX" smtClean="0"/>
              <a:t>19/10/2022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04B8A1-2D54-4609-9253-AA8E81899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404A94-A5F7-48B7-B2BE-C1DFAFA35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2A9E-6D12-419A-9D2A-42F18DBB56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9014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00EABC-445F-441A-A834-C90FF5232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A558BC-8E73-4B00-B8FC-90B964828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5E12C6C-115E-4387-92DA-33761AF12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D1DB26C-1A36-4662-B850-DC104132E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220D8EE-FFF3-4329-8131-AA71835C8D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BEB0775-6CDB-4B9C-82D5-9F75E5A51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02A1-19C7-41C7-9852-E15F2A2AD06A}" type="datetimeFigureOut">
              <a:rPr lang="es-MX" smtClean="0"/>
              <a:t>19/10/2022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D2DB794-077A-4F8A-88AB-975AF586D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6614241-0213-425A-BDE8-A9B4B0F85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2A9E-6D12-419A-9D2A-42F18DBB56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750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40011-61B0-433B-A9F2-94601E4C2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B9B4E71-C442-4B77-A44B-F8642C436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02A1-19C7-41C7-9852-E15F2A2AD06A}" type="datetimeFigureOut">
              <a:rPr lang="es-MX" smtClean="0"/>
              <a:t>19/10/2022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A29FDD-7C5B-4C70-99B7-0BA12E270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14516C5-25DC-485B-B1CD-FC636F3B6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2A9E-6D12-419A-9D2A-42F18DBB56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3164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9BB52A9-2BC6-4B9D-8BD8-F76C16F39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02A1-19C7-41C7-9852-E15F2A2AD06A}" type="datetimeFigureOut">
              <a:rPr lang="es-MX" smtClean="0"/>
              <a:t>19/10/2022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ED19528-DFA2-4ADF-A989-E45BFDCB0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3A0B084-21F4-413B-9B93-DBAA98BD4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2A9E-6D12-419A-9D2A-42F18DBB56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6839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3A1A22-EBD3-4799-BB5A-C25E5D8FA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28A782-F549-4A1A-9515-8663846AB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5B54F74-E186-41BE-8ED9-9A28B7336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8B996F7-686E-44DD-9906-E78226016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02A1-19C7-41C7-9852-E15F2A2AD06A}" type="datetimeFigureOut">
              <a:rPr lang="es-MX" smtClean="0"/>
              <a:t>19/10/2022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3BD934-0F25-41AC-9417-A27BDD2C6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A839DA9-75BB-4BFF-A48B-A0C5EB7B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2A9E-6D12-419A-9D2A-42F18DBB56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278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8EFFE-1FAE-4968-A693-0843B160D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D9F4F5E-65D0-43E0-BD86-97A93866BB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0AC6938-1FFF-43E8-A1DD-AAB404C16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6224DC5-6F6A-48FA-968D-DD85A75A0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02A1-19C7-41C7-9852-E15F2A2AD06A}" type="datetimeFigureOut">
              <a:rPr lang="es-MX" smtClean="0"/>
              <a:t>19/10/2022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88ABEF-7980-438D-B038-C9F93EA74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4DBD46-6603-4B92-8842-B8E5D7229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2A9E-6D12-419A-9D2A-42F18DBB56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6737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FA87A63-070B-46ED-93CB-EB70522ED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B872FF-59E9-491A-A896-1C66BEDEC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3C3C49-0F76-420D-9CCD-43F29285E4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A02A1-19C7-41C7-9852-E15F2A2AD06A}" type="datetimeFigureOut">
              <a:rPr lang="es-MX" smtClean="0"/>
              <a:t>19/10/2022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AD98D4-1AB3-49FD-9F4A-8F3F282505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B5C9C1-365F-4DF2-AD41-E2F864D09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A2A9E-6D12-419A-9D2A-42F18DBB56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523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youtu.be/EcQNmIl0JtM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youtu.be/kwWolllEFAc" TargetMode="External"/><Relationship Id="rId4" Type="http://schemas.openxmlformats.org/officeDocument/2006/relationships/image" Target="../media/image14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microsoft.com/office/2007/relationships/media" Target="https://www.youtube.com/embed/3hgftpKWJd8?feature=oembed" TargetMode="External"/><Relationship Id="rId1" Type="http://schemas.openxmlformats.org/officeDocument/2006/relationships/video" Target="NULL" TargetMode="External"/><Relationship Id="rId5" Type="http://schemas.openxmlformats.org/officeDocument/2006/relationships/image" Target="../media/image15.jpeg"/><Relationship Id="rId4" Type="http://schemas.openxmlformats.org/officeDocument/2006/relationships/hyperlink" Target="https://youtu.be/3hgftpKWJd8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uv.mx/cienciauv/revista/antropo-ciencia/" TargetMode="External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iencianueva.unam.mx/handle/123456789/159" TargetMode="External"/><Relationship Id="rId3" Type="http://schemas.openxmlformats.org/officeDocument/2006/relationships/hyperlink" Target="https://youtu.be/EcQNmIl0JtM" TargetMode="External"/><Relationship Id="rId7" Type="http://schemas.openxmlformats.org/officeDocument/2006/relationships/hyperlink" Target="https://www.academia.edu/49130563/Los_restos_%C3%B3seos_tambi%C3%A9n_son_patrimonio_arqueologico_Gu%C3%ADa_b%C3%A1sica_para_la_excavaci%C3%B3n_registro_y_resguardo" TargetMode="External"/><Relationship Id="rId2" Type="http://schemas.openxmlformats.org/officeDocument/2006/relationships/hyperlink" Target="https://youtu.be/sv9WHTfwDVE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uv.mx/cienciauv/files/2021/05/LCYEH-XXXIV-2-SM_OK.pdf" TargetMode="External"/><Relationship Id="rId5" Type="http://schemas.openxmlformats.org/officeDocument/2006/relationships/hyperlink" Target="https://youtu.be/3hgftpKWJd8" TargetMode="External"/><Relationship Id="rId4" Type="http://schemas.openxmlformats.org/officeDocument/2006/relationships/hyperlink" Target="https://youtu.be/kwWolllEFAc" TargetMode="External"/><Relationship Id="rId9" Type="http://schemas.openxmlformats.org/officeDocument/2006/relationships/hyperlink" Target="https://youtu.be/dZp4dolhuiE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microsoft.com/office/2007/relationships/media" Target="https://www.youtube.com/embed/sv9WHTfwDVE?feature=oembed" TargetMode="External"/><Relationship Id="rId1" Type="http://schemas.openxmlformats.org/officeDocument/2006/relationships/video" Target="NULL" TargetMode="External"/><Relationship Id="rId5" Type="http://schemas.openxmlformats.org/officeDocument/2006/relationships/hyperlink" Target="https://youtu.be/sv9WHTfwDVE" TargetMode="Externa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dZp4dolhuiE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95877EF0-073C-4E2E-A88D-A1116229B3CB}"/>
              </a:ext>
            </a:extLst>
          </p:cNvPr>
          <p:cNvGrpSpPr/>
          <p:nvPr/>
        </p:nvGrpSpPr>
        <p:grpSpPr>
          <a:xfrm>
            <a:off x="300109" y="182558"/>
            <a:ext cx="11591778" cy="6492884"/>
            <a:chOff x="1812091" y="182553"/>
            <a:chExt cx="8567814" cy="6492884"/>
          </a:xfrm>
        </p:grpSpPr>
        <p:sp>
          <p:nvSpPr>
            <p:cNvPr id="4" name="Diagrama de flujo: extraer 3">
              <a:extLst>
                <a:ext uri="{FF2B5EF4-FFF2-40B4-BE49-F238E27FC236}">
                  <a16:creationId xmlns:a16="http://schemas.microsoft.com/office/drawing/2014/main" id="{C5C000C4-A948-4C1C-8790-F85EEBBD66E9}"/>
                </a:ext>
              </a:extLst>
            </p:cNvPr>
            <p:cNvSpPr/>
            <p:nvPr/>
          </p:nvSpPr>
          <p:spPr>
            <a:xfrm rot="5400000">
              <a:off x="-272442" y="2267095"/>
              <a:ext cx="6492875" cy="2323810"/>
            </a:xfrm>
            <a:prstGeom prst="flowChartExtra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7" name="Diagrama de flujo: extraer 6">
              <a:extLst>
                <a:ext uri="{FF2B5EF4-FFF2-40B4-BE49-F238E27FC236}">
                  <a16:creationId xmlns:a16="http://schemas.microsoft.com/office/drawing/2014/main" id="{EDE831A0-A15F-4302-98D0-E05DE5412563}"/>
                </a:ext>
              </a:extLst>
            </p:cNvPr>
            <p:cNvSpPr/>
            <p:nvPr/>
          </p:nvSpPr>
          <p:spPr>
            <a:xfrm rot="10800000">
              <a:off x="1812092" y="182555"/>
              <a:ext cx="4419896" cy="3559447"/>
            </a:xfrm>
            <a:prstGeom prst="flowChartExtra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8" name="Diagrama de flujo: extraer 7">
              <a:extLst>
                <a:ext uri="{FF2B5EF4-FFF2-40B4-BE49-F238E27FC236}">
                  <a16:creationId xmlns:a16="http://schemas.microsoft.com/office/drawing/2014/main" id="{7A3D0625-1890-4778-AB9E-49840BAB30DC}"/>
                </a:ext>
              </a:extLst>
            </p:cNvPr>
            <p:cNvSpPr/>
            <p:nvPr/>
          </p:nvSpPr>
          <p:spPr>
            <a:xfrm rot="10800000">
              <a:off x="6095995" y="182553"/>
              <a:ext cx="4283905" cy="3559447"/>
            </a:xfrm>
            <a:prstGeom prst="flowChartExtra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9" name="Diagrama de flujo: extraer 8">
              <a:extLst>
                <a:ext uri="{FF2B5EF4-FFF2-40B4-BE49-F238E27FC236}">
                  <a16:creationId xmlns:a16="http://schemas.microsoft.com/office/drawing/2014/main" id="{E2C53D86-8408-4C6D-A3DD-0C46AE62558E}"/>
                </a:ext>
              </a:extLst>
            </p:cNvPr>
            <p:cNvSpPr/>
            <p:nvPr/>
          </p:nvSpPr>
          <p:spPr>
            <a:xfrm rot="16200000" flipH="1">
              <a:off x="5917641" y="2213174"/>
              <a:ext cx="6492873" cy="2431654"/>
            </a:xfrm>
            <a:prstGeom prst="flowChartExtra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3" name="Diagrama de flujo: extraer 2">
              <a:extLst>
                <a:ext uri="{FF2B5EF4-FFF2-40B4-BE49-F238E27FC236}">
                  <a16:creationId xmlns:a16="http://schemas.microsoft.com/office/drawing/2014/main" id="{8582A4F5-3434-43C3-9452-69A16E71A98C}"/>
                </a:ext>
              </a:extLst>
            </p:cNvPr>
            <p:cNvSpPr/>
            <p:nvPr/>
          </p:nvSpPr>
          <p:spPr>
            <a:xfrm>
              <a:off x="1812094" y="182562"/>
              <a:ext cx="8567811" cy="6492875"/>
            </a:xfrm>
            <a:prstGeom prst="flowChartExtra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sp>
        <p:nvSpPr>
          <p:cNvPr id="11" name="Título 1">
            <a:extLst>
              <a:ext uri="{FF2B5EF4-FFF2-40B4-BE49-F238E27FC236}">
                <a16:creationId xmlns:a16="http://schemas.microsoft.com/office/drawing/2014/main" id="{41186FA1-1C5E-40EF-B49E-558AD1133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547" y="1688119"/>
            <a:ext cx="3417339" cy="2053883"/>
          </a:xfrm>
        </p:spPr>
        <p:txBody>
          <a:bodyPr>
            <a:noAutofit/>
          </a:bodyPr>
          <a:lstStyle/>
          <a:p>
            <a:r>
              <a:rPr lang="es-MX" sz="3200" b="1" dirty="0">
                <a:solidFill>
                  <a:schemeClr val="bg1"/>
                </a:solidFill>
              </a:rPr>
              <a:t>Módulo 2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DABCDCA-2EBD-4B81-AB3B-FA6731242522}"/>
              </a:ext>
            </a:extLst>
          </p:cNvPr>
          <p:cNvSpPr txBox="1"/>
          <p:nvPr/>
        </p:nvSpPr>
        <p:spPr>
          <a:xfrm>
            <a:off x="2886362" y="3742002"/>
            <a:ext cx="64192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3200" b="1" dirty="0">
                <a:solidFill>
                  <a:schemeClr val="bg1"/>
                </a:solidFill>
              </a:rPr>
              <a:t>El cuerpo humano</a:t>
            </a:r>
          </a:p>
        </p:txBody>
      </p:sp>
    </p:spTree>
    <p:extLst>
      <p:ext uri="{BB962C8B-B14F-4D97-AF65-F5344CB8AC3E}">
        <p14:creationId xmlns:p14="http://schemas.microsoft.com/office/powerpoint/2010/main" val="686346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:a16="http://schemas.microsoft.com/office/drawing/2014/main" id="{90AD2C01-0806-40DB-B787-528F32368EB8}"/>
              </a:ext>
            </a:extLst>
          </p:cNvPr>
          <p:cNvSpPr/>
          <p:nvPr/>
        </p:nvSpPr>
        <p:spPr>
          <a:xfrm>
            <a:off x="927172" y="1926672"/>
            <a:ext cx="11033599" cy="48190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s-MX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BDB4281-4FFA-40A6-BBD4-150933920B73}"/>
              </a:ext>
            </a:extLst>
          </p:cNvPr>
          <p:cNvSpPr/>
          <p:nvPr/>
        </p:nvSpPr>
        <p:spPr>
          <a:xfrm>
            <a:off x="948193" y="1382275"/>
            <a:ext cx="11033600" cy="4283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="1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61ADA6-8CB8-49C8-A15C-05778EA8C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17573" y="129201"/>
            <a:ext cx="5157787" cy="368560"/>
          </a:xfrm>
          <a:ln>
            <a:noFill/>
          </a:ln>
        </p:spPr>
        <p:txBody>
          <a:bodyPr>
            <a:normAutofit/>
          </a:bodyPr>
          <a:lstStyle/>
          <a:p>
            <a:r>
              <a:rPr lang="es-MX" sz="1800" dirty="0"/>
              <a:t>Desarrollo de saberes de la E.E.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F04DFE-8321-4DD4-BC1F-9AF0E9192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1434" y="1043237"/>
            <a:ext cx="10469828" cy="368560"/>
          </a:xfrm>
          <a:ln>
            <a:noFill/>
          </a:ln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1800" b="1" dirty="0"/>
              <a:t>2.2. Etapas del análisis de restos óseos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AEA3DFEE-37E7-42E5-A1DE-D2E6C9BD02A9}"/>
              </a:ext>
            </a:extLst>
          </p:cNvPr>
          <p:cNvSpPr/>
          <p:nvPr/>
        </p:nvSpPr>
        <p:spPr>
          <a:xfrm>
            <a:off x="112542" y="129201"/>
            <a:ext cx="1617784" cy="44394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Módulo 2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A2B3F50-1B15-4038-A5C7-49F496F6BD7C}"/>
              </a:ext>
            </a:extLst>
          </p:cNvPr>
          <p:cNvSpPr txBox="1"/>
          <p:nvPr/>
        </p:nvSpPr>
        <p:spPr>
          <a:xfrm>
            <a:off x="1081956" y="1426558"/>
            <a:ext cx="9719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2.2.1.  Primeras preguntas de investigación</a:t>
            </a:r>
          </a:p>
        </p:txBody>
      </p:sp>
      <p:sp>
        <p:nvSpPr>
          <p:cNvPr id="10" name="Bocadillo: rectángulo 9">
            <a:extLst>
              <a:ext uri="{FF2B5EF4-FFF2-40B4-BE49-F238E27FC236}">
                <a16:creationId xmlns:a16="http://schemas.microsoft.com/office/drawing/2014/main" id="{BC2574C5-BC5B-BEE4-CC2B-EBDA8EB07315}"/>
              </a:ext>
            </a:extLst>
          </p:cNvPr>
          <p:cNvSpPr/>
          <p:nvPr/>
        </p:nvSpPr>
        <p:spPr>
          <a:xfrm>
            <a:off x="-1549917" y="1035282"/>
            <a:ext cx="2350655" cy="346993"/>
          </a:xfrm>
          <a:prstGeom prst="wedgeRectCallout">
            <a:avLst>
              <a:gd name="adj1" fmla="val 55572"/>
              <a:gd name="adj2" fmla="val -66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Renato: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título de la sección.</a:t>
            </a:r>
            <a:endParaRPr lang="es-MX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" name="Bocadillo: rectángulo 10">
            <a:extLst>
              <a:ext uri="{FF2B5EF4-FFF2-40B4-BE49-F238E27FC236}">
                <a16:creationId xmlns:a16="http://schemas.microsoft.com/office/drawing/2014/main" id="{F55F47A2-9D7D-65A8-F626-942A8D04E0B5}"/>
              </a:ext>
            </a:extLst>
          </p:cNvPr>
          <p:cNvSpPr/>
          <p:nvPr/>
        </p:nvSpPr>
        <p:spPr>
          <a:xfrm>
            <a:off x="-1549917" y="1566757"/>
            <a:ext cx="2350655" cy="443948"/>
          </a:xfrm>
          <a:prstGeom prst="wedgeRectCallout">
            <a:avLst>
              <a:gd name="adj1" fmla="val 58255"/>
              <a:gd name="adj2" fmla="val -34031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Renato: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título del primer apartado.</a:t>
            </a:r>
            <a:endParaRPr lang="es-MX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" name="Bocadillo: rectángulo 17">
            <a:extLst>
              <a:ext uri="{FF2B5EF4-FFF2-40B4-BE49-F238E27FC236}">
                <a16:creationId xmlns:a16="http://schemas.microsoft.com/office/drawing/2014/main" id="{4C23BEAF-2DA9-4923-8F5C-EEA262A20924}"/>
              </a:ext>
            </a:extLst>
          </p:cNvPr>
          <p:cNvSpPr/>
          <p:nvPr/>
        </p:nvSpPr>
        <p:spPr>
          <a:xfrm>
            <a:off x="-1546234" y="2222750"/>
            <a:ext cx="2350655" cy="443948"/>
          </a:xfrm>
          <a:prstGeom prst="wedgeRectCallout">
            <a:avLst>
              <a:gd name="adj1" fmla="val 57584"/>
              <a:gd name="adj2" fmla="val -37582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Renato: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contenido del primer apartado.</a:t>
            </a:r>
            <a:endParaRPr lang="es-MX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" name="2 Título">
            <a:extLst>
              <a:ext uri="{FF2B5EF4-FFF2-40B4-BE49-F238E27FC236}">
                <a16:creationId xmlns:a16="http://schemas.microsoft.com/office/drawing/2014/main" id="{8F489295-E78D-EDB7-3B97-D351CB0C1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958" y="2149689"/>
            <a:ext cx="10899835" cy="115683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" altLang="es-ES" sz="1600" dirty="0"/>
              <a:t>Los materiales óseos son encontrados en diferentes contextos: bosques, lagos, ríos, pantanos; y en diferentes condiciones: quemados, desmembrados o mutilados.</a:t>
            </a:r>
            <a:br>
              <a:rPr lang="es-ES" altLang="es-ES" sz="1600" dirty="0"/>
            </a:br>
            <a:br>
              <a:rPr lang="es-ES" altLang="es-ES" sz="1600" dirty="0"/>
            </a:br>
            <a:r>
              <a:rPr lang="es-ES" altLang="es-ES" sz="1600" dirty="0"/>
              <a:t>        </a:t>
            </a:r>
            <a:br>
              <a:rPr lang="es-ES" altLang="es-ES" sz="1600" dirty="0"/>
            </a:br>
            <a:r>
              <a:rPr lang="es-ES" altLang="es-ES" sz="1600" dirty="0"/>
              <a:t>             Observa el siguiente esquema y haz clic en los elementos interactivos para leer la información.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8522F010-B0A7-96EE-F94D-2150A92626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638" t="36820" r="22931" b="28956"/>
          <a:stretch/>
        </p:blipFill>
        <p:spPr>
          <a:xfrm>
            <a:off x="3472171" y="3306519"/>
            <a:ext cx="5943600" cy="3227843"/>
          </a:xfrm>
          <a:prstGeom prst="rect">
            <a:avLst/>
          </a:prstGeom>
        </p:spPr>
      </p:pic>
      <p:sp>
        <p:nvSpPr>
          <p:cNvPr id="17" name="Bocadillo: rectángulo 10">
            <a:extLst>
              <a:ext uri="{FF2B5EF4-FFF2-40B4-BE49-F238E27FC236}">
                <a16:creationId xmlns:a16="http://schemas.microsoft.com/office/drawing/2014/main" id="{1CD5DE36-891D-4B24-81B4-B4EE39E0E11B}"/>
              </a:ext>
            </a:extLst>
          </p:cNvPr>
          <p:cNvSpPr/>
          <p:nvPr/>
        </p:nvSpPr>
        <p:spPr>
          <a:xfrm>
            <a:off x="-1549917" y="4086271"/>
            <a:ext cx="3900572" cy="1668338"/>
          </a:xfrm>
          <a:prstGeom prst="wedgeRectCallout">
            <a:avLst>
              <a:gd name="adj1" fmla="val 60267"/>
              <a:gd name="adj2" fmla="val -21297"/>
            </a:avLst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es-MX" sz="1400" b="1" dirty="0">
                <a:solidFill>
                  <a:prstClr val="black"/>
                </a:solidFill>
                <a:latin typeface="Calibri" panose="020F0502020204030204"/>
              </a:rPr>
              <a:t>Aureli</a:t>
            </a:r>
            <a:r>
              <a:rPr kumimoji="0" lang="es-MX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o: </a:t>
            </a:r>
            <a:r>
              <a:rPr kumimoji="0" lang="es-MX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elaborar este mapa conceptual interactivo. Te proporciono el </a:t>
            </a:r>
            <a:r>
              <a:rPr kumimoji="0" lang="es-MX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esque</a:t>
            </a:r>
            <a:r>
              <a:rPr lang="es-MX" sz="1400" dirty="0" err="1">
                <a:solidFill>
                  <a:prstClr val="black"/>
                </a:solidFill>
                <a:latin typeface="Calibri" panose="020F0502020204030204"/>
              </a:rPr>
              <a:t>ma</a:t>
            </a:r>
            <a:r>
              <a:rPr lang="es-MX" sz="1400" dirty="0">
                <a:solidFill>
                  <a:prstClr val="black"/>
                </a:solidFill>
                <a:latin typeface="Calibri" panose="020F0502020204030204"/>
              </a:rPr>
              <a:t> en PPT anexo. La intención es que al dar clic en los recuadros donde hay “manita” se dirija a la información. El contenido es tomado de la presentación PPT que envió la maestra.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73E0D10E-035C-46D1-964D-13ADDC2E6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416" y="2888811"/>
            <a:ext cx="462506" cy="31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451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:a16="http://schemas.microsoft.com/office/drawing/2014/main" id="{90AD2C01-0806-40DB-B787-528F32368EB8}"/>
              </a:ext>
            </a:extLst>
          </p:cNvPr>
          <p:cNvSpPr/>
          <p:nvPr/>
        </p:nvSpPr>
        <p:spPr>
          <a:xfrm>
            <a:off x="948193" y="1144685"/>
            <a:ext cx="10557598" cy="5562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s-MX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BDB4281-4FFA-40A6-BBD4-150933920B73}"/>
              </a:ext>
            </a:extLst>
          </p:cNvPr>
          <p:cNvSpPr/>
          <p:nvPr/>
        </p:nvSpPr>
        <p:spPr>
          <a:xfrm>
            <a:off x="948193" y="644729"/>
            <a:ext cx="10557598" cy="4283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AEA3DFEE-37E7-42E5-A1DE-D2E6C9BD02A9}"/>
              </a:ext>
            </a:extLst>
          </p:cNvPr>
          <p:cNvSpPr/>
          <p:nvPr/>
        </p:nvSpPr>
        <p:spPr>
          <a:xfrm>
            <a:off x="112542" y="129201"/>
            <a:ext cx="1617784" cy="44394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Módulo 2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A2B3F50-1B15-4038-A5C7-49F496F6BD7C}"/>
              </a:ext>
            </a:extLst>
          </p:cNvPr>
          <p:cNvSpPr txBox="1"/>
          <p:nvPr/>
        </p:nvSpPr>
        <p:spPr>
          <a:xfrm>
            <a:off x="1009203" y="674251"/>
            <a:ext cx="641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2.2.2.  Evaluación del sexo</a:t>
            </a:r>
          </a:p>
        </p:txBody>
      </p:sp>
      <p:sp>
        <p:nvSpPr>
          <p:cNvPr id="11" name="Bocadillo: rectángulo 10">
            <a:extLst>
              <a:ext uri="{FF2B5EF4-FFF2-40B4-BE49-F238E27FC236}">
                <a16:creationId xmlns:a16="http://schemas.microsoft.com/office/drawing/2014/main" id="{F55F47A2-9D7D-65A8-F626-942A8D04E0B5}"/>
              </a:ext>
            </a:extLst>
          </p:cNvPr>
          <p:cNvSpPr/>
          <p:nvPr/>
        </p:nvSpPr>
        <p:spPr>
          <a:xfrm>
            <a:off x="-1476518" y="644729"/>
            <a:ext cx="2350655" cy="443948"/>
          </a:xfrm>
          <a:prstGeom prst="wedgeRectCallout">
            <a:avLst>
              <a:gd name="adj1" fmla="val 55572"/>
              <a:gd name="adj2" fmla="val -2337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Renato: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título del segundo apartado.</a:t>
            </a:r>
            <a:endParaRPr lang="es-MX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" name="Bocadillo: rectángulo 17">
            <a:extLst>
              <a:ext uri="{FF2B5EF4-FFF2-40B4-BE49-F238E27FC236}">
                <a16:creationId xmlns:a16="http://schemas.microsoft.com/office/drawing/2014/main" id="{4C23BEAF-2DA9-4923-8F5C-EEA262A20924}"/>
              </a:ext>
            </a:extLst>
          </p:cNvPr>
          <p:cNvSpPr/>
          <p:nvPr/>
        </p:nvSpPr>
        <p:spPr>
          <a:xfrm>
            <a:off x="-1476519" y="1202979"/>
            <a:ext cx="2350655" cy="443948"/>
          </a:xfrm>
          <a:prstGeom prst="wedgeRectCallout">
            <a:avLst>
              <a:gd name="adj1" fmla="val 55572"/>
              <a:gd name="adj2" fmla="val -2337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Renato: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contenido del segundo apartado.</a:t>
            </a:r>
            <a:endParaRPr lang="es-MX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208A41C-8AA9-1B96-A3D1-C2359B0C4A79}"/>
              </a:ext>
            </a:extLst>
          </p:cNvPr>
          <p:cNvSpPr txBox="1"/>
          <p:nvPr/>
        </p:nvSpPr>
        <p:spPr>
          <a:xfrm>
            <a:off x="1236407" y="1168216"/>
            <a:ext cx="10007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/>
              <a:t>Existen algunos métodos de análisis para evaluar el sexo de los restos óseos humanos, sean adultos o menores de 15 años. Observa el siguiente esquema en el que se exponen algunos de estos métodos.</a:t>
            </a:r>
          </a:p>
          <a:p>
            <a:pPr algn="just"/>
            <a:r>
              <a:rPr lang="es-ES" sz="2000" dirty="0"/>
              <a:t>        Haz clic en los elementos interactivos para leer la información.</a:t>
            </a:r>
            <a:endParaRPr lang="es-ES" sz="1600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1B2127AF-9F4F-97E1-5589-2319765FD2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698" t="43215" r="23707" b="24816"/>
          <a:stretch/>
        </p:blipFill>
        <p:spPr>
          <a:xfrm>
            <a:off x="3294992" y="2588004"/>
            <a:ext cx="7320829" cy="3595745"/>
          </a:xfrm>
          <a:prstGeom prst="rect">
            <a:avLst/>
          </a:prstGeom>
        </p:spPr>
      </p:pic>
      <p:sp>
        <p:nvSpPr>
          <p:cNvPr id="15" name="Bocadillo: rectángulo 10">
            <a:extLst>
              <a:ext uri="{FF2B5EF4-FFF2-40B4-BE49-F238E27FC236}">
                <a16:creationId xmlns:a16="http://schemas.microsoft.com/office/drawing/2014/main" id="{809CFA3F-4E46-A846-7B53-D0A262F47AC6}"/>
              </a:ext>
            </a:extLst>
          </p:cNvPr>
          <p:cNvSpPr/>
          <p:nvPr/>
        </p:nvSpPr>
        <p:spPr>
          <a:xfrm>
            <a:off x="-1549917" y="4086271"/>
            <a:ext cx="3900572" cy="1668338"/>
          </a:xfrm>
          <a:prstGeom prst="wedgeRectCallout">
            <a:avLst>
              <a:gd name="adj1" fmla="val 60267"/>
              <a:gd name="adj2" fmla="val -21297"/>
            </a:avLst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es-MX" sz="1400" b="1" dirty="0">
                <a:solidFill>
                  <a:prstClr val="black"/>
                </a:solidFill>
                <a:latin typeface="Calibri" panose="020F0502020204030204"/>
              </a:rPr>
              <a:t>Aureli</a:t>
            </a:r>
            <a:r>
              <a:rPr kumimoji="0" lang="es-MX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o: </a:t>
            </a:r>
            <a:r>
              <a:rPr kumimoji="0" lang="es-MX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elaborar este mapa conceptual interactivo. Te proporciono el </a:t>
            </a:r>
            <a:r>
              <a:rPr kumimoji="0" lang="es-MX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esque</a:t>
            </a:r>
            <a:r>
              <a:rPr lang="es-MX" sz="1400" dirty="0" err="1">
                <a:solidFill>
                  <a:prstClr val="black"/>
                </a:solidFill>
                <a:latin typeface="Calibri" panose="020F0502020204030204"/>
              </a:rPr>
              <a:t>ma</a:t>
            </a:r>
            <a:r>
              <a:rPr lang="es-MX" sz="1400" dirty="0">
                <a:solidFill>
                  <a:prstClr val="black"/>
                </a:solidFill>
                <a:latin typeface="Calibri" panose="020F0502020204030204"/>
              </a:rPr>
              <a:t> en PPT anexo. La intención es que al dar clic en los recuadros donde hay “manita” se dirija a la información. El contenido es tomado de la presentación PPT que envió la maestra.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98641CE1-54FB-49DA-8661-EFAFFD783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493" y="2156216"/>
            <a:ext cx="462506" cy="31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027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:a16="http://schemas.microsoft.com/office/drawing/2014/main" id="{90AD2C01-0806-40DB-B787-528F32368EB8}"/>
              </a:ext>
            </a:extLst>
          </p:cNvPr>
          <p:cNvSpPr/>
          <p:nvPr/>
        </p:nvSpPr>
        <p:spPr>
          <a:xfrm>
            <a:off x="948193" y="1097388"/>
            <a:ext cx="10557598" cy="5562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s-MX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AEA3DFEE-37E7-42E5-A1DE-D2E6C9BD02A9}"/>
              </a:ext>
            </a:extLst>
          </p:cNvPr>
          <p:cNvSpPr/>
          <p:nvPr/>
        </p:nvSpPr>
        <p:spPr>
          <a:xfrm>
            <a:off x="112542" y="129201"/>
            <a:ext cx="1617784" cy="44394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Módulo 2</a:t>
            </a:r>
          </a:p>
        </p:txBody>
      </p:sp>
      <p:sp>
        <p:nvSpPr>
          <p:cNvPr id="18" name="Bocadillo: rectángulo 17">
            <a:extLst>
              <a:ext uri="{FF2B5EF4-FFF2-40B4-BE49-F238E27FC236}">
                <a16:creationId xmlns:a16="http://schemas.microsoft.com/office/drawing/2014/main" id="{4C23BEAF-2DA9-4923-8F5C-EEA262A20924}"/>
              </a:ext>
            </a:extLst>
          </p:cNvPr>
          <p:cNvSpPr/>
          <p:nvPr/>
        </p:nvSpPr>
        <p:spPr>
          <a:xfrm>
            <a:off x="-1476519" y="1202979"/>
            <a:ext cx="2350655" cy="657352"/>
          </a:xfrm>
          <a:prstGeom prst="wedgeRectCallout">
            <a:avLst>
              <a:gd name="adj1" fmla="val 55572"/>
              <a:gd name="adj2" fmla="val -2337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Renato: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esta información es continuación de la diapositiva anterior.</a:t>
            </a:r>
            <a:endParaRPr lang="es-MX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208A41C-8AA9-1B96-A3D1-C2359B0C4A79}"/>
              </a:ext>
            </a:extLst>
          </p:cNvPr>
          <p:cNvSpPr txBox="1"/>
          <p:nvPr/>
        </p:nvSpPr>
        <p:spPr>
          <a:xfrm>
            <a:off x="1236407" y="1277853"/>
            <a:ext cx="1000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/>
              <a:t>En los siguientes videos se expone con mayor detalle el análisis del cráneo y la cintura pélvica para determinar el sexo de los restos óseos. Obsérvalos atentamente.</a:t>
            </a:r>
            <a:endParaRPr lang="es-ES" sz="1600" dirty="0"/>
          </a:p>
        </p:txBody>
      </p:sp>
      <p:sp>
        <p:nvSpPr>
          <p:cNvPr id="15" name="Bocadillo: rectángulo 10">
            <a:extLst>
              <a:ext uri="{FF2B5EF4-FFF2-40B4-BE49-F238E27FC236}">
                <a16:creationId xmlns:a16="http://schemas.microsoft.com/office/drawing/2014/main" id="{809CFA3F-4E46-A846-7B53-D0A262F47AC6}"/>
              </a:ext>
            </a:extLst>
          </p:cNvPr>
          <p:cNvSpPr/>
          <p:nvPr/>
        </p:nvSpPr>
        <p:spPr>
          <a:xfrm>
            <a:off x="2288372" y="5202475"/>
            <a:ext cx="2517312" cy="377672"/>
          </a:xfrm>
          <a:prstGeom prst="wedgeRectCallout">
            <a:avLst>
              <a:gd name="adj1" fmla="val 21007"/>
              <a:gd name="adj2" fmla="val -87328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es-MX" sz="1400" dirty="0">
                <a:solidFill>
                  <a:schemeClr val="bg1"/>
                </a:solidFill>
                <a:hlinkClick r:id="rId2"/>
              </a:rPr>
              <a:t>https://youtu.be/EcQNmIl0JtM</a:t>
            </a:r>
            <a:r>
              <a:rPr lang="es-MX" sz="14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6" name="Gráfico 5" descr="Claqueta con relleno sólido">
            <a:extLst>
              <a:ext uri="{FF2B5EF4-FFF2-40B4-BE49-F238E27FC236}">
                <a16:creationId xmlns:a16="http://schemas.microsoft.com/office/drawing/2014/main" id="{F270EE7C-64C6-CE00-CF8F-93181FE23D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19167" y="2492693"/>
            <a:ext cx="2855722" cy="285572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64047C2-9701-86C3-8C52-52FB258F572C}"/>
              </a:ext>
            </a:extLst>
          </p:cNvPr>
          <p:cNvSpPr txBox="1"/>
          <p:nvPr/>
        </p:nvSpPr>
        <p:spPr>
          <a:xfrm>
            <a:off x="1917573" y="2125398"/>
            <a:ext cx="3057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i="1" dirty="0"/>
              <a:t>Determinación del sexo mediante análisis del cráneo.</a:t>
            </a:r>
            <a:endParaRPr lang="es-ES" sz="1400" i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731006F-182B-34F8-C3C2-2DE3BB483441}"/>
              </a:ext>
            </a:extLst>
          </p:cNvPr>
          <p:cNvSpPr txBox="1"/>
          <p:nvPr/>
        </p:nvSpPr>
        <p:spPr>
          <a:xfrm>
            <a:off x="7430249" y="2165540"/>
            <a:ext cx="3057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i="1" dirty="0"/>
              <a:t>Determinación del sexo mediante la pelvis.</a:t>
            </a:r>
            <a:endParaRPr lang="es-ES" sz="1400" i="1" dirty="0"/>
          </a:p>
        </p:txBody>
      </p:sp>
      <p:pic>
        <p:nvPicPr>
          <p:cNvPr id="9" name="Gráfico 8" descr="Claqueta con relleno sólido">
            <a:extLst>
              <a:ext uri="{FF2B5EF4-FFF2-40B4-BE49-F238E27FC236}">
                <a16:creationId xmlns:a16="http://schemas.microsoft.com/office/drawing/2014/main" id="{41BA398E-D8BB-7909-FBAF-877DAACA70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31046" y="2486241"/>
            <a:ext cx="2855722" cy="2855722"/>
          </a:xfrm>
          <a:prstGeom prst="rect">
            <a:avLst/>
          </a:prstGeom>
        </p:spPr>
      </p:pic>
      <p:sp>
        <p:nvSpPr>
          <p:cNvPr id="10" name="Bocadillo: rectángulo 10">
            <a:extLst>
              <a:ext uri="{FF2B5EF4-FFF2-40B4-BE49-F238E27FC236}">
                <a16:creationId xmlns:a16="http://schemas.microsoft.com/office/drawing/2014/main" id="{9225318A-37FD-EF4B-6A83-53EC8CF4847C}"/>
              </a:ext>
            </a:extLst>
          </p:cNvPr>
          <p:cNvSpPr/>
          <p:nvPr/>
        </p:nvSpPr>
        <p:spPr>
          <a:xfrm>
            <a:off x="7755933" y="5143708"/>
            <a:ext cx="2405947" cy="518956"/>
          </a:xfrm>
          <a:prstGeom prst="wedgeRectCallout">
            <a:avLst>
              <a:gd name="adj1" fmla="val 21995"/>
              <a:gd name="adj2" fmla="val -7025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es-MX" sz="1400" dirty="0">
                <a:solidFill>
                  <a:schemeClr val="bg1"/>
                </a:solidFill>
                <a:hlinkClick r:id="rId5"/>
              </a:rPr>
              <a:t>https://youtu.be/kwWolllEFAc</a:t>
            </a:r>
            <a:r>
              <a:rPr lang="es-MX" sz="1400" dirty="0">
                <a:solidFill>
                  <a:schemeClr val="bg1"/>
                </a:solidFill>
              </a:rPr>
              <a:t> </a:t>
            </a:r>
            <a:endParaRPr lang="es-MX" sz="1400" dirty="0">
              <a:solidFill>
                <a:schemeClr val="bg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99744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:a16="http://schemas.microsoft.com/office/drawing/2014/main" id="{90AD2C01-0806-40DB-B787-528F32368EB8}"/>
              </a:ext>
            </a:extLst>
          </p:cNvPr>
          <p:cNvSpPr/>
          <p:nvPr/>
        </p:nvSpPr>
        <p:spPr>
          <a:xfrm>
            <a:off x="800738" y="1145457"/>
            <a:ext cx="10762013" cy="55299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="1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BDB4281-4FFA-40A6-BBD4-150933920B73}"/>
              </a:ext>
            </a:extLst>
          </p:cNvPr>
          <p:cNvSpPr/>
          <p:nvPr/>
        </p:nvSpPr>
        <p:spPr>
          <a:xfrm>
            <a:off x="800737" y="640149"/>
            <a:ext cx="10762013" cy="4283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61ADA6-8CB8-49C8-A15C-05778EA8C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17573" y="129201"/>
            <a:ext cx="5157787" cy="368560"/>
          </a:xfrm>
          <a:ln>
            <a:noFill/>
          </a:ln>
        </p:spPr>
        <p:txBody>
          <a:bodyPr>
            <a:normAutofit/>
          </a:bodyPr>
          <a:lstStyle/>
          <a:p>
            <a:r>
              <a:rPr lang="es-MX" sz="1800" dirty="0"/>
              <a:t>Desarrollo de saberes de la E.E.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AEA3DFEE-37E7-42E5-A1DE-D2E6C9BD02A9}"/>
              </a:ext>
            </a:extLst>
          </p:cNvPr>
          <p:cNvSpPr/>
          <p:nvPr/>
        </p:nvSpPr>
        <p:spPr>
          <a:xfrm>
            <a:off x="112542" y="119269"/>
            <a:ext cx="1617784" cy="44394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Módulo 2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A2B3F50-1B15-4038-A5C7-49F496F6BD7C}"/>
              </a:ext>
            </a:extLst>
          </p:cNvPr>
          <p:cNvSpPr txBox="1"/>
          <p:nvPr/>
        </p:nvSpPr>
        <p:spPr>
          <a:xfrm>
            <a:off x="833664" y="658875"/>
            <a:ext cx="9719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2.2.3. Evaluación de la edad al momento de la muerte</a:t>
            </a:r>
          </a:p>
        </p:txBody>
      </p:sp>
      <p:sp>
        <p:nvSpPr>
          <p:cNvPr id="11" name="Bocadillo: rectángulo 10">
            <a:extLst>
              <a:ext uri="{FF2B5EF4-FFF2-40B4-BE49-F238E27FC236}">
                <a16:creationId xmlns:a16="http://schemas.microsoft.com/office/drawing/2014/main" id="{F55F47A2-9D7D-65A8-F626-942A8D04E0B5}"/>
              </a:ext>
            </a:extLst>
          </p:cNvPr>
          <p:cNvSpPr/>
          <p:nvPr/>
        </p:nvSpPr>
        <p:spPr>
          <a:xfrm>
            <a:off x="-1721405" y="643992"/>
            <a:ext cx="2350655" cy="443948"/>
          </a:xfrm>
          <a:prstGeom prst="wedgeRectCallout">
            <a:avLst>
              <a:gd name="adj1" fmla="val 55572"/>
              <a:gd name="adj2" fmla="val -2337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Renato: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título del tercer apartado.</a:t>
            </a:r>
            <a:endParaRPr lang="es-MX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" name="Bocadillo: rectángulo 17">
            <a:extLst>
              <a:ext uri="{FF2B5EF4-FFF2-40B4-BE49-F238E27FC236}">
                <a16:creationId xmlns:a16="http://schemas.microsoft.com/office/drawing/2014/main" id="{4C23BEAF-2DA9-4923-8F5C-EEA262A20924}"/>
              </a:ext>
            </a:extLst>
          </p:cNvPr>
          <p:cNvSpPr/>
          <p:nvPr/>
        </p:nvSpPr>
        <p:spPr>
          <a:xfrm>
            <a:off x="-1721405" y="1335494"/>
            <a:ext cx="2350655" cy="443948"/>
          </a:xfrm>
          <a:prstGeom prst="wedgeRectCallout">
            <a:avLst>
              <a:gd name="adj1" fmla="val 55572"/>
              <a:gd name="adj2" fmla="val -2337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Renato: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contenido del tercer apartado.</a:t>
            </a:r>
            <a:endParaRPr lang="es-MX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B9BEF16-8D05-A8B8-06EB-6D5F24FAD4AB}"/>
              </a:ext>
            </a:extLst>
          </p:cNvPr>
          <p:cNvSpPr txBox="1"/>
          <p:nvPr/>
        </p:nvSpPr>
        <p:spPr>
          <a:xfrm>
            <a:off x="1082440" y="1351866"/>
            <a:ext cx="10308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altLang="es-ES" sz="2000" dirty="0">
                <a:latin typeface="Arial" panose="020B0604020202020204" pitchFamily="34" charset="0"/>
              </a:rPr>
              <a:t>Para calcular la edad esquelética se reúne información de los huesos y de las piezas dentales. Para conocer más detalles acerca de este tema, observa el siguiente video.</a:t>
            </a:r>
            <a:endParaRPr lang="es-MX" sz="2000" dirty="0"/>
          </a:p>
        </p:txBody>
      </p:sp>
      <p:sp>
        <p:nvSpPr>
          <p:cNvPr id="17" name="Bocadillo: rectángulo 10">
            <a:extLst>
              <a:ext uri="{FF2B5EF4-FFF2-40B4-BE49-F238E27FC236}">
                <a16:creationId xmlns:a16="http://schemas.microsoft.com/office/drawing/2014/main" id="{6BB5B261-8C4F-D081-8B84-91C9705C60A1}"/>
              </a:ext>
            </a:extLst>
          </p:cNvPr>
          <p:cNvSpPr/>
          <p:nvPr/>
        </p:nvSpPr>
        <p:spPr>
          <a:xfrm>
            <a:off x="3859048" y="5393246"/>
            <a:ext cx="2514043" cy="369455"/>
          </a:xfrm>
          <a:prstGeom prst="wedgeRectCallout">
            <a:avLst>
              <a:gd name="adj1" fmla="val -20676"/>
              <a:gd name="adj2" fmla="val -79521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sz="1400" dirty="0">
                <a:solidFill>
                  <a:schemeClr val="bg1"/>
                </a:solidFill>
              </a:rPr>
              <a:t> </a:t>
            </a:r>
            <a:r>
              <a:rPr lang="es-MX" sz="1400" dirty="0">
                <a:solidFill>
                  <a:schemeClr val="bg1"/>
                </a:solidFill>
                <a:hlinkClick r:id="rId4"/>
              </a:rPr>
              <a:t>https://youtu.be/3hgftpKWJd8</a:t>
            </a:r>
            <a:r>
              <a:rPr lang="es-MX" sz="14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8" name="Elementos multimedia en línea 7" title="Píldoras de Antropología Forense. Perfil de biológico: estimación de la edad de muerte.">
            <a:hlinkClick r:id="" action="ppaction://media"/>
            <a:extLst>
              <a:ext uri="{FF2B5EF4-FFF2-40B4-BE49-F238E27FC236}">
                <a16:creationId xmlns:a16="http://schemas.microsoft.com/office/drawing/2014/main" id="{1A851D3B-15C6-1D10-3BB5-CAEF63A81C4C}"/>
              </a:ext>
            </a:extLst>
          </p:cNvPr>
          <p:cNvPicPr>
            <a:picLocks noRot="1"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link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511331" y="2266161"/>
            <a:ext cx="5169338" cy="292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227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:a16="http://schemas.microsoft.com/office/drawing/2014/main" id="{90AD2C01-0806-40DB-B787-528F32368EB8}"/>
              </a:ext>
            </a:extLst>
          </p:cNvPr>
          <p:cNvSpPr/>
          <p:nvPr/>
        </p:nvSpPr>
        <p:spPr>
          <a:xfrm>
            <a:off x="948193" y="721775"/>
            <a:ext cx="10557598" cy="59853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s-MX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AEA3DFEE-37E7-42E5-A1DE-D2E6C9BD02A9}"/>
              </a:ext>
            </a:extLst>
          </p:cNvPr>
          <p:cNvSpPr/>
          <p:nvPr/>
        </p:nvSpPr>
        <p:spPr>
          <a:xfrm>
            <a:off x="112542" y="129201"/>
            <a:ext cx="1617784" cy="44394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Módulo 2</a:t>
            </a:r>
          </a:p>
        </p:txBody>
      </p:sp>
      <p:sp>
        <p:nvSpPr>
          <p:cNvPr id="18" name="Bocadillo: rectángulo 17">
            <a:extLst>
              <a:ext uri="{FF2B5EF4-FFF2-40B4-BE49-F238E27FC236}">
                <a16:creationId xmlns:a16="http://schemas.microsoft.com/office/drawing/2014/main" id="{4C23BEAF-2DA9-4923-8F5C-EEA262A20924}"/>
              </a:ext>
            </a:extLst>
          </p:cNvPr>
          <p:cNvSpPr/>
          <p:nvPr/>
        </p:nvSpPr>
        <p:spPr>
          <a:xfrm>
            <a:off x="-1476519" y="1202979"/>
            <a:ext cx="2350655" cy="661916"/>
          </a:xfrm>
          <a:prstGeom prst="wedgeRectCallout">
            <a:avLst>
              <a:gd name="adj1" fmla="val 55572"/>
              <a:gd name="adj2" fmla="val -2337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Renato: </a:t>
            </a:r>
            <a:r>
              <a:rPr lang="es-MX" sz="1200" dirty="0">
                <a:solidFill>
                  <a:prstClr val="black"/>
                </a:solidFill>
                <a:latin typeface="Calibri" panose="020F0502020204030204"/>
              </a:rPr>
              <a:t>esta información es continuidad de la diapositiva anterior.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208A41C-8AA9-1B96-A3D1-C2359B0C4A79}"/>
              </a:ext>
            </a:extLst>
          </p:cNvPr>
          <p:cNvSpPr txBox="1"/>
          <p:nvPr/>
        </p:nvSpPr>
        <p:spPr>
          <a:xfrm>
            <a:off x="1172449" y="894124"/>
            <a:ext cx="10007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/>
              <a:t>El siguiente esquema expone algunos detalles sobre el análisis de los huesos y las piezas dentales para calcular la edad esquelética. </a:t>
            </a:r>
          </a:p>
          <a:p>
            <a:pPr algn="just"/>
            <a:endParaRPr lang="es-ES" sz="2000" dirty="0"/>
          </a:p>
          <a:p>
            <a:pPr algn="just"/>
            <a:r>
              <a:rPr lang="es-ES" sz="2000" dirty="0"/>
              <a:t>         Haz clic en los elementos interactivos para revisar la información.</a:t>
            </a:r>
            <a:endParaRPr lang="es-ES" sz="1600" dirty="0"/>
          </a:p>
        </p:txBody>
      </p:sp>
      <p:sp>
        <p:nvSpPr>
          <p:cNvPr id="15" name="Bocadillo: rectángulo 10">
            <a:extLst>
              <a:ext uri="{FF2B5EF4-FFF2-40B4-BE49-F238E27FC236}">
                <a16:creationId xmlns:a16="http://schemas.microsoft.com/office/drawing/2014/main" id="{809CFA3F-4E46-A846-7B53-D0A262F47AC6}"/>
              </a:ext>
            </a:extLst>
          </p:cNvPr>
          <p:cNvSpPr/>
          <p:nvPr/>
        </p:nvSpPr>
        <p:spPr>
          <a:xfrm>
            <a:off x="-1549917" y="4086271"/>
            <a:ext cx="3900572" cy="1668338"/>
          </a:xfrm>
          <a:prstGeom prst="wedgeRectCallout">
            <a:avLst>
              <a:gd name="adj1" fmla="val 60267"/>
              <a:gd name="adj2" fmla="val -21297"/>
            </a:avLst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es-MX" sz="1400" b="1" dirty="0">
                <a:solidFill>
                  <a:prstClr val="black"/>
                </a:solidFill>
                <a:latin typeface="Calibri" panose="020F0502020204030204"/>
              </a:rPr>
              <a:t>Aureli</a:t>
            </a:r>
            <a:r>
              <a:rPr kumimoji="0" lang="es-MX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o: </a:t>
            </a:r>
            <a:r>
              <a:rPr kumimoji="0" lang="es-MX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elaborar este mapa conceptual interactivo. Te proporciono el </a:t>
            </a:r>
            <a:r>
              <a:rPr kumimoji="0" lang="es-MX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esque</a:t>
            </a:r>
            <a:r>
              <a:rPr lang="es-MX" sz="1400" dirty="0" err="1">
                <a:solidFill>
                  <a:prstClr val="black"/>
                </a:solidFill>
                <a:latin typeface="Calibri" panose="020F0502020204030204"/>
              </a:rPr>
              <a:t>ma</a:t>
            </a:r>
            <a:r>
              <a:rPr lang="es-MX" sz="1400" dirty="0">
                <a:solidFill>
                  <a:prstClr val="black"/>
                </a:solidFill>
                <a:latin typeface="Calibri" panose="020F0502020204030204"/>
              </a:rPr>
              <a:t> en PPT anexo. La intención es que al dar clic en los recuadros donde hay “manita” se dirija a la información. El contenido es tomado de la presentación PPT que envió la maestra.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4EDB52C-63AE-4A71-129D-E26CC49C36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70" t="39527" r="23552" b="21390"/>
          <a:stretch/>
        </p:blipFill>
        <p:spPr>
          <a:xfrm>
            <a:off x="2983832" y="2307455"/>
            <a:ext cx="7010400" cy="419999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8641CE1-54FB-49DA-8661-EFAFFD783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809" y="1854715"/>
            <a:ext cx="462506" cy="31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902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:a16="http://schemas.microsoft.com/office/drawing/2014/main" id="{90AD2C01-0806-40DB-B787-528F32368EB8}"/>
              </a:ext>
            </a:extLst>
          </p:cNvPr>
          <p:cNvSpPr/>
          <p:nvPr/>
        </p:nvSpPr>
        <p:spPr>
          <a:xfrm>
            <a:off x="800738" y="1145457"/>
            <a:ext cx="10762013" cy="55299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="1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BDB4281-4FFA-40A6-BBD4-150933920B73}"/>
              </a:ext>
            </a:extLst>
          </p:cNvPr>
          <p:cNvSpPr/>
          <p:nvPr/>
        </p:nvSpPr>
        <p:spPr>
          <a:xfrm>
            <a:off x="800737" y="640149"/>
            <a:ext cx="10762013" cy="4283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AEA3DFEE-37E7-42E5-A1DE-D2E6C9BD02A9}"/>
              </a:ext>
            </a:extLst>
          </p:cNvPr>
          <p:cNvSpPr/>
          <p:nvPr/>
        </p:nvSpPr>
        <p:spPr>
          <a:xfrm>
            <a:off x="112542" y="119269"/>
            <a:ext cx="1617784" cy="44394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Módulo 2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A2B3F50-1B15-4038-A5C7-49F496F6BD7C}"/>
              </a:ext>
            </a:extLst>
          </p:cNvPr>
          <p:cNvSpPr txBox="1"/>
          <p:nvPr/>
        </p:nvSpPr>
        <p:spPr>
          <a:xfrm>
            <a:off x="833664" y="658875"/>
            <a:ext cx="9719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2.2.4. Evaluación de la talla</a:t>
            </a:r>
          </a:p>
        </p:txBody>
      </p:sp>
      <p:sp>
        <p:nvSpPr>
          <p:cNvPr id="11" name="Bocadillo: rectángulo 10">
            <a:extLst>
              <a:ext uri="{FF2B5EF4-FFF2-40B4-BE49-F238E27FC236}">
                <a16:creationId xmlns:a16="http://schemas.microsoft.com/office/drawing/2014/main" id="{F55F47A2-9D7D-65A8-F626-942A8D04E0B5}"/>
              </a:ext>
            </a:extLst>
          </p:cNvPr>
          <p:cNvSpPr/>
          <p:nvPr/>
        </p:nvSpPr>
        <p:spPr>
          <a:xfrm>
            <a:off x="-1721405" y="643992"/>
            <a:ext cx="2350655" cy="443948"/>
          </a:xfrm>
          <a:prstGeom prst="wedgeRectCallout">
            <a:avLst>
              <a:gd name="adj1" fmla="val 55572"/>
              <a:gd name="adj2" fmla="val -2337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Renato: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título del cuarto apartado.</a:t>
            </a:r>
            <a:endParaRPr lang="es-MX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" name="Bocadillo: rectángulo 17">
            <a:extLst>
              <a:ext uri="{FF2B5EF4-FFF2-40B4-BE49-F238E27FC236}">
                <a16:creationId xmlns:a16="http://schemas.microsoft.com/office/drawing/2014/main" id="{4C23BEAF-2DA9-4923-8F5C-EEA262A20924}"/>
              </a:ext>
            </a:extLst>
          </p:cNvPr>
          <p:cNvSpPr/>
          <p:nvPr/>
        </p:nvSpPr>
        <p:spPr>
          <a:xfrm>
            <a:off x="-1721405" y="1335494"/>
            <a:ext cx="2350655" cy="443948"/>
          </a:xfrm>
          <a:prstGeom prst="wedgeRectCallout">
            <a:avLst>
              <a:gd name="adj1" fmla="val 55572"/>
              <a:gd name="adj2" fmla="val -2337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Renato: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contenido del cuarto apartado.</a:t>
            </a:r>
            <a:endParaRPr lang="es-MX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B9BEF16-8D05-A8B8-06EB-6D5F24FAD4AB}"/>
              </a:ext>
            </a:extLst>
          </p:cNvPr>
          <p:cNvSpPr txBox="1"/>
          <p:nvPr/>
        </p:nvSpPr>
        <p:spPr>
          <a:xfrm>
            <a:off x="1082440" y="1351866"/>
            <a:ext cx="103088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>
                <a:latin typeface="Arial" panose="020B0604020202020204" pitchFamily="34" charset="0"/>
              </a:rPr>
              <a:t>Ahora, revisa el siguiente esquema en el que se muestra información acerca de los métodos para determinar la talla de los restos óseos humanos. </a:t>
            </a:r>
          </a:p>
          <a:p>
            <a:pPr algn="just"/>
            <a:endParaRPr lang="es-MX" sz="2000" dirty="0">
              <a:latin typeface="Arial" panose="020B0604020202020204" pitchFamily="34" charset="0"/>
            </a:endParaRPr>
          </a:p>
          <a:p>
            <a:pPr algn="just"/>
            <a:r>
              <a:rPr lang="es-MX" sz="2000" dirty="0">
                <a:latin typeface="Arial" panose="020B0604020202020204" pitchFamily="34" charset="0"/>
              </a:rPr>
              <a:t>       Haz clic en los elementos interactivos para leer el contenido.</a:t>
            </a:r>
            <a:endParaRPr lang="es-MX" sz="20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776F2BF-A6B9-0DDC-7A7E-D64CA310E7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086" t="43446" r="25905" b="33095"/>
          <a:stretch/>
        </p:blipFill>
        <p:spPr>
          <a:xfrm>
            <a:off x="2207174" y="2857154"/>
            <a:ext cx="8548028" cy="3315205"/>
          </a:xfrm>
          <a:prstGeom prst="rect">
            <a:avLst/>
          </a:prstGeom>
        </p:spPr>
      </p:pic>
      <p:sp>
        <p:nvSpPr>
          <p:cNvPr id="7" name="Bocadillo: rectángulo 10">
            <a:extLst>
              <a:ext uri="{FF2B5EF4-FFF2-40B4-BE49-F238E27FC236}">
                <a16:creationId xmlns:a16="http://schemas.microsoft.com/office/drawing/2014/main" id="{22122544-D2A9-87BC-5881-6C22668ACFBF}"/>
              </a:ext>
            </a:extLst>
          </p:cNvPr>
          <p:cNvSpPr/>
          <p:nvPr/>
        </p:nvSpPr>
        <p:spPr>
          <a:xfrm>
            <a:off x="-2170246" y="3253123"/>
            <a:ext cx="3900572" cy="1668338"/>
          </a:xfrm>
          <a:prstGeom prst="wedgeRectCallout">
            <a:avLst>
              <a:gd name="adj1" fmla="val 60267"/>
              <a:gd name="adj2" fmla="val -21297"/>
            </a:avLst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es-MX" sz="1400" b="1" dirty="0">
                <a:solidFill>
                  <a:prstClr val="black"/>
                </a:solidFill>
                <a:latin typeface="Calibri" panose="020F0502020204030204"/>
              </a:rPr>
              <a:t>Aureli</a:t>
            </a:r>
            <a:r>
              <a:rPr kumimoji="0" lang="es-MX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o: </a:t>
            </a:r>
            <a:r>
              <a:rPr kumimoji="0" lang="es-MX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elaborar este mapa conceptual interactivo. Te proporciono el </a:t>
            </a:r>
            <a:r>
              <a:rPr kumimoji="0" lang="es-MX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esque</a:t>
            </a:r>
            <a:r>
              <a:rPr lang="es-MX" sz="1400" dirty="0" err="1">
                <a:solidFill>
                  <a:prstClr val="black"/>
                </a:solidFill>
                <a:latin typeface="Calibri" panose="020F0502020204030204"/>
              </a:rPr>
              <a:t>ma</a:t>
            </a:r>
            <a:r>
              <a:rPr lang="es-MX" sz="1400" dirty="0">
                <a:solidFill>
                  <a:prstClr val="black"/>
                </a:solidFill>
                <a:latin typeface="Calibri" panose="020F0502020204030204"/>
              </a:rPr>
              <a:t> en PPT anexo. La intención es que al dar clic en los recuadros donde hay “manita” se dirija a la información. El contenido es tomado de la presentación PPT que envió la maestra.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98641CE1-54FB-49DA-8661-EFAFFD783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166" y="2302395"/>
            <a:ext cx="462506" cy="31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507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:a16="http://schemas.microsoft.com/office/drawing/2014/main" id="{90AD2C01-0806-40DB-B787-528F32368EB8}"/>
              </a:ext>
            </a:extLst>
          </p:cNvPr>
          <p:cNvSpPr/>
          <p:nvPr/>
        </p:nvSpPr>
        <p:spPr>
          <a:xfrm>
            <a:off x="800738" y="1145457"/>
            <a:ext cx="10762013" cy="55299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="1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BDB4281-4FFA-40A6-BBD4-150933920B73}"/>
              </a:ext>
            </a:extLst>
          </p:cNvPr>
          <p:cNvSpPr/>
          <p:nvPr/>
        </p:nvSpPr>
        <p:spPr>
          <a:xfrm>
            <a:off x="800737" y="640149"/>
            <a:ext cx="10762013" cy="4283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AEA3DFEE-37E7-42E5-A1DE-D2E6C9BD02A9}"/>
              </a:ext>
            </a:extLst>
          </p:cNvPr>
          <p:cNvSpPr/>
          <p:nvPr/>
        </p:nvSpPr>
        <p:spPr>
          <a:xfrm>
            <a:off x="112542" y="119269"/>
            <a:ext cx="1617784" cy="44394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Módulo 2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A2B3F50-1B15-4038-A5C7-49F496F6BD7C}"/>
              </a:ext>
            </a:extLst>
          </p:cNvPr>
          <p:cNvSpPr txBox="1"/>
          <p:nvPr/>
        </p:nvSpPr>
        <p:spPr>
          <a:xfrm>
            <a:off x="833664" y="658875"/>
            <a:ext cx="9719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2.2.5. Evaluación de la filiación biológica</a:t>
            </a:r>
          </a:p>
        </p:txBody>
      </p:sp>
      <p:sp>
        <p:nvSpPr>
          <p:cNvPr id="11" name="Bocadillo: rectángulo 10">
            <a:extLst>
              <a:ext uri="{FF2B5EF4-FFF2-40B4-BE49-F238E27FC236}">
                <a16:creationId xmlns:a16="http://schemas.microsoft.com/office/drawing/2014/main" id="{F55F47A2-9D7D-65A8-F626-942A8D04E0B5}"/>
              </a:ext>
            </a:extLst>
          </p:cNvPr>
          <p:cNvSpPr/>
          <p:nvPr/>
        </p:nvSpPr>
        <p:spPr>
          <a:xfrm>
            <a:off x="-1721405" y="643992"/>
            <a:ext cx="2350655" cy="443948"/>
          </a:xfrm>
          <a:prstGeom prst="wedgeRectCallout">
            <a:avLst>
              <a:gd name="adj1" fmla="val 55572"/>
              <a:gd name="adj2" fmla="val -2337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Renato: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título del quinto apartado.</a:t>
            </a:r>
            <a:endParaRPr lang="es-MX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" name="Bocadillo: rectángulo 17">
            <a:extLst>
              <a:ext uri="{FF2B5EF4-FFF2-40B4-BE49-F238E27FC236}">
                <a16:creationId xmlns:a16="http://schemas.microsoft.com/office/drawing/2014/main" id="{4C23BEAF-2DA9-4923-8F5C-EEA262A20924}"/>
              </a:ext>
            </a:extLst>
          </p:cNvPr>
          <p:cNvSpPr/>
          <p:nvPr/>
        </p:nvSpPr>
        <p:spPr>
          <a:xfrm>
            <a:off x="-1721405" y="1335494"/>
            <a:ext cx="2350655" cy="443948"/>
          </a:xfrm>
          <a:prstGeom prst="wedgeRectCallout">
            <a:avLst>
              <a:gd name="adj1" fmla="val 55572"/>
              <a:gd name="adj2" fmla="val -2337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Renato: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contenido del quinto apartado.</a:t>
            </a:r>
            <a:endParaRPr lang="es-MX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B9BEF16-8D05-A8B8-06EB-6D5F24FAD4AB}"/>
              </a:ext>
            </a:extLst>
          </p:cNvPr>
          <p:cNvSpPr txBox="1"/>
          <p:nvPr/>
        </p:nvSpPr>
        <p:spPr>
          <a:xfrm>
            <a:off x="1082440" y="1351866"/>
            <a:ext cx="10308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altLang="es-ES" sz="2000" dirty="0">
                <a:latin typeface="Arial" panose="020B0604020202020204" pitchFamily="34" charset="0"/>
              </a:rPr>
              <a:t>Para calcular la edad esquelética se reúne información de los huesos y de las piezas dentales. A continuación, observa el siguiente video.</a:t>
            </a:r>
            <a:endParaRPr lang="es-MX" sz="2000" dirty="0"/>
          </a:p>
        </p:txBody>
      </p:sp>
      <p:sp>
        <p:nvSpPr>
          <p:cNvPr id="7" name="Bocadillo: rectángulo 10">
            <a:extLst>
              <a:ext uri="{FF2B5EF4-FFF2-40B4-BE49-F238E27FC236}">
                <a16:creationId xmlns:a16="http://schemas.microsoft.com/office/drawing/2014/main" id="{22122544-D2A9-87BC-5881-6C22668ACFBF}"/>
              </a:ext>
            </a:extLst>
          </p:cNvPr>
          <p:cNvSpPr/>
          <p:nvPr/>
        </p:nvSpPr>
        <p:spPr>
          <a:xfrm>
            <a:off x="-2170246" y="3253123"/>
            <a:ext cx="3900572" cy="1668338"/>
          </a:xfrm>
          <a:prstGeom prst="wedgeRectCallout">
            <a:avLst>
              <a:gd name="adj1" fmla="val 60267"/>
              <a:gd name="adj2" fmla="val -21297"/>
            </a:avLst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es-MX" sz="1400" b="1" dirty="0">
                <a:solidFill>
                  <a:prstClr val="black"/>
                </a:solidFill>
                <a:latin typeface="Calibri" panose="020F0502020204030204"/>
              </a:rPr>
              <a:t>Aureli</a:t>
            </a:r>
            <a:r>
              <a:rPr kumimoji="0" lang="es-MX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o: </a:t>
            </a:r>
            <a:r>
              <a:rPr kumimoji="0" lang="es-MX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elaborar este mapa conceptual interactivo. Te proporciono el </a:t>
            </a:r>
            <a:r>
              <a:rPr kumimoji="0" lang="es-MX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esque</a:t>
            </a:r>
            <a:r>
              <a:rPr lang="es-MX" sz="1400" dirty="0" err="1">
                <a:solidFill>
                  <a:prstClr val="black"/>
                </a:solidFill>
                <a:latin typeface="Calibri" panose="020F0502020204030204"/>
              </a:rPr>
              <a:t>ma</a:t>
            </a:r>
            <a:r>
              <a:rPr lang="es-MX" sz="1400" dirty="0">
                <a:solidFill>
                  <a:prstClr val="black"/>
                </a:solidFill>
                <a:latin typeface="Calibri" panose="020F0502020204030204"/>
              </a:rPr>
              <a:t> en PPT anexo. La intención es que al dar clic en los recuadros donde hay “manita” se dirija a la información. El contenido es tomado de la presentación PPT que envió la maestra.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598AE9F-1706-96D0-18C3-ECD6306A48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561" t="42744" r="22780" b="16686"/>
          <a:stretch/>
        </p:blipFill>
        <p:spPr>
          <a:xfrm>
            <a:off x="2302358" y="2266161"/>
            <a:ext cx="7109656" cy="419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044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4C040F9F-0794-4827-A378-16E9E22FD70A}"/>
              </a:ext>
            </a:extLst>
          </p:cNvPr>
          <p:cNvSpPr/>
          <p:nvPr/>
        </p:nvSpPr>
        <p:spPr>
          <a:xfrm>
            <a:off x="112542" y="119269"/>
            <a:ext cx="1617784" cy="44394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Módulo 2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F55A350-95FD-4BE3-B989-8FABA6F383DF}"/>
              </a:ext>
            </a:extLst>
          </p:cNvPr>
          <p:cNvSpPr/>
          <p:nvPr/>
        </p:nvSpPr>
        <p:spPr>
          <a:xfrm>
            <a:off x="6093656" y="986216"/>
            <a:ext cx="5361725" cy="584776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Actividad 3: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Cuestionario.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9707BAF-01F6-435C-8580-53D4E383FD82}"/>
              </a:ext>
            </a:extLst>
          </p:cNvPr>
          <p:cNvSpPr txBox="1"/>
          <p:nvPr/>
        </p:nvSpPr>
        <p:spPr>
          <a:xfrm>
            <a:off x="6093655" y="1719188"/>
            <a:ext cx="571965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Descripción:</a:t>
            </a:r>
            <a:endParaRPr lang="es-ES_tradnl" sz="1200" i="1" dirty="0"/>
          </a:p>
          <a:p>
            <a:pPr marL="228600" indent="-228600">
              <a:buFont typeface="+mj-lt"/>
              <a:buAutoNum type="arabicPeriod"/>
            </a:pPr>
            <a:r>
              <a:rPr lang="es-MX" sz="1200" i="0" dirty="0">
                <a:solidFill>
                  <a:srgbClr val="000000"/>
                </a:solidFill>
                <a:effectLst/>
                <a:latin typeface="ArialNova-Bold"/>
                <a:ea typeface="Calibri" panose="020F0502020204030204" pitchFamily="34" charset="0"/>
                <a:cs typeface="Times New Roman" panose="02020603050405020304" pitchFamily="18" charset="0"/>
              </a:rPr>
              <a:t>Lee el texto </a:t>
            </a:r>
            <a:r>
              <a:rPr lang="es-MX" sz="1200" b="0" i="1" dirty="0">
                <a:solidFill>
                  <a:srgbClr val="000000"/>
                </a:solidFill>
                <a:effectLst/>
                <a:latin typeface="ArialNova"/>
                <a:ea typeface="Calibri" panose="020F0502020204030204" pitchFamily="34" charset="0"/>
                <a:cs typeface="Times New Roman" panose="02020603050405020304" pitchFamily="18" charset="0"/>
              </a:rPr>
              <a:t>¿Por qué somos diferentes? Diversidad bilógica humana, </a:t>
            </a:r>
            <a:r>
              <a:rPr lang="es-MX" sz="1200" b="0" i="0" dirty="0">
                <a:solidFill>
                  <a:srgbClr val="000000"/>
                </a:solidFill>
                <a:effectLst/>
                <a:latin typeface="ArialNova"/>
                <a:ea typeface="Calibri" panose="020F0502020204030204" pitchFamily="34" charset="0"/>
                <a:cs typeface="Times New Roman" panose="02020603050405020304" pitchFamily="18" charset="0"/>
              </a:rPr>
              <a:t>de la autoría de Margarita Meza Manzanilla. Disponible en el enlace: </a:t>
            </a:r>
            <a:r>
              <a:rPr lang="es-MX" sz="12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https://www.uv.mx/cienciauv/revista/antropo-ciencia/</a:t>
            </a:r>
            <a:endParaRPr lang="es-MX" sz="1200" u="sng" dirty="0">
              <a:solidFill>
                <a:srgbClr val="0563C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s-ES" sz="1200" dirty="0"/>
              <a:t>Haz clic en el siguiente botón para descargar el archivo </a:t>
            </a:r>
            <a:r>
              <a:rPr lang="es-ES" sz="1200" dirty="0" err="1"/>
              <a:t>word</a:t>
            </a:r>
            <a:r>
              <a:rPr lang="es-ES" sz="1200" dirty="0"/>
              <a:t>: «Cuestionario Módulo 2» y responde ahí mismo las preguntas.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1200" dirty="0"/>
          </a:p>
          <a:p>
            <a:endParaRPr lang="es-MX" sz="1200" dirty="0"/>
          </a:p>
          <a:p>
            <a:endParaRPr lang="es-ES" sz="1200" b="1" dirty="0"/>
          </a:p>
          <a:p>
            <a:pPr lvl="0">
              <a:defRPr/>
            </a:pPr>
            <a:endParaRPr lang="es-MX" sz="1200" b="1" dirty="0"/>
          </a:p>
          <a:p>
            <a:pPr lvl="0">
              <a:defRPr/>
            </a:pPr>
            <a:r>
              <a:rPr lang="es-MX" sz="1200" b="1" dirty="0"/>
              <a:t>Criterios de evaluación:</a:t>
            </a:r>
          </a:p>
          <a:p>
            <a:pPr marL="228600" lvl="0" indent="-228600">
              <a:buFont typeface="+mj-lt"/>
              <a:buAutoNum type="arabicPeriod"/>
              <a:defRPr/>
            </a:pPr>
            <a:r>
              <a:rPr lang="es-ES" sz="1200" dirty="0"/>
              <a:t>Puntualidad en la entrega.</a:t>
            </a:r>
          </a:p>
          <a:p>
            <a:pPr marL="228600" lvl="0" indent="-228600">
              <a:buFont typeface="+mj-lt"/>
              <a:buAutoNum type="arabicPeriod"/>
              <a:defRPr/>
            </a:pPr>
            <a:r>
              <a:rPr lang="es-ES" sz="1200" dirty="0"/>
              <a:t>Claridad y precisión de las respuestas. </a:t>
            </a:r>
          </a:p>
          <a:p>
            <a:pPr marL="228600" lvl="0" indent="-228600">
              <a:buFont typeface="+mj-lt"/>
              <a:buAutoNum type="arabicPeriod"/>
              <a:defRPr/>
            </a:pPr>
            <a:r>
              <a:rPr lang="es-ES" sz="1200" dirty="0"/>
              <a:t>Excelente ortografía y reacción: el escrito deberá ser claro y fluido.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endParaRPr lang="es-E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Lineamientos de entrega:</a:t>
            </a:r>
          </a:p>
          <a:p>
            <a:pPr marL="342900" lvl="0" indent="-342900" fontAlgn="base">
              <a:buFont typeface="+mj-lt"/>
              <a:buAutoNum type="arabicPeriod"/>
            </a:pPr>
            <a:r>
              <a:rPr lang="es-ES" sz="1200" dirty="0"/>
              <a:t>Titula el archivo de la siguiente forma: </a:t>
            </a:r>
            <a:r>
              <a:rPr lang="es-ES" sz="1200" dirty="0" err="1"/>
              <a:t>Act</a:t>
            </a:r>
            <a:r>
              <a:rPr lang="es-ES" sz="1200" i="1" dirty="0" err="1"/>
              <a:t>n</a:t>
            </a:r>
            <a:r>
              <a:rPr lang="es-ES" sz="1200" dirty="0" err="1"/>
              <a:t>_PrimerApellidoyPrimerNombre</a:t>
            </a:r>
            <a:r>
              <a:rPr lang="es-ES" sz="1200" dirty="0"/>
              <a:t>. Por ejemplo: Act3_VillanuevaMariaTeresa. </a:t>
            </a:r>
          </a:p>
          <a:p>
            <a:pPr marL="342900" lvl="0" indent="-342900" fontAlgn="base">
              <a:buFont typeface="+mj-lt"/>
              <a:buAutoNum type="arabicPeriod"/>
            </a:pPr>
            <a:r>
              <a:rPr lang="es-ES" sz="1200" dirty="0"/>
              <a:t>Envía tu archivo, en formato </a:t>
            </a:r>
            <a:r>
              <a:rPr lang="es-ES" sz="1200" dirty="0" err="1"/>
              <a:t>word</a:t>
            </a:r>
            <a:r>
              <a:rPr lang="es-ES" sz="1200" dirty="0"/>
              <a:t>, a través del apartado </a:t>
            </a:r>
            <a:r>
              <a:rPr lang="es-ES" sz="1200" b="1" dirty="0"/>
              <a:t>Actividades </a:t>
            </a:r>
            <a:r>
              <a:rPr lang="es-ES" sz="1200" dirty="0"/>
              <a:t>de la plataforma </a:t>
            </a:r>
            <a:r>
              <a:rPr lang="es-ES" sz="1200" dirty="0" err="1"/>
              <a:t>Eminus</a:t>
            </a:r>
            <a:r>
              <a:rPr lang="es-ES" sz="1200" dirty="0"/>
              <a:t>, a más tardar en la fecha establecida en el </a:t>
            </a:r>
            <a:r>
              <a:rPr lang="es-ES" sz="1200" b="1" dirty="0"/>
              <a:t>Calendario de entregas.</a:t>
            </a:r>
            <a:r>
              <a:rPr lang="es-ES" sz="1200" dirty="0"/>
              <a:t> 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2E2221D9-EA27-4789-BD5A-87BAC12E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478" y="604059"/>
            <a:ext cx="4044395" cy="559589"/>
          </a:xfrm>
        </p:spPr>
        <p:txBody>
          <a:bodyPr>
            <a:normAutofit/>
          </a:bodyPr>
          <a:lstStyle/>
          <a:p>
            <a:r>
              <a:rPr lang="es-MX" sz="2800" dirty="0"/>
              <a:t>Evidencias de desempeño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t="18932" r="3402"/>
          <a:stretch/>
        </p:blipFill>
        <p:spPr>
          <a:xfrm>
            <a:off x="261793" y="1949697"/>
            <a:ext cx="5529407" cy="2007008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F0A3D30C-8E22-42B2-87D5-C01E2D2E9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28" b="95331" l="2439" r="98171">
                        <a14:foregroundMark x1="17927" y1="84047" x2="17927" y2="84047"/>
                        <a14:foregroundMark x1="4756" y1="80156" x2="4756" y2="80156"/>
                        <a14:foregroundMark x1="4024" y1="47082" x2="4024" y2="47082"/>
                        <a14:foregroundMark x1="29390" y1="90661" x2="29390" y2="90661"/>
                        <a14:foregroundMark x1="43171" y1="84436" x2="43171" y2="84436"/>
                        <a14:foregroundMark x1="41585" y1="67315" x2="41585" y2="67315"/>
                        <a14:foregroundMark x1="39634" y1="65759" x2="39634" y2="65759"/>
                        <a14:foregroundMark x1="37073" y1="65759" x2="37073" y2="65759"/>
                        <a14:foregroundMark x1="35610" y1="65370" x2="35610" y2="65370"/>
                        <a14:foregroundMark x1="33171" y1="66148" x2="33171" y2="66148"/>
                        <a14:foregroundMark x1="91707" y1="56809" x2="91707" y2="56809"/>
                        <a14:foregroundMark x1="92561" y1="41245" x2="92561" y2="41245"/>
                        <a14:foregroundMark x1="95366" y1="38132" x2="95366" y2="38132"/>
                        <a14:foregroundMark x1="97927" y1="35409" x2="97927" y2="35409"/>
                        <a14:foregroundMark x1="98171" y1="34241" x2="98171" y2="34241"/>
                        <a14:foregroundMark x1="98171" y1="33074" x2="98171" y2="33074"/>
                        <a14:foregroundMark x1="97317" y1="31907" x2="97317" y2="31907"/>
                        <a14:foregroundMark x1="96341" y1="31907" x2="96341" y2="31907"/>
                        <a14:foregroundMark x1="93902" y1="31518" x2="93902" y2="31518"/>
                        <a14:foregroundMark x1="70610" y1="37743" x2="70610" y2="37743"/>
                        <a14:foregroundMark x1="74146" y1="27626" x2="74146" y2="27626"/>
                        <a14:foregroundMark x1="73902" y1="22957" x2="73902" y2="22957"/>
                        <a14:foregroundMark x1="68415" y1="44747" x2="68415" y2="44747"/>
                        <a14:foregroundMark x1="76341" y1="71595" x2="76341" y2="71595"/>
                        <a14:foregroundMark x1="58293" y1="82101" x2="58293" y2="82101"/>
                        <a14:foregroundMark x1="38171" y1="79377" x2="38171" y2="79377"/>
                        <a14:foregroundMark x1="22683" y1="44747" x2="22683" y2="44747"/>
                        <a14:foregroundMark x1="6585" y1="46304" x2="6585" y2="46304"/>
                        <a14:foregroundMark x1="5122" y1="46693" x2="5122" y2="50195"/>
                        <a14:foregroundMark x1="7317" y1="59144" x2="7317" y2="59144"/>
                        <a14:foregroundMark x1="7439" y1="59144" x2="7439" y2="59144"/>
                        <a14:foregroundMark x1="7683" y1="60311" x2="12683" y2="73152"/>
                        <a14:foregroundMark x1="15000" y1="76265" x2="15610" y2="76265"/>
                        <a14:foregroundMark x1="19146" y1="78988" x2="24756" y2="85603"/>
                        <a14:foregroundMark x1="29756" y1="87549" x2="33902" y2="89105"/>
                        <a14:foregroundMark x1="37073" y1="89494" x2="43415" y2="93385"/>
                        <a14:foregroundMark x1="45732" y1="94163" x2="50610" y2="95331"/>
                        <a14:foregroundMark x1="56220" y1="95331" x2="56220" y2="95331"/>
                        <a14:foregroundMark x1="71829" y1="81712" x2="71829" y2="81712"/>
                        <a14:foregroundMark x1="74756" y1="80934" x2="75610" y2="81323"/>
                        <a14:foregroundMark x1="78415" y1="84047" x2="79756" y2="85603"/>
                        <a14:foregroundMark x1="81829" y1="85603" x2="87683" y2="85603"/>
                        <a14:foregroundMark x1="89268" y1="85603" x2="89756" y2="85603"/>
                        <a14:foregroundMark x1="92073" y1="76654" x2="92073" y2="76654"/>
                        <a14:foregroundMark x1="92195" y1="71595" x2="92195" y2="71595"/>
                        <a14:foregroundMark x1="92195" y1="71595" x2="92805" y2="77432"/>
                        <a14:foregroundMark x1="94756" y1="84047" x2="95976" y2="94163"/>
                        <a14:foregroundMark x1="96463" y1="93774" x2="96463" y2="93774"/>
                        <a14:foregroundMark x1="96951" y1="92218" x2="96951" y2="92218"/>
                        <a14:foregroundMark x1="85366" y1="86381" x2="82805" y2="86381"/>
                        <a14:foregroundMark x1="74024" y1="82490" x2="73537" y2="82490"/>
                        <a14:foregroundMark x1="71463" y1="81712" x2="71220" y2="81323"/>
                        <a14:foregroundMark x1="67317" y1="76265" x2="68537" y2="69261"/>
                        <a14:foregroundMark x1="69146" y1="63424" x2="69146" y2="63424"/>
                        <a14:foregroundMark x1="67073" y1="59533" x2="67073" y2="59533"/>
                        <a14:foregroundMark x1="66341" y1="60311" x2="66341" y2="60311"/>
                        <a14:foregroundMark x1="64756" y1="63424" x2="64756" y2="63424"/>
                        <a14:foregroundMark x1="64268" y1="66148" x2="64024" y2="67315"/>
                        <a14:foregroundMark x1="63659" y1="67704" x2="63659" y2="67704"/>
                        <a14:foregroundMark x1="62195" y1="68872" x2="61341" y2="69650"/>
                        <a14:foregroundMark x1="59268" y1="69650" x2="59268" y2="69650"/>
                        <a14:foregroundMark x1="58415" y1="70039" x2="57561" y2="70428"/>
                        <a14:foregroundMark x1="56220" y1="70428" x2="56220" y2="70428"/>
                        <a14:foregroundMark x1="55854" y1="70039" x2="54024" y2="70039"/>
                        <a14:foregroundMark x1="51707" y1="70039" x2="51341" y2="69650"/>
                        <a14:foregroundMark x1="49756" y1="69650" x2="49390" y2="69650"/>
                        <a14:foregroundMark x1="48171" y1="69261" x2="48171" y2="69261"/>
                        <a14:foregroundMark x1="46341" y1="68872" x2="45000" y2="68872"/>
                        <a14:foregroundMark x1="42927" y1="68872" x2="41220" y2="69261"/>
                        <a14:foregroundMark x1="38537" y1="69261" x2="36585" y2="69261"/>
                        <a14:foregroundMark x1="33415" y1="67704" x2="32439" y2="67704"/>
                        <a14:foregroundMark x1="28537" y1="65370" x2="26951" y2="65370"/>
                        <a14:foregroundMark x1="23659" y1="66148" x2="23049" y2="66148"/>
                        <a14:foregroundMark x1="21220" y1="66926" x2="20732" y2="66926"/>
                        <a14:foregroundMark x1="20366" y1="66926" x2="20366" y2="66926"/>
                        <a14:foregroundMark x1="27805" y1="62646" x2="27805" y2="62646"/>
                        <a14:foregroundMark x1="28293" y1="61089" x2="29024" y2="60700"/>
                        <a14:foregroundMark x1="31220" y1="60700" x2="33171" y2="62257"/>
                        <a14:foregroundMark x1="33537" y1="62257" x2="35976" y2="62646"/>
                        <a14:foregroundMark x1="37927" y1="62646" x2="41707" y2="63035"/>
                        <a14:foregroundMark x1="43902" y1="63035" x2="48049" y2="63035"/>
                        <a14:foregroundMark x1="49268" y1="61868" x2="54268" y2="63813"/>
                        <a14:foregroundMark x1="57195" y1="63813" x2="60244" y2="63813"/>
                        <a14:foregroundMark x1="60854" y1="63424" x2="60854" y2="63424"/>
                        <a14:foregroundMark x1="60488" y1="66537" x2="60244" y2="68093"/>
                        <a14:foregroundMark x1="59756" y1="52918" x2="59756" y2="52918"/>
                        <a14:foregroundMark x1="59390" y1="51751" x2="59390" y2="51751"/>
                        <a14:foregroundMark x1="37927" y1="40078" x2="37927" y2="40078"/>
                        <a14:foregroundMark x1="36220" y1="40078" x2="36220" y2="40078"/>
                        <a14:foregroundMark x1="31829" y1="37743" x2="31829" y2="37743"/>
                        <a14:foregroundMark x1="28537" y1="34630" x2="26341" y2="34241"/>
                        <a14:foregroundMark x1="21951" y1="33852" x2="20000" y2="35409"/>
                        <a14:foregroundMark x1="15732" y1="38132" x2="15122" y2="38521"/>
                        <a14:foregroundMark x1="11951" y1="38911" x2="11951" y2="38911"/>
                        <a14:foregroundMark x1="11098" y1="38911" x2="9878" y2="38911"/>
                        <a14:foregroundMark x1="7927" y1="38911" x2="6463" y2="38911"/>
                        <a14:foregroundMark x1="4024" y1="36187" x2="4024" y2="36187"/>
                        <a14:foregroundMark x1="3780" y1="36187" x2="3293" y2="37743"/>
                        <a14:foregroundMark x1="2561" y1="40467" x2="2439" y2="47860"/>
                        <a14:foregroundMark x1="2317" y1="52529" x2="2439" y2="61089"/>
                        <a14:foregroundMark x1="4878" y1="68093" x2="5122" y2="71595"/>
                        <a14:foregroundMark x1="5122" y1="77821" x2="5976" y2="88327"/>
                        <a14:foregroundMark x1="7683" y1="90272" x2="10122" y2="91829"/>
                        <a14:foregroundMark x1="48902" y1="43191" x2="48902" y2="43191"/>
                        <a14:foregroundMark x1="64268" y1="49027" x2="65488" y2="50584"/>
                        <a14:foregroundMark x1="74146" y1="58366" x2="75244" y2="62257"/>
                        <a14:foregroundMark x1="75854" y1="65370" x2="77073" y2="71206"/>
                        <a14:foregroundMark x1="78293" y1="71595" x2="83171" y2="72374"/>
                        <a14:foregroundMark x1="96220" y1="71206" x2="96220" y2="71206"/>
                        <a14:foregroundMark x1="96829" y1="62646" x2="96829" y2="62646"/>
                        <a14:foregroundMark x1="66463" y1="39689" x2="66463" y2="39689"/>
                        <a14:foregroundMark x1="66951" y1="49027" x2="71220" y2="64981"/>
                        <a14:foregroundMark x1="71220" y1="64981" x2="71463" y2="65370"/>
                        <a14:foregroundMark x1="71463" y1="65370" x2="71463" y2="68872"/>
                        <a14:foregroundMark x1="71220" y1="71595" x2="71220" y2="71595"/>
                        <a14:foregroundMark x1="65122" y1="83268" x2="65122" y2="83268"/>
                        <a14:foregroundMark x1="65244" y1="84047" x2="69268" y2="89105"/>
                        <a14:foregroundMark x1="59756" y1="38911" x2="59756" y2="38911"/>
                        <a14:foregroundMark x1="54390" y1="48638" x2="54390" y2="48638"/>
                        <a14:foregroundMark x1="40732" y1="49805" x2="40732" y2="49805"/>
                        <a14:foregroundMark x1="27195" y1="45525" x2="27195" y2="45525"/>
                        <a14:foregroundMark x1="32683" y1="43969" x2="35854" y2="48249"/>
                        <a14:foregroundMark x1="36098" y1="50584" x2="36341" y2="52140"/>
                        <a14:foregroundMark x1="51829" y1="45914" x2="51829" y2="45914"/>
                        <a14:foregroundMark x1="65122" y1="66148" x2="65122" y2="66148"/>
                        <a14:foregroundMark x1="25610" y1="64981" x2="25610" y2="64981"/>
                        <a14:foregroundMark x1="4634" y1="30739" x2="4634" y2="30739"/>
                        <a14:foregroundMark x1="18659" y1="30739" x2="18659" y2="30739"/>
                        <a14:foregroundMark x1="39512" y1="31518" x2="39512" y2="315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205" y="2794412"/>
            <a:ext cx="2024754" cy="63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ocadillo: rectángulo 3">
            <a:extLst>
              <a:ext uri="{FF2B5EF4-FFF2-40B4-BE49-F238E27FC236}">
                <a16:creationId xmlns:a16="http://schemas.microsoft.com/office/drawing/2014/main" id="{B86C9792-3E8E-0E43-86A9-7EA398E88F5B}"/>
              </a:ext>
            </a:extLst>
          </p:cNvPr>
          <p:cNvSpPr/>
          <p:nvPr/>
        </p:nvSpPr>
        <p:spPr>
          <a:xfrm>
            <a:off x="3384646" y="2080771"/>
            <a:ext cx="2709010" cy="605129"/>
          </a:xfrm>
          <a:prstGeom prst="wedgeRectCallout">
            <a:avLst>
              <a:gd name="adj1" fmla="val 60217"/>
              <a:gd name="adj2" fmla="val -14155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Renato: </a:t>
            </a:r>
            <a:r>
              <a:rPr kumimoji="0" lang="es-MX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colocar este vínculo para que los participantes puedan consultar el texto indicado.</a:t>
            </a:r>
            <a:endParaRPr lang="es-MX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Bocadillo: rectángulo 7">
            <a:extLst>
              <a:ext uri="{FF2B5EF4-FFF2-40B4-BE49-F238E27FC236}">
                <a16:creationId xmlns:a16="http://schemas.microsoft.com/office/drawing/2014/main" id="{1223D85B-63A0-EE1E-7B5A-64059CA6C238}"/>
              </a:ext>
            </a:extLst>
          </p:cNvPr>
          <p:cNvSpPr/>
          <p:nvPr/>
        </p:nvSpPr>
        <p:spPr>
          <a:xfrm>
            <a:off x="3384646" y="2893114"/>
            <a:ext cx="2709010" cy="605129"/>
          </a:xfrm>
          <a:prstGeom prst="wedgeRectCallout">
            <a:avLst>
              <a:gd name="adj1" fmla="val 60217"/>
              <a:gd name="adj2" fmla="val -14155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Renato: </a:t>
            </a:r>
            <a:r>
              <a:rPr kumimoji="0" lang="es-MX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colocar un botón para que el participante pueda descargar el archivo  Word referido.</a:t>
            </a:r>
            <a:endParaRPr lang="es-MX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" name="Bocadillo: rectángulo 10">
            <a:extLst>
              <a:ext uri="{FF2B5EF4-FFF2-40B4-BE49-F238E27FC236}">
                <a16:creationId xmlns:a16="http://schemas.microsoft.com/office/drawing/2014/main" id="{B01951E9-5B83-8DDC-8F9C-13B9ED10062D}"/>
              </a:ext>
            </a:extLst>
          </p:cNvPr>
          <p:cNvSpPr/>
          <p:nvPr/>
        </p:nvSpPr>
        <p:spPr>
          <a:xfrm>
            <a:off x="8953481" y="2953201"/>
            <a:ext cx="2709010" cy="605129"/>
          </a:xfrm>
          <a:prstGeom prst="wedgeRectCallout">
            <a:avLst>
              <a:gd name="adj1" fmla="val 20921"/>
              <a:gd name="adj2" fmla="val -77305"/>
            </a:avLst>
          </a:prstGeom>
          <a:solidFill>
            <a:srgbClr val="ED9D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Alicia: </a:t>
            </a:r>
            <a:r>
              <a:rPr kumimoji="0" lang="es-MX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 favor, revisar la redacción del archivo «Cuestionario Módulo 2».</a:t>
            </a:r>
            <a:endParaRPr lang="es-MX" sz="12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79890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4C040F9F-0794-4827-A378-16E9E22FD70A}"/>
              </a:ext>
            </a:extLst>
          </p:cNvPr>
          <p:cNvSpPr/>
          <p:nvPr/>
        </p:nvSpPr>
        <p:spPr>
          <a:xfrm>
            <a:off x="112542" y="119269"/>
            <a:ext cx="1617784" cy="44394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Módulo 2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F55A350-95FD-4BE3-B989-8FABA6F383DF}"/>
              </a:ext>
            </a:extLst>
          </p:cNvPr>
          <p:cNvSpPr/>
          <p:nvPr/>
        </p:nvSpPr>
        <p:spPr>
          <a:xfrm>
            <a:off x="921435" y="1264880"/>
            <a:ext cx="1110566" cy="555012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Básicas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6E25F1-4638-4096-A303-1E7B797DCE07}"/>
              </a:ext>
            </a:extLst>
          </p:cNvPr>
          <p:cNvSpPr txBox="1"/>
          <p:nvPr/>
        </p:nvSpPr>
        <p:spPr>
          <a:xfrm>
            <a:off x="193964" y="1848639"/>
            <a:ext cx="11905672" cy="3600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/>
            <a:r>
              <a:rPr lang="es-ES" sz="1200" dirty="0" err="1"/>
              <a:t>Educacciontv</a:t>
            </a:r>
            <a:r>
              <a:rPr lang="es-ES" sz="1200" dirty="0"/>
              <a:t> (2015, 18 de diciembre). </a:t>
            </a:r>
            <a:r>
              <a:rPr lang="es-ES" sz="1200" i="1" dirty="0"/>
              <a:t>Huesos que hablan</a:t>
            </a:r>
            <a:r>
              <a:rPr lang="es-ES" sz="1200" dirty="0"/>
              <a:t>. [Video]. YouTube. </a:t>
            </a:r>
            <a:r>
              <a:rPr lang="es-ES" sz="1200" dirty="0">
                <a:hlinkClick r:id="rId2"/>
              </a:rPr>
              <a:t>https://youtu.be/sv9WHTfwDVE</a:t>
            </a:r>
            <a:r>
              <a:rPr lang="es-ES" sz="1200" dirty="0"/>
              <a:t> </a:t>
            </a:r>
          </a:p>
          <a:p>
            <a:pPr marL="180975" indent="-180975"/>
            <a:r>
              <a:rPr lang="es-ES" sz="1200" dirty="0"/>
              <a:t>Ferran </a:t>
            </a:r>
            <a:r>
              <a:rPr lang="es-ES" sz="1200" dirty="0" err="1"/>
              <a:t>Estebaranz</a:t>
            </a:r>
            <a:r>
              <a:rPr lang="es-ES" sz="1200" dirty="0"/>
              <a:t> i Sánchez (2022, 7 de mayo). </a:t>
            </a:r>
            <a:r>
              <a:rPr lang="es-ES" sz="1200" i="1" dirty="0"/>
              <a:t>Píldoras de Antropología Forense. Perfil biológico: determinación del sexo mediante el cráneo</a:t>
            </a:r>
            <a:r>
              <a:rPr lang="es-ES" sz="1200" dirty="0"/>
              <a:t>. [Video]. YouTube. </a:t>
            </a:r>
            <a:r>
              <a:rPr lang="es-ES" sz="1200" dirty="0">
                <a:hlinkClick r:id="rId3"/>
              </a:rPr>
              <a:t>https://youtu.be/EcQNmIl0JtM</a:t>
            </a:r>
            <a:r>
              <a:rPr lang="es-ES" sz="1200" dirty="0"/>
              <a:t> </a:t>
            </a:r>
          </a:p>
          <a:p>
            <a:pPr marL="180975" indent="-180975"/>
            <a:r>
              <a:rPr lang="es-ES" sz="1200" dirty="0"/>
              <a:t>Ferran </a:t>
            </a:r>
            <a:r>
              <a:rPr lang="es-ES" sz="1200" dirty="0" err="1"/>
              <a:t>Estebaranz</a:t>
            </a:r>
            <a:r>
              <a:rPr lang="es-ES" sz="1200" dirty="0"/>
              <a:t> i Sánchez. (2022, 14 de mayo). </a:t>
            </a:r>
            <a:r>
              <a:rPr lang="es-ES" sz="1200" i="1" dirty="0"/>
              <a:t>Píldoras de Antropología Forense. Perfil biológico. Determinación del sexo mediante la pelvis.</a:t>
            </a:r>
            <a:r>
              <a:rPr lang="es-ES" sz="1200" dirty="0"/>
              <a:t> [Video]. </a:t>
            </a:r>
            <a:r>
              <a:rPr lang="es-ES" sz="1200" dirty="0" err="1"/>
              <a:t>Youtube</a:t>
            </a:r>
            <a:r>
              <a:rPr lang="es-ES" sz="1200" dirty="0"/>
              <a:t>. </a:t>
            </a:r>
            <a:r>
              <a:rPr lang="es-ES" sz="1200" dirty="0">
                <a:hlinkClick r:id="rId4"/>
              </a:rPr>
              <a:t>https://youtu.be/kwWolllEFAc</a:t>
            </a:r>
            <a:r>
              <a:rPr lang="es-ES" sz="1200" dirty="0"/>
              <a:t> </a:t>
            </a:r>
          </a:p>
          <a:p>
            <a:pPr marL="180975" indent="-180975"/>
            <a:r>
              <a:rPr lang="es-ES" sz="1200" dirty="0"/>
              <a:t>Ferran </a:t>
            </a:r>
            <a:r>
              <a:rPr lang="es-ES" sz="1200" dirty="0" err="1"/>
              <a:t>Estebaranz</a:t>
            </a:r>
            <a:r>
              <a:rPr lang="es-ES" sz="1200" dirty="0"/>
              <a:t> i Sánchez (2022, 7 de mayo). </a:t>
            </a:r>
            <a:r>
              <a:rPr lang="es-ES" sz="1200" i="1" dirty="0"/>
              <a:t>Píldoras de Antropología Forense. Perfil de biológico: estimación de la edad de muerte</a:t>
            </a:r>
            <a:r>
              <a:rPr lang="es-ES" sz="1200" dirty="0"/>
              <a:t>. [Video]. YouTube. </a:t>
            </a:r>
            <a:r>
              <a:rPr lang="es-ES" sz="1200" dirty="0">
                <a:hlinkClick r:id="rId5"/>
              </a:rPr>
              <a:t>https://youtu.be/3hgftpKWJd8</a:t>
            </a:r>
            <a:r>
              <a:rPr lang="es-ES" sz="1200" dirty="0"/>
              <a:t> </a:t>
            </a:r>
          </a:p>
          <a:p>
            <a:pPr marL="180975" indent="-180975"/>
            <a:r>
              <a:rPr lang="en-US" sz="1200" dirty="0" err="1"/>
              <a:t>Genovés</a:t>
            </a:r>
            <a:r>
              <a:rPr lang="en-US" sz="1200" dirty="0"/>
              <a:t>, S. (1967). Proportionality of the long bones and their relation to stature among Mesoamericans. </a:t>
            </a:r>
            <a:r>
              <a:rPr lang="en-US" sz="1200" i="1" dirty="0"/>
              <a:t>American Journal of Physical Anthropology, 26</a:t>
            </a:r>
            <a:r>
              <a:rPr lang="en-US" sz="1200" dirty="0"/>
              <a:t>: 67-78.</a:t>
            </a:r>
            <a:endParaRPr lang="es-ES" sz="1200" dirty="0"/>
          </a:p>
          <a:p>
            <a:pPr marL="180975" indent="-180975"/>
            <a:r>
              <a:rPr lang="es-ES" sz="1200" dirty="0"/>
              <a:t>Hernández, P. O. &amp; Lagunas, Z. (2015).</a:t>
            </a:r>
            <a:r>
              <a:rPr lang="es-MX" sz="1200" dirty="0"/>
              <a:t> </a:t>
            </a:r>
            <a:r>
              <a:rPr lang="es-MX" sz="1200" i="1" dirty="0"/>
              <a:t>Manual de osteología. Colección bitácora</a:t>
            </a:r>
            <a:r>
              <a:rPr lang="es-MX" sz="1200" dirty="0"/>
              <a:t>, ENAH-INAH.</a:t>
            </a:r>
          </a:p>
          <a:p>
            <a:pPr marL="180975" indent="-180975"/>
            <a:r>
              <a:rPr lang="es-ES" sz="1200" dirty="0" err="1"/>
              <a:t>Krenzer</a:t>
            </a:r>
            <a:r>
              <a:rPr lang="es-ES" sz="1200" dirty="0"/>
              <a:t>, U. (2006). </a:t>
            </a:r>
            <a:r>
              <a:rPr lang="es-ES" sz="1200" i="1" dirty="0"/>
              <a:t>Compendio de métodos antropológicos forenses. Para la reconstrucción del perfil </a:t>
            </a:r>
            <a:r>
              <a:rPr lang="es-ES" sz="1200" i="1" dirty="0" err="1"/>
              <a:t>osteo</a:t>
            </a:r>
            <a:r>
              <a:rPr lang="es-ES" sz="1200" i="1" dirty="0"/>
              <a:t> biológico</a:t>
            </a:r>
            <a:r>
              <a:rPr lang="es-ES" sz="1200" dirty="0"/>
              <a:t>. Serie Antropología Forense. CAFCA.</a:t>
            </a:r>
            <a:endParaRPr lang="es-MX" sz="1200" dirty="0"/>
          </a:p>
          <a:p>
            <a:pPr marL="180975" indent="-180975"/>
            <a:r>
              <a:rPr lang="es-ES" sz="1200" dirty="0"/>
              <a:t>Meza, M. (mayo-agosto, 2021). ¿Por qué somos diferentes? Diversidad bilógica humana</a:t>
            </a:r>
            <a:r>
              <a:rPr lang="es-ES" sz="1200" i="1" dirty="0"/>
              <a:t>. Revista la Ciencia y el Hombre, XXXIV</a:t>
            </a:r>
            <a:r>
              <a:rPr lang="es-ES" sz="1200" dirty="0"/>
              <a:t>(2), 14-17. Universidad Veracruzana. </a:t>
            </a:r>
            <a:r>
              <a:rPr lang="es-ES" sz="1200" dirty="0">
                <a:hlinkClick r:id="rId6"/>
              </a:rPr>
              <a:t>https://www.uv.mx/cienciauv/files/2021/05/LCYEH-XXXIV-2-SM_OK.pdf</a:t>
            </a:r>
            <a:r>
              <a:rPr lang="es-ES" sz="1200" dirty="0"/>
              <a:t> </a:t>
            </a:r>
            <a:endParaRPr lang="es-MX" sz="1200" dirty="0"/>
          </a:p>
          <a:p>
            <a:pPr marL="180975" indent="-180975"/>
            <a:r>
              <a:rPr lang="es-MX" sz="1200" dirty="0"/>
              <a:t>Meza, M. y Lira, Y. (2020). Los restos óseos también son patrimonio arqueológico. Guía básica para la excavación,</a:t>
            </a:r>
            <a:br>
              <a:rPr lang="es-MX" sz="1200" dirty="0"/>
            </a:br>
            <a:r>
              <a:rPr lang="es-MX" sz="1200" dirty="0"/>
              <a:t>registro y resguardo. En Lira López, Y., Meza Manzanilla, M. &amp; Kuri Camacho, J. F. (coords.) </a:t>
            </a:r>
            <a:r>
              <a:rPr lang="es-MX" sz="1200" i="1" dirty="0"/>
              <a:t>Estudios sobre Patrimonio Cultural en Veracruz</a:t>
            </a:r>
            <a:r>
              <a:rPr lang="es-MX" sz="1200" dirty="0"/>
              <a:t>, 38-48. S y G editores. Universidad Veracruzana. </a:t>
            </a:r>
            <a:r>
              <a:rPr lang="es-MX" sz="1200" dirty="0">
                <a:hlinkClick r:id="rId7"/>
              </a:rPr>
              <a:t>https://www.academia.edu/49130563/Los_restos_%C3%B3seos_tambi%C3%A9n_son_patrimonio_arqueologico_Gu%C3%ADa_b%C3%A1sica_para_la_excavaci%C3%B3n_registro_y_resguardo</a:t>
            </a:r>
            <a:r>
              <a:rPr lang="es-MX" sz="1200" dirty="0"/>
              <a:t> </a:t>
            </a:r>
          </a:p>
          <a:p>
            <a:pPr marL="180975" indent="-180975"/>
            <a:r>
              <a:rPr lang="es-ES" sz="1200" dirty="0"/>
              <a:t>Meza, M. (2012). Filiación biológica de los mayas del Norte de la Península de Yucatán (Períodos clásico terminal al posclásico). </a:t>
            </a:r>
            <a:r>
              <a:rPr lang="es-ES" sz="1200" i="1" dirty="0"/>
              <a:t>Ciencia Nueva</a:t>
            </a:r>
            <a:r>
              <a:rPr lang="es-ES" sz="1200" dirty="0"/>
              <a:t>. UNAM. </a:t>
            </a:r>
            <a:r>
              <a:rPr lang="es-ES" sz="1200" dirty="0">
                <a:hlinkClick r:id="rId8"/>
              </a:rPr>
              <a:t>http://www.ciencianueva.unam.mx/handle/123456789/159</a:t>
            </a:r>
            <a:r>
              <a:rPr lang="es-ES" sz="1200" dirty="0"/>
              <a:t> </a:t>
            </a:r>
            <a:endParaRPr lang="es-MX" sz="1200" dirty="0"/>
          </a:p>
          <a:p>
            <a:pPr marL="180975" indent="-180975"/>
            <a:r>
              <a:rPr lang="es-ES" sz="1200" dirty="0"/>
              <a:t>Movimiento Articular (2020, 9 de septiembre). </a:t>
            </a:r>
            <a:r>
              <a:rPr lang="es-ES" sz="1200" i="1" dirty="0"/>
              <a:t>Posición anatómica, planos y ejes del cuerpo humano</a:t>
            </a:r>
            <a:r>
              <a:rPr lang="es-ES" sz="1200" dirty="0"/>
              <a:t>. [Video]. YouTube. </a:t>
            </a:r>
            <a:r>
              <a:rPr lang="es-ES" sz="1200" dirty="0">
                <a:hlinkClick r:id="rId9"/>
              </a:rPr>
              <a:t>https://youtu.be/dZp4dolhuiE</a:t>
            </a:r>
            <a:r>
              <a:rPr lang="es-ES" sz="1200" dirty="0"/>
              <a:t> </a:t>
            </a:r>
            <a:endParaRPr lang="es-MX" sz="1200" dirty="0"/>
          </a:p>
          <a:p>
            <a:pPr marL="180975" indent="-180975"/>
            <a:r>
              <a:rPr lang="es-MX" sz="1200" dirty="0" err="1"/>
              <a:t>Ubelaker</a:t>
            </a:r>
            <a:r>
              <a:rPr lang="es-MX" sz="1200" dirty="0"/>
              <a:t>, D. (1993). </a:t>
            </a:r>
            <a:r>
              <a:rPr lang="es-MX" sz="1200" i="1" dirty="0"/>
              <a:t>Enterramientos humanos. Excavación, análisis e interpretación</a:t>
            </a:r>
            <a:r>
              <a:rPr lang="es-MX" sz="1200" dirty="0"/>
              <a:t>. Suplemento 24. Gerigarria. Smithsonian Institution, España.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806705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4C040F9F-0794-4827-A378-16E9E22FD70A}"/>
              </a:ext>
            </a:extLst>
          </p:cNvPr>
          <p:cNvSpPr/>
          <p:nvPr/>
        </p:nvSpPr>
        <p:spPr>
          <a:xfrm>
            <a:off x="112542" y="119269"/>
            <a:ext cx="1617784" cy="44394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Módulo </a:t>
            </a:r>
            <a:r>
              <a:rPr lang="es-MX" sz="2400" b="1" dirty="0">
                <a:solidFill>
                  <a:prstClr val="white"/>
                </a:solidFill>
                <a:latin typeface="Calibri" panose="020F0502020204030204"/>
              </a:rPr>
              <a:t>2</a:t>
            </a:r>
            <a:endParaRPr kumimoji="0" lang="es-MX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Bocadillo: rectángulo 10">
            <a:extLst>
              <a:ext uri="{FF2B5EF4-FFF2-40B4-BE49-F238E27FC236}">
                <a16:creationId xmlns:a16="http://schemas.microsoft.com/office/drawing/2014/main" id="{4FB43EDC-E61D-4B6B-A01D-DB1B96722E81}"/>
              </a:ext>
            </a:extLst>
          </p:cNvPr>
          <p:cNvSpPr/>
          <p:nvPr/>
        </p:nvSpPr>
        <p:spPr>
          <a:xfrm>
            <a:off x="6850966" y="341243"/>
            <a:ext cx="4853355" cy="657796"/>
          </a:xfrm>
          <a:prstGeom prst="wedgeRectCallout">
            <a:avLst>
              <a:gd name="adj1" fmla="val -58155"/>
              <a:gd name="adj2" fmla="val -1094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Renato</a:t>
            </a:r>
            <a:r>
              <a:rPr kumimoji="0" lang="es-MX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lang="es-MX" sz="1400" dirty="0">
                <a:solidFill>
                  <a:prstClr val="black"/>
                </a:solidFill>
                <a:latin typeface="Calibri" panose="020F0502020204030204"/>
              </a:rPr>
              <a:t>ésta es la información de la segunda pestaña.</a:t>
            </a:r>
            <a:endParaRPr kumimoji="0" lang="es-MX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1EEB6F1F-D673-48B9-9AEC-CEFF0D08BC0F}"/>
              </a:ext>
            </a:extLst>
          </p:cNvPr>
          <p:cNvSpPr/>
          <p:nvPr/>
        </p:nvSpPr>
        <p:spPr>
          <a:xfrm>
            <a:off x="711200" y="741703"/>
            <a:ext cx="3327009" cy="555012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Complementarias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1877947-41F5-9C28-80B6-81BA4148942F}"/>
              </a:ext>
            </a:extLst>
          </p:cNvPr>
          <p:cNvSpPr txBox="1"/>
          <p:nvPr/>
        </p:nvSpPr>
        <p:spPr>
          <a:xfrm>
            <a:off x="535709" y="1776647"/>
            <a:ext cx="114087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r>
              <a:rPr lang="es-ES" sz="1600" dirty="0"/>
              <a:t>White, T. D., Black, M. T.  &amp; </a:t>
            </a:r>
            <a:r>
              <a:rPr lang="es-ES" sz="1600" dirty="0" err="1"/>
              <a:t>Folkens</a:t>
            </a:r>
            <a:r>
              <a:rPr lang="es-ES" sz="1600" dirty="0"/>
              <a:t>, P. (2012). </a:t>
            </a:r>
            <a:r>
              <a:rPr lang="es-ES" sz="1600" i="1" dirty="0"/>
              <a:t>Human </a:t>
            </a:r>
            <a:r>
              <a:rPr lang="es-ES" sz="1600" i="1" dirty="0" err="1"/>
              <a:t>Osteology</a:t>
            </a:r>
            <a:r>
              <a:rPr lang="es-ES" sz="1600" dirty="0"/>
              <a:t>. 3ª. ed. </a:t>
            </a:r>
            <a:r>
              <a:rPr lang="es-ES" sz="1600" dirty="0" err="1"/>
              <a:t>Elsevier</a:t>
            </a:r>
            <a:r>
              <a:rPr lang="es-ES" sz="1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83560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FE7F7D5A-42D8-4533-39DD-CF7128DF7235}"/>
              </a:ext>
            </a:extLst>
          </p:cNvPr>
          <p:cNvSpPr/>
          <p:nvPr/>
        </p:nvSpPr>
        <p:spPr>
          <a:xfrm>
            <a:off x="839786" y="2282626"/>
            <a:ext cx="10742613" cy="557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4D191FF-2770-4808-B9E3-E3D5F31A44B9}"/>
              </a:ext>
            </a:extLst>
          </p:cNvPr>
          <p:cNvSpPr/>
          <p:nvPr/>
        </p:nvSpPr>
        <p:spPr>
          <a:xfrm>
            <a:off x="839787" y="2989208"/>
            <a:ext cx="10742612" cy="28578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61ADA6-8CB8-49C8-A15C-05778EA8C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2328481"/>
            <a:ext cx="5157787" cy="465689"/>
          </a:xfrm>
          <a:ln>
            <a:noFill/>
          </a:ln>
        </p:spPr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Propósito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AEA3DFEE-37E7-42E5-A1DE-D2E6C9BD02A9}"/>
              </a:ext>
            </a:extLst>
          </p:cNvPr>
          <p:cNvSpPr/>
          <p:nvPr/>
        </p:nvSpPr>
        <p:spPr>
          <a:xfrm>
            <a:off x="112542" y="119269"/>
            <a:ext cx="1617784" cy="44394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Módulo 2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98641CE1-54FB-49DA-8661-EFAFFD783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471" y="1818169"/>
            <a:ext cx="462506" cy="318471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921434" y="3121506"/>
            <a:ext cx="62282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/>
              <a:t>El estudiante conocerá las generalidades del esqueleto humano y las metodologías para la identificación del sexo, la edad, estatura y filiación biológica en restos óseos humanos.</a:t>
            </a:r>
            <a:endParaRPr lang="es-MX" sz="1600" dirty="0"/>
          </a:p>
          <a:p>
            <a:pPr algn="just"/>
            <a:endParaRPr lang="es-ES_tradnl" sz="1600" dirty="0"/>
          </a:p>
        </p:txBody>
      </p:sp>
      <p:pic>
        <p:nvPicPr>
          <p:cNvPr id="4" name="Picture 4" descr="40,656 Disponible Vectores, Ilustraciones y Gráficos - 123RF">
            <a:extLst>
              <a:ext uri="{FF2B5EF4-FFF2-40B4-BE49-F238E27FC236}">
                <a16:creationId xmlns:a16="http://schemas.microsoft.com/office/drawing/2014/main" id="{25F211F7-C687-D0D1-BB14-3B62EDCC8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028" y="3121506"/>
            <a:ext cx="3641209" cy="2492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Bocadillo: rectángulo 10">
            <a:extLst>
              <a:ext uri="{FF2B5EF4-FFF2-40B4-BE49-F238E27FC236}">
                <a16:creationId xmlns:a16="http://schemas.microsoft.com/office/drawing/2014/main" id="{3E75BA42-E9F1-456F-2055-DF049A411364}"/>
              </a:ext>
            </a:extLst>
          </p:cNvPr>
          <p:cNvSpPr/>
          <p:nvPr/>
        </p:nvSpPr>
        <p:spPr>
          <a:xfrm>
            <a:off x="7233457" y="5983486"/>
            <a:ext cx="4081013" cy="563560"/>
          </a:xfrm>
          <a:prstGeom prst="wedgeRectCallout">
            <a:avLst>
              <a:gd name="adj1" fmla="val -20676"/>
              <a:gd name="adj2" fmla="val -7952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sz="1400" b="1" dirty="0">
                <a:solidFill>
                  <a:schemeClr val="tx1"/>
                </a:solidFill>
              </a:rPr>
              <a:t>Jonathan: </a:t>
            </a:r>
            <a:r>
              <a:rPr lang="es-MX" sz="1400" dirty="0">
                <a:solidFill>
                  <a:schemeClr val="tx1"/>
                </a:solidFill>
              </a:rPr>
              <a:t>Integrar imagen de acuerdo al texto.</a:t>
            </a:r>
          </a:p>
        </p:txBody>
      </p:sp>
    </p:spTree>
    <p:extLst>
      <p:ext uri="{BB962C8B-B14F-4D97-AF65-F5344CB8AC3E}">
        <p14:creationId xmlns:p14="http://schemas.microsoft.com/office/powerpoint/2010/main" val="3273871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FE7F7D5A-42D8-4533-39DD-CF7128DF7235}"/>
              </a:ext>
            </a:extLst>
          </p:cNvPr>
          <p:cNvSpPr/>
          <p:nvPr/>
        </p:nvSpPr>
        <p:spPr>
          <a:xfrm>
            <a:off x="839786" y="1589452"/>
            <a:ext cx="10742613" cy="557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4D191FF-2770-4808-B9E3-E3D5F31A44B9}"/>
              </a:ext>
            </a:extLst>
          </p:cNvPr>
          <p:cNvSpPr/>
          <p:nvPr/>
        </p:nvSpPr>
        <p:spPr>
          <a:xfrm>
            <a:off x="839786" y="2297055"/>
            <a:ext cx="10742612" cy="44416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61ADA6-8CB8-49C8-A15C-05778EA8C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1635307"/>
            <a:ext cx="5157787" cy="465689"/>
          </a:xfrm>
          <a:ln>
            <a:noFill/>
          </a:ln>
        </p:spPr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Situación problematizadora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AEA3DFEE-37E7-42E5-A1DE-D2E6C9BD02A9}"/>
              </a:ext>
            </a:extLst>
          </p:cNvPr>
          <p:cNvSpPr/>
          <p:nvPr/>
        </p:nvSpPr>
        <p:spPr>
          <a:xfrm>
            <a:off x="112542" y="119269"/>
            <a:ext cx="1617784" cy="44394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Módulo 2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094929" y="2392029"/>
            <a:ext cx="10257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sz="1600" dirty="0"/>
              <a:t>Observa atentamente el siguiente video que expone la necesidad e importancia de los métodos de análisis para la identificación de restos óseos humanos.</a:t>
            </a:r>
          </a:p>
        </p:txBody>
      </p:sp>
      <p:pic>
        <p:nvPicPr>
          <p:cNvPr id="2" name="Elementos multimedia en línea 1" title="Huesos que hablan">
            <a:hlinkClick r:id="" action="ppaction://media"/>
            <a:extLst>
              <a:ext uri="{FF2B5EF4-FFF2-40B4-BE49-F238E27FC236}">
                <a16:creationId xmlns:a16="http://schemas.microsoft.com/office/drawing/2014/main" id="{725AA68A-035E-C5DA-7ABC-8F011FF11736}"/>
              </a:ext>
            </a:extLst>
          </p:cNvPr>
          <p:cNvPicPr>
            <a:picLocks noRot="1"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link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94929" y="3127007"/>
            <a:ext cx="2540000" cy="1435100"/>
          </a:xfrm>
          <a:prstGeom prst="rect">
            <a:avLst/>
          </a:prstGeom>
        </p:spPr>
      </p:pic>
      <p:sp>
        <p:nvSpPr>
          <p:cNvPr id="5" name="Bocadillo: rectángulo 4">
            <a:extLst>
              <a:ext uri="{FF2B5EF4-FFF2-40B4-BE49-F238E27FC236}">
                <a16:creationId xmlns:a16="http://schemas.microsoft.com/office/drawing/2014/main" id="{18A0EFBD-5EE0-384D-9131-A7DFE26D25C1}"/>
              </a:ext>
            </a:extLst>
          </p:cNvPr>
          <p:cNvSpPr/>
          <p:nvPr/>
        </p:nvSpPr>
        <p:spPr>
          <a:xfrm>
            <a:off x="3890072" y="3429000"/>
            <a:ext cx="2649273" cy="470556"/>
          </a:xfrm>
          <a:prstGeom prst="wedgeRectCallout">
            <a:avLst>
              <a:gd name="adj1" fmla="val -55089"/>
              <a:gd name="adj2" fmla="val -3342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>
              <a:defRPr/>
            </a:pPr>
            <a:r>
              <a:rPr lang="es-MX" sz="1400" dirty="0">
                <a:solidFill>
                  <a:schemeClr val="bg1"/>
                </a:solidFill>
                <a:hlinkClick r:id="rId5"/>
              </a:rPr>
              <a:t>https://youtu.be/sv9WHTfwDVE</a:t>
            </a:r>
            <a:r>
              <a:rPr lang="es-MX" sz="1400" dirty="0">
                <a:solidFill>
                  <a:schemeClr val="bg1"/>
                </a:solidFill>
              </a:rPr>
              <a:t> </a:t>
            </a:r>
            <a:endParaRPr kumimoji="0" lang="es-MX" sz="1400" u="sng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80280AE-5F3D-0B06-095D-15024713FCCB}"/>
              </a:ext>
            </a:extLst>
          </p:cNvPr>
          <p:cNvSpPr txBox="1"/>
          <p:nvPr/>
        </p:nvSpPr>
        <p:spPr>
          <a:xfrm>
            <a:off x="1094929" y="4712310"/>
            <a:ext cx="102572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sz="1600" b="1" dirty="0"/>
              <a:t>Reflexiona: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_tradnl" sz="1600" dirty="0"/>
              <a:t>¿Cuál es la importancia de conocer los métodos de análisis para la identificación de restos óseos?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_tradnl" sz="1600" dirty="0"/>
              <a:t>¿Cuál es la pertinencia social de este conocimiento en las áreas de </a:t>
            </a:r>
            <a:r>
              <a:rPr lang="es-ES_tradnl" sz="1600" dirty="0" err="1"/>
              <a:t>bioarqueología</a:t>
            </a:r>
            <a:r>
              <a:rPr lang="es-ES_tradnl" sz="1600" dirty="0"/>
              <a:t> y antropología forense?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_tradnl" sz="1600" dirty="0"/>
              <a:t>¿En qué aspectos de este conocimiento necesita profundizar más para fortalecer su competencia profesional?</a:t>
            </a:r>
          </a:p>
        </p:txBody>
      </p:sp>
    </p:spTree>
    <p:extLst>
      <p:ext uri="{BB962C8B-B14F-4D97-AF65-F5344CB8AC3E}">
        <p14:creationId xmlns:p14="http://schemas.microsoft.com/office/powerpoint/2010/main" val="318007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:a16="http://schemas.microsoft.com/office/drawing/2014/main" id="{90AD2C01-0806-40DB-B787-528F32368EB8}"/>
              </a:ext>
            </a:extLst>
          </p:cNvPr>
          <p:cNvSpPr/>
          <p:nvPr/>
        </p:nvSpPr>
        <p:spPr>
          <a:xfrm>
            <a:off x="800738" y="1928487"/>
            <a:ext cx="11181712" cy="467694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BDB4281-4FFA-40A6-BBD4-150933920B73}"/>
              </a:ext>
            </a:extLst>
          </p:cNvPr>
          <p:cNvSpPr/>
          <p:nvPr/>
        </p:nvSpPr>
        <p:spPr>
          <a:xfrm>
            <a:off x="800738" y="1382274"/>
            <a:ext cx="11181712" cy="44100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61ADA6-8CB8-49C8-A15C-05778EA8C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17573" y="129201"/>
            <a:ext cx="5157787" cy="368560"/>
          </a:xfrm>
          <a:ln>
            <a:noFill/>
          </a:ln>
        </p:spPr>
        <p:txBody>
          <a:bodyPr>
            <a:normAutofit/>
          </a:bodyPr>
          <a:lstStyle/>
          <a:p>
            <a:r>
              <a:rPr lang="es-MX" sz="1800" dirty="0"/>
              <a:t>Desarrollo de saberes de la E.E.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F04DFE-8321-4DD4-BC1F-9AF0E9192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1434" y="1043237"/>
            <a:ext cx="10469828" cy="368560"/>
          </a:xfrm>
          <a:ln>
            <a:noFill/>
          </a:ln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1800" b="1" dirty="0"/>
              <a:t>2.1. Generalidades del sistema óseo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AEA3DFEE-37E7-42E5-A1DE-D2E6C9BD02A9}"/>
              </a:ext>
            </a:extLst>
          </p:cNvPr>
          <p:cNvSpPr/>
          <p:nvPr/>
        </p:nvSpPr>
        <p:spPr>
          <a:xfrm>
            <a:off x="112542" y="119269"/>
            <a:ext cx="1617784" cy="44394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Módulo 2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A2B3F50-1B15-4038-A5C7-49F496F6BD7C}"/>
              </a:ext>
            </a:extLst>
          </p:cNvPr>
          <p:cNvSpPr txBox="1"/>
          <p:nvPr/>
        </p:nvSpPr>
        <p:spPr>
          <a:xfrm>
            <a:off x="921434" y="1450467"/>
            <a:ext cx="9719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2.1.1. El esqueleto humano</a:t>
            </a:r>
          </a:p>
        </p:txBody>
      </p:sp>
      <p:sp>
        <p:nvSpPr>
          <p:cNvPr id="10" name="Bocadillo: rectángulo 9">
            <a:extLst>
              <a:ext uri="{FF2B5EF4-FFF2-40B4-BE49-F238E27FC236}">
                <a16:creationId xmlns:a16="http://schemas.microsoft.com/office/drawing/2014/main" id="{BC2574C5-BC5B-BEE4-CC2B-EBDA8EB07315}"/>
              </a:ext>
            </a:extLst>
          </p:cNvPr>
          <p:cNvSpPr/>
          <p:nvPr/>
        </p:nvSpPr>
        <p:spPr>
          <a:xfrm>
            <a:off x="-1549917" y="1036924"/>
            <a:ext cx="2350655" cy="345350"/>
          </a:xfrm>
          <a:prstGeom prst="wedgeRectCallout">
            <a:avLst>
              <a:gd name="adj1" fmla="val 55572"/>
              <a:gd name="adj2" fmla="val -2337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Renato: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título de la sección.</a:t>
            </a:r>
            <a:endParaRPr lang="es-MX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" name="Bocadillo: rectángulo 10">
            <a:extLst>
              <a:ext uri="{FF2B5EF4-FFF2-40B4-BE49-F238E27FC236}">
                <a16:creationId xmlns:a16="http://schemas.microsoft.com/office/drawing/2014/main" id="{F55F47A2-9D7D-65A8-F626-942A8D04E0B5}"/>
              </a:ext>
            </a:extLst>
          </p:cNvPr>
          <p:cNvSpPr/>
          <p:nvPr/>
        </p:nvSpPr>
        <p:spPr>
          <a:xfrm>
            <a:off x="-1549917" y="1458671"/>
            <a:ext cx="2350655" cy="443948"/>
          </a:xfrm>
          <a:prstGeom prst="wedgeRectCallout">
            <a:avLst>
              <a:gd name="adj1" fmla="val 55572"/>
              <a:gd name="adj2" fmla="val -2337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Renato: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título del primer apartado.</a:t>
            </a:r>
            <a:endParaRPr lang="es-MX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" name="Bocadillo: rectángulo 17">
            <a:extLst>
              <a:ext uri="{FF2B5EF4-FFF2-40B4-BE49-F238E27FC236}">
                <a16:creationId xmlns:a16="http://schemas.microsoft.com/office/drawing/2014/main" id="{4C23BEAF-2DA9-4923-8F5C-EEA262A20924}"/>
              </a:ext>
            </a:extLst>
          </p:cNvPr>
          <p:cNvSpPr/>
          <p:nvPr/>
        </p:nvSpPr>
        <p:spPr>
          <a:xfrm>
            <a:off x="-1549344" y="1990500"/>
            <a:ext cx="2350655" cy="443948"/>
          </a:xfrm>
          <a:prstGeom prst="wedgeRectCallout">
            <a:avLst>
              <a:gd name="adj1" fmla="val 55572"/>
              <a:gd name="adj2" fmla="val -2337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Renato: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contenido del primer apartado.</a:t>
            </a:r>
            <a:endParaRPr lang="es-MX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6F90C0C5-F773-4DF0-AF92-D3DBB8775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410" y="596900"/>
            <a:ext cx="4901609" cy="493819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73E0D10E-035C-46D1-964D-13ADDC2E6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153" y="680724"/>
            <a:ext cx="462506" cy="318471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921434" y="2017227"/>
            <a:ext cx="10824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sz="1600" dirty="0"/>
              <a:t>Conocer el esqueleto humano es condición básica para proceder a la identificación de restos óseos humanos. A continuación te presentamos la siguiente infografía con algunos datos al respecto.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E864D59-C41A-232E-D60C-BC11BFB8B7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4543" y="2851850"/>
            <a:ext cx="2962913" cy="2962913"/>
          </a:xfrm>
          <a:prstGeom prst="rect">
            <a:avLst/>
          </a:prstGeom>
        </p:spPr>
      </p:pic>
      <p:sp>
        <p:nvSpPr>
          <p:cNvPr id="12" name="Bocadillo: rectángulo 10">
            <a:extLst>
              <a:ext uri="{FF2B5EF4-FFF2-40B4-BE49-F238E27FC236}">
                <a16:creationId xmlns:a16="http://schemas.microsoft.com/office/drawing/2014/main" id="{8DA242FA-5834-ACD5-84BA-4691003AF0FC}"/>
              </a:ext>
            </a:extLst>
          </p:cNvPr>
          <p:cNvSpPr/>
          <p:nvPr/>
        </p:nvSpPr>
        <p:spPr>
          <a:xfrm>
            <a:off x="1730326" y="3607388"/>
            <a:ext cx="2350655" cy="996330"/>
          </a:xfrm>
          <a:prstGeom prst="wedgeRectCallout">
            <a:avLst>
              <a:gd name="adj1" fmla="val 55572"/>
              <a:gd name="adj2" fmla="val -23377"/>
            </a:avLst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es-MX" sz="1400" b="1" dirty="0">
                <a:solidFill>
                  <a:prstClr val="black"/>
                </a:solidFill>
                <a:latin typeface="Calibri" panose="020F0502020204030204"/>
              </a:rPr>
              <a:t>Aureli</a:t>
            </a:r>
            <a:r>
              <a:rPr kumimoji="0" lang="es-MX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o: </a:t>
            </a:r>
            <a:r>
              <a:rPr kumimoji="0" lang="es-MX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elaborar una infografía con la información proporcionada en documento anexo.</a:t>
            </a:r>
            <a:endParaRPr lang="es-MX" sz="14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54623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:a16="http://schemas.microsoft.com/office/drawing/2014/main" id="{90AD2C01-0806-40DB-B787-528F32368EB8}"/>
              </a:ext>
            </a:extLst>
          </p:cNvPr>
          <p:cNvSpPr/>
          <p:nvPr/>
        </p:nvSpPr>
        <p:spPr>
          <a:xfrm>
            <a:off x="920570" y="1297907"/>
            <a:ext cx="11181712" cy="54308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61ADA6-8CB8-49C8-A15C-05778EA8C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17573" y="129201"/>
            <a:ext cx="5157787" cy="368560"/>
          </a:xfrm>
          <a:ln>
            <a:noFill/>
          </a:ln>
        </p:spPr>
        <p:txBody>
          <a:bodyPr>
            <a:normAutofit/>
          </a:bodyPr>
          <a:lstStyle/>
          <a:p>
            <a:r>
              <a:rPr lang="es-MX" sz="1800" dirty="0"/>
              <a:t>Desarrollo de saberes de la E.E.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AEA3DFEE-37E7-42E5-A1DE-D2E6C9BD02A9}"/>
              </a:ext>
            </a:extLst>
          </p:cNvPr>
          <p:cNvSpPr/>
          <p:nvPr/>
        </p:nvSpPr>
        <p:spPr>
          <a:xfrm>
            <a:off x="112542" y="119269"/>
            <a:ext cx="1617784" cy="44394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Módulo 2</a:t>
            </a:r>
          </a:p>
        </p:txBody>
      </p:sp>
      <p:sp>
        <p:nvSpPr>
          <p:cNvPr id="11" name="Bocadillo: rectángulo 10">
            <a:extLst>
              <a:ext uri="{FF2B5EF4-FFF2-40B4-BE49-F238E27FC236}">
                <a16:creationId xmlns:a16="http://schemas.microsoft.com/office/drawing/2014/main" id="{F55F47A2-9D7D-65A8-F626-942A8D04E0B5}"/>
              </a:ext>
            </a:extLst>
          </p:cNvPr>
          <p:cNvSpPr/>
          <p:nvPr/>
        </p:nvSpPr>
        <p:spPr>
          <a:xfrm>
            <a:off x="-1599387" y="1174543"/>
            <a:ext cx="2350655" cy="443948"/>
          </a:xfrm>
          <a:prstGeom prst="wedgeRectCallout">
            <a:avLst>
              <a:gd name="adj1" fmla="val 55572"/>
              <a:gd name="adj2" fmla="val -2337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Renato: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continuación de la diapositiva anterior.</a:t>
            </a:r>
            <a:endParaRPr lang="es-MX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920571" y="1313283"/>
            <a:ext cx="10824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sz="1600" dirty="0"/>
              <a:t>Observa el siguiente esquema que expone la distribución y ubicación de los 206 huesos del esqueleto humano. Haz clic en cada número para conocer el nombre del hueso y la cantidad de ellos.</a:t>
            </a:r>
          </a:p>
        </p:txBody>
      </p:sp>
      <p:sp>
        <p:nvSpPr>
          <p:cNvPr id="12" name="Bocadillo: rectángulo 10">
            <a:extLst>
              <a:ext uri="{FF2B5EF4-FFF2-40B4-BE49-F238E27FC236}">
                <a16:creationId xmlns:a16="http://schemas.microsoft.com/office/drawing/2014/main" id="{8DA242FA-5834-ACD5-84BA-4691003AF0FC}"/>
              </a:ext>
            </a:extLst>
          </p:cNvPr>
          <p:cNvSpPr/>
          <p:nvPr/>
        </p:nvSpPr>
        <p:spPr>
          <a:xfrm>
            <a:off x="-1599388" y="2229816"/>
            <a:ext cx="2350655" cy="2273945"/>
          </a:xfrm>
          <a:prstGeom prst="wedgeRectCallout">
            <a:avLst>
              <a:gd name="adj1" fmla="val 55572"/>
              <a:gd name="adj2" fmla="val -23377"/>
            </a:avLst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es-MX" sz="1400" b="1" dirty="0">
                <a:solidFill>
                  <a:prstClr val="black"/>
                </a:solidFill>
                <a:latin typeface="Calibri" panose="020F0502020204030204"/>
              </a:rPr>
              <a:t>Aureli</a:t>
            </a:r>
            <a:r>
              <a:rPr kumimoji="0" lang="es-MX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o: </a:t>
            </a:r>
            <a:r>
              <a:rPr kumimoji="0" lang="es-MX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elaborar una imagen guiada del esqueleto humano, como la que se presenta en el recuadro amarillo; la información del recuadro negro corresponde a los nombres y cantidad de huesos. En documento anexo te comparto esta misma información.</a:t>
            </a:r>
            <a:endParaRPr lang="es-MX" sz="1400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14" name="Imagen 3">
            <a:extLst>
              <a:ext uri="{FF2B5EF4-FFF2-40B4-BE49-F238E27FC236}">
                <a16:creationId xmlns:a16="http://schemas.microsoft.com/office/drawing/2014/main" id="{88BE6B06-CBAD-B4A1-02A4-797878CF00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772"/>
          <a:stretch>
            <a:fillRect/>
          </a:stretch>
        </p:blipFill>
        <p:spPr bwMode="auto">
          <a:xfrm>
            <a:off x="1005153" y="1963312"/>
            <a:ext cx="3321187" cy="4541373"/>
          </a:xfrm>
          <a:prstGeom prst="rect">
            <a:avLst/>
          </a:prstGeom>
          <a:solidFill>
            <a:schemeClr val="bg1"/>
          </a:solidFill>
          <a:ln w="444500" cap="sq">
            <a:noFill/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15" name="Imagen 3">
            <a:extLst>
              <a:ext uri="{FF2B5EF4-FFF2-40B4-BE49-F238E27FC236}">
                <a16:creationId xmlns:a16="http://schemas.microsoft.com/office/drawing/2014/main" id="{871230A9-1611-E689-99E3-B8EF77E1F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68" t="15057" r="50090" b="4839"/>
          <a:stretch>
            <a:fillRect/>
          </a:stretch>
        </p:blipFill>
        <p:spPr bwMode="auto">
          <a:xfrm>
            <a:off x="5522854" y="1981882"/>
            <a:ext cx="2197344" cy="4522803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2" name="CuadroTexto 1"/>
          <p:cNvSpPr txBox="1"/>
          <p:nvPr/>
        </p:nvSpPr>
        <p:spPr>
          <a:xfrm>
            <a:off x="5186806" y="4221964"/>
            <a:ext cx="1270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33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7519065" y="2221382"/>
            <a:ext cx="1270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34</a:t>
            </a:r>
          </a:p>
        </p:txBody>
      </p:sp>
      <p:cxnSp>
        <p:nvCxnSpPr>
          <p:cNvPr id="5" name="Conector recto 4"/>
          <p:cNvCxnSpPr/>
          <p:nvPr/>
        </p:nvCxnSpPr>
        <p:spPr>
          <a:xfrm flipV="1">
            <a:off x="6946097" y="2359882"/>
            <a:ext cx="669574" cy="1141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 flipV="1">
            <a:off x="5387708" y="4221964"/>
            <a:ext cx="1428813" cy="138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566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:a16="http://schemas.microsoft.com/office/drawing/2014/main" id="{90AD2C01-0806-40DB-B787-528F32368EB8}"/>
              </a:ext>
            </a:extLst>
          </p:cNvPr>
          <p:cNvSpPr/>
          <p:nvPr/>
        </p:nvSpPr>
        <p:spPr>
          <a:xfrm>
            <a:off x="948193" y="1667674"/>
            <a:ext cx="10557598" cy="503941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BDB4281-4FFA-40A6-BBD4-150933920B73}"/>
              </a:ext>
            </a:extLst>
          </p:cNvPr>
          <p:cNvSpPr/>
          <p:nvPr/>
        </p:nvSpPr>
        <p:spPr>
          <a:xfrm>
            <a:off x="948193" y="1150104"/>
            <a:ext cx="10557598" cy="4283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61ADA6-8CB8-49C8-A15C-05778EA8C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17573" y="129201"/>
            <a:ext cx="5157787" cy="368560"/>
          </a:xfrm>
          <a:ln>
            <a:noFill/>
          </a:ln>
        </p:spPr>
        <p:txBody>
          <a:bodyPr>
            <a:normAutofit/>
          </a:bodyPr>
          <a:lstStyle/>
          <a:p>
            <a:r>
              <a:rPr lang="es-MX" sz="1800" dirty="0"/>
              <a:t>Desarrollo de saberes de la E.E.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AEA3DFEE-37E7-42E5-A1DE-D2E6C9BD02A9}"/>
              </a:ext>
            </a:extLst>
          </p:cNvPr>
          <p:cNvSpPr/>
          <p:nvPr/>
        </p:nvSpPr>
        <p:spPr>
          <a:xfrm>
            <a:off x="112542" y="129201"/>
            <a:ext cx="1617784" cy="44394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Módulo 2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A2B3F50-1B15-4038-A5C7-49F496F6BD7C}"/>
              </a:ext>
            </a:extLst>
          </p:cNvPr>
          <p:cNvSpPr txBox="1"/>
          <p:nvPr/>
        </p:nvSpPr>
        <p:spPr>
          <a:xfrm>
            <a:off x="1005153" y="1150104"/>
            <a:ext cx="9719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2.1.2. Hueso del cráneo y parte facial</a:t>
            </a:r>
          </a:p>
        </p:txBody>
      </p:sp>
      <p:sp>
        <p:nvSpPr>
          <p:cNvPr id="11" name="Bocadillo: rectángulo 10">
            <a:extLst>
              <a:ext uri="{FF2B5EF4-FFF2-40B4-BE49-F238E27FC236}">
                <a16:creationId xmlns:a16="http://schemas.microsoft.com/office/drawing/2014/main" id="{F55F47A2-9D7D-65A8-F626-942A8D04E0B5}"/>
              </a:ext>
            </a:extLst>
          </p:cNvPr>
          <p:cNvSpPr/>
          <p:nvPr/>
        </p:nvSpPr>
        <p:spPr>
          <a:xfrm>
            <a:off x="-1510867" y="1150104"/>
            <a:ext cx="2350655" cy="443948"/>
          </a:xfrm>
          <a:prstGeom prst="wedgeRectCallout">
            <a:avLst>
              <a:gd name="adj1" fmla="val 55572"/>
              <a:gd name="adj2" fmla="val -2337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Renato: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título del segundo apartado.</a:t>
            </a:r>
            <a:endParaRPr lang="es-MX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" name="Bocadillo: rectángulo 17">
            <a:extLst>
              <a:ext uri="{FF2B5EF4-FFF2-40B4-BE49-F238E27FC236}">
                <a16:creationId xmlns:a16="http://schemas.microsoft.com/office/drawing/2014/main" id="{4C23BEAF-2DA9-4923-8F5C-EEA262A20924}"/>
              </a:ext>
            </a:extLst>
          </p:cNvPr>
          <p:cNvSpPr/>
          <p:nvPr/>
        </p:nvSpPr>
        <p:spPr>
          <a:xfrm>
            <a:off x="-1510867" y="1650158"/>
            <a:ext cx="2350655" cy="443948"/>
          </a:xfrm>
          <a:prstGeom prst="wedgeRectCallout">
            <a:avLst>
              <a:gd name="adj1" fmla="val 55572"/>
              <a:gd name="adj2" fmla="val -2337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Renato: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contenido del segundo apartado.</a:t>
            </a:r>
            <a:endParaRPr lang="es-MX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4B5F300E-B4D9-1DDA-D21C-903F4BF4F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36407" y="1769150"/>
            <a:ext cx="10007400" cy="757846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s-MX" sz="1600" dirty="0"/>
              <a:t>En las siguientes imágenes podrás identificar los huesos que integran el cráneo y la parte facial.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MX" sz="1600" dirty="0"/>
              <a:t>         Haz clic en cada número para ver la información.</a:t>
            </a:r>
          </a:p>
        </p:txBody>
      </p:sp>
      <p:sp>
        <p:nvSpPr>
          <p:cNvPr id="4" name="Bocadillo: rectángulo 10">
            <a:extLst>
              <a:ext uri="{FF2B5EF4-FFF2-40B4-BE49-F238E27FC236}">
                <a16:creationId xmlns:a16="http://schemas.microsoft.com/office/drawing/2014/main" id="{9BF97B75-44A5-03A2-DB80-03D857BDF578}"/>
              </a:ext>
            </a:extLst>
          </p:cNvPr>
          <p:cNvSpPr/>
          <p:nvPr/>
        </p:nvSpPr>
        <p:spPr>
          <a:xfrm>
            <a:off x="-1510867" y="2734314"/>
            <a:ext cx="2350655" cy="1664266"/>
          </a:xfrm>
          <a:prstGeom prst="wedgeRectCallout">
            <a:avLst>
              <a:gd name="adj1" fmla="val 60267"/>
              <a:gd name="adj2" fmla="val -21297"/>
            </a:avLst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es-MX" sz="1400" b="1" dirty="0">
                <a:solidFill>
                  <a:prstClr val="black"/>
                </a:solidFill>
                <a:latin typeface="Calibri" panose="020F0502020204030204"/>
              </a:rPr>
              <a:t>Aureli</a:t>
            </a:r>
            <a:r>
              <a:rPr kumimoji="0" lang="es-MX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o: </a:t>
            </a:r>
            <a:r>
              <a:rPr kumimoji="0" lang="es-MX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elaborar una imagen guiada estos esquemas proporcionados por la maestra. Adjunto las imágenes en documento anexo para mejor lectura.</a:t>
            </a:r>
            <a:endParaRPr lang="es-MX" sz="1400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868856C-F070-33A2-1AB3-1FAE3559AA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055" t="28162" r="20001" b="15761"/>
          <a:stretch/>
        </p:blipFill>
        <p:spPr bwMode="auto">
          <a:xfrm>
            <a:off x="1309661" y="2686664"/>
            <a:ext cx="4555085" cy="342383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036F881-909B-B4FD-CBF7-1AF1F29FF7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361" t="26680" r="19167" b="14031"/>
          <a:stretch/>
        </p:blipFill>
        <p:spPr bwMode="auto">
          <a:xfrm>
            <a:off x="6096000" y="2686411"/>
            <a:ext cx="4465597" cy="342383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98641CE1-54FB-49DA-8661-EFAFFD783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082" y="2201898"/>
            <a:ext cx="462506" cy="31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123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:a16="http://schemas.microsoft.com/office/drawing/2014/main" id="{90AD2C01-0806-40DB-B787-528F32368EB8}"/>
              </a:ext>
            </a:extLst>
          </p:cNvPr>
          <p:cNvSpPr/>
          <p:nvPr/>
        </p:nvSpPr>
        <p:spPr>
          <a:xfrm>
            <a:off x="946883" y="1153081"/>
            <a:ext cx="10557598" cy="55540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BDB4281-4FFA-40A6-BBD4-150933920B73}"/>
              </a:ext>
            </a:extLst>
          </p:cNvPr>
          <p:cNvSpPr/>
          <p:nvPr/>
        </p:nvSpPr>
        <p:spPr>
          <a:xfrm>
            <a:off x="946883" y="611233"/>
            <a:ext cx="10557598" cy="4283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61ADA6-8CB8-49C8-A15C-05778EA8C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17573" y="129201"/>
            <a:ext cx="5157787" cy="368560"/>
          </a:xfrm>
          <a:ln>
            <a:noFill/>
          </a:ln>
        </p:spPr>
        <p:txBody>
          <a:bodyPr>
            <a:normAutofit/>
          </a:bodyPr>
          <a:lstStyle/>
          <a:p>
            <a:r>
              <a:rPr lang="es-MX" sz="1800" dirty="0"/>
              <a:t>Desarrollo de saberes de la E.E.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AEA3DFEE-37E7-42E5-A1DE-D2E6C9BD02A9}"/>
              </a:ext>
            </a:extLst>
          </p:cNvPr>
          <p:cNvSpPr/>
          <p:nvPr/>
        </p:nvSpPr>
        <p:spPr>
          <a:xfrm>
            <a:off x="112542" y="129201"/>
            <a:ext cx="1617784" cy="44394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Módulo 2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A2B3F50-1B15-4038-A5C7-49F496F6BD7C}"/>
              </a:ext>
            </a:extLst>
          </p:cNvPr>
          <p:cNvSpPr txBox="1"/>
          <p:nvPr/>
        </p:nvSpPr>
        <p:spPr>
          <a:xfrm>
            <a:off x="1009203" y="654901"/>
            <a:ext cx="9719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2.1.3. Planimetría del cuerpo humano</a:t>
            </a:r>
          </a:p>
        </p:txBody>
      </p:sp>
      <p:sp>
        <p:nvSpPr>
          <p:cNvPr id="10" name="Bocadillo: rectángulo 9">
            <a:extLst>
              <a:ext uri="{FF2B5EF4-FFF2-40B4-BE49-F238E27FC236}">
                <a16:creationId xmlns:a16="http://schemas.microsoft.com/office/drawing/2014/main" id="{BC2574C5-BC5B-BEE4-CC2B-EBDA8EB07315}"/>
              </a:ext>
            </a:extLst>
          </p:cNvPr>
          <p:cNvSpPr/>
          <p:nvPr/>
        </p:nvSpPr>
        <p:spPr>
          <a:xfrm>
            <a:off x="-1549917" y="1035282"/>
            <a:ext cx="2350655" cy="443948"/>
          </a:xfrm>
          <a:prstGeom prst="wedgeRectCallout">
            <a:avLst>
              <a:gd name="adj1" fmla="val 55572"/>
              <a:gd name="adj2" fmla="val -2337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Renato: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éste el título de la sección.</a:t>
            </a:r>
            <a:endParaRPr lang="es-MX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" name="Bocadillo: rectángulo 10">
            <a:extLst>
              <a:ext uri="{FF2B5EF4-FFF2-40B4-BE49-F238E27FC236}">
                <a16:creationId xmlns:a16="http://schemas.microsoft.com/office/drawing/2014/main" id="{F55F47A2-9D7D-65A8-F626-942A8D04E0B5}"/>
              </a:ext>
            </a:extLst>
          </p:cNvPr>
          <p:cNvSpPr/>
          <p:nvPr/>
        </p:nvSpPr>
        <p:spPr>
          <a:xfrm>
            <a:off x="-1385337" y="1559155"/>
            <a:ext cx="2350655" cy="443948"/>
          </a:xfrm>
          <a:prstGeom prst="wedgeRectCallout">
            <a:avLst>
              <a:gd name="adj1" fmla="val 55572"/>
              <a:gd name="adj2" fmla="val -2337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Renato: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éste el título del primer apartado.</a:t>
            </a:r>
            <a:endParaRPr lang="es-MX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" name="Bocadillo: rectángulo 17">
            <a:extLst>
              <a:ext uri="{FF2B5EF4-FFF2-40B4-BE49-F238E27FC236}">
                <a16:creationId xmlns:a16="http://schemas.microsoft.com/office/drawing/2014/main" id="{4C23BEAF-2DA9-4923-8F5C-EEA262A20924}"/>
              </a:ext>
            </a:extLst>
          </p:cNvPr>
          <p:cNvSpPr/>
          <p:nvPr/>
        </p:nvSpPr>
        <p:spPr>
          <a:xfrm>
            <a:off x="-1341452" y="2439081"/>
            <a:ext cx="2350655" cy="443948"/>
          </a:xfrm>
          <a:prstGeom prst="wedgeRectCallout">
            <a:avLst>
              <a:gd name="adj1" fmla="val 55572"/>
              <a:gd name="adj2" fmla="val -2337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Renato: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éste el contenido del primer apartado.</a:t>
            </a:r>
            <a:endParaRPr lang="es-MX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" name="2 Título">
            <a:extLst>
              <a:ext uri="{FF2B5EF4-FFF2-40B4-BE49-F238E27FC236}">
                <a16:creationId xmlns:a16="http://schemas.microsoft.com/office/drawing/2014/main" id="{686139C4-CDA4-1EF4-177E-ADA1C73E6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773" y="1252836"/>
            <a:ext cx="10120278" cy="572155"/>
          </a:xfrm>
        </p:spPr>
        <p:txBody>
          <a:bodyPr>
            <a:normAutofit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es-ES" sz="1600" dirty="0"/>
              <a:t>Ahora, observa el siguiente video que explica las principales direcciones para describir la ubicación de las partes anatómicas del cuerpo humano.</a:t>
            </a: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58460CFE-9D2A-7502-64A1-8E66897DB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342" y="2003103"/>
            <a:ext cx="4272782" cy="2575538"/>
          </a:xfrm>
          <a:prstGeom prst="rect">
            <a:avLst/>
          </a:prstGeom>
        </p:spPr>
      </p:pic>
      <p:sp>
        <p:nvSpPr>
          <p:cNvPr id="30" name="Bocadillo: rectángulo 10">
            <a:extLst>
              <a:ext uri="{FF2B5EF4-FFF2-40B4-BE49-F238E27FC236}">
                <a16:creationId xmlns:a16="http://schemas.microsoft.com/office/drawing/2014/main" id="{B896DE69-A6B3-A4EE-76C2-4A48DE54773F}"/>
              </a:ext>
            </a:extLst>
          </p:cNvPr>
          <p:cNvSpPr/>
          <p:nvPr/>
        </p:nvSpPr>
        <p:spPr>
          <a:xfrm>
            <a:off x="5868796" y="2883029"/>
            <a:ext cx="2388513" cy="427730"/>
          </a:xfrm>
          <a:prstGeom prst="wedgeRectCallout">
            <a:avLst>
              <a:gd name="adj1" fmla="val -56403"/>
              <a:gd name="adj2" fmla="val -16828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sz="1400" dirty="0">
                <a:solidFill>
                  <a:srgbClr val="0563C1"/>
                </a:solidFill>
                <a:hlinkClick r:id="rId3"/>
              </a:rPr>
              <a:t>https://youtu.be/dZp4dolhuiE</a:t>
            </a:r>
            <a:r>
              <a:rPr lang="es-MX" sz="1400" dirty="0">
                <a:solidFill>
                  <a:srgbClr val="0563C1"/>
                </a:solidFill>
              </a:rPr>
              <a:t>   </a:t>
            </a:r>
            <a:endParaRPr lang="es-MX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485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:a16="http://schemas.microsoft.com/office/drawing/2014/main" id="{90AD2C01-0806-40DB-B787-528F32368EB8}"/>
              </a:ext>
            </a:extLst>
          </p:cNvPr>
          <p:cNvSpPr/>
          <p:nvPr/>
        </p:nvSpPr>
        <p:spPr>
          <a:xfrm>
            <a:off x="1010962" y="1318151"/>
            <a:ext cx="10574723" cy="538893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s-MX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BDB4281-4FFA-40A6-BBD4-150933920B73}"/>
              </a:ext>
            </a:extLst>
          </p:cNvPr>
          <p:cNvSpPr/>
          <p:nvPr/>
        </p:nvSpPr>
        <p:spPr>
          <a:xfrm>
            <a:off x="965318" y="731462"/>
            <a:ext cx="10557598" cy="4283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61ADA6-8CB8-49C8-A15C-05778EA8C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17573" y="129201"/>
            <a:ext cx="5157787" cy="368560"/>
          </a:xfrm>
          <a:ln>
            <a:noFill/>
          </a:ln>
        </p:spPr>
        <p:txBody>
          <a:bodyPr>
            <a:normAutofit/>
          </a:bodyPr>
          <a:lstStyle/>
          <a:p>
            <a:r>
              <a:rPr lang="es-MX" sz="1800" dirty="0"/>
              <a:t>Desarrollo de saberes de la E.E.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AEA3DFEE-37E7-42E5-A1DE-D2E6C9BD02A9}"/>
              </a:ext>
            </a:extLst>
          </p:cNvPr>
          <p:cNvSpPr/>
          <p:nvPr/>
        </p:nvSpPr>
        <p:spPr>
          <a:xfrm>
            <a:off x="112542" y="129201"/>
            <a:ext cx="1617784" cy="44394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Módulo 2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A2B3F50-1B15-4038-A5C7-49F496F6BD7C}"/>
              </a:ext>
            </a:extLst>
          </p:cNvPr>
          <p:cNvSpPr txBox="1"/>
          <p:nvPr/>
        </p:nvSpPr>
        <p:spPr>
          <a:xfrm>
            <a:off x="1009203" y="749073"/>
            <a:ext cx="9719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2.1.4. Clasificación de los huesos</a:t>
            </a:r>
          </a:p>
        </p:txBody>
      </p:sp>
      <p:sp>
        <p:nvSpPr>
          <p:cNvPr id="11" name="Bocadillo: rectángulo 10">
            <a:extLst>
              <a:ext uri="{FF2B5EF4-FFF2-40B4-BE49-F238E27FC236}">
                <a16:creationId xmlns:a16="http://schemas.microsoft.com/office/drawing/2014/main" id="{F55F47A2-9D7D-65A8-F626-942A8D04E0B5}"/>
              </a:ext>
            </a:extLst>
          </p:cNvPr>
          <p:cNvSpPr/>
          <p:nvPr/>
        </p:nvSpPr>
        <p:spPr>
          <a:xfrm>
            <a:off x="-1558757" y="723676"/>
            <a:ext cx="2350655" cy="443948"/>
          </a:xfrm>
          <a:prstGeom prst="wedgeRectCallout">
            <a:avLst>
              <a:gd name="adj1" fmla="val 55572"/>
              <a:gd name="adj2" fmla="val -2337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Renato: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título del primer apartado.</a:t>
            </a:r>
            <a:endParaRPr lang="es-MX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" name="Bocadillo: rectángulo 17">
            <a:extLst>
              <a:ext uri="{FF2B5EF4-FFF2-40B4-BE49-F238E27FC236}">
                <a16:creationId xmlns:a16="http://schemas.microsoft.com/office/drawing/2014/main" id="{4C23BEAF-2DA9-4923-8F5C-EEA262A20924}"/>
              </a:ext>
            </a:extLst>
          </p:cNvPr>
          <p:cNvSpPr/>
          <p:nvPr/>
        </p:nvSpPr>
        <p:spPr>
          <a:xfrm>
            <a:off x="-1558758" y="1401495"/>
            <a:ext cx="2350655" cy="443948"/>
          </a:xfrm>
          <a:prstGeom prst="wedgeRectCallout">
            <a:avLst>
              <a:gd name="adj1" fmla="val 55572"/>
              <a:gd name="adj2" fmla="val -2337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Renato: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contenido del primer apartado.</a:t>
            </a:r>
            <a:endParaRPr lang="es-MX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" name="5 Rectángulo">
            <a:extLst>
              <a:ext uri="{FF2B5EF4-FFF2-40B4-BE49-F238E27FC236}">
                <a16:creationId xmlns:a16="http://schemas.microsoft.com/office/drawing/2014/main" id="{4C8681EC-9597-29B8-2097-BB55061F7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7573" y="2090437"/>
            <a:ext cx="83534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ES" sz="1600" u="sng" dirty="0">
                <a:latin typeface="Lucida Sans Unicode" panose="020B0602030504020204" pitchFamily="34" charset="0"/>
              </a:rPr>
              <a:t>CLASIFICACIÓN GENERAL DE LOS HUESOS</a:t>
            </a:r>
            <a:endParaRPr lang="es-ES" altLang="es-ES" sz="1600" dirty="0">
              <a:latin typeface="Lucida Sans Unicode" panose="020B0602030504020204" pitchFamily="34" charset="0"/>
            </a:endParaRPr>
          </a:p>
        </p:txBody>
      </p:sp>
      <p:graphicFrame>
        <p:nvGraphicFramePr>
          <p:cNvPr id="12" name="Diagrama 11">
            <a:extLst>
              <a:ext uri="{FF2B5EF4-FFF2-40B4-BE49-F238E27FC236}">
                <a16:creationId xmlns:a16="http://schemas.microsoft.com/office/drawing/2014/main" id="{EF3F1B08-C9D1-0139-C3FC-5579D56A73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2824007"/>
              </p:ext>
            </p:extLst>
          </p:nvPr>
        </p:nvGraphicFramePr>
        <p:xfrm>
          <a:off x="2439945" y="2456025"/>
          <a:ext cx="7118357" cy="3902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CuadroTexto 13">
            <a:extLst>
              <a:ext uri="{FF2B5EF4-FFF2-40B4-BE49-F238E27FC236}">
                <a16:creationId xmlns:a16="http://schemas.microsoft.com/office/drawing/2014/main" id="{1153097E-C184-3F0A-D269-E7DDB041F09D}"/>
              </a:ext>
            </a:extLst>
          </p:cNvPr>
          <p:cNvSpPr txBox="1"/>
          <p:nvPr/>
        </p:nvSpPr>
        <p:spPr>
          <a:xfrm>
            <a:off x="1229710" y="1401495"/>
            <a:ext cx="10137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Los siguientes esquemas exponen las clasificaciones general y particular de los huesos, presta especial atención a esta información.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1A73B4A-F986-88BE-8CCD-CA28FDCD24A6}"/>
              </a:ext>
            </a:extLst>
          </p:cNvPr>
          <p:cNvSpPr txBox="1"/>
          <p:nvPr/>
        </p:nvSpPr>
        <p:spPr>
          <a:xfrm>
            <a:off x="3151425" y="4758576"/>
            <a:ext cx="1499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Por ejemplo: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29789BB-52A0-052B-B96D-F7262FFB5292}"/>
              </a:ext>
            </a:extLst>
          </p:cNvPr>
          <p:cNvSpPr txBox="1"/>
          <p:nvPr/>
        </p:nvSpPr>
        <p:spPr>
          <a:xfrm>
            <a:off x="6551522" y="4758576"/>
            <a:ext cx="1499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Por ejemplo:</a:t>
            </a:r>
          </a:p>
        </p:txBody>
      </p:sp>
      <p:sp>
        <p:nvSpPr>
          <p:cNvPr id="19" name="Bocadillo: rectángulo 10">
            <a:extLst>
              <a:ext uri="{FF2B5EF4-FFF2-40B4-BE49-F238E27FC236}">
                <a16:creationId xmlns:a16="http://schemas.microsoft.com/office/drawing/2014/main" id="{ADF929D3-69FB-1467-08C9-5F2E7DD29978}"/>
              </a:ext>
            </a:extLst>
          </p:cNvPr>
          <p:cNvSpPr/>
          <p:nvPr/>
        </p:nvSpPr>
        <p:spPr>
          <a:xfrm>
            <a:off x="-1510867" y="3429000"/>
            <a:ext cx="3428440" cy="969579"/>
          </a:xfrm>
          <a:prstGeom prst="wedgeRectCallout">
            <a:avLst>
              <a:gd name="adj1" fmla="val 60267"/>
              <a:gd name="adj2" fmla="val -21297"/>
            </a:avLst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es-MX" sz="1400" b="1" dirty="0">
                <a:solidFill>
                  <a:prstClr val="black"/>
                </a:solidFill>
                <a:latin typeface="Calibri" panose="020F0502020204030204"/>
              </a:rPr>
              <a:t>Aureli</a:t>
            </a:r>
            <a:r>
              <a:rPr kumimoji="0" lang="es-MX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o: </a:t>
            </a:r>
            <a:r>
              <a:rPr kumimoji="0" lang="es-MX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elaborar este mapa conceptual con un diseño más adecuado e incluir imágenes que ilustren el contenido.</a:t>
            </a:r>
            <a:endParaRPr lang="es-MX" sz="1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E0933D6-1EC9-A6FC-2C5B-4134A62E1939}"/>
              </a:ext>
            </a:extLst>
          </p:cNvPr>
          <p:cNvSpPr txBox="1"/>
          <p:nvPr/>
        </p:nvSpPr>
        <p:spPr>
          <a:xfrm>
            <a:off x="1012752" y="6394164"/>
            <a:ext cx="10355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Referencia: Hernández, P. O. y Lagunas,  Z. (2015). </a:t>
            </a:r>
            <a:r>
              <a:rPr lang="es-MX" sz="1200" i="1" dirty="0"/>
              <a:t>Manual de osteología</a:t>
            </a:r>
            <a:r>
              <a:rPr lang="es-MX" sz="1200" dirty="0"/>
              <a:t>. Colección bitácora, ENAH-INAH.</a:t>
            </a:r>
          </a:p>
        </p:txBody>
      </p:sp>
    </p:spTree>
    <p:extLst>
      <p:ext uri="{BB962C8B-B14F-4D97-AF65-F5344CB8AC3E}">
        <p14:creationId xmlns:p14="http://schemas.microsoft.com/office/powerpoint/2010/main" val="1663005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:a16="http://schemas.microsoft.com/office/drawing/2014/main" id="{90AD2C01-0806-40DB-B787-528F32368EB8}"/>
              </a:ext>
            </a:extLst>
          </p:cNvPr>
          <p:cNvSpPr/>
          <p:nvPr/>
        </p:nvSpPr>
        <p:spPr>
          <a:xfrm>
            <a:off x="1010962" y="723675"/>
            <a:ext cx="10574723" cy="59834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61ADA6-8CB8-49C8-A15C-05778EA8C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17573" y="129201"/>
            <a:ext cx="5157787" cy="368560"/>
          </a:xfrm>
          <a:ln>
            <a:noFill/>
          </a:ln>
        </p:spPr>
        <p:txBody>
          <a:bodyPr>
            <a:normAutofit/>
          </a:bodyPr>
          <a:lstStyle/>
          <a:p>
            <a:r>
              <a:rPr lang="es-MX" sz="1800" dirty="0"/>
              <a:t>Desarrollo de saberes de la E.E.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AEA3DFEE-37E7-42E5-A1DE-D2E6C9BD02A9}"/>
              </a:ext>
            </a:extLst>
          </p:cNvPr>
          <p:cNvSpPr/>
          <p:nvPr/>
        </p:nvSpPr>
        <p:spPr>
          <a:xfrm>
            <a:off x="112542" y="129201"/>
            <a:ext cx="1617784" cy="44394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Módulo 2</a:t>
            </a:r>
          </a:p>
        </p:txBody>
      </p:sp>
      <p:sp>
        <p:nvSpPr>
          <p:cNvPr id="18" name="Bocadillo: rectángulo 17">
            <a:extLst>
              <a:ext uri="{FF2B5EF4-FFF2-40B4-BE49-F238E27FC236}">
                <a16:creationId xmlns:a16="http://schemas.microsoft.com/office/drawing/2014/main" id="{4C23BEAF-2DA9-4923-8F5C-EEA262A20924}"/>
              </a:ext>
            </a:extLst>
          </p:cNvPr>
          <p:cNvSpPr/>
          <p:nvPr/>
        </p:nvSpPr>
        <p:spPr>
          <a:xfrm>
            <a:off x="-1510867" y="741007"/>
            <a:ext cx="2350655" cy="663788"/>
          </a:xfrm>
          <a:prstGeom prst="wedgeRectCallout">
            <a:avLst>
              <a:gd name="adj1" fmla="val 55572"/>
              <a:gd name="adj2" fmla="val -2337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Renato: </a:t>
            </a:r>
            <a:r>
              <a:rPr lang="es-MX" sz="1200" dirty="0">
                <a:solidFill>
                  <a:prstClr val="black"/>
                </a:solidFill>
                <a:latin typeface="Calibri" panose="020F0502020204030204"/>
              </a:rPr>
              <a:t>esta información es continuación de la diapositiva anterior.</a:t>
            </a:r>
          </a:p>
        </p:txBody>
      </p:sp>
      <p:sp>
        <p:nvSpPr>
          <p:cNvPr id="9" name="5 Rectángulo">
            <a:extLst>
              <a:ext uri="{FF2B5EF4-FFF2-40B4-BE49-F238E27FC236}">
                <a16:creationId xmlns:a16="http://schemas.microsoft.com/office/drawing/2014/main" id="{4C8681EC-9597-29B8-2097-BB55061F7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7" y="891820"/>
            <a:ext cx="83534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ES" sz="1600" u="sng" dirty="0">
                <a:latin typeface="Lucida Sans Unicode" panose="020B0602030504020204" pitchFamily="34" charset="0"/>
              </a:rPr>
              <a:t>CLASIFICACIÓN PARTICULAR DE LOS HUESOS</a:t>
            </a:r>
            <a:endParaRPr lang="es-ES" altLang="es-ES" sz="1600" dirty="0">
              <a:latin typeface="Lucida Sans Unicode" panose="020B0602030504020204" pitchFamily="34" charset="0"/>
            </a:endParaRPr>
          </a:p>
        </p:txBody>
      </p:sp>
      <p:graphicFrame>
        <p:nvGraphicFramePr>
          <p:cNvPr id="12" name="Diagrama 11">
            <a:extLst>
              <a:ext uri="{FF2B5EF4-FFF2-40B4-BE49-F238E27FC236}">
                <a16:creationId xmlns:a16="http://schemas.microsoft.com/office/drawing/2014/main" id="{EF3F1B08-C9D1-0139-C3FC-5579D56A73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1934402"/>
              </p:ext>
            </p:extLst>
          </p:nvPr>
        </p:nvGraphicFramePr>
        <p:xfrm>
          <a:off x="1325679" y="1177543"/>
          <a:ext cx="9855359" cy="5138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CuadroTexto 14">
            <a:extLst>
              <a:ext uri="{FF2B5EF4-FFF2-40B4-BE49-F238E27FC236}">
                <a16:creationId xmlns:a16="http://schemas.microsoft.com/office/drawing/2014/main" id="{61A73B4A-F986-88BE-8CCD-CA28FDCD24A6}"/>
              </a:ext>
            </a:extLst>
          </p:cNvPr>
          <p:cNvSpPr txBox="1"/>
          <p:nvPr/>
        </p:nvSpPr>
        <p:spPr>
          <a:xfrm>
            <a:off x="4384782" y="3741377"/>
            <a:ext cx="1499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Por ejemplo: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29789BB-52A0-052B-B96D-F7262FFB5292}"/>
              </a:ext>
            </a:extLst>
          </p:cNvPr>
          <p:cNvSpPr txBox="1"/>
          <p:nvPr/>
        </p:nvSpPr>
        <p:spPr>
          <a:xfrm>
            <a:off x="1618581" y="3749285"/>
            <a:ext cx="1499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Por ejemplo:</a:t>
            </a:r>
          </a:p>
        </p:txBody>
      </p:sp>
      <p:sp>
        <p:nvSpPr>
          <p:cNvPr id="19" name="Bocadillo: rectángulo 10">
            <a:extLst>
              <a:ext uri="{FF2B5EF4-FFF2-40B4-BE49-F238E27FC236}">
                <a16:creationId xmlns:a16="http://schemas.microsoft.com/office/drawing/2014/main" id="{ADF929D3-69FB-1467-08C9-5F2E7DD29978}"/>
              </a:ext>
            </a:extLst>
          </p:cNvPr>
          <p:cNvSpPr/>
          <p:nvPr/>
        </p:nvSpPr>
        <p:spPr>
          <a:xfrm>
            <a:off x="-1510867" y="1675113"/>
            <a:ext cx="2350655" cy="1241508"/>
          </a:xfrm>
          <a:prstGeom prst="wedgeRectCallout">
            <a:avLst>
              <a:gd name="adj1" fmla="val 60267"/>
              <a:gd name="adj2" fmla="val -21297"/>
            </a:avLst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es-MX" sz="1400" b="1" dirty="0">
                <a:solidFill>
                  <a:prstClr val="black"/>
                </a:solidFill>
                <a:latin typeface="Calibri" panose="020F0502020204030204"/>
              </a:rPr>
              <a:t>Aureli</a:t>
            </a:r>
            <a:r>
              <a:rPr kumimoji="0" lang="es-MX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o: </a:t>
            </a:r>
            <a:r>
              <a:rPr kumimoji="0" lang="es-MX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elaborar este mapa conceptual con un diseño más adecuado e incluir imágenes que ilustren el contenido.</a:t>
            </a:r>
            <a:endParaRPr lang="es-MX" sz="1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Bocadillo: rectángulo 10">
            <a:extLst>
              <a:ext uri="{FF2B5EF4-FFF2-40B4-BE49-F238E27FC236}">
                <a16:creationId xmlns:a16="http://schemas.microsoft.com/office/drawing/2014/main" id="{3493E49A-526E-A279-BFA0-6CAAEFDE2D64}"/>
              </a:ext>
            </a:extLst>
          </p:cNvPr>
          <p:cNvSpPr/>
          <p:nvPr/>
        </p:nvSpPr>
        <p:spPr>
          <a:xfrm>
            <a:off x="1325679" y="5745774"/>
            <a:ext cx="9665202" cy="646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sz="1400" dirty="0">
                <a:solidFill>
                  <a:schemeClr val="tx1"/>
                </a:solidFill>
              </a:rPr>
              <a:t>Referencia: Hernández, P. O. y Lagunas, Z. (2015).</a:t>
            </a:r>
            <a:r>
              <a:rPr lang="es-MX" sz="1400" dirty="0">
                <a:solidFill>
                  <a:schemeClr val="tx1"/>
                </a:solidFill>
              </a:rPr>
              <a:t> </a:t>
            </a:r>
            <a:r>
              <a:rPr lang="es-MX" sz="1400" i="1" dirty="0">
                <a:solidFill>
                  <a:schemeClr val="tx1"/>
                </a:solidFill>
              </a:rPr>
              <a:t>Manual de osteología. Colección bitácora</a:t>
            </a:r>
            <a:r>
              <a:rPr lang="es-MX" sz="1400" dirty="0">
                <a:solidFill>
                  <a:schemeClr val="tx1"/>
                </a:solidFill>
              </a:rPr>
              <a:t>, ENAH-INAH.</a:t>
            </a:r>
            <a:endParaRPr lang="es-MX" sz="1400" dirty="0">
              <a:solidFill>
                <a:prstClr val="black"/>
              </a:solidFill>
              <a:latin typeface="Calibri" panose="020F0502020204030204"/>
            </a:endParaRPr>
          </a:p>
          <a:p>
            <a:pPr lvl="0" algn="just"/>
            <a:endParaRPr lang="es-MX" sz="1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305D3A8-84EC-4A1D-81E9-9952172F42ED}"/>
              </a:ext>
            </a:extLst>
          </p:cNvPr>
          <p:cNvSpPr txBox="1"/>
          <p:nvPr/>
        </p:nvSpPr>
        <p:spPr>
          <a:xfrm>
            <a:off x="7150983" y="4028975"/>
            <a:ext cx="1499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Por ejemplo: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2218CC2-4581-EEDB-97AF-EBC64A7964E8}"/>
              </a:ext>
            </a:extLst>
          </p:cNvPr>
          <p:cNvSpPr txBox="1"/>
          <p:nvPr/>
        </p:nvSpPr>
        <p:spPr>
          <a:xfrm>
            <a:off x="9491478" y="4319477"/>
            <a:ext cx="1499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Por ejemplo:</a:t>
            </a:r>
          </a:p>
        </p:txBody>
      </p:sp>
    </p:spTree>
    <p:extLst>
      <p:ext uri="{BB962C8B-B14F-4D97-AF65-F5344CB8AC3E}">
        <p14:creationId xmlns:p14="http://schemas.microsoft.com/office/powerpoint/2010/main" val="15996984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17970</TotalTime>
  <Words>2336</Words>
  <Application>Microsoft Office PowerPoint</Application>
  <PresentationFormat>Panorámica</PresentationFormat>
  <Paragraphs>178</Paragraphs>
  <Slides>19</Slides>
  <Notes>0</Notes>
  <HiddenSlides>0</HiddenSlides>
  <MMClips>2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7" baseType="lpstr">
      <vt:lpstr>Arial</vt:lpstr>
      <vt:lpstr>ArialNova</vt:lpstr>
      <vt:lpstr>ArialNova-Bold</vt:lpstr>
      <vt:lpstr>Calibri</vt:lpstr>
      <vt:lpstr>Calibri Light</vt:lpstr>
      <vt:lpstr>Lucida Sans Unicode</vt:lpstr>
      <vt:lpstr>Times New Roman</vt:lpstr>
      <vt:lpstr>Tema de Office</vt:lpstr>
      <vt:lpstr>Módulo 2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Ahora, observa el siguiente video que explica las principales direcciones para describir la ubicación de las partes anatómicas del cuerpo humano.</vt:lpstr>
      <vt:lpstr>Presentación de PowerPoint</vt:lpstr>
      <vt:lpstr>Presentación de PowerPoint</vt:lpstr>
      <vt:lpstr>Los materiales óseos son encontrados en diferentes contextos: bosques, lagos, ríos, pantanos; y en diferentes condiciones: quemados, desmembrados o mutilados.                        Observa el siguiente esquema y haz clic en los elementos interactivos para leer la información.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Evidencias de desempeño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Sandra Gutierrez Cordoba</dc:creator>
  <cp:lastModifiedBy>Mario Evaristo González Méndez</cp:lastModifiedBy>
  <cp:revision>244</cp:revision>
  <dcterms:created xsi:type="dcterms:W3CDTF">2022-04-19T16:31:50Z</dcterms:created>
  <dcterms:modified xsi:type="dcterms:W3CDTF">2022-10-19T14:36:34Z</dcterms:modified>
</cp:coreProperties>
</file>