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28" autoAdjust="0"/>
    <p:restoredTop sz="95246"/>
  </p:normalViewPr>
  <p:slideViewPr>
    <p:cSldViewPr snapToGrid="0">
      <p:cViewPr>
        <p:scale>
          <a:sx n="182" d="100"/>
          <a:sy n="182" d="100"/>
        </p:scale>
        <p:origin x="14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0A04EA-754F-4B3A-93FF-075971ACD98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5973EE8C-BA9F-4AC2-B04D-7C06AE244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8F748522-A66A-42C9-819E-73951C58B80D}"/>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5" name="Marcador de pie de página 4">
            <a:extLst>
              <a:ext uri="{FF2B5EF4-FFF2-40B4-BE49-F238E27FC236}">
                <a16:creationId xmlns:a16="http://schemas.microsoft.com/office/drawing/2014/main" xmlns="" id="{D2033D1B-31BD-4826-8026-899E657EA18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74F5BEB-3555-4C75-B1C0-C0CF7E65A3D5}"/>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120090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BFB8345-5833-4EBC-B312-BE6A2A87930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EEB01839-41C2-4B28-A321-E87FC0B25C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D5636200-F9CB-4FD9-99D0-BA0B235EED9E}"/>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5" name="Marcador de pie de página 4">
            <a:extLst>
              <a:ext uri="{FF2B5EF4-FFF2-40B4-BE49-F238E27FC236}">
                <a16:creationId xmlns:a16="http://schemas.microsoft.com/office/drawing/2014/main" xmlns="" id="{97D48E37-A003-448B-9E4F-51DF64646A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40A78B5-1EA9-43EC-B21D-8ABBDDB81459}"/>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206448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FF1A1490-81E2-4217-839A-D66D9DE1D82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B0F6660B-560B-4E67-AC81-EA757DF1616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8D726B90-7D70-4F51-BCF1-183041750D38}"/>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5" name="Marcador de pie de página 4">
            <a:extLst>
              <a:ext uri="{FF2B5EF4-FFF2-40B4-BE49-F238E27FC236}">
                <a16:creationId xmlns:a16="http://schemas.microsoft.com/office/drawing/2014/main" xmlns="" id="{B2459FEF-B0CE-488B-A16C-32AE73D7681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58CEA19E-B7D8-4434-B21B-274646FB4A97}"/>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32287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05F9030-5618-49D5-AC4A-81C33815931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CEC477E6-5689-4562-A2DF-9703B4E5EDA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C8E5CC8B-5500-44B5-8555-F2CB8D0980F6}"/>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5" name="Marcador de pie de página 4">
            <a:extLst>
              <a:ext uri="{FF2B5EF4-FFF2-40B4-BE49-F238E27FC236}">
                <a16:creationId xmlns:a16="http://schemas.microsoft.com/office/drawing/2014/main" xmlns="" id="{31D4EA1B-1A6C-41BE-B01E-0E977DDA54E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5013291-F5A4-47A0-BDBC-AF8D20154497}"/>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29459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5D6B44-2C8E-4F8E-8760-5AEBE83055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26A18064-AC55-4C64-AB34-B1D34A40C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6E9C9D05-2273-4FD6-BC92-9F2BBD68A074}"/>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5" name="Marcador de pie de página 4">
            <a:extLst>
              <a:ext uri="{FF2B5EF4-FFF2-40B4-BE49-F238E27FC236}">
                <a16:creationId xmlns:a16="http://schemas.microsoft.com/office/drawing/2014/main" xmlns="" id="{BF7C1F24-0599-4F57-BD10-0A6C20A1E4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4151799A-E292-45DA-8A71-2AA9F316A3E5}"/>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141378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705AC66-F3C3-427F-861C-BFBDBFBE449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915634D-E679-471A-A6CD-06151436F0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A741E912-2BA3-4376-930F-0ED545400A6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CCC9F1F1-E0CE-490C-B83B-0175F028E004}"/>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6" name="Marcador de pie de página 5">
            <a:extLst>
              <a:ext uri="{FF2B5EF4-FFF2-40B4-BE49-F238E27FC236}">
                <a16:creationId xmlns:a16="http://schemas.microsoft.com/office/drawing/2014/main" xmlns="" id="{63AF75BA-E3A9-46F3-B12D-FC5BB58FDD1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DCA13FD4-F092-4A1E-9AF2-AB60D9D6C1AC}"/>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229166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755548D-6AE1-44B4-A511-C63B77F9CEE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44F7C2B-683D-47A4-A866-6A0C85569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DFC53F8A-DEC6-4F66-A337-23A5B7FCC8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30222C73-5E1C-46DF-95F8-D032D93C4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CB1088B5-7174-497E-9542-B0DA409826A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11CDFEC9-E206-4AA6-806D-155E29832290}"/>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8" name="Marcador de pie de página 7">
            <a:extLst>
              <a:ext uri="{FF2B5EF4-FFF2-40B4-BE49-F238E27FC236}">
                <a16:creationId xmlns:a16="http://schemas.microsoft.com/office/drawing/2014/main" xmlns="" id="{CA7DDC2D-D6A1-4F7F-8C39-8619BD7324E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FC6E887C-84F8-4D2B-93B1-6876A64B156A}"/>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18069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B1494FB-CB43-44D6-AF7C-B94C7F35EFE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D3D80A7E-1511-4088-9A73-ED36CE592817}"/>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4" name="Marcador de pie de página 3">
            <a:extLst>
              <a:ext uri="{FF2B5EF4-FFF2-40B4-BE49-F238E27FC236}">
                <a16:creationId xmlns:a16="http://schemas.microsoft.com/office/drawing/2014/main" xmlns="" id="{CFFF41E2-E0B9-4ACD-B8F8-B683AB30E9C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64F957DF-3C92-4393-BA87-6BE6F504697D}"/>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365162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BF4673B6-6ABE-4F2F-AA68-6DBFED4EF1D3}"/>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3" name="Marcador de pie de página 2">
            <a:extLst>
              <a:ext uri="{FF2B5EF4-FFF2-40B4-BE49-F238E27FC236}">
                <a16:creationId xmlns:a16="http://schemas.microsoft.com/office/drawing/2014/main" xmlns="" id="{A7C5313B-D9B0-4E3C-8FC1-DA116F5E909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C758DA57-6E80-4230-A60A-06F6AEF89E90}"/>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118427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CB45091-06F1-42F2-8284-864CB05754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3BCA1ABA-781D-4643-BF9C-B8478A7778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E07A0BC6-353C-4C7F-ABEB-42FF55346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5D905D88-8F74-4212-99E1-00FD9175D3C6}"/>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6" name="Marcador de pie de página 5">
            <a:extLst>
              <a:ext uri="{FF2B5EF4-FFF2-40B4-BE49-F238E27FC236}">
                <a16:creationId xmlns:a16="http://schemas.microsoft.com/office/drawing/2014/main" xmlns="" id="{52B65DDC-55D1-4C76-B4D2-197C6682D33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A1083B03-A2F6-4767-8DC9-D880EAB34EFB}"/>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93811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660035B-FCA5-4F52-BB26-D4B5AD7E64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22053D52-DC73-4463-B876-4484D19BA2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CC153267-A8C6-4355-A9D8-A2AFDBFD5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D9A3B687-3E88-46A3-8B2A-75E0DB04B8F3}"/>
              </a:ext>
            </a:extLst>
          </p:cNvPr>
          <p:cNvSpPr>
            <a:spLocks noGrp="1"/>
          </p:cNvSpPr>
          <p:nvPr>
            <p:ph type="dt" sz="half" idx="10"/>
          </p:nvPr>
        </p:nvSpPr>
        <p:spPr/>
        <p:txBody>
          <a:bodyPr/>
          <a:lstStyle/>
          <a:p>
            <a:fld id="{0ED4C881-1CBF-4165-BB0E-B4935ED9454B}" type="datetimeFigureOut">
              <a:rPr lang="es-MX" smtClean="0"/>
              <a:t>03/12/20</a:t>
            </a:fld>
            <a:endParaRPr lang="es-MX"/>
          </a:p>
        </p:txBody>
      </p:sp>
      <p:sp>
        <p:nvSpPr>
          <p:cNvPr id="6" name="Marcador de pie de página 5">
            <a:extLst>
              <a:ext uri="{FF2B5EF4-FFF2-40B4-BE49-F238E27FC236}">
                <a16:creationId xmlns:a16="http://schemas.microsoft.com/office/drawing/2014/main" xmlns="" id="{60135F36-EE0B-47BE-BDD0-54B30C8B3ED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5DC90445-2C21-4C61-9CBF-97FA403C4A4F}"/>
              </a:ext>
            </a:extLst>
          </p:cNvPr>
          <p:cNvSpPr>
            <a:spLocks noGrp="1"/>
          </p:cNvSpPr>
          <p:nvPr>
            <p:ph type="sldNum" sz="quarter" idx="12"/>
          </p:nvPr>
        </p:nvSpPr>
        <p:spPr/>
        <p:txBody>
          <a:bodyPr/>
          <a:lstStyle/>
          <a:p>
            <a:fld id="{24043ADA-0FDF-4657-A506-33AB9F3C8636}" type="slidenum">
              <a:rPr lang="es-MX" smtClean="0"/>
              <a:t>‹Nr.›</a:t>
            </a:fld>
            <a:endParaRPr lang="es-MX"/>
          </a:p>
        </p:txBody>
      </p:sp>
    </p:spTree>
    <p:extLst>
      <p:ext uri="{BB962C8B-B14F-4D97-AF65-F5344CB8AC3E}">
        <p14:creationId xmlns:p14="http://schemas.microsoft.com/office/powerpoint/2010/main" val="1637820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3979CC76-6622-4098-88BD-7C07D4B7A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7F8BEF4F-EF76-4595-BD47-74F9A02FD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8AFC7A4-FD09-4FCF-AEEA-9F80B9C8DA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4C881-1CBF-4165-BB0E-B4935ED9454B}" type="datetimeFigureOut">
              <a:rPr lang="es-MX" smtClean="0"/>
              <a:t>03/12/20</a:t>
            </a:fld>
            <a:endParaRPr lang="es-MX"/>
          </a:p>
        </p:txBody>
      </p:sp>
      <p:sp>
        <p:nvSpPr>
          <p:cNvPr id="5" name="Marcador de pie de página 4">
            <a:extLst>
              <a:ext uri="{FF2B5EF4-FFF2-40B4-BE49-F238E27FC236}">
                <a16:creationId xmlns:a16="http://schemas.microsoft.com/office/drawing/2014/main" xmlns="" id="{FACA3D6A-391E-4D53-8F41-B67029A41E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B1EE4ED3-AF75-4E6E-BA01-AAFCE71AE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43ADA-0FDF-4657-A506-33AB9F3C8636}" type="slidenum">
              <a:rPr lang="es-MX" smtClean="0"/>
              <a:t>‹Nr.›</a:t>
            </a:fld>
            <a:endParaRPr lang="es-MX"/>
          </a:p>
        </p:txBody>
      </p:sp>
    </p:spTree>
    <p:extLst>
      <p:ext uri="{BB962C8B-B14F-4D97-AF65-F5344CB8AC3E}">
        <p14:creationId xmlns:p14="http://schemas.microsoft.com/office/powerpoint/2010/main" val="1155222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xmlns="" id="{C79ED0EC-C230-4A2E-ABE1-806C5C4B8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Imagen 10">
            <a:extLst>
              <a:ext uri="{FF2B5EF4-FFF2-40B4-BE49-F238E27FC236}">
                <a16:creationId xmlns:a16="http://schemas.microsoft.com/office/drawing/2014/main" xmlns="" id="{E0911B62-30E5-4274-A0AF-0198C94A2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27" y="881861"/>
            <a:ext cx="2333002" cy="2074167"/>
          </a:xfrm>
          <a:prstGeom prst="rect">
            <a:avLst/>
          </a:prstGeom>
        </p:spPr>
      </p:pic>
      <p:pic>
        <p:nvPicPr>
          <p:cNvPr id="12" name="Imagen 11">
            <a:extLst>
              <a:ext uri="{FF2B5EF4-FFF2-40B4-BE49-F238E27FC236}">
                <a16:creationId xmlns:a16="http://schemas.microsoft.com/office/drawing/2014/main" xmlns="" id="{691368C5-7D87-4BDE-83AD-32A7A3E24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107" y="881860"/>
            <a:ext cx="2333002" cy="2074167"/>
          </a:xfrm>
          <a:prstGeom prst="rect">
            <a:avLst/>
          </a:prstGeom>
        </p:spPr>
      </p:pic>
      <p:pic>
        <p:nvPicPr>
          <p:cNvPr id="14" name="Imagen 13">
            <a:extLst>
              <a:ext uri="{FF2B5EF4-FFF2-40B4-BE49-F238E27FC236}">
                <a16:creationId xmlns:a16="http://schemas.microsoft.com/office/drawing/2014/main" xmlns="" id="{9765A2AE-B695-428F-8D16-3FAC5C4BB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637" y="881859"/>
            <a:ext cx="2333001" cy="2074167"/>
          </a:xfrm>
          <a:prstGeom prst="rect">
            <a:avLst/>
          </a:prstGeom>
        </p:spPr>
      </p:pic>
      <p:pic>
        <p:nvPicPr>
          <p:cNvPr id="15" name="Imagen 14">
            <a:extLst>
              <a:ext uri="{FF2B5EF4-FFF2-40B4-BE49-F238E27FC236}">
                <a16:creationId xmlns:a16="http://schemas.microsoft.com/office/drawing/2014/main" xmlns="" id="{DDD5498D-0AD6-4C62-B644-BBE26AE312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6851" y="881858"/>
            <a:ext cx="2333001" cy="2074167"/>
          </a:xfrm>
          <a:prstGeom prst="rect">
            <a:avLst/>
          </a:prstGeom>
        </p:spPr>
      </p:pic>
      <p:pic>
        <p:nvPicPr>
          <p:cNvPr id="16" name="Imagen 15">
            <a:extLst>
              <a:ext uri="{FF2B5EF4-FFF2-40B4-BE49-F238E27FC236}">
                <a16:creationId xmlns:a16="http://schemas.microsoft.com/office/drawing/2014/main" xmlns="" id="{2D2D8627-973E-4451-B188-1C68FD6DF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075" y="3982076"/>
            <a:ext cx="2333002" cy="2074167"/>
          </a:xfrm>
          <a:prstGeom prst="rect">
            <a:avLst/>
          </a:prstGeom>
        </p:spPr>
      </p:pic>
      <p:cxnSp>
        <p:nvCxnSpPr>
          <p:cNvPr id="18" name="Curved Connector 7">
            <a:extLst>
              <a:ext uri="{FF2B5EF4-FFF2-40B4-BE49-F238E27FC236}">
                <a16:creationId xmlns:a16="http://schemas.microsoft.com/office/drawing/2014/main" xmlns="" id="{BF9F1118-2A6D-44AF-883E-F7A876C1DDE7}"/>
              </a:ext>
            </a:extLst>
          </p:cNvPr>
          <p:cNvCxnSpPr>
            <a:cxnSpLocks/>
          </p:cNvCxnSpPr>
          <p:nvPr/>
        </p:nvCxnSpPr>
        <p:spPr>
          <a:xfrm rot="5400000" flipH="1" flipV="1">
            <a:off x="2389220" y="2849530"/>
            <a:ext cx="600677" cy="282387"/>
          </a:xfrm>
          <a:prstGeom prst="curvedConnector3">
            <a:avLst>
              <a:gd name="adj1" fmla="val 50000"/>
            </a:avLst>
          </a:prstGeom>
          <a:noFill/>
          <a:ln w="57150" cap="flat" cmpd="sng" algn="ctr">
            <a:solidFill>
              <a:srgbClr val="00B0F0"/>
            </a:solidFill>
            <a:prstDash val="solid"/>
            <a:miter lim="800000"/>
            <a:tailEnd type="triangle"/>
          </a:ln>
          <a:effectLst/>
        </p:spPr>
      </p:cxnSp>
      <p:cxnSp>
        <p:nvCxnSpPr>
          <p:cNvPr id="21" name="Curved Connector 7">
            <a:extLst>
              <a:ext uri="{FF2B5EF4-FFF2-40B4-BE49-F238E27FC236}">
                <a16:creationId xmlns:a16="http://schemas.microsoft.com/office/drawing/2014/main" xmlns="" id="{793B3C9F-4742-4DE0-B0EE-8629042D8F9A}"/>
              </a:ext>
            </a:extLst>
          </p:cNvPr>
          <p:cNvCxnSpPr>
            <a:cxnSpLocks/>
          </p:cNvCxnSpPr>
          <p:nvPr/>
        </p:nvCxnSpPr>
        <p:spPr>
          <a:xfrm rot="5400000" flipH="1" flipV="1">
            <a:off x="3896118" y="2843866"/>
            <a:ext cx="600676" cy="293712"/>
          </a:xfrm>
          <a:prstGeom prst="curvedConnector3">
            <a:avLst>
              <a:gd name="adj1" fmla="val 50000"/>
            </a:avLst>
          </a:prstGeom>
          <a:noFill/>
          <a:ln w="57150" cap="flat" cmpd="sng" algn="ctr">
            <a:solidFill>
              <a:srgbClr val="00B0F0"/>
            </a:solidFill>
            <a:prstDash val="solid"/>
            <a:miter lim="800000"/>
            <a:tailEnd type="triangle"/>
          </a:ln>
          <a:effectLst/>
        </p:spPr>
      </p:cxnSp>
      <p:cxnSp>
        <p:nvCxnSpPr>
          <p:cNvPr id="29" name="Curved Connector 7">
            <a:extLst>
              <a:ext uri="{FF2B5EF4-FFF2-40B4-BE49-F238E27FC236}">
                <a16:creationId xmlns:a16="http://schemas.microsoft.com/office/drawing/2014/main" xmlns="" id="{B8D45DE4-77E0-4734-B3E8-CCE9E633AB7A}"/>
              </a:ext>
            </a:extLst>
          </p:cNvPr>
          <p:cNvCxnSpPr>
            <a:cxnSpLocks/>
          </p:cNvCxnSpPr>
          <p:nvPr/>
        </p:nvCxnSpPr>
        <p:spPr>
          <a:xfrm rot="16200000" flipH="1">
            <a:off x="4778685" y="3497573"/>
            <a:ext cx="686281" cy="509268"/>
          </a:xfrm>
          <a:prstGeom prst="curvedConnector3">
            <a:avLst>
              <a:gd name="adj1" fmla="val 50000"/>
            </a:avLst>
          </a:prstGeom>
          <a:noFill/>
          <a:ln w="57150" cap="flat" cmpd="sng" algn="ctr">
            <a:solidFill>
              <a:srgbClr val="00B0F0"/>
            </a:solidFill>
            <a:prstDash val="solid"/>
            <a:miter lim="800000"/>
            <a:tailEnd type="triangle"/>
          </a:ln>
          <a:effectLst/>
        </p:spPr>
      </p:cxnSp>
      <p:cxnSp>
        <p:nvCxnSpPr>
          <p:cNvPr id="31" name="Curved Connector 7">
            <a:extLst>
              <a:ext uri="{FF2B5EF4-FFF2-40B4-BE49-F238E27FC236}">
                <a16:creationId xmlns:a16="http://schemas.microsoft.com/office/drawing/2014/main" xmlns="" id="{DF0F12E4-4AA1-4D1F-AE6B-9CC61C14F872}"/>
              </a:ext>
            </a:extLst>
          </p:cNvPr>
          <p:cNvCxnSpPr>
            <a:cxnSpLocks/>
          </p:cNvCxnSpPr>
          <p:nvPr/>
        </p:nvCxnSpPr>
        <p:spPr>
          <a:xfrm flipV="1">
            <a:off x="5832650" y="2690384"/>
            <a:ext cx="625033" cy="485878"/>
          </a:xfrm>
          <a:prstGeom prst="curvedConnector3">
            <a:avLst>
              <a:gd name="adj1" fmla="val 50000"/>
            </a:avLst>
          </a:prstGeom>
          <a:noFill/>
          <a:ln w="57150" cap="flat" cmpd="sng" algn="ctr">
            <a:solidFill>
              <a:srgbClr val="00B0F0"/>
            </a:solidFill>
            <a:prstDash val="solid"/>
            <a:miter lim="800000"/>
            <a:tailEnd type="triangle"/>
          </a:ln>
          <a:effectLst/>
        </p:spPr>
      </p:cxnSp>
      <p:cxnSp>
        <p:nvCxnSpPr>
          <p:cNvPr id="33" name="Curved Connector 7">
            <a:extLst>
              <a:ext uri="{FF2B5EF4-FFF2-40B4-BE49-F238E27FC236}">
                <a16:creationId xmlns:a16="http://schemas.microsoft.com/office/drawing/2014/main" xmlns="" id="{E2310109-7003-49DF-8A52-105E2B1CA77B}"/>
              </a:ext>
            </a:extLst>
          </p:cNvPr>
          <p:cNvCxnSpPr>
            <a:cxnSpLocks/>
          </p:cNvCxnSpPr>
          <p:nvPr/>
        </p:nvCxnSpPr>
        <p:spPr>
          <a:xfrm flipV="1">
            <a:off x="7949670" y="2690384"/>
            <a:ext cx="1316563" cy="381456"/>
          </a:xfrm>
          <a:prstGeom prst="curvedConnector3">
            <a:avLst>
              <a:gd name="adj1" fmla="val 56039"/>
            </a:avLst>
          </a:prstGeom>
          <a:noFill/>
          <a:ln w="57150" cap="flat" cmpd="sng" algn="ctr">
            <a:solidFill>
              <a:srgbClr val="00B0F0"/>
            </a:solidFill>
            <a:prstDash val="solid"/>
            <a:miter lim="800000"/>
            <a:tailEnd type="triangle"/>
          </a:ln>
          <a:effectLst/>
        </p:spPr>
      </p:cxnSp>
      <p:pic>
        <p:nvPicPr>
          <p:cNvPr id="17" name="Marcador de contenido 3">
            <a:extLst>
              <a:ext uri="{FF2B5EF4-FFF2-40B4-BE49-F238E27FC236}">
                <a16:creationId xmlns:a16="http://schemas.microsoft.com/office/drawing/2014/main" xmlns="" id="{69B0CA05-048D-4E1F-BEF1-D71FA5131E98}"/>
              </a:ext>
            </a:extLst>
          </p:cNvPr>
          <p:cNvPicPr>
            <a:picLocks noGrp="1" noChangeAspect="1"/>
          </p:cNvPicPr>
          <p:nvPr>
            <p:ph idx="1"/>
          </p:nvPr>
        </p:nvPicPr>
        <p:blipFill rotWithShape="1">
          <a:blip r:embed="rId5"/>
          <a:srcRect t="37917" b="35870"/>
          <a:stretch/>
        </p:blipFill>
        <p:spPr>
          <a:xfrm>
            <a:off x="2522917" y="2956025"/>
            <a:ext cx="6987140" cy="1026049"/>
          </a:xfrm>
          <a:prstGeom prst="rect">
            <a:avLst/>
          </a:prstGeom>
        </p:spPr>
      </p:pic>
      <p:sp>
        <p:nvSpPr>
          <p:cNvPr id="41" name="CuadroTexto 40">
            <a:extLst>
              <a:ext uri="{FF2B5EF4-FFF2-40B4-BE49-F238E27FC236}">
                <a16:creationId xmlns:a16="http://schemas.microsoft.com/office/drawing/2014/main" xmlns="" id="{896D43F8-8EA3-4A49-B050-8EC4144EA941}"/>
              </a:ext>
            </a:extLst>
          </p:cNvPr>
          <p:cNvSpPr txBox="1"/>
          <p:nvPr/>
        </p:nvSpPr>
        <p:spPr>
          <a:xfrm>
            <a:off x="653727" y="1040515"/>
            <a:ext cx="2316786" cy="2031325"/>
          </a:xfrm>
          <a:prstGeom prst="rect">
            <a:avLst/>
          </a:prstGeom>
          <a:noFill/>
        </p:spPr>
        <p:txBody>
          <a:bodyPr wrap="square" rtlCol="0">
            <a:spAutoFit/>
          </a:bodyPr>
          <a:lstStyle/>
          <a:p>
            <a:r>
              <a:rPr lang="es-ES"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Nunca supe que tenía que estudiar, me divertía y disfrutaba lo que hacía. Aún sé canciones y juegos que aprendí ahí.</a:t>
            </a:r>
            <a:endParaRPr lang="es-MX"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Recuerdo algunos cuentos que la maestra nos enseñó.</a:t>
            </a:r>
          </a:p>
          <a:p>
            <a:r>
              <a:rPr lang="es-ES"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Tengo muchos recuerdos de canciones en el jardín de niños, y de olores como el de las palomitas de maíz y d</a:t>
            </a:r>
            <a:r>
              <a:rPr lang="es-ES" sz="900" dirty="0">
                <a:solidFill>
                  <a:schemeClr val="bg1"/>
                </a:solidFill>
                <a:latin typeface="Calibri" panose="020F0502020204030204" pitchFamily="34" charset="0"/>
                <a:ea typeface="Calibri" panose="020F0502020204030204" pitchFamily="34" charset="0"/>
                <a:cs typeface="Times New Roman" panose="02020603050405020304" pitchFamily="18" charset="0"/>
              </a:rPr>
              <a:t>el café soluble que usábamos para barnizar manualidades.</a:t>
            </a:r>
          </a:p>
          <a:p>
            <a:r>
              <a:rPr lang="es-ES"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Tengo muy presente haber cosechado papas </a:t>
            </a:r>
            <a:r>
              <a:rPr lang="es-ES" sz="9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para </a:t>
            </a:r>
            <a:r>
              <a:rPr lang="es-ES" sz="9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después </a:t>
            </a:r>
            <a:r>
              <a:rPr lang="es-ES"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comer puré, eso fue algo muy bonito.</a:t>
            </a:r>
            <a:endParaRPr lang="es-MX"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2" name="CuadroTexto 41">
            <a:extLst>
              <a:ext uri="{FF2B5EF4-FFF2-40B4-BE49-F238E27FC236}">
                <a16:creationId xmlns:a16="http://schemas.microsoft.com/office/drawing/2014/main" xmlns="" id="{73A47B18-3A63-4EE8-86A1-063EA35FE812}"/>
              </a:ext>
            </a:extLst>
          </p:cNvPr>
          <p:cNvSpPr txBox="1"/>
          <p:nvPr/>
        </p:nvSpPr>
        <p:spPr>
          <a:xfrm>
            <a:off x="3543108" y="1405405"/>
            <a:ext cx="2316786" cy="133882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Me gustaban las clases de Español y Ciencias Naturales porque siempre había actividades con imágenes.</a:t>
            </a:r>
            <a:endParaRPr kumimoji="0" lang="es-MX" sz="14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En tercer grado empecé a tener problemas con Matemáticas, reprobé algunos exámenes y siento que empecé a sentir inseguridad con esa asignatura.</a:t>
            </a:r>
            <a:endParaRPr kumimoji="0" lang="es-MX" sz="14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3" name="CuadroTexto 42">
            <a:extLst>
              <a:ext uri="{FF2B5EF4-FFF2-40B4-BE49-F238E27FC236}">
                <a16:creationId xmlns:a16="http://schemas.microsoft.com/office/drawing/2014/main" xmlns="" id="{73E15B17-30F8-4CFA-93A5-F5C9B7FECEEE}"/>
              </a:ext>
            </a:extLst>
          </p:cNvPr>
          <p:cNvSpPr txBox="1"/>
          <p:nvPr/>
        </p:nvSpPr>
        <p:spPr>
          <a:xfrm>
            <a:off x="9234959" y="1211020"/>
            <a:ext cx="2316786" cy="1754326"/>
          </a:xfrm>
          <a:prstGeom prst="rect">
            <a:avLst/>
          </a:prstGeom>
          <a:noFill/>
        </p:spPr>
        <p:txBody>
          <a:bodyPr wrap="square" rtlCol="0">
            <a:spAutoFit/>
          </a:bodyPr>
          <a:lstStyle/>
          <a:p>
            <a:pPr lvl="0">
              <a:defRPr/>
            </a:pP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Elegí la preparatoria a la que se fueron mis amigos, cursé el área Económico</a:t>
            </a:r>
            <a:r>
              <a:rPr lang="es-MX" sz="900" dirty="0">
                <a:solidFill>
                  <a:schemeClr val="bg1"/>
                </a:solidFill>
              </a:rPr>
              <a:t>-</a:t>
            </a: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administrativa, porque me interesaba estudiar administración, pero tuve problemas con…</a:t>
            </a:r>
          </a:p>
          <a:p>
            <a:pPr marL="0" marR="0" lvl="0" indent="0" defTabSz="914400" eaLnBrk="1" fontAlgn="auto" latinLnBrk="0" hangingPunct="1">
              <a:lnSpc>
                <a:spcPct val="100000"/>
              </a:lnSpc>
              <a:spcBef>
                <a:spcPts val="0"/>
              </a:spcBef>
              <a:spcAft>
                <a:spcPts val="0"/>
              </a:spcAft>
              <a:buClrTx/>
              <a:buSzTx/>
              <a:buFontTx/>
              <a:buNone/>
              <a:tabLst/>
              <a:defRPr/>
            </a:pPr>
            <a:r>
              <a:rPr lang="es-ES" sz="900" kern="0" dirty="0">
                <a:solidFill>
                  <a:schemeClr val="bg1"/>
                </a:solidFill>
                <a:latin typeface="Calibri" panose="020F0502020204030204" pitchFamily="34" charset="0"/>
                <a:ea typeface="Calibri" panose="020F0502020204030204" pitchFamily="34" charset="0"/>
                <a:cs typeface="Times New Roman" panose="02020603050405020304" pitchFamily="18" charset="0"/>
              </a:rPr>
              <a:t>En el segundo año de prepa, decidí la carrera que quería basándome en lo que siempre me había gustado…. Y en que no quería tener problemas con </a:t>
            </a:r>
            <a:r>
              <a:rPr lang="es-ES" sz="900" kern="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materias </a:t>
            </a:r>
            <a:r>
              <a:rPr lang="es-ES" sz="900" kern="0" dirty="0">
                <a:solidFill>
                  <a:schemeClr val="bg1"/>
                </a:solidFill>
                <a:latin typeface="Calibri" panose="020F0502020204030204" pitchFamily="34" charset="0"/>
                <a:ea typeface="Calibri" panose="020F0502020204030204" pitchFamily="34" charset="0"/>
                <a:cs typeface="Times New Roman" panose="02020603050405020304" pitchFamily="18" charset="0"/>
              </a:rPr>
              <a:t>que se me habían dificultado.</a:t>
            </a:r>
            <a:endParaRPr kumimoji="0" lang="es-MX" sz="14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4" name="CuadroTexto 43">
            <a:extLst>
              <a:ext uri="{FF2B5EF4-FFF2-40B4-BE49-F238E27FC236}">
                <a16:creationId xmlns:a16="http://schemas.microsoft.com/office/drawing/2014/main" xmlns="" id="{4705BE6A-116B-4A12-BC14-6C3C4DE3B121}"/>
              </a:ext>
            </a:extLst>
          </p:cNvPr>
          <p:cNvSpPr txBox="1"/>
          <p:nvPr/>
        </p:nvSpPr>
        <p:spPr>
          <a:xfrm>
            <a:off x="6417431" y="1059156"/>
            <a:ext cx="2316786" cy="20313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Fue la etapa </a:t>
            </a:r>
            <a:r>
              <a:rPr kumimoji="0" lang="es-ES" sz="900" b="0" i="0" u="none" strike="noStrike" kern="0" cap="none" spc="0" normalizeH="0" baseline="0" noProof="0" dirty="0"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m</a:t>
            </a:r>
            <a:r>
              <a:rPr kumimoji="0" lang="es-ES" sz="900" b="0" i="0" u="none" strike="noStrike" kern="0" cap="none" spc="0" normalizeH="0" baseline="0" noProof="0" dirty="0"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á</a:t>
            </a:r>
            <a:r>
              <a:rPr kumimoji="0" lang="es-ES" sz="900" b="0" i="0" u="none" strike="noStrike" kern="0" cap="none" spc="0" normalizeH="0" baseline="0" noProof="0" dirty="0"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s </a:t>
            </a: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difícil como estudiante, en segundo reprobé Matemáticas y me sentí muy insegura por ir a extraordinario. Me costaba mucho Física. Seguía teniendo buenas calificaciones en las demás materias.</a:t>
            </a:r>
            <a:endParaRPr kumimoji="0" lang="es-MX" sz="14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Había muchas materias que requerían que me aprendiera de memoria las cosas y eso no me gustaba, incluso, me enojé porque en un examen me calificaron mal porque no puse las características de la Literatura romántica en el orden en que la maestra quería, las puse completas  pero en orden distinto.</a:t>
            </a:r>
            <a:endParaRPr kumimoji="0" lang="es-MX" sz="14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6" name="CuadroTexto 45">
            <a:extLst>
              <a:ext uri="{FF2B5EF4-FFF2-40B4-BE49-F238E27FC236}">
                <a16:creationId xmlns:a16="http://schemas.microsoft.com/office/drawing/2014/main" xmlns="" id="{5FAF25E1-38E6-4D5B-8C3E-B0AA4EF63669}"/>
              </a:ext>
            </a:extLst>
          </p:cNvPr>
          <p:cNvSpPr txBox="1"/>
          <p:nvPr/>
        </p:nvSpPr>
        <p:spPr>
          <a:xfrm>
            <a:off x="4856183" y="4075896"/>
            <a:ext cx="2316786" cy="21698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Destacaba en materias de Ciencias </a:t>
            </a:r>
            <a:r>
              <a:rPr lang="es-ES" sz="900" kern="0" dirty="0">
                <a:solidFill>
                  <a:schemeClr val="bg1"/>
                </a:solidFill>
                <a:latin typeface="Calibri" panose="020F0502020204030204" pitchFamily="34" charset="0"/>
                <a:ea typeface="Calibri" panose="020F0502020204030204" pitchFamily="34" charset="0"/>
                <a:cs typeface="Times New Roman" panose="02020603050405020304" pitchFamily="18" charset="0"/>
              </a:rPr>
              <a:t>S</a:t>
            </a:r>
            <a:r>
              <a:rPr kumimoji="0" lang="es-ES" sz="900" b="0" i="0" u="none" strike="noStrike" kern="0" cap="none" spc="0" normalizeH="0" baseline="0" noProof="0" dirty="0" err="1"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ociales</a:t>
            </a:r>
            <a:r>
              <a:rPr kumimoji="0" lang="es-ES" sz="900" b="0" i="0" u="none" strike="noStrike" kern="0" cap="none" spc="0" normalizeH="0" baseline="0" noProof="0" dirty="0"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y en las que tuviera que hablar o redactar algo.</a:t>
            </a:r>
            <a:endParaRPr kumimoji="0" lang="es-MX" sz="14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Me resultaba difícil dedicarle tiempo a la tarea porque me distraía en casa y prefería jugar. </a:t>
            </a:r>
            <a:endParaRPr kumimoji="0" lang="es-MX" sz="14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ES" sz="9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En la escuela, en cambio, era dedicada y cumplida.</a:t>
            </a:r>
          </a:p>
          <a:p>
            <a:pPr marL="0" marR="0" lvl="0" indent="0" defTabSz="914400" eaLnBrk="1" fontAlgn="auto" latinLnBrk="0" hangingPunct="1">
              <a:lnSpc>
                <a:spcPct val="100000"/>
              </a:lnSpc>
              <a:spcBef>
                <a:spcPts val="0"/>
              </a:spcBef>
              <a:spcAft>
                <a:spcPts val="0"/>
              </a:spcAft>
              <a:buClrTx/>
              <a:buSzTx/>
              <a:buFontTx/>
              <a:buNone/>
              <a:tabLst/>
              <a:defRPr/>
            </a:pPr>
            <a:r>
              <a:rPr lang="es-ES" sz="900" kern="0" dirty="0">
                <a:solidFill>
                  <a:schemeClr val="bg1"/>
                </a:solidFill>
                <a:latin typeface="Calibri" panose="020F0502020204030204" pitchFamily="34" charset="0"/>
                <a:ea typeface="Calibri" panose="020F0502020204030204" pitchFamily="34" charset="0"/>
                <a:cs typeface="Times New Roman" panose="02020603050405020304" pitchFamily="18" charset="0"/>
              </a:rPr>
              <a:t>En una ocasión escribí un texto para recordar a Enrique C. Rébsamen y se lo regalé a mi amiga porque ella no quería escribir y a mí no me había gustado, ella lo entregó como tarea y </a:t>
            </a:r>
            <a:r>
              <a:rPr lang="es-ES" sz="900" kern="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ganó, hasta </a:t>
            </a:r>
            <a:r>
              <a:rPr lang="es-ES" sz="900" kern="0" dirty="0">
                <a:solidFill>
                  <a:schemeClr val="bg1"/>
                </a:solidFill>
                <a:latin typeface="Calibri" panose="020F0502020204030204" pitchFamily="34" charset="0"/>
                <a:ea typeface="Calibri" panose="020F0502020204030204" pitchFamily="34" charset="0"/>
                <a:cs typeface="Times New Roman" panose="02020603050405020304" pitchFamily="18" charset="0"/>
              </a:rPr>
              <a:t>lo leyó en el evento, me sentí muy extraña.</a:t>
            </a:r>
            <a:endParaRPr kumimoji="0" lang="es-MX" sz="14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7" name="Título 1">
            <a:extLst>
              <a:ext uri="{FF2B5EF4-FFF2-40B4-BE49-F238E27FC236}">
                <a16:creationId xmlns:a16="http://schemas.microsoft.com/office/drawing/2014/main" xmlns="" id="{B5A8AFB1-1A4C-4640-8D25-C969B1326538}"/>
              </a:ext>
            </a:extLst>
          </p:cNvPr>
          <p:cNvSpPr>
            <a:spLocks noGrp="1"/>
          </p:cNvSpPr>
          <p:nvPr>
            <p:ph type="title"/>
          </p:nvPr>
        </p:nvSpPr>
        <p:spPr>
          <a:xfrm>
            <a:off x="574850" y="-69401"/>
            <a:ext cx="10515600" cy="1325563"/>
          </a:xfrm>
        </p:spPr>
        <p:txBody>
          <a:bodyPr/>
          <a:lstStyle/>
          <a:p>
            <a:r>
              <a:rPr lang="es-MX" sz="3600" dirty="0">
                <a:solidFill>
                  <a:srgbClr val="0070C0"/>
                </a:solidFill>
                <a:latin typeface="Arial Black" panose="020B0A04020102020204" pitchFamily="34" charset="0"/>
              </a:rPr>
              <a:t>Línea de tiempo</a:t>
            </a:r>
            <a:r>
              <a:rPr lang="es-MX" dirty="0"/>
              <a:t/>
            </a:r>
            <a:br>
              <a:rPr lang="es-MX" dirty="0"/>
            </a:br>
            <a:endParaRPr lang="es-MX" sz="3200" dirty="0">
              <a:latin typeface="Arial Rounded MT Bold" panose="020F0704030504030204" pitchFamily="34" charset="0"/>
            </a:endParaRPr>
          </a:p>
        </p:txBody>
      </p:sp>
      <p:sp>
        <p:nvSpPr>
          <p:cNvPr id="48" name="CuadroTexto 47">
            <a:extLst>
              <a:ext uri="{FF2B5EF4-FFF2-40B4-BE49-F238E27FC236}">
                <a16:creationId xmlns:a16="http://schemas.microsoft.com/office/drawing/2014/main" xmlns="" id="{76D38556-C18B-48F6-9896-47F238B3E93C}"/>
              </a:ext>
            </a:extLst>
          </p:cNvPr>
          <p:cNvSpPr txBox="1"/>
          <p:nvPr/>
        </p:nvSpPr>
        <p:spPr>
          <a:xfrm>
            <a:off x="574850" y="536729"/>
            <a:ext cx="6094602" cy="307777"/>
          </a:xfrm>
          <a:prstGeom prst="rect">
            <a:avLst/>
          </a:prstGeom>
          <a:noFill/>
        </p:spPr>
        <p:txBody>
          <a:bodyPr wrap="square">
            <a:spAutoFit/>
          </a:bodyPr>
          <a:lstStyle/>
          <a:p>
            <a:r>
              <a:rPr lang="es-MX" sz="1400" dirty="0">
                <a:latin typeface="Arial Rounded MT Bold" panose="020F0704030504030204" pitchFamily="34" charset="0"/>
              </a:rPr>
              <a:t>Ejemplo 1 de línea de tiempo</a:t>
            </a:r>
            <a:endParaRPr lang="es-MX" sz="1400" dirty="0"/>
          </a:p>
        </p:txBody>
      </p:sp>
    </p:spTree>
    <p:extLst>
      <p:ext uri="{BB962C8B-B14F-4D97-AF65-F5344CB8AC3E}">
        <p14:creationId xmlns:p14="http://schemas.microsoft.com/office/powerpoint/2010/main" val="381843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a:extLst>
              <a:ext uri="{FF2B5EF4-FFF2-40B4-BE49-F238E27FC236}">
                <a16:creationId xmlns:a16="http://schemas.microsoft.com/office/drawing/2014/main" xmlns="" id="{C79ED0EC-C230-4A2E-ABE1-806C5C4B8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xmlns="" id="{C16ABD52-7CA2-4C14-934E-D03254865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641" y="2186003"/>
            <a:ext cx="1815862" cy="2074167"/>
          </a:xfrm>
          <a:prstGeom prst="rect">
            <a:avLst/>
          </a:prstGeom>
        </p:spPr>
      </p:pic>
      <p:pic>
        <p:nvPicPr>
          <p:cNvPr id="5" name="Imagen 4">
            <a:extLst>
              <a:ext uri="{FF2B5EF4-FFF2-40B4-BE49-F238E27FC236}">
                <a16:creationId xmlns:a16="http://schemas.microsoft.com/office/drawing/2014/main" xmlns="" id="{FB58A8A0-367E-4550-AC6D-721AF4FA9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0224" y="1810063"/>
            <a:ext cx="1815862" cy="2446359"/>
          </a:xfrm>
          <a:prstGeom prst="rect">
            <a:avLst/>
          </a:prstGeom>
        </p:spPr>
      </p:pic>
      <p:pic>
        <p:nvPicPr>
          <p:cNvPr id="6" name="Imagen 5">
            <a:extLst>
              <a:ext uri="{FF2B5EF4-FFF2-40B4-BE49-F238E27FC236}">
                <a16:creationId xmlns:a16="http://schemas.microsoft.com/office/drawing/2014/main" xmlns="" id="{F8D1F5C9-3981-41E8-93A2-6CB18731F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807" y="1495268"/>
            <a:ext cx="1815862" cy="2761154"/>
          </a:xfrm>
          <a:prstGeom prst="rect">
            <a:avLst/>
          </a:prstGeom>
        </p:spPr>
      </p:pic>
      <p:pic>
        <p:nvPicPr>
          <p:cNvPr id="7" name="Imagen 6">
            <a:extLst>
              <a:ext uri="{FF2B5EF4-FFF2-40B4-BE49-F238E27FC236}">
                <a16:creationId xmlns:a16="http://schemas.microsoft.com/office/drawing/2014/main" xmlns="" id="{0207468E-FB75-4A48-B3CD-61A33D7C1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7390" y="1214204"/>
            <a:ext cx="1815862" cy="3042218"/>
          </a:xfrm>
          <a:prstGeom prst="rect">
            <a:avLst/>
          </a:prstGeom>
        </p:spPr>
      </p:pic>
      <p:cxnSp>
        <p:nvCxnSpPr>
          <p:cNvPr id="10" name="Curved Connector 7">
            <a:extLst>
              <a:ext uri="{FF2B5EF4-FFF2-40B4-BE49-F238E27FC236}">
                <a16:creationId xmlns:a16="http://schemas.microsoft.com/office/drawing/2014/main" xmlns="" id="{78C04A5A-21C8-4C24-9A33-6453E2F2DF17}"/>
              </a:ext>
            </a:extLst>
          </p:cNvPr>
          <p:cNvCxnSpPr>
            <a:cxnSpLocks/>
          </p:cNvCxnSpPr>
          <p:nvPr/>
        </p:nvCxnSpPr>
        <p:spPr>
          <a:xfrm rot="5400000" flipH="1" flipV="1">
            <a:off x="1373873" y="3817019"/>
            <a:ext cx="1127761" cy="351725"/>
          </a:xfrm>
          <a:prstGeom prst="curvedConnector3">
            <a:avLst>
              <a:gd name="adj1" fmla="val 58893"/>
            </a:avLst>
          </a:prstGeom>
          <a:noFill/>
          <a:ln w="57150" cap="flat" cmpd="sng" algn="ctr">
            <a:solidFill>
              <a:srgbClr val="00B0F0"/>
            </a:solidFill>
            <a:prstDash val="solid"/>
            <a:miter lim="800000"/>
            <a:tailEnd type="triangle"/>
          </a:ln>
          <a:effectLst/>
        </p:spPr>
      </p:cxnSp>
      <p:cxnSp>
        <p:nvCxnSpPr>
          <p:cNvPr id="21" name="Curved Connector 7">
            <a:extLst>
              <a:ext uri="{FF2B5EF4-FFF2-40B4-BE49-F238E27FC236}">
                <a16:creationId xmlns:a16="http://schemas.microsoft.com/office/drawing/2014/main" xmlns="" id="{D1EB80C5-95D6-476F-A902-01966B2081B0}"/>
              </a:ext>
            </a:extLst>
          </p:cNvPr>
          <p:cNvCxnSpPr>
            <a:cxnSpLocks/>
          </p:cNvCxnSpPr>
          <p:nvPr/>
        </p:nvCxnSpPr>
        <p:spPr>
          <a:xfrm rot="5400000" flipH="1" flipV="1">
            <a:off x="3527954" y="3817019"/>
            <a:ext cx="1127761" cy="351725"/>
          </a:xfrm>
          <a:prstGeom prst="curvedConnector3">
            <a:avLst>
              <a:gd name="adj1" fmla="val 58893"/>
            </a:avLst>
          </a:prstGeom>
          <a:noFill/>
          <a:ln w="57150" cap="flat" cmpd="sng" algn="ctr">
            <a:solidFill>
              <a:srgbClr val="00B0F0"/>
            </a:solidFill>
            <a:prstDash val="solid"/>
            <a:miter lim="800000"/>
            <a:tailEnd type="triangle"/>
          </a:ln>
          <a:effectLst/>
        </p:spPr>
      </p:cxnSp>
      <p:cxnSp>
        <p:nvCxnSpPr>
          <p:cNvPr id="22" name="Curved Connector 7">
            <a:extLst>
              <a:ext uri="{FF2B5EF4-FFF2-40B4-BE49-F238E27FC236}">
                <a16:creationId xmlns:a16="http://schemas.microsoft.com/office/drawing/2014/main" xmlns="" id="{AC5DD8DA-3B3A-4171-8B20-2829A6E2472A}"/>
              </a:ext>
            </a:extLst>
          </p:cNvPr>
          <p:cNvCxnSpPr>
            <a:cxnSpLocks/>
          </p:cNvCxnSpPr>
          <p:nvPr/>
        </p:nvCxnSpPr>
        <p:spPr>
          <a:xfrm rot="5400000" flipH="1" flipV="1">
            <a:off x="5636457" y="3817019"/>
            <a:ext cx="1127761" cy="351725"/>
          </a:xfrm>
          <a:prstGeom prst="curvedConnector3">
            <a:avLst>
              <a:gd name="adj1" fmla="val 58893"/>
            </a:avLst>
          </a:prstGeom>
          <a:noFill/>
          <a:ln w="57150" cap="flat" cmpd="sng" algn="ctr">
            <a:solidFill>
              <a:srgbClr val="00B0F0"/>
            </a:solidFill>
            <a:prstDash val="solid"/>
            <a:miter lim="800000"/>
            <a:tailEnd type="triangle"/>
          </a:ln>
          <a:effectLst/>
        </p:spPr>
      </p:cxnSp>
      <p:cxnSp>
        <p:nvCxnSpPr>
          <p:cNvPr id="23" name="Curved Connector 7">
            <a:extLst>
              <a:ext uri="{FF2B5EF4-FFF2-40B4-BE49-F238E27FC236}">
                <a16:creationId xmlns:a16="http://schemas.microsoft.com/office/drawing/2014/main" xmlns="" id="{DFAD6090-0A7B-4B6C-9301-2FFF08866981}"/>
              </a:ext>
            </a:extLst>
          </p:cNvPr>
          <p:cNvCxnSpPr>
            <a:cxnSpLocks/>
          </p:cNvCxnSpPr>
          <p:nvPr/>
        </p:nvCxnSpPr>
        <p:spPr>
          <a:xfrm rot="5400000" flipH="1" flipV="1">
            <a:off x="7876355" y="3817019"/>
            <a:ext cx="1127761" cy="351725"/>
          </a:xfrm>
          <a:prstGeom prst="curvedConnector3">
            <a:avLst>
              <a:gd name="adj1" fmla="val 58893"/>
            </a:avLst>
          </a:prstGeom>
          <a:noFill/>
          <a:ln w="57150" cap="flat" cmpd="sng" algn="ctr">
            <a:solidFill>
              <a:srgbClr val="00B0F0"/>
            </a:solidFill>
            <a:prstDash val="solid"/>
            <a:miter lim="800000"/>
            <a:tailEnd type="triangle"/>
          </a:ln>
          <a:effectLst/>
        </p:spPr>
      </p:cxnSp>
      <p:pic>
        <p:nvPicPr>
          <p:cNvPr id="9" name="Imagen 8">
            <a:extLst>
              <a:ext uri="{FF2B5EF4-FFF2-40B4-BE49-F238E27FC236}">
                <a16:creationId xmlns:a16="http://schemas.microsoft.com/office/drawing/2014/main" xmlns="" id="{91431B33-3AF6-4805-A2C1-01AAD811E0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728" y="4429043"/>
            <a:ext cx="8816543" cy="262878"/>
          </a:xfrm>
          <a:prstGeom prst="rect">
            <a:avLst/>
          </a:prstGeom>
        </p:spPr>
      </p:pic>
      <p:pic>
        <p:nvPicPr>
          <p:cNvPr id="24" name="Imagen 23">
            <a:extLst>
              <a:ext uri="{FF2B5EF4-FFF2-40B4-BE49-F238E27FC236}">
                <a16:creationId xmlns:a16="http://schemas.microsoft.com/office/drawing/2014/main" xmlns="" id="{93E909CF-64EA-4ACD-9ED1-6BAF93DF1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395" y="4860794"/>
            <a:ext cx="1464353" cy="497536"/>
          </a:xfrm>
          <a:prstGeom prst="rect">
            <a:avLst/>
          </a:prstGeom>
        </p:spPr>
      </p:pic>
      <p:pic>
        <p:nvPicPr>
          <p:cNvPr id="25" name="Imagen 24">
            <a:extLst>
              <a:ext uri="{FF2B5EF4-FFF2-40B4-BE49-F238E27FC236}">
                <a16:creationId xmlns:a16="http://schemas.microsoft.com/office/drawing/2014/main" xmlns="" id="{30DB6EBA-01AF-4D04-8A7C-9C8EDD226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5978" y="4860794"/>
            <a:ext cx="1464353" cy="497536"/>
          </a:xfrm>
          <a:prstGeom prst="rect">
            <a:avLst/>
          </a:prstGeom>
        </p:spPr>
      </p:pic>
      <p:pic>
        <p:nvPicPr>
          <p:cNvPr id="26" name="Imagen 25">
            <a:extLst>
              <a:ext uri="{FF2B5EF4-FFF2-40B4-BE49-F238E27FC236}">
                <a16:creationId xmlns:a16="http://schemas.microsoft.com/office/drawing/2014/main" xmlns="" id="{6CE09F8D-A631-412A-B729-17B8B473D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561" y="4860794"/>
            <a:ext cx="1464353" cy="497536"/>
          </a:xfrm>
          <a:prstGeom prst="rect">
            <a:avLst/>
          </a:prstGeom>
        </p:spPr>
      </p:pic>
      <p:pic>
        <p:nvPicPr>
          <p:cNvPr id="27" name="Imagen 26">
            <a:extLst>
              <a:ext uri="{FF2B5EF4-FFF2-40B4-BE49-F238E27FC236}">
                <a16:creationId xmlns:a16="http://schemas.microsoft.com/office/drawing/2014/main" xmlns="" id="{13CE61F4-1537-4DF3-82AA-0678568F8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144" y="4860794"/>
            <a:ext cx="1464353" cy="497536"/>
          </a:xfrm>
          <a:prstGeom prst="rect">
            <a:avLst/>
          </a:prstGeom>
        </p:spPr>
      </p:pic>
      <p:sp>
        <p:nvSpPr>
          <p:cNvPr id="29" name="CuadroTexto 28">
            <a:extLst>
              <a:ext uri="{FF2B5EF4-FFF2-40B4-BE49-F238E27FC236}">
                <a16:creationId xmlns:a16="http://schemas.microsoft.com/office/drawing/2014/main" xmlns="" id="{ADF3B2C4-D87B-49E5-BF32-1CDF3568DC12}"/>
              </a:ext>
            </a:extLst>
          </p:cNvPr>
          <p:cNvSpPr txBox="1"/>
          <p:nvPr/>
        </p:nvSpPr>
        <p:spPr>
          <a:xfrm>
            <a:off x="2056151" y="2217660"/>
            <a:ext cx="1717655" cy="2339102"/>
          </a:xfrm>
          <a:prstGeom prst="rect">
            <a:avLst/>
          </a:prstGeom>
          <a:noFill/>
        </p:spPr>
        <p:txBody>
          <a:bodyPr wrap="square" rtlCol="0">
            <a:spAutoFit/>
          </a:bodyPr>
          <a:lstStyle/>
          <a:p>
            <a:r>
              <a:rPr lang="es-E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Nunca supe que tenía que estudiar, me divertía y disfrutaba lo que hacía. Aún sé canciones y juegos que aprendí ahí.</a:t>
            </a:r>
            <a:endParaRPr lang="es-MX"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Recuerdo algunos cuentos que la maestra nos enseñó.</a:t>
            </a:r>
          </a:p>
          <a:p>
            <a:r>
              <a:rPr lang="es-E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Tengo muchos recuerdos de canciones en el jardín de niños, y de olores como el de las palomitas de maíz y d</a:t>
            </a:r>
            <a:r>
              <a:rPr lang="es-ES" sz="800" dirty="0">
                <a:solidFill>
                  <a:schemeClr val="bg1"/>
                </a:solidFill>
                <a:latin typeface="Calibri" panose="020F0502020204030204" pitchFamily="34" charset="0"/>
                <a:ea typeface="Calibri" panose="020F0502020204030204" pitchFamily="34" charset="0"/>
                <a:cs typeface="Times New Roman" panose="02020603050405020304" pitchFamily="18" charset="0"/>
              </a:rPr>
              <a:t>el café soluble que usábamos para barnizar manualidades.</a:t>
            </a:r>
          </a:p>
          <a:p>
            <a:r>
              <a:rPr lang="es-E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Tengo muy presente haber cosechado papas </a:t>
            </a:r>
            <a:r>
              <a:rPr lang="es-ES" sz="8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para</a:t>
            </a:r>
            <a:r>
              <a:rPr lang="es-ES" sz="8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después </a:t>
            </a:r>
            <a:r>
              <a:rPr lang="es-ES"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comer puré, eso fue algo muy bonito.</a:t>
            </a:r>
            <a:endParaRPr lang="es-MX"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30" name="CuadroTexto 29">
            <a:extLst>
              <a:ext uri="{FF2B5EF4-FFF2-40B4-BE49-F238E27FC236}">
                <a16:creationId xmlns:a16="http://schemas.microsoft.com/office/drawing/2014/main" xmlns="" id="{BF8D0A77-BB3E-4C01-9D61-C67F302E7AC6}"/>
              </a:ext>
            </a:extLst>
          </p:cNvPr>
          <p:cNvSpPr txBox="1"/>
          <p:nvPr/>
        </p:nvSpPr>
        <p:spPr>
          <a:xfrm>
            <a:off x="4199326" y="2545977"/>
            <a:ext cx="1717655" cy="13542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8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Me gustaban las clases de Español y Ciencias Naturales porque siempre había actividades con imágenes.</a:t>
            </a:r>
            <a:endParaRPr kumimoji="0" lang="es-MX" sz="12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ES" sz="8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En tercer grado empecé a tener problemas con Matemáticas, reprobé algunos exámenes y siento que empecé a sentir inseguridad con esa asignatura.</a:t>
            </a:r>
            <a:endParaRPr kumimoji="0" lang="es-MX" sz="12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31" name="CuadroTexto 30">
            <a:extLst>
              <a:ext uri="{FF2B5EF4-FFF2-40B4-BE49-F238E27FC236}">
                <a16:creationId xmlns:a16="http://schemas.microsoft.com/office/drawing/2014/main" xmlns="" id="{938774D8-8B68-4D2B-AF95-3267B5E1D881}"/>
              </a:ext>
            </a:extLst>
          </p:cNvPr>
          <p:cNvSpPr txBox="1"/>
          <p:nvPr/>
        </p:nvSpPr>
        <p:spPr>
          <a:xfrm>
            <a:off x="6407014" y="1933103"/>
            <a:ext cx="1717655" cy="233910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8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Fue la etapa </a:t>
            </a:r>
            <a:r>
              <a:rPr kumimoji="0" lang="es-ES" sz="800" b="0" i="0" u="none" strike="noStrike" kern="0" cap="none" spc="0" normalizeH="0" baseline="0" noProof="0" dirty="0"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m</a:t>
            </a:r>
            <a:r>
              <a:rPr kumimoji="0" lang="es-ES" sz="800" b="0" i="0" u="none" strike="noStrike" kern="0" cap="none" spc="0" normalizeH="0" baseline="0" noProof="0" dirty="0"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á</a:t>
            </a:r>
            <a:r>
              <a:rPr kumimoji="0" lang="es-ES" sz="800" b="0" i="0" u="none" strike="noStrike" kern="0" cap="none" spc="0" normalizeH="0" baseline="0" noProof="0" dirty="0"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s </a:t>
            </a:r>
            <a:r>
              <a:rPr kumimoji="0" lang="es-ES" sz="8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difícil como estudiante, en segundo reprobé Matemáticas y me sentí muy insegura por ir a extraordinario. Me costaba mucho Física. Seguía teniendo buenas calificaciones en las demás materias.</a:t>
            </a:r>
            <a:endParaRPr kumimoji="0" lang="es-MX" sz="12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ES" sz="8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Había muchas materias que requerían que me aprendiera de memoria las cosas y eso no me gustaba, incluso, me enojé porque en un examen me calificaron mal porque no puse las características de la Literatura romántica en el orden en que la maestra quería, las puse </a:t>
            </a:r>
            <a:r>
              <a:rPr kumimoji="0" lang="es-ES" sz="800" b="0" i="0" u="none" strike="noStrike" kern="0" cap="none" spc="0" normalizeH="0" baseline="0" noProof="0" dirty="0" smtClean="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completas,  </a:t>
            </a:r>
            <a:r>
              <a:rPr kumimoji="0" lang="es-ES" sz="8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pero en orden distinto.</a:t>
            </a:r>
            <a:endParaRPr kumimoji="0" lang="es-MX" sz="12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32" name="CuadroTexto 31">
            <a:extLst>
              <a:ext uri="{FF2B5EF4-FFF2-40B4-BE49-F238E27FC236}">
                <a16:creationId xmlns:a16="http://schemas.microsoft.com/office/drawing/2014/main" xmlns="" id="{E86B5011-4945-4287-9890-97C35E970B18}"/>
              </a:ext>
            </a:extLst>
          </p:cNvPr>
          <p:cNvSpPr txBox="1"/>
          <p:nvPr/>
        </p:nvSpPr>
        <p:spPr>
          <a:xfrm>
            <a:off x="8516492" y="2009068"/>
            <a:ext cx="1717655" cy="1846659"/>
          </a:xfrm>
          <a:prstGeom prst="rect">
            <a:avLst/>
          </a:prstGeom>
          <a:noFill/>
        </p:spPr>
        <p:txBody>
          <a:bodyPr wrap="square" rtlCol="0">
            <a:spAutoFit/>
          </a:bodyPr>
          <a:lstStyle/>
          <a:p>
            <a:pPr lvl="0">
              <a:defRPr/>
            </a:pPr>
            <a:r>
              <a:rPr kumimoji="0" lang="es-ES" sz="8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Elegí la preparatoria a la que se fueron mis amigos, cursé el área Económico</a:t>
            </a:r>
            <a:r>
              <a:rPr lang="es-MX" sz="800" dirty="0">
                <a:solidFill>
                  <a:schemeClr val="bg1"/>
                </a:solidFill>
              </a:rPr>
              <a:t>-</a:t>
            </a:r>
            <a:r>
              <a:rPr kumimoji="0" lang="es-ES" sz="8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administrativa, porque me interesaba estudiar administración, pero tuve problemas con…</a:t>
            </a:r>
          </a:p>
          <a:p>
            <a:pPr marL="0" marR="0" lvl="0" indent="0" defTabSz="914400" eaLnBrk="1" fontAlgn="auto" latinLnBrk="0" hangingPunct="1">
              <a:lnSpc>
                <a:spcPct val="100000"/>
              </a:lnSpc>
              <a:spcBef>
                <a:spcPts val="0"/>
              </a:spcBef>
              <a:spcAft>
                <a:spcPts val="0"/>
              </a:spcAft>
              <a:buClrTx/>
              <a:buSzTx/>
              <a:buFontTx/>
              <a:buNone/>
              <a:tabLst/>
              <a:defRPr/>
            </a:pPr>
            <a:r>
              <a:rPr lang="es-ES" sz="800" kern="0" dirty="0">
                <a:solidFill>
                  <a:schemeClr val="bg1"/>
                </a:solidFill>
                <a:latin typeface="Calibri" panose="020F0502020204030204" pitchFamily="34" charset="0"/>
                <a:ea typeface="Calibri" panose="020F0502020204030204" pitchFamily="34" charset="0"/>
                <a:cs typeface="Times New Roman" panose="02020603050405020304" pitchFamily="18" charset="0"/>
              </a:rPr>
              <a:t>En el segundo año de prepa, decidí la carrera que quería basándome en lo que siempre me había gustado…. Y en que no quería tener problemas con materas que se me habían dificultado.</a:t>
            </a:r>
            <a:endParaRPr kumimoji="0" lang="es-MX" sz="1200" b="0" i="0" u="none" strike="noStrike" kern="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34" name="CuadroTexto 33">
            <a:extLst>
              <a:ext uri="{FF2B5EF4-FFF2-40B4-BE49-F238E27FC236}">
                <a16:creationId xmlns:a16="http://schemas.microsoft.com/office/drawing/2014/main" xmlns="" id="{958C2C1C-3B0C-452D-8051-799DA2C31061}"/>
              </a:ext>
            </a:extLst>
          </p:cNvPr>
          <p:cNvSpPr txBox="1"/>
          <p:nvPr/>
        </p:nvSpPr>
        <p:spPr>
          <a:xfrm>
            <a:off x="2167395" y="4965895"/>
            <a:ext cx="1464353" cy="369332"/>
          </a:xfrm>
          <a:prstGeom prst="rect">
            <a:avLst/>
          </a:prstGeom>
          <a:noFill/>
        </p:spPr>
        <p:txBody>
          <a:bodyPr wrap="square" rtlCol="0">
            <a:spAutoFit/>
          </a:bodyPr>
          <a:lstStyle/>
          <a:p>
            <a:pPr algn="ctr"/>
            <a:r>
              <a:rPr lang="es-MX" dirty="0">
                <a:solidFill>
                  <a:schemeClr val="bg1"/>
                </a:solidFill>
              </a:rPr>
              <a:t>2005-2007</a:t>
            </a:r>
          </a:p>
        </p:txBody>
      </p:sp>
      <p:sp>
        <p:nvSpPr>
          <p:cNvPr id="35" name="CuadroTexto 34">
            <a:extLst>
              <a:ext uri="{FF2B5EF4-FFF2-40B4-BE49-F238E27FC236}">
                <a16:creationId xmlns:a16="http://schemas.microsoft.com/office/drawing/2014/main" xmlns="" id="{35CA98DB-5986-4A31-A931-B2E614167656}"/>
              </a:ext>
            </a:extLst>
          </p:cNvPr>
          <p:cNvSpPr txBox="1"/>
          <p:nvPr/>
        </p:nvSpPr>
        <p:spPr>
          <a:xfrm>
            <a:off x="4334790" y="4965895"/>
            <a:ext cx="1464353" cy="369332"/>
          </a:xfrm>
          <a:prstGeom prst="rect">
            <a:avLst/>
          </a:prstGeom>
          <a:noFill/>
        </p:spPr>
        <p:txBody>
          <a:bodyPr wrap="square" rtlCol="0">
            <a:spAutoFit/>
          </a:bodyPr>
          <a:lstStyle/>
          <a:p>
            <a:pPr algn="ctr"/>
            <a:r>
              <a:rPr lang="es-MX" dirty="0">
                <a:solidFill>
                  <a:schemeClr val="bg1"/>
                </a:solidFill>
              </a:rPr>
              <a:t>2007-2013</a:t>
            </a:r>
          </a:p>
        </p:txBody>
      </p:sp>
      <p:sp>
        <p:nvSpPr>
          <p:cNvPr id="36" name="CuadroTexto 35">
            <a:extLst>
              <a:ext uri="{FF2B5EF4-FFF2-40B4-BE49-F238E27FC236}">
                <a16:creationId xmlns:a16="http://schemas.microsoft.com/office/drawing/2014/main" xmlns="" id="{D43211D9-2331-419F-8244-0E73CB15C533}"/>
              </a:ext>
            </a:extLst>
          </p:cNvPr>
          <p:cNvSpPr txBox="1"/>
          <p:nvPr/>
        </p:nvSpPr>
        <p:spPr>
          <a:xfrm>
            <a:off x="6484561" y="4965895"/>
            <a:ext cx="1464353" cy="369332"/>
          </a:xfrm>
          <a:prstGeom prst="rect">
            <a:avLst/>
          </a:prstGeom>
          <a:noFill/>
        </p:spPr>
        <p:txBody>
          <a:bodyPr wrap="square" rtlCol="0">
            <a:spAutoFit/>
          </a:bodyPr>
          <a:lstStyle/>
          <a:p>
            <a:pPr algn="ctr"/>
            <a:r>
              <a:rPr lang="es-MX" dirty="0">
                <a:solidFill>
                  <a:schemeClr val="bg1"/>
                </a:solidFill>
              </a:rPr>
              <a:t>2013-2016</a:t>
            </a:r>
          </a:p>
        </p:txBody>
      </p:sp>
      <p:sp>
        <p:nvSpPr>
          <p:cNvPr id="37" name="CuadroTexto 36">
            <a:extLst>
              <a:ext uri="{FF2B5EF4-FFF2-40B4-BE49-F238E27FC236}">
                <a16:creationId xmlns:a16="http://schemas.microsoft.com/office/drawing/2014/main" xmlns="" id="{F267DE29-1910-442A-BB6F-4EB797C9D02C}"/>
              </a:ext>
            </a:extLst>
          </p:cNvPr>
          <p:cNvSpPr txBox="1"/>
          <p:nvPr/>
        </p:nvSpPr>
        <p:spPr>
          <a:xfrm>
            <a:off x="8597987" y="4965895"/>
            <a:ext cx="1464353" cy="369332"/>
          </a:xfrm>
          <a:prstGeom prst="rect">
            <a:avLst/>
          </a:prstGeom>
          <a:noFill/>
        </p:spPr>
        <p:txBody>
          <a:bodyPr wrap="square" rtlCol="0">
            <a:spAutoFit/>
          </a:bodyPr>
          <a:lstStyle/>
          <a:p>
            <a:pPr algn="ctr"/>
            <a:r>
              <a:rPr lang="es-MX" dirty="0">
                <a:solidFill>
                  <a:schemeClr val="bg1"/>
                </a:solidFill>
              </a:rPr>
              <a:t>2016-2020</a:t>
            </a:r>
          </a:p>
        </p:txBody>
      </p:sp>
      <p:sp>
        <p:nvSpPr>
          <p:cNvPr id="38" name="Título 1">
            <a:extLst>
              <a:ext uri="{FF2B5EF4-FFF2-40B4-BE49-F238E27FC236}">
                <a16:creationId xmlns:a16="http://schemas.microsoft.com/office/drawing/2014/main" xmlns="" id="{D9CEB857-2413-40C1-96BF-6B4972A7FA62}"/>
              </a:ext>
            </a:extLst>
          </p:cNvPr>
          <p:cNvSpPr>
            <a:spLocks noGrp="1"/>
          </p:cNvSpPr>
          <p:nvPr>
            <p:ph type="title"/>
          </p:nvPr>
        </p:nvSpPr>
        <p:spPr>
          <a:xfrm>
            <a:off x="1908748" y="1880390"/>
            <a:ext cx="2594317" cy="569440"/>
          </a:xfrm>
        </p:spPr>
        <p:txBody>
          <a:bodyPr>
            <a:normAutofit fontScale="90000"/>
          </a:bodyPr>
          <a:lstStyle/>
          <a:p>
            <a:r>
              <a:rPr lang="es-MX" sz="1800" dirty="0">
                <a:solidFill>
                  <a:srgbClr val="0070C0"/>
                </a:solidFill>
                <a:latin typeface="Arial Black" panose="020B0A04020102020204" pitchFamily="34" charset="0"/>
              </a:rPr>
              <a:t>Prescolar</a:t>
            </a:r>
            <a:r>
              <a:rPr lang="es-MX" dirty="0"/>
              <a:t/>
            </a:r>
            <a:br>
              <a:rPr lang="es-MX" dirty="0"/>
            </a:br>
            <a:endParaRPr lang="es-MX" sz="3200" dirty="0">
              <a:latin typeface="Arial Rounded MT Bold" panose="020F0704030504030204" pitchFamily="34" charset="0"/>
            </a:endParaRPr>
          </a:p>
        </p:txBody>
      </p:sp>
      <p:sp>
        <p:nvSpPr>
          <p:cNvPr id="39" name="Título 1">
            <a:extLst>
              <a:ext uri="{FF2B5EF4-FFF2-40B4-BE49-F238E27FC236}">
                <a16:creationId xmlns:a16="http://schemas.microsoft.com/office/drawing/2014/main" xmlns="" id="{8B12D727-A8D6-4E75-BB1F-430CA32A422D}"/>
              </a:ext>
            </a:extLst>
          </p:cNvPr>
          <p:cNvSpPr txBox="1">
            <a:spLocks/>
          </p:cNvSpPr>
          <p:nvPr/>
        </p:nvSpPr>
        <p:spPr>
          <a:xfrm>
            <a:off x="4091834" y="1458683"/>
            <a:ext cx="2594317" cy="56944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1800" dirty="0">
                <a:solidFill>
                  <a:srgbClr val="0070C0"/>
                </a:solidFill>
                <a:latin typeface="Arial Black" panose="020B0A04020102020204" pitchFamily="34" charset="0"/>
              </a:rPr>
              <a:t>Primaria</a:t>
            </a:r>
            <a:r>
              <a:rPr lang="es-MX" dirty="0"/>
              <a:t/>
            </a:r>
            <a:br>
              <a:rPr lang="es-MX" dirty="0"/>
            </a:br>
            <a:endParaRPr lang="es-MX" sz="3200" dirty="0">
              <a:latin typeface="Arial Rounded MT Bold" panose="020F0704030504030204" pitchFamily="34" charset="0"/>
            </a:endParaRPr>
          </a:p>
        </p:txBody>
      </p:sp>
      <p:sp>
        <p:nvSpPr>
          <p:cNvPr id="40" name="Título 1">
            <a:extLst>
              <a:ext uri="{FF2B5EF4-FFF2-40B4-BE49-F238E27FC236}">
                <a16:creationId xmlns:a16="http://schemas.microsoft.com/office/drawing/2014/main" xmlns="" id="{ABF8D99A-C8CC-43BD-8C06-D55D609F89AD}"/>
              </a:ext>
            </a:extLst>
          </p:cNvPr>
          <p:cNvSpPr txBox="1">
            <a:spLocks/>
          </p:cNvSpPr>
          <p:nvPr/>
        </p:nvSpPr>
        <p:spPr>
          <a:xfrm>
            <a:off x="6205491" y="1105554"/>
            <a:ext cx="2594317" cy="56944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1800" dirty="0">
                <a:solidFill>
                  <a:srgbClr val="0070C0"/>
                </a:solidFill>
                <a:latin typeface="Arial Black" panose="020B0A04020102020204" pitchFamily="34" charset="0"/>
              </a:rPr>
              <a:t>Secundaria</a:t>
            </a:r>
            <a:r>
              <a:rPr lang="es-MX" dirty="0"/>
              <a:t/>
            </a:r>
            <a:br>
              <a:rPr lang="es-MX" dirty="0"/>
            </a:br>
            <a:endParaRPr lang="es-MX" sz="3200" dirty="0">
              <a:latin typeface="Arial Rounded MT Bold" panose="020F0704030504030204" pitchFamily="34" charset="0"/>
            </a:endParaRPr>
          </a:p>
        </p:txBody>
      </p:sp>
      <p:sp>
        <p:nvSpPr>
          <p:cNvPr id="41" name="Título 1">
            <a:extLst>
              <a:ext uri="{FF2B5EF4-FFF2-40B4-BE49-F238E27FC236}">
                <a16:creationId xmlns:a16="http://schemas.microsoft.com/office/drawing/2014/main" xmlns="" id="{C7E27488-6559-4B34-AE55-E94D2EE73FAB}"/>
              </a:ext>
            </a:extLst>
          </p:cNvPr>
          <p:cNvSpPr txBox="1">
            <a:spLocks/>
          </p:cNvSpPr>
          <p:nvPr/>
        </p:nvSpPr>
        <p:spPr>
          <a:xfrm>
            <a:off x="8418737" y="820834"/>
            <a:ext cx="2594317" cy="56944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1800" dirty="0">
                <a:solidFill>
                  <a:srgbClr val="0070C0"/>
                </a:solidFill>
                <a:latin typeface="Arial Black" panose="020B0A04020102020204" pitchFamily="34" charset="0"/>
              </a:rPr>
              <a:t>Bachillerato</a:t>
            </a:r>
            <a:r>
              <a:rPr lang="es-MX" dirty="0"/>
              <a:t/>
            </a:r>
            <a:br>
              <a:rPr lang="es-MX" dirty="0"/>
            </a:br>
            <a:endParaRPr lang="es-MX" sz="3200" dirty="0">
              <a:latin typeface="Arial Rounded MT Bold" panose="020F0704030504030204" pitchFamily="34" charset="0"/>
            </a:endParaRPr>
          </a:p>
        </p:txBody>
      </p:sp>
      <p:sp>
        <p:nvSpPr>
          <p:cNvPr id="42" name="Título 1">
            <a:extLst>
              <a:ext uri="{FF2B5EF4-FFF2-40B4-BE49-F238E27FC236}">
                <a16:creationId xmlns:a16="http://schemas.microsoft.com/office/drawing/2014/main" xmlns="" id="{EB0E015E-71C6-4C8E-A16A-B25DF0E1B0D1}"/>
              </a:ext>
            </a:extLst>
          </p:cNvPr>
          <p:cNvSpPr txBox="1">
            <a:spLocks/>
          </p:cNvSpPr>
          <p:nvPr/>
        </p:nvSpPr>
        <p:spPr>
          <a:xfrm>
            <a:off x="574850" y="-694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a:solidFill>
                  <a:srgbClr val="0070C0"/>
                </a:solidFill>
                <a:latin typeface="Arial Black" panose="020B0A04020102020204" pitchFamily="34" charset="0"/>
              </a:rPr>
              <a:t>Línea de tiempo</a:t>
            </a:r>
            <a:r>
              <a:rPr lang="es-MX"/>
              <a:t/>
            </a:r>
            <a:br>
              <a:rPr lang="es-MX"/>
            </a:br>
            <a:endParaRPr lang="es-MX" sz="3200" dirty="0">
              <a:latin typeface="Arial Rounded MT Bold" panose="020F0704030504030204" pitchFamily="34" charset="0"/>
            </a:endParaRPr>
          </a:p>
        </p:txBody>
      </p:sp>
      <p:sp>
        <p:nvSpPr>
          <p:cNvPr id="43" name="CuadroTexto 42">
            <a:extLst>
              <a:ext uri="{FF2B5EF4-FFF2-40B4-BE49-F238E27FC236}">
                <a16:creationId xmlns:a16="http://schemas.microsoft.com/office/drawing/2014/main" xmlns="" id="{201A6D86-B435-4CFC-BB98-7BF7130F074E}"/>
              </a:ext>
            </a:extLst>
          </p:cNvPr>
          <p:cNvSpPr txBox="1"/>
          <p:nvPr/>
        </p:nvSpPr>
        <p:spPr>
          <a:xfrm>
            <a:off x="574850" y="536729"/>
            <a:ext cx="6094602" cy="307777"/>
          </a:xfrm>
          <a:prstGeom prst="rect">
            <a:avLst/>
          </a:prstGeom>
          <a:noFill/>
        </p:spPr>
        <p:txBody>
          <a:bodyPr wrap="square">
            <a:spAutoFit/>
          </a:bodyPr>
          <a:lstStyle/>
          <a:p>
            <a:r>
              <a:rPr lang="es-MX" sz="1400" dirty="0">
                <a:latin typeface="Arial Rounded MT Bold" panose="020F0704030504030204" pitchFamily="34" charset="0"/>
              </a:rPr>
              <a:t>Ejemplo 2 de línea de tiempo</a:t>
            </a:r>
            <a:endParaRPr lang="es-MX" sz="1400" dirty="0"/>
          </a:p>
        </p:txBody>
      </p:sp>
      <p:sp>
        <p:nvSpPr>
          <p:cNvPr id="44" name="CuadroTexto 43">
            <a:extLst>
              <a:ext uri="{FF2B5EF4-FFF2-40B4-BE49-F238E27FC236}">
                <a16:creationId xmlns:a16="http://schemas.microsoft.com/office/drawing/2014/main" xmlns="" id="{065E89E5-AF64-4B0C-944C-E5BFC601C96F}"/>
              </a:ext>
            </a:extLst>
          </p:cNvPr>
          <p:cNvSpPr txBox="1"/>
          <p:nvPr/>
        </p:nvSpPr>
        <p:spPr>
          <a:xfrm>
            <a:off x="401021" y="5399317"/>
            <a:ext cx="9882231" cy="954107"/>
          </a:xfrm>
          <a:prstGeom prst="rect">
            <a:avLst/>
          </a:prstGeom>
          <a:noFill/>
        </p:spPr>
        <p:txBody>
          <a:bodyPr wrap="square" rtlCol="0">
            <a:spAutoFit/>
          </a:bodyPr>
          <a:lstStyle/>
          <a:p>
            <a:r>
              <a:rPr lang="es-MX" sz="1400" dirty="0"/>
              <a:t>Una vez concluida tu línea de tiempo, obsérvala con cuidado y responde:</a:t>
            </a:r>
          </a:p>
          <a:p>
            <a:endParaRPr lang="es-MX" sz="1400" dirty="0"/>
          </a:p>
          <a:p>
            <a:r>
              <a:rPr lang="es-MX" sz="1400" dirty="0" smtClean="0"/>
              <a:t>1. ¿De </a:t>
            </a:r>
            <a:r>
              <a:rPr lang="es-MX" sz="1400" dirty="0"/>
              <a:t>qué me doy cuenta al ver mi línea de tiempo como estudiante? </a:t>
            </a:r>
          </a:p>
          <a:p>
            <a:r>
              <a:rPr lang="es-MX" sz="1400" dirty="0"/>
              <a:t>2. ¿Reconozco fortalezas y debilidades a lo largo de todos esos años?, ¿cuáles?</a:t>
            </a:r>
          </a:p>
        </p:txBody>
      </p:sp>
    </p:spTree>
    <p:extLst>
      <p:ext uri="{BB962C8B-B14F-4D97-AF65-F5344CB8AC3E}">
        <p14:creationId xmlns:p14="http://schemas.microsoft.com/office/powerpoint/2010/main" val="36502989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729</Words>
  <Application>Microsoft Macintosh PowerPoint</Application>
  <PresentationFormat>Panorámica</PresentationFormat>
  <Paragraphs>40</Paragraphs>
  <Slides>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vt:i4>
      </vt:variant>
    </vt:vector>
  </HeadingPairs>
  <TitlesOfParts>
    <vt:vector size="9" baseType="lpstr">
      <vt:lpstr>Arial Black</vt:lpstr>
      <vt:lpstr>Arial Rounded MT Bold</vt:lpstr>
      <vt:lpstr>Calibri</vt:lpstr>
      <vt:lpstr>Calibri Light</vt:lpstr>
      <vt:lpstr>Times New Roman</vt:lpstr>
      <vt:lpstr>Arial</vt:lpstr>
      <vt:lpstr>Tema de Office</vt:lpstr>
      <vt:lpstr>Línea de tiempo </vt:lpstr>
      <vt:lpstr>Prescolar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Experiencia Educativa (EE) Hábitos de Estudio Área de Formación de Elección Libre</dc:title>
  <dc:creator>Leticia Rodríguez Audirac</dc:creator>
  <cp:lastModifiedBy>Mora Rodriguez Alicia</cp:lastModifiedBy>
  <cp:revision>21</cp:revision>
  <dcterms:created xsi:type="dcterms:W3CDTF">2020-09-21T23:28:24Z</dcterms:created>
  <dcterms:modified xsi:type="dcterms:W3CDTF">2020-12-03T21:03:56Z</dcterms:modified>
</cp:coreProperties>
</file>