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4"/>
  </p:sldMasterIdLst>
  <p:sldIdLst>
    <p:sldId id="283" r:id="rId5"/>
    <p:sldId id="256" r:id="rId6"/>
    <p:sldId id="286" r:id="rId7"/>
    <p:sldId id="261" r:id="rId8"/>
    <p:sldId id="289" r:id="rId9"/>
    <p:sldId id="288" r:id="rId10"/>
    <p:sldId id="263" r:id="rId11"/>
    <p:sldId id="266" r:id="rId12"/>
    <p:sldId id="270" r:id="rId13"/>
    <p:sldId id="271" r:id="rId14"/>
    <p:sldId id="273" r:id="rId15"/>
    <p:sldId id="274" r:id="rId16"/>
    <p:sldId id="275" r:id="rId17"/>
    <p:sldId id="276" r:id="rId18"/>
    <p:sldId id="277" r:id="rId19"/>
    <p:sldId id="278" r:id="rId20"/>
    <p:sldId id="279" r:id="rId21"/>
    <p:sldId id="281" r:id="rId22"/>
    <p:sldId id="282" r:id="rId23"/>
    <p:sldId id="290" r:id="rId24"/>
    <p:sldId id="284" r:id="rId25"/>
    <p:sldId id="285" r:id="rId2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5" clrIdx="0">
    <p:extLst/>
  </p:cmAuthor>
  <p:cmAuthor id="2" name="Usuario" initials="U" lastIdx="12" clrIdx="1">
    <p:extLst/>
  </p:cmAuthor>
  <p:cmAuthor id="3" name="Usuario" initials="U [2]" lastIdx="5"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4453DD-4B2D-6B74-8AD1-2BFEDE56463F}" v="338" dt="2020-10-30T17:51:18.241"/>
    <p1510:client id="{75E0F505-0F76-E79D-9C51-BF3DC280753A}" v="15" dt="2020-11-17T05:00:09.365"/>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295"/>
    <p:restoredTop sz="50000"/>
  </p:normalViewPr>
  <p:slideViewPr>
    <p:cSldViewPr>
      <p:cViewPr>
        <p:scale>
          <a:sx n="120" d="100"/>
          <a:sy n="120" d="100"/>
        </p:scale>
        <p:origin x="360" y="-7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40"/>
    </p:cViewPr>
  </p:sorterViewPr>
  <p:notesViewPr>
    <p:cSldViewPr>
      <p:cViewPr varScale="1">
        <p:scale>
          <a:sx n="58" d="100"/>
          <a:sy n="58" d="100"/>
        </p:scale>
        <p:origin x="-181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commentAuthors" Target="commentAuthors.xml"/><Relationship Id="rId28" Type="http://schemas.openxmlformats.org/officeDocument/2006/relationships/presProps" Target="presProps.xml"/><Relationship Id="rId29" Type="http://schemas.openxmlformats.org/officeDocument/2006/relationships/viewProps" Target="viewProp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theme" Target="theme/theme1.xml"/><Relationship Id="rId31" Type="http://schemas.openxmlformats.org/officeDocument/2006/relationships/tableStyles" Target="tableStyles.xml"/><Relationship Id="rId6" Type="http://schemas.openxmlformats.org/officeDocument/2006/relationships/slide" Target="slides/slide2.xml"/><Relationship Id="rId9" Type="http://schemas.openxmlformats.org/officeDocument/2006/relationships/slide" Target="slides/slide5.xml"/><Relationship Id="rId33" Type="http://schemas.microsoft.com/office/2016/11/relationships/changesInfo" Target="changesInfos/changesInfo1.xml"/><Relationship Id="rId7" Type="http://schemas.openxmlformats.org/officeDocument/2006/relationships/slide" Target="slides/slide3.xml"/><Relationship Id="rId8" Type="http://schemas.openxmlformats.org/officeDocument/2006/relationships/slide" Target="slides/slide4.xml"/><Relationship Id="rId34" Type="http://schemas.microsoft.com/office/2015/10/relationships/revisionInfo" Target="revisionInfo.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ra Rodriguez Alicia" userId="S::alicimora@uv.mx::4effdddb-db9d-4605-9bee-5b75bad95b67" providerId="AD" clId="Web-{75E0F505-0F76-E79D-9C51-BF3DC280753A}"/>
    <pc:docChg chg="modSld">
      <pc:chgData name="Mora Rodriguez Alicia" userId="S::alicimora@uv.mx::4effdddb-db9d-4605-9bee-5b75bad95b67" providerId="AD" clId="Web-{75E0F505-0F76-E79D-9C51-BF3DC280753A}" dt="2020-11-17T05:00:09.365" v="14" actId="20577"/>
      <pc:docMkLst>
        <pc:docMk/>
      </pc:docMkLst>
      <pc:sldChg chg="modSp">
        <pc:chgData name="Mora Rodriguez Alicia" userId="S::alicimora@uv.mx::4effdddb-db9d-4605-9bee-5b75bad95b67" providerId="AD" clId="Web-{75E0F505-0F76-E79D-9C51-BF3DC280753A}" dt="2020-11-17T04:56:38.485" v="2" actId="20577"/>
        <pc:sldMkLst>
          <pc:docMk/>
          <pc:sldMk cId="0" sldId="274"/>
        </pc:sldMkLst>
        <pc:spChg chg="mod">
          <ac:chgData name="Mora Rodriguez Alicia" userId="S::alicimora@uv.mx::4effdddb-db9d-4605-9bee-5b75bad95b67" providerId="AD" clId="Web-{75E0F505-0F76-E79D-9C51-BF3DC280753A}" dt="2020-11-17T04:56:38.485" v="2" actId="20577"/>
          <ac:spMkLst>
            <pc:docMk/>
            <pc:sldMk cId="0" sldId="274"/>
            <ac:spMk id="23555" creationId="{00000000-0000-0000-0000-000000000000}"/>
          </ac:spMkLst>
        </pc:spChg>
      </pc:sldChg>
      <pc:sldChg chg="modSp">
        <pc:chgData name="Mora Rodriguez Alicia" userId="S::alicimora@uv.mx::4effdddb-db9d-4605-9bee-5b75bad95b67" providerId="AD" clId="Web-{75E0F505-0F76-E79D-9C51-BF3DC280753A}" dt="2020-11-17T04:57:45.408" v="7" actId="20577"/>
        <pc:sldMkLst>
          <pc:docMk/>
          <pc:sldMk cId="0" sldId="275"/>
        </pc:sldMkLst>
        <pc:spChg chg="mod">
          <ac:chgData name="Mora Rodriguez Alicia" userId="S::alicimora@uv.mx::4effdddb-db9d-4605-9bee-5b75bad95b67" providerId="AD" clId="Web-{75E0F505-0F76-E79D-9C51-BF3DC280753A}" dt="2020-11-17T04:57:45.408" v="7" actId="20577"/>
          <ac:spMkLst>
            <pc:docMk/>
            <pc:sldMk cId="0" sldId="275"/>
            <ac:spMk id="9218" creationId="{00000000-0000-0000-0000-000000000000}"/>
          </ac:spMkLst>
        </pc:spChg>
      </pc:sldChg>
      <pc:sldChg chg="modSp">
        <pc:chgData name="Mora Rodriguez Alicia" userId="S::alicimora@uv.mx::4effdddb-db9d-4605-9bee-5b75bad95b67" providerId="AD" clId="Web-{75E0F505-0F76-E79D-9C51-BF3DC280753A}" dt="2020-11-17T05:00:09.365" v="13" actId="20577"/>
        <pc:sldMkLst>
          <pc:docMk/>
          <pc:sldMk cId="0" sldId="278"/>
        </pc:sldMkLst>
        <pc:spChg chg="mod">
          <ac:chgData name="Mora Rodriguez Alicia" userId="S::alicimora@uv.mx::4effdddb-db9d-4605-9bee-5b75bad95b67" providerId="AD" clId="Web-{75E0F505-0F76-E79D-9C51-BF3DC280753A}" dt="2020-11-17T05:00:09.365" v="13" actId="20577"/>
          <ac:spMkLst>
            <pc:docMk/>
            <pc:sldMk cId="0" sldId="278"/>
            <ac:spMk id="12290" creationId="{00000000-0000-0000-0000-000000000000}"/>
          </ac:spMkLst>
        </pc:spChg>
      </pc:sldChg>
    </pc:docChg>
  </pc:docChgLst>
  <pc:docChgLst>
    <pc:chgData name="Mora Rodriguez Alicia" userId="S::alicimora@uv.mx::4effdddb-db9d-4605-9bee-5b75bad95b67" providerId="AD" clId="Web-{0F4453DD-4B2D-6B74-8AD1-2BFEDE56463F}"/>
    <pc:docChg chg="modSld">
      <pc:chgData name="Mora Rodriguez Alicia" userId="S::alicimora@uv.mx::4effdddb-db9d-4605-9bee-5b75bad95b67" providerId="AD" clId="Web-{0F4453DD-4B2D-6B74-8AD1-2BFEDE56463F}" dt="2020-10-30T17:51:12.679" v="307"/>
      <pc:docMkLst>
        <pc:docMk/>
      </pc:docMkLst>
      <pc:sldChg chg="modSp">
        <pc:chgData name="Mora Rodriguez Alicia" userId="S::alicimora@uv.mx::4effdddb-db9d-4605-9bee-5b75bad95b67" providerId="AD" clId="Web-{0F4453DD-4B2D-6B74-8AD1-2BFEDE56463F}" dt="2020-10-30T17:26:51.713" v="0" actId="20577"/>
        <pc:sldMkLst>
          <pc:docMk/>
          <pc:sldMk cId="0" sldId="256"/>
        </pc:sldMkLst>
        <pc:spChg chg="mod">
          <ac:chgData name="Mora Rodriguez Alicia" userId="S::alicimora@uv.mx::4effdddb-db9d-4605-9bee-5b75bad95b67" providerId="AD" clId="Web-{0F4453DD-4B2D-6B74-8AD1-2BFEDE56463F}" dt="2020-10-30T17:26:51.713" v="0" actId="20577"/>
          <ac:spMkLst>
            <pc:docMk/>
            <pc:sldMk cId="0" sldId="256"/>
            <ac:spMk id="41986" creationId="{00000000-0000-0000-0000-000000000000}"/>
          </ac:spMkLst>
        </pc:spChg>
      </pc:sldChg>
      <pc:sldChg chg="modSp">
        <pc:chgData name="Mora Rodriguez Alicia" userId="S::alicimora@uv.mx::4effdddb-db9d-4605-9bee-5b75bad95b67" providerId="AD" clId="Web-{0F4453DD-4B2D-6B74-8AD1-2BFEDE56463F}" dt="2020-10-30T17:33:22.220" v="28" actId="20577"/>
        <pc:sldMkLst>
          <pc:docMk/>
          <pc:sldMk cId="0" sldId="257"/>
        </pc:sldMkLst>
        <pc:spChg chg="mod">
          <ac:chgData name="Mora Rodriguez Alicia" userId="S::alicimora@uv.mx::4effdddb-db9d-4605-9bee-5b75bad95b67" providerId="AD" clId="Web-{0F4453DD-4B2D-6B74-8AD1-2BFEDE56463F}" dt="2020-10-30T17:33:22.220" v="28" actId="20577"/>
          <ac:spMkLst>
            <pc:docMk/>
            <pc:sldMk cId="0" sldId="257"/>
            <ac:spMk id="11267" creationId="{00000000-0000-0000-0000-000000000000}"/>
          </ac:spMkLst>
        </pc:spChg>
      </pc:sldChg>
      <pc:sldChg chg="modSp">
        <pc:chgData name="Mora Rodriguez Alicia" userId="S::alicimora@uv.mx::4effdddb-db9d-4605-9bee-5b75bad95b67" providerId="AD" clId="Web-{0F4453DD-4B2D-6B74-8AD1-2BFEDE56463F}" dt="2020-10-30T17:33:38.346" v="33" actId="20577"/>
        <pc:sldMkLst>
          <pc:docMk/>
          <pc:sldMk cId="0" sldId="258"/>
        </pc:sldMkLst>
        <pc:spChg chg="mod">
          <ac:chgData name="Mora Rodriguez Alicia" userId="S::alicimora@uv.mx::4effdddb-db9d-4605-9bee-5b75bad95b67" providerId="AD" clId="Web-{0F4453DD-4B2D-6B74-8AD1-2BFEDE56463F}" dt="2020-10-30T17:33:38.346" v="33" actId="20577"/>
          <ac:spMkLst>
            <pc:docMk/>
            <pc:sldMk cId="0" sldId="258"/>
            <ac:spMk id="44034" creationId="{00000000-0000-0000-0000-000000000000}"/>
          </ac:spMkLst>
        </pc:spChg>
      </pc:sldChg>
      <pc:sldChg chg="modSp">
        <pc:chgData name="Mora Rodriguez Alicia" userId="S::alicimora@uv.mx::4effdddb-db9d-4605-9bee-5b75bad95b67" providerId="AD" clId="Web-{0F4453DD-4B2D-6B74-8AD1-2BFEDE56463F}" dt="2020-10-30T17:34:53.503" v="63" actId="20577"/>
        <pc:sldMkLst>
          <pc:docMk/>
          <pc:sldMk cId="0" sldId="260"/>
        </pc:sldMkLst>
        <pc:spChg chg="mod">
          <ac:chgData name="Mora Rodriguez Alicia" userId="S::alicimora@uv.mx::4effdddb-db9d-4605-9bee-5b75bad95b67" providerId="AD" clId="Web-{0F4453DD-4B2D-6B74-8AD1-2BFEDE56463F}" dt="2020-10-30T17:34:53.503" v="63" actId="20577"/>
          <ac:spMkLst>
            <pc:docMk/>
            <pc:sldMk cId="0" sldId="260"/>
            <ac:spMk id="13315" creationId="{00000000-0000-0000-0000-000000000000}"/>
          </ac:spMkLst>
        </pc:spChg>
        <pc:spChg chg="mod">
          <ac:chgData name="Mora Rodriguez Alicia" userId="S::alicimora@uv.mx::4effdddb-db9d-4605-9bee-5b75bad95b67" providerId="AD" clId="Web-{0F4453DD-4B2D-6B74-8AD1-2BFEDE56463F}" dt="2020-10-30T17:33:48.237" v="37" actId="20577"/>
          <ac:spMkLst>
            <pc:docMk/>
            <pc:sldMk cId="0" sldId="260"/>
            <ac:spMk id="46082" creationId="{00000000-0000-0000-0000-000000000000}"/>
          </ac:spMkLst>
        </pc:spChg>
      </pc:sldChg>
      <pc:sldChg chg="modSp">
        <pc:chgData name="Mora Rodriguez Alicia" userId="S::alicimora@uv.mx::4effdddb-db9d-4605-9bee-5b75bad95b67" providerId="AD" clId="Web-{0F4453DD-4B2D-6B74-8AD1-2BFEDE56463F}" dt="2020-10-30T17:32:27.876" v="15" actId="20577"/>
        <pc:sldMkLst>
          <pc:docMk/>
          <pc:sldMk cId="0" sldId="261"/>
        </pc:sldMkLst>
        <pc:spChg chg="mod">
          <ac:chgData name="Mora Rodriguez Alicia" userId="S::alicimora@uv.mx::4effdddb-db9d-4605-9bee-5b75bad95b67" providerId="AD" clId="Web-{0F4453DD-4B2D-6B74-8AD1-2BFEDE56463F}" dt="2020-10-30T17:32:27.876" v="15" actId="20577"/>
          <ac:spMkLst>
            <pc:docMk/>
            <pc:sldMk cId="0" sldId="261"/>
            <ac:spMk id="9219" creationId="{00000000-0000-0000-0000-000000000000}"/>
          </ac:spMkLst>
        </pc:spChg>
      </pc:sldChg>
      <pc:sldChg chg="modSp">
        <pc:chgData name="Mora Rodriguez Alicia" userId="S::alicimora@uv.mx::4effdddb-db9d-4605-9bee-5b75bad95b67" providerId="AD" clId="Web-{0F4453DD-4B2D-6B74-8AD1-2BFEDE56463F}" dt="2020-10-30T17:32:47.392" v="17" actId="20577"/>
        <pc:sldMkLst>
          <pc:docMk/>
          <pc:sldMk cId="0" sldId="262"/>
        </pc:sldMkLst>
        <pc:spChg chg="mod">
          <ac:chgData name="Mora Rodriguez Alicia" userId="S::alicimora@uv.mx::4effdddb-db9d-4605-9bee-5b75bad95b67" providerId="AD" clId="Web-{0F4453DD-4B2D-6B74-8AD1-2BFEDE56463F}" dt="2020-10-30T17:32:47.392" v="17" actId="20577"/>
          <ac:spMkLst>
            <pc:docMk/>
            <pc:sldMk cId="0" sldId="262"/>
            <ac:spMk id="10243" creationId="{00000000-0000-0000-0000-000000000000}"/>
          </ac:spMkLst>
        </pc:spChg>
      </pc:sldChg>
      <pc:sldChg chg="modSp">
        <pc:chgData name="Mora Rodriguez Alicia" userId="S::alicimora@uv.mx::4effdddb-db9d-4605-9bee-5b75bad95b67" providerId="AD" clId="Web-{0F4453DD-4B2D-6B74-8AD1-2BFEDE56463F}" dt="2020-10-30T17:35:08.050" v="74" actId="20577"/>
        <pc:sldMkLst>
          <pc:docMk/>
          <pc:sldMk cId="0" sldId="263"/>
        </pc:sldMkLst>
        <pc:spChg chg="mod">
          <ac:chgData name="Mora Rodriguez Alicia" userId="S::alicimora@uv.mx::4effdddb-db9d-4605-9bee-5b75bad95b67" providerId="AD" clId="Web-{0F4453DD-4B2D-6B74-8AD1-2BFEDE56463F}" dt="2020-10-30T17:35:08.050" v="74" actId="20577"/>
          <ac:spMkLst>
            <pc:docMk/>
            <pc:sldMk cId="0" sldId="263"/>
            <ac:spMk id="14339" creationId="{00000000-0000-0000-0000-000000000000}"/>
          </ac:spMkLst>
        </pc:spChg>
        <pc:spChg chg="mod">
          <ac:chgData name="Mora Rodriguez Alicia" userId="S::alicimora@uv.mx::4effdddb-db9d-4605-9bee-5b75bad95b67" providerId="AD" clId="Web-{0F4453DD-4B2D-6B74-8AD1-2BFEDE56463F}" dt="2020-10-30T17:34:56.535" v="65" actId="20577"/>
          <ac:spMkLst>
            <pc:docMk/>
            <pc:sldMk cId="0" sldId="263"/>
            <ac:spMk id="50178" creationId="{00000000-0000-0000-0000-000000000000}"/>
          </ac:spMkLst>
        </pc:spChg>
      </pc:sldChg>
      <pc:sldChg chg="modSp">
        <pc:chgData name="Mora Rodriguez Alicia" userId="S::alicimora@uv.mx::4effdddb-db9d-4605-9bee-5b75bad95b67" providerId="AD" clId="Web-{0F4453DD-4B2D-6B74-8AD1-2BFEDE56463F}" dt="2020-10-30T17:39:33.493" v="117" actId="20577"/>
        <pc:sldMkLst>
          <pc:docMk/>
          <pc:sldMk cId="0" sldId="264"/>
        </pc:sldMkLst>
        <pc:spChg chg="mod">
          <ac:chgData name="Mora Rodriguez Alicia" userId="S::alicimora@uv.mx::4effdddb-db9d-4605-9bee-5b75bad95b67" providerId="AD" clId="Web-{0F4453DD-4B2D-6B74-8AD1-2BFEDE56463F}" dt="2020-10-30T17:39:33.493" v="117" actId="20577"/>
          <ac:spMkLst>
            <pc:docMk/>
            <pc:sldMk cId="0" sldId="264"/>
            <ac:spMk id="15363" creationId="{00000000-0000-0000-0000-000000000000}"/>
          </ac:spMkLst>
        </pc:spChg>
        <pc:spChg chg="mod">
          <ac:chgData name="Mora Rodriguez Alicia" userId="S::alicimora@uv.mx::4effdddb-db9d-4605-9bee-5b75bad95b67" providerId="AD" clId="Web-{0F4453DD-4B2D-6B74-8AD1-2BFEDE56463F}" dt="2020-10-30T17:35:10.863" v="76" actId="20577"/>
          <ac:spMkLst>
            <pc:docMk/>
            <pc:sldMk cId="0" sldId="264"/>
            <ac:spMk id="51202" creationId="{00000000-0000-0000-0000-000000000000}"/>
          </ac:spMkLst>
        </pc:spChg>
      </pc:sldChg>
      <pc:sldChg chg="modSp">
        <pc:chgData name="Mora Rodriguez Alicia" userId="S::alicimora@uv.mx::4effdddb-db9d-4605-9bee-5b75bad95b67" providerId="AD" clId="Web-{0F4453DD-4B2D-6B74-8AD1-2BFEDE56463F}" dt="2020-10-30T17:40:49.573" v="133" actId="20577"/>
        <pc:sldMkLst>
          <pc:docMk/>
          <pc:sldMk cId="0" sldId="265"/>
        </pc:sldMkLst>
        <pc:spChg chg="mod">
          <ac:chgData name="Mora Rodriguez Alicia" userId="S::alicimora@uv.mx::4effdddb-db9d-4605-9bee-5b75bad95b67" providerId="AD" clId="Web-{0F4453DD-4B2D-6B74-8AD1-2BFEDE56463F}" dt="2020-10-30T17:40:49.573" v="133" actId="20577"/>
          <ac:spMkLst>
            <pc:docMk/>
            <pc:sldMk cId="0" sldId="265"/>
            <ac:spMk id="16387" creationId="{00000000-0000-0000-0000-000000000000}"/>
          </ac:spMkLst>
        </pc:spChg>
        <pc:spChg chg="mod">
          <ac:chgData name="Mora Rodriguez Alicia" userId="S::alicimora@uv.mx::4effdddb-db9d-4605-9bee-5b75bad95b67" providerId="AD" clId="Web-{0F4453DD-4B2D-6B74-8AD1-2BFEDE56463F}" dt="2020-10-30T17:39:56.244" v="121" actId="20577"/>
          <ac:spMkLst>
            <pc:docMk/>
            <pc:sldMk cId="0" sldId="265"/>
            <ac:spMk id="52226" creationId="{00000000-0000-0000-0000-000000000000}"/>
          </ac:spMkLst>
        </pc:spChg>
      </pc:sldChg>
      <pc:sldChg chg="modSp">
        <pc:chgData name="Mora Rodriguez Alicia" userId="S::alicimora@uv.mx::4effdddb-db9d-4605-9bee-5b75bad95b67" providerId="AD" clId="Web-{0F4453DD-4B2D-6B74-8AD1-2BFEDE56463F}" dt="2020-10-30T17:41:34.480" v="153" actId="20577"/>
        <pc:sldMkLst>
          <pc:docMk/>
          <pc:sldMk cId="0" sldId="266"/>
        </pc:sldMkLst>
        <pc:spChg chg="mod">
          <ac:chgData name="Mora Rodriguez Alicia" userId="S::alicimora@uv.mx::4effdddb-db9d-4605-9bee-5b75bad95b67" providerId="AD" clId="Web-{0F4453DD-4B2D-6B74-8AD1-2BFEDE56463F}" dt="2020-10-30T17:41:34.480" v="153" actId="20577"/>
          <ac:spMkLst>
            <pc:docMk/>
            <pc:sldMk cId="0" sldId="266"/>
            <ac:spMk id="53251" creationId="{00000000-0000-0000-0000-000000000000}"/>
          </ac:spMkLst>
        </pc:spChg>
      </pc:sldChg>
      <pc:sldChg chg="modSp">
        <pc:chgData name="Mora Rodriguez Alicia" userId="S::alicimora@uv.mx::4effdddb-db9d-4605-9bee-5b75bad95b67" providerId="AD" clId="Web-{0F4453DD-4B2D-6B74-8AD1-2BFEDE56463F}" dt="2020-10-30T17:44:01.920" v="179" actId="20577"/>
        <pc:sldMkLst>
          <pc:docMk/>
          <pc:sldMk cId="0" sldId="270"/>
        </pc:sldMkLst>
        <pc:spChg chg="mod">
          <ac:chgData name="Mora Rodriguez Alicia" userId="S::alicimora@uv.mx::4effdddb-db9d-4605-9bee-5b75bad95b67" providerId="AD" clId="Web-{0F4453DD-4B2D-6B74-8AD1-2BFEDE56463F}" dt="2020-10-30T17:44:01.920" v="179" actId="20577"/>
          <ac:spMkLst>
            <pc:docMk/>
            <pc:sldMk cId="0" sldId="270"/>
            <ac:spMk id="60419" creationId="{00000000-0000-0000-0000-000000000000}"/>
          </ac:spMkLst>
        </pc:spChg>
      </pc:sldChg>
      <pc:sldChg chg="modSp">
        <pc:chgData name="Mora Rodriguez Alicia" userId="S::alicimora@uv.mx::4effdddb-db9d-4605-9bee-5b75bad95b67" providerId="AD" clId="Web-{0F4453DD-4B2D-6B74-8AD1-2BFEDE56463F}" dt="2020-10-30T17:45:17.281" v="194" actId="20577"/>
        <pc:sldMkLst>
          <pc:docMk/>
          <pc:sldMk cId="0" sldId="271"/>
        </pc:sldMkLst>
        <pc:spChg chg="mod">
          <ac:chgData name="Mora Rodriguez Alicia" userId="S::alicimora@uv.mx::4effdddb-db9d-4605-9bee-5b75bad95b67" providerId="AD" clId="Web-{0F4453DD-4B2D-6B74-8AD1-2BFEDE56463F}" dt="2020-10-30T17:45:17.281" v="194" actId="20577"/>
          <ac:spMkLst>
            <pc:docMk/>
            <pc:sldMk cId="0" sldId="271"/>
            <ac:spMk id="21507" creationId="{00000000-0000-0000-0000-000000000000}"/>
          </ac:spMkLst>
        </pc:spChg>
      </pc:sldChg>
      <pc:sldChg chg="modSp">
        <pc:chgData name="Mora Rodriguez Alicia" userId="S::alicimora@uv.mx::4effdddb-db9d-4605-9bee-5b75bad95b67" providerId="AD" clId="Web-{0F4453DD-4B2D-6B74-8AD1-2BFEDE56463F}" dt="2020-10-30T17:45:30" v="196" actId="20577"/>
        <pc:sldMkLst>
          <pc:docMk/>
          <pc:sldMk cId="0" sldId="272"/>
        </pc:sldMkLst>
        <pc:spChg chg="mod">
          <ac:chgData name="Mora Rodriguez Alicia" userId="S::alicimora@uv.mx::4effdddb-db9d-4605-9bee-5b75bad95b67" providerId="AD" clId="Web-{0F4453DD-4B2D-6B74-8AD1-2BFEDE56463F}" dt="2020-10-30T17:45:30" v="196" actId="20577"/>
          <ac:spMkLst>
            <pc:docMk/>
            <pc:sldMk cId="0" sldId="272"/>
            <ac:spMk id="22531" creationId="{00000000-0000-0000-0000-000000000000}"/>
          </ac:spMkLst>
        </pc:spChg>
      </pc:sldChg>
      <pc:sldChg chg="modSp">
        <pc:chgData name="Mora Rodriguez Alicia" userId="S::alicimora@uv.mx::4effdddb-db9d-4605-9bee-5b75bad95b67" providerId="AD" clId="Web-{0F4453DD-4B2D-6B74-8AD1-2BFEDE56463F}" dt="2020-10-30T17:46:23.001" v="211" actId="20577"/>
        <pc:sldMkLst>
          <pc:docMk/>
          <pc:sldMk cId="0" sldId="273"/>
        </pc:sldMkLst>
        <pc:graphicFrameChg chg="modGraphic">
          <ac:chgData name="Mora Rodriguez Alicia" userId="S::alicimora@uv.mx::4effdddb-db9d-4605-9bee-5b75bad95b67" providerId="AD" clId="Web-{0F4453DD-4B2D-6B74-8AD1-2BFEDE56463F}" dt="2020-10-30T17:46:23.001" v="211" actId="20577"/>
          <ac:graphicFrameMkLst>
            <pc:docMk/>
            <pc:sldMk cId="0" sldId="273"/>
            <ac:graphicFrameMk id="5" creationId="{00000000-0000-0000-0000-000000000000}"/>
          </ac:graphicFrameMkLst>
        </pc:graphicFrameChg>
      </pc:sldChg>
      <pc:sldChg chg="modSp">
        <pc:chgData name="Mora Rodriguez Alicia" userId="S::alicimora@uv.mx::4effdddb-db9d-4605-9bee-5b75bad95b67" providerId="AD" clId="Web-{0F4453DD-4B2D-6B74-8AD1-2BFEDE56463F}" dt="2020-10-30T17:47:10.158" v="214" actId="20577"/>
        <pc:sldMkLst>
          <pc:docMk/>
          <pc:sldMk cId="0" sldId="274"/>
        </pc:sldMkLst>
        <pc:spChg chg="mod">
          <ac:chgData name="Mora Rodriguez Alicia" userId="S::alicimora@uv.mx::4effdddb-db9d-4605-9bee-5b75bad95b67" providerId="AD" clId="Web-{0F4453DD-4B2D-6B74-8AD1-2BFEDE56463F}" dt="2020-10-30T17:47:10.158" v="214" actId="20577"/>
          <ac:spMkLst>
            <pc:docMk/>
            <pc:sldMk cId="0" sldId="274"/>
            <ac:spMk id="23555" creationId="{00000000-0000-0000-0000-000000000000}"/>
          </ac:spMkLst>
        </pc:spChg>
      </pc:sldChg>
      <pc:sldChg chg="modSp">
        <pc:chgData name="Mora Rodriguez Alicia" userId="S::alicimora@uv.mx::4effdddb-db9d-4605-9bee-5b75bad95b67" providerId="AD" clId="Web-{0F4453DD-4B2D-6B74-8AD1-2BFEDE56463F}" dt="2020-10-30T17:47:53.378" v="226" actId="20577"/>
        <pc:sldMkLst>
          <pc:docMk/>
          <pc:sldMk cId="0" sldId="275"/>
        </pc:sldMkLst>
        <pc:spChg chg="mod">
          <ac:chgData name="Mora Rodriguez Alicia" userId="S::alicimora@uv.mx::4effdddb-db9d-4605-9bee-5b75bad95b67" providerId="AD" clId="Web-{0F4453DD-4B2D-6B74-8AD1-2BFEDE56463F}" dt="2020-10-30T17:47:53.378" v="226" actId="20577"/>
          <ac:spMkLst>
            <pc:docMk/>
            <pc:sldMk cId="0" sldId="275"/>
            <ac:spMk id="24579" creationId="{00000000-0000-0000-0000-000000000000}"/>
          </ac:spMkLst>
        </pc:spChg>
      </pc:sldChg>
      <pc:sldChg chg="modSp">
        <pc:chgData name="Mora Rodriguez Alicia" userId="S::alicimora@uv.mx::4effdddb-db9d-4605-9bee-5b75bad95b67" providerId="AD" clId="Web-{0F4453DD-4B2D-6B74-8AD1-2BFEDE56463F}" dt="2020-10-30T17:48:06.909" v="230" actId="20577"/>
        <pc:sldMkLst>
          <pc:docMk/>
          <pc:sldMk cId="0" sldId="276"/>
        </pc:sldMkLst>
        <pc:spChg chg="mod">
          <ac:chgData name="Mora Rodriguez Alicia" userId="S::alicimora@uv.mx::4effdddb-db9d-4605-9bee-5b75bad95b67" providerId="AD" clId="Web-{0F4453DD-4B2D-6B74-8AD1-2BFEDE56463F}" dt="2020-10-30T17:48:06.909" v="230" actId="20577"/>
          <ac:spMkLst>
            <pc:docMk/>
            <pc:sldMk cId="0" sldId="276"/>
            <ac:spMk id="10242" creationId="{00000000-0000-0000-0000-000000000000}"/>
          </ac:spMkLst>
        </pc:spChg>
      </pc:sldChg>
      <pc:sldChg chg="modSp">
        <pc:chgData name="Mora Rodriguez Alicia" userId="S::alicimora@uv.mx::4effdddb-db9d-4605-9bee-5b75bad95b67" providerId="AD" clId="Web-{0F4453DD-4B2D-6B74-8AD1-2BFEDE56463F}" dt="2020-10-30T17:48:35.113" v="236" actId="20577"/>
        <pc:sldMkLst>
          <pc:docMk/>
          <pc:sldMk cId="0" sldId="277"/>
        </pc:sldMkLst>
        <pc:spChg chg="mod">
          <ac:chgData name="Mora Rodriguez Alicia" userId="S::alicimora@uv.mx::4effdddb-db9d-4605-9bee-5b75bad95b67" providerId="AD" clId="Web-{0F4453DD-4B2D-6B74-8AD1-2BFEDE56463F}" dt="2020-10-30T17:48:35.113" v="236" actId="20577"/>
          <ac:spMkLst>
            <pc:docMk/>
            <pc:sldMk cId="0" sldId="277"/>
            <ac:spMk id="26627" creationId="{00000000-0000-0000-0000-000000000000}"/>
          </ac:spMkLst>
        </pc:spChg>
      </pc:sldChg>
      <pc:sldChg chg="modSp">
        <pc:chgData name="Mora Rodriguez Alicia" userId="S::alicimora@uv.mx::4effdddb-db9d-4605-9bee-5b75bad95b67" providerId="AD" clId="Web-{0F4453DD-4B2D-6B74-8AD1-2BFEDE56463F}" dt="2020-10-30T17:48:55.223" v="242" actId="20577"/>
        <pc:sldMkLst>
          <pc:docMk/>
          <pc:sldMk cId="0" sldId="278"/>
        </pc:sldMkLst>
        <pc:spChg chg="mod">
          <ac:chgData name="Mora Rodriguez Alicia" userId="S::alicimora@uv.mx::4effdddb-db9d-4605-9bee-5b75bad95b67" providerId="AD" clId="Web-{0F4453DD-4B2D-6B74-8AD1-2BFEDE56463F}" dt="2020-10-30T17:48:55.223" v="242" actId="20577"/>
          <ac:spMkLst>
            <pc:docMk/>
            <pc:sldMk cId="0" sldId="278"/>
            <ac:spMk id="27651" creationId="{00000000-0000-0000-0000-000000000000}"/>
          </ac:spMkLst>
        </pc:spChg>
      </pc:sldChg>
      <pc:sldChg chg="modSp">
        <pc:chgData name="Mora Rodriguez Alicia" userId="S::alicimora@uv.mx::4effdddb-db9d-4605-9bee-5b75bad95b67" providerId="AD" clId="Web-{0F4453DD-4B2D-6B74-8AD1-2BFEDE56463F}" dt="2020-10-30T17:49:42.567" v="259" actId="20577"/>
        <pc:sldMkLst>
          <pc:docMk/>
          <pc:sldMk cId="0" sldId="279"/>
        </pc:sldMkLst>
        <pc:spChg chg="mod">
          <ac:chgData name="Mora Rodriguez Alicia" userId="S::alicimora@uv.mx::4effdddb-db9d-4605-9bee-5b75bad95b67" providerId="AD" clId="Web-{0F4453DD-4B2D-6B74-8AD1-2BFEDE56463F}" dt="2020-10-30T17:49:01.395" v="246" actId="20577"/>
          <ac:spMkLst>
            <pc:docMk/>
            <pc:sldMk cId="0" sldId="279"/>
            <ac:spMk id="13314" creationId="{00000000-0000-0000-0000-000000000000}"/>
          </ac:spMkLst>
        </pc:spChg>
        <pc:spChg chg="mod">
          <ac:chgData name="Mora Rodriguez Alicia" userId="S::alicimora@uv.mx::4effdddb-db9d-4605-9bee-5b75bad95b67" providerId="AD" clId="Web-{0F4453DD-4B2D-6B74-8AD1-2BFEDE56463F}" dt="2020-10-30T17:49:42.567" v="259" actId="20577"/>
          <ac:spMkLst>
            <pc:docMk/>
            <pc:sldMk cId="0" sldId="279"/>
            <ac:spMk id="28675" creationId="{00000000-0000-0000-0000-000000000000}"/>
          </ac:spMkLst>
        </pc:spChg>
      </pc:sldChg>
      <pc:sldChg chg="modSp">
        <pc:chgData name="Mora Rodriguez Alicia" userId="S::alicimora@uv.mx::4effdddb-db9d-4605-9bee-5b75bad95b67" providerId="AD" clId="Web-{0F4453DD-4B2D-6B74-8AD1-2BFEDE56463F}" dt="2020-10-30T17:49:57.599" v="265" actId="20577"/>
        <pc:sldMkLst>
          <pc:docMk/>
          <pc:sldMk cId="0" sldId="280"/>
        </pc:sldMkLst>
        <pc:spChg chg="mod">
          <ac:chgData name="Mora Rodriguez Alicia" userId="S::alicimora@uv.mx::4effdddb-db9d-4605-9bee-5b75bad95b67" providerId="AD" clId="Web-{0F4453DD-4B2D-6B74-8AD1-2BFEDE56463F}" dt="2020-10-30T17:49:52.318" v="263" actId="20577"/>
          <ac:spMkLst>
            <pc:docMk/>
            <pc:sldMk cId="0" sldId="280"/>
            <ac:spMk id="14338" creationId="{00000000-0000-0000-0000-000000000000}"/>
          </ac:spMkLst>
        </pc:spChg>
        <pc:spChg chg="mod">
          <ac:chgData name="Mora Rodriguez Alicia" userId="S::alicimora@uv.mx::4effdddb-db9d-4605-9bee-5b75bad95b67" providerId="AD" clId="Web-{0F4453DD-4B2D-6B74-8AD1-2BFEDE56463F}" dt="2020-10-30T17:49:57.599" v="265" actId="20577"/>
          <ac:spMkLst>
            <pc:docMk/>
            <pc:sldMk cId="0" sldId="280"/>
            <ac:spMk id="29699" creationId="{00000000-0000-0000-0000-000000000000}"/>
          </ac:spMkLst>
        </pc:spChg>
      </pc:sldChg>
      <pc:sldChg chg="modSp">
        <pc:chgData name="Mora Rodriguez Alicia" userId="S::alicimora@uv.mx::4effdddb-db9d-4605-9bee-5b75bad95b67" providerId="AD" clId="Web-{0F4453DD-4B2D-6B74-8AD1-2BFEDE56463F}" dt="2020-10-30T17:51:12.679" v="307"/>
        <pc:sldMkLst>
          <pc:docMk/>
          <pc:sldMk cId="0" sldId="281"/>
        </pc:sldMkLst>
        <pc:graphicFrameChg chg="mod modGraphic">
          <ac:chgData name="Mora Rodriguez Alicia" userId="S::alicimora@uv.mx::4effdddb-db9d-4605-9bee-5b75bad95b67" providerId="AD" clId="Web-{0F4453DD-4B2D-6B74-8AD1-2BFEDE56463F}" dt="2020-10-30T17:51:12.679" v="307"/>
          <ac:graphicFrameMkLst>
            <pc:docMk/>
            <pc:sldMk cId="0" sldId="281"/>
            <ac:graphicFrameMk id="55" creationId="{00000000-0000-0000-0000-000000000000}"/>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36A6DE-5A16-4776-BDA9-037531E74164}"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s-MX"/>
        </a:p>
      </dgm:t>
    </dgm:pt>
    <dgm:pt modelId="{FFF5AF4F-F597-4E67-A13D-D52715C47909}">
      <dgm:prSet phldrT="[Texto]"/>
      <dgm:spPr/>
      <dgm:t>
        <a:bodyPr/>
        <a:lstStyle/>
        <a:p>
          <a:r>
            <a:rPr lang="es-MX" dirty="0" smtClean="0"/>
            <a:t>Federalismo regional</a:t>
          </a:r>
          <a:endParaRPr lang="es-MX" dirty="0"/>
        </a:p>
      </dgm:t>
    </dgm:pt>
    <dgm:pt modelId="{B067FF14-28AB-4C9F-86CF-E29663A4ED22}" type="parTrans" cxnId="{516FEB5D-F2A3-40B3-883F-46067342844C}">
      <dgm:prSet/>
      <dgm:spPr/>
      <dgm:t>
        <a:bodyPr/>
        <a:lstStyle/>
        <a:p>
          <a:endParaRPr lang="es-MX"/>
        </a:p>
      </dgm:t>
    </dgm:pt>
    <dgm:pt modelId="{7D763B1E-2550-47C8-9A43-A80EE85AA0B9}" type="sibTrans" cxnId="{516FEB5D-F2A3-40B3-883F-46067342844C}">
      <dgm:prSet/>
      <dgm:spPr/>
      <dgm:t>
        <a:bodyPr/>
        <a:lstStyle/>
        <a:p>
          <a:endParaRPr lang="es-MX"/>
        </a:p>
      </dgm:t>
    </dgm:pt>
    <dgm:pt modelId="{45E8A243-3B4C-49AF-96EB-FD815E4C9D71}">
      <dgm:prSet phldrT="[Texto]"/>
      <dgm:spPr/>
      <dgm:t>
        <a:bodyPr/>
        <a:lstStyle/>
        <a:p>
          <a:r>
            <a:rPr lang="es-MX" dirty="0" smtClean="0"/>
            <a:t>Unión monetaria</a:t>
          </a:r>
          <a:endParaRPr lang="es-MX" dirty="0"/>
        </a:p>
      </dgm:t>
    </dgm:pt>
    <dgm:pt modelId="{C20DCCA6-169B-4D61-8503-36A12A9B8259}" type="parTrans" cxnId="{3D785E4D-A4E2-480A-83C3-8E33B92E2461}">
      <dgm:prSet/>
      <dgm:spPr/>
      <dgm:t>
        <a:bodyPr/>
        <a:lstStyle/>
        <a:p>
          <a:endParaRPr lang="es-MX"/>
        </a:p>
      </dgm:t>
    </dgm:pt>
    <dgm:pt modelId="{469B9E6D-51F2-4CA7-8697-D378F1B476F9}" type="sibTrans" cxnId="{3D785E4D-A4E2-480A-83C3-8E33B92E2461}">
      <dgm:prSet/>
      <dgm:spPr/>
      <dgm:t>
        <a:bodyPr/>
        <a:lstStyle/>
        <a:p>
          <a:endParaRPr lang="es-MX"/>
        </a:p>
      </dgm:t>
    </dgm:pt>
    <dgm:pt modelId="{061E31AD-FA0E-4835-BB86-A7F02BD34CB4}">
      <dgm:prSet phldrT="[Texto]"/>
      <dgm:spPr/>
      <dgm:t>
        <a:bodyPr/>
        <a:lstStyle/>
        <a:p>
          <a:r>
            <a:rPr lang="es-MX" dirty="0" smtClean="0"/>
            <a:t>Unión económica</a:t>
          </a:r>
          <a:endParaRPr lang="es-MX" dirty="0"/>
        </a:p>
      </dgm:t>
    </dgm:pt>
    <dgm:pt modelId="{645F09E4-A698-4499-AA9E-1D9E2D82EB7E}" type="parTrans" cxnId="{979B1BB9-9721-41DC-A388-ABD1C035BEF1}">
      <dgm:prSet/>
      <dgm:spPr/>
      <dgm:t>
        <a:bodyPr/>
        <a:lstStyle/>
        <a:p>
          <a:endParaRPr lang="es-MX"/>
        </a:p>
      </dgm:t>
    </dgm:pt>
    <dgm:pt modelId="{C0E54C9C-416E-4640-86FB-F0E12FE255A4}" type="sibTrans" cxnId="{979B1BB9-9721-41DC-A388-ABD1C035BEF1}">
      <dgm:prSet/>
      <dgm:spPr/>
      <dgm:t>
        <a:bodyPr/>
        <a:lstStyle/>
        <a:p>
          <a:endParaRPr lang="es-MX"/>
        </a:p>
      </dgm:t>
    </dgm:pt>
    <dgm:pt modelId="{C3D46965-3BDD-408C-9B22-0D47AE9BEF92}">
      <dgm:prSet phldrT="[Texto]"/>
      <dgm:spPr/>
      <dgm:t>
        <a:bodyPr/>
        <a:lstStyle/>
        <a:p>
          <a:r>
            <a:rPr lang="es-MX" dirty="0" smtClean="0"/>
            <a:t>Mercado </a:t>
          </a:r>
          <a:r>
            <a:rPr lang="es-ES" dirty="0" smtClean="0"/>
            <a:t>ú</a:t>
          </a:r>
          <a:r>
            <a:rPr lang="es-MX" dirty="0" smtClean="0"/>
            <a:t>nico</a:t>
          </a:r>
          <a:endParaRPr lang="es-MX" dirty="0"/>
        </a:p>
      </dgm:t>
    </dgm:pt>
    <dgm:pt modelId="{8C272EF6-87A6-4097-8B4A-EA06DF97ACD9}" type="parTrans" cxnId="{34EC48F1-C626-4054-97E0-EB07A57FBE28}">
      <dgm:prSet/>
      <dgm:spPr/>
      <dgm:t>
        <a:bodyPr/>
        <a:lstStyle/>
        <a:p>
          <a:endParaRPr lang="es-MX"/>
        </a:p>
      </dgm:t>
    </dgm:pt>
    <dgm:pt modelId="{5F40C52A-401B-49D6-9C51-E3DD193BC36A}" type="sibTrans" cxnId="{34EC48F1-C626-4054-97E0-EB07A57FBE28}">
      <dgm:prSet/>
      <dgm:spPr/>
      <dgm:t>
        <a:bodyPr/>
        <a:lstStyle/>
        <a:p>
          <a:endParaRPr lang="es-MX"/>
        </a:p>
      </dgm:t>
    </dgm:pt>
    <dgm:pt modelId="{CCFF9F57-F6CC-49ED-9F09-8D287557D8A8}">
      <dgm:prSet phldrT="[Texto]"/>
      <dgm:spPr/>
      <dgm:t>
        <a:bodyPr/>
        <a:lstStyle/>
        <a:p>
          <a:r>
            <a:rPr lang="es-MX" dirty="0" smtClean="0"/>
            <a:t>Mercado común</a:t>
          </a:r>
          <a:endParaRPr lang="es-MX" dirty="0"/>
        </a:p>
      </dgm:t>
    </dgm:pt>
    <dgm:pt modelId="{CD3D7C04-843B-4775-9F89-8BD36860574B}" type="parTrans" cxnId="{90863C01-97DE-4BE2-A854-7F9E881E346B}">
      <dgm:prSet/>
      <dgm:spPr/>
      <dgm:t>
        <a:bodyPr/>
        <a:lstStyle/>
        <a:p>
          <a:endParaRPr lang="es-MX"/>
        </a:p>
      </dgm:t>
    </dgm:pt>
    <dgm:pt modelId="{0A13D52E-240F-4F68-82B6-F26CAB5CD743}" type="sibTrans" cxnId="{90863C01-97DE-4BE2-A854-7F9E881E346B}">
      <dgm:prSet/>
      <dgm:spPr/>
      <dgm:t>
        <a:bodyPr/>
        <a:lstStyle/>
        <a:p>
          <a:endParaRPr lang="es-MX"/>
        </a:p>
      </dgm:t>
    </dgm:pt>
    <dgm:pt modelId="{279ACFFD-C573-4774-84E7-C1C45BEB89B8}">
      <dgm:prSet phldrT="[Texto]"/>
      <dgm:spPr/>
      <dgm:t>
        <a:bodyPr/>
        <a:lstStyle/>
        <a:p>
          <a:r>
            <a:rPr lang="es-MX" dirty="0" smtClean="0"/>
            <a:t>Unión aduanera</a:t>
          </a:r>
          <a:endParaRPr lang="es-MX" dirty="0"/>
        </a:p>
      </dgm:t>
    </dgm:pt>
    <dgm:pt modelId="{B9CDCD87-16E0-4027-B4A7-B4AEAA027F63}" type="parTrans" cxnId="{7E4DEE8C-F653-47EA-9885-9F32637C9048}">
      <dgm:prSet/>
      <dgm:spPr/>
      <dgm:t>
        <a:bodyPr/>
        <a:lstStyle/>
        <a:p>
          <a:endParaRPr lang="es-MX"/>
        </a:p>
      </dgm:t>
    </dgm:pt>
    <dgm:pt modelId="{C104D904-A394-4E8F-B72E-A3242CE1E7FE}" type="sibTrans" cxnId="{7E4DEE8C-F653-47EA-9885-9F32637C9048}">
      <dgm:prSet/>
      <dgm:spPr/>
      <dgm:t>
        <a:bodyPr/>
        <a:lstStyle/>
        <a:p>
          <a:endParaRPr lang="es-MX"/>
        </a:p>
      </dgm:t>
    </dgm:pt>
    <dgm:pt modelId="{ABD15E12-41CF-4AE7-A743-58D06DA2354D}">
      <dgm:prSet phldrT="[Texto]"/>
      <dgm:spPr/>
      <dgm:t>
        <a:bodyPr/>
        <a:lstStyle/>
        <a:p>
          <a:r>
            <a:rPr lang="es-MX" dirty="0" smtClean="0"/>
            <a:t>Zona de libre cambio</a:t>
          </a:r>
          <a:endParaRPr lang="es-MX" dirty="0"/>
        </a:p>
      </dgm:t>
    </dgm:pt>
    <dgm:pt modelId="{5B48B14B-BAB0-4B38-A304-08B0A7865AC8}" type="parTrans" cxnId="{02CFD8F0-DF16-41C5-9C51-FD019E0F3F57}">
      <dgm:prSet/>
      <dgm:spPr/>
      <dgm:t>
        <a:bodyPr/>
        <a:lstStyle/>
        <a:p>
          <a:endParaRPr lang="es-MX"/>
        </a:p>
      </dgm:t>
    </dgm:pt>
    <dgm:pt modelId="{97BDE3E8-79D5-413C-A574-A3D750855DDC}" type="sibTrans" cxnId="{02CFD8F0-DF16-41C5-9C51-FD019E0F3F57}">
      <dgm:prSet/>
      <dgm:spPr/>
      <dgm:t>
        <a:bodyPr/>
        <a:lstStyle/>
        <a:p>
          <a:endParaRPr lang="es-MX"/>
        </a:p>
      </dgm:t>
    </dgm:pt>
    <dgm:pt modelId="{CFD79CC1-12E0-4642-8E2F-2C009B74C69E}">
      <dgm:prSet phldrT="[Texto]"/>
      <dgm:spPr/>
      <dgm:t>
        <a:bodyPr/>
        <a:lstStyle/>
        <a:p>
          <a:r>
            <a:rPr lang="es-MX" dirty="0" smtClean="0"/>
            <a:t>Acuerdo preferencial</a:t>
          </a:r>
          <a:endParaRPr lang="es-MX" dirty="0"/>
        </a:p>
      </dgm:t>
    </dgm:pt>
    <dgm:pt modelId="{2E3A39DC-320F-4D31-A9E4-6C7BD99691A9}" type="parTrans" cxnId="{9D96EE1D-0812-44AA-9630-5A79FA1DBA14}">
      <dgm:prSet/>
      <dgm:spPr/>
      <dgm:t>
        <a:bodyPr/>
        <a:lstStyle/>
        <a:p>
          <a:endParaRPr lang="es-MX"/>
        </a:p>
      </dgm:t>
    </dgm:pt>
    <dgm:pt modelId="{4C367594-6A79-4006-9150-E55D591EAC57}" type="sibTrans" cxnId="{9D96EE1D-0812-44AA-9630-5A79FA1DBA14}">
      <dgm:prSet/>
      <dgm:spPr/>
      <dgm:t>
        <a:bodyPr/>
        <a:lstStyle/>
        <a:p>
          <a:endParaRPr lang="es-MX"/>
        </a:p>
      </dgm:t>
    </dgm:pt>
    <dgm:pt modelId="{3C54D5ED-68CC-41AA-AC00-7E9374F2F564}">
      <dgm:prSet phldrT="[Texto]"/>
      <dgm:spPr/>
      <dgm:t>
        <a:bodyPr/>
        <a:lstStyle/>
        <a:p>
          <a:r>
            <a:rPr lang="es-MX" dirty="0" smtClean="0"/>
            <a:t>Unión económica plena</a:t>
          </a:r>
          <a:endParaRPr lang="es-MX" dirty="0"/>
        </a:p>
      </dgm:t>
    </dgm:pt>
    <dgm:pt modelId="{263C3AC4-8D85-4B96-8AEE-9F9F5C32EBED}" type="parTrans" cxnId="{578AF710-71A8-4381-8038-826BF0BE08F2}">
      <dgm:prSet/>
      <dgm:spPr/>
      <dgm:t>
        <a:bodyPr/>
        <a:lstStyle/>
        <a:p>
          <a:endParaRPr lang="es-MX"/>
        </a:p>
      </dgm:t>
    </dgm:pt>
    <dgm:pt modelId="{B575CF3B-3D39-4321-BB78-8334B6D61C65}" type="sibTrans" cxnId="{578AF710-71A8-4381-8038-826BF0BE08F2}">
      <dgm:prSet/>
      <dgm:spPr/>
      <dgm:t>
        <a:bodyPr/>
        <a:lstStyle/>
        <a:p>
          <a:endParaRPr lang="es-MX"/>
        </a:p>
      </dgm:t>
    </dgm:pt>
    <dgm:pt modelId="{D6B8D0B0-4825-40D3-9A9D-E7F2C4B3FF21}" type="pres">
      <dgm:prSet presAssocID="{8836A6DE-5A16-4776-BDA9-037531E74164}" presName="linear" presStyleCnt="0">
        <dgm:presLayoutVars>
          <dgm:dir/>
          <dgm:animLvl val="lvl"/>
          <dgm:resizeHandles val="exact"/>
        </dgm:presLayoutVars>
      </dgm:prSet>
      <dgm:spPr/>
      <dgm:t>
        <a:bodyPr/>
        <a:lstStyle/>
        <a:p>
          <a:endParaRPr lang="es-MX"/>
        </a:p>
      </dgm:t>
    </dgm:pt>
    <dgm:pt modelId="{AF8208D4-6FAD-459C-AF5E-062B6C5ED77F}" type="pres">
      <dgm:prSet presAssocID="{FFF5AF4F-F597-4E67-A13D-D52715C47909}" presName="parentLin" presStyleCnt="0"/>
      <dgm:spPr/>
    </dgm:pt>
    <dgm:pt modelId="{002B3B67-2B45-43D4-946B-ECD029BA35E1}" type="pres">
      <dgm:prSet presAssocID="{FFF5AF4F-F597-4E67-A13D-D52715C47909}" presName="parentLeftMargin" presStyleLbl="node1" presStyleIdx="0" presStyleCnt="9"/>
      <dgm:spPr/>
      <dgm:t>
        <a:bodyPr/>
        <a:lstStyle/>
        <a:p>
          <a:endParaRPr lang="es-MX"/>
        </a:p>
      </dgm:t>
    </dgm:pt>
    <dgm:pt modelId="{EE0C34C6-967A-48A4-8B6A-8CB3DD2394E6}" type="pres">
      <dgm:prSet presAssocID="{FFF5AF4F-F597-4E67-A13D-D52715C47909}" presName="parentText" presStyleLbl="node1" presStyleIdx="0" presStyleCnt="9">
        <dgm:presLayoutVars>
          <dgm:chMax val="0"/>
          <dgm:bulletEnabled val="1"/>
        </dgm:presLayoutVars>
      </dgm:prSet>
      <dgm:spPr/>
      <dgm:t>
        <a:bodyPr/>
        <a:lstStyle/>
        <a:p>
          <a:endParaRPr lang="es-MX"/>
        </a:p>
      </dgm:t>
    </dgm:pt>
    <dgm:pt modelId="{6D08B18B-39FB-4EA7-8C05-9A7068A8AFD0}" type="pres">
      <dgm:prSet presAssocID="{FFF5AF4F-F597-4E67-A13D-D52715C47909}" presName="negativeSpace" presStyleCnt="0"/>
      <dgm:spPr/>
    </dgm:pt>
    <dgm:pt modelId="{009E1874-9F64-42CE-AD8D-8334BF6C9A30}" type="pres">
      <dgm:prSet presAssocID="{FFF5AF4F-F597-4E67-A13D-D52715C47909}" presName="childText" presStyleLbl="conFgAcc1" presStyleIdx="0" presStyleCnt="9">
        <dgm:presLayoutVars>
          <dgm:bulletEnabled val="1"/>
        </dgm:presLayoutVars>
      </dgm:prSet>
      <dgm:spPr/>
    </dgm:pt>
    <dgm:pt modelId="{279FDAF4-B42D-4BC4-BED3-FC3B84271B4E}" type="pres">
      <dgm:prSet presAssocID="{7D763B1E-2550-47C8-9A43-A80EE85AA0B9}" presName="spaceBetweenRectangles" presStyleCnt="0"/>
      <dgm:spPr/>
    </dgm:pt>
    <dgm:pt modelId="{55B01340-2FC2-491B-826D-0D538673E387}" type="pres">
      <dgm:prSet presAssocID="{3C54D5ED-68CC-41AA-AC00-7E9374F2F564}" presName="parentLin" presStyleCnt="0"/>
      <dgm:spPr/>
    </dgm:pt>
    <dgm:pt modelId="{CDE1B70C-ECAB-4A6C-A703-58BFF06F3A3D}" type="pres">
      <dgm:prSet presAssocID="{3C54D5ED-68CC-41AA-AC00-7E9374F2F564}" presName="parentLeftMargin" presStyleLbl="node1" presStyleIdx="0" presStyleCnt="9"/>
      <dgm:spPr/>
      <dgm:t>
        <a:bodyPr/>
        <a:lstStyle/>
        <a:p>
          <a:endParaRPr lang="es-MX"/>
        </a:p>
      </dgm:t>
    </dgm:pt>
    <dgm:pt modelId="{77026292-0282-4B4D-A147-FC8A40846FD7}" type="pres">
      <dgm:prSet presAssocID="{3C54D5ED-68CC-41AA-AC00-7E9374F2F564}" presName="parentText" presStyleLbl="node1" presStyleIdx="1" presStyleCnt="9">
        <dgm:presLayoutVars>
          <dgm:chMax val="0"/>
          <dgm:bulletEnabled val="1"/>
        </dgm:presLayoutVars>
      </dgm:prSet>
      <dgm:spPr/>
      <dgm:t>
        <a:bodyPr/>
        <a:lstStyle/>
        <a:p>
          <a:endParaRPr lang="es-MX"/>
        </a:p>
      </dgm:t>
    </dgm:pt>
    <dgm:pt modelId="{80BD37AB-8163-4E1B-B280-80772E634D6D}" type="pres">
      <dgm:prSet presAssocID="{3C54D5ED-68CC-41AA-AC00-7E9374F2F564}" presName="negativeSpace" presStyleCnt="0"/>
      <dgm:spPr/>
    </dgm:pt>
    <dgm:pt modelId="{3D4C5726-7C73-43DA-9A55-F75CFD332FB5}" type="pres">
      <dgm:prSet presAssocID="{3C54D5ED-68CC-41AA-AC00-7E9374F2F564}" presName="childText" presStyleLbl="conFgAcc1" presStyleIdx="1" presStyleCnt="9">
        <dgm:presLayoutVars>
          <dgm:bulletEnabled val="1"/>
        </dgm:presLayoutVars>
      </dgm:prSet>
      <dgm:spPr/>
    </dgm:pt>
    <dgm:pt modelId="{6CD5F4FD-7E5A-4AAA-B554-BC593325EC36}" type="pres">
      <dgm:prSet presAssocID="{B575CF3B-3D39-4321-BB78-8334B6D61C65}" presName="spaceBetweenRectangles" presStyleCnt="0"/>
      <dgm:spPr/>
    </dgm:pt>
    <dgm:pt modelId="{C10F3A3E-E9A3-4D39-8593-F89978577AB9}" type="pres">
      <dgm:prSet presAssocID="{45E8A243-3B4C-49AF-96EB-FD815E4C9D71}" presName="parentLin" presStyleCnt="0"/>
      <dgm:spPr/>
    </dgm:pt>
    <dgm:pt modelId="{0C21192D-B2E0-495A-A80E-3E7284EDF862}" type="pres">
      <dgm:prSet presAssocID="{45E8A243-3B4C-49AF-96EB-FD815E4C9D71}" presName="parentLeftMargin" presStyleLbl="node1" presStyleIdx="1" presStyleCnt="9"/>
      <dgm:spPr/>
      <dgm:t>
        <a:bodyPr/>
        <a:lstStyle/>
        <a:p>
          <a:endParaRPr lang="es-MX"/>
        </a:p>
      </dgm:t>
    </dgm:pt>
    <dgm:pt modelId="{181CF8D3-50FA-4A56-916E-99AF679DA76D}" type="pres">
      <dgm:prSet presAssocID="{45E8A243-3B4C-49AF-96EB-FD815E4C9D71}" presName="parentText" presStyleLbl="node1" presStyleIdx="2" presStyleCnt="9">
        <dgm:presLayoutVars>
          <dgm:chMax val="0"/>
          <dgm:bulletEnabled val="1"/>
        </dgm:presLayoutVars>
      </dgm:prSet>
      <dgm:spPr/>
      <dgm:t>
        <a:bodyPr/>
        <a:lstStyle/>
        <a:p>
          <a:endParaRPr lang="es-MX"/>
        </a:p>
      </dgm:t>
    </dgm:pt>
    <dgm:pt modelId="{F951B5E8-466E-476E-884C-A8B709862065}" type="pres">
      <dgm:prSet presAssocID="{45E8A243-3B4C-49AF-96EB-FD815E4C9D71}" presName="negativeSpace" presStyleCnt="0"/>
      <dgm:spPr/>
    </dgm:pt>
    <dgm:pt modelId="{193909F9-9A83-414A-9812-C8328F4BBED7}" type="pres">
      <dgm:prSet presAssocID="{45E8A243-3B4C-49AF-96EB-FD815E4C9D71}" presName="childText" presStyleLbl="conFgAcc1" presStyleIdx="2" presStyleCnt="9">
        <dgm:presLayoutVars>
          <dgm:bulletEnabled val="1"/>
        </dgm:presLayoutVars>
      </dgm:prSet>
      <dgm:spPr/>
    </dgm:pt>
    <dgm:pt modelId="{B2991CEE-0A46-46E8-82D0-4448DDA43E16}" type="pres">
      <dgm:prSet presAssocID="{469B9E6D-51F2-4CA7-8697-D378F1B476F9}" presName="spaceBetweenRectangles" presStyleCnt="0"/>
      <dgm:spPr/>
    </dgm:pt>
    <dgm:pt modelId="{3CC8685F-56B1-4A5E-A21C-D35AAB6C6644}" type="pres">
      <dgm:prSet presAssocID="{061E31AD-FA0E-4835-BB86-A7F02BD34CB4}" presName="parentLin" presStyleCnt="0"/>
      <dgm:spPr/>
    </dgm:pt>
    <dgm:pt modelId="{9A560807-0F96-4742-8817-115592ED9C96}" type="pres">
      <dgm:prSet presAssocID="{061E31AD-FA0E-4835-BB86-A7F02BD34CB4}" presName="parentLeftMargin" presStyleLbl="node1" presStyleIdx="2" presStyleCnt="9"/>
      <dgm:spPr/>
      <dgm:t>
        <a:bodyPr/>
        <a:lstStyle/>
        <a:p>
          <a:endParaRPr lang="es-MX"/>
        </a:p>
      </dgm:t>
    </dgm:pt>
    <dgm:pt modelId="{9CC4B446-0D3B-475D-ADEB-A1FB4E0FBA25}" type="pres">
      <dgm:prSet presAssocID="{061E31AD-FA0E-4835-BB86-A7F02BD34CB4}" presName="parentText" presStyleLbl="node1" presStyleIdx="3" presStyleCnt="9">
        <dgm:presLayoutVars>
          <dgm:chMax val="0"/>
          <dgm:bulletEnabled val="1"/>
        </dgm:presLayoutVars>
      </dgm:prSet>
      <dgm:spPr/>
      <dgm:t>
        <a:bodyPr/>
        <a:lstStyle/>
        <a:p>
          <a:endParaRPr lang="es-MX"/>
        </a:p>
      </dgm:t>
    </dgm:pt>
    <dgm:pt modelId="{DEFB2BF2-E0AA-42B9-A93E-E6E3CEC2E1AA}" type="pres">
      <dgm:prSet presAssocID="{061E31AD-FA0E-4835-BB86-A7F02BD34CB4}" presName="negativeSpace" presStyleCnt="0"/>
      <dgm:spPr/>
    </dgm:pt>
    <dgm:pt modelId="{BD585350-B4F1-4125-9A6C-8745A01B9F6F}" type="pres">
      <dgm:prSet presAssocID="{061E31AD-FA0E-4835-BB86-A7F02BD34CB4}" presName="childText" presStyleLbl="conFgAcc1" presStyleIdx="3" presStyleCnt="9">
        <dgm:presLayoutVars>
          <dgm:bulletEnabled val="1"/>
        </dgm:presLayoutVars>
      </dgm:prSet>
      <dgm:spPr/>
    </dgm:pt>
    <dgm:pt modelId="{71E1F04F-C094-411C-B82D-CC19853B1BC7}" type="pres">
      <dgm:prSet presAssocID="{C0E54C9C-416E-4640-86FB-F0E12FE255A4}" presName="spaceBetweenRectangles" presStyleCnt="0"/>
      <dgm:spPr/>
    </dgm:pt>
    <dgm:pt modelId="{35F35981-2C16-4D2B-91B0-43F5F25FBE9B}" type="pres">
      <dgm:prSet presAssocID="{C3D46965-3BDD-408C-9B22-0D47AE9BEF92}" presName="parentLin" presStyleCnt="0"/>
      <dgm:spPr/>
    </dgm:pt>
    <dgm:pt modelId="{6A6C5DAF-62DF-43DF-B846-574E87491738}" type="pres">
      <dgm:prSet presAssocID="{C3D46965-3BDD-408C-9B22-0D47AE9BEF92}" presName="parentLeftMargin" presStyleLbl="node1" presStyleIdx="3" presStyleCnt="9"/>
      <dgm:spPr/>
      <dgm:t>
        <a:bodyPr/>
        <a:lstStyle/>
        <a:p>
          <a:endParaRPr lang="es-MX"/>
        </a:p>
      </dgm:t>
    </dgm:pt>
    <dgm:pt modelId="{464B6064-09EA-489E-B6F9-62FFEA563A22}" type="pres">
      <dgm:prSet presAssocID="{C3D46965-3BDD-408C-9B22-0D47AE9BEF92}" presName="parentText" presStyleLbl="node1" presStyleIdx="4" presStyleCnt="9">
        <dgm:presLayoutVars>
          <dgm:chMax val="0"/>
          <dgm:bulletEnabled val="1"/>
        </dgm:presLayoutVars>
      </dgm:prSet>
      <dgm:spPr/>
      <dgm:t>
        <a:bodyPr/>
        <a:lstStyle/>
        <a:p>
          <a:endParaRPr lang="es-MX"/>
        </a:p>
      </dgm:t>
    </dgm:pt>
    <dgm:pt modelId="{B6A73A6B-9A11-40D3-B1C0-E98156768A46}" type="pres">
      <dgm:prSet presAssocID="{C3D46965-3BDD-408C-9B22-0D47AE9BEF92}" presName="negativeSpace" presStyleCnt="0"/>
      <dgm:spPr/>
    </dgm:pt>
    <dgm:pt modelId="{8A60C288-B46C-49A8-A1CE-34B6899E41FB}" type="pres">
      <dgm:prSet presAssocID="{C3D46965-3BDD-408C-9B22-0D47AE9BEF92}" presName="childText" presStyleLbl="conFgAcc1" presStyleIdx="4" presStyleCnt="9">
        <dgm:presLayoutVars>
          <dgm:bulletEnabled val="1"/>
        </dgm:presLayoutVars>
      </dgm:prSet>
      <dgm:spPr/>
    </dgm:pt>
    <dgm:pt modelId="{CD0AA9A2-BFE8-4509-9B5D-55B699D4BFB2}" type="pres">
      <dgm:prSet presAssocID="{5F40C52A-401B-49D6-9C51-E3DD193BC36A}" presName="spaceBetweenRectangles" presStyleCnt="0"/>
      <dgm:spPr/>
    </dgm:pt>
    <dgm:pt modelId="{DEE4EA9C-1AB9-40EB-9CF6-2BA382B84994}" type="pres">
      <dgm:prSet presAssocID="{CCFF9F57-F6CC-49ED-9F09-8D287557D8A8}" presName="parentLin" presStyleCnt="0"/>
      <dgm:spPr/>
    </dgm:pt>
    <dgm:pt modelId="{85ED8009-1F85-4B43-A06F-47D25A5E6130}" type="pres">
      <dgm:prSet presAssocID="{CCFF9F57-F6CC-49ED-9F09-8D287557D8A8}" presName="parentLeftMargin" presStyleLbl="node1" presStyleIdx="4" presStyleCnt="9"/>
      <dgm:spPr/>
      <dgm:t>
        <a:bodyPr/>
        <a:lstStyle/>
        <a:p>
          <a:endParaRPr lang="es-MX"/>
        </a:p>
      </dgm:t>
    </dgm:pt>
    <dgm:pt modelId="{E895EAC8-1233-49A3-8E29-FC72A61412FC}" type="pres">
      <dgm:prSet presAssocID="{CCFF9F57-F6CC-49ED-9F09-8D287557D8A8}" presName="parentText" presStyleLbl="node1" presStyleIdx="5" presStyleCnt="9">
        <dgm:presLayoutVars>
          <dgm:chMax val="0"/>
          <dgm:bulletEnabled val="1"/>
        </dgm:presLayoutVars>
      </dgm:prSet>
      <dgm:spPr/>
      <dgm:t>
        <a:bodyPr/>
        <a:lstStyle/>
        <a:p>
          <a:endParaRPr lang="es-MX"/>
        </a:p>
      </dgm:t>
    </dgm:pt>
    <dgm:pt modelId="{93C0E2E5-57DC-4834-9A81-7CBCDCDDA964}" type="pres">
      <dgm:prSet presAssocID="{CCFF9F57-F6CC-49ED-9F09-8D287557D8A8}" presName="negativeSpace" presStyleCnt="0"/>
      <dgm:spPr/>
    </dgm:pt>
    <dgm:pt modelId="{07363374-40DF-4C0A-BC6A-D587972B54F9}" type="pres">
      <dgm:prSet presAssocID="{CCFF9F57-F6CC-49ED-9F09-8D287557D8A8}" presName="childText" presStyleLbl="conFgAcc1" presStyleIdx="5" presStyleCnt="9">
        <dgm:presLayoutVars>
          <dgm:bulletEnabled val="1"/>
        </dgm:presLayoutVars>
      </dgm:prSet>
      <dgm:spPr/>
    </dgm:pt>
    <dgm:pt modelId="{5D4BE0D6-9088-4A92-9970-2593EEFEA81B}" type="pres">
      <dgm:prSet presAssocID="{0A13D52E-240F-4F68-82B6-F26CAB5CD743}" presName="spaceBetweenRectangles" presStyleCnt="0"/>
      <dgm:spPr/>
    </dgm:pt>
    <dgm:pt modelId="{D4BFC946-1A79-44F8-8341-3EFBDBE0FC22}" type="pres">
      <dgm:prSet presAssocID="{279ACFFD-C573-4774-84E7-C1C45BEB89B8}" presName="parentLin" presStyleCnt="0"/>
      <dgm:spPr/>
    </dgm:pt>
    <dgm:pt modelId="{453A5EFC-BD1A-4AB3-8386-2FA6BACB3A21}" type="pres">
      <dgm:prSet presAssocID="{279ACFFD-C573-4774-84E7-C1C45BEB89B8}" presName="parentLeftMargin" presStyleLbl="node1" presStyleIdx="5" presStyleCnt="9"/>
      <dgm:spPr/>
      <dgm:t>
        <a:bodyPr/>
        <a:lstStyle/>
        <a:p>
          <a:endParaRPr lang="es-MX"/>
        </a:p>
      </dgm:t>
    </dgm:pt>
    <dgm:pt modelId="{626FF0F6-948E-48C7-8801-17554655C5C7}" type="pres">
      <dgm:prSet presAssocID="{279ACFFD-C573-4774-84E7-C1C45BEB89B8}" presName="parentText" presStyleLbl="node1" presStyleIdx="6" presStyleCnt="9">
        <dgm:presLayoutVars>
          <dgm:chMax val="0"/>
          <dgm:bulletEnabled val="1"/>
        </dgm:presLayoutVars>
      </dgm:prSet>
      <dgm:spPr/>
      <dgm:t>
        <a:bodyPr/>
        <a:lstStyle/>
        <a:p>
          <a:endParaRPr lang="es-MX"/>
        </a:p>
      </dgm:t>
    </dgm:pt>
    <dgm:pt modelId="{5C4AB061-8137-45A1-96F7-BCE293D9841A}" type="pres">
      <dgm:prSet presAssocID="{279ACFFD-C573-4774-84E7-C1C45BEB89B8}" presName="negativeSpace" presStyleCnt="0"/>
      <dgm:spPr/>
    </dgm:pt>
    <dgm:pt modelId="{2D52DDFA-8A00-4A66-876F-82360A8C7D95}" type="pres">
      <dgm:prSet presAssocID="{279ACFFD-C573-4774-84E7-C1C45BEB89B8}" presName="childText" presStyleLbl="conFgAcc1" presStyleIdx="6" presStyleCnt="9">
        <dgm:presLayoutVars>
          <dgm:bulletEnabled val="1"/>
        </dgm:presLayoutVars>
      </dgm:prSet>
      <dgm:spPr/>
    </dgm:pt>
    <dgm:pt modelId="{EC62E658-60B2-470E-A696-27FFCEEA3902}" type="pres">
      <dgm:prSet presAssocID="{C104D904-A394-4E8F-B72E-A3242CE1E7FE}" presName="spaceBetweenRectangles" presStyleCnt="0"/>
      <dgm:spPr/>
    </dgm:pt>
    <dgm:pt modelId="{B282A51F-31F9-4DAF-9DF2-7C29302868C8}" type="pres">
      <dgm:prSet presAssocID="{ABD15E12-41CF-4AE7-A743-58D06DA2354D}" presName="parentLin" presStyleCnt="0"/>
      <dgm:spPr/>
    </dgm:pt>
    <dgm:pt modelId="{0BB2F34A-0BA1-4E8C-B6CB-69E590A752F1}" type="pres">
      <dgm:prSet presAssocID="{ABD15E12-41CF-4AE7-A743-58D06DA2354D}" presName="parentLeftMargin" presStyleLbl="node1" presStyleIdx="6" presStyleCnt="9"/>
      <dgm:spPr/>
      <dgm:t>
        <a:bodyPr/>
        <a:lstStyle/>
        <a:p>
          <a:endParaRPr lang="es-MX"/>
        </a:p>
      </dgm:t>
    </dgm:pt>
    <dgm:pt modelId="{FB0610D0-5AD3-43C5-B278-B9A6D4E07F00}" type="pres">
      <dgm:prSet presAssocID="{ABD15E12-41CF-4AE7-A743-58D06DA2354D}" presName="parentText" presStyleLbl="node1" presStyleIdx="7" presStyleCnt="9">
        <dgm:presLayoutVars>
          <dgm:chMax val="0"/>
          <dgm:bulletEnabled val="1"/>
        </dgm:presLayoutVars>
      </dgm:prSet>
      <dgm:spPr/>
      <dgm:t>
        <a:bodyPr/>
        <a:lstStyle/>
        <a:p>
          <a:endParaRPr lang="es-MX"/>
        </a:p>
      </dgm:t>
    </dgm:pt>
    <dgm:pt modelId="{4D79ED15-CE6E-468E-80F5-ADD1ECE040CC}" type="pres">
      <dgm:prSet presAssocID="{ABD15E12-41CF-4AE7-A743-58D06DA2354D}" presName="negativeSpace" presStyleCnt="0"/>
      <dgm:spPr/>
    </dgm:pt>
    <dgm:pt modelId="{49FA7A4C-0C2A-494F-AD2B-5C6D67E3A8AD}" type="pres">
      <dgm:prSet presAssocID="{ABD15E12-41CF-4AE7-A743-58D06DA2354D}" presName="childText" presStyleLbl="conFgAcc1" presStyleIdx="7" presStyleCnt="9">
        <dgm:presLayoutVars>
          <dgm:bulletEnabled val="1"/>
        </dgm:presLayoutVars>
      </dgm:prSet>
      <dgm:spPr/>
    </dgm:pt>
    <dgm:pt modelId="{C8BF3530-B969-4698-B99E-AA46D1E64662}" type="pres">
      <dgm:prSet presAssocID="{97BDE3E8-79D5-413C-A574-A3D750855DDC}" presName="spaceBetweenRectangles" presStyleCnt="0"/>
      <dgm:spPr/>
    </dgm:pt>
    <dgm:pt modelId="{49A48457-DDD0-4CE9-923D-AC45689F4979}" type="pres">
      <dgm:prSet presAssocID="{CFD79CC1-12E0-4642-8E2F-2C009B74C69E}" presName="parentLin" presStyleCnt="0"/>
      <dgm:spPr/>
    </dgm:pt>
    <dgm:pt modelId="{EACD2E38-AFEC-4E0A-9ED6-326E5BEAB7FF}" type="pres">
      <dgm:prSet presAssocID="{CFD79CC1-12E0-4642-8E2F-2C009B74C69E}" presName="parentLeftMargin" presStyleLbl="node1" presStyleIdx="7" presStyleCnt="9"/>
      <dgm:spPr/>
      <dgm:t>
        <a:bodyPr/>
        <a:lstStyle/>
        <a:p>
          <a:endParaRPr lang="es-MX"/>
        </a:p>
      </dgm:t>
    </dgm:pt>
    <dgm:pt modelId="{78C93894-29E5-4A9E-914B-D0839CE71CF9}" type="pres">
      <dgm:prSet presAssocID="{CFD79CC1-12E0-4642-8E2F-2C009B74C69E}" presName="parentText" presStyleLbl="node1" presStyleIdx="8" presStyleCnt="9">
        <dgm:presLayoutVars>
          <dgm:chMax val="0"/>
          <dgm:bulletEnabled val="1"/>
        </dgm:presLayoutVars>
      </dgm:prSet>
      <dgm:spPr/>
      <dgm:t>
        <a:bodyPr/>
        <a:lstStyle/>
        <a:p>
          <a:endParaRPr lang="es-MX"/>
        </a:p>
      </dgm:t>
    </dgm:pt>
    <dgm:pt modelId="{922D2213-0C4C-4C18-8ECC-D5F5103917DE}" type="pres">
      <dgm:prSet presAssocID="{CFD79CC1-12E0-4642-8E2F-2C009B74C69E}" presName="negativeSpace" presStyleCnt="0"/>
      <dgm:spPr/>
    </dgm:pt>
    <dgm:pt modelId="{24C1E8A6-0C2E-4FAE-A7FD-844E860D5321}" type="pres">
      <dgm:prSet presAssocID="{CFD79CC1-12E0-4642-8E2F-2C009B74C69E}" presName="childText" presStyleLbl="conFgAcc1" presStyleIdx="8" presStyleCnt="9">
        <dgm:presLayoutVars>
          <dgm:bulletEnabled val="1"/>
        </dgm:presLayoutVars>
      </dgm:prSet>
      <dgm:spPr/>
    </dgm:pt>
  </dgm:ptLst>
  <dgm:cxnLst>
    <dgm:cxn modelId="{3D785E4D-A4E2-480A-83C3-8E33B92E2461}" srcId="{8836A6DE-5A16-4776-BDA9-037531E74164}" destId="{45E8A243-3B4C-49AF-96EB-FD815E4C9D71}" srcOrd="2" destOrd="0" parTransId="{C20DCCA6-169B-4D61-8503-36A12A9B8259}" sibTransId="{469B9E6D-51F2-4CA7-8697-D378F1B476F9}"/>
    <dgm:cxn modelId="{1B75BCF4-7D35-4223-88FD-A451D149450B}" type="presOf" srcId="{45E8A243-3B4C-49AF-96EB-FD815E4C9D71}" destId="{181CF8D3-50FA-4A56-916E-99AF679DA76D}" srcOrd="1" destOrd="0" presId="urn:microsoft.com/office/officeart/2005/8/layout/list1"/>
    <dgm:cxn modelId="{81721B6D-4AF2-464A-803E-D417BD7FFF20}" type="presOf" srcId="{061E31AD-FA0E-4835-BB86-A7F02BD34CB4}" destId="{9A560807-0F96-4742-8817-115592ED9C96}" srcOrd="0" destOrd="0" presId="urn:microsoft.com/office/officeart/2005/8/layout/list1"/>
    <dgm:cxn modelId="{F0A73028-0839-47EE-AD8E-028CC1C3FD21}" type="presOf" srcId="{FFF5AF4F-F597-4E67-A13D-D52715C47909}" destId="{002B3B67-2B45-43D4-946B-ECD029BA35E1}" srcOrd="0" destOrd="0" presId="urn:microsoft.com/office/officeart/2005/8/layout/list1"/>
    <dgm:cxn modelId="{28EA2380-B417-4FA0-82BE-ACBE5DFD55D5}" type="presOf" srcId="{ABD15E12-41CF-4AE7-A743-58D06DA2354D}" destId="{FB0610D0-5AD3-43C5-B278-B9A6D4E07F00}" srcOrd="1" destOrd="0" presId="urn:microsoft.com/office/officeart/2005/8/layout/list1"/>
    <dgm:cxn modelId="{9D96EE1D-0812-44AA-9630-5A79FA1DBA14}" srcId="{8836A6DE-5A16-4776-BDA9-037531E74164}" destId="{CFD79CC1-12E0-4642-8E2F-2C009B74C69E}" srcOrd="8" destOrd="0" parTransId="{2E3A39DC-320F-4D31-A9E4-6C7BD99691A9}" sibTransId="{4C367594-6A79-4006-9150-E55D591EAC57}"/>
    <dgm:cxn modelId="{C04074A8-ADB4-4784-AC96-84EB490FC1D5}" type="presOf" srcId="{CFD79CC1-12E0-4642-8E2F-2C009B74C69E}" destId="{78C93894-29E5-4A9E-914B-D0839CE71CF9}" srcOrd="1" destOrd="0" presId="urn:microsoft.com/office/officeart/2005/8/layout/list1"/>
    <dgm:cxn modelId="{008C7EB7-D6DE-4D4B-861D-2D8BF9C044DD}" type="presOf" srcId="{45E8A243-3B4C-49AF-96EB-FD815E4C9D71}" destId="{0C21192D-B2E0-495A-A80E-3E7284EDF862}" srcOrd="0" destOrd="0" presId="urn:microsoft.com/office/officeart/2005/8/layout/list1"/>
    <dgm:cxn modelId="{3413E98A-E5DA-4345-BE16-7ECB2AB0EAC8}" type="presOf" srcId="{CCFF9F57-F6CC-49ED-9F09-8D287557D8A8}" destId="{85ED8009-1F85-4B43-A06F-47D25A5E6130}" srcOrd="0" destOrd="0" presId="urn:microsoft.com/office/officeart/2005/8/layout/list1"/>
    <dgm:cxn modelId="{516FEB5D-F2A3-40B3-883F-46067342844C}" srcId="{8836A6DE-5A16-4776-BDA9-037531E74164}" destId="{FFF5AF4F-F597-4E67-A13D-D52715C47909}" srcOrd="0" destOrd="0" parTransId="{B067FF14-28AB-4C9F-86CF-E29663A4ED22}" sibTransId="{7D763B1E-2550-47C8-9A43-A80EE85AA0B9}"/>
    <dgm:cxn modelId="{E9A14AF4-C3CA-480F-91AF-076E1618881B}" type="presOf" srcId="{061E31AD-FA0E-4835-BB86-A7F02BD34CB4}" destId="{9CC4B446-0D3B-475D-ADEB-A1FB4E0FBA25}" srcOrd="1" destOrd="0" presId="urn:microsoft.com/office/officeart/2005/8/layout/list1"/>
    <dgm:cxn modelId="{02CFD8F0-DF16-41C5-9C51-FD019E0F3F57}" srcId="{8836A6DE-5A16-4776-BDA9-037531E74164}" destId="{ABD15E12-41CF-4AE7-A743-58D06DA2354D}" srcOrd="7" destOrd="0" parTransId="{5B48B14B-BAB0-4B38-A304-08B0A7865AC8}" sibTransId="{97BDE3E8-79D5-413C-A574-A3D750855DDC}"/>
    <dgm:cxn modelId="{DEA3AEB3-50DA-4B70-85F1-0F039623DFB8}" type="presOf" srcId="{ABD15E12-41CF-4AE7-A743-58D06DA2354D}" destId="{0BB2F34A-0BA1-4E8C-B6CB-69E590A752F1}" srcOrd="0" destOrd="0" presId="urn:microsoft.com/office/officeart/2005/8/layout/list1"/>
    <dgm:cxn modelId="{34EC48F1-C626-4054-97E0-EB07A57FBE28}" srcId="{8836A6DE-5A16-4776-BDA9-037531E74164}" destId="{C3D46965-3BDD-408C-9B22-0D47AE9BEF92}" srcOrd="4" destOrd="0" parTransId="{8C272EF6-87A6-4097-8B4A-EA06DF97ACD9}" sibTransId="{5F40C52A-401B-49D6-9C51-E3DD193BC36A}"/>
    <dgm:cxn modelId="{2AD0701E-5FC6-434A-8C27-FD27FE73D28D}" type="presOf" srcId="{C3D46965-3BDD-408C-9B22-0D47AE9BEF92}" destId="{6A6C5DAF-62DF-43DF-B846-574E87491738}" srcOrd="0" destOrd="0" presId="urn:microsoft.com/office/officeart/2005/8/layout/list1"/>
    <dgm:cxn modelId="{90F2F114-D59B-4271-9DAA-AE11AB1DF04E}" type="presOf" srcId="{279ACFFD-C573-4774-84E7-C1C45BEB89B8}" destId="{453A5EFC-BD1A-4AB3-8386-2FA6BACB3A21}" srcOrd="0" destOrd="0" presId="urn:microsoft.com/office/officeart/2005/8/layout/list1"/>
    <dgm:cxn modelId="{DD9E4BA1-809F-4C14-800D-4F7A22A1B5C7}" type="presOf" srcId="{3C54D5ED-68CC-41AA-AC00-7E9374F2F564}" destId="{77026292-0282-4B4D-A147-FC8A40846FD7}" srcOrd="1" destOrd="0" presId="urn:microsoft.com/office/officeart/2005/8/layout/list1"/>
    <dgm:cxn modelId="{DC450978-F416-4A01-9C0E-1C6F0FFF10E1}" type="presOf" srcId="{FFF5AF4F-F597-4E67-A13D-D52715C47909}" destId="{EE0C34C6-967A-48A4-8B6A-8CB3DD2394E6}" srcOrd="1" destOrd="0" presId="urn:microsoft.com/office/officeart/2005/8/layout/list1"/>
    <dgm:cxn modelId="{66775035-6E6D-410D-8627-9BF7BA012C3A}" type="presOf" srcId="{CCFF9F57-F6CC-49ED-9F09-8D287557D8A8}" destId="{E895EAC8-1233-49A3-8E29-FC72A61412FC}" srcOrd="1" destOrd="0" presId="urn:microsoft.com/office/officeart/2005/8/layout/list1"/>
    <dgm:cxn modelId="{692AD45D-959D-4A7B-982D-FE453A04CFBD}" type="presOf" srcId="{C3D46965-3BDD-408C-9B22-0D47AE9BEF92}" destId="{464B6064-09EA-489E-B6F9-62FFEA563A22}" srcOrd="1" destOrd="0" presId="urn:microsoft.com/office/officeart/2005/8/layout/list1"/>
    <dgm:cxn modelId="{40CEA9CC-C0BD-4510-8024-2B747C36E826}" type="presOf" srcId="{8836A6DE-5A16-4776-BDA9-037531E74164}" destId="{D6B8D0B0-4825-40D3-9A9D-E7F2C4B3FF21}" srcOrd="0" destOrd="0" presId="urn:microsoft.com/office/officeart/2005/8/layout/list1"/>
    <dgm:cxn modelId="{979B1BB9-9721-41DC-A388-ABD1C035BEF1}" srcId="{8836A6DE-5A16-4776-BDA9-037531E74164}" destId="{061E31AD-FA0E-4835-BB86-A7F02BD34CB4}" srcOrd="3" destOrd="0" parTransId="{645F09E4-A698-4499-AA9E-1D9E2D82EB7E}" sibTransId="{C0E54C9C-416E-4640-86FB-F0E12FE255A4}"/>
    <dgm:cxn modelId="{89EC6805-CDD3-40F6-824E-F67E314D8458}" type="presOf" srcId="{279ACFFD-C573-4774-84E7-C1C45BEB89B8}" destId="{626FF0F6-948E-48C7-8801-17554655C5C7}" srcOrd="1" destOrd="0" presId="urn:microsoft.com/office/officeart/2005/8/layout/list1"/>
    <dgm:cxn modelId="{90863C01-97DE-4BE2-A854-7F9E881E346B}" srcId="{8836A6DE-5A16-4776-BDA9-037531E74164}" destId="{CCFF9F57-F6CC-49ED-9F09-8D287557D8A8}" srcOrd="5" destOrd="0" parTransId="{CD3D7C04-843B-4775-9F89-8BD36860574B}" sibTransId="{0A13D52E-240F-4F68-82B6-F26CAB5CD743}"/>
    <dgm:cxn modelId="{CAF9AA77-0E9F-40FA-9373-97CAA970C727}" type="presOf" srcId="{CFD79CC1-12E0-4642-8E2F-2C009B74C69E}" destId="{EACD2E38-AFEC-4E0A-9ED6-326E5BEAB7FF}" srcOrd="0" destOrd="0" presId="urn:microsoft.com/office/officeart/2005/8/layout/list1"/>
    <dgm:cxn modelId="{578AF710-71A8-4381-8038-826BF0BE08F2}" srcId="{8836A6DE-5A16-4776-BDA9-037531E74164}" destId="{3C54D5ED-68CC-41AA-AC00-7E9374F2F564}" srcOrd="1" destOrd="0" parTransId="{263C3AC4-8D85-4B96-8AEE-9F9F5C32EBED}" sibTransId="{B575CF3B-3D39-4321-BB78-8334B6D61C65}"/>
    <dgm:cxn modelId="{799E83D4-3479-461F-9BA9-D766F80DD705}" type="presOf" srcId="{3C54D5ED-68CC-41AA-AC00-7E9374F2F564}" destId="{CDE1B70C-ECAB-4A6C-A703-58BFF06F3A3D}" srcOrd="0" destOrd="0" presId="urn:microsoft.com/office/officeart/2005/8/layout/list1"/>
    <dgm:cxn modelId="{7E4DEE8C-F653-47EA-9885-9F32637C9048}" srcId="{8836A6DE-5A16-4776-BDA9-037531E74164}" destId="{279ACFFD-C573-4774-84E7-C1C45BEB89B8}" srcOrd="6" destOrd="0" parTransId="{B9CDCD87-16E0-4027-B4A7-B4AEAA027F63}" sibTransId="{C104D904-A394-4E8F-B72E-A3242CE1E7FE}"/>
    <dgm:cxn modelId="{D65F6FD4-2AC4-4E70-999C-DB0AD1B09EA6}" type="presParOf" srcId="{D6B8D0B0-4825-40D3-9A9D-E7F2C4B3FF21}" destId="{AF8208D4-6FAD-459C-AF5E-062B6C5ED77F}" srcOrd="0" destOrd="0" presId="urn:microsoft.com/office/officeart/2005/8/layout/list1"/>
    <dgm:cxn modelId="{35971285-B8CA-4D6A-8535-C6064D571C87}" type="presParOf" srcId="{AF8208D4-6FAD-459C-AF5E-062B6C5ED77F}" destId="{002B3B67-2B45-43D4-946B-ECD029BA35E1}" srcOrd="0" destOrd="0" presId="urn:microsoft.com/office/officeart/2005/8/layout/list1"/>
    <dgm:cxn modelId="{ECD7BBDA-C3AA-4E77-82D3-513A0F4E31D4}" type="presParOf" srcId="{AF8208D4-6FAD-459C-AF5E-062B6C5ED77F}" destId="{EE0C34C6-967A-48A4-8B6A-8CB3DD2394E6}" srcOrd="1" destOrd="0" presId="urn:microsoft.com/office/officeart/2005/8/layout/list1"/>
    <dgm:cxn modelId="{FB9029EC-6DA7-4AA3-8325-B558DF03E489}" type="presParOf" srcId="{D6B8D0B0-4825-40D3-9A9D-E7F2C4B3FF21}" destId="{6D08B18B-39FB-4EA7-8C05-9A7068A8AFD0}" srcOrd="1" destOrd="0" presId="urn:microsoft.com/office/officeart/2005/8/layout/list1"/>
    <dgm:cxn modelId="{88396269-DC14-4793-B856-93A9A33F306B}" type="presParOf" srcId="{D6B8D0B0-4825-40D3-9A9D-E7F2C4B3FF21}" destId="{009E1874-9F64-42CE-AD8D-8334BF6C9A30}" srcOrd="2" destOrd="0" presId="urn:microsoft.com/office/officeart/2005/8/layout/list1"/>
    <dgm:cxn modelId="{DB902667-8387-4C96-B805-0F706DF6B792}" type="presParOf" srcId="{D6B8D0B0-4825-40D3-9A9D-E7F2C4B3FF21}" destId="{279FDAF4-B42D-4BC4-BED3-FC3B84271B4E}" srcOrd="3" destOrd="0" presId="urn:microsoft.com/office/officeart/2005/8/layout/list1"/>
    <dgm:cxn modelId="{E2F4E398-14A9-477F-B2ED-F30386603282}" type="presParOf" srcId="{D6B8D0B0-4825-40D3-9A9D-E7F2C4B3FF21}" destId="{55B01340-2FC2-491B-826D-0D538673E387}" srcOrd="4" destOrd="0" presId="urn:microsoft.com/office/officeart/2005/8/layout/list1"/>
    <dgm:cxn modelId="{6CCE101A-678A-481D-9769-D5033CCCE7AE}" type="presParOf" srcId="{55B01340-2FC2-491B-826D-0D538673E387}" destId="{CDE1B70C-ECAB-4A6C-A703-58BFF06F3A3D}" srcOrd="0" destOrd="0" presId="urn:microsoft.com/office/officeart/2005/8/layout/list1"/>
    <dgm:cxn modelId="{72E0D1EF-9A1D-402B-AFDC-84832A401C9F}" type="presParOf" srcId="{55B01340-2FC2-491B-826D-0D538673E387}" destId="{77026292-0282-4B4D-A147-FC8A40846FD7}" srcOrd="1" destOrd="0" presId="urn:microsoft.com/office/officeart/2005/8/layout/list1"/>
    <dgm:cxn modelId="{51932D5A-4E09-405F-976D-65857FD1B173}" type="presParOf" srcId="{D6B8D0B0-4825-40D3-9A9D-E7F2C4B3FF21}" destId="{80BD37AB-8163-4E1B-B280-80772E634D6D}" srcOrd="5" destOrd="0" presId="urn:microsoft.com/office/officeart/2005/8/layout/list1"/>
    <dgm:cxn modelId="{9BA5C66E-0BA7-4CEE-8F34-1D4152823849}" type="presParOf" srcId="{D6B8D0B0-4825-40D3-9A9D-E7F2C4B3FF21}" destId="{3D4C5726-7C73-43DA-9A55-F75CFD332FB5}" srcOrd="6" destOrd="0" presId="urn:microsoft.com/office/officeart/2005/8/layout/list1"/>
    <dgm:cxn modelId="{535E8287-8AB5-471D-BE98-4BC301FEC243}" type="presParOf" srcId="{D6B8D0B0-4825-40D3-9A9D-E7F2C4B3FF21}" destId="{6CD5F4FD-7E5A-4AAA-B554-BC593325EC36}" srcOrd="7" destOrd="0" presId="urn:microsoft.com/office/officeart/2005/8/layout/list1"/>
    <dgm:cxn modelId="{C04AD693-672C-4E80-8ECB-796E38AA3C60}" type="presParOf" srcId="{D6B8D0B0-4825-40D3-9A9D-E7F2C4B3FF21}" destId="{C10F3A3E-E9A3-4D39-8593-F89978577AB9}" srcOrd="8" destOrd="0" presId="urn:microsoft.com/office/officeart/2005/8/layout/list1"/>
    <dgm:cxn modelId="{4BC23753-093F-4825-B1EC-C3AFE6895D3E}" type="presParOf" srcId="{C10F3A3E-E9A3-4D39-8593-F89978577AB9}" destId="{0C21192D-B2E0-495A-A80E-3E7284EDF862}" srcOrd="0" destOrd="0" presId="urn:microsoft.com/office/officeart/2005/8/layout/list1"/>
    <dgm:cxn modelId="{97990456-A79C-47B0-B5A7-87608E667F12}" type="presParOf" srcId="{C10F3A3E-E9A3-4D39-8593-F89978577AB9}" destId="{181CF8D3-50FA-4A56-916E-99AF679DA76D}" srcOrd="1" destOrd="0" presId="urn:microsoft.com/office/officeart/2005/8/layout/list1"/>
    <dgm:cxn modelId="{E7C7EF47-E051-41FD-A771-431A5C1BB5F5}" type="presParOf" srcId="{D6B8D0B0-4825-40D3-9A9D-E7F2C4B3FF21}" destId="{F951B5E8-466E-476E-884C-A8B709862065}" srcOrd="9" destOrd="0" presId="urn:microsoft.com/office/officeart/2005/8/layout/list1"/>
    <dgm:cxn modelId="{9D48A02D-5506-4DC3-8618-D1364682A28E}" type="presParOf" srcId="{D6B8D0B0-4825-40D3-9A9D-E7F2C4B3FF21}" destId="{193909F9-9A83-414A-9812-C8328F4BBED7}" srcOrd="10" destOrd="0" presId="urn:microsoft.com/office/officeart/2005/8/layout/list1"/>
    <dgm:cxn modelId="{1859C407-A674-4F57-855B-C5E47C238544}" type="presParOf" srcId="{D6B8D0B0-4825-40D3-9A9D-E7F2C4B3FF21}" destId="{B2991CEE-0A46-46E8-82D0-4448DDA43E16}" srcOrd="11" destOrd="0" presId="urn:microsoft.com/office/officeart/2005/8/layout/list1"/>
    <dgm:cxn modelId="{484B56E3-ACB3-4E2D-9A6E-E4C74F490198}" type="presParOf" srcId="{D6B8D0B0-4825-40D3-9A9D-E7F2C4B3FF21}" destId="{3CC8685F-56B1-4A5E-A21C-D35AAB6C6644}" srcOrd="12" destOrd="0" presId="urn:microsoft.com/office/officeart/2005/8/layout/list1"/>
    <dgm:cxn modelId="{4000C9CB-CBDA-4AE4-A800-513416A75070}" type="presParOf" srcId="{3CC8685F-56B1-4A5E-A21C-D35AAB6C6644}" destId="{9A560807-0F96-4742-8817-115592ED9C96}" srcOrd="0" destOrd="0" presId="urn:microsoft.com/office/officeart/2005/8/layout/list1"/>
    <dgm:cxn modelId="{28F7E9A6-B928-44A3-A703-8F827B72922F}" type="presParOf" srcId="{3CC8685F-56B1-4A5E-A21C-D35AAB6C6644}" destId="{9CC4B446-0D3B-475D-ADEB-A1FB4E0FBA25}" srcOrd="1" destOrd="0" presId="urn:microsoft.com/office/officeart/2005/8/layout/list1"/>
    <dgm:cxn modelId="{1122BD19-8E08-45BE-B6E5-EFD18D5D0AE3}" type="presParOf" srcId="{D6B8D0B0-4825-40D3-9A9D-E7F2C4B3FF21}" destId="{DEFB2BF2-E0AA-42B9-A93E-E6E3CEC2E1AA}" srcOrd="13" destOrd="0" presId="urn:microsoft.com/office/officeart/2005/8/layout/list1"/>
    <dgm:cxn modelId="{96D349B4-10AC-496D-BCD1-A16A8C514668}" type="presParOf" srcId="{D6B8D0B0-4825-40D3-9A9D-E7F2C4B3FF21}" destId="{BD585350-B4F1-4125-9A6C-8745A01B9F6F}" srcOrd="14" destOrd="0" presId="urn:microsoft.com/office/officeart/2005/8/layout/list1"/>
    <dgm:cxn modelId="{34CFE0C7-D8A4-4C00-9D44-9E61F35A6AA9}" type="presParOf" srcId="{D6B8D0B0-4825-40D3-9A9D-E7F2C4B3FF21}" destId="{71E1F04F-C094-411C-B82D-CC19853B1BC7}" srcOrd="15" destOrd="0" presId="urn:microsoft.com/office/officeart/2005/8/layout/list1"/>
    <dgm:cxn modelId="{4F184DA3-A128-4442-9476-57E2B34CBC47}" type="presParOf" srcId="{D6B8D0B0-4825-40D3-9A9D-E7F2C4B3FF21}" destId="{35F35981-2C16-4D2B-91B0-43F5F25FBE9B}" srcOrd="16" destOrd="0" presId="urn:microsoft.com/office/officeart/2005/8/layout/list1"/>
    <dgm:cxn modelId="{C36254E4-1DC5-49DE-8248-72AB209D0217}" type="presParOf" srcId="{35F35981-2C16-4D2B-91B0-43F5F25FBE9B}" destId="{6A6C5DAF-62DF-43DF-B846-574E87491738}" srcOrd="0" destOrd="0" presId="urn:microsoft.com/office/officeart/2005/8/layout/list1"/>
    <dgm:cxn modelId="{02818CC6-749C-4236-B5C9-8F8B950D42D7}" type="presParOf" srcId="{35F35981-2C16-4D2B-91B0-43F5F25FBE9B}" destId="{464B6064-09EA-489E-B6F9-62FFEA563A22}" srcOrd="1" destOrd="0" presId="urn:microsoft.com/office/officeart/2005/8/layout/list1"/>
    <dgm:cxn modelId="{3B535D43-3CE0-4B37-B41B-21F72CB2B289}" type="presParOf" srcId="{D6B8D0B0-4825-40D3-9A9D-E7F2C4B3FF21}" destId="{B6A73A6B-9A11-40D3-B1C0-E98156768A46}" srcOrd="17" destOrd="0" presId="urn:microsoft.com/office/officeart/2005/8/layout/list1"/>
    <dgm:cxn modelId="{8EDBC613-2D15-4136-8F82-D21FC790CB83}" type="presParOf" srcId="{D6B8D0B0-4825-40D3-9A9D-E7F2C4B3FF21}" destId="{8A60C288-B46C-49A8-A1CE-34B6899E41FB}" srcOrd="18" destOrd="0" presId="urn:microsoft.com/office/officeart/2005/8/layout/list1"/>
    <dgm:cxn modelId="{2300547F-0D79-4142-95C4-EDB1B6A2FC28}" type="presParOf" srcId="{D6B8D0B0-4825-40D3-9A9D-E7F2C4B3FF21}" destId="{CD0AA9A2-BFE8-4509-9B5D-55B699D4BFB2}" srcOrd="19" destOrd="0" presId="urn:microsoft.com/office/officeart/2005/8/layout/list1"/>
    <dgm:cxn modelId="{DF049A90-6F5E-4B73-8107-1729291DA6DE}" type="presParOf" srcId="{D6B8D0B0-4825-40D3-9A9D-E7F2C4B3FF21}" destId="{DEE4EA9C-1AB9-40EB-9CF6-2BA382B84994}" srcOrd="20" destOrd="0" presId="urn:microsoft.com/office/officeart/2005/8/layout/list1"/>
    <dgm:cxn modelId="{CD3F41BC-93ED-4EAF-A46E-208C088A18C8}" type="presParOf" srcId="{DEE4EA9C-1AB9-40EB-9CF6-2BA382B84994}" destId="{85ED8009-1F85-4B43-A06F-47D25A5E6130}" srcOrd="0" destOrd="0" presId="urn:microsoft.com/office/officeart/2005/8/layout/list1"/>
    <dgm:cxn modelId="{C1C7455F-3D0D-4D76-A131-8775D68BE223}" type="presParOf" srcId="{DEE4EA9C-1AB9-40EB-9CF6-2BA382B84994}" destId="{E895EAC8-1233-49A3-8E29-FC72A61412FC}" srcOrd="1" destOrd="0" presId="urn:microsoft.com/office/officeart/2005/8/layout/list1"/>
    <dgm:cxn modelId="{C31CF388-940D-47FF-90AC-A07E89E9096A}" type="presParOf" srcId="{D6B8D0B0-4825-40D3-9A9D-E7F2C4B3FF21}" destId="{93C0E2E5-57DC-4834-9A81-7CBCDCDDA964}" srcOrd="21" destOrd="0" presId="urn:microsoft.com/office/officeart/2005/8/layout/list1"/>
    <dgm:cxn modelId="{979266E6-69FA-438E-9F9A-084316E056B9}" type="presParOf" srcId="{D6B8D0B0-4825-40D3-9A9D-E7F2C4B3FF21}" destId="{07363374-40DF-4C0A-BC6A-D587972B54F9}" srcOrd="22" destOrd="0" presId="urn:microsoft.com/office/officeart/2005/8/layout/list1"/>
    <dgm:cxn modelId="{EAF6C619-D307-4FCF-8444-6B47BF5AC3FC}" type="presParOf" srcId="{D6B8D0B0-4825-40D3-9A9D-E7F2C4B3FF21}" destId="{5D4BE0D6-9088-4A92-9970-2593EEFEA81B}" srcOrd="23" destOrd="0" presId="urn:microsoft.com/office/officeart/2005/8/layout/list1"/>
    <dgm:cxn modelId="{0391A8CF-2D9D-428A-8CEC-7747ACC16CE7}" type="presParOf" srcId="{D6B8D0B0-4825-40D3-9A9D-E7F2C4B3FF21}" destId="{D4BFC946-1A79-44F8-8341-3EFBDBE0FC22}" srcOrd="24" destOrd="0" presId="urn:microsoft.com/office/officeart/2005/8/layout/list1"/>
    <dgm:cxn modelId="{01551160-FE50-4215-BE98-E05D21EE6824}" type="presParOf" srcId="{D4BFC946-1A79-44F8-8341-3EFBDBE0FC22}" destId="{453A5EFC-BD1A-4AB3-8386-2FA6BACB3A21}" srcOrd="0" destOrd="0" presId="urn:microsoft.com/office/officeart/2005/8/layout/list1"/>
    <dgm:cxn modelId="{31C247AA-92B3-49C1-8486-8F81D9B68761}" type="presParOf" srcId="{D4BFC946-1A79-44F8-8341-3EFBDBE0FC22}" destId="{626FF0F6-948E-48C7-8801-17554655C5C7}" srcOrd="1" destOrd="0" presId="urn:microsoft.com/office/officeart/2005/8/layout/list1"/>
    <dgm:cxn modelId="{57A7FC64-03B1-4B73-B510-A4A013BCAE05}" type="presParOf" srcId="{D6B8D0B0-4825-40D3-9A9D-E7F2C4B3FF21}" destId="{5C4AB061-8137-45A1-96F7-BCE293D9841A}" srcOrd="25" destOrd="0" presId="urn:microsoft.com/office/officeart/2005/8/layout/list1"/>
    <dgm:cxn modelId="{70F25D56-64CE-4977-94E3-DB8A1620C576}" type="presParOf" srcId="{D6B8D0B0-4825-40D3-9A9D-E7F2C4B3FF21}" destId="{2D52DDFA-8A00-4A66-876F-82360A8C7D95}" srcOrd="26" destOrd="0" presId="urn:microsoft.com/office/officeart/2005/8/layout/list1"/>
    <dgm:cxn modelId="{0AD05719-69F1-463D-9EC4-7B68BE0E9884}" type="presParOf" srcId="{D6B8D0B0-4825-40D3-9A9D-E7F2C4B3FF21}" destId="{EC62E658-60B2-470E-A696-27FFCEEA3902}" srcOrd="27" destOrd="0" presId="urn:microsoft.com/office/officeart/2005/8/layout/list1"/>
    <dgm:cxn modelId="{05D67216-F591-4284-8FB6-070B6A5023BB}" type="presParOf" srcId="{D6B8D0B0-4825-40D3-9A9D-E7F2C4B3FF21}" destId="{B282A51F-31F9-4DAF-9DF2-7C29302868C8}" srcOrd="28" destOrd="0" presId="urn:microsoft.com/office/officeart/2005/8/layout/list1"/>
    <dgm:cxn modelId="{9591C0CF-1281-4D8A-A67C-B3781ADB3F75}" type="presParOf" srcId="{B282A51F-31F9-4DAF-9DF2-7C29302868C8}" destId="{0BB2F34A-0BA1-4E8C-B6CB-69E590A752F1}" srcOrd="0" destOrd="0" presId="urn:microsoft.com/office/officeart/2005/8/layout/list1"/>
    <dgm:cxn modelId="{D81B0ABB-9AAA-4DFD-9F6E-ED625BB4C738}" type="presParOf" srcId="{B282A51F-31F9-4DAF-9DF2-7C29302868C8}" destId="{FB0610D0-5AD3-43C5-B278-B9A6D4E07F00}" srcOrd="1" destOrd="0" presId="urn:microsoft.com/office/officeart/2005/8/layout/list1"/>
    <dgm:cxn modelId="{14C770F1-0B95-42C3-9133-C9FD3B2C6615}" type="presParOf" srcId="{D6B8D0B0-4825-40D3-9A9D-E7F2C4B3FF21}" destId="{4D79ED15-CE6E-468E-80F5-ADD1ECE040CC}" srcOrd="29" destOrd="0" presId="urn:microsoft.com/office/officeart/2005/8/layout/list1"/>
    <dgm:cxn modelId="{7F9B43F4-94FF-4FF8-A403-41695C516235}" type="presParOf" srcId="{D6B8D0B0-4825-40D3-9A9D-E7F2C4B3FF21}" destId="{49FA7A4C-0C2A-494F-AD2B-5C6D67E3A8AD}" srcOrd="30" destOrd="0" presId="urn:microsoft.com/office/officeart/2005/8/layout/list1"/>
    <dgm:cxn modelId="{0F810491-9697-4BD2-A188-644783A4A2B4}" type="presParOf" srcId="{D6B8D0B0-4825-40D3-9A9D-E7F2C4B3FF21}" destId="{C8BF3530-B969-4698-B99E-AA46D1E64662}" srcOrd="31" destOrd="0" presId="urn:microsoft.com/office/officeart/2005/8/layout/list1"/>
    <dgm:cxn modelId="{EB13D9B7-4AA9-4C6C-93B3-D80C5FDA2F5F}" type="presParOf" srcId="{D6B8D0B0-4825-40D3-9A9D-E7F2C4B3FF21}" destId="{49A48457-DDD0-4CE9-923D-AC45689F4979}" srcOrd="32" destOrd="0" presId="urn:microsoft.com/office/officeart/2005/8/layout/list1"/>
    <dgm:cxn modelId="{2FCBA649-1114-4D59-B3A0-BA98B6CE7BE8}" type="presParOf" srcId="{49A48457-DDD0-4CE9-923D-AC45689F4979}" destId="{EACD2E38-AFEC-4E0A-9ED6-326E5BEAB7FF}" srcOrd="0" destOrd="0" presId="urn:microsoft.com/office/officeart/2005/8/layout/list1"/>
    <dgm:cxn modelId="{396C801A-FFE1-4D15-8722-BB57467F95AA}" type="presParOf" srcId="{49A48457-DDD0-4CE9-923D-AC45689F4979}" destId="{78C93894-29E5-4A9E-914B-D0839CE71CF9}" srcOrd="1" destOrd="0" presId="urn:microsoft.com/office/officeart/2005/8/layout/list1"/>
    <dgm:cxn modelId="{124B03C0-970A-4D0F-A2F5-B3F4327A401D}" type="presParOf" srcId="{D6B8D0B0-4825-40D3-9A9D-E7F2C4B3FF21}" destId="{922D2213-0C4C-4C18-8ECC-D5F5103917DE}" srcOrd="33" destOrd="0" presId="urn:microsoft.com/office/officeart/2005/8/layout/list1"/>
    <dgm:cxn modelId="{D14CE45E-2A01-4283-B9B2-25BF5B51DBF0}" type="presParOf" srcId="{D6B8D0B0-4825-40D3-9A9D-E7F2C4B3FF21}" destId="{24C1E8A6-0C2E-4FAE-A7FD-844E860D5321}" srcOrd="3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9E1874-9F64-42CE-AD8D-8334BF6C9A30}">
      <dsp:nvSpPr>
        <dsp:cNvPr id="0" name=""/>
        <dsp:cNvSpPr/>
      </dsp:nvSpPr>
      <dsp:spPr>
        <a:xfrm>
          <a:off x="0" y="220656"/>
          <a:ext cx="5184576" cy="327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0C34C6-967A-48A4-8B6A-8CB3DD2394E6}">
      <dsp:nvSpPr>
        <dsp:cNvPr id="0" name=""/>
        <dsp:cNvSpPr/>
      </dsp:nvSpPr>
      <dsp:spPr>
        <a:xfrm>
          <a:off x="259228" y="28776"/>
          <a:ext cx="3629203" cy="383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75" tIns="0" rIns="137175" bIns="0" numCol="1" spcCol="1270" anchor="ctr" anchorCtr="0">
          <a:noAutofit/>
        </a:bodyPr>
        <a:lstStyle/>
        <a:p>
          <a:pPr lvl="0" algn="l" defTabSz="577850">
            <a:lnSpc>
              <a:spcPct val="90000"/>
            </a:lnSpc>
            <a:spcBef>
              <a:spcPct val="0"/>
            </a:spcBef>
            <a:spcAft>
              <a:spcPct val="35000"/>
            </a:spcAft>
          </a:pPr>
          <a:r>
            <a:rPr lang="es-MX" sz="1300" kern="1200" dirty="0" smtClean="0"/>
            <a:t>Federalismo regional</a:t>
          </a:r>
          <a:endParaRPr lang="es-MX" sz="1300" kern="1200" dirty="0"/>
        </a:p>
      </dsp:txBody>
      <dsp:txXfrm>
        <a:off x="277962" y="47510"/>
        <a:ext cx="3591735" cy="346292"/>
      </dsp:txXfrm>
    </dsp:sp>
    <dsp:sp modelId="{3D4C5726-7C73-43DA-9A55-F75CFD332FB5}">
      <dsp:nvSpPr>
        <dsp:cNvPr id="0" name=""/>
        <dsp:cNvSpPr/>
      </dsp:nvSpPr>
      <dsp:spPr>
        <a:xfrm>
          <a:off x="0" y="810336"/>
          <a:ext cx="5184576" cy="3276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7026292-0282-4B4D-A147-FC8A40846FD7}">
      <dsp:nvSpPr>
        <dsp:cNvPr id="0" name=""/>
        <dsp:cNvSpPr/>
      </dsp:nvSpPr>
      <dsp:spPr>
        <a:xfrm>
          <a:off x="259228" y="618456"/>
          <a:ext cx="3629203" cy="3837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75" tIns="0" rIns="137175" bIns="0" numCol="1" spcCol="1270" anchor="ctr" anchorCtr="0">
          <a:noAutofit/>
        </a:bodyPr>
        <a:lstStyle/>
        <a:p>
          <a:pPr lvl="0" algn="l" defTabSz="577850">
            <a:lnSpc>
              <a:spcPct val="90000"/>
            </a:lnSpc>
            <a:spcBef>
              <a:spcPct val="0"/>
            </a:spcBef>
            <a:spcAft>
              <a:spcPct val="35000"/>
            </a:spcAft>
          </a:pPr>
          <a:r>
            <a:rPr lang="es-MX" sz="1300" kern="1200" dirty="0" smtClean="0"/>
            <a:t>Unión económica plena</a:t>
          </a:r>
          <a:endParaRPr lang="es-MX" sz="1300" kern="1200" dirty="0"/>
        </a:p>
      </dsp:txBody>
      <dsp:txXfrm>
        <a:off x="277962" y="637190"/>
        <a:ext cx="3591735" cy="346292"/>
      </dsp:txXfrm>
    </dsp:sp>
    <dsp:sp modelId="{193909F9-9A83-414A-9812-C8328F4BBED7}">
      <dsp:nvSpPr>
        <dsp:cNvPr id="0" name=""/>
        <dsp:cNvSpPr/>
      </dsp:nvSpPr>
      <dsp:spPr>
        <a:xfrm>
          <a:off x="0" y="1400016"/>
          <a:ext cx="5184576" cy="3276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81CF8D3-50FA-4A56-916E-99AF679DA76D}">
      <dsp:nvSpPr>
        <dsp:cNvPr id="0" name=""/>
        <dsp:cNvSpPr/>
      </dsp:nvSpPr>
      <dsp:spPr>
        <a:xfrm>
          <a:off x="259228" y="1208136"/>
          <a:ext cx="3629203" cy="3837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75" tIns="0" rIns="137175" bIns="0" numCol="1" spcCol="1270" anchor="ctr" anchorCtr="0">
          <a:noAutofit/>
        </a:bodyPr>
        <a:lstStyle/>
        <a:p>
          <a:pPr lvl="0" algn="l" defTabSz="577850">
            <a:lnSpc>
              <a:spcPct val="90000"/>
            </a:lnSpc>
            <a:spcBef>
              <a:spcPct val="0"/>
            </a:spcBef>
            <a:spcAft>
              <a:spcPct val="35000"/>
            </a:spcAft>
          </a:pPr>
          <a:r>
            <a:rPr lang="es-MX" sz="1300" kern="1200" dirty="0" smtClean="0"/>
            <a:t>Unión monetaria</a:t>
          </a:r>
          <a:endParaRPr lang="es-MX" sz="1300" kern="1200" dirty="0"/>
        </a:p>
      </dsp:txBody>
      <dsp:txXfrm>
        <a:off x="277962" y="1226870"/>
        <a:ext cx="3591735" cy="346292"/>
      </dsp:txXfrm>
    </dsp:sp>
    <dsp:sp modelId="{BD585350-B4F1-4125-9A6C-8745A01B9F6F}">
      <dsp:nvSpPr>
        <dsp:cNvPr id="0" name=""/>
        <dsp:cNvSpPr/>
      </dsp:nvSpPr>
      <dsp:spPr>
        <a:xfrm>
          <a:off x="0" y="1989696"/>
          <a:ext cx="5184576" cy="3276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C4B446-0D3B-475D-ADEB-A1FB4E0FBA25}">
      <dsp:nvSpPr>
        <dsp:cNvPr id="0" name=""/>
        <dsp:cNvSpPr/>
      </dsp:nvSpPr>
      <dsp:spPr>
        <a:xfrm>
          <a:off x="259228" y="1797816"/>
          <a:ext cx="3629203" cy="3837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75" tIns="0" rIns="137175" bIns="0" numCol="1" spcCol="1270" anchor="ctr" anchorCtr="0">
          <a:noAutofit/>
        </a:bodyPr>
        <a:lstStyle/>
        <a:p>
          <a:pPr lvl="0" algn="l" defTabSz="577850">
            <a:lnSpc>
              <a:spcPct val="90000"/>
            </a:lnSpc>
            <a:spcBef>
              <a:spcPct val="0"/>
            </a:spcBef>
            <a:spcAft>
              <a:spcPct val="35000"/>
            </a:spcAft>
          </a:pPr>
          <a:r>
            <a:rPr lang="es-MX" sz="1300" kern="1200" dirty="0" smtClean="0"/>
            <a:t>Unión económica</a:t>
          </a:r>
          <a:endParaRPr lang="es-MX" sz="1300" kern="1200" dirty="0"/>
        </a:p>
      </dsp:txBody>
      <dsp:txXfrm>
        <a:off x="277962" y="1816550"/>
        <a:ext cx="3591735" cy="346292"/>
      </dsp:txXfrm>
    </dsp:sp>
    <dsp:sp modelId="{8A60C288-B46C-49A8-A1CE-34B6899E41FB}">
      <dsp:nvSpPr>
        <dsp:cNvPr id="0" name=""/>
        <dsp:cNvSpPr/>
      </dsp:nvSpPr>
      <dsp:spPr>
        <a:xfrm>
          <a:off x="0" y="2579376"/>
          <a:ext cx="5184576" cy="3276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64B6064-09EA-489E-B6F9-62FFEA563A22}">
      <dsp:nvSpPr>
        <dsp:cNvPr id="0" name=""/>
        <dsp:cNvSpPr/>
      </dsp:nvSpPr>
      <dsp:spPr>
        <a:xfrm>
          <a:off x="259228" y="2387496"/>
          <a:ext cx="3629203" cy="38376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75" tIns="0" rIns="137175" bIns="0" numCol="1" spcCol="1270" anchor="ctr" anchorCtr="0">
          <a:noAutofit/>
        </a:bodyPr>
        <a:lstStyle/>
        <a:p>
          <a:pPr lvl="0" algn="l" defTabSz="577850">
            <a:lnSpc>
              <a:spcPct val="90000"/>
            </a:lnSpc>
            <a:spcBef>
              <a:spcPct val="0"/>
            </a:spcBef>
            <a:spcAft>
              <a:spcPct val="35000"/>
            </a:spcAft>
          </a:pPr>
          <a:r>
            <a:rPr lang="es-MX" sz="1300" kern="1200" dirty="0" smtClean="0"/>
            <a:t>Mercado </a:t>
          </a:r>
          <a:r>
            <a:rPr lang="es-ES" sz="1300" kern="1200" dirty="0" smtClean="0"/>
            <a:t>ú</a:t>
          </a:r>
          <a:r>
            <a:rPr lang="es-MX" sz="1300" kern="1200" dirty="0" smtClean="0"/>
            <a:t>nico</a:t>
          </a:r>
          <a:endParaRPr lang="es-MX" sz="1300" kern="1200" dirty="0"/>
        </a:p>
      </dsp:txBody>
      <dsp:txXfrm>
        <a:off x="277962" y="2406230"/>
        <a:ext cx="3591735" cy="346292"/>
      </dsp:txXfrm>
    </dsp:sp>
    <dsp:sp modelId="{07363374-40DF-4C0A-BC6A-D587972B54F9}">
      <dsp:nvSpPr>
        <dsp:cNvPr id="0" name=""/>
        <dsp:cNvSpPr/>
      </dsp:nvSpPr>
      <dsp:spPr>
        <a:xfrm>
          <a:off x="0" y="3169056"/>
          <a:ext cx="5184576" cy="327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95EAC8-1233-49A3-8E29-FC72A61412FC}">
      <dsp:nvSpPr>
        <dsp:cNvPr id="0" name=""/>
        <dsp:cNvSpPr/>
      </dsp:nvSpPr>
      <dsp:spPr>
        <a:xfrm>
          <a:off x="259228" y="2977176"/>
          <a:ext cx="3629203" cy="383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75" tIns="0" rIns="137175" bIns="0" numCol="1" spcCol="1270" anchor="ctr" anchorCtr="0">
          <a:noAutofit/>
        </a:bodyPr>
        <a:lstStyle/>
        <a:p>
          <a:pPr lvl="0" algn="l" defTabSz="577850">
            <a:lnSpc>
              <a:spcPct val="90000"/>
            </a:lnSpc>
            <a:spcBef>
              <a:spcPct val="0"/>
            </a:spcBef>
            <a:spcAft>
              <a:spcPct val="35000"/>
            </a:spcAft>
          </a:pPr>
          <a:r>
            <a:rPr lang="es-MX" sz="1300" kern="1200" dirty="0" smtClean="0"/>
            <a:t>Mercado común</a:t>
          </a:r>
          <a:endParaRPr lang="es-MX" sz="1300" kern="1200" dirty="0"/>
        </a:p>
      </dsp:txBody>
      <dsp:txXfrm>
        <a:off x="277962" y="2995910"/>
        <a:ext cx="3591735" cy="346292"/>
      </dsp:txXfrm>
    </dsp:sp>
    <dsp:sp modelId="{2D52DDFA-8A00-4A66-876F-82360A8C7D95}">
      <dsp:nvSpPr>
        <dsp:cNvPr id="0" name=""/>
        <dsp:cNvSpPr/>
      </dsp:nvSpPr>
      <dsp:spPr>
        <a:xfrm>
          <a:off x="0" y="3758736"/>
          <a:ext cx="5184576" cy="3276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6FF0F6-948E-48C7-8801-17554655C5C7}">
      <dsp:nvSpPr>
        <dsp:cNvPr id="0" name=""/>
        <dsp:cNvSpPr/>
      </dsp:nvSpPr>
      <dsp:spPr>
        <a:xfrm>
          <a:off x="259228" y="3566856"/>
          <a:ext cx="3629203" cy="3837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75" tIns="0" rIns="137175" bIns="0" numCol="1" spcCol="1270" anchor="ctr" anchorCtr="0">
          <a:noAutofit/>
        </a:bodyPr>
        <a:lstStyle/>
        <a:p>
          <a:pPr lvl="0" algn="l" defTabSz="577850">
            <a:lnSpc>
              <a:spcPct val="90000"/>
            </a:lnSpc>
            <a:spcBef>
              <a:spcPct val="0"/>
            </a:spcBef>
            <a:spcAft>
              <a:spcPct val="35000"/>
            </a:spcAft>
          </a:pPr>
          <a:r>
            <a:rPr lang="es-MX" sz="1300" kern="1200" dirty="0" smtClean="0"/>
            <a:t>Unión aduanera</a:t>
          </a:r>
          <a:endParaRPr lang="es-MX" sz="1300" kern="1200" dirty="0"/>
        </a:p>
      </dsp:txBody>
      <dsp:txXfrm>
        <a:off x="277962" y="3585590"/>
        <a:ext cx="3591735" cy="346292"/>
      </dsp:txXfrm>
    </dsp:sp>
    <dsp:sp modelId="{49FA7A4C-0C2A-494F-AD2B-5C6D67E3A8AD}">
      <dsp:nvSpPr>
        <dsp:cNvPr id="0" name=""/>
        <dsp:cNvSpPr/>
      </dsp:nvSpPr>
      <dsp:spPr>
        <a:xfrm>
          <a:off x="0" y="4348416"/>
          <a:ext cx="5184576" cy="3276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B0610D0-5AD3-43C5-B278-B9A6D4E07F00}">
      <dsp:nvSpPr>
        <dsp:cNvPr id="0" name=""/>
        <dsp:cNvSpPr/>
      </dsp:nvSpPr>
      <dsp:spPr>
        <a:xfrm>
          <a:off x="259228" y="4156536"/>
          <a:ext cx="3629203" cy="3837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75" tIns="0" rIns="137175" bIns="0" numCol="1" spcCol="1270" anchor="ctr" anchorCtr="0">
          <a:noAutofit/>
        </a:bodyPr>
        <a:lstStyle/>
        <a:p>
          <a:pPr lvl="0" algn="l" defTabSz="577850">
            <a:lnSpc>
              <a:spcPct val="90000"/>
            </a:lnSpc>
            <a:spcBef>
              <a:spcPct val="0"/>
            </a:spcBef>
            <a:spcAft>
              <a:spcPct val="35000"/>
            </a:spcAft>
          </a:pPr>
          <a:r>
            <a:rPr lang="es-MX" sz="1300" kern="1200" dirty="0" smtClean="0"/>
            <a:t>Zona de libre cambio</a:t>
          </a:r>
          <a:endParaRPr lang="es-MX" sz="1300" kern="1200" dirty="0"/>
        </a:p>
      </dsp:txBody>
      <dsp:txXfrm>
        <a:off x="277962" y="4175270"/>
        <a:ext cx="3591735" cy="346292"/>
      </dsp:txXfrm>
    </dsp:sp>
    <dsp:sp modelId="{24C1E8A6-0C2E-4FAE-A7FD-844E860D5321}">
      <dsp:nvSpPr>
        <dsp:cNvPr id="0" name=""/>
        <dsp:cNvSpPr/>
      </dsp:nvSpPr>
      <dsp:spPr>
        <a:xfrm>
          <a:off x="0" y="4938096"/>
          <a:ext cx="5184576" cy="3276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8C93894-29E5-4A9E-914B-D0839CE71CF9}">
      <dsp:nvSpPr>
        <dsp:cNvPr id="0" name=""/>
        <dsp:cNvSpPr/>
      </dsp:nvSpPr>
      <dsp:spPr>
        <a:xfrm>
          <a:off x="259228" y="4746216"/>
          <a:ext cx="3629203" cy="3837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75" tIns="0" rIns="137175" bIns="0" numCol="1" spcCol="1270" anchor="ctr" anchorCtr="0">
          <a:noAutofit/>
        </a:bodyPr>
        <a:lstStyle/>
        <a:p>
          <a:pPr lvl="0" algn="l" defTabSz="577850">
            <a:lnSpc>
              <a:spcPct val="90000"/>
            </a:lnSpc>
            <a:spcBef>
              <a:spcPct val="0"/>
            </a:spcBef>
            <a:spcAft>
              <a:spcPct val="35000"/>
            </a:spcAft>
          </a:pPr>
          <a:r>
            <a:rPr lang="es-MX" sz="1300" kern="1200" dirty="0" smtClean="0"/>
            <a:t>Acuerdo preferencial</a:t>
          </a:r>
          <a:endParaRPr lang="es-MX" sz="1300" kern="1200" dirty="0"/>
        </a:p>
      </dsp:txBody>
      <dsp:txXfrm>
        <a:off x="277962" y="4764950"/>
        <a:ext cx="3591735"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45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pPr>
              <a:defRPr/>
            </a:pPr>
            <a:endParaRPr lang="es-ES"/>
          </a:p>
        </p:txBody>
      </p:sp>
      <p:sp>
        <p:nvSpPr>
          <p:cNvPr id="5" name="Marcador de pie de página 4"/>
          <p:cNvSpPr>
            <a:spLocks noGrp="1"/>
          </p:cNvSpPr>
          <p:nvPr>
            <p:ph type="ftr" sz="quarter" idx="11"/>
          </p:nvPr>
        </p:nvSpPr>
        <p:spPr/>
        <p:txBody>
          <a:bodyPr/>
          <a:lstStyle/>
          <a:p>
            <a:pPr>
              <a:defRPr/>
            </a:pPr>
            <a:endParaRPr lang="es-ES"/>
          </a:p>
        </p:txBody>
      </p:sp>
      <p:sp>
        <p:nvSpPr>
          <p:cNvPr id="6" name="Marcador de número de diapositiva 5"/>
          <p:cNvSpPr>
            <a:spLocks noGrp="1"/>
          </p:cNvSpPr>
          <p:nvPr>
            <p:ph type="sldNum" sz="quarter" idx="12"/>
          </p:nvPr>
        </p:nvSpPr>
        <p:spPr/>
        <p:txBody>
          <a:bodyPr/>
          <a:lstStyle/>
          <a:p>
            <a:pPr>
              <a:defRPr/>
            </a:pPr>
            <a:fld id="{06388D9C-1C1D-448C-9311-0CAE994D34A0}" type="slidenum">
              <a:rPr lang="es-ES" smtClean="0"/>
              <a:pPr>
                <a:defRPr/>
              </a:pPr>
              <a:t>‹Nr.›</a:t>
            </a:fld>
            <a:endParaRPr lang="es-ES" dirty="0"/>
          </a:p>
        </p:txBody>
      </p:sp>
    </p:spTree>
    <p:extLst>
      <p:ext uri="{BB962C8B-B14F-4D97-AF65-F5344CB8AC3E}">
        <p14:creationId xmlns:p14="http://schemas.microsoft.com/office/powerpoint/2010/main" val="3584951073"/>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pPr>
              <a:defRPr/>
            </a:pPr>
            <a:endParaRPr lang="es-ES"/>
          </a:p>
        </p:txBody>
      </p:sp>
      <p:sp>
        <p:nvSpPr>
          <p:cNvPr id="5" name="Marcador de pie de página 4"/>
          <p:cNvSpPr>
            <a:spLocks noGrp="1"/>
          </p:cNvSpPr>
          <p:nvPr>
            <p:ph type="ftr" sz="quarter" idx="11"/>
          </p:nvPr>
        </p:nvSpPr>
        <p:spPr/>
        <p:txBody>
          <a:bodyPr/>
          <a:lstStyle/>
          <a:p>
            <a:pPr>
              <a:defRPr/>
            </a:pPr>
            <a:endParaRPr lang="es-ES"/>
          </a:p>
        </p:txBody>
      </p:sp>
      <p:sp>
        <p:nvSpPr>
          <p:cNvPr id="6" name="Marcador de número de diapositiva 5"/>
          <p:cNvSpPr>
            <a:spLocks noGrp="1"/>
          </p:cNvSpPr>
          <p:nvPr>
            <p:ph type="sldNum" sz="quarter" idx="12"/>
          </p:nvPr>
        </p:nvSpPr>
        <p:spPr/>
        <p:txBody>
          <a:bodyPr/>
          <a:lstStyle/>
          <a:p>
            <a:pPr>
              <a:defRPr/>
            </a:pPr>
            <a:fld id="{00C2E13F-ACEE-428E-AE59-C2F48F6BF548}" type="slidenum">
              <a:rPr lang="es-ES" smtClean="0"/>
              <a:pPr>
                <a:defRPr/>
              </a:pPr>
              <a:t>‹Nr.›</a:t>
            </a:fld>
            <a:endParaRPr lang="es-ES" dirty="0"/>
          </a:p>
        </p:txBody>
      </p:sp>
    </p:spTree>
    <p:extLst>
      <p:ext uri="{BB962C8B-B14F-4D97-AF65-F5344CB8AC3E}">
        <p14:creationId xmlns:p14="http://schemas.microsoft.com/office/powerpoint/2010/main" val="960102362"/>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628650" y="365125"/>
            <a:ext cx="5800725"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pPr>
              <a:defRPr/>
            </a:pPr>
            <a:endParaRPr lang="es-ES"/>
          </a:p>
        </p:txBody>
      </p:sp>
      <p:sp>
        <p:nvSpPr>
          <p:cNvPr id="5" name="Marcador de pie de página 4"/>
          <p:cNvSpPr>
            <a:spLocks noGrp="1"/>
          </p:cNvSpPr>
          <p:nvPr>
            <p:ph type="ftr" sz="quarter" idx="11"/>
          </p:nvPr>
        </p:nvSpPr>
        <p:spPr/>
        <p:txBody>
          <a:bodyPr/>
          <a:lstStyle/>
          <a:p>
            <a:pPr>
              <a:defRPr/>
            </a:pPr>
            <a:endParaRPr lang="es-ES"/>
          </a:p>
        </p:txBody>
      </p:sp>
      <p:sp>
        <p:nvSpPr>
          <p:cNvPr id="6" name="Marcador de número de diapositiva 5"/>
          <p:cNvSpPr>
            <a:spLocks noGrp="1"/>
          </p:cNvSpPr>
          <p:nvPr>
            <p:ph type="sldNum" sz="quarter" idx="12"/>
          </p:nvPr>
        </p:nvSpPr>
        <p:spPr/>
        <p:txBody>
          <a:bodyPr/>
          <a:lstStyle/>
          <a:p>
            <a:pPr>
              <a:defRPr/>
            </a:pPr>
            <a:fld id="{4696208C-C3B6-4316-A5D2-C688A0252CB3}" type="slidenum">
              <a:rPr lang="es-ES" smtClean="0"/>
              <a:pPr>
                <a:defRPr/>
              </a:pPr>
              <a:t>‹Nr.›</a:t>
            </a:fld>
            <a:endParaRPr lang="es-ES" dirty="0"/>
          </a:p>
        </p:txBody>
      </p:sp>
    </p:spTree>
    <p:extLst>
      <p:ext uri="{BB962C8B-B14F-4D97-AF65-F5344CB8AC3E}">
        <p14:creationId xmlns:p14="http://schemas.microsoft.com/office/powerpoint/2010/main" val="36406152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pPr>
              <a:defRPr/>
            </a:pPr>
            <a:endParaRPr lang="es-ES"/>
          </a:p>
        </p:txBody>
      </p:sp>
      <p:sp>
        <p:nvSpPr>
          <p:cNvPr id="5" name="Marcador de pie de página 4"/>
          <p:cNvSpPr>
            <a:spLocks noGrp="1"/>
          </p:cNvSpPr>
          <p:nvPr>
            <p:ph type="ftr" sz="quarter" idx="11"/>
          </p:nvPr>
        </p:nvSpPr>
        <p:spPr/>
        <p:txBody>
          <a:bodyPr/>
          <a:lstStyle/>
          <a:p>
            <a:pPr>
              <a:defRPr/>
            </a:pPr>
            <a:endParaRPr lang="es-ES"/>
          </a:p>
        </p:txBody>
      </p:sp>
      <p:sp>
        <p:nvSpPr>
          <p:cNvPr id="6" name="Marcador de número de diapositiva 5"/>
          <p:cNvSpPr>
            <a:spLocks noGrp="1"/>
          </p:cNvSpPr>
          <p:nvPr>
            <p:ph type="sldNum" sz="quarter" idx="12"/>
          </p:nvPr>
        </p:nvSpPr>
        <p:spPr/>
        <p:txBody>
          <a:bodyPr/>
          <a:lstStyle/>
          <a:p>
            <a:pPr>
              <a:defRPr/>
            </a:pPr>
            <a:fld id="{3690688A-9F90-4F48-9752-ED3CC8AE6915}" type="slidenum">
              <a:rPr lang="es-ES" smtClean="0"/>
              <a:pPr>
                <a:defRPr/>
              </a:pPr>
              <a:t>‹Nr.›</a:t>
            </a:fld>
            <a:endParaRPr lang="es-ES" dirty="0"/>
          </a:p>
        </p:txBody>
      </p:sp>
    </p:spTree>
    <p:extLst>
      <p:ext uri="{BB962C8B-B14F-4D97-AF65-F5344CB8AC3E}">
        <p14:creationId xmlns:p14="http://schemas.microsoft.com/office/powerpoint/2010/main" val="145696070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p:spPr>
        <p:txBody>
          <a:bodyPr anchor="b"/>
          <a:lstStyle>
            <a:lvl1pPr>
              <a:defRPr sz="45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pPr>
              <a:defRPr/>
            </a:pPr>
            <a:endParaRPr lang="es-ES"/>
          </a:p>
        </p:txBody>
      </p:sp>
      <p:sp>
        <p:nvSpPr>
          <p:cNvPr id="5" name="Marcador de pie de página 4"/>
          <p:cNvSpPr>
            <a:spLocks noGrp="1"/>
          </p:cNvSpPr>
          <p:nvPr>
            <p:ph type="ftr" sz="quarter" idx="11"/>
          </p:nvPr>
        </p:nvSpPr>
        <p:spPr/>
        <p:txBody>
          <a:bodyPr/>
          <a:lstStyle/>
          <a:p>
            <a:pPr>
              <a:defRPr/>
            </a:pPr>
            <a:endParaRPr lang="es-ES"/>
          </a:p>
        </p:txBody>
      </p:sp>
      <p:sp>
        <p:nvSpPr>
          <p:cNvPr id="6" name="Marcador de número de diapositiva 5"/>
          <p:cNvSpPr>
            <a:spLocks noGrp="1"/>
          </p:cNvSpPr>
          <p:nvPr>
            <p:ph type="sldNum" sz="quarter" idx="12"/>
          </p:nvPr>
        </p:nvSpPr>
        <p:spPr/>
        <p:txBody>
          <a:bodyPr/>
          <a:lstStyle/>
          <a:p>
            <a:pPr>
              <a:defRPr/>
            </a:pPr>
            <a:fld id="{525906DA-AF50-4B06-96EB-9EC8A2755134}" type="slidenum">
              <a:rPr lang="es-ES" smtClean="0"/>
              <a:pPr>
                <a:defRPr/>
              </a:pPr>
              <a:t>‹Nr.›</a:t>
            </a:fld>
            <a:endParaRPr lang="es-ES" dirty="0"/>
          </a:p>
        </p:txBody>
      </p:sp>
    </p:spTree>
    <p:extLst>
      <p:ext uri="{BB962C8B-B14F-4D97-AF65-F5344CB8AC3E}">
        <p14:creationId xmlns:p14="http://schemas.microsoft.com/office/powerpoint/2010/main" val="147510630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6286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46291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pPr>
              <a:defRPr/>
            </a:pPr>
            <a:endParaRPr lang="es-ES"/>
          </a:p>
        </p:txBody>
      </p:sp>
      <p:sp>
        <p:nvSpPr>
          <p:cNvPr id="6" name="Marcador de pie de página 5"/>
          <p:cNvSpPr>
            <a:spLocks noGrp="1"/>
          </p:cNvSpPr>
          <p:nvPr>
            <p:ph type="ftr" sz="quarter" idx="11"/>
          </p:nvPr>
        </p:nvSpPr>
        <p:spPr/>
        <p:txBody>
          <a:bodyPr/>
          <a:lstStyle/>
          <a:p>
            <a:pPr>
              <a:defRPr/>
            </a:pPr>
            <a:endParaRPr lang="es-ES"/>
          </a:p>
        </p:txBody>
      </p:sp>
      <p:sp>
        <p:nvSpPr>
          <p:cNvPr id="7" name="Marcador de número de diapositiva 6"/>
          <p:cNvSpPr>
            <a:spLocks noGrp="1"/>
          </p:cNvSpPr>
          <p:nvPr>
            <p:ph type="sldNum" sz="quarter" idx="12"/>
          </p:nvPr>
        </p:nvSpPr>
        <p:spPr/>
        <p:txBody>
          <a:bodyPr/>
          <a:lstStyle/>
          <a:p>
            <a:pPr>
              <a:defRPr/>
            </a:pPr>
            <a:fld id="{0BA9DEC8-D50D-4F4D-A30E-E955BCEA4F35}" type="slidenum">
              <a:rPr lang="es-ES" smtClean="0"/>
              <a:pPr>
                <a:defRPr/>
              </a:pPr>
              <a:t>‹Nr.›</a:t>
            </a:fld>
            <a:endParaRPr lang="es-ES" dirty="0"/>
          </a:p>
        </p:txBody>
      </p:sp>
    </p:spTree>
    <p:extLst>
      <p:ext uri="{BB962C8B-B14F-4D97-AF65-F5344CB8AC3E}">
        <p14:creationId xmlns:p14="http://schemas.microsoft.com/office/powerpoint/2010/main" val="277452903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629842" y="2505075"/>
            <a:ext cx="3868340"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29150" y="2505075"/>
            <a:ext cx="3887391"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pPr>
              <a:defRPr/>
            </a:pPr>
            <a:endParaRPr lang="es-ES"/>
          </a:p>
        </p:txBody>
      </p:sp>
      <p:sp>
        <p:nvSpPr>
          <p:cNvPr id="8" name="Marcador de pie de página 7"/>
          <p:cNvSpPr>
            <a:spLocks noGrp="1"/>
          </p:cNvSpPr>
          <p:nvPr>
            <p:ph type="ftr" sz="quarter" idx="11"/>
          </p:nvPr>
        </p:nvSpPr>
        <p:spPr/>
        <p:txBody>
          <a:bodyPr/>
          <a:lstStyle/>
          <a:p>
            <a:pPr>
              <a:defRPr/>
            </a:pPr>
            <a:endParaRPr lang="es-ES"/>
          </a:p>
        </p:txBody>
      </p:sp>
      <p:sp>
        <p:nvSpPr>
          <p:cNvPr id="9" name="Marcador de número de diapositiva 8"/>
          <p:cNvSpPr>
            <a:spLocks noGrp="1"/>
          </p:cNvSpPr>
          <p:nvPr>
            <p:ph type="sldNum" sz="quarter" idx="12"/>
          </p:nvPr>
        </p:nvSpPr>
        <p:spPr/>
        <p:txBody>
          <a:bodyPr/>
          <a:lstStyle/>
          <a:p>
            <a:pPr>
              <a:defRPr/>
            </a:pPr>
            <a:fld id="{9A084CB4-81D6-4E48-BF15-48193A6C8577}" type="slidenum">
              <a:rPr lang="es-ES" smtClean="0"/>
              <a:pPr>
                <a:defRPr/>
              </a:pPr>
              <a:t>‹Nr.›</a:t>
            </a:fld>
            <a:endParaRPr lang="es-ES" dirty="0"/>
          </a:p>
        </p:txBody>
      </p:sp>
    </p:spTree>
    <p:extLst>
      <p:ext uri="{BB962C8B-B14F-4D97-AF65-F5344CB8AC3E}">
        <p14:creationId xmlns:p14="http://schemas.microsoft.com/office/powerpoint/2010/main" val="189409243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pPr>
              <a:defRPr/>
            </a:pPr>
            <a:endParaRPr lang="es-ES"/>
          </a:p>
        </p:txBody>
      </p:sp>
      <p:sp>
        <p:nvSpPr>
          <p:cNvPr id="4" name="Marcador de pie de página 3"/>
          <p:cNvSpPr>
            <a:spLocks noGrp="1"/>
          </p:cNvSpPr>
          <p:nvPr>
            <p:ph type="ftr" sz="quarter" idx="11"/>
          </p:nvPr>
        </p:nvSpPr>
        <p:spPr/>
        <p:txBody>
          <a:bodyPr/>
          <a:lstStyle/>
          <a:p>
            <a:pPr>
              <a:defRPr/>
            </a:pPr>
            <a:endParaRPr lang="es-ES"/>
          </a:p>
        </p:txBody>
      </p:sp>
      <p:sp>
        <p:nvSpPr>
          <p:cNvPr id="5" name="Marcador de número de diapositiva 4"/>
          <p:cNvSpPr>
            <a:spLocks noGrp="1"/>
          </p:cNvSpPr>
          <p:nvPr>
            <p:ph type="sldNum" sz="quarter" idx="12"/>
          </p:nvPr>
        </p:nvSpPr>
        <p:spPr/>
        <p:txBody>
          <a:bodyPr/>
          <a:lstStyle/>
          <a:p>
            <a:pPr>
              <a:defRPr/>
            </a:pPr>
            <a:fld id="{4FA0B186-1202-4A59-82F1-1A2730BCED3D}" type="slidenum">
              <a:rPr lang="es-ES" smtClean="0"/>
              <a:pPr>
                <a:defRPr/>
              </a:pPr>
              <a:t>‹Nr.›</a:t>
            </a:fld>
            <a:endParaRPr lang="es-ES" dirty="0"/>
          </a:p>
        </p:txBody>
      </p:sp>
    </p:spTree>
    <p:extLst>
      <p:ext uri="{BB962C8B-B14F-4D97-AF65-F5344CB8AC3E}">
        <p14:creationId xmlns:p14="http://schemas.microsoft.com/office/powerpoint/2010/main" val="2423137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pPr>
              <a:defRPr/>
            </a:pPr>
            <a:endParaRPr lang="es-ES"/>
          </a:p>
        </p:txBody>
      </p:sp>
      <p:sp>
        <p:nvSpPr>
          <p:cNvPr id="3" name="Marcador de pie de página 2"/>
          <p:cNvSpPr>
            <a:spLocks noGrp="1"/>
          </p:cNvSpPr>
          <p:nvPr>
            <p:ph type="ftr" sz="quarter" idx="11"/>
          </p:nvPr>
        </p:nvSpPr>
        <p:spPr/>
        <p:txBody>
          <a:bodyPr/>
          <a:lstStyle/>
          <a:p>
            <a:pPr>
              <a:defRPr/>
            </a:pPr>
            <a:endParaRPr lang="es-ES"/>
          </a:p>
        </p:txBody>
      </p:sp>
      <p:sp>
        <p:nvSpPr>
          <p:cNvPr id="4" name="Marcador de número de diapositiva 3"/>
          <p:cNvSpPr>
            <a:spLocks noGrp="1"/>
          </p:cNvSpPr>
          <p:nvPr>
            <p:ph type="sldNum" sz="quarter" idx="12"/>
          </p:nvPr>
        </p:nvSpPr>
        <p:spPr/>
        <p:txBody>
          <a:bodyPr/>
          <a:lstStyle/>
          <a:p>
            <a:pPr>
              <a:defRPr/>
            </a:pPr>
            <a:fld id="{F1EEA268-6F4B-4C64-B5FF-FA07A8CA4F7A}" type="slidenum">
              <a:rPr lang="es-ES" smtClean="0"/>
              <a:pPr>
                <a:defRPr/>
              </a:pPr>
              <a:t>‹Nr.›</a:t>
            </a:fld>
            <a:endParaRPr lang="es-ES" dirty="0"/>
          </a:p>
        </p:txBody>
      </p:sp>
    </p:spTree>
    <p:extLst>
      <p:ext uri="{BB962C8B-B14F-4D97-AF65-F5344CB8AC3E}">
        <p14:creationId xmlns:p14="http://schemas.microsoft.com/office/powerpoint/2010/main" val="163263860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pPr>
              <a:defRPr/>
            </a:pPr>
            <a:endParaRPr lang="es-ES"/>
          </a:p>
        </p:txBody>
      </p:sp>
      <p:sp>
        <p:nvSpPr>
          <p:cNvPr id="6" name="Marcador de pie de página 5"/>
          <p:cNvSpPr>
            <a:spLocks noGrp="1"/>
          </p:cNvSpPr>
          <p:nvPr>
            <p:ph type="ftr" sz="quarter" idx="11"/>
          </p:nvPr>
        </p:nvSpPr>
        <p:spPr/>
        <p:txBody>
          <a:bodyPr/>
          <a:lstStyle/>
          <a:p>
            <a:pPr>
              <a:defRPr/>
            </a:pPr>
            <a:endParaRPr lang="es-ES"/>
          </a:p>
        </p:txBody>
      </p:sp>
      <p:sp>
        <p:nvSpPr>
          <p:cNvPr id="7" name="Marcador de número de diapositiva 6"/>
          <p:cNvSpPr>
            <a:spLocks noGrp="1"/>
          </p:cNvSpPr>
          <p:nvPr>
            <p:ph type="sldNum" sz="quarter" idx="12"/>
          </p:nvPr>
        </p:nvSpPr>
        <p:spPr/>
        <p:txBody>
          <a:bodyPr/>
          <a:lstStyle/>
          <a:p>
            <a:pPr>
              <a:defRPr/>
            </a:pPr>
            <a:fld id="{2568D11E-2332-4192-8B62-EDD932EF8B8B}" type="slidenum">
              <a:rPr lang="es-ES" smtClean="0"/>
              <a:pPr>
                <a:defRPr/>
              </a:pPr>
              <a:t>‹Nr.›</a:t>
            </a:fld>
            <a:endParaRPr lang="es-ES" dirty="0"/>
          </a:p>
        </p:txBody>
      </p:sp>
    </p:spTree>
    <p:extLst>
      <p:ext uri="{BB962C8B-B14F-4D97-AF65-F5344CB8AC3E}">
        <p14:creationId xmlns:p14="http://schemas.microsoft.com/office/powerpoint/2010/main" val="2931919315"/>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MX"/>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pPr>
              <a:defRPr/>
            </a:pPr>
            <a:endParaRPr lang="es-ES"/>
          </a:p>
        </p:txBody>
      </p:sp>
      <p:sp>
        <p:nvSpPr>
          <p:cNvPr id="6" name="Marcador de pie de página 5"/>
          <p:cNvSpPr>
            <a:spLocks noGrp="1"/>
          </p:cNvSpPr>
          <p:nvPr>
            <p:ph type="ftr" sz="quarter" idx="11"/>
          </p:nvPr>
        </p:nvSpPr>
        <p:spPr/>
        <p:txBody>
          <a:bodyPr/>
          <a:lstStyle/>
          <a:p>
            <a:pPr>
              <a:defRPr/>
            </a:pPr>
            <a:endParaRPr lang="es-ES"/>
          </a:p>
        </p:txBody>
      </p:sp>
      <p:sp>
        <p:nvSpPr>
          <p:cNvPr id="7" name="Marcador de número de diapositiva 6"/>
          <p:cNvSpPr>
            <a:spLocks noGrp="1"/>
          </p:cNvSpPr>
          <p:nvPr>
            <p:ph type="sldNum" sz="quarter" idx="12"/>
          </p:nvPr>
        </p:nvSpPr>
        <p:spPr/>
        <p:txBody>
          <a:bodyPr/>
          <a:lstStyle/>
          <a:p>
            <a:pPr>
              <a:defRPr/>
            </a:pPr>
            <a:fld id="{CA775BC2-28E2-476F-ADFA-367416F10106}" type="slidenum">
              <a:rPr lang="es-ES" smtClean="0"/>
              <a:pPr>
                <a:defRPr/>
              </a:pPr>
              <a:t>‹Nr.›</a:t>
            </a:fld>
            <a:endParaRPr lang="es-ES" dirty="0"/>
          </a:p>
        </p:txBody>
      </p:sp>
    </p:spTree>
    <p:extLst>
      <p:ext uri="{BB962C8B-B14F-4D97-AF65-F5344CB8AC3E}">
        <p14:creationId xmlns:p14="http://schemas.microsoft.com/office/powerpoint/2010/main" val="225750046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s-ES"/>
          </a:p>
        </p:txBody>
      </p:sp>
      <p:sp>
        <p:nvSpPr>
          <p:cNvPr id="5" name="Marcador de pie de página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s-ES"/>
          </a:p>
        </p:txBody>
      </p:sp>
      <p:sp>
        <p:nvSpPr>
          <p:cNvPr id="6" name="Marcador de número de diapositiva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4FA0B186-1202-4A59-82F1-1A2730BCED3D}" type="slidenum">
              <a:rPr lang="es-ES" smtClean="0"/>
              <a:pPr>
                <a:defRPr/>
              </a:pPr>
              <a:t>‹Nr.›</a:t>
            </a:fld>
            <a:endParaRPr lang="es-ES" dirty="0"/>
          </a:p>
        </p:txBody>
      </p:sp>
    </p:spTree>
    <p:extLst>
      <p:ext uri="{BB962C8B-B14F-4D97-AF65-F5344CB8AC3E}">
        <p14:creationId xmlns:p14="http://schemas.microsoft.com/office/powerpoint/2010/main" val="1467561167"/>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ransition>
    <p:fade/>
  </p:transition>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MX"/>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1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4"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hyperlink" Target="http://www.scielo.org.mx/pdf/confines/v9n17/v9n17a1.pdf" TargetMode="External"/><Relationship Id="rId4" Type="http://schemas.openxmlformats.org/officeDocument/2006/relationships/hyperlink" Target="https://www.wto.org/spanish/tratop_s/region_s/region_art24_s.htm" TargetMode="External"/><Relationship Id="rId5"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hyperlink" Target="https://www.piie.com/publications/working-papers/open-regionalis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image" Target="../media/image7.jpe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eastus1-mediap.svc.ms/transform/thumbnail?provider=spo&amp;inputFormat=png&amp;cs=fFNQTw&amp;docid=https%3A%2F%2Fuvmx.sharepoint.com%3A443%2F_api%2Fv2.0%2Fdrives%2Fb!oLZt6Ee0LkSYsp_IIAEZrj_khr6IbSFDoeOdx5YGiCvpHpQh_2tmRZrjJOhOuZqA%2Fitems%2F01MKN6BCCDBTKPDPUBCRA3W47HLK2FM336%3Fversion%3DPublished&amp;access_token=eyJ0eXAiOiJKV1QiLCJhbGciOiJub25lIn0.eyJhdWQiOiIwMDAwMDAwMy0wMDAwLTBmZjEtY2UwMC0wMDAwMDAwMDAwMDAvdXZteC5zaGFyZXBvaW50LmNvbUAzYzkwNzY1MS1kOGM2LTRjYTYtYThhNC02YTI0MjQzMGU2NTMiLCJpc3MiOiIwMDAwMDAwMy0wMDAwLTBmZjEtY2UwMC0wMDAwMDAwMDAwMDAiLCJuYmYiOiIxNjA3NzA5NjAwIiwiZXhwIjoiMTYwNzczMTIwMCIsImVuZHBvaW50dXJsIjoielZoQnhuNFczdHNBQm5seENuKzVBcWxVODd1NTJkRGNuZlAxL1BEakFNRT0iLCJlbmRwb2ludHVybExlbmd0aCI6IjExMSIsImlzbG9vcGJhY2siOiJUcnVlIiwidmVyIjoiaGFzaGVkcHJvb2Z0b2tlbiIsInNpdGVpZCI6IlpUZzJaR0kyWVRBdFlqUTBOeTAwTkRKbExUazRZakl0T1daak9ESXdNREV4T1dGbCIsIm5hbWVpZCI6IjAjLmZ8bWVtYmVyc2hpcHxsaW5sb3BlekB1di5teCIsIm5paSI6Im1pY3Jvc29mdC5zaGFyZXBvaW50IiwiaXN1c2VyIjoidHJ1ZSIsImNhY2hla2V5IjoiMGguZnxtZW1iZXJzaGlwfDEwMDNiZmZkOGYxMmY2OGVAbGl2ZS5jb20iLCJ0dCI6IjAiLCJ1c2VQZXJzaXN0ZW50Q29va2llIjoiMiJ9.SlYrcVIxWC85YWdkTWJxTGRwNDdUaDliNTBuK3hlbjN1UEEzV0xUd0Jkaz0&amp;encodeFailures=1&amp;srcWidth=&amp;srcHeight=&amp;width=1089&amp;height=613&amp;action=Access"/>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51520" y="0"/>
            <a:ext cx="9150205" cy="5150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032150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339752" y="808495"/>
            <a:ext cx="4534324" cy="566116"/>
          </a:xfrm>
        </p:spPr>
        <p:txBody>
          <a:bodyPr/>
          <a:lstStyle/>
          <a:p>
            <a:pPr eaLnBrk="1" hangingPunct="1">
              <a:defRPr/>
            </a:pPr>
            <a:r>
              <a:rPr lang="es-MX" b="1" dirty="0">
                <a:solidFill>
                  <a:schemeClr val="accent1">
                    <a:lumMod val="50000"/>
                  </a:schemeClr>
                </a:solidFill>
              </a:rPr>
              <a:t>Razones de la integración</a:t>
            </a:r>
            <a:endParaRPr lang="es-ES" b="1" dirty="0">
              <a:solidFill>
                <a:schemeClr val="accent1">
                  <a:lumMod val="50000"/>
                </a:schemeClr>
              </a:solidFill>
            </a:endParaRPr>
          </a:p>
        </p:txBody>
      </p:sp>
      <p:sp>
        <p:nvSpPr>
          <p:cNvPr id="21507" name="Rectangle 3"/>
          <p:cNvSpPr>
            <a:spLocks noGrp="1" noChangeArrowheads="1"/>
          </p:cNvSpPr>
          <p:nvPr>
            <p:ph idx="1"/>
          </p:nvPr>
        </p:nvSpPr>
        <p:spPr>
          <a:xfrm>
            <a:off x="158723" y="2348880"/>
            <a:ext cx="4634729" cy="4351338"/>
          </a:xfrm>
        </p:spPr>
        <p:txBody>
          <a:bodyPr vert="horz" lIns="91440" tIns="45720" rIns="91440" bIns="45720" anchor="t">
            <a:noAutofit/>
          </a:bodyPr>
          <a:lstStyle/>
          <a:p>
            <a:pPr eaLnBrk="1" hangingPunct="1">
              <a:lnSpc>
                <a:spcPct val="90000"/>
              </a:lnSpc>
              <a:buFont typeface="Wingdings" pitchFamily="2" charset="2"/>
              <a:buNone/>
              <a:defRPr/>
            </a:pPr>
            <a:r>
              <a:rPr lang="es-MX" sz="2200" b="1" dirty="0">
                <a:solidFill>
                  <a:schemeClr val="accent1">
                    <a:lumMod val="50000"/>
                  </a:schemeClr>
                </a:solidFill>
              </a:rPr>
              <a:t>	Razones económicas</a:t>
            </a:r>
          </a:p>
          <a:p>
            <a:pPr eaLnBrk="1" hangingPunct="1">
              <a:lnSpc>
                <a:spcPct val="90000"/>
              </a:lnSpc>
              <a:defRPr/>
            </a:pPr>
            <a:r>
              <a:rPr lang="es-MX" sz="2200" dirty="0" smtClean="0">
                <a:solidFill>
                  <a:schemeClr val="accent1">
                    <a:lumMod val="50000"/>
                  </a:schemeClr>
                </a:solidFill>
              </a:rPr>
              <a:t>La </a:t>
            </a:r>
            <a:r>
              <a:rPr lang="es-MX" sz="2200" dirty="0">
                <a:solidFill>
                  <a:schemeClr val="accent1">
                    <a:lumMod val="50000"/>
                  </a:schemeClr>
                </a:solidFill>
              </a:rPr>
              <a:t>integración busca ampliar los mercados:</a:t>
            </a:r>
          </a:p>
          <a:p>
            <a:pPr lvl="1" eaLnBrk="1" hangingPunct="1">
              <a:lnSpc>
                <a:spcPct val="90000"/>
              </a:lnSpc>
              <a:defRPr/>
            </a:pPr>
            <a:r>
              <a:rPr lang="es-MX" sz="2200" dirty="0">
                <a:solidFill>
                  <a:schemeClr val="accent1">
                    <a:lumMod val="50000"/>
                  </a:schemeClr>
                </a:solidFill>
              </a:rPr>
              <a:t>Permite mayor división </a:t>
            </a:r>
            <a:r>
              <a:rPr lang="es-MX" sz="2200" dirty="0" smtClean="0">
                <a:solidFill>
                  <a:schemeClr val="accent1">
                    <a:lumMod val="50000"/>
                  </a:schemeClr>
                </a:solidFill>
              </a:rPr>
              <a:t>del </a:t>
            </a:r>
            <a:r>
              <a:rPr lang="es-MX" sz="2200" dirty="0">
                <a:solidFill>
                  <a:schemeClr val="accent1">
                    <a:lumMod val="50000"/>
                  </a:schemeClr>
                </a:solidFill>
              </a:rPr>
              <a:t>trabajo.</a:t>
            </a:r>
          </a:p>
          <a:p>
            <a:pPr lvl="1" eaLnBrk="1" hangingPunct="1">
              <a:lnSpc>
                <a:spcPct val="90000"/>
              </a:lnSpc>
              <a:defRPr/>
            </a:pPr>
            <a:r>
              <a:rPr lang="es-MX" sz="2200" dirty="0" smtClean="0">
                <a:solidFill>
                  <a:schemeClr val="accent1">
                    <a:lumMod val="50000"/>
                  </a:schemeClr>
                </a:solidFill>
              </a:rPr>
              <a:t>Una mejor </a:t>
            </a:r>
            <a:r>
              <a:rPr lang="es-MX" sz="2200" dirty="0">
                <a:solidFill>
                  <a:schemeClr val="accent1">
                    <a:lumMod val="50000"/>
                  </a:schemeClr>
                </a:solidFill>
              </a:rPr>
              <a:t>asignación de recursos financieros.</a:t>
            </a:r>
          </a:p>
          <a:p>
            <a:pPr lvl="1" eaLnBrk="1" hangingPunct="1">
              <a:lnSpc>
                <a:spcPct val="90000"/>
              </a:lnSpc>
              <a:defRPr/>
            </a:pPr>
            <a:r>
              <a:rPr lang="es-MX" sz="2200" dirty="0">
                <a:solidFill>
                  <a:schemeClr val="accent1">
                    <a:lumMod val="50000"/>
                  </a:schemeClr>
                </a:solidFill>
              </a:rPr>
              <a:t>Economías a </a:t>
            </a:r>
            <a:r>
              <a:rPr lang="es-MX" sz="2200" dirty="0" smtClean="0">
                <a:solidFill>
                  <a:schemeClr val="accent1">
                    <a:lumMod val="50000"/>
                  </a:schemeClr>
                </a:solidFill>
              </a:rPr>
              <a:t>gran escala</a:t>
            </a:r>
            <a:r>
              <a:rPr lang="es-MX" sz="2200" dirty="0">
                <a:solidFill>
                  <a:schemeClr val="accent1">
                    <a:lumMod val="50000"/>
                  </a:schemeClr>
                </a:solidFill>
              </a:rPr>
              <a:t>.</a:t>
            </a:r>
          </a:p>
          <a:p>
            <a:pPr eaLnBrk="1" hangingPunct="1">
              <a:lnSpc>
                <a:spcPct val="90000"/>
              </a:lnSpc>
              <a:defRPr/>
            </a:pPr>
            <a:r>
              <a:rPr lang="es-MX" sz="2200" dirty="0" smtClean="0">
                <a:solidFill>
                  <a:schemeClr val="accent1">
                    <a:lumMod val="50000"/>
                  </a:schemeClr>
                </a:solidFill>
              </a:rPr>
              <a:t>La </a:t>
            </a:r>
            <a:r>
              <a:rPr lang="es-MX" sz="2200" dirty="0">
                <a:solidFill>
                  <a:schemeClr val="accent1">
                    <a:lumMod val="50000"/>
                  </a:schemeClr>
                </a:solidFill>
              </a:rPr>
              <a:t>integración busca aumentar la competencia:</a:t>
            </a:r>
          </a:p>
          <a:p>
            <a:pPr lvl="1" eaLnBrk="1" hangingPunct="1">
              <a:lnSpc>
                <a:spcPct val="90000"/>
              </a:lnSpc>
              <a:defRPr/>
            </a:pPr>
            <a:r>
              <a:rPr lang="es-MX" sz="2200" dirty="0">
                <a:solidFill>
                  <a:schemeClr val="accent1">
                    <a:lumMod val="50000"/>
                  </a:schemeClr>
                </a:solidFill>
              </a:rPr>
              <a:t>La inversión se acelera.</a:t>
            </a:r>
          </a:p>
          <a:p>
            <a:pPr lvl="1">
              <a:lnSpc>
                <a:spcPct val="90000"/>
              </a:lnSpc>
              <a:defRPr/>
            </a:pPr>
            <a:r>
              <a:rPr lang="es-MX" sz="2200" dirty="0">
                <a:solidFill>
                  <a:schemeClr val="accent1">
                    <a:lumMod val="50000"/>
                  </a:schemeClr>
                </a:solidFill>
              </a:rPr>
              <a:t>Se apresura el ritmo de crecimiento y el bienestar social.  </a:t>
            </a:r>
          </a:p>
          <a:p>
            <a:pPr eaLnBrk="1" hangingPunct="1">
              <a:lnSpc>
                <a:spcPct val="90000"/>
              </a:lnSpc>
              <a:defRPr/>
            </a:pPr>
            <a:endParaRPr lang="es-MX" sz="2200" dirty="0">
              <a:solidFill>
                <a:schemeClr val="accent1">
                  <a:lumMod val="50000"/>
                </a:schemeClr>
              </a:solidFill>
            </a:endParaRPr>
          </a:p>
          <a:p>
            <a:pPr lvl="1" eaLnBrk="1" hangingPunct="1">
              <a:lnSpc>
                <a:spcPct val="90000"/>
              </a:lnSpc>
              <a:buFontTx/>
              <a:buNone/>
              <a:defRPr/>
            </a:pPr>
            <a:endParaRPr lang="es-ES" sz="2200" dirty="0">
              <a:solidFill>
                <a:schemeClr val="accent1">
                  <a:lumMod val="50000"/>
                </a:schemeClr>
              </a:solidFill>
            </a:endParaRPr>
          </a:p>
        </p:txBody>
      </p:sp>
      <p:sp>
        <p:nvSpPr>
          <p:cNvPr id="5" name="Rectangle 4"/>
          <p:cNvSpPr>
            <a:spLocks noChangeArrowheads="1"/>
          </p:cNvSpPr>
          <p:nvPr/>
        </p:nvSpPr>
        <p:spPr bwMode="auto">
          <a:xfrm>
            <a:off x="-22198" y="96392"/>
            <a:ext cx="3671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200" b="1" dirty="0" smtClean="0">
                <a:solidFill>
                  <a:schemeClr val="accent1">
                    <a:lumMod val="50000"/>
                  </a:schemeClr>
                </a:solidFill>
                <a:latin typeface="Roboto Light" panose="02000000000000000000" pitchFamily="2" charset="0"/>
                <a:ea typeface="Roboto Light" panose="02000000000000000000" pitchFamily="2" charset="0"/>
              </a:rPr>
              <a:t>Experiencia educativa:</a:t>
            </a:r>
          </a:p>
          <a:p>
            <a:r>
              <a:rPr lang="es-MX" sz="1200" b="1" dirty="0" smtClean="0">
                <a:solidFill>
                  <a:schemeClr val="accent1">
                    <a:lumMod val="50000"/>
                  </a:schemeClr>
                </a:solidFill>
                <a:latin typeface="Roboto Light" panose="02000000000000000000" pitchFamily="2" charset="0"/>
                <a:ea typeface="Roboto Light" panose="02000000000000000000" pitchFamily="2" charset="0"/>
              </a:rPr>
              <a:t>Integración Económica México-Estados Unidos</a:t>
            </a:r>
          </a:p>
        </p:txBody>
      </p:sp>
      <p:pic>
        <p:nvPicPr>
          <p:cNvPr id="6" name="Imagen 5"/>
          <p:cNvPicPr>
            <a:picLocks noChangeAspect="1"/>
          </p:cNvPicPr>
          <p:nvPr/>
        </p:nvPicPr>
        <p:blipFill>
          <a:blip r:embed="rId2"/>
          <a:stretch>
            <a:fillRect/>
          </a:stretch>
        </p:blipFill>
        <p:spPr>
          <a:xfrm>
            <a:off x="8028384" y="97433"/>
            <a:ext cx="1104887" cy="1104887"/>
          </a:xfrm>
          <a:prstGeom prst="rect">
            <a:avLst/>
          </a:prstGeom>
        </p:spPr>
      </p:pic>
      <p:sp>
        <p:nvSpPr>
          <p:cNvPr id="7" name="Rectangle 2"/>
          <p:cNvSpPr txBox="1">
            <a:spLocks noChangeArrowheads="1"/>
          </p:cNvSpPr>
          <p:nvPr/>
        </p:nvSpPr>
        <p:spPr>
          <a:xfrm>
            <a:off x="158723" y="1452758"/>
            <a:ext cx="8588058" cy="740957"/>
          </a:xfrm>
          <a:prstGeom prst="rect">
            <a:avLst/>
          </a:prstGeom>
        </p:spPr>
        <p:txBody>
          <a:bodyPr vert="horz" lIns="91440" tIns="45720" rIns="91440" bIns="45720" rtlCol="0" anchor="ctr">
            <a:normAutofit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defRPr/>
            </a:pPr>
            <a:r>
              <a:rPr lang="es-MX" sz="2400" dirty="0" smtClean="0">
                <a:solidFill>
                  <a:schemeClr val="accent1">
                    <a:lumMod val="50000"/>
                  </a:schemeClr>
                </a:solidFill>
              </a:rPr>
              <a:t>Si bien, se comprende el concepto de integración, se debe reflexionar acerca de las diversas razones que la propician:</a:t>
            </a:r>
            <a:endParaRPr lang="es-ES" sz="2400" dirty="0">
              <a:solidFill>
                <a:schemeClr val="accent1">
                  <a:lumMod val="50000"/>
                </a:schemeClr>
              </a:solidFill>
            </a:endParaRPr>
          </a:p>
        </p:txBody>
      </p:sp>
      <p:sp>
        <p:nvSpPr>
          <p:cNvPr id="8" name="Rectangle 3"/>
          <p:cNvSpPr txBox="1">
            <a:spLocks noChangeArrowheads="1"/>
          </p:cNvSpPr>
          <p:nvPr/>
        </p:nvSpPr>
        <p:spPr>
          <a:xfrm>
            <a:off x="5004048" y="2348880"/>
            <a:ext cx="3960440" cy="4230899"/>
          </a:xfrm>
          <a:prstGeom prst="rect">
            <a:avLst/>
          </a:prstGeom>
        </p:spPr>
        <p:txBody>
          <a:bodyPr vert="horz" lIns="91440" tIns="45720" rIns="91440" bIns="45720" rtlCol="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Font typeface="Wingdings" pitchFamily="2" charset="2"/>
              <a:buNone/>
              <a:defRPr/>
            </a:pPr>
            <a:r>
              <a:rPr lang="es-MX" sz="2200" b="1" dirty="0" smtClean="0">
                <a:solidFill>
                  <a:schemeClr val="accent1">
                    <a:lumMod val="50000"/>
                  </a:schemeClr>
                </a:solidFill>
              </a:rPr>
              <a:t>	Razones políticas</a:t>
            </a:r>
          </a:p>
          <a:p>
            <a:pPr fontAlgn="auto">
              <a:spcAft>
                <a:spcPts val="0"/>
              </a:spcAft>
              <a:defRPr/>
            </a:pPr>
            <a:endParaRPr lang="es-MX" sz="2200" dirty="0" smtClean="0">
              <a:solidFill>
                <a:schemeClr val="accent1">
                  <a:lumMod val="50000"/>
                </a:schemeClr>
              </a:solidFill>
            </a:endParaRPr>
          </a:p>
          <a:p>
            <a:pPr fontAlgn="auto">
              <a:spcAft>
                <a:spcPts val="0"/>
              </a:spcAft>
              <a:defRPr/>
            </a:pPr>
            <a:r>
              <a:rPr lang="es-MX" sz="2200" dirty="0" smtClean="0">
                <a:solidFill>
                  <a:schemeClr val="accent1">
                    <a:lumMod val="50000"/>
                  </a:schemeClr>
                </a:solidFill>
              </a:rPr>
              <a:t>En el caso de Europa, reforzar a todo el bloque frente a la amenaza soviética.</a:t>
            </a:r>
          </a:p>
          <a:p>
            <a:pPr fontAlgn="auto">
              <a:spcAft>
                <a:spcPts val="0"/>
              </a:spcAft>
              <a:defRPr/>
            </a:pPr>
            <a:endParaRPr lang="es-MX" sz="2200" dirty="0" smtClean="0">
              <a:solidFill>
                <a:schemeClr val="accent1">
                  <a:lumMod val="50000"/>
                </a:schemeClr>
              </a:solidFill>
            </a:endParaRPr>
          </a:p>
          <a:p>
            <a:pPr fontAlgn="auto">
              <a:spcAft>
                <a:spcPts val="0"/>
              </a:spcAft>
              <a:defRPr/>
            </a:pPr>
            <a:r>
              <a:rPr lang="es-MX" sz="2200" dirty="0" smtClean="0">
                <a:solidFill>
                  <a:schemeClr val="accent1">
                    <a:lumMod val="50000"/>
                  </a:schemeClr>
                </a:solidFill>
              </a:rPr>
              <a:t>Aumentar el peso político internacional del espacio integrado.</a:t>
            </a:r>
            <a:endParaRPr lang="es-ES" sz="2200" dirty="0">
              <a:solidFill>
                <a:schemeClr val="accent1">
                  <a:lumMod val="50000"/>
                </a:schemeClr>
              </a:solidFill>
            </a:endParaRP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416389" y="649876"/>
            <a:ext cx="4534324" cy="566116"/>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defRPr/>
            </a:pPr>
            <a:r>
              <a:rPr lang="es-MX" sz="3200" b="1" dirty="0" smtClean="0">
                <a:solidFill>
                  <a:schemeClr val="accent1">
                    <a:lumMod val="50000"/>
                  </a:schemeClr>
                </a:solidFill>
              </a:rPr>
              <a:t>Formas de integración</a:t>
            </a:r>
            <a:endParaRPr lang="es-ES" sz="3200" b="1" dirty="0">
              <a:solidFill>
                <a:schemeClr val="accent1">
                  <a:lumMod val="50000"/>
                </a:schemeClr>
              </a:solidFill>
            </a:endParaRPr>
          </a:p>
        </p:txBody>
      </p:sp>
      <p:sp>
        <p:nvSpPr>
          <p:cNvPr id="6" name="Rectangle 4"/>
          <p:cNvSpPr>
            <a:spLocks noChangeArrowheads="1"/>
          </p:cNvSpPr>
          <p:nvPr/>
        </p:nvSpPr>
        <p:spPr bwMode="auto">
          <a:xfrm>
            <a:off x="-22198" y="96392"/>
            <a:ext cx="3671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200" b="1" dirty="0" smtClean="0">
                <a:solidFill>
                  <a:schemeClr val="accent1">
                    <a:lumMod val="50000"/>
                  </a:schemeClr>
                </a:solidFill>
                <a:latin typeface="Roboto Light" panose="02000000000000000000" pitchFamily="2" charset="0"/>
                <a:ea typeface="Roboto Light" panose="02000000000000000000" pitchFamily="2" charset="0"/>
              </a:rPr>
              <a:t>Experiencia educativa:</a:t>
            </a:r>
          </a:p>
          <a:p>
            <a:r>
              <a:rPr lang="es-MX" sz="1200" b="1" dirty="0" smtClean="0">
                <a:solidFill>
                  <a:schemeClr val="accent1">
                    <a:lumMod val="50000"/>
                  </a:schemeClr>
                </a:solidFill>
                <a:latin typeface="Roboto Light" panose="02000000000000000000" pitchFamily="2" charset="0"/>
                <a:ea typeface="Roboto Light" panose="02000000000000000000" pitchFamily="2" charset="0"/>
              </a:rPr>
              <a:t>Integración Económica México-Estados Unidos</a:t>
            </a:r>
          </a:p>
        </p:txBody>
      </p:sp>
      <p:pic>
        <p:nvPicPr>
          <p:cNvPr id="7" name="Imagen 6"/>
          <p:cNvPicPr>
            <a:picLocks noChangeAspect="1"/>
          </p:cNvPicPr>
          <p:nvPr/>
        </p:nvPicPr>
        <p:blipFill>
          <a:blip r:embed="rId2"/>
          <a:stretch>
            <a:fillRect/>
          </a:stretch>
        </p:blipFill>
        <p:spPr>
          <a:xfrm>
            <a:off x="8028384" y="97433"/>
            <a:ext cx="1104887" cy="1104887"/>
          </a:xfrm>
          <a:prstGeom prst="rect">
            <a:avLst/>
          </a:prstGeom>
        </p:spPr>
      </p:pic>
      <p:graphicFrame>
        <p:nvGraphicFramePr>
          <p:cNvPr id="22" name="Diagrama 21"/>
          <p:cNvGraphicFramePr/>
          <p:nvPr>
            <p:extLst>
              <p:ext uri="{D42A27DB-BD31-4B8C-83A1-F6EECF244321}">
                <p14:modId xmlns:p14="http://schemas.microsoft.com/office/powerpoint/2010/main" val="1750547889"/>
              </p:ext>
            </p:extLst>
          </p:nvPr>
        </p:nvGraphicFramePr>
        <p:xfrm>
          <a:off x="323528" y="1393591"/>
          <a:ext cx="5184576" cy="52944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Rectangle 2"/>
          <p:cNvSpPr txBox="1">
            <a:spLocks noChangeArrowheads="1"/>
          </p:cNvSpPr>
          <p:nvPr/>
        </p:nvSpPr>
        <p:spPr>
          <a:xfrm>
            <a:off x="5780658" y="1229655"/>
            <a:ext cx="3240360" cy="4976619"/>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defRPr/>
            </a:pPr>
            <a:r>
              <a:rPr lang="es-MX" sz="2000" dirty="0" smtClean="0">
                <a:solidFill>
                  <a:schemeClr val="accent1">
                    <a:lumMod val="50000"/>
                  </a:schemeClr>
                </a:solidFill>
              </a:rPr>
              <a:t>Comprendido el concepto de integración, a continuación se analizan los grados existentes de </a:t>
            </a:r>
            <a:r>
              <a:rPr lang="es-ES" sz="2000" dirty="0" smtClean="0">
                <a:solidFill>
                  <a:schemeClr val="accent1">
                    <a:lumMod val="50000"/>
                  </a:schemeClr>
                </a:solidFill>
              </a:rPr>
              <a:t>ésta </a:t>
            </a:r>
            <a:r>
              <a:rPr lang="es-MX" sz="2000" dirty="0" smtClean="0">
                <a:solidFill>
                  <a:schemeClr val="accent1">
                    <a:lumMod val="50000"/>
                  </a:schemeClr>
                </a:solidFill>
              </a:rPr>
              <a:t>entre las naciones, de acuerdo con su alcance.</a:t>
            </a:r>
          </a:p>
          <a:p>
            <a:pPr algn="just" fontAlgn="auto">
              <a:spcAft>
                <a:spcPts val="0"/>
              </a:spcAft>
              <a:defRPr/>
            </a:pPr>
            <a:endParaRPr lang="es-MX" sz="2000" dirty="0" smtClean="0">
              <a:solidFill>
                <a:schemeClr val="accent1">
                  <a:lumMod val="50000"/>
                </a:schemeClr>
              </a:solidFill>
            </a:endParaRPr>
          </a:p>
          <a:p>
            <a:pPr fontAlgn="auto">
              <a:spcAft>
                <a:spcPts val="0"/>
              </a:spcAft>
              <a:defRPr/>
            </a:pPr>
            <a:r>
              <a:rPr lang="es-MX" sz="2000" dirty="0">
                <a:solidFill>
                  <a:schemeClr val="accent1">
                    <a:lumMod val="50000"/>
                  </a:schemeClr>
                </a:solidFill>
              </a:rPr>
              <a:t>La clasificación va de abajo </a:t>
            </a:r>
            <a:r>
              <a:rPr lang="es-MX" sz="2000" dirty="0" smtClean="0">
                <a:solidFill>
                  <a:schemeClr val="accent1">
                    <a:lumMod val="50000"/>
                  </a:schemeClr>
                </a:solidFill>
              </a:rPr>
              <a:t>hacia arriba, </a:t>
            </a:r>
            <a:r>
              <a:rPr lang="es-MX" sz="2000" dirty="0">
                <a:solidFill>
                  <a:schemeClr val="accent1">
                    <a:lumMod val="50000"/>
                  </a:schemeClr>
                </a:solidFill>
              </a:rPr>
              <a:t>el nivel más bajo de integración es </a:t>
            </a:r>
            <a:r>
              <a:rPr lang="es-MX" sz="2000" dirty="0" smtClean="0">
                <a:solidFill>
                  <a:schemeClr val="accent1">
                    <a:lumMod val="50000"/>
                  </a:schemeClr>
                </a:solidFill>
              </a:rPr>
              <a:t>el Acuerdo preferencial, </a:t>
            </a:r>
            <a:r>
              <a:rPr lang="es-MX" sz="2000" dirty="0">
                <a:solidFill>
                  <a:schemeClr val="accent1">
                    <a:lumMod val="50000"/>
                  </a:schemeClr>
                </a:solidFill>
              </a:rPr>
              <a:t>y el más completo es </a:t>
            </a:r>
            <a:r>
              <a:rPr lang="es-MX" sz="2000" dirty="0" smtClean="0">
                <a:solidFill>
                  <a:schemeClr val="accent1">
                    <a:lumMod val="50000"/>
                  </a:schemeClr>
                </a:solidFill>
              </a:rPr>
              <a:t>el Federalismo </a:t>
            </a:r>
            <a:r>
              <a:rPr lang="es-MX" sz="2000" dirty="0">
                <a:solidFill>
                  <a:schemeClr val="accent1">
                    <a:lumMod val="50000"/>
                  </a:schemeClr>
                </a:solidFill>
              </a:rPr>
              <a:t>regional. Esta clasificación forma parte de la Teoría básica de </a:t>
            </a:r>
            <a:r>
              <a:rPr lang="es-MX" sz="2000" dirty="0" smtClean="0">
                <a:solidFill>
                  <a:schemeClr val="accent1">
                    <a:lumMod val="50000"/>
                  </a:schemeClr>
                </a:solidFill>
              </a:rPr>
              <a:t>integración económica</a:t>
            </a:r>
            <a:r>
              <a:rPr lang="es-MX" sz="2000" dirty="0">
                <a:solidFill>
                  <a:schemeClr val="accent1">
                    <a:lumMod val="50000"/>
                  </a:schemeClr>
                </a:solidFill>
              </a:rPr>
              <a:t>.</a:t>
            </a:r>
            <a:endParaRPr lang="es-ES" sz="2000" dirty="0">
              <a:solidFill>
                <a:schemeClr val="accent1">
                  <a:lumMod val="50000"/>
                </a:schemeClr>
              </a:solidFill>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14203" y="903583"/>
            <a:ext cx="3655318" cy="637953"/>
          </a:xfrm>
        </p:spPr>
        <p:txBody>
          <a:bodyPr>
            <a:normAutofit fontScale="90000"/>
          </a:bodyPr>
          <a:lstStyle/>
          <a:p>
            <a:pPr eaLnBrk="1" hangingPunct="1">
              <a:defRPr/>
            </a:pPr>
            <a:r>
              <a:rPr lang="es-MX" b="1" dirty="0">
                <a:solidFill>
                  <a:schemeClr val="accent1">
                    <a:lumMod val="50000"/>
                  </a:schemeClr>
                </a:solidFill>
              </a:rPr>
              <a:t>Acuerdo preferencial</a:t>
            </a:r>
            <a:endParaRPr lang="es-ES" b="1" dirty="0">
              <a:solidFill>
                <a:schemeClr val="accent1">
                  <a:lumMod val="50000"/>
                </a:schemeClr>
              </a:solidFill>
            </a:endParaRPr>
          </a:p>
        </p:txBody>
      </p:sp>
      <p:sp>
        <p:nvSpPr>
          <p:cNvPr id="23555" name="Rectangle 3"/>
          <p:cNvSpPr>
            <a:spLocks noGrp="1" noChangeArrowheads="1"/>
          </p:cNvSpPr>
          <p:nvPr>
            <p:ph idx="1"/>
          </p:nvPr>
        </p:nvSpPr>
        <p:spPr>
          <a:xfrm>
            <a:off x="497646" y="1854219"/>
            <a:ext cx="3888432" cy="3259559"/>
          </a:xfrm>
        </p:spPr>
        <p:txBody>
          <a:bodyPr vert="horz" lIns="91440" tIns="45720" rIns="91440" bIns="45720" anchor="t">
            <a:normAutofit fontScale="92500" lnSpcReduction="10000"/>
          </a:bodyPr>
          <a:lstStyle/>
          <a:p>
            <a:pPr marL="0" indent="0">
              <a:buNone/>
            </a:pPr>
            <a:r>
              <a:rPr lang="es-MX" sz="2400" dirty="0" smtClean="0">
                <a:solidFill>
                  <a:schemeClr val="accent1">
                    <a:lumMod val="50000"/>
                  </a:schemeClr>
                </a:solidFill>
              </a:rPr>
              <a:t>En esta forma de integración, los </a:t>
            </a:r>
            <a:r>
              <a:rPr lang="es-MX" sz="2400" dirty="0">
                <a:solidFill>
                  <a:schemeClr val="accent1">
                    <a:lumMod val="50000"/>
                  </a:schemeClr>
                </a:solidFill>
              </a:rPr>
              <a:t>miembros se conceden entre sí una serie de preferencias (reducción de aranceles</a:t>
            </a:r>
            <a:r>
              <a:rPr lang="es-MX" sz="2400" dirty="0" smtClean="0">
                <a:solidFill>
                  <a:schemeClr val="accent1">
                    <a:lumMod val="50000"/>
                  </a:schemeClr>
                </a:solidFill>
              </a:rPr>
              <a:t>) </a:t>
            </a:r>
            <a:r>
              <a:rPr lang="es-MX" sz="2400" dirty="0">
                <a:solidFill>
                  <a:schemeClr val="accent1">
                    <a:lumMod val="50000"/>
                  </a:schemeClr>
                </a:solidFill>
              </a:rPr>
              <a:t>no extensibles a terceros, </a:t>
            </a:r>
            <a:r>
              <a:rPr lang="es-MX" sz="2400" dirty="0" smtClean="0">
                <a:solidFill>
                  <a:schemeClr val="accent1">
                    <a:lumMod val="50000"/>
                  </a:schemeClr>
                </a:solidFill>
              </a:rPr>
              <a:t>generalmente, </a:t>
            </a:r>
            <a:r>
              <a:rPr lang="es-MX" sz="2400" dirty="0">
                <a:solidFill>
                  <a:schemeClr val="accent1">
                    <a:lumMod val="50000"/>
                  </a:schemeClr>
                </a:solidFill>
              </a:rPr>
              <a:t>como </a:t>
            </a:r>
            <a:r>
              <a:rPr lang="es-MX" sz="2400" dirty="0" smtClean="0">
                <a:solidFill>
                  <a:schemeClr val="accent1">
                    <a:lumMod val="50000"/>
                  </a:schemeClr>
                </a:solidFill>
              </a:rPr>
              <a:t>ejemplo, </a:t>
            </a:r>
            <a:r>
              <a:rPr lang="es-MX" sz="2400" dirty="0">
                <a:solidFill>
                  <a:schemeClr val="accent1">
                    <a:lumMod val="50000"/>
                  </a:schemeClr>
                </a:solidFill>
              </a:rPr>
              <a:t>en el sector </a:t>
            </a:r>
            <a:r>
              <a:rPr lang="es-MX" sz="2400" dirty="0" smtClean="0">
                <a:solidFill>
                  <a:schemeClr val="accent1">
                    <a:lumMod val="50000"/>
                  </a:schemeClr>
                </a:solidFill>
              </a:rPr>
              <a:t>industrial están:</a:t>
            </a:r>
          </a:p>
          <a:p>
            <a:pPr algn="just" eaLnBrk="1" hangingPunct="1"/>
            <a:endParaRPr lang="es-MX" sz="2400" dirty="0">
              <a:solidFill>
                <a:schemeClr val="accent1">
                  <a:lumMod val="50000"/>
                </a:schemeClr>
              </a:solidFill>
            </a:endParaRPr>
          </a:p>
          <a:p>
            <a:pPr lvl="1" algn="just" eaLnBrk="1" hangingPunct="1"/>
            <a:r>
              <a:rPr lang="es-MX" sz="2400" i="1" dirty="0">
                <a:solidFill>
                  <a:schemeClr val="accent1">
                    <a:lumMod val="50000"/>
                  </a:schemeClr>
                </a:solidFill>
                <a:effectLst>
                  <a:outerShdw blurRad="38100" dist="38100" dir="2700000" algn="tl">
                    <a:srgbClr val="000000">
                      <a:alpha val="43137"/>
                    </a:srgbClr>
                  </a:outerShdw>
                </a:effectLst>
              </a:rPr>
              <a:t>Commonwealth</a:t>
            </a:r>
            <a:r>
              <a:rPr lang="es-MX" sz="2400" i="1" dirty="0">
                <a:solidFill>
                  <a:schemeClr val="accent1">
                    <a:lumMod val="50000"/>
                  </a:schemeClr>
                </a:solidFill>
              </a:rPr>
              <a:t> </a:t>
            </a:r>
            <a:r>
              <a:rPr lang="es-MX" sz="2400" dirty="0">
                <a:solidFill>
                  <a:schemeClr val="accent1">
                    <a:lumMod val="50000"/>
                  </a:schemeClr>
                </a:solidFill>
              </a:rPr>
              <a:t>Británica.</a:t>
            </a:r>
          </a:p>
          <a:p>
            <a:pPr lvl="1" algn="just" eaLnBrk="1" hangingPunct="1"/>
            <a:r>
              <a:rPr lang="es-MX" sz="2400" dirty="0">
                <a:solidFill>
                  <a:schemeClr val="accent1">
                    <a:lumMod val="50000"/>
                  </a:schemeClr>
                </a:solidFill>
              </a:rPr>
              <a:t>Benelux.</a:t>
            </a:r>
            <a:endParaRPr lang="es-ES" sz="2400" dirty="0">
              <a:solidFill>
                <a:schemeClr val="accent1">
                  <a:lumMod val="50000"/>
                </a:schemeClr>
              </a:solidFill>
            </a:endParaRPr>
          </a:p>
        </p:txBody>
      </p:sp>
      <p:sp>
        <p:nvSpPr>
          <p:cNvPr id="5" name="Rectangle 4"/>
          <p:cNvSpPr>
            <a:spLocks noChangeArrowheads="1"/>
          </p:cNvSpPr>
          <p:nvPr/>
        </p:nvSpPr>
        <p:spPr bwMode="auto">
          <a:xfrm>
            <a:off x="-22198" y="116632"/>
            <a:ext cx="3671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200" b="1" dirty="0" smtClean="0">
                <a:solidFill>
                  <a:schemeClr val="accent1">
                    <a:lumMod val="50000"/>
                  </a:schemeClr>
                </a:solidFill>
                <a:latin typeface="Roboto Light" panose="02000000000000000000" pitchFamily="2" charset="0"/>
                <a:ea typeface="Roboto Light" panose="02000000000000000000" pitchFamily="2" charset="0"/>
              </a:rPr>
              <a:t>Experiencia educativa:</a:t>
            </a:r>
          </a:p>
          <a:p>
            <a:r>
              <a:rPr lang="es-MX" sz="1200" b="1" dirty="0" smtClean="0">
                <a:solidFill>
                  <a:schemeClr val="accent1">
                    <a:lumMod val="50000"/>
                  </a:schemeClr>
                </a:solidFill>
                <a:latin typeface="Roboto Light" panose="02000000000000000000" pitchFamily="2" charset="0"/>
                <a:ea typeface="Roboto Light" panose="02000000000000000000" pitchFamily="2" charset="0"/>
              </a:rPr>
              <a:t>Integración Económica México-Estados Unidos</a:t>
            </a:r>
          </a:p>
        </p:txBody>
      </p:sp>
      <p:pic>
        <p:nvPicPr>
          <p:cNvPr id="6" name="Imagen 5"/>
          <p:cNvPicPr>
            <a:picLocks noChangeAspect="1"/>
          </p:cNvPicPr>
          <p:nvPr/>
        </p:nvPicPr>
        <p:blipFill>
          <a:blip r:embed="rId2"/>
          <a:stretch>
            <a:fillRect/>
          </a:stretch>
        </p:blipFill>
        <p:spPr>
          <a:xfrm>
            <a:off x="8028384" y="117673"/>
            <a:ext cx="1104887" cy="1104887"/>
          </a:xfrm>
          <a:prstGeom prst="rect">
            <a:avLst/>
          </a:prstGeom>
        </p:spPr>
      </p:pic>
      <p:pic>
        <p:nvPicPr>
          <p:cNvPr id="9" name="Imagen 8"/>
          <p:cNvPicPr>
            <a:picLocks noChangeAspect="1"/>
          </p:cNvPicPr>
          <p:nvPr/>
        </p:nvPicPr>
        <p:blipFill rotWithShape="1">
          <a:blip r:embed="rId3" cstate="print">
            <a:clrChange>
              <a:clrFrom>
                <a:srgbClr val="E2EEEE"/>
              </a:clrFrom>
              <a:clrTo>
                <a:srgbClr val="E2EEEE">
                  <a:alpha val="0"/>
                </a:srgbClr>
              </a:clrTo>
            </a:clrChange>
            <a:extLst>
              <a:ext uri="{28A0092B-C50C-407E-A947-70E740481C1C}">
                <a14:useLocalDpi xmlns:a14="http://schemas.microsoft.com/office/drawing/2010/main" val="0"/>
              </a:ext>
            </a:extLst>
          </a:blip>
          <a:srcRect l="17445" t="10306" r="17850" b="9369"/>
          <a:stretch/>
        </p:blipFill>
        <p:spPr>
          <a:xfrm>
            <a:off x="5508104" y="558074"/>
            <a:ext cx="2088232" cy="2592289"/>
          </a:xfrm>
          <a:prstGeom prst="rect">
            <a:avLst/>
          </a:prstGeom>
        </p:spPr>
      </p:pic>
      <p:pic>
        <p:nvPicPr>
          <p:cNvPr id="10" name="Imagen 9" descr="C:\Users\ADMIN\Downloads\14707326521_edf212a754_c.jpg"/>
          <p:cNvPicPr/>
          <p:nvPr/>
        </p:nvPicPr>
        <p:blipFill>
          <a:blip r:embed="rId4">
            <a:extLst>
              <a:ext uri="{28A0092B-C50C-407E-A947-70E740481C1C}">
                <a14:useLocalDpi xmlns:a14="http://schemas.microsoft.com/office/drawing/2010/main" val="0"/>
              </a:ext>
            </a:extLst>
          </a:blip>
          <a:srcRect/>
          <a:stretch>
            <a:fillRect/>
          </a:stretch>
        </p:blipFill>
        <p:spPr bwMode="auto">
          <a:xfrm>
            <a:off x="4464349" y="3645024"/>
            <a:ext cx="4175741" cy="2468179"/>
          </a:xfrm>
          <a:prstGeom prst="rect">
            <a:avLst/>
          </a:prstGeom>
          <a:noFill/>
          <a:ln>
            <a:noFill/>
          </a:ln>
        </p:spPr>
      </p:pic>
      <p:sp>
        <p:nvSpPr>
          <p:cNvPr id="2" name="Rectángulo 1"/>
          <p:cNvSpPr/>
          <p:nvPr/>
        </p:nvSpPr>
        <p:spPr>
          <a:xfrm>
            <a:off x="7355534" y="2636912"/>
            <a:ext cx="481603" cy="276999"/>
          </a:xfrm>
          <a:prstGeom prst="rect">
            <a:avLst/>
          </a:prstGeom>
        </p:spPr>
        <p:txBody>
          <a:bodyPr wrap="square">
            <a:spAutoFit/>
          </a:bodyPr>
          <a:lstStyle/>
          <a:p>
            <a:r>
              <a:rPr lang="es-MX" sz="1200" b="1" dirty="0">
                <a:solidFill>
                  <a:schemeClr val="accent1">
                    <a:lumMod val="50000"/>
                  </a:schemeClr>
                </a:solidFill>
                <a:latin typeface="Roboto Light" panose="02000000000000000000" pitchFamily="2" charset="0"/>
                <a:ea typeface="Roboto Light" panose="02000000000000000000" pitchFamily="2" charset="0"/>
              </a:rPr>
              <a:t> [3] </a:t>
            </a:r>
          </a:p>
        </p:txBody>
      </p:sp>
      <p:sp>
        <p:nvSpPr>
          <p:cNvPr id="3" name="Rectángulo 2"/>
          <p:cNvSpPr/>
          <p:nvPr/>
        </p:nvSpPr>
        <p:spPr>
          <a:xfrm>
            <a:off x="8360254" y="6113203"/>
            <a:ext cx="441146" cy="276999"/>
          </a:xfrm>
          <a:prstGeom prst="rect">
            <a:avLst/>
          </a:prstGeom>
        </p:spPr>
        <p:txBody>
          <a:bodyPr wrap="none">
            <a:spAutoFit/>
          </a:bodyPr>
          <a:lstStyle/>
          <a:p>
            <a:r>
              <a:rPr lang="es-MX" sz="1200" b="1" dirty="0">
                <a:solidFill>
                  <a:schemeClr val="accent1">
                    <a:lumMod val="50000"/>
                  </a:schemeClr>
                </a:solidFill>
                <a:latin typeface="Roboto Light" panose="02000000000000000000" pitchFamily="2" charset="0"/>
                <a:ea typeface="Roboto Light" panose="02000000000000000000" pitchFamily="2" charset="0"/>
              </a:rPr>
              <a:t> [4] </a:t>
            </a: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672333" y="1052736"/>
            <a:ext cx="3799334" cy="709961"/>
          </a:xfrm>
        </p:spPr>
        <p:txBody>
          <a:bodyPr vert="horz" lIns="91440" tIns="45720" rIns="91440" bIns="45720" anchor="ctr">
            <a:normAutofit/>
          </a:bodyPr>
          <a:lstStyle/>
          <a:p>
            <a:pPr>
              <a:defRPr/>
            </a:pPr>
            <a:r>
              <a:rPr lang="es-MX" b="1" dirty="0">
                <a:solidFill>
                  <a:schemeClr val="accent1">
                    <a:lumMod val="50000"/>
                  </a:schemeClr>
                </a:solidFill>
              </a:rPr>
              <a:t>Zona de libre cambio</a:t>
            </a:r>
            <a:endParaRPr lang="es-ES" b="1" dirty="0">
              <a:solidFill>
                <a:schemeClr val="accent1">
                  <a:lumMod val="50000"/>
                </a:schemeClr>
              </a:solidFill>
            </a:endParaRPr>
          </a:p>
        </p:txBody>
      </p:sp>
      <p:sp>
        <p:nvSpPr>
          <p:cNvPr id="24579" name="Rectangle 3"/>
          <p:cNvSpPr>
            <a:spLocks noGrp="1" noChangeArrowheads="1"/>
          </p:cNvSpPr>
          <p:nvPr>
            <p:ph idx="1"/>
          </p:nvPr>
        </p:nvSpPr>
        <p:spPr>
          <a:xfrm>
            <a:off x="628650" y="2132856"/>
            <a:ext cx="7886700" cy="4351338"/>
          </a:xfrm>
        </p:spPr>
        <p:txBody>
          <a:bodyPr vert="horz" lIns="91440" tIns="45720" rIns="91440" bIns="45720" anchor="t">
            <a:normAutofit/>
          </a:bodyPr>
          <a:lstStyle/>
          <a:p>
            <a:pPr marL="0" indent="0">
              <a:buNone/>
            </a:pPr>
            <a:r>
              <a:rPr lang="es-MX" sz="2400" dirty="0" smtClean="0">
                <a:solidFill>
                  <a:schemeClr val="accent1">
                    <a:lumMod val="50000"/>
                  </a:schemeClr>
                </a:solidFill>
              </a:rPr>
              <a:t>En este nivel de integración, los </a:t>
            </a:r>
            <a:r>
              <a:rPr lang="es-MX" sz="2400" dirty="0">
                <a:solidFill>
                  <a:schemeClr val="accent1">
                    <a:lumMod val="50000"/>
                  </a:schemeClr>
                </a:solidFill>
              </a:rPr>
              <a:t>miembros hacen desaparecer entre sí los aranceles y cualquier otro tipo de obstáculos al comercio, manteniendo frente a terceros </a:t>
            </a:r>
            <a:r>
              <a:rPr lang="es-MX" sz="2400" dirty="0" smtClean="0">
                <a:solidFill>
                  <a:schemeClr val="accent1">
                    <a:lumMod val="50000"/>
                  </a:schemeClr>
                </a:solidFill>
              </a:rPr>
              <a:t>países sus </a:t>
            </a:r>
            <a:r>
              <a:rPr lang="es-MX" sz="2400" dirty="0">
                <a:solidFill>
                  <a:schemeClr val="accent1">
                    <a:lumMod val="50000"/>
                  </a:schemeClr>
                </a:solidFill>
              </a:rPr>
              <a:t>propios aranceles.</a:t>
            </a:r>
          </a:p>
          <a:p>
            <a:pPr algn="just" eaLnBrk="1" hangingPunct="1"/>
            <a:endParaRPr lang="es-MX" sz="2400" dirty="0">
              <a:solidFill>
                <a:schemeClr val="accent1">
                  <a:lumMod val="50000"/>
                </a:schemeClr>
              </a:solidFill>
            </a:endParaRPr>
          </a:p>
          <a:p>
            <a:r>
              <a:rPr lang="es-MX" sz="2400" dirty="0">
                <a:solidFill>
                  <a:schemeClr val="accent1">
                    <a:lumMod val="50000"/>
                  </a:schemeClr>
                </a:solidFill>
              </a:rPr>
              <a:t>Su constitución está regulada en el artículo XXIV del Acuerdo General sobre Aranceles Aduaneros y Comercio (GATT) en el que se considera liberar las trabas para lo sustancial del comercio entre los países miembros y que esa liberación se haga en un plazo de tiempo razonable</a:t>
            </a:r>
            <a:r>
              <a:rPr lang="es-MX" sz="2400" i="1" dirty="0" smtClean="0">
                <a:solidFill>
                  <a:schemeClr val="accent1">
                    <a:lumMod val="50000"/>
                  </a:schemeClr>
                </a:solidFill>
              </a:rPr>
              <a:t>.</a:t>
            </a:r>
          </a:p>
          <a:p>
            <a:pPr lvl="2" algn="just"/>
            <a:endParaRPr lang="es-MX" sz="2400" i="1" dirty="0" smtClean="0">
              <a:solidFill>
                <a:schemeClr val="accent1">
                  <a:lumMod val="50000"/>
                </a:schemeClr>
              </a:solidFill>
            </a:endParaRPr>
          </a:p>
        </p:txBody>
      </p:sp>
      <p:sp>
        <p:nvSpPr>
          <p:cNvPr id="4" name="Rectangle 4"/>
          <p:cNvSpPr>
            <a:spLocks noChangeArrowheads="1"/>
          </p:cNvSpPr>
          <p:nvPr/>
        </p:nvSpPr>
        <p:spPr bwMode="auto">
          <a:xfrm>
            <a:off x="-22198" y="96392"/>
            <a:ext cx="3671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200" b="1" dirty="0" smtClean="0">
                <a:solidFill>
                  <a:schemeClr val="accent1">
                    <a:lumMod val="50000"/>
                  </a:schemeClr>
                </a:solidFill>
                <a:latin typeface="Roboto Light" panose="02000000000000000000" pitchFamily="2" charset="0"/>
                <a:ea typeface="Roboto Light" panose="02000000000000000000" pitchFamily="2" charset="0"/>
              </a:rPr>
              <a:t>Experiencia educativa:</a:t>
            </a:r>
          </a:p>
          <a:p>
            <a:r>
              <a:rPr lang="es-MX" sz="1200" b="1" dirty="0" smtClean="0">
                <a:solidFill>
                  <a:schemeClr val="accent1">
                    <a:lumMod val="50000"/>
                  </a:schemeClr>
                </a:solidFill>
                <a:latin typeface="Roboto Light" panose="02000000000000000000" pitchFamily="2" charset="0"/>
                <a:ea typeface="Roboto Light" panose="02000000000000000000" pitchFamily="2" charset="0"/>
              </a:rPr>
              <a:t>Integración Económica México-Estados Unidos</a:t>
            </a:r>
          </a:p>
        </p:txBody>
      </p:sp>
      <p:pic>
        <p:nvPicPr>
          <p:cNvPr id="5" name="Imagen 4"/>
          <p:cNvPicPr>
            <a:picLocks noChangeAspect="1"/>
          </p:cNvPicPr>
          <p:nvPr/>
        </p:nvPicPr>
        <p:blipFill>
          <a:blip r:embed="rId2"/>
          <a:stretch>
            <a:fillRect/>
          </a:stretch>
        </p:blipFill>
        <p:spPr>
          <a:xfrm>
            <a:off x="8028384" y="97433"/>
            <a:ext cx="1104887" cy="1104887"/>
          </a:xfrm>
          <a:prstGeom prst="rect">
            <a:avLst/>
          </a:prstGeom>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987824" y="782667"/>
            <a:ext cx="3020543" cy="637953"/>
          </a:xfrm>
        </p:spPr>
        <p:txBody>
          <a:bodyPr vert="horz" lIns="91440" tIns="45720" rIns="91440" bIns="45720" anchor="ctr">
            <a:normAutofit/>
          </a:bodyPr>
          <a:lstStyle/>
          <a:p>
            <a:pPr eaLnBrk="1" hangingPunct="1">
              <a:defRPr/>
            </a:pPr>
            <a:r>
              <a:rPr lang="es-MX" b="1" dirty="0">
                <a:solidFill>
                  <a:schemeClr val="accent1">
                    <a:lumMod val="50000"/>
                  </a:schemeClr>
                </a:solidFill>
              </a:rPr>
              <a:t>Unión aduanera</a:t>
            </a:r>
            <a:endParaRPr lang="es-ES" b="1" dirty="0">
              <a:solidFill>
                <a:schemeClr val="accent1">
                  <a:lumMod val="50000"/>
                </a:schemeClr>
              </a:solidFill>
            </a:endParaRPr>
          </a:p>
        </p:txBody>
      </p:sp>
      <p:sp>
        <p:nvSpPr>
          <p:cNvPr id="25603" name="Rectangle 3"/>
          <p:cNvSpPr>
            <a:spLocks noGrp="1" noChangeArrowheads="1"/>
          </p:cNvSpPr>
          <p:nvPr>
            <p:ph idx="1"/>
          </p:nvPr>
        </p:nvSpPr>
        <p:spPr>
          <a:xfrm>
            <a:off x="251520" y="1277219"/>
            <a:ext cx="4929889" cy="5379100"/>
          </a:xfrm>
        </p:spPr>
        <p:txBody>
          <a:bodyPr>
            <a:normAutofit fontScale="85000" lnSpcReduction="20000"/>
          </a:bodyPr>
          <a:lstStyle/>
          <a:p>
            <a:r>
              <a:rPr lang="es-MX" sz="2400" dirty="0" smtClean="0">
                <a:solidFill>
                  <a:schemeClr val="accent1">
                    <a:lumMod val="50000"/>
                  </a:schemeClr>
                </a:solidFill>
              </a:rPr>
              <a:t>Los </a:t>
            </a:r>
            <a:r>
              <a:rPr lang="es-MX" sz="2400" dirty="0">
                <a:solidFill>
                  <a:schemeClr val="accent1">
                    <a:lumMod val="50000"/>
                  </a:schemeClr>
                </a:solidFill>
              </a:rPr>
              <a:t>miembros eliminan entre sí todos los obstáculos existentes a la libre circulación de bienes y se crea un arancel común frente a terceros países</a:t>
            </a:r>
            <a:r>
              <a:rPr lang="es-MX" sz="2400" dirty="0" smtClean="0">
                <a:solidFill>
                  <a:schemeClr val="accent1">
                    <a:lumMod val="50000"/>
                  </a:schemeClr>
                </a:solidFill>
              </a:rPr>
              <a:t>.</a:t>
            </a:r>
          </a:p>
          <a:p>
            <a:pPr marL="0" indent="0" algn="just" eaLnBrk="1" hangingPunct="1">
              <a:buNone/>
            </a:pPr>
            <a:endParaRPr lang="es-MX" sz="2400" dirty="0" smtClean="0">
              <a:solidFill>
                <a:schemeClr val="accent1">
                  <a:lumMod val="50000"/>
                </a:schemeClr>
              </a:solidFill>
            </a:endParaRPr>
          </a:p>
          <a:p>
            <a:r>
              <a:rPr lang="es-MX" sz="2400" dirty="0">
                <a:solidFill>
                  <a:schemeClr val="accent1">
                    <a:lumMod val="50000"/>
                  </a:schemeClr>
                </a:solidFill>
              </a:rPr>
              <a:t>Una unión aduanera es un acuerdo comercial que contempla la eliminación de los impuestos o barreras arancelarias entre los países miembros de la Unión y la adopción de una tarifa o arancel externo común para los productos que procedan o que se dirijan a terceros países u otros bloques comerciales.</a:t>
            </a:r>
          </a:p>
          <a:p>
            <a:pPr algn="just"/>
            <a:endParaRPr lang="es-MX" sz="2400" dirty="0">
              <a:solidFill>
                <a:schemeClr val="accent1">
                  <a:lumMod val="50000"/>
                </a:schemeClr>
              </a:solidFill>
            </a:endParaRPr>
          </a:p>
          <a:p>
            <a:r>
              <a:rPr lang="es-MX" sz="2400" dirty="0">
                <a:solidFill>
                  <a:schemeClr val="accent1">
                    <a:lumMod val="50000"/>
                  </a:schemeClr>
                </a:solidFill>
              </a:rPr>
              <a:t>La unión aduanera entre Guatemala y Honduras entró en vigencia en junio de 2017, este proceso de Integración </a:t>
            </a:r>
            <a:r>
              <a:rPr lang="es-MX" sz="2400" dirty="0" smtClean="0">
                <a:solidFill>
                  <a:schemeClr val="accent1">
                    <a:lumMod val="50000"/>
                  </a:schemeClr>
                </a:solidFill>
              </a:rPr>
              <a:t>profunda </a:t>
            </a:r>
            <a:r>
              <a:rPr lang="es-MX" sz="2400" dirty="0">
                <a:solidFill>
                  <a:schemeClr val="accent1">
                    <a:lumMod val="50000"/>
                  </a:schemeClr>
                </a:solidFill>
              </a:rPr>
              <a:t>entre ambos países se crea </a:t>
            </a:r>
            <a:r>
              <a:rPr lang="es-MX" sz="2400" dirty="0" smtClean="0">
                <a:solidFill>
                  <a:schemeClr val="accent1">
                    <a:lumMod val="50000"/>
                  </a:schemeClr>
                </a:solidFill>
              </a:rPr>
              <a:t>con base en el fundamento </a:t>
            </a:r>
            <a:r>
              <a:rPr lang="es-MX" sz="2400" dirty="0">
                <a:solidFill>
                  <a:schemeClr val="accent1">
                    <a:lumMod val="50000"/>
                  </a:schemeClr>
                </a:solidFill>
              </a:rPr>
              <a:t>legal de los instrumentos jurídicos de la integración económica centroamericana.</a:t>
            </a:r>
            <a:endParaRPr lang="es-ES" sz="2400" dirty="0">
              <a:solidFill>
                <a:schemeClr val="accent1">
                  <a:lumMod val="50000"/>
                </a:schemeClr>
              </a:solidFill>
            </a:endParaRPr>
          </a:p>
        </p:txBody>
      </p:sp>
      <p:sp>
        <p:nvSpPr>
          <p:cNvPr id="4" name="Rectangle 4"/>
          <p:cNvSpPr>
            <a:spLocks noChangeArrowheads="1"/>
          </p:cNvSpPr>
          <p:nvPr/>
        </p:nvSpPr>
        <p:spPr bwMode="auto">
          <a:xfrm>
            <a:off x="-22198" y="96392"/>
            <a:ext cx="3671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200" b="1" dirty="0" smtClean="0">
                <a:solidFill>
                  <a:schemeClr val="accent1">
                    <a:lumMod val="50000"/>
                  </a:schemeClr>
                </a:solidFill>
                <a:latin typeface="Roboto Light" panose="02000000000000000000" pitchFamily="2" charset="0"/>
                <a:ea typeface="Roboto Light" panose="02000000000000000000" pitchFamily="2" charset="0"/>
              </a:rPr>
              <a:t>Experiencia educativa:</a:t>
            </a:r>
          </a:p>
          <a:p>
            <a:r>
              <a:rPr lang="es-MX" sz="1200" b="1" dirty="0" smtClean="0">
                <a:solidFill>
                  <a:schemeClr val="accent1">
                    <a:lumMod val="50000"/>
                  </a:schemeClr>
                </a:solidFill>
                <a:latin typeface="Roboto Light" panose="02000000000000000000" pitchFamily="2" charset="0"/>
                <a:ea typeface="Roboto Light" panose="02000000000000000000" pitchFamily="2" charset="0"/>
              </a:rPr>
              <a:t>Integración Económica México-Estados Unidos</a:t>
            </a:r>
          </a:p>
        </p:txBody>
      </p:sp>
      <p:pic>
        <p:nvPicPr>
          <p:cNvPr id="5" name="Imagen 4"/>
          <p:cNvPicPr>
            <a:picLocks noChangeAspect="1"/>
          </p:cNvPicPr>
          <p:nvPr/>
        </p:nvPicPr>
        <p:blipFill>
          <a:blip r:embed="rId2"/>
          <a:stretch>
            <a:fillRect/>
          </a:stretch>
        </p:blipFill>
        <p:spPr>
          <a:xfrm>
            <a:off x="8028384" y="97433"/>
            <a:ext cx="1104887" cy="1104887"/>
          </a:xfrm>
          <a:prstGeom prst="rect">
            <a:avLst/>
          </a:prstGeom>
        </p:spPr>
      </p:pic>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36096" y="2276872"/>
            <a:ext cx="3491880" cy="2405905"/>
          </a:xfrm>
          <a:prstGeom prst="rect">
            <a:avLst/>
          </a:prstGeom>
        </p:spPr>
      </p:pic>
      <p:sp>
        <p:nvSpPr>
          <p:cNvPr id="3" name="Rectángulo 2"/>
          <p:cNvSpPr/>
          <p:nvPr/>
        </p:nvSpPr>
        <p:spPr>
          <a:xfrm>
            <a:off x="8580827" y="4695278"/>
            <a:ext cx="441146" cy="276999"/>
          </a:xfrm>
          <a:prstGeom prst="rect">
            <a:avLst/>
          </a:prstGeom>
        </p:spPr>
        <p:txBody>
          <a:bodyPr wrap="none">
            <a:spAutoFit/>
          </a:bodyPr>
          <a:lstStyle/>
          <a:p>
            <a:pPr lvl="0" defTabSz="685800" fontAlgn="auto">
              <a:spcBef>
                <a:spcPts val="0"/>
              </a:spcBef>
              <a:spcAft>
                <a:spcPts val="0"/>
              </a:spcAft>
              <a:defRPr/>
            </a:pPr>
            <a:r>
              <a:rPr lang="es-MX" sz="1200" b="1" dirty="0">
                <a:solidFill>
                  <a:schemeClr val="accent1">
                    <a:lumMod val="50000"/>
                  </a:schemeClr>
                </a:solidFill>
                <a:latin typeface="Roboto Light" panose="02000000000000000000" pitchFamily="2" charset="0"/>
                <a:ea typeface="Roboto Light" panose="02000000000000000000" pitchFamily="2" charset="0"/>
              </a:rPr>
              <a:t> [5] </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18431" y="930183"/>
            <a:ext cx="7886700" cy="842634"/>
          </a:xfrm>
        </p:spPr>
        <p:txBody>
          <a:bodyPr/>
          <a:lstStyle/>
          <a:p>
            <a:pPr algn="ctr" eaLnBrk="1" hangingPunct="1">
              <a:defRPr/>
            </a:pPr>
            <a:r>
              <a:rPr lang="es-MX" b="1" dirty="0">
                <a:solidFill>
                  <a:schemeClr val="accent1">
                    <a:lumMod val="50000"/>
                  </a:schemeClr>
                </a:solidFill>
              </a:rPr>
              <a:t>Mercado </a:t>
            </a:r>
            <a:r>
              <a:rPr lang="es-MX" b="1" dirty="0" smtClean="0">
                <a:solidFill>
                  <a:schemeClr val="accent1">
                    <a:lumMod val="50000"/>
                  </a:schemeClr>
                </a:solidFill>
              </a:rPr>
              <a:t>común </a:t>
            </a:r>
            <a:r>
              <a:rPr lang="es-MX" b="1" dirty="0">
                <a:solidFill>
                  <a:schemeClr val="accent1">
                    <a:lumMod val="50000"/>
                  </a:schemeClr>
                </a:solidFill>
              </a:rPr>
              <a:t>y </a:t>
            </a:r>
            <a:r>
              <a:rPr lang="es-ES" b="1" dirty="0" smtClean="0">
                <a:solidFill>
                  <a:schemeClr val="accent1">
                    <a:lumMod val="50000"/>
                  </a:schemeClr>
                </a:solidFill>
              </a:rPr>
              <a:t>ú</a:t>
            </a:r>
            <a:r>
              <a:rPr lang="es-MX" b="1" dirty="0" smtClean="0">
                <a:solidFill>
                  <a:schemeClr val="accent1">
                    <a:lumMod val="50000"/>
                  </a:schemeClr>
                </a:solidFill>
              </a:rPr>
              <a:t>nico</a:t>
            </a:r>
            <a:endParaRPr lang="es-ES" b="1" dirty="0">
              <a:solidFill>
                <a:schemeClr val="accent1">
                  <a:lumMod val="50000"/>
                </a:schemeClr>
              </a:solidFill>
            </a:endParaRPr>
          </a:p>
        </p:txBody>
      </p:sp>
      <p:sp>
        <p:nvSpPr>
          <p:cNvPr id="26627" name="Rectangle 3"/>
          <p:cNvSpPr>
            <a:spLocks noGrp="1" noChangeArrowheads="1"/>
          </p:cNvSpPr>
          <p:nvPr>
            <p:ph idx="1"/>
          </p:nvPr>
        </p:nvSpPr>
        <p:spPr>
          <a:xfrm>
            <a:off x="618431" y="1916331"/>
            <a:ext cx="7886700" cy="4609013"/>
          </a:xfrm>
        </p:spPr>
        <p:txBody>
          <a:bodyPr vert="horz" lIns="91440" tIns="45720" rIns="91440" bIns="45720" anchor="t">
            <a:normAutofit lnSpcReduction="10000"/>
          </a:bodyPr>
          <a:lstStyle/>
          <a:p>
            <a:pPr marL="0" indent="0">
              <a:buNone/>
            </a:pPr>
            <a:r>
              <a:rPr lang="es-MX" sz="2400" dirty="0" smtClean="0">
                <a:solidFill>
                  <a:schemeClr val="accent1">
                    <a:lumMod val="50000"/>
                  </a:schemeClr>
                </a:solidFill>
              </a:rPr>
              <a:t>Es </a:t>
            </a:r>
            <a:r>
              <a:rPr lang="es-MX" sz="2400" dirty="0">
                <a:solidFill>
                  <a:schemeClr val="accent1">
                    <a:lumMod val="50000"/>
                  </a:schemeClr>
                </a:solidFill>
              </a:rPr>
              <a:t>importante conocer en </a:t>
            </a:r>
            <a:r>
              <a:rPr lang="es-MX" sz="2400" dirty="0" smtClean="0">
                <a:solidFill>
                  <a:schemeClr val="accent1">
                    <a:lumMod val="50000"/>
                  </a:schemeClr>
                </a:solidFill>
              </a:rPr>
              <a:t>qu</a:t>
            </a:r>
            <a:r>
              <a:rPr lang="es-ES" sz="2400" dirty="0" smtClean="0">
                <a:solidFill>
                  <a:schemeClr val="accent1">
                    <a:lumMod val="50000"/>
                  </a:schemeClr>
                </a:solidFill>
              </a:rPr>
              <a:t>é</a:t>
            </a:r>
            <a:r>
              <a:rPr lang="es-MX" sz="2400" dirty="0" smtClean="0">
                <a:solidFill>
                  <a:schemeClr val="accent1">
                    <a:lumMod val="50000"/>
                  </a:schemeClr>
                </a:solidFill>
              </a:rPr>
              <a:t> </a:t>
            </a:r>
            <a:r>
              <a:rPr lang="es-MX" sz="2400" dirty="0">
                <a:solidFill>
                  <a:schemeClr val="accent1">
                    <a:lumMod val="50000"/>
                  </a:schemeClr>
                </a:solidFill>
              </a:rPr>
              <a:t>se diferencian estas  formas de integración. </a:t>
            </a:r>
            <a:endParaRPr lang="es-MX" sz="2400" dirty="0" smtClean="0">
              <a:solidFill>
                <a:schemeClr val="accent1">
                  <a:lumMod val="50000"/>
                </a:schemeClr>
              </a:solidFill>
            </a:endParaRPr>
          </a:p>
          <a:p>
            <a:pPr>
              <a:buNone/>
            </a:pPr>
            <a:endParaRPr lang="es-MX" sz="2400" dirty="0">
              <a:solidFill>
                <a:schemeClr val="accent1">
                  <a:lumMod val="50000"/>
                </a:schemeClr>
              </a:solidFill>
            </a:endParaRPr>
          </a:p>
          <a:p>
            <a:pPr eaLnBrk="1" hangingPunct="1">
              <a:lnSpc>
                <a:spcPct val="90000"/>
              </a:lnSpc>
              <a:buFont typeface="Wingdings" pitchFamily="2" charset="2"/>
              <a:buNone/>
            </a:pPr>
            <a:r>
              <a:rPr lang="es-MX" sz="2400" b="1" dirty="0" smtClean="0">
                <a:solidFill>
                  <a:schemeClr val="accent1">
                    <a:lumMod val="50000"/>
                  </a:schemeClr>
                </a:solidFill>
              </a:rPr>
              <a:t>Mercado </a:t>
            </a:r>
            <a:r>
              <a:rPr lang="es-MX" sz="2400" b="1" dirty="0">
                <a:solidFill>
                  <a:schemeClr val="accent1">
                    <a:lumMod val="50000"/>
                  </a:schemeClr>
                </a:solidFill>
              </a:rPr>
              <a:t>común</a:t>
            </a:r>
          </a:p>
          <a:p>
            <a:pPr eaLnBrk="1" hangingPunct="1">
              <a:lnSpc>
                <a:spcPct val="90000"/>
              </a:lnSpc>
            </a:pPr>
            <a:r>
              <a:rPr lang="es-MX" sz="2400" dirty="0">
                <a:solidFill>
                  <a:schemeClr val="accent1">
                    <a:lumMod val="50000"/>
                  </a:schemeClr>
                </a:solidFill>
              </a:rPr>
              <a:t>Es una unión aduanera complementada con la libertad de movimiento de capital y mano de obra.</a:t>
            </a:r>
          </a:p>
          <a:p>
            <a:pPr algn="just" eaLnBrk="1" hangingPunct="1">
              <a:lnSpc>
                <a:spcPct val="90000"/>
              </a:lnSpc>
              <a:buFont typeface="Wingdings" pitchFamily="2" charset="2"/>
              <a:buNone/>
            </a:pPr>
            <a:endParaRPr lang="es-MX" sz="2400" dirty="0">
              <a:solidFill>
                <a:schemeClr val="accent1">
                  <a:lumMod val="50000"/>
                </a:schemeClr>
              </a:solidFill>
            </a:endParaRPr>
          </a:p>
          <a:p>
            <a:pPr algn="just" eaLnBrk="1" hangingPunct="1">
              <a:lnSpc>
                <a:spcPct val="90000"/>
              </a:lnSpc>
              <a:buFont typeface="Wingdings" pitchFamily="2" charset="2"/>
              <a:buNone/>
            </a:pPr>
            <a:r>
              <a:rPr lang="es-MX" sz="2400" b="1" dirty="0">
                <a:solidFill>
                  <a:schemeClr val="accent1">
                    <a:lumMod val="50000"/>
                  </a:schemeClr>
                </a:solidFill>
              </a:rPr>
              <a:t>	Mercado único</a:t>
            </a:r>
          </a:p>
          <a:p>
            <a:pPr eaLnBrk="1" hangingPunct="1">
              <a:lnSpc>
                <a:spcPct val="90000"/>
              </a:lnSpc>
            </a:pPr>
            <a:r>
              <a:rPr lang="es-MX" sz="2400" dirty="0">
                <a:solidFill>
                  <a:schemeClr val="accent1">
                    <a:lumMod val="50000"/>
                  </a:schemeClr>
                </a:solidFill>
              </a:rPr>
              <a:t>Perfeccionamiento del </a:t>
            </a:r>
            <a:r>
              <a:rPr lang="es-MX" sz="2400" dirty="0" smtClean="0">
                <a:solidFill>
                  <a:schemeClr val="accent1">
                    <a:lumMod val="50000"/>
                  </a:schemeClr>
                </a:solidFill>
              </a:rPr>
              <a:t>Mercado Común (MC) </a:t>
            </a:r>
            <a:r>
              <a:rPr lang="es-MX" sz="2400" dirty="0">
                <a:solidFill>
                  <a:schemeClr val="accent1">
                    <a:lumMod val="50000"/>
                  </a:schemeClr>
                </a:solidFill>
              </a:rPr>
              <a:t>con la eliminación de fronteras físicas (aduanas), fronteras técnicas (normas de calidad, abrir mercados públicos, etc.), y fronteras fiscales (armonizar impuestos).</a:t>
            </a:r>
            <a:endParaRPr lang="es-ES" sz="2400" dirty="0">
              <a:solidFill>
                <a:schemeClr val="accent1">
                  <a:lumMod val="50000"/>
                </a:schemeClr>
              </a:solidFill>
            </a:endParaRPr>
          </a:p>
        </p:txBody>
      </p:sp>
      <p:sp>
        <p:nvSpPr>
          <p:cNvPr id="4" name="Rectangle 4"/>
          <p:cNvSpPr>
            <a:spLocks noChangeArrowheads="1"/>
          </p:cNvSpPr>
          <p:nvPr/>
        </p:nvSpPr>
        <p:spPr bwMode="auto">
          <a:xfrm>
            <a:off x="-22198" y="96392"/>
            <a:ext cx="3671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200" b="1" dirty="0" smtClean="0">
                <a:solidFill>
                  <a:schemeClr val="accent1">
                    <a:lumMod val="50000"/>
                  </a:schemeClr>
                </a:solidFill>
                <a:latin typeface="Roboto Light" panose="02000000000000000000" pitchFamily="2" charset="0"/>
                <a:ea typeface="Roboto Light" panose="02000000000000000000" pitchFamily="2" charset="0"/>
              </a:rPr>
              <a:t>Experiencia educativa:</a:t>
            </a:r>
          </a:p>
          <a:p>
            <a:r>
              <a:rPr lang="es-MX" sz="1200" b="1" dirty="0" smtClean="0">
                <a:solidFill>
                  <a:schemeClr val="accent1">
                    <a:lumMod val="50000"/>
                  </a:schemeClr>
                </a:solidFill>
                <a:latin typeface="Roboto Light" panose="02000000000000000000" pitchFamily="2" charset="0"/>
                <a:ea typeface="Roboto Light" panose="02000000000000000000" pitchFamily="2" charset="0"/>
              </a:rPr>
              <a:t>Integración Económica México-Estados Unidos</a:t>
            </a:r>
          </a:p>
        </p:txBody>
      </p:sp>
      <p:pic>
        <p:nvPicPr>
          <p:cNvPr id="5" name="Imagen 4"/>
          <p:cNvPicPr>
            <a:picLocks noChangeAspect="1"/>
          </p:cNvPicPr>
          <p:nvPr/>
        </p:nvPicPr>
        <p:blipFill>
          <a:blip r:embed="rId2"/>
          <a:stretch>
            <a:fillRect/>
          </a:stretch>
        </p:blipFill>
        <p:spPr>
          <a:xfrm>
            <a:off x="8028384" y="97433"/>
            <a:ext cx="1104887" cy="1104887"/>
          </a:xfrm>
          <a:prstGeom prst="rect">
            <a:avLst/>
          </a:prstGeom>
        </p:spPr>
      </p:pic>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77036" y="630047"/>
            <a:ext cx="7886700" cy="926745"/>
          </a:xfrm>
        </p:spPr>
        <p:txBody>
          <a:bodyPr vert="horz" lIns="91440" tIns="45720" rIns="91440" bIns="45720" anchor="ctr">
            <a:normAutofit/>
          </a:bodyPr>
          <a:lstStyle/>
          <a:p>
            <a:pPr algn="ctr" eaLnBrk="1" hangingPunct="1">
              <a:defRPr/>
            </a:pPr>
            <a:r>
              <a:rPr lang="es-MX" b="1" dirty="0">
                <a:solidFill>
                  <a:schemeClr val="accent1">
                    <a:lumMod val="50000"/>
                  </a:schemeClr>
                </a:solidFill>
              </a:rPr>
              <a:t>Unión económica y monetaria</a:t>
            </a:r>
            <a:endParaRPr lang="es-ES" b="1" dirty="0">
              <a:solidFill>
                <a:schemeClr val="accent1">
                  <a:lumMod val="50000"/>
                </a:schemeClr>
              </a:solidFill>
            </a:endParaRPr>
          </a:p>
        </p:txBody>
      </p:sp>
      <p:sp>
        <p:nvSpPr>
          <p:cNvPr id="27651" name="Rectangle 3"/>
          <p:cNvSpPr>
            <a:spLocks noGrp="1" noChangeArrowheads="1"/>
          </p:cNvSpPr>
          <p:nvPr>
            <p:ph idx="1"/>
          </p:nvPr>
        </p:nvSpPr>
        <p:spPr>
          <a:xfrm>
            <a:off x="107503" y="1202320"/>
            <a:ext cx="9025767" cy="5655680"/>
          </a:xfrm>
        </p:spPr>
        <p:txBody>
          <a:bodyPr vert="horz" lIns="91440" tIns="45720" rIns="91440" bIns="45720" anchor="t">
            <a:normAutofit fontScale="70000" lnSpcReduction="20000"/>
          </a:bodyPr>
          <a:lstStyle/>
          <a:p>
            <a:pPr eaLnBrk="1" hangingPunct="1">
              <a:lnSpc>
                <a:spcPct val="90000"/>
              </a:lnSpc>
              <a:buFont typeface="Wingdings" pitchFamily="2" charset="2"/>
              <a:buNone/>
            </a:pPr>
            <a:r>
              <a:rPr lang="es-MX" sz="2700" dirty="0">
                <a:solidFill>
                  <a:schemeClr val="accent1">
                    <a:lumMod val="50000"/>
                  </a:schemeClr>
                </a:solidFill>
              </a:rPr>
              <a:t>	</a:t>
            </a:r>
          </a:p>
          <a:p>
            <a:pPr eaLnBrk="1" hangingPunct="1">
              <a:lnSpc>
                <a:spcPct val="90000"/>
              </a:lnSpc>
              <a:buFont typeface="Wingdings" pitchFamily="2" charset="2"/>
              <a:buNone/>
            </a:pPr>
            <a:r>
              <a:rPr lang="es-MX" sz="2700" b="1" dirty="0">
                <a:solidFill>
                  <a:schemeClr val="accent1">
                    <a:lumMod val="50000"/>
                  </a:schemeClr>
                </a:solidFill>
              </a:rPr>
              <a:t>	Unión económica</a:t>
            </a:r>
          </a:p>
          <a:p>
            <a:pPr eaLnBrk="1" hangingPunct="1">
              <a:lnSpc>
                <a:spcPct val="90000"/>
              </a:lnSpc>
            </a:pPr>
            <a:r>
              <a:rPr lang="es-MX" sz="2700" dirty="0">
                <a:solidFill>
                  <a:schemeClr val="accent1">
                    <a:lumMod val="50000"/>
                  </a:schemeClr>
                </a:solidFill>
              </a:rPr>
              <a:t>Coordinación de políticas macroeconómicas y políticas comunes para favorecer los cambios estructurales y el desarrollo regional.</a:t>
            </a:r>
          </a:p>
          <a:p>
            <a:pPr eaLnBrk="1" hangingPunct="1">
              <a:lnSpc>
                <a:spcPct val="90000"/>
              </a:lnSpc>
              <a:buFont typeface="Wingdings" pitchFamily="2" charset="2"/>
              <a:buNone/>
            </a:pPr>
            <a:endParaRPr lang="es-MX" sz="2700" dirty="0">
              <a:solidFill>
                <a:schemeClr val="accent1">
                  <a:lumMod val="50000"/>
                </a:schemeClr>
              </a:solidFill>
            </a:endParaRPr>
          </a:p>
          <a:p>
            <a:pPr eaLnBrk="1" hangingPunct="1">
              <a:lnSpc>
                <a:spcPct val="90000"/>
              </a:lnSpc>
              <a:buFont typeface="Wingdings" pitchFamily="2" charset="2"/>
              <a:buNone/>
            </a:pPr>
            <a:r>
              <a:rPr lang="es-MX" sz="2700" b="1" dirty="0">
                <a:solidFill>
                  <a:schemeClr val="accent1">
                    <a:lumMod val="50000"/>
                  </a:schemeClr>
                </a:solidFill>
              </a:rPr>
              <a:t>	Unión monetaria</a:t>
            </a:r>
          </a:p>
          <a:p>
            <a:pPr eaLnBrk="1" hangingPunct="1">
              <a:lnSpc>
                <a:spcPct val="90000"/>
              </a:lnSpc>
            </a:pPr>
            <a:r>
              <a:rPr lang="es-MX" sz="2700" dirty="0">
                <a:solidFill>
                  <a:schemeClr val="accent1">
                    <a:lumMod val="50000"/>
                  </a:schemeClr>
                </a:solidFill>
              </a:rPr>
              <a:t>Fijación de los tipos de cambio entre los países miembros y crear una moneda única</a:t>
            </a:r>
            <a:r>
              <a:rPr lang="es-MX" sz="2700" dirty="0" smtClean="0">
                <a:solidFill>
                  <a:schemeClr val="accent1">
                    <a:lumMod val="50000"/>
                  </a:schemeClr>
                </a:solidFill>
              </a:rPr>
              <a:t>.</a:t>
            </a:r>
          </a:p>
          <a:p>
            <a:pPr marL="0" indent="0" eaLnBrk="1" hangingPunct="1">
              <a:lnSpc>
                <a:spcPct val="90000"/>
              </a:lnSpc>
              <a:buNone/>
            </a:pPr>
            <a:endParaRPr lang="es-MX" sz="2700" dirty="0" smtClean="0">
              <a:solidFill>
                <a:schemeClr val="accent1">
                  <a:lumMod val="50000"/>
                </a:schemeClr>
              </a:solidFill>
            </a:endParaRPr>
          </a:p>
          <a:p>
            <a:r>
              <a:rPr lang="es-MX" sz="2700" dirty="0">
                <a:solidFill>
                  <a:schemeClr val="accent1">
                    <a:lumMod val="50000"/>
                  </a:schemeClr>
                </a:solidFill>
              </a:rPr>
              <a:t>La unión monetaria es considerada casi la última fase de la integración económica, con un grado de coordinación menor al de una unión económica.</a:t>
            </a:r>
          </a:p>
          <a:p>
            <a:endParaRPr lang="es-MX" sz="2700" dirty="0">
              <a:solidFill>
                <a:schemeClr val="accent1">
                  <a:lumMod val="50000"/>
                </a:schemeClr>
              </a:solidFill>
            </a:endParaRPr>
          </a:p>
          <a:p>
            <a:r>
              <a:rPr lang="es-MX" sz="2700" dirty="0">
                <a:solidFill>
                  <a:schemeClr val="accent1">
                    <a:lumMod val="50000"/>
                  </a:schemeClr>
                </a:solidFill>
              </a:rPr>
              <a:t>Los países miembros de una unión monetaria comparten casi toda la política económica a nivel macroeconómico, ya que una política monetaria común requiere cierto nivel de homogeneidad en la política fiscal. Por esa razón, uniones monetarias como la Eurozona tienen como requisitos de entrada ciertos niveles de déficit público, entre otras condiciones.</a:t>
            </a:r>
          </a:p>
          <a:p>
            <a:endParaRPr lang="es-MX" sz="2700" dirty="0">
              <a:solidFill>
                <a:schemeClr val="accent1">
                  <a:lumMod val="50000"/>
                </a:schemeClr>
              </a:solidFill>
            </a:endParaRPr>
          </a:p>
          <a:p>
            <a:r>
              <a:rPr lang="es-MX" sz="2700" dirty="0">
                <a:solidFill>
                  <a:schemeClr val="accent1">
                    <a:lumMod val="50000"/>
                  </a:schemeClr>
                </a:solidFill>
              </a:rPr>
              <a:t>Al incorporarse a una unión monetaria, los países miembros ceden parte de su soberanía al banco central encargado de emitir la divisa común y fijar la política monetaria.</a:t>
            </a:r>
            <a:endParaRPr lang="es-ES" sz="2700" dirty="0">
              <a:solidFill>
                <a:schemeClr val="accent1">
                  <a:lumMod val="50000"/>
                </a:schemeClr>
              </a:solidFill>
            </a:endParaRPr>
          </a:p>
        </p:txBody>
      </p:sp>
      <p:sp>
        <p:nvSpPr>
          <p:cNvPr id="4" name="Rectangle 4"/>
          <p:cNvSpPr>
            <a:spLocks noChangeArrowheads="1"/>
          </p:cNvSpPr>
          <p:nvPr/>
        </p:nvSpPr>
        <p:spPr bwMode="auto">
          <a:xfrm>
            <a:off x="-22198" y="96392"/>
            <a:ext cx="3671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200" b="1" dirty="0" smtClean="0">
                <a:solidFill>
                  <a:schemeClr val="accent1">
                    <a:lumMod val="50000"/>
                  </a:schemeClr>
                </a:solidFill>
                <a:latin typeface="Roboto Light" panose="02000000000000000000" pitchFamily="2" charset="0"/>
                <a:ea typeface="Roboto Light" panose="02000000000000000000" pitchFamily="2" charset="0"/>
              </a:rPr>
              <a:t>Experiencia educativa:</a:t>
            </a:r>
          </a:p>
          <a:p>
            <a:r>
              <a:rPr lang="es-MX" sz="1200" b="1" dirty="0" smtClean="0">
                <a:solidFill>
                  <a:schemeClr val="accent1">
                    <a:lumMod val="50000"/>
                  </a:schemeClr>
                </a:solidFill>
                <a:latin typeface="Roboto Light" panose="02000000000000000000" pitchFamily="2" charset="0"/>
                <a:ea typeface="Roboto Light" panose="02000000000000000000" pitchFamily="2" charset="0"/>
              </a:rPr>
              <a:t>Integración Económica México-Estados Unidos</a:t>
            </a:r>
          </a:p>
        </p:txBody>
      </p:sp>
      <p:pic>
        <p:nvPicPr>
          <p:cNvPr id="5" name="Imagen 4"/>
          <p:cNvPicPr>
            <a:picLocks noChangeAspect="1"/>
          </p:cNvPicPr>
          <p:nvPr/>
        </p:nvPicPr>
        <p:blipFill>
          <a:blip r:embed="rId2"/>
          <a:stretch>
            <a:fillRect/>
          </a:stretch>
        </p:blipFill>
        <p:spPr>
          <a:xfrm>
            <a:off x="8028384" y="97433"/>
            <a:ext cx="1104887" cy="1104887"/>
          </a:xfrm>
          <a:prstGeom prst="rect">
            <a:avLst/>
          </a:prstGeom>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10361" y="1062501"/>
            <a:ext cx="4204877" cy="521244"/>
          </a:xfrm>
        </p:spPr>
        <p:txBody>
          <a:bodyPr vert="horz" lIns="91440" tIns="45720" rIns="91440" bIns="45720" anchor="ctr">
            <a:normAutofit fontScale="90000"/>
          </a:bodyPr>
          <a:lstStyle/>
          <a:p>
            <a:pPr algn="ctr">
              <a:defRPr/>
            </a:pPr>
            <a:r>
              <a:rPr lang="es-MX" b="1" dirty="0">
                <a:solidFill>
                  <a:schemeClr val="accent1">
                    <a:lumMod val="50000"/>
                  </a:schemeClr>
                </a:solidFill>
              </a:rPr>
              <a:t>Unión económica plena</a:t>
            </a:r>
            <a:endParaRPr lang="es-ES" b="1" dirty="0">
              <a:solidFill>
                <a:schemeClr val="accent1">
                  <a:lumMod val="50000"/>
                </a:schemeClr>
              </a:solidFill>
            </a:endParaRPr>
          </a:p>
        </p:txBody>
      </p:sp>
      <p:sp>
        <p:nvSpPr>
          <p:cNvPr id="28675" name="Rectangle 3"/>
          <p:cNvSpPr>
            <a:spLocks noGrp="1" noChangeArrowheads="1"/>
          </p:cNvSpPr>
          <p:nvPr>
            <p:ph idx="1"/>
          </p:nvPr>
        </p:nvSpPr>
        <p:spPr>
          <a:xfrm>
            <a:off x="287930" y="1553956"/>
            <a:ext cx="4227308" cy="1875044"/>
          </a:xfrm>
        </p:spPr>
        <p:txBody>
          <a:bodyPr vert="horz" lIns="91440" tIns="45720" rIns="91440" bIns="45720" anchor="t">
            <a:normAutofit fontScale="85000" lnSpcReduction="20000"/>
          </a:bodyPr>
          <a:lstStyle/>
          <a:p>
            <a:pPr eaLnBrk="1" hangingPunct="1"/>
            <a:endParaRPr lang="es-MX" sz="2400" dirty="0">
              <a:solidFill>
                <a:schemeClr val="accent1">
                  <a:lumMod val="50000"/>
                </a:schemeClr>
              </a:solidFill>
            </a:endParaRPr>
          </a:p>
          <a:p>
            <a:pPr marL="0" indent="0">
              <a:buNone/>
            </a:pPr>
            <a:r>
              <a:rPr lang="es-MX" sz="2400" dirty="0" smtClean="0">
                <a:solidFill>
                  <a:schemeClr val="accent1">
                    <a:lumMod val="50000"/>
                  </a:schemeClr>
                </a:solidFill>
              </a:rPr>
              <a:t>En esta forma de integración se plantea la integraci</a:t>
            </a:r>
            <a:r>
              <a:rPr lang="es-ES" sz="2400" dirty="0" err="1" smtClean="0">
                <a:solidFill>
                  <a:schemeClr val="accent1">
                    <a:lumMod val="50000"/>
                  </a:schemeClr>
                </a:solidFill>
              </a:rPr>
              <a:t>ón</a:t>
            </a:r>
            <a:r>
              <a:rPr lang="es-MX" sz="2400" dirty="0" smtClean="0">
                <a:solidFill>
                  <a:schemeClr val="accent1">
                    <a:lumMod val="50000"/>
                  </a:schemeClr>
                </a:solidFill>
              </a:rPr>
              <a:t> </a:t>
            </a:r>
            <a:r>
              <a:rPr lang="es-MX" sz="2400" dirty="0">
                <a:solidFill>
                  <a:schemeClr val="accent1">
                    <a:lumMod val="50000"/>
                  </a:schemeClr>
                </a:solidFill>
              </a:rPr>
              <a:t>total de las economías de los países miembros, lo que exige una política económica común que implicaría una unión política hasta formar un solo país.</a:t>
            </a:r>
            <a:endParaRPr lang="es-ES" sz="2400" dirty="0">
              <a:solidFill>
                <a:schemeClr val="accent1">
                  <a:lumMod val="50000"/>
                </a:schemeClr>
              </a:solidFill>
            </a:endParaRPr>
          </a:p>
        </p:txBody>
      </p:sp>
      <p:sp>
        <p:nvSpPr>
          <p:cNvPr id="4" name="Rectangle 4"/>
          <p:cNvSpPr>
            <a:spLocks noChangeArrowheads="1"/>
          </p:cNvSpPr>
          <p:nvPr/>
        </p:nvSpPr>
        <p:spPr bwMode="auto">
          <a:xfrm>
            <a:off x="-22198" y="96392"/>
            <a:ext cx="3671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200" b="1" dirty="0" smtClean="0">
                <a:solidFill>
                  <a:schemeClr val="accent1">
                    <a:lumMod val="50000"/>
                  </a:schemeClr>
                </a:solidFill>
                <a:latin typeface="Roboto Light" panose="02000000000000000000" pitchFamily="2" charset="0"/>
                <a:ea typeface="Roboto Light" panose="02000000000000000000" pitchFamily="2" charset="0"/>
              </a:rPr>
              <a:t>Experiencia educativa:</a:t>
            </a:r>
          </a:p>
          <a:p>
            <a:r>
              <a:rPr lang="es-MX" sz="1200" b="1" dirty="0" smtClean="0">
                <a:solidFill>
                  <a:schemeClr val="accent1">
                    <a:lumMod val="50000"/>
                  </a:schemeClr>
                </a:solidFill>
                <a:latin typeface="Roboto Light" panose="02000000000000000000" pitchFamily="2" charset="0"/>
                <a:ea typeface="Roboto Light" panose="02000000000000000000" pitchFamily="2" charset="0"/>
              </a:rPr>
              <a:t>Integración Económica México-Estados Unidos</a:t>
            </a:r>
          </a:p>
        </p:txBody>
      </p:sp>
      <p:pic>
        <p:nvPicPr>
          <p:cNvPr id="5" name="Imagen 4"/>
          <p:cNvPicPr>
            <a:picLocks noChangeAspect="1"/>
          </p:cNvPicPr>
          <p:nvPr/>
        </p:nvPicPr>
        <p:blipFill>
          <a:blip r:embed="rId2"/>
          <a:stretch>
            <a:fillRect/>
          </a:stretch>
        </p:blipFill>
        <p:spPr>
          <a:xfrm>
            <a:off x="8028384" y="97433"/>
            <a:ext cx="1104887" cy="1104887"/>
          </a:xfrm>
          <a:prstGeom prst="rect">
            <a:avLst/>
          </a:prstGeom>
        </p:spPr>
      </p:pic>
      <p:pic>
        <p:nvPicPr>
          <p:cNvPr id="7" name="Imagen 6" descr="C:\Users\ADMIN\Downloads\50479083002_cba9377660_c.jpg"/>
          <p:cNvPicPr/>
          <p:nvPr/>
        </p:nvPicPr>
        <p:blipFill>
          <a:blip r:embed="rId3">
            <a:extLst>
              <a:ext uri="{28A0092B-C50C-407E-A947-70E740481C1C}">
                <a14:useLocalDpi xmlns:a14="http://schemas.microsoft.com/office/drawing/2010/main" val="0"/>
              </a:ext>
            </a:extLst>
          </a:blip>
          <a:srcRect/>
          <a:stretch>
            <a:fillRect/>
          </a:stretch>
        </p:blipFill>
        <p:spPr bwMode="auto">
          <a:xfrm>
            <a:off x="464094" y="3734220"/>
            <a:ext cx="3852545" cy="2426579"/>
          </a:xfrm>
          <a:prstGeom prst="rect">
            <a:avLst/>
          </a:prstGeom>
          <a:noFill/>
          <a:ln>
            <a:noFill/>
          </a:ln>
        </p:spPr>
      </p:pic>
      <p:sp>
        <p:nvSpPr>
          <p:cNvPr id="10" name="Rectángulo 9"/>
          <p:cNvSpPr/>
          <p:nvPr/>
        </p:nvSpPr>
        <p:spPr>
          <a:xfrm>
            <a:off x="310361" y="6235186"/>
            <a:ext cx="402674" cy="276999"/>
          </a:xfrm>
          <a:prstGeom prst="rect">
            <a:avLst/>
          </a:prstGeom>
        </p:spPr>
        <p:txBody>
          <a:bodyPr wrap="none">
            <a:spAutoFit/>
          </a:bodyPr>
          <a:lstStyle/>
          <a:p>
            <a:pPr lvl="0" defTabSz="685800" fontAlgn="auto">
              <a:spcBef>
                <a:spcPts val="0"/>
              </a:spcBef>
              <a:spcAft>
                <a:spcPts val="0"/>
              </a:spcAft>
              <a:defRPr/>
            </a:pPr>
            <a:r>
              <a:rPr lang="es-MX" sz="1200" b="1" dirty="0">
                <a:solidFill>
                  <a:schemeClr val="accent1">
                    <a:lumMod val="50000"/>
                  </a:schemeClr>
                </a:solidFill>
                <a:ea typeface="Roboto Light" panose="02000000000000000000" pitchFamily="2" charset="0"/>
              </a:rPr>
              <a:t> [6]</a:t>
            </a:r>
            <a:endParaRPr lang="es-MX" sz="1200" dirty="0"/>
          </a:p>
        </p:txBody>
      </p:sp>
      <p:sp>
        <p:nvSpPr>
          <p:cNvPr id="11" name="Rectángulo 10"/>
          <p:cNvSpPr/>
          <p:nvPr/>
        </p:nvSpPr>
        <p:spPr>
          <a:xfrm>
            <a:off x="5174574" y="1357717"/>
            <a:ext cx="3406253" cy="553998"/>
          </a:xfrm>
          <a:prstGeom prst="rect">
            <a:avLst/>
          </a:prstGeom>
        </p:spPr>
        <p:txBody>
          <a:bodyPr wrap="none">
            <a:spAutoFit/>
          </a:bodyPr>
          <a:lstStyle/>
          <a:p>
            <a:pPr fontAlgn="auto">
              <a:spcAft>
                <a:spcPts val="0"/>
              </a:spcAft>
              <a:defRPr/>
            </a:pPr>
            <a:r>
              <a:rPr lang="es-MX" sz="3000" b="1" dirty="0">
                <a:solidFill>
                  <a:schemeClr val="accent1">
                    <a:lumMod val="50000"/>
                  </a:schemeClr>
                </a:solidFill>
                <a:latin typeface="+mj-lt"/>
              </a:rPr>
              <a:t>Federalismo regional</a:t>
            </a:r>
          </a:p>
        </p:txBody>
      </p:sp>
      <p:pic>
        <p:nvPicPr>
          <p:cNvPr id="14" name="Imagen 13"/>
          <p:cNvPicPr>
            <a:picLocks noChangeAspect="1"/>
          </p:cNvPicPr>
          <p:nvPr/>
        </p:nvPicPr>
        <p:blipFill rotWithShape="1">
          <a:blip r:embed="rId4" cstate="print">
            <a:clrChange>
              <a:clrFrom>
                <a:srgbClr val="C0E8F0"/>
              </a:clrFrom>
              <a:clrTo>
                <a:srgbClr val="C0E8F0">
                  <a:alpha val="0"/>
                </a:srgbClr>
              </a:clrTo>
            </a:clrChange>
            <a:extLst>
              <a:ext uri="{28A0092B-C50C-407E-A947-70E740481C1C}">
                <a14:useLocalDpi xmlns:a14="http://schemas.microsoft.com/office/drawing/2010/main" val="0"/>
              </a:ext>
            </a:extLst>
          </a:blip>
          <a:srcRect l="22644"/>
          <a:stretch/>
        </p:blipFill>
        <p:spPr>
          <a:xfrm>
            <a:off x="5220732" y="2139557"/>
            <a:ext cx="3313935" cy="2970218"/>
          </a:xfrm>
          <a:prstGeom prst="rect">
            <a:avLst/>
          </a:prstGeom>
        </p:spPr>
      </p:pic>
      <p:sp>
        <p:nvSpPr>
          <p:cNvPr id="12" name="Rectángulo 11"/>
          <p:cNvSpPr/>
          <p:nvPr/>
        </p:nvSpPr>
        <p:spPr>
          <a:xfrm>
            <a:off x="7524328" y="4604934"/>
            <a:ext cx="432048" cy="276999"/>
          </a:xfrm>
          <a:prstGeom prst="rect">
            <a:avLst/>
          </a:prstGeom>
        </p:spPr>
        <p:txBody>
          <a:bodyPr wrap="square">
            <a:spAutoFit/>
          </a:bodyPr>
          <a:lstStyle/>
          <a:p>
            <a:pPr lvl="0" defTabSz="685800" fontAlgn="auto">
              <a:spcBef>
                <a:spcPts val="0"/>
              </a:spcBef>
              <a:spcAft>
                <a:spcPts val="0"/>
              </a:spcAft>
              <a:defRPr/>
            </a:pPr>
            <a:r>
              <a:rPr lang="es-MX" sz="1200" b="1" dirty="0">
                <a:solidFill>
                  <a:schemeClr val="accent1">
                    <a:lumMod val="50000"/>
                  </a:schemeClr>
                </a:solidFill>
                <a:ea typeface="Roboto Light" panose="02000000000000000000" pitchFamily="2" charset="0"/>
              </a:rPr>
              <a:t> [7]</a:t>
            </a:r>
            <a:endParaRPr lang="es-MX" sz="1200" dirty="0"/>
          </a:p>
        </p:txBody>
      </p:sp>
      <p:sp>
        <p:nvSpPr>
          <p:cNvPr id="13" name="CuadroTexto 12"/>
          <p:cNvSpPr txBox="1"/>
          <p:nvPr/>
        </p:nvSpPr>
        <p:spPr>
          <a:xfrm>
            <a:off x="4952024" y="5109775"/>
            <a:ext cx="3851349" cy="1631216"/>
          </a:xfrm>
          <a:prstGeom prst="rect">
            <a:avLst/>
          </a:prstGeom>
          <a:noFill/>
        </p:spPr>
        <p:txBody>
          <a:bodyPr wrap="square" rtlCol="0">
            <a:spAutoFit/>
          </a:bodyPr>
          <a:lstStyle/>
          <a:p>
            <a:pPr marL="0" indent="0" fontAlgn="auto">
              <a:spcAft>
                <a:spcPts val="0"/>
              </a:spcAft>
              <a:buFont typeface="Arial" panose="020B0604020202020204" pitchFamily="34" charset="0"/>
              <a:buNone/>
            </a:pPr>
            <a:r>
              <a:rPr lang="es-MX" sz="2000" dirty="0">
                <a:solidFill>
                  <a:schemeClr val="accent1">
                    <a:lumMod val="50000"/>
                  </a:schemeClr>
                </a:solidFill>
                <a:latin typeface="+mn-lt"/>
              </a:rPr>
              <a:t>Integración de carácter político en la que se buscarán no sólo aspectos económicos, sino democráticos, sociales e institucionales.</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64411" y="882650"/>
            <a:ext cx="8316416" cy="1143000"/>
          </a:xfrm>
        </p:spPr>
        <p:txBody>
          <a:bodyPr>
            <a:normAutofit/>
          </a:bodyPr>
          <a:lstStyle/>
          <a:p>
            <a:pPr eaLnBrk="1" hangingPunct="1">
              <a:defRPr/>
            </a:pPr>
            <a:r>
              <a:rPr lang="es-MX" sz="2400" dirty="0" smtClean="0">
                <a:solidFill>
                  <a:schemeClr val="accent1">
                    <a:lumMod val="50000"/>
                  </a:schemeClr>
                </a:solidFill>
              </a:rPr>
              <a:t>Analizados los diferentes niveles de integración observamos que cada fase incorpora la que se encuentra en el nivel inferior.</a:t>
            </a:r>
            <a:endParaRPr lang="es-ES" sz="2400" dirty="0">
              <a:solidFill>
                <a:schemeClr val="accent1">
                  <a:lumMod val="50000"/>
                </a:schemeClr>
              </a:solidFill>
            </a:endParaRPr>
          </a:p>
        </p:txBody>
      </p:sp>
      <p:sp>
        <p:nvSpPr>
          <p:cNvPr id="30723" name="Rectangle 3"/>
          <p:cNvSpPr>
            <a:spLocks noGrp="1" noChangeArrowheads="1"/>
          </p:cNvSpPr>
          <p:nvPr>
            <p:ph idx="1"/>
          </p:nvPr>
        </p:nvSpPr>
        <p:spPr>
          <a:xfrm>
            <a:off x="900113" y="1412875"/>
            <a:ext cx="7696200" cy="4038600"/>
          </a:xfrm>
        </p:spPr>
        <p:txBody>
          <a:bodyPr/>
          <a:lstStyle/>
          <a:p>
            <a:pPr eaLnBrk="1" hangingPunct="1"/>
            <a:endParaRPr lang="es-MX" dirty="0"/>
          </a:p>
          <a:p>
            <a:pPr eaLnBrk="1" hangingPunct="1">
              <a:buFont typeface="Wingdings" pitchFamily="2" charset="2"/>
              <a:buNone/>
            </a:pPr>
            <a:r>
              <a:rPr lang="es-MX" dirty="0"/>
              <a:t> </a:t>
            </a:r>
            <a:endParaRPr lang="es-ES" dirty="0"/>
          </a:p>
        </p:txBody>
      </p:sp>
      <p:sp>
        <p:nvSpPr>
          <p:cNvPr id="30724" name="Rectangle 53"/>
          <p:cNvSpPr>
            <a:spLocks noChangeArrowheads="1"/>
          </p:cNvSpPr>
          <p:nvPr/>
        </p:nvSpPr>
        <p:spPr bwMode="auto">
          <a:xfrm>
            <a:off x="900113" y="2290763"/>
            <a:ext cx="7924800" cy="4306887"/>
          </a:xfrm>
          <a:prstGeom prst="rect">
            <a:avLst/>
          </a:prstGeom>
          <a:noFill/>
          <a:ln w="9525">
            <a:solidFill>
              <a:schemeClr val="bg1"/>
            </a:solidFill>
            <a:miter lim="800000"/>
            <a:headEnd/>
            <a:tailEnd/>
          </a:ln>
        </p:spPr>
        <p:txBody>
          <a:bodyPr wrap="none"/>
          <a:lstStyle/>
          <a:p>
            <a:endParaRPr lang="es-MX"/>
          </a:p>
        </p:txBody>
      </p:sp>
      <p:sp>
        <p:nvSpPr>
          <p:cNvPr id="30725" name="Line 56"/>
          <p:cNvSpPr>
            <a:spLocks noChangeShapeType="1"/>
          </p:cNvSpPr>
          <p:nvPr/>
        </p:nvSpPr>
        <p:spPr bwMode="auto">
          <a:xfrm flipV="1">
            <a:off x="8824913" y="2958306"/>
            <a:ext cx="0" cy="2971800"/>
          </a:xfrm>
          <a:prstGeom prst="line">
            <a:avLst/>
          </a:prstGeom>
          <a:ln w="44450">
            <a:solidFill>
              <a:schemeClr val="tx2">
                <a:lumMod val="60000"/>
                <a:lumOff val="40000"/>
              </a:schemeClr>
            </a:solidFill>
            <a:headEnd/>
            <a:tailEnd type="triangle" w="med" len="med"/>
          </a:ln>
        </p:spPr>
        <p:style>
          <a:lnRef idx="1">
            <a:schemeClr val="accent1"/>
          </a:lnRef>
          <a:fillRef idx="0">
            <a:schemeClr val="accent1"/>
          </a:fillRef>
          <a:effectRef idx="0">
            <a:schemeClr val="accent1"/>
          </a:effectRef>
          <a:fontRef idx="minor">
            <a:schemeClr val="tx1"/>
          </a:fontRef>
        </p:style>
        <p:txBody>
          <a:bodyPr wrap="none"/>
          <a:lstStyle/>
          <a:p>
            <a:endParaRPr lang="es-MX"/>
          </a:p>
        </p:txBody>
      </p:sp>
      <p:sp>
        <p:nvSpPr>
          <p:cNvPr id="7" name="Rectangle 4"/>
          <p:cNvSpPr>
            <a:spLocks noChangeArrowheads="1"/>
          </p:cNvSpPr>
          <p:nvPr/>
        </p:nvSpPr>
        <p:spPr bwMode="auto">
          <a:xfrm>
            <a:off x="-22198" y="96392"/>
            <a:ext cx="3671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200" b="1" dirty="0" smtClean="0">
                <a:solidFill>
                  <a:schemeClr val="accent1">
                    <a:lumMod val="50000"/>
                  </a:schemeClr>
                </a:solidFill>
                <a:latin typeface="Roboto Light" panose="02000000000000000000" pitchFamily="2" charset="0"/>
                <a:ea typeface="Roboto Light" panose="02000000000000000000" pitchFamily="2" charset="0"/>
              </a:rPr>
              <a:t>Experiencia educativa:</a:t>
            </a:r>
          </a:p>
          <a:p>
            <a:r>
              <a:rPr lang="es-MX" sz="1200" b="1" dirty="0" smtClean="0">
                <a:solidFill>
                  <a:schemeClr val="accent1">
                    <a:lumMod val="50000"/>
                  </a:schemeClr>
                </a:solidFill>
                <a:latin typeface="Roboto Light" panose="02000000000000000000" pitchFamily="2" charset="0"/>
                <a:ea typeface="Roboto Light" panose="02000000000000000000" pitchFamily="2" charset="0"/>
              </a:rPr>
              <a:t>Integración Económica México-Estados Unidos</a:t>
            </a:r>
          </a:p>
        </p:txBody>
      </p:sp>
      <p:pic>
        <p:nvPicPr>
          <p:cNvPr id="8" name="Imagen 7"/>
          <p:cNvPicPr>
            <a:picLocks noChangeAspect="1"/>
          </p:cNvPicPr>
          <p:nvPr/>
        </p:nvPicPr>
        <p:blipFill>
          <a:blip r:embed="rId2"/>
          <a:stretch>
            <a:fillRect/>
          </a:stretch>
        </p:blipFill>
        <p:spPr>
          <a:xfrm>
            <a:off x="8028384" y="97433"/>
            <a:ext cx="1104887" cy="1104887"/>
          </a:xfrm>
          <a:prstGeom prst="rect">
            <a:avLst/>
          </a:prstGeom>
        </p:spPr>
      </p:pic>
      <p:graphicFrame>
        <p:nvGraphicFramePr>
          <p:cNvPr id="3" name="Tabla 2"/>
          <p:cNvGraphicFramePr>
            <a:graphicFrameLocks noGrp="1"/>
          </p:cNvGraphicFramePr>
          <p:nvPr>
            <p:extLst>
              <p:ext uri="{D42A27DB-BD31-4B8C-83A1-F6EECF244321}">
                <p14:modId xmlns:p14="http://schemas.microsoft.com/office/powerpoint/2010/main" val="192433878"/>
              </p:ext>
            </p:extLst>
          </p:nvPr>
        </p:nvGraphicFramePr>
        <p:xfrm>
          <a:off x="318651" y="2051918"/>
          <a:ext cx="8262176" cy="4572000"/>
        </p:xfrm>
        <a:graphic>
          <a:graphicData uri="http://schemas.openxmlformats.org/drawingml/2006/table">
            <a:tbl>
              <a:tblPr firstRow="1" bandRow="1">
                <a:tableStyleId>{5C22544A-7EE6-4342-B048-85BDC9FD1C3A}</a:tableStyleId>
              </a:tblPr>
              <a:tblGrid>
                <a:gridCol w="5367667">
                  <a:extLst>
                    <a:ext uri="{9D8B030D-6E8A-4147-A177-3AD203B41FA5}">
                      <a16:colId xmlns:a16="http://schemas.microsoft.com/office/drawing/2014/main" xmlns="" val="20000"/>
                    </a:ext>
                  </a:extLst>
                </a:gridCol>
                <a:gridCol w="2894509">
                  <a:extLst>
                    <a:ext uri="{9D8B030D-6E8A-4147-A177-3AD203B41FA5}">
                      <a16:colId xmlns:a16="http://schemas.microsoft.com/office/drawing/2014/main" xmlns="" val="20001"/>
                    </a:ext>
                  </a:extLst>
                </a:gridCol>
              </a:tblGrid>
              <a:tr h="370840">
                <a:tc>
                  <a:txBody>
                    <a:bodyPr/>
                    <a:lstStyle/>
                    <a:p>
                      <a:pPr algn="ctr"/>
                      <a:r>
                        <a:rPr lang="es-MX" sz="2000" dirty="0" smtClean="0">
                          <a:latin typeface="+mn-lt"/>
                        </a:rPr>
                        <a:t>Caracter</a:t>
                      </a:r>
                      <a:r>
                        <a:rPr lang="es-ES" sz="2000" dirty="0" smtClean="0">
                          <a:latin typeface="+mn-lt"/>
                        </a:rPr>
                        <a:t>í</a:t>
                      </a:r>
                      <a:r>
                        <a:rPr lang="es-MX" sz="2000" dirty="0" smtClean="0">
                          <a:latin typeface="+mn-lt"/>
                        </a:rPr>
                        <a:t>stica</a:t>
                      </a:r>
                      <a:endParaRPr lang="es-MX" sz="2000" dirty="0">
                        <a:latin typeface="+mn-lt"/>
                      </a:endParaRPr>
                    </a:p>
                  </a:txBody>
                  <a:tcPr/>
                </a:tc>
                <a:tc>
                  <a:txBody>
                    <a:bodyPr/>
                    <a:lstStyle/>
                    <a:p>
                      <a:pPr algn="ctr"/>
                      <a:r>
                        <a:rPr lang="es-MX" sz="2000" dirty="0" smtClean="0">
                          <a:latin typeface="+mn-lt"/>
                        </a:rPr>
                        <a:t>Nivel de integracion</a:t>
                      </a:r>
                      <a:endParaRPr lang="es-MX" sz="2000" dirty="0">
                        <a:latin typeface="+mn-lt"/>
                      </a:endParaRPr>
                    </a:p>
                  </a:txBody>
                  <a:tcPr/>
                </a:tc>
                <a:extLst>
                  <a:ext uri="{0D108BD9-81ED-4DB2-BD59-A6C34878D82A}">
                    <a16:rowId xmlns:a16="http://schemas.microsoft.com/office/drawing/2014/main" xmlns="" val="10000"/>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s-ES" sz="2000" dirty="0" smtClean="0">
                          <a:solidFill>
                            <a:schemeClr val="accent1">
                              <a:lumMod val="50000"/>
                            </a:schemeClr>
                          </a:solidFill>
                          <a:latin typeface="+mn-lt"/>
                          <a:ea typeface="Times New Roman"/>
                          <a:cs typeface="Times New Roman"/>
                        </a:rPr>
                        <a:t>Integración política, económica y social.</a:t>
                      </a:r>
                      <a:endParaRPr lang="es-MX" sz="2000" dirty="0" smtClean="0">
                        <a:solidFill>
                          <a:schemeClr val="accent1">
                            <a:lumMod val="50000"/>
                          </a:schemeClr>
                        </a:solidFill>
                        <a:latin typeface="+mn-lt"/>
                        <a:ea typeface="Times New Roman"/>
                        <a:cs typeface="Times New Roman"/>
                      </a:endParaRPr>
                    </a:p>
                  </a:txBody>
                  <a:tcPr/>
                </a:tc>
                <a:tc>
                  <a:txBody>
                    <a:bodyPr/>
                    <a:lstStyle/>
                    <a:p>
                      <a:r>
                        <a:rPr lang="es-MX" sz="2000" dirty="0" smtClean="0">
                          <a:solidFill>
                            <a:schemeClr val="accent1">
                              <a:lumMod val="50000"/>
                            </a:schemeClr>
                          </a:solidFill>
                          <a:latin typeface="+mn-lt"/>
                        </a:rPr>
                        <a:t>Federalismo regional.</a:t>
                      </a:r>
                      <a:endParaRPr lang="es-MX" sz="2000" dirty="0">
                        <a:solidFill>
                          <a:schemeClr val="accent1">
                            <a:lumMod val="50000"/>
                          </a:schemeClr>
                        </a:solidFill>
                        <a:latin typeface="+mn-lt"/>
                      </a:endParaRPr>
                    </a:p>
                  </a:txBody>
                  <a:tcPr/>
                </a:tc>
                <a:extLst>
                  <a:ext uri="{0D108BD9-81ED-4DB2-BD59-A6C34878D82A}">
                    <a16:rowId xmlns:a16="http://schemas.microsoft.com/office/drawing/2014/main" xmlns="" val="10001"/>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s-ES" sz="2000" dirty="0" smtClean="0">
                          <a:solidFill>
                            <a:schemeClr val="accent1">
                              <a:lumMod val="50000"/>
                            </a:schemeClr>
                          </a:solidFill>
                          <a:latin typeface="+mn-lt"/>
                          <a:ea typeface="Times New Roman"/>
                          <a:cs typeface="Times New Roman"/>
                        </a:rPr>
                        <a:t>Política económica única.</a:t>
                      </a:r>
                      <a:endParaRPr lang="es-MX" sz="2000" dirty="0" smtClean="0">
                        <a:solidFill>
                          <a:schemeClr val="accent1">
                            <a:lumMod val="50000"/>
                          </a:schemeClr>
                        </a:solidFill>
                        <a:latin typeface="+mn-lt"/>
                        <a:ea typeface="Times New Roman"/>
                        <a:cs typeface="Times New Roman"/>
                      </a:endParaRPr>
                    </a:p>
                  </a:txBody>
                  <a:tcPr/>
                </a:tc>
                <a:tc>
                  <a:txBody>
                    <a:bodyPr/>
                    <a:lstStyle/>
                    <a:p>
                      <a:r>
                        <a:rPr lang="es-MX" sz="2000" dirty="0" smtClean="0">
                          <a:solidFill>
                            <a:schemeClr val="accent1">
                              <a:lumMod val="50000"/>
                            </a:schemeClr>
                          </a:solidFill>
                          <a:latin typeface="+mn-lt"/>
                        </a:rPr>
                        <a:t>Unión económica plena.</a:t>
                      </a:r>
                      <a:endParaRPr lang="es-MX" sz="2000" dirty="0">
                        <a:solidFill>
                          <a:schemeClr val="accent1">
                            <a:lumMod val="50000"/>
                          </a:schemeClr>
                        </a:solidFill>
                        <a:latin typeface="+mn-lt"/>
                      </a:endParaRPr>
                    </a:p>
                  </a:txBody>
                  <a:tcPr/>
                </a:tc>
                <a:extLst>
                  <a:ext uri="{0D108BD9-81ED-4DB2-BD59-A6C34878D82A}">
                    <a16:rowId xmlns:a16="http://schemas.microsoft.com/office/drawing/2014/main" xmlns="" val="10002"/>
                  </a:ext>
                </a:extLst>
              </a:tr>
              <a:tr h="30340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s-ES" sz="2000" dirty="0" smtClean="0">
                          <a:solidFill>
                            <a:schemeClr val="accent1">
                              <a:lumMod val="50000"/>
                            </a:schemeClr>
                          </a:solidFill>
                          <a:latin typeface="+mn-lt"/>
                          <a:ea typeface="Times New Roman"/>
                          <a:cs typeface="Times New Roman"/>
                        </a:rPr>
                        <a:t>Moneda única.</a:t>
                      </a:r>
                      <a:endParaRPr lang="es-MX" sz="2000" dirty="0" smtClean="0">
                        <a:solidFill>
                          <a:schemeClr val="accent1">
                            <a:lumMod val="50000"/>
                          </a:schemeClr>
                        </a:solidFill>
                        <a:latin typeface="+mn-lt"/>
                        <a:ea typeface="Times New Roman"/>
                        <a:cs typeface="Times New Roman"/>
                      </a:endParaRPr>
                    </a:p>
                  </a:txBody>
                  <a:tcPr/>
                </a:tc>
                <a:tc>
                  <a:txBody>
                    <a:bodyPr/>
                    <a:lstStyle/>
                    <a:p>
                      <a:r>
                        <a:rPr lang="es-MX" sz="2000" dirty="0" smtClean="0">
                          <a:solidFill>
                            <a:schemeClr val="accent1">
                              <a:lumMod val="50000"/>
                            </a:schemeClr>
                          </a:solidFill>
                          <a:latin typeface="+mn-lt"/>
                        </a:rPr>
                        <a:t>Unión monetaria</a:t>
                      </a:r>
                      <a:r>
                        <a:rPr lang="es-MX" sz="2000" baseline="0" dirty="0" smtClean="0">
                          <a:solidFill>
                            <a:schemeClr val="accent1">
                              <a:lumMod val="50000"/>
                            </a:schemeClr>
                          </a:solidFill>
                          <a:latin typeface="+mn-lt"/>
                        </a:rPr>
                        <a:t>.</a:t>
                      </a:r>
                      <a:endParaRPr lang="es-MX" sz="2000" dirty="0">
                        <a:solidFill>
                          <a:schemeClr val="accent1">
                            <a:lumMod val="50000"/>
                          </a:schemeClr>
                        </a:solidFill>
                        <a:latin typeface="+mn-lt"/>
                      </a:endParaRPr>
                    </a:p>
                  </a:txBody>
                  <a:tcPr/>
                </a:tc>
                <a:extLst>
                  <a:ext uri="{0D108BD9-81ED-4DB2-BD59-A6C34878D82A}">
                    <a16:rowId xmlns:a16="http://schemas.microsoft.com/office/drawing/2014/main" xmlns="" val="10003"/>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s-ES" sz="2000" dirty="0" smtClean="0">
                          <a:solidFill>
                            <a:schemeClr val="accent1">
                              <a:lumMod val="50000"/>
                            </a:schemeClr>
                          </a:solidFill>
                          <a:latin typeface="+mn-lt"/>
                          <a:ea typeface="Times New Roman"/>
                          <a:cs typeface="Times New Roman"/>
                        </a:rPr>
                        <a:t>Coordinación de políticas económicas.</a:t>
                      </a:r>
                      <a:endParaRPr lang="es-MX" sz="2000" dirty="0" smtClean="0">
                        <a:solidFill>
                          <a:schemeClr val="accent1">
                            <a:lumMod val="50000"/>
                          </a:schemeClr>
                        </a:solidFill>
                        <a:latin typeface="+mn-lt"/>
                        <a:ea typeface="Times New Roman"/>
                        <a:cs typeface="Times New Roman"/>
                      </a:endParaRPr>
                    </a:p>
                  </a:txBody>
                  <a:tcPr/>
                </a:tc>
                <a:tc>
                  <a:txBody>
                    <a:bodyPr/>
                    <a:lstStyle/>
                    <a:p>
                      <a:r>
                        <a:rPr lang="es-MX" sz="2000" dirty="0" smtClean="0">
                          <a:solidFill>
                            <a:schemeClr val="accent1">
                              <a:lumMod val="50000"/>
                            </a:schemeClr>
                          </a:solidFill>
                          <a:latin typeface="+mn-lt"/>
                        </a:rPr>
                        <a:t>Unión económica.</a:t>
                      </a:r>
                      <a:endParaRPr lang="es-MX" sz="2000" dirty="0">
                        <a:solidFill>
                          <a:schemeClr val="accent1">
                            <a:lumMod val="50000"/>
                          </a:schemeClr>
                        </a:solidFill>
                        <a:latin typeface="+mn-lt"/>
                      </a:endParaRPr>
                    </a:p>
                  </a:txBody>
                  <a:tcPr/>
                </a:tc>
                <a:extLst>
                  <a:ext uri="{0D108BD9-81ED-4DB2-BD59-A6C34878D82A}">
                    <a16:rowId xmlns:a16="http://schemas.microsoft.com/office/drawing/2014/main" xmlns="" val="10004"/>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s-ES" sz="2000" dirty="0" smtClean="0">
                          <a:solidFill>
                            <a:schemeClr val="accent1">
                              <a:lumMod val="50000"/>
                            </a:schemeClr>
                          </a:solidFill>
                          <a:latin typeface="+mn-lt"/>
                          <a:ea typeface="Times New Roman"/>
                          <a:cs typeface="Times New Roman"/>
                        </a:rPr>
                        <a:t>Supresión de fronteras físicas, técnicas y fiscales.</a:t>
                      </a:r>
                      <a:endParaRPr lang="es-MX" sz="2000" dirty="0" smtClean="0">
                        <a:solidFill>
                          <a:schemeClr val="accent1">
                            <a:lumMod val="50000"/>
                          </a:schemeClr>
                        </a:solidFill>
                        <a:latin typeface="+mn-lt"/>
                        <a:ea typeface="Times New Roman"/>
                        <a:cs typeface="Times New Roman"/>
                      </a:endParaRPr>
                    </a:p>
                  </a:txBody>
                  <a:tcPr/>
                </a:tc>
                <a:tc>
                  <a:txBody>
                    <a:bodyPr/>
                    <a:lstStyle/>
                    <a:p>
                      <a:r>
                        <a:rPr lang="es-MX" sz="2000" dirty="0" smtClean="0">
                          <a:solidFill>
                            <a:schemeClr val="accent1">
                              <a:lumMod val="50000"/>
                            </a:schemeClr>
                          </a:solidFill>
                          <a:latin typeface="+mn-lt"/>
                        </a:rPr>
                        <a:t>Mercado único.</a:t>
                      </a:r>
                      <a:endParaRPr lang="es-MX" sz="2000" dirty="0">
                        <a:solidFill>
                          <a:schemeClr val="accent1">
                            <a:lumMod val="50000"/>
                          </a:schemeClr>
                        </a:solidFill>
                        <a:latin typeface="+mn-lt"/>
                      </a:endParaRPr>
                    </a:p>
                  </a:txBody>
                  <a:tcPr/>
                </a:tc>
                <a:extLst>
                  <a:ext uri="{0D108BD9-81ED-4DB2-BD59-A6C34878D82A}">
                    <a16:rowId xmlns:a16="http://schemas.microsoft.com/office/drawing/2014/main" xmlns="" val="10005"/>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s-ES" sz="2000" dirty="0" smtClean="0">
                          <a:solidFill>
                            <a:schemeClr val="accent1">
                              <a:lumMod val="50000"/>
                            </a:schemeClr>
                          </a:solidFill>
                          <a:latin typeface="+mn-lt"/>
                          <a:ea typeface="Times New Roman"/>
                          <a:cs typeface="Times New Roman"/>
                        </a:rPr>
                        <a:t>Libre movilidad de factores productivos.</a:t>
                      </a:r>
                      <a:endParaRPr lang="es-MX" sz="2000" dirty="0" smtClean="0">
                        <a:solidFill>
                          <a:schemeClr val="accent1">
                            <a:lumMod val="50000"/>
                          </a:schemeClr>
                        </a:solidFill>
                        <a:latin typeface="+mn-lt"/>
                        <a:ea typeface="Times New Roman"/>
                        <a:cs typeface="Times New Roman"/>
                      </a:endParaRPr>
                    </a:p>
                  </a:txBody>
                  <a:tcPr/>
                </a:tc>
                <a:tc>
                  <a:txBody>
                    <a:bodyPr/>
                    <a:lstStyle/>
                    <a:p>
                      <a:r>
                        <a:rPr lang="es-MX" sz="2000" dirty="0" smtClean="0">
                          <a:solidFill>
                            <a:schemeClr val="accent1">
                              <a:lumMod val="50000"/>
                            </a:schemeClr>
                          </a:solidFill>
                          <a:latin typeface="+mn-lt"/>
                        </a:rPr>
                        <a:t>Mercado común.</a:t>
                      </a:r>
                      <a:endParaRPr lang="es-MX" sz="2000" dirty="0">
                        <a:solidFill>
                          <a:schemeClr val="accent1">
                            <a:lumMod val="50000"/>
                          </a:schemeClr>
                        </a:solidFill>
                        <a:latin typeface="+mn-lt"/>
                      </a:endParaRPr>
                    </a:p>
                  </a:txBody>
                  <a:tcPr/>
                </a:tc>
                <a:extLst>
                  <a:ext uri="{0D108BD9-81ED-4DB2-BD59-A6C34878D82A}">
                    <a16:rowId xmlns:a16="http://schemas.microsoft.com/office/drawing/2014/main" xmlns="" val="10006"/>
                  </a:ext>
                </a:extLst>
              </a:tr>
              <a:tr h="23622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s-ES" sz="2000" dirty="0" smtClean="0">
                          <a:solidFill>
                            <a:schemeClr val="accent1">
                              <a:lumMod val="50000"/>
                            </a:schemeClr>
                          </a:solidFill>
                          <a:latin typeface="+mn-lt"/>
                          <a:ea typeface="Times New Roman"/>
                          <a:cs typeface="Times New Roman"/>
                        </a:rPr>
                        <a:t>Protección exterior común.</a:t>
                      </a:r>
                      <a:endParaRPr lang="es-MX" sz="2000" dirty="0" smtClean="0">
                        <a:solidFill>
                          <a:schemeClr val="accent1">
                            <a:lumMod val="50000"/>
                          </a:schemeClr>
                        </a:solidFill>
                        <a:latin typeface="+mn-lt"/>
                        <a:ea typeface="Times New Roman"/>
                        <a:cs typeface="Times New Roman"/>
                      </a:endParaRPr>
                    </a:p>
                  </a:txBody>
                  <a:tcPr/>
                </a:tc>
                <a:tc>
                  <a:txBody>
                    <a:bodyPr/>
                    <a:lstStyle/>
                    <a:p>
                      <a:r>
                        <a:rPr lang="es-MX" sz="2000" dirty="0" smtClean="0">
                          <a:solidFill>
                            <a:schemeClr val="accent1">
                              <a:lumMod val="50000"/>
                            </a:schemeClr>
                          </a:solidFill>
                          <a:latin typeface="+mn-lt"/>
                        </a:rPr>
                        <a:t>Unión aduanera.</a:t>
                      </a:r>
                    </a:p>
                  </a:txBody>
                  <a:tcPr/>
                </a:tc>
                <a:extLst>
                  <a:ext uri="{0D108BD9-81ED-4DB2-BD59-A6C34878D82A}">
                    <a16:rowId xmlns:a16="http://schemas.microsoft.com/office/drawing/2014/main" xmlns="" val="10007"/>
                  </a:ext>
                </a:extLst>
              </a:tr>
              <a:tr h="4724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s-ES" sz="2000" dirty="0" smtClean="0">
                          <a:solidFill>
                            <a:schemeClr val="accent1">
                              <a:lumMod val="50000"/>
                            </a:schemeClr>
                          </a:solidFill>
                          <a:latin typeface="+mn-lt"/>
                          <a:ea typeface="Times New Roman"/>
                          <a:cs typeface="Times New Roman"/>
                        </a:rPr>
                        <a:t>Supresión total de obstáculos al comercio mutuo y protección exterior individual.</a:t>
                      </a:r>
                      <a:endParaRPr lang="es-MX" sz="2000" dirty="0" smtClean="0">
                        <a:solidFill>
                          <a:schemeClr val="accent1">
                            <a:lumMod val="50000"/>
                          </a:schemeClr>
                        </a:solidFill>
                        <a:latin typeface="+mn-lt"/>
                        <a:ea typeface="Times New Roman"/>
                        <a:cs typeface="Times New Roman"/>
                      </a:endParaRPr>
                    </a:p>
                  </a:txBody>
                  <a:tcPr/>
                </a:tc>
                <a:tc>
                  <a:txBody>
                    <a:bodyPr/>
                    <a:lstStyle/>
                    <a:p>
                      <a:r>
                        <a:rPr lang="es-MX" sz="2000" dirty="0" smtClean="0">
                          <a:solidFill>
                            <a:schemeClr val="accent1">
                              <a:lumMod val="50000"/>
                            </a:schemeClr>
                          </a:solidFill>
                          <a:latin typeface="+mn-lt"/>
                        </a:rPr>
                        <a:t>Área de libre comercio.</a:t>
                      </a:r>
                    </a:p>
                  </a:txBody>
                  <a:tcPr/>
                </a:tc>
                <a:extLst>
                  <a:ext uri="{0D108BD9-81ED-4DB2-BD59-A6C34878D82A}">
                    <a16:rowId xmlns:a16="http://schemas.microsoft.com/office/drawing/2014/main" xmlns="" val="10008"/>
                  </a:ext>
                </a:extLst>
              </a:tr>
              <a:tr h="23622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s-ES" sz="2000" dirty="0" smtClean="0">
                          <a:solidFill>
                            <a:schemeClr val="accent1">
                              <a:lumMod val="50000"/>
                            </a:schemeClr>
                          </a:solidFill>
                          <a:latin typeface="+mn-lt"/>
                          <a:ea typeface="Times New Roman"/>
                          <a:cs typeface="Times New Roman"/>
                        </a:rPr>
                        <a:t>Preferencias entre miembros para impulsar el comercio.</a:t>
                      </a:r>
                      <a:endParaRPr lang="es-MX" sz="2000" dirty="0" smtClean="0">
                        <a:solidFill>
                          <a:schemeClr val="accent1">
                            <a:lumMod val="50000"/>
                          </a:schemeClr>
                        </a:solidFill>
                        <a:latin typeface="+mn-lt"/>
                        <a:ea typeface="Times New Roman"/>
                        <a:cs typeface="Times New Roman"/>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s-MX" sz="2000" dirty="0" smtClean="0">
                          <a:solidFill>
                            <a:schemeClr val="accent1">
                              <a:lumMod val="50000"/>
                            </a:schemeClr>
                          </a:solidFill>
                          <a:latin typeface="+mn-lt"/>
                        </a:rPr>
                        <a:t>Acuerdos</a:t>
                      </a:r>
                      <a:r>
                        <a:rPr lang="es-MX" sz="2000" baseline="0" dirty="0" smtClean="0">
                          <a:solidFill>
                            <a:schemeClr val="accent1">
                              <a:lumMod val="50000"/>
                            </a:schemeClr>
                          </a:solidFill>
                          <a:latin typeface="+mn-lt"/>
                        </a:rPr>
                        <a:t> preferenciales.</a:t>
                      </a:r>
                      <a:endParaRPr lang="es-MX" sz="2000" dirty="0" smtClean="0">
                        <a:solidFill>
                          <a:schemeClr val="accent1">
                            <a:lumMod val="50000"/>
                          </a:schemeClr>
                        </a:solidFill>
                        <a:latin typeface="+mn-lt"/>
                      </a:endParaRPr>
                    </a:p>
                    <a:p>
                      <a:endParaRPr lang="es-MX" sz="2000" dirty="0">
                        <a:solidFill>
                          <a:schemeClr val="accent1">
                            <a:lumMod val="50000"/>
                          </a:schemeClr>
                        </a:solidFill>
                        <a:latin typeface="+mn-lt"/>
                      </a:endParaRPr>
                    </a:p>
                  </a:txBody>
                  <a:tcPr/>
                </a:tc>
                <a:extLst>
                  <a:ext uri="{0D108BD9-81ED-4DB2-BD59-A6C34878D82A}">
                    <a16:rowId xmlns:a16="http://schemas.microsoft.com/office/drawing/2014/main" xmlns="" val="10009"/>
                  </a:ext>
                </a:extLst>
              </a:tr>
            </a:tbl>
          </a:graphicData>
        </a:graphic>
      </p:graphicFrame>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475656" y="928780"/>
            <a:ext cx="5616624" cy="402860"/>
          </a:xfrm>
        </p:spPr>
        <p:txBody>
          <a:bodyPr>
            <a:noAutofit/>
          </a:bodyPr>
          <a:lstStyle/>
          <a:p>
            <a:pPr algn="ctr" eaLnBrk="1" hangingPunct="1">
              <a:defRPr/>
            </a:pPr>
            <a:r>
              <a:rPr lang="es-MX" sz="3200" b="1" dirty="0">
                <a:solidFill>
                  <a:schemeClr val="accent1">
                    <a:lumMod val="50000"/>
                  </a:schemeClr>
                </a:solidFill>
              </a:rPr>
              <a:t>Inconvenientes de la integración</a:t>
            </a:r>
            <a:endParaRPr lang="es-ES" sz="3200" b="1" dirty="0">
              <a:solidFill>
                <a:schemeClr val="accent1">
                  <a:lumMod val="50000"/>
                </a:schemeClr>
              </a:solidFill>
            </a:endParaRPr>
          </a:p>
        </p:txBody>
      </p:sp>
      <p:sp>
        <p:nvSpPr>
          <p:cNvPr id="31747" name="Rectangle 3"/>
          <p:cNvSpPr>
            <a:spLocks noGrp="1" noChangeArrowheads="1"/>
          </p:cNvSpPr>
          <p:nvPr>
            <p:ph idx="1"/>
          </p:nvPr>
        </p:nvSpPr>
        <p:spPr>
          <a:xfrm>
            <a:off x="323528" y="3356992"/>
            <a:ext cx="8329307" cy="2880320"/>
          </a:xfrm>
        </p:spPr>
        <p:txBody>
          <a:bodyPr>
            <a:normAutofit/>
          </a:bodyPr>
          <a:lstStyle/>
          <a:p>
            <a:pPr eaLnBrk="1" hangingPunct="1">
              <a:lnSpc>
                <a:spcPct val="80000"/>
              </a:lnSpc>
            </a:pPr>
            <a:r>
              <a:rPr lang="es-MX" sz="2400" dirty="0">
                <a:solidFill>
                  <a:schemeClr val="accent1">
                    <a:lumMod val="50000"/>
                  </a:schemeClr>
                </a:solidFill>
              </a:rPr>
              <a:t>Aparecerán ganadores y perdedores, los ganadores serán los sectores o empresas más competitivos.</a:t>
            </a:r>
          </a:p>
          <a:p>
            <a:pPr eaLnBrk="1" hangingPunct="1">
              <a:lnSpc>
                <a:spcPct val="80000"/>
              </a:lnSpc>
            </a:pPr>
            <a:endParaRPr lang="es-MX" sz="2400" dirty="0">
              <a:solidFill>
                <a:schemeClr val="accent1">
                  <a:lumMod val="50000"/>
                </a:schemeClr>
              </a:solidFill>
            </a:endParaRPr>
          </a:p>
          <a:p>
            <a:pPr eaLnBrk="1" hangingPunct="1">
              <a:lnSpc>
                <a:spcPct val="80000"/>
              </a:lnSpc>
            </a:pPr>
            <a:r>
              <a:rPr lang="es-MX" sz="2400" dirty="0">
                <a:solidFill>
                  <a:schemeClr val="accent1">
                    <a:lumMod val="50000"/>
                  </a:schemeClr>
                </a:solidFill>
              </a:rPr>
              <a:t>Las políticas económicas nacionales tropezarán con más restricciones. El país más fuerte impondrá sus criterios.</a:t>
            </a:r>
          </a:p>
          <a:p>
            <a:pPr algn="just" eaLnBrk="1" hangingPunct="1">
              <a:lnSpc>
                <a:spcPct val="80000"/>
              </a:lnSpc>
            </a:pPr>
            <a:endParaRPr lang="es-MX" sz="2400" dirty="0">
              <a:solidFill>
                <a:schemeClr val="accent1">
                  <a:lumMod val="50000"/>
                </a:schemeClr>
              </a:solidFill>
            </a:endParaRPr>
          </a:p>
          <a:p>
            <a:pPr eaLnBrk="1" hangingPunct="1">
              <a:lnSpc>
                <a:spcPct val="80000"/>
              </a:lnSpc>
            </a:pPr>
            <a:r>
              <a:rPr lang="es-MX" sz="2400" dirty="0">
                <a:solidFill>
                  <a:schemeClr val="accent1">
                    <a:lumMod val="50000"/>
                  </a:schemeClr>
                </a:solidFill>
              </a:rPr>
              <a:t>Habrá desequilibrios regionales y disparidades sociales.</a:t>
            </a:r>
            <a:endParaRPr lang="es-ES" sz="2400" dirty="0">
              <a:solidFill>
                <a:schemeClr val="accent1">
                  <a:lumMod val="50000"/>
                </a:schemeClr>
              </a:solidFill>
            </a:endParaRPr>
          </a:p>
        </p:txBody>
      </p:sp>
      <p:sp>
        <p:nvSpPr>
          <p:cNvPr id="4" name="Rectangle 4"/>
          <p:cNvSpPr>
            <a:spLocks noChangeArrowheads="1"/>
          </p:cNvSpPr>
          <p:nvPr/>
        </p:nvSpPr>
        <p:spPr bwMode="auto">
          <a:xfrm>
            <a:off x="-22198" y="96392"/>
            <a:ext cx="3671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200" b="1" dirty="0" smtClean="0">
                <a:solidFill>
                  <a:schemeClr val="accent1">
                    <a:lumMod val="50000"/>
                  </a:schemeClr>
                </a:solidFill>
                <a:latin typeface="Roboto Light" panose="02000000000000000000" pitchFamily="2" charset="0"/>
                <a:ea typeface="Roboto Light" panose="02000000000000000000" pitchFamily="2" charset="0"/>
              </a:rPr>
              <a:t>Experiencia educativa:</a:t>
            </a:r>
          </a:p>
          <a:p>
            <a:r>
              <a:rPr lang="es-MX" sz="1200" b="1" dirty="0" smtClean="0">
                <a:solidFill>
                  <a:schemeClr val="accent1">
                    <a:lumMod val="50000"/>
                  </a:schemeClr>
                </a:solidFill>
                <a:latin typeface="Roboto Light" panose="02000000000000000000" pitchFamily="2" charset="0"/>
                <a:ea typeface="Roboto Light" panose="02000000000000000000" pitchFamily="2" charset="0"/>
              </a:rPr>
              <a:t>Integración Económica México-Estados Unidos</a:t>
            </a:r>
          </a:p>
        </p:txBody>
      </p:sp>
      <p:pic>
        <p:nvPicPr>
          <p:cNvPr id="5" name="Imagen 4"/>
          <p:cNvPicPr>
            <a:picLocks noChangeAspect="1"/>
          </p:cNvPicPr>
          <p:nvPr/>
        </p:nvPicPr>
        <p:blipFill>
          <a:blip r:embed="rId2"/>
          <a:stretch>
            <a:fillRect/>
          </a:stretch>
        </p:blipFill>
        <p:spPr>
          <a:xfrm>
            <a:off x="8028384" y="97433"/>
            <a:ext cx="1104887" cy="1104887"/>
          </a:xfrm>
          <a:prstGeom prst="rect">
            <a:avLst/>
          </a:prstGeom>
        </p:spPr>
      </p:pic>
      <p:sp>
        <p:nvSpPr>
          <p:cNvPr id="6" name="Rectangle 2"/>
          <p:cNvSpPr txBox="1">
            <a:spLocks noChangeArrowheads="1"/>
          </p:cNvSpPr>
          <p:nvPr/>
        </p:nvSpPr>
        <p:spPr>
          <a:xfrm>
            <a:off x="251520" y="1772816"/>
            <a:ext cx="8064896" cy="114300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defRPr/>
            </a:pPr>
            <a:r>
              <a:rPr lang="es-MX" sz="2400" dirty="0" smtClean="0">
                <a:solidFill>
                  <a:schemeClr val="accent1">
                    <a:lumMod val="50000"/>
                  </a:schemeClr>
                </a:solidFill>
              </a:rPr>
              <a:t>Reflexionando la integración como un proceso económico-político, es que se puede entender que en el desarrollo de éste surgirán nuevas propuestas que tomen algunas ideas de las existentes, pero debe tomarse en cuenta que:</a:t>
            </a:r>
            <a:endParaRPr lang="es-ES" sz="2400" dirty="0">
              <a:solidFill>
                <a:schemeClr val="accent1">
                  <a:lumMod val="50000"/>
                </a:schemeClr>
              </a:solidFill>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90779" y="1895515"/>
            <a:ext cx="9144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r"/>
            <a:r>
              <a:rPr lang="es-MX" b="1" dirty="0" smtClean="0">
                <a:solidFill>
                  <a:schemeClr val="accent1">
                    <a:lumMod val="50000"/>
                  </a:schemeClr>
                </a:solidFill>
                <a:latin typeface="Gill Sans MT" pitchFamily="34" charset="0"/>
              </a:rPr>
              <a:t>Dirección </a:t>
            </a:r>
            <a:r>
              <a:rPr lang="es-MX" b="1" dirty="0">
                <a:solidFill>
                  <a:schemeClr val="accent1">
                    <a:lumMod val="50000"/>
                  </a:schemeClr>
                </a:solidFill>
                <a:latin typeface="Gill Sans MT" pitchFamily="34" charset="0"/>
              </a:rPr>
              <a:t>de Desarrollo Académico e </a:t>
            </a:r>
            <a:r>
              <a:rPr lang="es-MX" b="1" dirty="0" smtClean="0">
                <a:solidFill>
                  <a:schemeClr val="accent1">
                    <a:lumMod val="50000"/>
                  </a:schemeClr>
                </a:solidFill>
                <a:latin typeface="Gill Sans MT" pitchFamily="34" charset="0"/>
              </a:rPr>
              <a:t>Innovación Educativa</a:t>
            </a:r>
            <a:br>
              <a:rPr lang="es-MX" b="1" dirty="0" smtClean="0">
                <a:solidFill>
                  <a:schemeClr val="accent1">
                    <a:lumMod val="50000"/>
                  </a:schemeClr>
                </a:solidFill>
                <a:latin typeface="Gill Sans MT" pitchFamily="34" charset="0"/>
              </a:rPr>
            </a:br>
            <a:r>
              <a:rPr lang="es-MX" b="1" dirty="0" smtClean="0">
                <a:solidFill>
                  <a:schemeClr val="accent1">
                    <a:lumMod val="50000"/>
                  </a:schemeClr>
                </a:solidFill>
                <a:latin typeface="Gill Sans MT" pitchFamily="34" charset="0"/>
              </a:rPr>
              <a:t>Área de Formación de Elección Libre (AFEL)</a:t>
            </a:r>
          </a:p>
          <a:p>
            <a:endParaRPr lang="es-MX" dirty="0">
              <a:solidFill>
                <a:schemeClr val="accent1">
                  <a:lumMod val="50000"/>
                </a:schemeClr>
              </a:solidFill>
            </a:endParaRPr>
          </a:p>
        </p:txBody>
      </p:sp>
      <p:sp>
        <p:nvSpPr>
          <p:cNvPr id="7" name="Rectangle 4"/>
          <p:cNvSpPr>
            <a:spLocks noChangeArrowheads="1"/>
          </p:cNvSpPr>
          <p:nvPr/>
        </p:nvSpPr>
        <p:spPr bwMode="auto">
          <a:xfrm>
            <a:off x="1899460" y="4077072"/>
            <a:ext cx="712777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r"/>
            <a:r>
              <a:rPr lang="es-MX" b="1" dirty="0" smtClean="0">
                <a:solidFill>
                  <a:schemeClr val="accent1">
                    <a:lumMod val="50000"/>
                  </a:schemeClr>
                </a:solidFill>
                <a:latin typeface="Gill Sans MT" pitchFamily="34" charset="0"/>
              </a:rPr>
              <a:t>Experiencia educativa:</a:t>
            </a:r>
          </a:p>
          <a:p>
            <a:pPr algn="r"/>
            <a:r>
              <a:rPr lang="es-MX" b="1" dirty="0" smtClean="0">
                <a:solidFill>
                  <a:schemeClr val="accent1">
                    <a:lumMod val="50000"/>
                  </a:schemeClr>
                </a:solidFill>
                <a:latin typeface="Gill Sans MT" pitchFamily="34" charset="0"/>
              </a:rPr>
              <a:t>Integración Económica México-Estados Unidos</a:t>
            </a:r>
          </a:p>
          <a:p>
            <a:endParaRPr lang="es-MX" dirty="0">
              <a:solidFill>
                <a:schemeClr val="accent1">
                  <a:lumMod val="50000"/>
                </a:schemeClr>
              </a:solidFill>
            </a:endParaRPr>
          </a:p>
        </p:txBody>
      </p:sp>
      <p:pic>
        <p:nvPicPr>
          <p:cNvPr id="3" name="Imagen 2"/>
          <p:cNvPicPr>
            <a:picLocks noChangeAspect="1"/>
          </p:cNvPicPr>
          <p:nvPr/>
        </p:nvPicPr>
        <p:blipFill>
          <a:blip r:embed="rId2"/>
          <a:stretch>
            <a:fillRect/>
          </a:stretch>
        </p:blipFill>
        <p:spPr>
          <a:xfrm>
            <a:off x="8028384" y="97433"/>
            <a:ext cx="1104887" cy="1104887"/>
          </a:xfrm>
          <a:prstGeom prst="rect">
            <a:avLst/>
          </a:prstGeom>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5917" y="585993"/>
            <a:ext cx="7886700" cy="819197"/>
          </a:xfrm>
        </p:spPr>
        <p:txBody>
          <a:bodyPr/>
          <a:lstStyle/>
          <a:p>
            <a:pPr algn="ctr"/>
            <a:r>
              <a:rPr lang="es-MX" sz="3600" b="1" i="1" dirty="0">
                <a:solidFill>
                  <a:schemeClr val="accent1">
                    <a:lumMod val="50000"/>
                  </a:schemeClr>
                </a:solidFill>
              </a:rPr>
              <a:t>Disclaimer</a:t>
            </a:r>
            <a:endParaRPr lang="es-ES_tradnl" i="1" dirty="0"/>
          </a:p>
        </p:txBody>
      </p:sp>
      <p:sp>
        <p:nvSpPr>
          <p:cNvPr id="3" name="Marcador de contenido 2"/>
          <p:cNvSpPr>
            <a:spLocks noGrp="1"/>
          </p:cNvSpPr>
          <p:nvPr>
            <p:ph idx="1"/>
          </p:nvPr>
        </p:nvSpPr>
        <p:spPr/>
        <p:txBody>
          <a:bodyPr/>
          <a:lstStyle/>
          <a:p>
            <a:endParaRPr lang="es-ES_tradnl"/>
          </a:p>
        </p:txBody>
      </p:sp>
      <p:sp>
        <p:nvSpPr>
          <p:cNvPr id="5" name="Rectángulo 4"/>
          <p:cNvSpPr/>
          <p:nvPr/>
        </p:nvSpPr>
        <p:spPr>
          <a:xfrm>
            <a:off x="0" y="-643"/>
            <a:ext cx="3384376" cy="461665"/>
          </a:xfrm>
          <a:prstGeom prst="rect">
            <a:avLst/>
          </a:prstGeom>
        </p:spPr>
        <p:txBody>
          <a:bodyPr wrap="square">
            <a:spAutoFit/>
          </a:bodyPr>
          <a:lstStyle/>
          <a:p>
            <a:r>
              <a:rPr lang="es-MX" sz="1200" b="1" dirty="0">
                <a:solidFill>
                  <a:schemeClr val="accent1">
                    <a:lumMod val="50000"/>
                  </a:schemeClr>
                </a:solidFill>
                <a:latin typeface="Roboto Light" panose="02000000000000000000" pitchFamily="2" charset="0"/>
                <a:ea typeface="Roboto Light" panose="02000000000000000000" pitchFamily="2" charset="0"/>
              </a:rPr>
              <a:t>Experiencia educativa:</a:t>
            </a:r>
          </a:p>
          <a:p>
            <a:r>
              <a:rPr lang="es-MX" sz="1200" b="1" dirty="0">
                <a:solidFill>
                  <a:schemeClr val="accent1">
                    <a:lumMod val="50000"/>
                  </a:schemeClr>
                </a:solidFill>
                <a:latin typeface="Roboto Light" panose="02000000000000000000" pitchFamily="2" charset="0"/>
                <a:ea typeface="Roboto Light" panose="02000000000000000000" pitchFamily="2" charset="0"/>
              </a:rPr>
              <a:t>Integración Económica México-Estados Unidos</a:t>
            </a:r>
          </a:p>
        </p:txBody>
      </p:sp>
      <p:pic>
        <p:nvPicPr>
          <p:cNvPr id="6" name="Imagen 5"/>
          <p:cNvPicPr>
            <a:picLocks noChangeAspect="1"/>
          </p:cNvPicPr>
          <p:nvPr/>
        </p:nvPicPr>
        <p:blipFill>
          <a:blip r:embed="rId2"/>
          <a:stretch>
            <a:fillRect/>
          </a:stretch>
        </p:blipFill>
        <p:spPr>
          <a:xfrm>
            <a:off x="7962906" y="79436"/>
            <a:ext cx="1104887" cy="1104887"/>
          </a:xfrm>
          <a:prstGeom prst="rect">
            <a:avLst/>
          </a:prstGeom>
        </p:spPr>
      </p:pic>
      <p:graphicFrame>
        <p:nvGraphicFramePr>
          <p:cNvPr id="7" name="Marcador de contenido 6"/>
          <p:cNvGraphicFramePr>
            <a:graphicFrameLocks/>
          </p:cNvGraphicFramePr>
          <p:nvPr>
            <p:extLst>
              <p:ext uri="{D42A27DB-BD31-4B8C-83A1-F6EECF244321}">
                <p14:modId xmlns:p14="http://schemas.microsoft.com/office/powerpoint/2010/main" val="155324914"/>
              </p:ext>
            </p:extLst>
          </p:nvPr>
        </p:nvGraphicFramePr>
        <p:xfrm>
          <a:off x="251520" y="1412776"/>
          <a:ext cx="8316416" cy="5196840"/>
        </p:xfrm>
        <a:graphic>
          <a:graphicData uri="http://schemas.openxmlformats.org/drawingml/2006/table">
            <a:tbl>
              <a:tblPr firstRow="1" bandRow="1">
                <a:tableStyleId>{5C22544A-7EE6-4342-B048-85BDC9FD1C3A}</a:tableStyleId>
              </a:tblPr>
              <a:tblGrid>
                <a:gridCol w="691095"/>
                <a:gridCol w="7625321"/>
              </a:tblGrid>
              <a:tr h="370840">
                <a:tc>
                  <a:txBody>
                    <a:bodyPr/>
                    <a:lstStyle/>
                    <a:p>
                      <a:endParaRPr lang="es-MX" sz="1400" dirty="0"/>
                    </a:p>
                  </a:txBody>
                  <a:tcPr/>
                </a:tc>
                <a:tc>
                  <a:txBody>
                    <a:bodyPr/>
                    <a:lstStyle/>
                    <a:p>
                      <a:endParaRPr lang="es-MX" sz="1400">
                        <a:solidFill>
                          <a:schemeClr val="accent1">
                            <a:lumMod val="50000"/>
                          </a:schemeClr>
                        </a:solidFill>
                        <a:latin typeface="+mn-lt"/>
                      </a:endParaRPr>
                    </a:p>
                  </a:txBody>
                  <a:tcPr/>
                </a:tc>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s-MX" sz="1400" b="1" dirty="0" smtClean="0">
                          <a:solidFill>
                            <a:schemeClr val="accent1">
                              <a:lumMod val="50000"/>
                            </a:schemeClr>
                          </a:solidFill>
                          <a:latin typeface="+mn-lt"/>
                          <a:ea typeface="Roboto Light" panose="02000000000000000000" pitchFamily="2" charset="0"/>
                        </a:rPr>
                        <a:t> [1] </a:t>
                      </a: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s-MX" sz="1400" dirty="0" smtClean="0">
                          <a:solidFill>
                            <a:schemeClr val="accent1">
                              <a:lumMod val="50000"/>
                            </a:schemeClr>
                          </a:solidFill>
                          <a:latin typeface="+mn-lt"/>
                        </a:rPr>
                        <a:t>&lt;a </a:t>
                      </a:r>
                      <a:r>
                        <a:rPr lang="es-MX" sz="1400" dirty="0" err="1" smtClean="0">
                          <a:solidFill>
                            <a:schemeClr val="accent1">
                              <a:lumMod val="50000"/>
                            </a:schemeClr>
                          </a:solidFill>
                          <a:latin typeface="+mn-lt"/>
                        </a:rPr>
                        <a:t>href</a:t>
                      </a:r>
                      <a:r>
                        <a:rPr lang="es-MX" sz="1400" dirty="0" smtClean="0">
                          <a:solidFill>
                            <a:schemeClr val="accent1">
                              <a:lumMod val="50000"/>
                            </a:schemeClr>
                          </a:solidFill>
                          <a:latin typeface="+mn-lt"/>
                        </a:rPr>
                        <a:t>='https://www.freepik.es/vectores/fondo'&gt;Vector de Fondo creado por </a:t>
                      </a:r>
                      <a:r>
                        <a:rPr lang="es-MX" sz="1400" dirty="0" err="1" smtClean="0">
                          <a:solidFill>
                            <a:schemeClr val="accent1">
                              <a:lumMod val="50000"/>
                            </a:schemeClr>
                          </a:solidFill>
                          <a:latin typeface="+mn-lt"/>
                        </a:rPr>
                        <a:t>ibrandify</a:t>
                      </a:r>
                      <a:r>
                        <a:rPr lang="es-MX" sz="1400" dirty="0" smtClean="0">
                          <a:solidFill>
                            <a:schemeClr val="accent1">
                              <a:lumMod val="50000"/>
                            </a:schemeClr>
                          </a:solidFill>
                          <a:latin typeface="+mn-lt"/>
                        </a:rPr>
                        <a:t> - www.freepik.es&lt;/a&gt;</a:t>
                      </a:r>
                    </a:p>
                  </a:txBody>
                  <a:tcPr anchor="ctr"/>
                </a:tc>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s-MX" sz="1400" b="1" dirty="0" smtClean="0">
                          <a:solidFill>
                            <a:schemeClr val="accent1">
                              <a:lumMod val="50000"/>
                            </a:schemeClr>
                          </a:solidFill>
                          <a:latin typeface="+mn-lt"/>
                          <a:ea typeface="Roboto Light" panose="02000000000000000000" pitchFamily="2" charset="0"/>
                        </a:rPr>
                        <a:t> [2] </a:t>
                      </a:r>
                    </a:p>
                  </a:txBody>
                  <a:tcPr anchor="ctr"/>
                </a:tc>
                <a:tc>
                  <a:txBody>
                    <a:bodyPr/>
                    <a:lstStyle/>
                    <a:p>
                      <a:r>
                        <a:rPr lang="es-ES_tradnl" sz="1400" b="0" i="0" kern="1200" dirty="0" smtClean="0">
                          <a:solidFill>
                            <a:schemeClr val="dk1"/>
                          </a:solidFill>
                          <a:effectLst/>
                          <a:latin typeface="+mn-lt"/>
                          <a:ea typeface="+mn-ea"/>
                          <a:cs typeface="+mn-cs"/>
                        </a:rPr>
                        <a:t>Dominio público.</a:t>
                      </a:r>
                      <a:endParaRPr lang="es-MX" sz="1400" dirty="0">
                        <a:solidFill>
                          <a:srgbClr val="FF0000"/>
                        </a:solidFill>
                        <a:latin typeface="+mn-lt"/>
                      </a:endParaRPr>
                    </a:p>
                  </a:txBody>
                  <a:tcPr anchor="ctr"/>
                </a:tc>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s-MX" sz="1400" b="1" dirty="0" smtClean="0">
                          <a:solidFill>
                            <a:schemeClr val="accent1">
                              <a:lumMod val="50000"/>
                            </a:schemeClr>
                          </a:solidFill>
                          <a:latin typeface="+mn-lt"/>
                          <a:ea typeface="Roboto Light" panose="02000000000000000000" pitchFamily="2" charset="0"/>
                        </a:rPr>
                        <a:t> [3] </a:t>
                      </a:r>
                    </a:p>
                  </a:txBody>
                  <a:tcPr anchor="ctr"/>
                </a:tc>
                <a:tc>
                  <a:txBody>
                    <a:bodyPr/>
                    <a:lstStyle/>
                    <a:p>
                      <a:r>
                        <a:rPr lang="es-MX" sz="1400" dirty="0" smtClean="0">
                          <a:solidFill>
                            <a:schemeClr val="accent1">
                              <a:lumMod val="50000"/>
                            </a:schemeClr>
                          </a:solidFill>
                          <a:latin typeface="+mn-lt"/>
                        </a:rPr>
                        <a:t>Elaboración</a:t>
                      </a:r>
                      <a:r>
                        <a:rPr lang="es-MX" sz="1400" baseline="0" dirty="0" smtClean="0">
                          <a:solidFill>
                            <a:schemeClr val="accent1">
                              <a:lumMod val="50000"/>
                            </a:schemeClr>
                          </a:solidFill>
                          <a:latin typeface="+mn-lt"/>
                        </a:rPr>
                        <a:t> propia.</a:t>
                      </a:r>
                      <a:endParaRPr lang="es-MX" sz="1400" dirty="0">
                        <a:solidFill>
                          <a:schemeClr val="accent1">
                            <a:lumMod val="50000"/>
                          </a:schemeClr>
                        </a:solidFill>
                        <a:latin typeface="+mn-lt"/>
                      </a:endParaRPr>
                    </a:p>
                  </a:txBody>
                  <a:tcPr anchor="ctr"/>
                </a:tc>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s-MX" sz="1400" b="1" dirty="0" smtClean="0">
                          <a:solidFill>
                            <a:schemeClr val="accent1">
                              <a:lumMod val="50000"/>
                            </a:schemeClr>
                          </a:solidFill>
                          <a:latin typeface="+mn-lt"/>
                          <a:ea typeface="Roboto Light" panose="02000000000000000000" pitchFamily="2" charset="0"/>
                        </a:rPr>
                        <a:t> [4]</a:t>
                      </a:r>
                      <a:endParaRPr lang="es-MX" sz="1400" dirty="0">
                        <a:latin typeface="+mn-lt"/>
                      </a:endParaRP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dirty="0" smtClean="0">
                          <a:solidFill>
                            <a:schemeClr val="accent1">
                              <a:lumMod val="50000"/>
                            </a:schemeClr>
                          </a:solidFill>
                          <a:latin typeface="+mn-lt"/>
                        </a:rPr>
                        <a:t>Commonwealth Business </a:t>
                      </a:r>
                      <a:r>
                        <a:rPr lang="en-US" sz="1400" dirty="0" smtClean="0">
                          <a:solidFill>
                            <a:schemeClr val="accent1">
                              <a:lumMod val="50000"/>
                            </a:schemeClr>
                          </a:solidFill>
                          <a:latin typeface="+mn-lt"/>
                        </a:rPr>
                        <a:t>Opportunities (https://</a:t>
                      </a:r>
                      <a:r>
                        <a:rPr lang="en-US" sz="1400" dirty="0" err="1" smtClean="0">
                          <a:solidFill>
                            <a:schemeClr val="accent1">
                              <a:lumMod val="50000"/>
                            </a:schemeClr>
                          </a:solidFill>
                          <a:latin typeface="+mn-lt"/>
                        </a:rPr>
                        <a:t>www.flickr.com</a:t>
                      </a:r>
                      <a:r>
                        <a:rPr lang="en-US" sz="1400" dirty="0" smtClean="0">
                          <a:solidFill>
                            <a:schemeClr val="accent1">
                              <a:lumMod val="50000"/>
                            </a:schemeClr>
                          </a:solidFill>
                          <a:latin typeface="+mn-lt"/>
                        </a:rPr>
                        <a:t>/photos/</a:t>
                      </a:r>
                      <a:r>
                        <a:rPr lang="en-US" sz="1400" dirty="0" err="1" smtClean="0">
                          <a:solidFill>
                            <a:schemeClr val="accent1">
                              <a:lumMod val="50000"/>
                            </a:schemeClr>
                          </a:solidFill>
                          <a:latin typeface="+mn-lt"/>
                        </a:rPr>
                        <a:t>ukti</a:t>
                      </a:r>
                      <a:r>
                        <a:rPr lang="en-US" sz="1400" dirty="0" smtClean="0">
                          <a:solidFill>
                            <a:schemeClr val="accent1">
                              <a:lumMod val="50000"/>
                            </a:schemeClr>
                          </a:solidFill>
                          <a:latin typeface="+mn-lt"/>
                        </a:rPr>
                        <a:t>/14707326521/in/</a:t>
                      </a:r>
                      <a:r>
                        <a:rPr lang="en-US" sz="1400" dirty="0" err="1" smtClean="0">
                          <a:solidFill>
                            <a:schemeClr val="accent1">
                              <a:lumMod val="50000"/>
                            </a:schemeClr>
                          </a:solidFill>
                          <a:latin typeface="+mn-lt"/>
                        </a:rPr>
                        <a:t>photostream</a:t>
                      </a:r>
                      <a:r>
                        <a:rPr lang="en-US" sz="1400" dirty="0" smtClean="0">
                          <a:solidFill>
                            <a:schemeClr val="accent1">
                              <a:lumMod val="50000"/>
                            </a:schemeClr>
                          </a:solidFill>
                          <a:latin typeface="+mn-lt"/>
                        </a:rPr>
                        <a:t>/) </a:t>
                      </a:r>
                      <a:r>
                        <a:rPr lang="en-US" sz="1400" dirty="0" err="1" smtClean="0">
                          <a:solidFill>
                            <a:schemeClr val="accent1">
                              <a:lumMod val="50000"/>
                            </a:schemeClr>
                          </a:solidFill>
                          <a:latin typeface="+mn-lt"/>
                        </a:rPr>
                        <a:t>por</a:t>
                      </a:r>
                      <a:r>
                        <a:rPr lang="en-US" sz="1400" dirty="0" smtClean="0">
                          <a:solidFill>
                            <a:schemeClr val="accent1">
                              <a:lumMod val="50000"/>
                            </a:schemeClr>
                          </a:solidFill>
                          <a:latin typeface="+mn-lt"/>
                        </a:rPr>
                        <a:t> UKTI </a:t>
                      </a:r>
                      <a:r>
                        <a:rPr lang="en-US" sz="1400" dirty="0" err="1" smtClean="0">
                          <a:solidFill>
                            <a:schemeClr val="accent1">
                              <a:lumMod val="50000"/>
                            </a:schemeClr>
                          </a:solidFill>
                          <a:latin typeface="+mn-lt"/>
                        </a:rPr>
                        <a:t>bajo</a:t>
                      </a:r>
                      <a:r>
                        <a:rPr lang="en-US" sz="1400" dirty="0" smtClean="0">
                          <a:solidFill>
                            <a:schemeClr val="accent1">
                              <a:lumMod val="50000"/>
                            </a:schemeClr>
                          </a:solidFill>
                          <a:latin typeface="+mn-lt"/>
                        </a:rPr>
                        <a:t> </a:t>
                      </a:r>
                      <a:r>
                        <a:rPr lang="en-US" sz="1400" dirty="0" err="1" smtClean="0">
                          <a:solidFill>
                            <a:schemeClr val="accent1">
                              <a:lumMod val="50000"/>
                            </a:schemeClr>
                          </a:solidFill>
                          <a:latin typeface="+mn-lt"/>
                        </a:rPr>
                        <a:t>licencia</a:t>
                      </a:r>
                      <a:r>
                        <a:rPr lang="en-US" sz="1400" dirty="0" smtClean="0">
                          <a:solidFill>
                            <a:schemeClr val="accent1">
                              <a:lumMod val="50000"/>
                            </a:schemeClr>
                          </a:solidFill>
                          <a:latin typeface="+mn-lt"/>
                        </a:rPr>
                        <a:t> CC BY-NC-ND 2.0 (https://creativecommons.org/licenses/by-nc-nd/2.0/).</a:t>
                      </a:r>
                      <a:endParaRPr lang="es-MX" sz="1400" dirty="0" smtClean="0">
                        <a:solidFill>
                          <a:schemeClr val="accent1">
                            <a:lumMod val="50000"/>
                          </a:schemeClr>
                        </a:solidFill>
                        <a:latin typeface="+mn-lt"/>
                      </a:endParaRPr>
                    </a:p>
                  </a:txBody>
                  <a:tcPr anchor="ctr"/>
                </a:tc>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s-MX" sz="1400" b="1" dirty="0" smtClean="0">
                          <a:solidFill>
                            <a:schemeClr val="accent1">
                              <a:lumMod val="50000"/>
                            </a:schemeClr>
                          </a:solidFill>
                          <a:latin typeface="+mn-lt"/>
                          <a:ea typeface="Roboto Light" panose="02000000000000000000" pitchFamily="2" charset="0"/>
                        </a:rPr>
                        <a:t> [5]</a:t>
                      </a:r>
                      <a:endParaRPr lang="es-MX" sz="1400" dirty="0" smtClean="0">
                        <a:latin typeface="+mn-lt"/>
                      </a:endParaRPr>
                    </a:p>
                  </a:txBody>
                  <a:tcPr anchor="ctr"/>
                </a:tc>
                <a:tc>
                  <a:txBody>
                    <a:bodyPr/>
                    <a:lstStyle/>
                    <a:p>
                      <a:r>
                        <a:rPr lang="es-ES_tradnl" sz="1400" b="0" i="0" kern="1200" dirty="0" smtClean="0">
                          <a:solidFill>
                            <a:schemeClr val="dk1"/>
                          </a:solidFill>
                          <a:effectLst/>
                          <a:latin typeface="+mn-lt"/>
                          <a:ea typeface="+mn-ea"/>
                          <a:cs typeface="+mn-cs"/>
                        </a:rPr>
                        <a:t>&lt;a </a:t>
                      </a:r>
                      <a:r>
                        <a:rPr lang="es-ES_tradnl" sz="1400" b="0" i="0" kern="1200" dirty="0" err="1" smtClean="0">
                          <a:solidFill>
                            <a:schemeClr val="dk1"/>
                          </a:solidFill>
                          <a:effectLst/>
                          <a:latin typeface="+mn-lt"/>
                          <a:ea typeface="+mn-ea"/>
                          <a:cs typeface="+mn-cs"/>
                        </a:rPr>
                        <a:t>href</a:t>
                      </a:r>
                      <a:r>
                        <a:rPr lang="es-ES_tradnl" sz="1400" b="0" i="0" kern="1200" dirty="0" smtClean="0">
                          <a:solidFill>
                            <a:schemeClr val="dk1"/>
                          </a:solidFill>
                          <a:effectLst/>
                          <a:latin typeface="+mn-lt"/>
                          <a:ea typeface="+mn-ea"/>
                          <a:cs typeface="+mn-cs"/>
                        </a:rPr>
                        <a:t>="https://</a:t>
                      </a:r>
                      <a:r>
                        <a:rPr lang="es-ES_tradnl" sz="1400" b="0" i="0" kern="1200" dirty="0" err="1" smtClean="0">
                          <a:solidFill>
                            <a:schemeClr val="dk1"/>
                          </a:solidFill>
                          <a:effectLst/>
                          <a:latin typeface="+mn-lt"/>
                          <a:ea typeface="+mn-ea"/>
                          <a:cs typeface="+mn-cs"/>
                        </a:rPr>
                        <a:t>www.freepik.es</a:t>
                      </a:r>
                      <a:r>
                        <a:rPr lang="es-ES_tradnl" sz="1400" b="0" i="0" kern="1200" dirty="0" smtClean="0">
                          <a:solidFill>
                            <a:schemeClr val="dk1"/>
                          </a:solidFill>
                          <a:effectLst/>
                          <a:latin typeface="+mn-lt"/>
                          <a:ea typeface="+mn-ea"/>
                          <a:cs typeface="+mn-cs"/>
                        </a:rPr>
                        <a:t>/fotos/negocios"&gt;Foto de Negocios creado por </a:t>
                      </a:r>
                      <a:r>
                        <a:rPr lang="es-ES_tradnl" sz="1400" b="0" i="0" kern="1200" dirty="0" err="1" smtClean="0">
                          <a:solidFill>
                            <a:schemeClr val="dk1"/>
                          </a:solidFill>
                          <a:effectLst/>
                          <a:latin typeface="+mn-lt"/>
                          <a:ea typeface="+mn-ea"/>
                          <a:cs typeface="+mn-cs"/>
                        </a:rPr>
                        <a:t>onlyyouqj</a:t>
                      </a:r>
                      <a:r>
                        <a:rPr lang="es-ES_tradnl" sz="1400" b="0" i="0" kern="1200" dirty="0" smtClean="0">
                          <a:solidFill>
                            <a:schemeClr val="dk1"/>
                          </a:solidFill>
                          <a:effectLst/>
                          <a:latin typeface="+mn-lt"/>
                          <a:ea typeface="+mn-ea"/>
                          <a:cs typeface="+mn-cs"/>
                        </a:rPr>
                        <a:t> - </a:t>
                      </a:r>
                      <a:r>
                        <a:rPr lang="es-ES_tradnl" sz="1400" b="0" i="0" kern="1200" dirty="0" err="1" smtClean="0">
                          <a:solidFill>
                            <a:schemeClr val="dk1"/>
                          </a:solidFill>
                          <a:effectLst/>
                          <a:latin typeface="+mn-lt"/>
                          <a:ea typeface="+mn-ea"/>
                          <a:cs typeface="+mn-cs"/>
                        </a:rPr>
                        <a:t>www.freepik.es</a:t>
                      </a:r>
                      <a:r>
                        <a:rPr lang="es-ES_tradnl" sz="1400" b="0" i="0" kern="1200" dirty="0" smtClean="0">
                          <a:solidFill>
                            <a:schemeClr val="dk1"/>
                          </a:solidFill>
                          <a:effectLst/>
                          <a:latin typeface="+mn-lt"/>
                          <a:ea typeface="+mn-ea"/>
                          <a:cs typeface="+mn-cs"/>
                        </a:rPr>
                        <a:t>&lt;/a&gt;</a:t>
                      </a:r>
                      <a:endParaRPr lang="es-MX" sz="1400" dirty="0">
                        <a:solidFill>
                          <a:srgbClr val="FF0000"/>
                        </a:solidFill>
                        <a:latin typeface="+mn-lt"/>
                      </a:endParaRPr>
                    </a:p>
                  </a:txBody>
                  <a:tcPr anchor="ctr"/>
                </a:tc>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s-MX" sz="1400" b="1" dirty="0" smtClean="0">
                          <a:solidFill>
                            <a:schemeClr val="accent1">
                              <a:lumMod val="50000"/>
                            </a:schemeClr>
                          </a:solidFill>
                          <a:latin typeface="+mn-lt"/>
                          <a:ea typeface="Roboto Light" panose="02000000000000000000" pitchFamily="2" charset="0"/>
                        </a:rPr>
                        <a:t> [6]</a:t>
                      </a:r>
                      <a:endParaRPr lang="es-MX" sz="1400" dirty="0" smtClean="0">
                        <a:latin typeface="+mn-lt"/>
                      </a:endParaRPr>
                    </a:p>
                    <a:p>
                      <a:endParaRPr lang="es-MX" sz="1400" dirty="0"/>
                    </a:p>
                  </a:txBody>
                  <a:tcPr anchor="ctr"/>
                </a:tc>
                <a:tc>
                  <a:txBody>
                    <a:bodyPr/>
                    <a:lstStyle/>
                    <a:p>
                      <a:r>
                        <a:rPr lang="es-MX" sz="1400" dirty="0" smtClean="0">
                          <a:solidFill>
                            <a:schemeClr val="accent1">
                              <a:lumMod val="50000"/>
                            </a:schemeClr>
                          </a:solidFill>
                          <a:latin typeface="+mn-lt"/>
                        </a:rPr>
                        <a:t>Andoni </a:t>
                      </a:r>
                      <a:r>
                        <a:rPr lang="es-MX" sz="1400" dirty="0" err="1" smtClean="0">
                          <a:solidFill>
                            <a:schemeClr val="accent1">
                              <a:lumMod val="50000"/>
                            </a:schemeClr>
                          </a:solidFill>
                          <a:latin typeface="+mn-lt"/>
                        </a:rPr>
                        <a:t>Ortuzar</a:t>
                      </a:r>
                      <a:r>
                        <a:rPr lang="es-MX" sz="1400" dirty="0" smtClean="0">
                          <a:solidFill>
                            <a:schemeClr val="accent1">
                              <a:lumMod val="50000"/>
                            </a:schemeClr>
                          </a:solidFill>
                          <a:latin typeface="+mn-lt"/>
                        </a:rPr>
                        <a:t>, vicepresidenta del PDE y presidente del EBB del PNV y Mireia Zarate, presidenta de Sabino Arana </a:t>
                      </a:r>
                      <a:r>
                        <a:rPr lang="es-MX" sz="1400" dirty="0" err="1" smtClean="0">
                          <a:solidFill>
                            <a:schemeClr val="accent1">
                              <a:lumMod val="50000"/>
                            </a:schemeClr>
                          </a:solidFill>
                          <a:latin typeface="+mn-lt"/>
                        </a:rPr>
                        <a:t>Fundazioa</a:t>
                      </a:r>
                      <a:r>
                        <a:rPr lang="es-MX" sz="1400" dirty="0" smtClean="0">
                          <a:solidFill>
                            <a:schemeClr val="accent1">
                              <a:lumMod val="50000"/>
                            </a:schemeClr>
                          </a:solidFill>
                          <a:latin typeface="+mn-lt"/>
                        </a:rPr>
                        <a:t> (https://www.flickr.com/photos/162345825@N07/50479083002/in/photolist-2jUEuHh-2jUxfe7-2jUHaXR-5jJMTT-5jP42E-5jNZUC-5jP4po-5jP3xA-5jJQKT-5jP5LL-5jNU99-5jNVzd-5jJNqH-5jNYqh-5jNWXN-5jJQwF-5jJJVF-5jNSNb-5jJGNa-2jUBFth-2jUDkQZ-2jUGD3d-2jUysMB-2jUH4VV-2jUCpAr-2jUz31W-2jUGmiC-2jUFTF9-2jUx1c2-2jUF2if-2jUBLcD-2jUG7cL-2jUBgor-2j6TYRn-2jUAcNN-2j6Suc4-gmQNaT-gmQ71L-gmQkwK-gmQ6EA-gmQ6Bj-gmQ6Y1-gmQktP-gmQjSi-gmQkXV-2j6TYFs-2j6TYNg-2j6TYHm-2j6TYQa-2j6Sukv/) por Sabino Arana </a:t>
                      </a:r>
                      <a:r>
                        <a:rPr lang="es-MX" sz="1400" dirty="0" err="1" smtClean="0">
                          <a:solidFill>
                            <a:schemeClr val="accent1">
                              <a:lumMod val="50000"/>
                            </a:schemeClr>
                          </a:solidFill>
                          <a:latin typeface="+mn-lt"/>
                        </a:rPr>
                        <a:t>Fundazioa</a:t>
                      </a:r>
                      <a:r>
                        <a:rPr lang="es-MX" sz="1400" dirty="0" smtClean="0">
                          <a:solidFill>
                            <a:schemeClr val="accent1">
                              <a:lumMod val="50000"/>
                            </a:schemeClr>
                          </a:solidFill>
                          <a:latin typeface="+mn-lt"/>
                        </a:rPr>
                        <a:t> bajo licencia CC BY-ND 2.0 (https://creativecommons.org/licenses/by-nd/2.0/)</a:t>
                      </a:r>
                      <a:endParaRPr lang="es-MX" sz="1400" dirty="0">
                        <a:solidFill>
                          <a:schemeClr val="accent1">
                            <a:lumMod val="50000"/>
                          </a:schemeClr>
                        </a:solidFill>
                        <a:latin typeface="+mn-lt"/>
                      </a:endParaRPr>
                    </a:p>
                  </a:txBody>
                  <a:tcPr anchor="ctr"/>
                </a:tc>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s-MX" sz="1400" b="1" dirty="0" smtClean="0">
                          <a:solidFill>
                            <a:schemeClr val="accent1">
                              <a:lumMod val="50000"/>
                            </a:schemeClr>
                          </a:solidFill>
                          <a:latin typeface="+mn-lt"/>
                          <a:ea typeface="Roboto Light" panose="02000000000000000000" pitchFamily="2" charset="0"/>
                        </a:rPr>
                        <a:t> [7]</a:t>
                      </a:r>
                      <a:endParaRPr lang="es-MX" sz="1400" dirty="0" smtClean="0">
                        <a:latin typeface="+mn-lt"/>
                      </a:endParaRPr>
                    </a:p>
                  </a:txBody>
                  <a:tcPr anchor="ctr"/>
                </a:tc>
                <a:tc>
                  <a:txBody>
                    <a:bodyPr/>
                    <a:lstStyle/>
                    <a:p>
                      <a:r>
                        <a:rPr lang="es-ES_tradnl" sz="1400" b="0" i="0" kern="1200" dirty="0" smtClean="0">
                          <a:solidFill>
                            <a:schemeClr val="dk1"/>
                          </a:solidFill>
                          <a:effectLst/>
                          <a:latin typeface="+mn-lt"/>
                          <a:ea typeface="+mn-ea"/>
                          <a:cs typeface="+mn-cs"/>
                        </a:rPr>
                        <a:t>&lt;a </a:t>
                      </a:r>
                      <a:r>
                        <a:rPr lang="es-ES_tradnl" sz="1400" b="0" i="0" kern="1200" dirty="0" err="1" smtClean="0">
                          <a:solidFill>
                            <a:schemeClr val="dk1"/>
                          </a:solidFill>
                          <a:effectLst/>
                          <a:latin typeface="+mn-lt"/>
                          <a:ea typeface="+mn-ea"/>
                          <a:cs typeface="+mn-cs"/>
                        </a:rPr>
                        <a:t>href</a:t>
                      </a:r>
                      <a:r>
                        <a:rPr lang="es-ES_tradnl" sz="1400" b="0" i="0" kern="1200" dirty="0" smtClean="0">
                          <a:solidFill>
                            <a:schemeClr val="dk1"/>
                          </a:solidFill>
                          <a:effectLst/>
                          <a:latin typeface="+mn-lt"/>
                          <a:ea typeface="+mn-ea"/>
                          <a:cs typeface="+mn-cs"/>
                        </a:rPr>
                        <a:t>="https://</a:t>
                      </a:r>
                      <a:r>
                        <a:rPr lang="es-ES_tradnl" sz="1400" b="0" i="0" kern="1200" dirty="0" err="1" smtClean="0">
                          <a:solidFill>
                            <a:schemeClr val="dk1"/>
                          </a:solidFill>
                          <a:effectLst/>
                          <a:latin typeface="+mn-lt"/>
                          <a:ea typeface="+mn-ea"/>
                          <a:cs typeface="+mn-cs"/>
                        </a:rPr>
                        <a:t>www.freepik.com</a:t>
                      </a:r>
                      <a:r>
                        <a:rPr lang="es-ES_tradnl" sz="1400" b="0" i="0" kern="1200" dirty="0" smtClean="0">
                          <a:solidFill>
                            <a:schemeClr val="dk1"/>
                          </a:solidFill>
                          <a:effectLst/>
                          <a:latin typeface="+mn-lt"/>
                          <a:ea typeface="+mn-ea"/>
                          <a:cs typeface="+mn-cs"/>
                        </a:rPr>
                        <a:t>/</a:t>
                      </a:r>
                      <a:r>
                        <a:rPr lang="es-ES_tradnl" sz="1400" b="0" i="0" kern="1200" dirty="0" err="1" smtClean="0">
                          <a:solidFill>
                            <a:schemeClr val="dk1"/>
                          </a:solidFill>
                          <a:effectLst/>
                          <a:latin typeface="+mn-lt"/>
                          <a:ea typeface="+mn-ea"/>
                          <a:cs typeface="+mn-cs"/>
                        </a:rPr>
                        <a:t>photos</a:t>
                      </a:r>
                      <a:r>
                        <a:rPr lang="es-ES_tradnl" sz="1400" b="0" i="0" kern="1200" dirty="0" smtClean="0">
                          <a:solidFill>
                            <a:schemeClr val="dk1"/>
                          </a:solidFill>
                          <a:effectLst/>
                          <a:latin typeface="+mn-lt"/>
                          <a:ea typeface="+mn-ea"/>
                          <a:cs typeface="+mn-cs"/>
                        </a:rPr>
                        <a:t>/</a:t>
                      </a:r>
                      <a:r>
                        <a:rPr lang="es-ES_tradnl" sz="1400" b="0" i="0" kern="1200" dirty="0" err="1" smtClean="0">
                          <a:solidFill>
                            <a:schemeClr val="dk1"/>
                          </a:solidFill>
                          <a:effectLst/>
                          <a:latin typeface="+mn-lt"/>
                          <a:ea typeface="+mn-ea"/>
                          <a:cs typeface="+mn-cs"/>
                        </a:rPr>
                        <a:t>business</a:t>
                      </a:r>
                      <a:r>
                        <a:rPr lang="es-ES_tradnl" sz="1400" b="0" i="0" kern="1200" dirty="0" smtClean="0">
                          <a:solidFill>
                            <a:schemeClr val="dk1"/>
                          </a:solidFill>
                          <a:effectLst/>
                          <a:latin typeface="+mn-lt"/>
                          <a:ea typeface="+mn-ea"/>
                          <a:cs typeface="+mn-cs"/>
                        </a:rPr>
                        <a:t>"&gt;Business </a:t>
                      </a:r>
                      <a:r>
                        <a:rPr lang="es-ES_tradnl" sz="1400" b="0" i="0" kern="1200" dirty="0" err="1" smtClean="0">
                          <a:solidFill>
                            <a:schemeClr val="dk1"/>
                          </a:solidFill>
                          <a:effectLst/>
                          <a:latin typeface="+mn-lt"/>
                          <a:ea typeface="+mn-ea"/>
                          <a:cs typeface="+mn-cs"/>
                        </a:rPr>
                        <a:t>photo</a:t>
                      </a:r>
                      <a:r>
                        <a:rPr lang="es-ES_tradnl" sz="1400" b="0" i="0" kern="1200" dirty="0" smtClean="0">
                          <a:solidFill>
                            <a:schemeClr val="dk1"/>
                          </a:solidFill>
                          <a:effectLst/>
                          <a:latin typeface="+mn-lt"/>
                          <a:ea typeface="+mn-ea"/>
                          <a:cs typeface="+mn-cs"/>
                        </a:rPr>
                        <a:t> </a:t>
                      </a:r>
                      <a:r>
                        <a:rPr lang="es-ES_tradnl" sz="1400" b="0" i="0" kern="1200" dirty="0" err="1" smtClean="0">
                          <a:solidFill>
                            <a:schemeClr val="dk1"/>
                          </a:solidFill>
                          <a:effectLst/>
                          <a:latin typeface="+mn-lt"/>
                          <a:ea typeface="+mn-ea"/>
                          <a:cs typeface="+mn-cs"/>
                        </a:rPr>
                        <a:t>created</a:t>
                      </a:r>
                      <a:r>
                        <a:rPr lang="es-ES_tradnl" sz="1400" b="0" i="0" kern="1200" dirty="0" smtClean="0">
                          <a:solidFill>
                            <a:schemeClr val="dk1"/>
                          </a:solidFill>
                          <a:effectLst/>
                          <a:latin typeface="+mn-lt"/>
                          <a:ea typeface="+mn-ea"/>
                          <a:cs typeface="+mn-cs"/>
                        </a:rPr>
                        <a:t> </a:t>
                      </a:r>
                      <a:r>
                        <a:rPr lang="es-ES_tradnl" sz="1400" b="0" i="0" kern="1200" dirty="0" err="1" smtClean="0">
                          <a:solidFill>
                            <a:schemeClr val="dk1"/>
                          </a:solidFill>
                          <a:effectLst/>
                          <a:latin typeface="+mn-lt"/>
                          <a:ea typeface="+mn-ea"/>
                          <a:cs typeface="+mn-cs"/>
                        </a:rPr>
                        <a:t>by</a:t>
                      </a:r>
                      <a:r>
                        <a:rPr lang="es-ES_tradnl" sz="1400" b="0" i="0" kern="1200" dirty="0" smtClean="0">
                          <a:solidFill>
                            <a:schemeClr val="dk1"/>
                          </a:solidFill>
                          <a:effectLst/>
                          <a:latin typeface="+mn-lt"/>
                          <a:ea typeface="+mn-ea"/>
                          <a:cs typeface="+mn-cs"/>
                        </a:rPr>
                        <a:t> </a:t>
                      </a:r>
                      <a:r>
                        <a:rPr lang="es-ES_tradnl" sz="1400" b="0" i="0" kern="1200" dirty="0" err="1" smtClean="0">
                          <a:solidFill>
                            <a:schemeClr val="dk1"/>
                          </a:solidFill>
                          <a:effectLst/>
                          <a:latin typeface="+mn-lt"/>
                          <a:ea typeface="+mn-ea"/>
                          <a:cs typeface="+mn-cs"/>
                        </a:rPr>
                        <a:t>rawpixel.com</a:t>
                      </a:r>
                      <a:r>
                        <a:rPr lang="es-ES_tradnl" sz="1400" b="0" i="0" kern="1200" dirty="0" smtClean="0">
                          <a:solidFill>
                            <a:schemeClr val="dk1"/>
                          </a:solidFill>
                          <a:effectLst/>
                          <a:latin typeface="+mn-lt"/>
                          <a:ea typeface="+mn-ea"/>
                          <a:cs typeface="+mn-cs"/>
                        </a:rPr>
                        <a:t> - </a:t>
                      </a:r>
                      <a:r>
                        <a:rPr lang="es-ES_tradnl" sz="1400" b="0" i="0" kern="1200" dirty="0" err="1" smtClean="0">
                          <a:solidFill>
                            <a:schemeClr val="dk1"/>
                          </a:solidFill>
                          <a:effectLst/>
                          <a:latin typeface="+mn-lt"/>
                          <a:ea typeface="+mn-ea"/>
                          <a:cs typeface="+mn-cs"/>
                        </a:rPr>
                        <a:t>www.freepik.com</a:t>
                      </a:r>
                      <a:r>
                        <a:rPr lang="es-ES_tradnl" sz="1400" b="0" i="0" kern="1200" dirty="0" smtClean="0">
                          <a:solidFill>
                            <a:schemeClr val="dk1"/>
                          </a:solidFill>
                          <a:effectLst/>
                          <a:latin typeface="+mn-lt"/>
                          <a:ea typeface="+mn-ea"/>
                          <a:cs typeface="+mn-cs"/>
                        </a:rPr>
                        <a:t>&lt;/a&gt;</a:t>
                      </a:r>
                      <a:endParaRPr lang="es-MX" sz="1400" dirty="0">
                        <a:solidFill>
                          <a:srgbClr val="FF0000"/>
                        </a:solidFill>
                        <a:latin typeface="+mn-lt"/>
                      </a:endParaRPr>
                    </a:p>
                  </a:txBody>
                  <a:tcPr anchor="ctr"/>
                </a:tc>
              </a:tr>
            </a:tbl>
          </a:graphicData>
        </a:graphic>
      </p:graphicFrame>
    </p:spTree>
    <p:extLst>
      <p:ext uri="{BB962C8B-B14F-4D97-AF65-F5344CB8AC3E}">
        <p14:creationId xmlns:p14="http://schemas.microsoft.com/office/powerpoint/2010/main" val="418646579"/>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94127" y="633740"/>
            <a:ext cx="7886700" cy="916388"/>
          </a:xfrm>
        </p:spPr>
        <p:txBody>
          <a:bodyPr/>
          <a:lstStyle/>
          <a:p>
            <a:pPr algn="ctr"/>
            <a:r>
              <a:rPr lang="es-MX" b="1" dirty="0" smtClean="0">
                <a:solidFill>
                  <a:schemeClr val="accent1">
                    <a:lumMod val="50000"/>
                  </a:schemeClr>
                </a:solidFill>
              </a:rPr>
              <a:t>Fuentes de información</a:t>
            </a:r>
            <a:endParaRPr lang="es-MX" b="1" dirty="0">
              <a:solidFill>
                <a:schemeClr val="accent1">
                  <a:lumMod val="50000"/>
                </a:schemeClr>
              </a:solidFill>
            </a:endParaRPr>
          </a:p>
        </p:txBody>
      </p:sp>
      <p:sp>
        <p:nvSpPr>
          <p:cNvPr id="3" name="Marcador de contenido 2"/>
          <p:cNvSpPr>
            <a:spLocks noGrp="1"/>
          </p:cNvSpPr>
          <p:nvPr>
            <p:ph idx="1"/>
          </p:nvPr>
        </p:nvSpPr>
        <p:spPr>
          <a:xfrm>
            <a:off x="251520" y="1564330"/>
            <a:ext cx="8407846" cy="4961013"/>
          </a:xfrm>
        </p:spPr>
        <p:txBody>
          <a:bodyPr>
            <a:noAutofit/>
          </a:bodyPr>
          <a:lstStyle/>
          <a:p>
            <a:r>
              <a:rPr lang="es-ES_tradnl" sz="1800" dirty="0" err="1">
                <a:latin typeface="Candara" charset="0"/>
                <a:ea typeface="Candara" charset="0"/>
                <a:cs typeface="Candara" charset="0"/>
              </a:rPr>
              <a:t>Bergsten</a:t>
            </a:r>
            <a:r>
              <a:rPr lang="es-ES_tradnl" sz="1800" dirty="0">
                <a:latin typeface="Candara" charset="0"/>
                <a:ea typeface="Candara" charset="0"/>
                <a:cs typeface="Candara" charset="0"/>
              </a:rPr>
              <a:t>, F. (2018, 6 septiembre). </a:t>
            </a:r>
            <a:r>
              <a:rPr lang="es-ES_tradnl" sz="1800" i="1" dirty="0">
                <a:latin typeface="Candara" charset="0"/>
                <a:ea typeface="Candara" charset="0"/>
                <a:cs typeface="Candara" charset="0"/>
              </a:rPr>
              <a:t>Open </a:t>
            </a:r>
            <a:r>
              <a:rPr lang="es-ES_tradnl" sz="1800" i="1" dirty="0" err="1">
                <a:latin typeface="Candara" charset="0"/>
                <a:ea typeface="Candara" charset="0"/>
                <a:cs typeface="Candara" charset="0"/>
              </a:rPr>
              <a:t>Regionalism</a:t>
            </a:r>
            <a:r>
              <a:rPr lang="es-ES_tradnl" sz="1800" dirty="0">
                <a:latin typeface="Candara" charset="0"/>
                <a:ea typeface="Candara" charset="0"/>
                <a:cs typeface="Candara" charset="0"/>
              </a:rPr>
              <a:t>. PIIE. </a:t>
            </a:r>
            <a:r>
              <a:rPr lang="es-MX" sz="1800" dirty="0">
                <a:solidFill>
                  <a:schemeClr val="accent1">
                    <a:lumMod val="50000"/>
                  </a:schemeClr>
                </a:solidFill>
                <a:latin typeface="Candara" charset="0"/>
                <a:ea typeface="Candara" charset="0"/>
                <a:cs typeface="Candara" charset="0"/>
                <a:hlinkClick r:id="rId2"/>
              </a:rPr>
              <a:t>https://www.piie.com/publications/working-papers/open-regionalism</a:t>
            </a:r>
            <a:endParaRPr lang="es-MX" sz="1800" dirty="0">
              <a:solidFill>
                <a:schemeClr val="accent1">
                  <a:lumMod val="50000"/>
                </a:schemeClr>
              </a:solidFill>
              <a:latin typeface="Candara" charset="0"/>
              <a:ea typeface="Candara" charset="0"/>
              <a:cs typeface="Candara" charset="0"/>
            </a:endParaRPr>
          </a:p>
          <a:p>
            <a:r>
              <a:rPr lang="en-US" sz="1800" dirty="0" smtClean="0"/>
              <a:t>International relations theory and multilateralism: the search for foundations James A. </a:t>
            </a:r>
            <a:r>
              <a:rPr lang="en-US" sz="1800" dirty="0" err="1" smtClean="0"/>
              <a:t>Caporaso</a:t>
            </a:r>
            <a:r>
              <a:rPr lang="en-US" sz="1800" dirty="0" smtClean="0"/>
              <a:t> </a:t>
            </a:r>
            <a:r>
              <a:rPr lang="es-MX" sz="1800" dirty="0" smtClean="0"/>
              <a:t>http://ir.rochelleterman.com/sites/default/files/Caporaso%201992.pdf </a:t>
            </a:r>
          </a:p>
          <a:p>
            <a:pPr lvl="0"/>
            <a:r>
              <a:rPr lang="es-ES_tradnl" sz="1800" dirty="0" err="1"/>
              <a:t>Krugman</a:t>
            </a:r>
            <a:r>
              <a:rPr lang="es-ES_tradnl" sz="1800" dirty="0"/>
              <a:t>, P., </a:t>
            </a:r>
            <a:r>
              <a:rPr lang="es-ES_tradnl" sz="1800" dirty="0" err="1"/>
              <a:t>Obstfeld</a:t>
            </a:r>
            <a:r>
              <a:rPr lang="es-ES_tradnl" sz="1800" dirty="0"/>
              <a:t>, M., (2006). </a:t>
            </a:r>
            <a:r>
              <a:rPr lang="es-ES_tradnl" sz="1800" i="1" dirty="0"/>
              <a:t>Economía internacional. Teoría y política </a:t>
            </a:r>
            <a:r>
              <a:rPr lang="es-ES_tradnl" sz="1800" dirty="0"/>
              <a:t>(Y. Moreno, trad.) (7.</a:t>
            </a:r>
            <a:r>
              <a:rPr lang="es-ES_tradnl" sz="1800" baseline="30000" dirty="0"/>
              <a:t>a</a:t>
            </a:r>
            <a:r>
              <a:rPr lang="es-ES_tradnl" sz="1800" dirty="0"/>
              <a:t> ed.). Pearson </a:t>
            </a:r>
            <a:r>
              <a:rPr lang="es-ES_tradnl" sz="1800" dirty="0" err="1"/>
              <a:t>Education</a:t>
            </a:r>
            <a:r>
              <a:rPr lang="es-ES_tradnl" sz="1800" dirty="0"/>
              <a:t>.</a:t>
            </a:r>
          </a:p>
          <a:p>
            <a:pPr lvl="0"/>
            <a:r>
              <a:rPr lang="es-MX" sz="1800" dirty="0"/>
              <a:t>Lascurain, M. y López, J. A. (2013). Retos y oportunidades de la globalización económica.</a:t>
            </a:r>
            <a:r>
              <a:rPr lang="es-MX" sz="1800" i="1" dirty="0"/>
              <a:t> Confines, 9(17), 9‑34</a:t>
            </a:r>
            <a:r>
              <a:rPr lang="es-MX" sz="1800" dirty="0"/>
              <a:t>. </a:t>
            </a:r>
            <a:r>
              <a:rPr lang="es-MX" sz="1800" u="sng" dirty="0">
                <a:hlinkClick r:id="rId3"/>
              </a:rPr>
              <a:t>http://</a:t>
            </a:r>
            <a:r>
              <a:rPr lang="es-MX" sz="1800" u="sng" dirty="0" smtClean="0">
                <a:hlinkClick r:id="rId3"/>
              </a:rPr>
              <a:t>www.scielo.org.mx/pdf/confines/v9n17/v9n17a1.pdf</a:t>
            </a:r>
            <a:endParaRPr lang="es-ES" sz="1800" dirty="0" smtClean="0"/>
          </a:p>
          <a:p>
            <a:r>
              <a:rPr lang="es-ES" sz="1800" dirty="0" smtClean="0"/>
              <a:t>Organización Mundial del Comercio. (2020). </a:t>
            </a:r>
            <a:r>
              <a:rPr lang="es-ES" sz="1800" i="1" dirty="0" smtClean="0"/>
              <a:t>WTO | Acuerdos comerciales regionales-Artículo XXIV del GATT</a:t>
            </a:r>
            <a:r>
              <a:rPr lang="es-ES" sz="1800" dirty="0" smtClean="0"/>
              <a:t>. </a:t>
            </a:r>
            <a:r>
              <a:rPr lang="es-ES" sz="1800" dirty="0" err="1" smtClean="0"/>
              <a:t>Wto.org</a:t>
            </a:r>
            <a:r>
              <a:rPr lang="es-ES" sz="1800" dirty="0" smtClean="0"/>
              <a:t>. </a:t>
            </a:r>
            <a:r>
              <a:rPr lang="es-ES" sz="1800" dirty="0" smtClean="0">
                <a:hlinkClick r:id="rId4"/>
              </a:rPr>
              <a:t>https://www.wto.org/spanish/tratop_s/region_s/region_art24_s.htm</a:t>
            </a:r>
            <a:endParaRPr lang="es-ES" sz="1800" dirty="0" smtClean="0"/>
          </a:p>
          <a:p>
            <a:r>
              <a:rPr lang="es-MX" sz="1800" dirty="0" smtClean="0"/>
              <a:t>Requeijo, J. (2002). </a:t>
            </a:r>
            <a:r>
              <a:rPr lang="es-MX" sz="1800" i="1" dirty="0" smtClean="0"/>
              <a:t>Economía mundial </a:t>
            </a:r>
            <a:r>
              <a:rPr lang="es-MX" sz="1800" dirty="0" smtClean="0"/>
              <a:t>(2ª ed.). McGraw-Hill.</a:t>
            </a:r>
          </a:p>
          <a:p>
            <a:r>
              <a:rPr lang="es-MX" sz="1800" dirty="0" smtClean="0"/>
              <a:t>Tamames</a:t>
            </a:r>
            <a:r>
              <a:rPr lang="es-MX" sz="1800" dirty="0"/>
              <a:t>, </a:t>
            </a:r>
            <a:r>
              <a:rPr lang="es-MX" sz="1800" dirty="0" smtClean="0"/>
              <a:t>R. </a:t>
            </a:r>
            <a:r>
              <a:rPr lang="es-MX" sz="1800" dirty="0"/>
              <a:t>(2001) </a:t>
            </a:r>
            <a:r>
              <a:rPr lang="es-MX" sz="1800" i="1" dirty="0"/>
              <a:t>China 2001: </a:t>
            </a:r>
            <a:r>
              <a:rPr lang="es-MX" sz="1800" i="1" dirty="0" smtClean="0"/>
              <a:t>La </a:t>
            </a:r>
            <a:r>
              <a:rPr lang="es-MX" sz="1800" i="1" dirty="0"/>
              <a:t>cuarta </a:t>
            </a:r>
            <a:r>
              <a:rPr lang="es-MX" sz="1800" i="1" dirty="0" smtClean="0"/>
              <a:t>revolución: </a:t>
            </a:r>
            <a:r>
              <a:rPr lang="es-MX" sz="1800" i="1" dirty="0"/>
              <a:t>del aislamiento a superpotencia mundial. </a:t>
            </a:r>
            <a:r>
              <a:rPr lang="es-MX" sz="1800" dirty="0"/>
              <a:t>Alianza </a:t>
            </a:r>
            <a:r>
              <a:rPr lang="es-MX" sz="1800" dirty="0" smtClean="0"/>
              <a:t>Editorial.</a:t>
            </a:r>
          </a:p>
          <a:p>
            <a:pPr marL="0" lvl="0" indent="0">
              <a:buNone/>
            </a:pPr>
            <a:endParaRPr lang="es-ES_tradnl" sz="1600" dirty="0"/>
          </a:p>
          <a:p>
            <a:endParaRPr lang="es-ES_tradnl" sz="1600" dirty="0"/>
          </a:p>
          <a:p>
            <a:pPr lvl="0"/>
            <a:endParaRPr lang="es-ES_tradnl" sz="1600" dirty="0">
              <a:latin typeface="Candara" charset="0"/>
              <a:ea typeface="Candara" charset="0"/>
              <a:cs typeface="Candara" charset="0"/>
            </a:endParaRPr>
          </a:p>
          <a:p>
            <a:endParaRPr lang="es-MX" sz="1600" dirty="0">
              <a:solidFill>
                <a:schemeClr val="accent1">
                  <a:lumMod val="50000"/>
                </a:schemeClr>
              </a:solidFill>
            </a:endParaRPr>
          </a:p>
          <a:p>
            <a:endParaRPr lang="es-MX" sz="1600" dirty="0"/>
          </a:p>
        </p:txBody>
      </p:sp>
      <p:sp>
        <p:nvSpPr>
          <p:cNvPr id="4" name="Rectangle 4"/>
          <p:cNvSpPr>
            <a:spLocks noChangeArrowheads="1"/>
          </p:cNvSpPr>
          <p:nvPr/>
        </p:nvSpPr>
        <p:spPr bwMode="auto">
          <a:xfrm>
            <a:off x="-22198" y="96392"/>
            <a:ext cx="3671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200" b="1" dirty="0" smtClean="0">
                <a:solidFill>
                  <a:schemeClr val="accent1">
                    <a:lumMod val="50000"/>
                  </a:schemeClr>
                </a:solidFill>
                <a:latin typeface="Roboto Light" panose="02000000000000000000" pitchFamily="2" charset="0"/>
                <a:ea typeface="Roboto Light" panose="02000000000000000000" pitchFamily="2" charset="0"/>
              </a:rPr>
              <a:t>Experiencia educativa:</a:t>
            </a:r>
          </a:p>
          <a:p>
            <a:r>
              <a:rPr lang="es-MX" sz="1200" b="1" dirty="0" smtClean="0">
                <a:solidFill>
                  <a:schemeClr val="accent1">
                    <a:lumMod val="50000"/>
                  </a:schemeClr>
                </a:solidFill>
                <a:latin typeface="Roboto Light" panose="02000000000000000000" pitchFamily="2" charset="0"/>
                <a:ea typeface="Roboto Light" panose="02000000000000000000" pitchFamily="2" charset="0"/>
              </a:rPr>
              <a:t>Integración Económica México-Estados Unidos</a:t>
            </a:r>
          </a:p>
        </p:txBody>
      </p:sp>
      <p:pic>
        <p:nvPicPr>
          <p:cNvPr id="5" name="Imagen 4"/>
          <p:cNvPicPr>
            <a:picLocks noChangeAspect="1"/>
          </p:cNvPicPr>
          <p:nvPr/>
        </p:nvPicPr>
        <p:blipFill>
          <a:blip r:embed="rId5"/>
          <a:stretch>
            <a:fillRect/>
          </a:stretch>
        </p:blipFill>
        <p:spPr>
          <a:xfrm>
            <a:off x="8028384" y="97433"/>
            <a:ext cx="1104887" cy="1104887"/>
          </a:xfrm>
          <a:prstGeom prst="rect">
            <a:avLst/>
          </a:prstGeom>
        </p:spPr>
      </p:pic>
    </p:spTree>
    <p:extLst>
      <p:ext uri="{BB962C8B-B14F-4D97-AF65-F5344CB8AC3E}">
        <p14:creationId xmlns:p14="http://schemas.microsoft.com/office/powerpoint/2010/main" val="3610624080"/>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s://eastus1-mediap.svc.ms/transform/thumbnail?provider=spo&amp;inputFormat=png&amp;cs=fFNQTw&amp;docid=https%3A%2F%2Fuvmx.sharepoint.com%3A443%2F_api%2Fv2.0%2Fdrives%2Fb!oLZt6Ee0LkSYsp_IIAEZrj_khr6IbSFDoeOdx5YGiCvpHpQh_2tmRZrjJOhOuZqA%2Fitems%2F01MKN6BCFL7DEAO65NJJD26FGSMK4MU5WO%3Fversion%3DPublished&amp;access_token=eyJ0eXAiOiJKV1QiLCJhbGciOiJub25lIn0.eyJhdWQiOiIwMDAwMDAwMy0wMDAwLTBmZjEtY2UwMC0wMDAwMDAwMDAwMDAvdXZteC5zaGFyZXBvaW50LmNvbUAzYzkwNzY1MS1kOGM2LTRjYTYtYThhNC02YTI0MjQzMGU2NTMiLCJpc3MiOiIwMDAwMDAwMy0wMDAwLTBmZjEtY2UwMC0wMDAwMDAwMDAwMDAiLCJuYmYiOiIxNjA3NzA5NjAwIiwiZXhwIjoiMTYwNzczMTIwMCIsImVuZHBvaW50dXJsIjoielZoQnhuNFczdHNBQm5seENuKzVBcWxVODd1NTJkRGNuZlAxL1BEakFNRT0iLCJlbmRwb2ludHVybExlbmd0aCI6IjExMSIsImlzbG9vcGJhY2siOiJUcnVlIiwidmVyIjoiaGFzaGVkcHJvb2Z0b2tlbiIsInNpdGVpZCI6IlpUZzJaR0kyWVRBdFlqUTBOeTAwTkRKbExUazRZakl0T1daak9ESXdNREV4T1dGbCIsIm5hbWVpZCI6IjAjLmZ8bWVtYmVyc2hpcHxsaW5sb3BlekB1di5teCIsIm5paSI6Im1pY3Jvc29mdC5zaGFyZXBvaW50IiwiaXN1c2VyIjoidHJ1ZSIsImNhY2hla2V5IjoiMGguZnxtZW1iZXJzaGlwfDEwMDNiZmZkOGYxMmY2OGVAbGl2ZS5jb20iLCJ0dCI6IjAiLCJ1c2VQZXJzaXN0ZW50Q29va2llIjoiMiJ9.SlYrcVIxWC85YWdkTWJxTGRwNDdUaDliNTBuK3hlbjN1UEEzV0xUd0Jkaz0&amp;encodeFailures=1&amp;srcWidth=&amp;srcHeight=&amp;width=1090&amp;height=612&amp;action=Ac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92695"/>
            <a:ext cx="9144000" cy="5138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84714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ctrTitle"/>
          </p:nvPr>
        </p:nvSpPr>
        <p:spPr>
          <a:xfrm>
            <a:off x="0" y="1844824"/>
            <a:ext cx="9144000" cy="803424"/>
          </a:xfrm>
        </p:spPr>
        <p:txBody>
          <a:bodyPr vert="horz" lIns="91440" tIns="45720" rIns="91440" bIns="45720" anchor="b">
            <a:normAutofit/>
          </a:bodyPr>
          <a:lstStyle/>
          <a:p>
            <a:pPr eaLnBrk="1" fontAlgn="auto" hangingPunct="1">
              <a:spcAft>
                <a:spcPts val="0"/>
              </a:spcAft>
              <a:defRPr/>
            </a:pPr>
            <a:r>
              <a:rPr lang="es-MX" cap="none" dirty="0">
                <a:solidFill>
                  <a:schemeClr val="tx2">
                    <a:satMod val="200000"/>
                  </a:schemeClr>
                </a:solidFill>
                <a:effectLst>
                  <a:outerShdw blurRad="38100" dist="38100" dir="2700000" algn="tl">
                    <a:srgbClr val="000000">
                      <a:alpha val="43137"/>
                    </a:srgbClr>
                  </a:outerShdw>
                </a:effectLst>
              </a:rPr>
              <a:t>Regionalismo y formas de integración</a:t>
            </a:r>
            <a:endParaRPr lang="es-ES" cap="none" dirty="0">
              <a:solidFill>
                <a:schemeClr val="tx2">
                  <a:satMod val="200000"/>
                </a:schemeClr>
              </a:solidFill>
              <a:effectLst>
                <a:outerShdw blurRad="38100" dist="38100" dir="2700000" algn="tl">
                  <a:srgbClr val="000000">
                    <a:alpha val="43137"/>
                  </a:srgbClr>
                </a:outerShdw>
              </a:effectLst>
            </a:endParaRPr>
          </a:p>
        </p:txBody>
      </p:sp>
      <p:sp>
        <p:nvSpPr>
          <p:cNvPr id="7" name="Rectangle 4"/>
          <p:cNvSpPr>
            <a:spLocks noChangeArrowheads="1"/>
          </p:cNvSpPr>
          <p:nvPr/>
        </p:nvSpPr>
        <p:spPr bwMode="auto">
          <a:xfrm>
            <a:off x="-22198" y="96392"/>
            <a:ext cx="3671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200" b="1" dirty="0" smtClean="0">
                <a:solidFill>
                  <a:schemeClr val="accent1">
                    <a:lumMod val="50000"/>
                  </a:schemeClr>
                </a:solidFill>
                <a:latin typeface="Roboto Light" panose="02000000000000000000" pitchFamily="2" charset="0"/>
                <a:ea typeface="Roboto Light" panose="02000000000000000000" pitchFamily="2" charset="0"/>
              </a:rPr>
              <a:t>Experiencia educativa:</a:t>
            </a:r>
          </a:p>
          <a:p>
            <a:r>
              <a:rPr lang="es-MX" sz="1200" b="1" dirty="0" smtClean="0">
                <a:solidFill>
                  <a:schemeClr val="accent1">
                    <a:lumMod val="50000"/>
                  </a:schemeClr>
                </a:solidFill>
                <a:latin typeface="Roboto Light" panose="02000000000000000000" pitchFamily="2" charset="0"/>
                <a:ea typeface="Roboto Light" panose="02000000000000000000" pitchFamily="2" charset="0"/>
              </a:rPr>
              <a:t>Integración Económica México-Estados Unidos</a:t>
            </a:r>
          </a:p>
        </p:txBody>
      </p:sp>
      <p:pic>
        <p:nvPicPr>
          <p:cNvPr id="5" name="Imagen 4"/>
          <p:cNvPicPr>
            <a:picLocks noChangeAspect="1"/>
          </p:cNvPicPr>
          <p:nvPr/>
        </p:nvPicPr>
        <p:blipFill>
          <a:blip r:embed="rId2"/>
          <a:stretch>
            <a:fillRect/>
          </a:stretch>
        </p:blipFill>
        <p:spPr>
          <a:xfrm>
            <a:off x="8028384" y="97433"/>
            <a:ext cx="1104887" cy="1104887"/>
          </a:xfrm>
          <a:prstGeom prst="rect">
            <a:avLst/>
          </a:prstGeom>
        </p:spPr>
      </p:pic>
      <p:pic>
        <p:nvPicPr>
          <p:cNvPr id="10" name="Picture 5" descr="http://fotos.sapo.pt/t5ouHCUBKq9DI9AOU4Cl/s320x240"/>
          <p:cNvPicPr>
            <a:picLocks noChangeAspect="1" noChangeArrowheads="1"/>
          </p:cNvPicPr>
          <p:nvPr/>
        </p:nvPicPr>
        <p:blipFill>
          <a:blip r:embed="rId3" cstate="print"/>
          <a:srcRect/>
          <a:stretch>
            <a:fillRect/>
          </a:stretch>
        </p:blipFill>
        <p:spPr bwMode="auto">
          <a:xfrm>
            <a:off x="2411759" y="2492896"/>
            <a:ext cx="4076241" cy="4076243"/>
          </a:xfrm>
          <a:prstGeom prst="ellipse">
            <a:avLst/>
          </a:prstGeom>
          <a:ln>
            <a:noFill/>
          </a:ln>
          <a:effectLst>
            <a:softEdge rad="112500"/>
          </a:effectLst>
        </p:spPr>
      </p:pic>
      <p:sp>
        <p:nvSpPr>
          <p:cNvPr id="2" name="Rectángulo 1"/>
          <p:cNvSpPr/>
          <p:nvPr/>
        </p:nvSpPr>
        <p:spPr>
          <a:xfrm>
            <a:off x="5652120" y="6021288"/>
            <a:ext cx="441146" cy="276999"/>
          </a:xfrm>
          <a:prstGeom prst="rect">
            <a:avLst/>
          </a:prstGeom>
        </p:spPr>
        <p:txBody>
          <a:bodyPr wrap="none">
            <a:spAutoFit/>
          </a:bodyPr>
          <a:lstStyle/>
          <a:p>
            <a:r>
              <a:rPr lang="es-MX" sz="1200" b="1" dirty="0">
                <a:solidFill>
                  <a:schemeClr val="accent1">
                    <a:lumMod val="50000"/>
                  </a:schemeClr>
                </a:solidFill>
                <a:latin typeface="Roboto Light" panose="02000000000000000000" pitchFamily="2" charset="0"/>
                <a:ea typeface="Roboto Light" panose="02000000000000000000" pitchFamily="2" charset="0"/>
              </a:rPr>
              <a:t> [1] </a:t>
            </a:r>
          </a:p>
        </p:txBody>
      </p:sp>
    </p:spTree>
    <p:extLst>
      <p:ext uri="{BB962C8B-B14F-4D97-AF65-F5344CB8AC3E}">
        <p14:creationId xmlns:p14="http://schemas.microsoft.com/office/powerpoint/2010/main" val="5216198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41986"/>
                                        </p:tgtEl>
                                        <p:attrNameLst>
                                          <p:attrName>style.visibility</p:attrName>
                                        </p:attrNameLst>
                                      </p:cBhvr>
                                      <p:to>
                                        <p:strVal val="visible"/>
                                      </p:to>
                                    </p:set>
                                    <p:anim calcmode="lin" valueType="num">
                                      <p:cBhvr>
                                        <p:cTn id="7" dur="1000" fill="hold"/>
                                        <p:tgtEl>
                                          <p:spTgt spid="41986"/>
                                        </p:tgtEl>
                                        <p:attrNameLst>
                                          <p:attrName>ppt_w</p:attrName>
                                        </p:attrNameLst>
                                      </p:cBhvr>
                                      <p:tavLst>
                                        <p:tav tm="0">
                                          <p:val>
                                            <p:fltVal val="0"/>
                                          </p:val>
                                        </p:tav>
                                        <p:tav tm="100000">
                                          <p:val>
                                            <p:strVal val="#ppt_w"/>
                                          </p:val>
                                        </p:tav>
                                      </p:tavLst>
                                    </p:anim>
                                    <p:anim calcmode="lin" valueType="num">
                                      <p:cBhvr>
                                        <p:cTn id="8" dur="1000" fill="hold"/>
                                        <p:tgtEl>
                                          <p:spTgt spid="41986"/>
                                        </p:tgtEl>
                                        <p:attrNameLst>
                                          <p:attrName>ppt_h</p:attrName>
                                        </p:attrNameLst>
                                      </p:cBhvr>
                                      <p:tavLst>
                                        <p:tav tm="0">
                                          <p:val>
                                            <p:fltVal val="0"/>
                                          </p:val>
                                        </p:tav>
                                        <p:tav tm="100000">
                                          <p:val>
                                            <p:strVal val="#ppt_h"/>
                                          </p:val>
                                        </p:tav>
                                      </p:tavLst>
                                    </p:anim>
                                    <p:anim calcmode="lin" valueType="num">
                                      <p:cBhvr>
                                        <p:cTn id="9" dur="1000" fill="hold"/>
                                        <p:tgtEl>
                                          <p:spTgt spid="4198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198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679477" y="1274834"/>
            <a:ext cx="5650152" cy="785508"/>
          </a:xfrm>
        </p:spPr>
        <p:txBody>
          <a:bodyPr/>
          <a:lstStyle/>
          <a:p>
            <a:pPr eaLnBrk="1" fontAlgn="auto" hangingPunct="1">
              <a:spcAft>
                <a:spcPts val="0"/>
              </a:spcAft>
              <a:defRPr/>
            </a:pPr>
            <a:r>
              <a:rPr lang="es-MX" b="1" dirty="0">
                <a:solidFill>
                  <a:schemeClr val="tx2">
                    <a:satMod val="200000"/>
                  </a:schemeClr>
                </a:solidFill>
              </a:rPr>
              <a:t>Multilateralismo = Regionalismo</a:t>
            </a:r>
            <a:endParaRPr lang="es-ES" b="1" dirty="0">
              <a:solidFill>
                <a:schemeClr val="tx2">
                  <a:satMod val="200000"/>
                </a:schemeClr>
              </a:solidFill>
            </a:endParaRPr>
          </a:p>
        </p:txBody>
      </p:sp>
      <p:sp>
        <p:nvSpPr>
          <p:cNvPr id="9219" name="Rectangle 3"/>
          <p:cNvSpPr>
            <a:spLocks noGrp="1" noChangeArrowheads="1"/>
          </p:cNvSpPr>
          <p:nvPr>
            <p:ph idx="1"/>
          </p:nvPr>
        </p:nvSpPr>
        <p:spPr>
          <a:xfrm>
            <a:off x="188636" y="2132856"/>
            <a:ext cx="8631835" cy="4351338"/>
          </a:xfrm>
        </p:spPr>
        <p:txBody>
          <a:bodyPr vert="horz" lIns="91440" tIns="45720" rIns="91440" bIns="45720" anchor="t">
            <a:normAutofit/>
          </a:bodyPr>
          <a:lstStyle/>
          <a:p>
            <a:pPr algn="just" eaLnBrk="1" hangingPunct="1"/>
            <a:endParaRPr lang="es-MX" dirty="0">
              <a:solidFill>
                <a:schemeClr val="accent1">
                  <a:lumMod val="50000"/>
                </a:schemeClr>
              </a:solidFill>
            </a:endParaRPr>
          </a:p>
          <a:p>
            <a:r>
              <a:rPr lang="es-MX" dirty="0" smtClean="0">
                <a:solidFill>
                  <a:schemeClr val="accent1">
                    <a:lumMod val="50000"/>
                  </a:schemeClr>
                </a:solidFill>
              </a:rPr>
              <a:t>Caporaso, en su articulo </a:t>
            </a:r>
            <a:r>
              <a:rPr lang="en-US" i="1" dirty="0" smtClean="0">
                <a:solidFill>
                  <a:schemeClr val="accent1">
                    <a:lumMod val="50000"/>
                  </a:schemeClr>
                </a:solidFill>
              </a:rPr>
              <a:t>International relations theory and multilateralism: the search for foundations </a:t>
            </a:r>
            <a:r>
              <a:rPr lang="es-MX" dirty="0" smtClean="0">
                <a:solidFill>
                  <a:schemeClr val="accent1">
                    <a:lumMod val="50000"/>
                  </a:schemeClr>
                </a:solidFill>
              </a:rPr>
              <a:t>(1992), </a:t>
            </a:r>
            <a:r>
              <a:rPr lang="es-MX" dirty="0">
                <a:solidFill>
                  <a:schemeClr val="accent1">
                    <a:lumMod val="50000"/>
                  </a:schemeClr>
                </a:solidFill>
              </a:rPr>
              <a:t>sugiere que el multilateralismo es una especie de ideología para promover actividades entre los países.</a:t>
            </a:r>
          </a:p>
          <a:p>
            <a:pPr eaLnBrk="1" hangingPunct="1"/>
            <a:endParaRPr lang="es-MX" dirty="0">
              <a:solidFill>
                <a:schemeClr val="accent1">
                  <a:lumMod val="50000"/>
                </a:schemeClr>
              </a:solidFill>
            </a:endParaRPr>
          </a:p>
          <a:p>
            <a:r>
              <a:rPr lang="es-MX" dirty="0" smtClean="0">
                <a:solidFill>
                  <a:schemeClr val="accent1">
                    <a:lumMod val="50000"/>
                  </a:schemeClr>
                </a:solidFill>
              </a:rPr>
              <a:t>En su planteamiento menciona que el </a:t>
            </a:r>
            <a:r>
              <a:rPr lang="es-MX" dirty="0">
                <a:solidFill>
                  <a:schemeClr val="accent1">
                    <a:lumMod val="50000"/>
                  </a:schemeClr>
                </a:solidFill>
              </a:rPr>
              <a:t>multilateralismo presupone muchos actores, tres como mínimo y todos como </a:t>
            </a:r>
            <a:r>
              <a:rPr lang="es-MX" dirty="0" smtClean="0">
                <a:solidFill>
                  <a:schemeClr val="accent1">
                    <a:lumMod val="50000"/>
                  </a:schemeClr>
                </a:solidFill>
              </a:rPr>
              <a:t>máximo, lo que involucra </a:t>
            </a:r>
            <a:r>
              <a:rPr lang="es-MX" dirty="0">
                <a:solidFill>
                  <a:schemeClr val="accent1">
                    <a:lumMod val="50000"/>
                  </a:schemeClr>
                </a:solidFill>
              </a:rPr>
              <a:t>dimensiones regionales o </a:t>
            </a:r>
            <a:r>
              <a:rPr lang="es-MX" dirty="0" smtClean="0">
                <a:solidFill>
                  <a:schemeClr val="accent1">
                    <a:lumMod val="50000"/>
                  </a:schemeClr>
                </a:solidFill>
              </a:rPr>
              <a:t>universales; y en el que el </a:t>
            </a:r>
            <a:r>
              <a:rPr lang="es-MX" dirty="0">
                <a:solidFill>
                  <a:schemeClr val="accent1">
                    <a:lumMod val="50000"/>
                  </a:schemeClr>
                </a:solidFill>
              </a:rPr>
              <a:t>multilateralismo presupone cooperación.</a:t>
            </a:r>
          </a:p>
          <a:p>
            <a:pPr algn="just" eaLnBrk="1" hangingPunct="1"/>
            <a:endParaRPr lang="es-ES" dirty="0">
              <a:solidFill>
                <a:schemeClr val="accent1">
                  <a:lumMod val="50000"/>
                </a:schemeClr>
              </a:solidFill>
            </a:endParaRPr>
          </a:p>
        </p:txBody>
      </p:sp>
      <p:sp>
        <p:nvSpPr>
          <p:cNvPr id="4" name="Rectangle 4"/>
          <p:cNvSpPr>
            <a:spLocks noChangeArrowheads="1"/>
          </p:cNvSpPr>
          <p:nvPr/>
        </p:nvSpPr>
        <p:spPr bwMode="auto">
          <a:xfrm>
            <a:off x="-22198" y="96392"/>
            <a:ext cx="3671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200" b="1" dirty="0" smtClean="0">
                <a:solidFill>
                  <a:schemeClr val="accent1">
                    <a:lumMod val="50000"/>
                  </a:schemeClr>
                </a:solidFill>
                <a:latin typeface="Roboto Light" panose="02000000000000000000" pitchFamily="2" charset="0"/>
                <a:ea typeface="Roboto Light" panose="02000000000000000000" pitchFamily="2" charset="0"/>
              </a:rPr>
              <a:t>Experiencia educativa:</a:t>
            </a:r>
          </a:p>
          <a:p>
            <a:r>
              <a:rPr lang="es-MX" sz="1200" b="1" dirty="0" smtClean="0">
                <a:solidFill>
                  <a:schemeClr val="accent1">
                    <a:lumMod val="50000"/>
                  </a:schemeClr>
                </a:solidFill>
                <a:latin typeface="Roboto Light" panose="02000000000000000000" pitchFamily="2" charset="0"/>
                <a:ea typeface="Roboto Light" panose="02000000000000000000" pitchFamily="2" charset="0"/>
              </a:rPr>
              <a:t>Integración Económica México-Estados Unidos</a:t>
            </a:r>
          </a:p>
        </p:txBody>
      </p:sp>
      <p:pic>
        <p:nvPicPr>
          <p:cNvPr id="5" name="Imagen 4"/>
          <p:cNvPicPr>
            <a:picLocks noChangeAspect="1"/>
          </p:cNvPicPr>
          <p:nvPr/>
        </p:nvPicPr>
        <p:blipFill>
          <a:blip r:embed="rId2"/>
          <a:stretch>
            <a:fillRect/>
          </a:stretch>
        </p:blipFill>
        <p:spPr>
          <a:xfrm>
            <a:off x="8028384" y="97433"/>
            <a:ext cx="1104887" cy="1104887"/>
          </a:xfrm>
          <a:prstGeom prst="rect">
            <a:avLst/>
          </a:prstGeom>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92646" y="956538"/>
            <a:ext cx="7886700" cy="859692"/>
          </a:xfrm>
        </p:spPr>
        <p:txBody>
          <a:bodyPr/>
          <a:lstStyle/>
          <a:p>
            <a:pPr algn="ctr"/>
            <a:r>
              <a:rPr lang="es-MX" b="1" dirty="0" smtClean="0">
                <a:solidFill>
                  <a:schemeClr val="tx2">
                    <a:satMod val="200000"/>
                  </a:schemeClr>
                </a:solidFill>
              </a:rPr>
              <a:t>Regionalismo</a:t>
            </a:r>
            <a:endParaRPr lang="es-MX" b="1" dirty="0"/>
          </a:p>
        </p:txBody>
      </p:sp>
      <p:sp>
        <p:nvSpPr>
          <p:cNvPr id="3" name="Marcador de contenido 2"/>
          <p:cNvSpPr>
            <a:spLocks noGrp="1"/>
          </p:cNvSpPr>
          <p:nvPr>
            <p:ph idx="1"/>
          </p:nvPr>
        </p:nvSpPr>
        <p:spPr>
          <a:xfrm>
            <a:off x="323528" y="2009532"/>
            <a:ext cx="8424936" cy="4351338"/>
          </a:xfrm>
        </p:spPr>
        <p:txBody>
          <a:bodyPr/>
          <a:lstStyle/>
          <a:p>
            <a:pPr marL="0" indent="0">
              <a:buNone/>
            </a:pPr>
            <a:r>
              <a:rPr lang="es-MX" sz="2400" dirty="0" smtClean="0">
                <a:solidFill>
                  <a:schemeClr val="accent1">
                    <a:lumMod val="50000"/>
                  </a:schemeClr>
                </a:solidFill>
              </a:rPr>
              <a:t>Regionalismo se define como un proceso que se lleva a cabo en una determinada zona geográfica, en donde diferentes actores (Estados, instituciones regionales, organizaciones sociales) comparten algunos valores en común.</a:t>
            </a:r>
            <a:endParaRPr lang="es-ES" sz="2400" dirty="0" smtClean="0">
              <a:solidFill>
                <a:schemeClr val="accent1">
                  <a:lumMod val="50000"/>
                </a:schemeClr>
              </a:solidFill>
            </a:endParaRPr>
          </a:p>
          <a:p>
            <a:endParaRPr lang="es-MX" dirty="0"/>
          </a:p>
        </p:txBody>
      </p:sp>
      <p:grpSp>
        <p:nvGrpSpPr>
          <p:cNvPr id="4" name="9 Grupo"/>
          <p:cNvGrpSpPr>
            <a:grpSpLocks/>
          </p:cNvGrpSpPr>
          <p:nvPr/>
        </p:nvGrpSpPr>
        <p:grpSpPr bwMode="auto">
          <a:xfrm>
            <a:off x="1509427" y="3573016"/>
            <a:ext cx="6053138" cy="2603500"/>
            <a:chOff x="758598" y="4065909"/>
            <a:chExt cx="6053562" cy="2603452"/>
          </a:xfrm>
        </p:grpSpPr>
        <p:pic>
          <p:nvPicPr>
            <p:cNvPr id="5" name="Picture 11" descr="http://files.nireblog.com/blogs3/elizabeth-cardozo-com18/files/mercosur21.jpg"/>
            <p:cNvPicPr>
              <a:picLocks noChangeAspect="1" noChangeArrowheads="1"/>
            </p:cNvPicPr>
            <p:nvPr/>
          </p:nvPicPr>
          <p:blipFill>
            <a:blip r:embed="rId2" cstate="print"/>
            <a:srcRect/>
            <a:stretch>
              <a:fillRect/>
            </a:stretch>
          </p:blipFill>
          <p:spPr bwMode="auto">
            <a:xfrm>
              <a:off x="3923928" y="5445225"/>
              <a:ext cx="2160240" cy="1224136"/>
            </a:xfrm>
            <a:prstGeom prst="rect">
              <a:avLst/>
            </a:prstGeom>
            <a:noFill/>
            <a:ln w="9525">
              <a:noFill/>
              <a:miter lim="800000"/>
              <a:headEnd/>
              <a:tailEnd/>
            </a:ln>
          </p:spPr>
        </p:pic>
        <p:pic>
          <p:nvPicPr>
            <p:cNvPr id="6" name="Picture 5" descr="http://www.landcoalition.org/cpl-blog/wp-content/uploads/free-trade-usa-mex-canada.jpg"/>
            <p:cNvPicPr>
              <a:picLocks noChangeAspect="1" noChangeArrowheads="1"/>
            </p:cNvPicPr>
            <p:nvPr/>
          </p:nvPicPr>
          <p:blipFill>
            <a:blip r:embed="rId3" cstate="print"/>
            <a:srcRect/>
            <a:stretch>
              <a:fillRect/>
            </a:stretch>
          </p:blipFill>
          <p:spPr bwMode="auto">
            <a:xfrm>
              <a:off x="3419872" y="4077072"/>
              <a:ext cx="1685829" cy="1379315"/>
            </a:xfrm>
            <a:prstGeom prst="rect">
              <a:avLst/>
            </a:prstGeom>
            <a:noFill/>
            <a:ln w="9525">
              <a:noFill/>
              <a:miter lim="800000"/>
              <a:headEnd/>
              <a:tailEnd/>
            </a:ln>
          </p:spPr>
        </p:pic>
        <p:pic>
          <p:nvPicPr>
            <p:cNvPr id="7" name="Picture 7" descr="http://2.bp.blogspot.com/_VEYqUpZuLtE/SS2K_7hbkNI/AAAAAAAAAD0/Z0oEv-H6_y4/s400/APEC.jpg"/>
            <p:cNvPicPr>
              <a:picLocks noChangeAspect="1" noChangeArrowheads="1"/>
            </p:cNvPicPr>
            <p:nvPr/>
          </p:nvPicPr>
          <p:blipFill>
            <a:blip r:embed="rId4" cstate="print"/>
            <a:srcRect/>
            <a:stretch>
              <a:fillRect/>
            </a:stretch>
          </p:blipFill>
          <p:spPr bwMode="auto">
            <a:xfrm>
              <a:off x="2123728" y="5157192"/>
              <a:ext cx="1872208" cy="1497767"/>
            </a:xfrm>
            <a:prstGeom prst="rect">
              <a:avLst/>
            </a:prstGeom>
            <a:noFill/>
            <a:ln w="9525">
              <a:noFill/>
              <a:miter lim="800000"/>
              <a:headEnd/>
              <a:tailEnd/>
            </a:ln>
          </p:spPr>
        </p:pic>
        <p:pic>
          <p:nvPicPr>
            <p:cNvPr id="8" name="Picture 9" descr="http://www.fayerwayer.com/up/2010/03/Europa_band.jpg"/>
            <p:cNvPicPr>
              <a:picLocks noChangeAspect="1" noChangeArrowheads="1"/>
            </p:cNvPicPr>
            <p:nvPr/>
          </p:nvPicPr>
          <p:blipFill>
            <a:blip r:embed="rId5" cstate="print"/>
            <a:srcRect/>
            <a:stretch>
              <a:fillRect/>
            </a:stretch>
          </p:blipFill>
          <p:spPr bwMode="auto">
            <a:xfrm>
              <a:off x="5076056" y="4077072"/>
              <a:ext cx="1736104" cy="1379315"/>
            </a:xfrm>
            <a:prstGeom prst="rect">
              <a:avLst/>
            </a:prstGeom>
            <a:noFill/>
            <a:ln w="9525">
              <a:noFill/>
              <a:miter lim="800000"/>
              <a:headEnd/>
              <a:tailEnd/>
            </a:ln>
          </p:spPr>
        </p:pic>
        <p:pic>
          <p:nvPicPr>
            <p:cNvPr id="9" name="Picture 13" descr="http://www.trabajadores.cu/news/2008/12/5/lista-santiago-de-cuba-para-cumbre-de-paises-caribenos/image_preview"/>
            <p:cNvPicPr>
              <a:picLocks noChangeAspect="1" noChangeArrowheads="1"/>
            </p:cNvPicPr>
            <p:nvPr/>
          </p:nvPicPr>
          <p:blipFill>
            <a:blip r:embed="rId6" cstate="print"/>
            <a:srcRect/>
            <a:stretch>
              <a:fillRect/>
            </a:stretch>
          </p:blipFill>
          <p:spPr bwMode="auto">
            <a:xfrm>
              <a:off x="2339752" y="4077072"/>
              <a:ext cx="1111424" cy="1111424"/>
            </a:xfrm>
            <a:prstGeom prst="rect">
              <a:avLst/>
            </a:prstGeom>
            <a:noFill/>
            <a:ln w="9525">
              <a:noFill/>
              <a:miter lim="800000"/>
              <a:headEnd/>
              <a:tailEnd/>
            </a:ln>
          </p:spPr>
        </p:pic>
        <p:pic>
          <p:nvPicPr>
            <p:cNvPr id="10" name="Picture 15" descr="http://richar-chiqui-ccci.nireblog.com/blogs/richar-chiqui-ccci/files/aladi.gif"/>
            <p:cNvPicPr>
              <a:picLocks noChangeAspect="1" noChangeArrowheads="1"/>
            </p:cNvPicPr>
            <p:nvPr/>
          </p:nvPicPr>
          <p:blipFill>
            <a:blip r:embed="rId7" cstate="print"/>
            <a:srcRect/>
            <a:stretch>
              <a:fillRect/>
            </a:stretch>
          </p:blipFill>
          <p:spPr bwMode="auto">
            <a:xfrm>
              <a:off x="758598" y="4065909"/>
              <a:ext cx="1653162" cy="1451323"/>
            </a:xfrm>
            <a:prstGeom prst="rect">
              <a:avLst/>
            </a:prstGeom>
            <a:noFill/>
            <a:ln w="9525">
              <a:noFill/>
              <a:miter lim="800000"/>
              <a:headEnd/>
              <a:tailEnd/>
            </a:ln>
          </p:spPr>
        </p:pic>
      </p:grpSp>
      <p:sp>
        <p:nvSpPr>
          <p:cNvPr id="11" name="Rectangle 4"/>
          <p:cNvSpPr>
            <a:spLocks noChangeArrowheads="1"/>
          </p:cNvSpPr>
          <p:nvPr/>
        </p:nvSpPr>
        <p:spPr bwMode="auto">
          <a:xfrm>
            <a:off x="-22198" y="96392"/>
            <a:ext cx="3671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200" b="1" dirty="0" smtClean="0">
                <a:solidFill>
                  <a:schemeClr val="accent1">
                    <a:lumMod val="50000"/>
                  </a:schemeClr>
                </a:solidFill>
                <a:latin typeface="Roboto Light" panose="02000000000000000000" pitchFamily="2" charset="0"/>
                <a:ea typeface="Roboto Light" panose="02000000000000000000" pitchFamily="2" charset="0"/>
              </a:rPr>
              <a:t>Experiencia educativa:</a:t>
            </a:r>
          </a:p>
          <a:p>
            <a:r>
              <a:rPr lang="es-MX" sz="1200" b="1" dirty="0" smtClean="0">
                <a:solidFill>
                  <a:schemeClr val="accent1">
                    <a:lumMod val="50000"/>
                  </a:schemeClr>
                </a:solidFill>
                <a:latin typeface="Roboto Light" panose="02000000000000000000" pitchFamily="2" charset="0"/>
                <a:ea typeface="Roboto Light" panose="02000000000000000000" pitchFamily="2" charset="0"/>
              </a:rPr>
              <a:t>Integración Económica México-Estados Unidos</a:t>
            </a:r>
          </a:p>
        </p:txBody>
      </p:sp>
      <p:pic>
        <p:nvPicPr>
          <p:cNvPr id="12" name="Imagen 11"/>
          <p:cNvPicPr>
            <a:picLocks noChangeAspect="1"/>
          </p:cNvPicPr>
          <p:nvPr/>
        </p:nvPicPr>
        <p:blipFill>
          <a:blip r:embed="rId8"/>
          <a:stretch>
            <a:fillRect/>
          </a:stretch>
        </p:blipFill>
        <p:spPr>
          <a:xfrm>
            <a:off x="8028384" y="97433"/>
            <a:ext cx="1104887" cy="1104887"/>
          </a:xfrm>
          <a:prstGeom prst="rect">
            <a:avLst/>
          </a:prstGeom>
        </p:spPr>
      </p:pic>
      <p:sp>
        <p:nvSpPr>
          <p:cNvPr id="13" name="Rectángulo 12"/>
          <p:cNvSpPr/>
          <p:nvPr/>
        </p:nvSpPr>
        <p:spPr>
          <a:xfrm>
            <a:off x="6476862" y="5899517"/>
            <a:ext cx="435423" cy="276999"/>
          </a:xfrm>
          <a:prstGeom prst="rect">
            <a:avLst/>
          </a:prstGeom>
        </p:spPr>
        <p:txBody>
          <a:bodyPr wrap="square">
            <a:spAutoFit/>
          </a:bodyPr>
          <a:lstStyle/>
          <a:p>
            <a:r>
              <a:rPr lang="es-MX" sz="1200" b="1" dirty="0">
                <a:solidFill>
                  <a:schemeClr val="accent1">
                    <a:lumMod val="50000"/>
                  </a:schemeClr>
                </a:solidFill>
                <a:latin typeface="Roboto Light" panose="02000000000000000000" pitchFamily="2" charset="0"/>
                <a:ea typeface="Roboto Light" panose="02000000000000000000" pitchFamily="2" charset="0"/>
              </a:rPr>
              <a:t> [2] </a:t>
            </a:r>
          </a:p>
        </p:txBody>
      </p:sp>
    </p:spTree>
    <p:extLst>
      <p:ext uri="{BB962C8B-B14F-4D97-AF65-F5344CB8AC3E}">
        <p14:creationId xmlns:p14="http://schemas.microsoft.com/office/powerpoint/2010/main" val="290821762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264096" y="1631182"/>
            <a:ext cx="8579296" cy="517056"/>
          </a:xfrm>
        </p:spPr>
        <p:txBody>
          <a:bodyPr vert="horz" lIns="91440" tIns="45720" rIns="91440" bIns="45720" anchor="t">
            <a:noAutofit/>
          </a:bodyPr>
          <a:lstStyle/>
          <a:p>
            <a:pPr>
              <a:buNone/>
            </a:pPr>
            <a:r>
              <a:rPr lang="es-MX" sz="2400" dirty="0" smtClean="0">
                <a:solidFill>
                  <a:schemeClr val="accent1">
                    <a:lumMod val="50000"/>
                  </a:schemeClr>
                </a:solidFill>
              </a:rPr>
              <a:t>Entre los motivos que propician este proceso encontramos: </a:t>
            </a:r>
            <a:endParaRPr lang="es-ES" sz="2400" dirty="0">
              <a:solidFill>
                <a:schemeClr val="accent1">
                  <a:lumMod val="50000"/>
                </a:schemeClr>
              </a:solidFill>
            </a:endParaRPr>
          </a:p>
        </p:txBody>
      </p:sp>
      <p:sp>
        <p:nvSpPr>
          <p:cNvPr id="11" name="Rectangle 4"/>
          <p:cNvSpPr>
            <a:spLocks noChangeArrowheads="1"/>
          </p:cNvSpPr>
          <p:nvPr/>
        </p:nvSpPr>
        <p:spPr bwMode="auto">
          <a:xfrm>
            <a:off x="-22198" y="96392"/>
            <a:ext cx="3671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200" b="1" dirty="0" smtClean="0">
                <a:solidFill>
                  <a:schemeClr val="accent1">
                    <a:lumMod val="50000"/>
                  </a:schemeClr>
                </a:solidFill>
                <a:latin typeface="Roboto Light" panose="02000000000000000000" pitchFamily="2" charset="0"/>
                <a:ea typeface="Roboto Light" panose="02000000000000000000" pitchFamily="2" charset="0"/>
              </a:rPr>
              <a:t>Experiencia educativa:</a:t>
            </a:r>
          </a:p>
          <a:p>
            <a:r>
              <a:rPr lang="es-MX" sz="1200" b="1" dirty="0" smtClean="0">
                <a:solidFill>
                  <a:schemeClr val="accent1">
                    <a:lumMod val="50000"/>
                  </a:schemeClr>
                </a:solidFill>
                <a:latin typeface="Roboto Light" panose="02000000000000000000" pitchFamily="2" charset="0"/>
                <a:ea typeface="Roboto Light" panose="02000000000000000000" pitchFamily="2" charset="0"/>
              </a:rPr>
              <a:t>Integración Económica México-Estados Unidos</a:t>
            </a:r>
          </a:p>
        </p:txBody>
      </p:sp>
      <p:pic>
        <p:nvPicPr>
          <p:cNvPr id="12" name="Imagen 11"/>
          <p:cNvPicPr>
            <a:picLocks noChangeAspect="1"/>
          </p:cNvPicPr>
          <p:nvPr/>
        </p:nvPicPr>
        <p:blipFill>
          <a:blip r:embed="rId2"/>
          <a:stretch>
            <a:fillRect/>
          </a:stretch>
        </p:blipFill>
        <p:spPr>
          <a:xfrm>
            <a:off x="8028384" y="97433"/>
            <a:ext cx="1104887" cy="1104887"/>
          </a:xfrm>
          <a:prstGeom prst="rect">
            <a:avLst/>
          </a:prstGeom>
        </p:spPr>
      </p:pic>
      <p:sp>
        <p:nvSpPr>
          <p:cNvPr id="13" name="Rectangle 3"/>
          <p:cNvSpPr txBox="1">
            <a:spLocks noChangeArrowheads="1"/>
          </p:cNvSpPr>
          <p:nvPr/>
        </p:nvSpPr>
        <p:spPr>
          <a:xfrm>
            <a:off x="275900" y="2354408"/>
            <a:ext cx="8280920" cy="1948542"/>
          </a:xfrm>
          <a:prstGeom prst="rect">
            <a:avLst/>
          </a:prstGeom>
        </p:spPr>
        <p:txBody>
          <a:bodyPr vert="horz" lIns="91440" tIns="45720" rIns="91440" bIns="45720" numCol="2"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es-MX" sz="2400" dirty="0" smtClean="0">
                <a:solidFill>
                  <a:schemeClr val="accent1">
                    <a:lumMod val="50000"/>
                  </a:schemeClr>
                </a:solidFill>
              </a:rPr>
              <a:t>Cercanía geográfica.</a:t>
            </a:r>
          </a:p>
          <a:p>
            <a:pPr fontAlgn="auto">
              <a:spcAft>
                <a:spcPts val="0"/>
              </a:spcAft>
            </a:pPr>
            <a:r>
              <a:rPr lang="es-MX" sz="2400" dirty="0" smtClean="0">
                <a:solidFill>
                  <a:schemeClr val="accent1">
                    <a:lumMod val="50000"/>
                  </a:schemeClr>
                </a:solidFill>
              </a:rPr>
              <a:t>Libre circulación de personas.</a:t>
            </a:r>
          </a:p>
          <a:p>
            <a:pPr fontAlgn="auto">
              <a:spcAft>
                <a:spcPts val="0"/>
              </a:spcAft>
            </a:pPr>
            <a:r>
              <a:rPr lang="es-MX" sz="2400" dirty="0" smtClean="0">
                <a:solidFill>
                  <a:schemeClr val="accent1">
                    <a:lumMod val="50000"/>
                  </a:schemeClr>
                </a:solidFill>
              </a:rPr>
              <a:t>Libre comercio.</a:t>
            </a:r>
          </a:p>
          <a:p>
            <a:pPr fontAlgn="auto">
              <a:spcAft>
                <a:spcPts val="0"/>
              </a:spcAft>
            </a:pPr>
            <a:r>
              <a:rPr lang="es-MX" sz="2400" dirty="0" smtClean="0">
                <a:solidFill>
                  <a:schemeClr val="accent1">
                    <a:lumMod val="50000"/>
                  </a:schemeClr>
                </a:solidFill>
              </a:rPr>
              <a:t>Culturas similares.</a:t>
            </a:r>
          </a:p>
          <a:p>
            <a:pPr fontAlgn="auto">
              <a:spcAft>
                <a:spcPts val="0"/>
              </a:spcAft>
            </a:pPr>
            <a:endParaRPr lang="es-MX" sz="2400" dirty="0">
              <a:solidFill>
                <a:schemeClr val="accent1">
                  <a:lumMod val="50000"/>
                </a:schemeClr>
              </a:solidFill>
            </a:endParaRPr>
          </a:p>
          <a:p>
            <a:pPr fontAlgn="auto">
              <a:spcAft>
                <a:spcPts val="0"/>
              </a:spcAft>
            </a:pPr>
            <a:endParaRPr lang="es-MX" sz="2400" dirty="0" smtClean="0">
              <a:solidFill>
                <a:schemeClr val="accent1">
                  <a:lumMod val="50000"/>
                </a:schemeClr>
              </a:solidFill>
            </a:endParaRPr>
          </a:p>
          <a:p>
            <a:pPr fontAlgn="auto">
              <a:spcAft>
                <a:spcPts val="0"/>
              </a:spcAft>
            </a:pPr>
            <a:endParaRPr lang="es-MX" sz="2400" dirty="0">
              <a:solidFill>
                <a:schemeClr val="accent1">
                  <a:lumMod val="50000"/>
                </a:schemeClr>
              </a:solidFill>
            </a:endParaRPr>
          </a:p>
          <a:p>
            <a:pPr fontAlgn="auto">
              <a:spcAft>
                <a:spcPts val="0"/>
              </a:spcAft>
            </a:pPr>
            <a:endParaRPr lang="es-MX" sz="2400" dirty="0" smtClean="0">
              <a:solidFill>
                <a:schemeClr val="accent1">
                  <a:lumMod val="50000"/>
                </a:schemeClr>
              </a:solidFill>
            </a:endParaRPr>
          </a:p>
          <a:p>
            <a:pPr fontAlgn="auto">
              <a:spcAft>
                <a:spcPts val="0"/>
              </a:spcAft>
            </a:pPr>
            <a:r>
              <a:rPr lang="es-MX" sz="2400" dirty="0" smtClean="0">
                <a:solidFill>
                  <a:schemeClr val="accent1">
                    <a:lumMod val="50000"/>
                  </a:schemeClr>
                </a:solidFill>
              </a:rPr>
              <a:t>Tamaño de la población.</a:t>
            </a:r>
          </a:p>
          <a:p>
            <a:pPr fontAlgn="auto">
              <a:spcAft>
                <a:spcPts val="0"/>
              </a:spcAft>
            </a:pPr>
            <a:r>
              <a:rPr lang="es-MX" sz="2400" dirty="0" smtClean="0">
                <a:solidFill>
                  <a:schemeClr val="accent1">
                    <a:lumMod val="50000"/>
                  </a:schemeClr>
                </a:solidFill>
              </a:rPr>
              <a:t>Economías similares.</a:t>
            </a:r>
          </a:p>
          <a:p>
            <a:pPr fontAlgn="auto">
              <a:spcAft>
                <a:spcPts val="0"/>
              </a:spcAft>
            </a:pPr>
            <a:r>
              <a:rPr lang="es-MX" sz="2400" dirty="0" smtClean="0">
                <a:solidFill>
                  <a:schemeClr val="accent1">
                    <a:lumMod val="50000"/>
                  </a:schemeClr>
                </a:solidFill>
              </a:rPr>
              <a:t>Políticas similares.</a:t>
            </a:r>
          </a:p>
          <a:p>
            <a:pPr fontAlgn="auto">
              <a:spcAft>
                <a:spcPts val="0"/>
              </a:spcAft>
            </a:pPr>
            <a:r>
              <a:rPr lang="es-MX" sz="2400" dirty="0" smtClean="0">
                <a:solidFill>
                  <a:schemeClr val="accent1">
                    <a:lumMod val="50000"/>
                  </a:schemeClr>
                </a:solidFill>
              </a:rPr>
              <a:t>Incrementar el poder político.</a:t>
            </a:r>
          </a:p>
          <a:p>
            <a:pPr fontAlgn="auto">
              <a:spcAft>
                <a:spcPts val="0"/>
              </a:spcAft>
            </a:pPr>
            <a:endParaRPr lang="es-MX" sz="2400" dirty="0" smtClean="0">
              <a:solidFill>
                <a:schemeClr val="accent1">
                  <a:lumMod val="50000"/>
                </a:schemeClr>
              </a:solidFill>
            </a:endParaRPr>
          </a:p>
          <a:p>
            <a:pPr fontAlgn="auto">
              <a:spcAft>
                <a:spcPts val="0"/>
              </a:spcAft>
            </a:pPr>
            <a:endParaRPr lang="es-MX" sz="2400" dirty="0" smtClean="0">
              <a:solidFill>
                <a:schemeClr val="accent1">
                  <a:lumMod val="50000"/>
                </a:schemeClr>
              </a:solidFill>
            </a:endParaRPr>
          </a:p>
          <a:p>
            <a:pPr fontAlgn="auto">
              <a:spcAft>
                <a:spcPts val="0"/>
              </a:spcAft>
            </a:pPr>
            <a:endParaRPr lang="es-MX" sz="2400" dirty="0" smtClean="0">
              <a:solidFill>
                <a:schemeClr val="accent1">
                  <a:lumMod val="50000"/>
                </a:schemeClr>
              </a:solidFill>
            </a:endParaRPr>
          </a:p>
          <a:p>
            <a:pPr fontAlgn="auto">
              <a:spcAft>
                <a:spcPts val="0"/>
              </a:spcAft>
            </a:pPr>
            <a:endParaRPr lang="es-ES" sz="2400" dirty="0">
              <a:solidFill>
                <a:schemeClr val="accent1">
                  <a:lumMod val="50000"/>
                </a:schemeClr>
              </a:solidFill>
            </a:endParaRPr>
          </a:p>
        </p:txBody>
      </p:sp>
      <p:sp>
        <p:nvSpPr>
          <p:cNvPr id="14" name="Rectangle 3"/>
          <p:cNvSpPr txBox="1">
            <a:spLocks noChangeArrowheads="1"/>
          </p:cNvSpPr>
          <p:nvPr/>
        </p:nvSpPr>
        <p:spPr>
          <a:xfrm>
            <a:off x="275900" y="4581128"/>
            <a:ext cx="8353422" cy="1345170"/>
          </a:xfrm>
          <a:prstGeom prst="rect">
            <a:avLst/>
          </a:prstGeom>
        </p:spPr>
        <p:txBody>
          <a:bodyPr vert="horz" lIns="91440" tIns="45720" rIns="91440" bIns="45720" rtlCol="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es-MX" sz="2400" dirty="0" smtClean="0">
                <a:solidFill>
                  <a:schemeClr val="accent1">
                    <a:lumMod val="50000"/>
                  </a:schemeClr>
                </a:solidFill>
              </a:rPr>
              <a:t>Los actores buscan incrementar su participación en la red económica, cultural, científica, diplomática y militar a nivel mundial.</a:t>
            </a:r>
          </a:p>
          <a:p>
            <a:pPr fontAlgn="auto">
              <a:spcAft>
                <a:spcPts val="0"/>
              </a:spcAft>
            </a:pPr>
            <a:r>
              <a:rPr lang="es-MX" sz="2400" dirty="0" smtClean="0">
                <a:solidFill>
                  <a:schemeClr val="accent1">
                    <a:lumMod val="50000"/>
                  </a:schemeClr>
                </a:solidFill>
              </a:rPr>
              <a:t>Se pretende crear un sistema en el cual exista un óptimo manejo o administración de los problemas regionales.</a:t>
            </a:r>
            <a:endParaRPr lang="es-ES" sz="2400" dirty="0">
              <a:solidFill>
                <a:schemeClr val="accent1">
                  <a:lumMod val="50000"/>
                </a:schemeClr>
              </a:solidFill>
            </a:endParaRPr>
          </a:p>
        </p:txBody>
      </p:sp>
      <p:sp>
        <p:nvSpPr>
          <p:cNvPr id="8" name="Rectangle 2"/>
          <p:cNvSpPr txBox="1">
            <a:spLocks noChangeArrowheads="1"/>
          </p:cNvSpPr>
          <p:nvPr/>
        </p:nvSpPr>
        <p:spPr>
          <a:xfrm>
            <a:off x="2267744" y="907386"/>
            <a:ext cx="4572000" cy="697541"/>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fontAlgn="auto">
              <a:spcAft>
                <a:spcPts val="0"/>
              </a:spcAft>
              <a:defRPr/>
            </a:pPr>
            <a:r>
              <a:rPr lang="es-MX" b="1" dirty="0" smtClean="0">
                <a:solidFill>
                  <a:schemeClr val="tx2">
                    <a:satMod val="200000"/>
                  </a:schemeClr>
                </a:solidFill>
              </a:rPr>
              <a:t>Motivos del regionalismo</a:t>
            </a:r>
            <a:endParaRPr lang="es-ES" b="1" dirty="0">
              <a:solidFill>
                <a:schemeClr val="tx2">
                  <a:satMod val="200000"/>
                </a:schemeClr>
              </a:solidFill>
            </a:endParaRPr>
          </a:p>
        </p:txBody>
      </p:sp>
    </p:spTree>
    <p:extLst>
      <p:ext uri="{BB962C8B-B14F-4D97-AF65-F5344CB8AC3E}">
        <p14:creationId xmlns:p14="http://schemas.microsoft.com/office/powerpoint/2010/main" val="30701709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 calcmode="lin" valueType="num">
                                      <p:cBhvr additive="base">
                                        <p:cTn id="12"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 calcmode="lin" valueType="num">
                                      <p:cBhvr additive="base">
                                        <p:cTn id="17"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 calcmode="lin" valueType="num">
                                      <p:cBhvr additive="base">
                                        <p:cTn id="22"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3">
                                            <p:txEl>
                                              <p:pRg st="8" end="8"/>
                                            </p:txEl>
                                          </p:spTgt>
                                        </p:tgtEl>
                                        <p:attrNameLst>
                                          <p:attrName>style.visibility</p:attrName>
                                        </p:attrNameLst>
                                      </p:cBhvr>
                                      <p:to>
                                        <p:strVal val="visible"/>
                                      </p:to>
                                    </p:set>
                                    <p:anim calcmode="lin" valueType="num">
                                      <p:cBhvr additive="base">
                                        <p:cTn id="28" dur="500" fill="hold"/>
                                        <p:tgtEl>
                                          <p:spTgt spid="13">
                                            <p:txEl>
                                              <p:pRg st="8" end="8"/>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3">
                                            <p:txEl>
                                              <p:pRg st="9" end="9"/>
                                            </p:txEl>
                                          </p:spTgt>
                                        </p:tgtEl>
                                        <p:attrNameLst>
                                          <p:attrName>style.visibility</p:attrName>
                                        </p:attrNameLst>
                                      </p:cBhvr>
                                      <p:to>
                                        <p:strVal val="visible"/>
                                      </p:to>
                                    </p:set>
                                    <p:anim calcmode="lin" valueType="num">
                                      <p:cBhvr additive="base">
                                        <p:cTn id="34" dur="500" fill="hold"/>
                                        <p:tgtEl>
                                          <p:spTgt spid="13">
                                            <p:txEl>
                                              <p:pRg st="9" end="9"/>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3">
                                            <p:txEl>
                                              <p:pRg st="10" end="10"/>
                                            </p:txEl>
                                          </p:spTgt>
                                        </p:tgtEl>
                                        <p:attrNameLst>
                                          <p:attrName>style.visibility</p:attrName>
                                        </p:attrNameLst>
                                      </p:cBhvr>
                                      <p:to>
                                        <p:strVal val="visible"/>
                                      </p:to>
                                    </p:set>
                                    <p:anim calcmode="lin" valueType="num">
                                      <p:cBhvr additive="base">
                                        <p:cTn id="40" dur="500" fill="hold"/>
                                        <p:tgtEl>
                                          <p:spTgt spid="13">
                                            <p:txEl>
                                              <p:pRg st="10" end="1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3">
                                            <p:txEl>
                                              <p:pRg st="11" end="11"/>
                                            </p:txEl>
                                          </p:spTgt>
                                        </p:tgtEl>
                                        <p:attrNameLst>
                                          <p:attrName>style.visibility</p:attrName>
                                        </p:attrNameLst>
                                      </p:cBhvr>
                                      <p:to>
                                        <p:strVal val="visible"/>
                                      </p:to>
                                    </p:set>
                                    <p:anim calcmode="lin" valueType="num">
                                      <p:cBhvr additive="base">
                                        <p:cTn id="46" dur="500" fill="hold"/>
                                        <p:tgtEl>
                                          <p:spTgt spid="13">
                                            <p:txEl>
                                              <p:pRg st="11" end="11"/>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3">
                                            <p:txEl>
                                              <p:pRg st="11" end="11"/>
                                            </p:txEl>
                                          </p:spTgt>
                                        </p:tgtEl>
                                        <p:attrNameLst>
                                          <p:attrName>ppt_y</p:attrName>
                                        </p:attrNameLst>
                                      </p:cBhvr>
                                      <p:tavLst>
                                        <p:tav tm="0">
                                          <p:val>
                                            <p:strVal val="1+#ppt_h/2"/>
                                          </p:val>
                                        </p:tav>
                                        <p:tav tm="100000">
                                          <p:val>
                                            <p:strVal val="#ppt_y"/>
                                          </p:val>
                                        </p:tav>
                                      </p:tavLst>
                                    </p:anim>
                                  </p:childTnLst>
                                </p:cTn>
                              </p:par>
                            </p:childTnLst>
                          </p:cTn>
                        </p:par>
                        <p:par>
                          <p:cTn id="48" fill="hold">
                            <p:stCondLst>
                              <p:cond delay="500"/>
                            </p:stCondLst>
                            <p:childTnLst>
                              <p:par>
                                <p:cTn id="49" presetID="4" presetClass="entr" presetSubtype="16" fill="hold" grpId="0" nodeType="afterEffect">
                                  <p:stCondLst>
                                    <p:cond delay="0"/>
                                  </p:stCondLst>
                                  <p:childTnLst>
                                    <p:set>
                                      <p:cBhvr>
                                        <p:cTn id="50" dur="1" fill="hold">
                                          <p:stCondLst>
                                            <p:cond delay="0"/>
                                          </p:stCondLst>
                                        </p:cTn>
                                        <p:tgtEl>
                                          <p:spTgt spid="14">
                                            <p:txEl>
                                              <p:pRg st="0" end="0"/>
                                            </p:txEl>
                                          </p:spTgt>
                                        </p:tgtEl>
                                        <p:attrNameLst>
                                          <p:attrName>style.visibility</p:attrName>
                                        </p:attrNameLst>
                                      </p:cBhvr>
                                      <p:to>
                                        <p:strVal val="visible"/>
                                      </p:to>
                                    </p:set>
                                    <p:animEffect transition="in" filter="box(in)">
                                      <p:cBhvr>
                                        <p:cTn id="51" dur="500"/>
                                        <p:tgtEl>
                                          <p:spTgt spid="14">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14">
                                            <p:txEl>
                                              <p:pRg st="1" end="1"/>
                                            </p:txEl>
                                          </p:spTgt>
                                        </p:tgtEl>
                                        <p:attrNameLst>
                                          <p:attrName>style.visibility</p:attrName>
                                        </p:attrNameLst>
                                      </p:cBhvr>
                                      <p:to>
                                        <p:strVal val="visible"/>
                                      </p:to>
                                    </p:set>
                                    <p:animEffect transition="in" filter="box(in)">
                                      <p:cBhvr>
                                        <p:cTn id="56"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051720" y="589379"/>
            <a:ext cx="4788024" cy="705601"/>
          </a:xfrm>
        </p:spPr>
        <p:txBody>
          <a:bodyPr vert="horz" lIns="91440" tIns="45720" rIns="91440" bIns="45720" anchor="ctr">
            <a:normAutofit/>
          </a:bodyPr>
          <a:lstStyle/>
          <a:p>
            <a:pPr algn="ctr" eaLnBrk="1" fontAlgn="auto" hangingPunct="1">
              <a:spcAft>
                <a:spcPts val="0"/>
              </a:spcAft>
              <a:defRPr/>
            </a:pPr>
            <a:r>
              <a:rPr lang="es-MX" b="1" dirty="0">
                <a:solidFill>
                  <a:schemeClr val="tx2">
                    <a:satMod val="200000"/>
                  </a:schemeClr>
                </a:solidFill>
              </a:rPr>
              <a:t>Formas de </a:t>
            </a:r>
            <a:r>
              <a:rPr lang="es-MX" b="1" dirty="0" smtClean="0">
                <a:solidFill>
                  <a:schemeClr val="tx2">
                    <a:satMod val="200000"/>
                  </a:schemeClr>
                </a:solidFill>
              </a:rPr>
              <a:t>regionalismo (1)</a:t>
            </a:r>
            <a:endParaRPr lang="es-ES" b="1" dirty="0">
              <a:solidFill>
                <a:schemeClr val="tx2">
                  <a:satMod val="200000"/>
                </a:schemeClr>
              </a:solidFill>
            </a:endParaRPr>
          </a:p>
        </p:txBody>
      </p:sp>
      <p:sp>
        <p:nvSpPr>
          <p:cNvPr id="14339" name="Rectangle 3"/>
          <p:cNvSpPr>
            <a:spLocks noGrp="1" noChangeArrowheads="1"/>
          </p:cNvSpPr>
          <p:nvPr>
            <p:ph idx="1"/>
          </p:nvPr>
        </p:nvSpPr>
        <p:spPr>
          <a:xfrm>
            <a:off x="155187" y="2420888"/>
            <a:ext cx="8891586" cy="4042403"/>
          </a:xfrm>
        </p:spPr>
        <p:txBody>
          <a:bodyPr vert="horz" lIns="91440" tIns="45720" rIns="91440" bIns="45720" anchor="t">
            <a:noAutofit/>
          </a:bodyPr>
          <a:lstStyle/>
          <a:p>
            <a:pPr marL="0" indent="0">
              <a:spcBef>
                <a:spcPct val="0"/>
              </a:spcBef>
              <a:buNone/>
              <a:defRPr/>
            </a:pPr>
            <a:r>
              <a:rPr lang="es-MX" sz="2200" b="1" dirty="0">
                <a:solidFill>
                  <a:schemeClr val="tx2">
                    <a:satMod val="200000"/>
                  </a:schemeClr>
                </a:solidFill>
                <a:latin typeface="+mj-lt"/>
                <a:ea typeface="+mj-ea"/>
                <a:cs typeface="+mj-cs"/>
              </a:rPr>
              <a:t>Regionalismo </a:t>
            </a:r>
            <a:r>
              <a:rPr lang="es-MX" sz="2200" b="1" dirty="0" smtClean="0">
                <a:solidFill>
                  <a:schemeClr val="tx2">
                    <a:satMod val="200000"/>
                  </a:schemeClr>
                </a:solidFill>
                <a:latin typeface="+mj-lt"/>
                <a:ea typeface="+mj-ea"/>
                <a:cs typeface="+mj-cs"/>
              </a:rPr>
              <a:t>cerrado</a:t>
            </a:r>
            <a:endParaRPr lang="es-MX" sz="2200" b="1" dirty="0">
              <a:solidFill>
                <a:schemeClr val="tx2">
                  <a:satMod val="200000"/>
                </a:schemeClr>
              </a:solidFill>
              <a:latin typeface="+mj-lt"/>
              <a:ea typeface="+mj-ea"/>
              <a:cs typeface="+mj-cs"/>
            </a:endParaRPr>
          </a:p>
          <a:p>
            <a:pPr lvl="1"/>
            <a:r>
              <a:rPr lang="es-MX" sz="2200" dirty="0" smtClean="0">
                <a:solidFill>
                  <a:schemeClr val="accent1">
                    <a:lumMod val="50000"/>
                  </a:schemeClr>
                </a:solidFill>
              </a:rPr>
              <a:t>Se utilizó en la década de 1960 como medio para mejorar las condiciones de desarrollo en los países pobres, especialmente en América Latina, a través de la CEPAL.</a:t>
            </a:r>
          </a:p>
          <a:p>
            <a:pPr lvl="1" algn="just"/>
            <a:r>
              <a:rPr lang="es-MX" sz="2200" dirty="0" smtClean="0">
                <a:solidFill>
                  <a:schemeClr val="accent1">
                    <a:lumMod val="50000"/>
                  </a:schemeClr>
                </a:solidFill>
              </a:rPr>
              <a:t>Para fortificar la región de América Latina a través de un desarrollo hacia adentro y para adentro.</a:t>
            </a:r>
            <a:endParaRPr lang="es-ES" sz="2200" dirty="0">
              <a:solidFill>
                <a:schemeClr val="accent1">
                  <a:lumMod val="50000"/>
                </a:schemeClr>
              </a:solidFill>
            </a:endParaRPr>
          </a:p>
          <a:p>
            <a:pPr lvl="1" algn="just"/>
            <a:endParaRPr lang="es-MX" sz="800" dirty="0">
              <a:solidFill>
                <a:schemeClr val="accent1">
                  <a:lumMod val="50000"/>
                </a:schemeClr>
              </a:solidFill>
            </a:endParaRPr>
          </a:p>
          <a:p>
            <a:pPr marL="0" indent="0">
              <a:spcBef>
                <a:spcPct val="0"/>
              </a:spcBef>
              <a:buNone/>
              <a:defRPr/>
            </a:pPr>
            <a:r>
              <a:rPr lang="es-MX" sz="2200" b="1" dirty="0">
                <a:solidFill>
                  <a:schemeClr val="tx2">
                    <a:satMod val="200000"/>
                  </a:schemeClr>
                </a:solidFill>
                <a:latin typeface="+mj-lt"/>
                <a:ea typeface="+mj-ea"/>
                <a:cs typeface="+mj-cs"/>
              </a:rPr>
              <a:t>Regionalismo </a:t>
            </a:r>
            <a:r>
              <a:rPr lang="es-MX" sz="2200" b="1" dirty="0" smtClean="0">
                <a:solidFill>
                  <a:schemeClr val="tx2">
                    <a:satMod val="200000"/>
                  </a:schemeClr>
                </a:solidFill>
                <a:latin typeface="+mj-lt"/>
                <a:ea typeface="+mj-ea"/>
                <a:cs typeface="+mj-cs"/>
              </a:rPr>
              <a:t>abierto</a:t>
            </a:r>
            <a:endParaRPr lang="es-MX" sz="2200" b="1" dirty="0">
              <a:solidFill>
                <a:schemeClr val="tx2">
                  <a:satMod val="200000"/>
                </a:schemeClr>
              </a:solidFill>
              <a:latin typeface="+mj-lt"/>
              <a:ea typeface="+mj-ea"/>
              <a:cs typeface="+mj-cs"/>
            </a:endParaRPr>
          </a:p>
          <a:p>
            <a:pPr lvl="1"/>
            <a:r>
              <a:rPr lang="es-MX" sz="2200" dirty="0" smtClean="0">
                <a:solidFill>
                  <a:schemeClr val="accent1">
                    <a:lumMod val="50000"/>
                  </a:schemeClr>
                </a:solidFill>
              </a:rPr>
              <a:t>Propici</a:t>
            </a:r>
            <a:r>
              <a:rPr lang="es-ES" sz="2200" dirty="0" smtClean="0">
                <a:solidFill>
                  <a:schemeClr val="accent1">
                    <a:lumMod val="50000"/>
                  </a:schemeClr>
                </a:solidFill>
              </a:rPr>
              <a:t>ó </a:t>
            </a:r>
            <a:r>
              <a:rPr lang="es-ES" sz="2200" dirty="0">
                <a:solidFill>
                  <a:schemeClr val="accent1">
                    <a:lumMod val="50000"/>
                  </a:schemeClr>
                </a:solidFill>
              </a:rPr>
              <a:t>la interdependencia entre los países de una zona determinada, en el marco de una tendencia hacia el libre flujo de comercio, capital, trabajo y conocimiento</a:t>
            </a:r>
            <a:r>
              <a:rPr lang="es-MX" sz="2200" dirty="0">
                <a:solidFill>
                  <a:schemeClr val="accent1">
                    <a:lumMod val="50000"/>
                  </a:schemeClr>
                </a:solidFill>
              </a:rPr>
              <a:t>.</a:t>
            </a:r>
            <a:r>
              <a:rPr lang="es-ES" sz="2200" dirty="0">
                <a:solidFill>
                  <a:schemeClr val="accent1">
                    <a:lumMod val="50000"/>
                  </a:schemeClr>
                </a:solidFill>
              </a:rPr>
              <a:t> </a:t>
            </a:r>
            <a:endParaRPr lang="es-MX" sz="2200" dirty="0">
              <a:solidFill>
                <a:schemeClr val="accent1">
                  <a:lumMod val="50000"/>
                </a:schemeClr>
              </a:solidFill>
            </a:endParaRPr>
          </a:p>
          <a:p>
            <a:pPr lvl="1"/>
            <a:r>
              <a:rPr lang="es-MX" sz="2200" dirty="0">
                <a:solidFill>
                  <a:schemeClr val="accent1">
                    <a:lumMod val="50000"/>
                  </a:schemeClr>
                </a:solidFill>
              </a:rPr>
              <a:t>Se conforman bloques regionales comprometidos con la apertura comercial</a:t>
            </a:r>
            <a:r>
              <a:rPr lang="es-MX" sz="2200" dirty="0" smtClean="0">
                <a:solidFill>
                  <a:schemeClr val="accent1">
                    <a:lumMod val="50000"/>
                  </a:schemeClr>
                </a:solidFill>
              </a:rPr>
              <a:t>.</a:t>
            </a:r>
            <a:endParaRPr lang="es-ES" sz="2200" dirty="0"/>
          </a:p>
        </p:txBody>
      </p:sp>
      <p:sp>
        <p:nvSpPr>
          <p:cNvPr id="4" name="Rectangle 4"/>
          <p:cNvSpPr>
            <a:spLocks noChangeArrowheads="1"/>
          </p:cNvSpPr>
          <p:nvPr/>
        </p:nvSpPr>
        <p:spPr bwMode="auto">
          <a:xfrm>
            <a:off x="-10930" y="-14544"/>
            <a:ext cx="3671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200" b="1" dirty="0" smtClean="0">
                <a:solidFill>
                  <a:schemeClr val="accent1">
                    <a:lumMod val="50000"/>
                  </a:schemeClr>
                </a:solidFill>
                <a:latin typeface="Roboto Light" panose="02000000000000000000" pitchFamily="2" charset="0"/>
                <a:ea typeface="Roboto Light" panose="02000000000000000000" pitchFamily="2" charset="0"/>
              </a:rPr>
              <a:t>Experiencia educativa:</a:t>
            </a:r>
          </a:p>
          <a:p>
            <a:r>
              <a:rPr lang="es-MX" sz="1200" b="1" dirty="0" smtClean="0">
                <a:solidFill>
                  <a:schemeClr val="accent1">
                    <a:lumMod val="50000"/>
                  </a:schemeClr>
                </a:solidFill>
                <a:latin typeface="Roboto Light" panose="02000000000000000000" pitchFamily="2" charset="0"/>
                <a:ea typeface="Roboto Light" panose="02000000000000000000" pitchFamily="2" charset="0"/>
              </a:rPr>
              <a:t>Integración Económica México-Estados Unidos</a:t>
            </a:r>
          </a:p>
        </p:txBody>
      </p:sp>
      <p:pic>
        <p:nvPicPr>
          <p:cNvPr id="5" name="Imagen 4"/>
          <p:cNvPicPr>
            <a:picLocks noChangeAspect="1"/>
          </p:cNvPicPr>
          <p:nvPr/>
        </p:nvPicPr>
        <p:blipFill>
          <a:blip r:embed="rId2"/>
          <a:stretch>
            <a:fillRect/>
          </a:stretch>
        </p:blipFill>
        <p:spPr>
          <a:xfrm>
            <a:off x="8028384" y="97433"/>
            <a:ext cx="1104887" cy="1104887"/>
          </a:xfrm>
          <a:prstGeom prst="rect">
            <a:avLst/>
          </a:prstGeom>
        </p:spPr>
      </p:pic>
      <p:sp>
        <p:nvSpPr>
          <p:cNvPr id="6" name="Rectangle 2"/>
          <p:cNvSpPr txBox="1">
            <a:spLocks noChangeArrowheads="1"/>
          </p:cNvSpPr>
          <p:nvPr/>
        </p:nvSpPr>
        <p:spPr>
          <a:xfrm>
            <a:off x="34345" y="1496616"/>
            <a:ext cx="9133271" cy="847859"/>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defRPr/>
            </a:pPr>
            <a:r>
              <a:rPr lang="es-MX" sz="2200" dirty="0" smtClean="0">
                <a:solidFill>
                  <a:schemeClr val="tx2">
                    <a:satMod val="200000"/>
                  </a:schemeClr>
                </a:solidFill>
              </a:rPr>
              <a:t>A lo largo de la historia, y obedeciendo a intereses propios de las naciones, es que el regionalismo es aplicado; se puede plantear en dos grandes rubros de acuerdo con la Teoría de Integración Económica:</a:t>
            </a:r>
            <a:br>
              <a:rPr lang="es-MX" sz="2200" dirty="0" smtClean="0">
                <a:solidFill>
                  <a:schemeClr val="tx2">
                    <a:satMod val="200000"/>
                  </a:schemeClr>
                </a:solidFill>
              </a:rPr>
            </a:br>
            <a:endParaRPr lang="es-ES" sz="2200" dirty="0">
              <a:solidFill>
                <a:schemeClr val="tx2">
                  <a:satMod val="200000"/>
                </a:schemeClr>
              </a:solidFill>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238732" y="1381276"/>
            <a:ext cx="5726460" cy="355884"/>
          </a:xfrm>
        </p:spPr>
        <p:txBody>
          <a:bodyPr>
            <a:normAutofit fontScale="90000"/>
          </a:bodyPr>
          <a:lstStyle/>
          <a:p>
            <a:pPr eaLnBrk="1" fontAlgn="auto" hangingPunct="1">
              <a:spcAft>
                <a:spcPts val="0"/>
              </a:spcAft>
              <a:defRPr/>
            </a:pPr>
            <a:r>
              <a:rPr lang="es-MX" b="1" dirty="0">
                <a:solidFill>
                  <a:schemeClr val="tx2">
                    <a:satMod val="200000"/>
                  </a:schemeClr>
                </a:solidFill>
              </a:rPr>
              <a:t>Regionalismo sin Estados</a:t>
            </a:r>
            <a:endParaRPr lang="es-ES" b="1" dirty="0">
              <a:solidFill>
                <a:schemeClr val="tx2">
                  <a:satMod val="200000"/>
                </a:schemeClr>
              </a:solidFill>
            </a:endParaRPr>
          </a:p>
        </p:txBody>
      </p:sp>
      <p:sp>
        <p:nvSpPr>
          <p:cNvPr id="53251" name="Rectangle 3"/>
          <p:cNvSpPr>
            <a:spLocks noGrp="1" noChangeArrowheads="1"/>
          </p:cNvSpPr>
          <p:nvPr>
            <p:ph idx="1"/>
          </p:nvPr>
        </p:nvSpPr>
        <p:spPr>
          <a:xfrm>
            <a:off x="238732" y="1905943"/>
            <a:ext cx="8881751" cy="4877661"/>
          </a:xfrm>
        </p:spPr>
        <p:txBody>
          <a:bodyPr vert="horz" lIns="91440" tIns="45720" rIns="91440" bIns="45720" anchor="t">
            <a:normAutofit/>
          </a:bodyPr>
          <a:lstStyle/>
          <a:p>
            <a:pPr marL="0" indent="0">
              <a:buNone/>
            </a:pPr>
            <a:r>
              <a:rPr lang="es-MX" sz="2400" dirty="0" smtClean="0">
                <a:solidFill>
                  <a:schemeClr val="accent1">
                    <a:lumMod val="50000"/>
                  </a:schemeClr>
                </a:solidFill>
              </a:rPr>
              <a:t>El concepto del Regionalismo sin Estados, como se plantea, tiene como punto de origen los siguiente escenarios:</a:t>
            </a:r>
          </a:p>
          <a:p>
            <a:pPr eaLnBrk="1" hangingPunct="1"/>
            <a:endParaRPr lang="es-MX" sz="2400" dirty="0">
              <a:solidFill>
                <a:schemeClr val="accent1">
                  <a:lumMod val="50000"/>
                </a:schemeClr>
              </a:solidFill>
            </a:endParaRPr>
          </a:p>
          <a:p>
            <a:pPr algn="just" eaLnBrk="1" hangingPunct="1"/>
            <a:r>
              <a:rPr lang="es-MX" sz="2400" dirty="0" smtClean="0">
                <a:solidFill>
                  <a:schemeClr val="accent1">
                    <a:lumMod val="50000"/>
                  </a:schemeClr>
                </a:solidFill>
              </a:rPr>
              <a:t>Surgimiento </a:t>
            </a:r>
            <a:r>
              <a:rPr lang="es-MX" sz="2400" dirty="0">
                <a:solidFill>
                  <a:schemeClr val="accent1">
                    <a:lumMod val="50000"/>
                  </a:schemeClr>
                </a:solidFill>
              </a:rPr>
              <a:t>de los Estados-región.</a:t>
            </a:r>
          </a:p>
          <a:p>
            <a:r>
              <a:rPr lang="es-MX" sz="2400" dirty="0" smtClean="0">
                <a:solidFill>
                  <a:schemeClr val="accent1">
                    <a:lumMod val="50000"/>
                  </a:schemeClr>
                </a:solidFill>
              </a:rPr>
              <a:t>Existen </a:t>
            </a:r>
            <a:r>
              <a:rPr lang="es-MX" sz="2400" dirty="0">
                <a:solidFill>
                  <a:schemeClr val="accent1">
                    <a:lumMod val="50000"/>
                  </a:schemeClr>
                </a:solidFill>
              </a:rPr>
              <a:t>zonas geográficas limitadas con una enorme influencia económica.</a:t>
            </a:r>
          </a:p>
          <a:p>
            <a:pPr eaLnBrk="1" hangingPunct="1"/>
            <a:r>
              <a:rPr lang="es-MX" sz="2400" dirty="0" smtClean="0">
                <a:solidFill>
                  <a:schemeClr val="accent1">
                    <a:lumMod val="50000"/>
                  </a:schemeClr>
                </a:solidFill>
              </a:rPr>
              <a:t>Pueden </a:t>
            </a:r>
            <a:r>
              <a:rPr lang="es-MX" sz="2400" dirty="0">
                <a:solidFill>
                  <a:schemeClr val="accent1">
                    <a:lumMod val="50000"/>
                  </a:schemeClr>
                </a:solidFill>
              </a:rPr>
              <a:t>o no estar dentro de las fronteras de una nación determinada</a:t>
            </a:r>
            <a:r>
              <a:rPr lang="es-MX" sz="2400" dirty="0" smtClean="0">
                <a:solidFill>
                  <a:schemeClr val="accent1">
                    <a:lumMod val="50000"/>
                  </a:schemeClr>
                </a:solidFill>
              </a:rPr>
              <a:t>.</a:t>
            </a:r>
          </a:p>
          <a:p>
            <a:r>
              <a:rPr lang="es-MX" sz="2400" dirty="0" smtClean="0">
                <a:solidFill>
                  <a:schemeClr val="accent1">
                    <a:lumMod val="50000"/>
                  </a:schemeClr>
                </a:solidFill>
              </a:rPr>
              <a:t>Los Estados-región prefieren aprovechar los beneficios del comercio internacional y no se preocupan por su soberanía.</a:t>
            </a:r>
          </a:p>
          <a:p>
            <a:r>
              <a:rPr lang="es-MX" sz="2400" dirty="0" smtClean="0">
                <a:solidFill>
                  <a:schemeClr val="accent1">
                    <a:lumMod val="50000"/>
                  </a:schemeClr>
                </a:solidFill>
              </a:rPr>
              <a:t>Su población puede igualar a la de las grandes urbes. </a:t>
            </a:r>
            <a:endParaRPr lang="es-ES" sz="2400" dirty="0" smtClean="0">
              <a:solidFill>
                <a:schemeClr val="accent1">
                  <a:lumMod val="50000"/>
                </a:schemeClr>
              </a:solidFill>
            </a:endParaRPr>
          </a:p>
          <a:p>
            <a:pPr algn="just" eaLnBrk="1" hangingPunct="1"/>
            <a:endParaRPr lang="es-ES" sz="2400" dirty="0">
              <a:solidFill>
                <a:schemeClr val="accent1">
                  <a:lumMod val="50000"/>
                </a:schemeClr>
              </a:solidFill>
            </a:endParaRPr>
          </a:p>
        </p:txBody>
      </p:sp>
      <p:sp>
        <p:nvSpPr>
          <p:cNvPr id="5" name="Rectangle 4"/>
          <p:cNvSpPr>
            <a:spLocks noChangeArrowheads="1"/>
          </p:cNvSpPr>
          <p:nvPr/>
        </p:nvSpPr>
        <p:spPr bwMode="auto">
          <a:xfrm>
            <a:off x="-22198" y="96392"/>
            <a:ext cx="3671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200" b="1" dirty="0" smtClean="0">
                <a:solidFill>
                  <a:schemeClr val="accent1">
                    <a:lumMod val="50000"/>
                  </a:schemeClr>
                </a:solidFill>
                <a:latin typeface="Roboto Light" panose="02000000000000000000" pitchFamily="2" charset="0"/>
                <a:ea typeface="Roboto Light" panose="02000000000000000000" pitchFamily="2" charset="0"/>
              </a:rPr>
              <a:t>Experiencia educativa:</a:t>
            </a:r>
          </a:p>
          <a:p>
            <a:r>
              <a:rPr lang="es-MX" sz="1200" b="1" dirty="0" smtClean="0">
                <a:solidFill>
                  <a:schemeClr val="accent1">
                    <a:lumMod val="50000"/>
                  </a:schemeClr>
                </a:solidFill>
                <a:latin typeface="Roboto Light" panose="02000000000000000000" pitchFamily="2" charset="0"/>
                <a:ea typeface="Roboto Light" panose="02000000000000000000" pitchFamily="2" charset="0"/>
              </a:rPr>
              <a:t>Integración Económica México-Estados Unidos</a:t>
            </a:r>
          </a:p>
        </p:txBody>
      </p:sp>
      <p:pic>
        <p:nvPicPr>
          <p:cNvPr id="6" name="Imagen 5"/>
          <p:cNvPicPr>
            <a:picLocks noChangeAspect="1"/>
          </p:cNvPicPr>
          <p:nvPr/>
        </p:nvPicPr>
        <p:blipFill>
          <a:blip r:embed="rId2"/>
          <a:stretch>
            <a:fillRect/>
          </a:stretch>
        </p:blipFill>
        <p:spPr>
          <a:xfrm>
            <a:off x="8028384" y="97433"/>
            <a:ext cx="1104887" cy="1104887"/>
          </a:xfrm>
          <a:prstGeom prst="rect">
            <a:avLst/>
          </a:prstGeom>
        </p:spPr>
      </p:pic>
      <p:sp>
        <p:nvSpPr>
          <p:cNvPr id="7" name="Rectangle 2"/>
          <p:cNvSpPr txBox="1">
            <a:spLocks noChangeArrowheads="1"/>
          </p:cNvSpPr>
          <p:nvPr/>
        </p:nvSpPr>
        <p:spPr>
          <a:xfrm>
            <a:off x="2145563" y="674661"/>
            <a:ext cx="4788024" cy="705601"/>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fontAlgn="auto">
              <a:spcAft>
                <a:spcPts val="0"/>
              </a:spcAft>
              <a:defRPr/>
            </a:pPr>
            <a:r>
              <a:rPr lang="es-MX" b="1" dirty="0" smtClean="0">
                <a:solidFill>
                  <a:schemeClr val="tx2">
                    <a:satMod val="200000"/>
                  </a:schemeClr>
                </a:solidFill>
              </a:rPr>
              <a:t>Formas de regionalismo (2)</a:t>
            </a:r>
            <a:endParaRPr lang="es-ES" b="1" dirty="0">
              <a:solidFill>
                <a:schemeClr val="tx2">
                  <a:satMod val="200000"/>
                </a:schemeClr>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3251">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3251">
                                            <p:txEl>
                                              <p:pRg st="2" end="2"/>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53251">
                                            <p:txEl>
                                              <p:pRg st="3" end="3"/>
                                            </p:txEl>
                                          </p:spTgt>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5325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325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32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403978" y="752094"/>
            <a:ext cx="4381929" cy="681300"/>
          </a:xfrm>
        </p:spPr>
        <p:txBody>
          <a:bodyPr/>
          <a:lstStyle/>
          <a:p>
            <a:pPr algn="ctr" eaLnBrk="1" hangingPunct="1">
              <a:defRPr/>
            </a:pPr>
            <a:r>
              <a:rPr lang="es-MX" b="1" dirty="0" smtClean="0">
                <a:solidFill>
                  <a:schemeClr val="accent1">
                    <a:lumMod val="50000"/>
                  </a:schemeClr>
                </a:solidFill>
              </a:rPr>
              <a:t>¿Qué </a:t>
            </a:r>
            <a:r>
              <a:rPr lang="es-MX" b="1" dirty="0">
                <a:solidFill>
                  <a:schemeClr val="accent1">
                    <a:lumMod val="50000"/>
                  </a:schemeClr>
                </a:solidFill>
              </a:rPr>
              <a:t>es la integración</a:t>
            </a:r>
            <a:r>
              <a:rPr lang="es-MX" b="1" dirty="0" smtClean="0">
                <a:solidFill>
                  <a:schemeClr val="accent1">
                    <a:lumMod val="50000"/>
                  </a:schemeClr>
                </a:solidFill>
              </a:rPr>
              <a:t>? </a:t>
            </a:r>
            <a:endParaRPr lang="es-ES" b="1" dirty="0">
              <a:solidFill>
                <a:schemeClr val="accent1">
                  <a:lumMod val="50000"/>
                </a:schemeClr>
              </a:solidFill>
            </a:endParaRPr>
          </a:p>
        </p:txBody>
      </p:sp>
      <p:sp>
        <p:nvSpPr>
          <p:cNvPr id="60419" name="Rectangle 3"/>
          <p:cNvSpPr>
            <a:spLocks noGrp="1" noChangeArrowheads="1"/>
          </p:cNvSpPr>
          <p:nvPr>
            <p:ph idx="1"/>
          </p:nvPr>
        </p:nvSpPr>
        <p:spPr>
          <a:xfrm>
            <a:off x="323528" y="2621486"/>
            <a:ext cx="8732073" cy="3372874"/>
          </a:xfrm>
        </p:spPr>
        <p:txBody>
          <a:bodyPr vert="horz" lIns="91440" tIns="45720" rIns="91440" bIns="45720" anchor="t">
            <a:normAutofit/>
          </a:bodyPr>
          <a:lstStyle/>
          <a:p>
            <a:pPr algn="just"/>
            <a:r>
              <a:rPr lang="es-MX" sz="2700" dirty="0">
                <a:solidFill>
                  <a:schemeClr val="accent1">
                    <a:lumMod val="50000"/>
                  </a:schemeClr>
                </a:solidFill>
              </a:rPr>
              <a:t>“Consiste en eliminar, de manera progresiva, las fronteras económicas entre países” (</a:t>
            </a:r>
            <a:r>
              <a:rPr lang="es-MX" sz="2700" dirty="0" err="1">
                <a:solidFill>
                  <a:schemeClr val="accent1">
                    <a:lumMod val="50000"/>
                  </a:schemeClr>
                </a:solidFill>
              </a:rPr>
              <a:t>Requeijo</a:t>
            </a:r>
            <a:r>
              <a:rPr lang="es-MX" sz="2700" dirty="0">
                <a:solidFill>
                  <a:schemeClr val="accent1">
                    <a:lumMod val="50000"/>
                  </a:schemeClr>
                </a:solidFill>
              </a:rPr>
              <a:t>, 2002, p. 36).</a:t>
            </a:r>
          </a:p>
          <a:p>
            <a:pPr algn="just" eaLnBrk="1" hangingPunct="1"/>
            <a:endParaRPr lang="es-MX" sz="2700" dirty="0">
              <a:solidFill>
                <a:schemeClr val="accent1">
                  <a:lumMod val="50000"/>
                </a:schemeClr>
              </a:solidFill>
            </a:endParaRPr>
          </a:p>
          <a:p>
            <a:pPr algn="just"/>
            <a:r>
              <a:rPr lang="es-MX" sz="2700" dirty="0">
                <a:solidFill>
                  <a:schemeClr val="accent1">
                    <a:lumMod val="50000"/>
                  </a:schemeClr>
                </a:solidFill>
              </a:rPr>
              <a:t>“La integración es un proceso. A través de él, dos o más mercados nacionales previamente separados y de dimensiones unitarias estimadas poco adecuadas se unen para formar un solo mercado (mercado común) de una dimensión idónea” (Tamames, 2001, p. 208). </a:t>
            </a:r>
            <a:endParaRPr lang="es-ES" sz="2700" dirty="0">
              <a:solidFill>
                <a:schemeClr val="accent1">
                  <a:lumMod val="50000"/>
                </a:schemeClr>
              </a:solidFill>
            </a:endParaRPr>
          </a:p>
        </p:txBody>
      </p:sp>
      <p:sp>
        <p:nvSpPr>
          <p:cNvPr id="4" name="Rectangle 4"/>
          <p:cNvSpPr>
            <a:spLocks noChangeArrowheads="1"/>
          </p:cNvSpPr>
          <p:nvPr/>
        </p:nvSpPr>
        <p:spPr bwMode="auto">
          <a:xfrm>
            <a:off x="-22198" y="96392"/>
            <a:ext cx="3671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200" b="1" dirty="0" smtClean="0">
                <a:solidFill>
                  <a:schemeClr val="accent1">
                    <a:lumMod val="50000"/>
                  </a:schemeClr>
                </a:solidFill>
                <a:latin typeface="Roboto Light" panose="02000000000000000000" pitchFamily="2" charset="0"/>
                <a:ea typeface="Roboto Light" panose="02000000000000000000" pitchFamily="2" charset="0"/>
              </a:rPr>
              <a:t>Experiencia educativa:</a:t>
            </a:r>
          </a:p>
          <a:p>
            <a:r>
              <a:rPr lang="es-MX" sz="1200" b="1" dirty="0" smtClean="0">
                <a:solidFill>
                  <a:schemeClr val="accent1">
                    <a:lumMod val="50000"/>
                  </a:schemeClr>
                </a:solidFill>
                <a:latin typeface="Roboto Light" panose="02000000000000000000" pitchFamily="2" charset="0"/>
                <a:ea typeface="Roboto Light" panose="02000000000000000000" pitchFamily="2" charset="0"/>
              </a:rPr>
              <a:t>Integración Económica México-Estados Unidos</a:t>
            </a:r>
          </a:p>
        </p:txBody>
      </p:sp>
      <p:pic>
        <p:nvPicPr>
          <p:cNvPr id="5" name="Imagen 4"/>
          <p:cNvPicPr>
            <a:picLocks noChangeAspect="1"/>
          </p:cNvPicPr>
          <p:nvPr/>
        </p:nvPicPr>
        <p:blipFill>
          <a:blip r:embed="rId2"/>
          <a:stretch>
            <a:fillRect/>
          </a:stretch>
        </p:blipFill>
        <p:spPr>
          <a:xfrm>
            <a:off x="8028384" y="97433"/>
            <a:ext cx="1104887" cy="1104887"/>
          </a:xfrm>
          <a:prstGeom prst="rect">
            <a:avLst/>
          </a:prstGeom>
        </p:spPr>
      </p:pic>
      <p:sp>
        <p:nvSpPr>
          <p:cNvPr id="7" name="Rectangle 2"/>
          <p:cNvSpPr txBox="1">
            <a:spLocks noChangeArrowheads="1"/>
          </p:cNvSpPr>
          <p:nvPr/>
        </p:nvSpPr>
        <p:spPr>
          <a:xfrm>
            <a:off x="234945" y="1295923"/>
            <a:ext cx="8588058"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defRPr/>
            </a:pPr>
            <a:r>
              <a:rPr lang="es-MX" sz="2400" dirty="0" smtClean="0">
                <a:solidFill>
                  <a:schemeClr val="accent1">
                    <a:lumMod val="50000"/>
                  </a:schemeClr>
                </a:solidFill>
              </a:rPr>
              <a:t>Para comprender este concepto en el ámbito económico consideremos las siguientes definiciones:</a:t>
            </a:r>
            <a:endParaRPr lang="es-ES" sz="2400" dirty="0">
              <a:solidFill>
                <a:schemeClr val="accent1">
                  <a:lumMod val="50000"/>
                </a:schemeClr>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dissolve">
                                      <p:cBhvr>
                                        <p:cTn id="7" dur="500"/>
                                        <p:tgtEl>
                                          <p:spTgt spid="60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0419">
                                            <p:txEl>
                                              <p:pRg st="2" end="2"/>
                                            </p:txEl>
                                          </p:spTgt>
                                        </p:tgtEl>
                                        <p:attrNameLst>
                                          <p:attrName>style.visibility</p:attrName>
                                        </p:attrNameLst>
                                      </p:cBhvr>
                                      <p:to>
                                        <p:strVal val="visible"/>
                                      </p:to>
                                    </p:set>
                                    <p:animEffect transition="in" filter="dissolve">
                                      <p:cBhvr>
                                        <p:cTn id="12" dur="500"/>
                                        <p:tgtEl>
                                          <p:spTgt spid="604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autoUpdateAnimBg="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860C09080DB1CF4885A672281F0A1FAD" ma:contentTypeVersion="10" ma:contentTypeDescription="Crear nuevo documento." ma:contentTypeScope="" ma:versionID="c02f571dd2e2368eb91a22f08dbc6932">
  <xsd:schema xmlns:xsd="http://www.w3.org/2001/XMLSchema" xmlns:xs="http://www.w3.org/2001/XMLSchema" xmlns:p="http://schemas.microsoft.com/office/2006/metadata/properties" xmlns:ns2="21941ee9-6bff-4566-9ae3-24e84eb99a80" xmlns:ns3="be86e43f-6d88-4321-a1e3-9dc79606882b" targetNamespace="http://schemas.microsoft.com/office/2006/metadata/properties" ma:root="true" ma:fieldsID="0a87289ad40ac42e59f6ecb6406a3855" ns2:_="" ns3:_="">
    <xsd:import namespace="21941ee9-6bff-4566-9ae3-24e84eb99a80"/>
    <xsd:import namespace="be86e43f-6d88-4321-a1e3-9dc79606882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941ee9-6bff-4566-9ae3-24e84eb99a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e86e43f-6d88-4321-a1e3-9dc79606882b"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52FEBD-0C33-47D2-8AE6-F052A86C49E3}">
  <ds:schemaRefs>
    <ds:schemaRef ds:uri="http://www.w3.org/XML/1998/namespace"/>
    <ds:schemaRef ds:uri="http://purl.org/dc/dcmitype/"/>
    <ds:schemaRef ds:uri="http://schemas.microsoft.com/office/infopath/2007/PartnerControls"/>
    <ds:schemaRef ds:uri="http://purl.org/dc/terms/"/>
    <ds:schemaRef ds:uri="21941ee9-6bff-4566-9ae3-24e84eb99a80"/>
    <ds:schemaRef ds:uri="http://schemas.microsoft.com/office/2006/documentManagement/types"/>
    <ds:schemaRef ds:uri="http://purl.org/dc/elements/1.1/"/>
    <ds:schemaRef ds:uri="http://schemas.openxmlformats.org/package/2006/metadata/core-properties"/>
    <ds:schemaRef ds:uri="be86e43f-6d88-4321-a1e3-9dc79606882b"/>
    <ds:schemaRef ds:uri="http://schemas.microsoft.com/office/2006/metadata/properties"/>
  </ds:schemaRefs>
</ds:datastoreItem>
</file>

<file path=customXml/itemProps2.xml><?xml version="1.0" encoding="utf-8"?>
<ds:datastoreItem xmlns:ds="http://schemas.openxmlformats.org/officeDocument/2006/customXml" ds:itemID="{A98AA2B5-A627-433C-A477-F26175A31948}">
  <ds:schemaRefs>
    <ds:schemaRef ds:uri="http://schemas.microsoft.com/sharepoint/v3/contenttype/forms"/>
  </ds:schemaRefs>
</ds:datastoreItem>
</file>

<file path=customXml/itemProps3.xml><?xml version="1.0" encoding="utf-8"?>
<ds:datastoreItem xmlns:ds="http://schemas.openxmlformats.org/officeDocument/2006/customXml" ds:itemID="{DD015550-894C-4A66-8F0B-9F00CC7E00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1941ee9-6bff-4566-9ae3-24e84eb99a80"/>
    <ds:schemaRef ds:uri="be86e43f-6d88-4321-a1e3-9dc7960688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1683</TotalTime>
  <Words>1584</Words>
  <Application>Microsoft Macintosh PowerPoint</Application>
  <PresentationFormat>Presentación en pantalla (4:3)</PresentationFormat>
  <Paragraphs>222</Paragraphs>
  <Slides>22</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22</vt:i4>
      </vt:variant>
    </vt:vector>
  </HeadingPairs>
  <TitlesOfParts>
    <vt:vector size="31" baseType="lpstr">
      <vt:lpstr>Calibri</vt:lpstr>
      <vt:lpstr>Calibri Light</vt:lpstr>
      <vt:lpstr>Candara</vt:lpstr>
      <vt:lpstr>Gill Sans MT</vt:lpstr>
      <vt:lpstr>Roboto Light</vt:lpstr>
      <vt:lpstr>Times New Roman</vt:lpstr>
      <vt:lpstr>Wingdings</vt:lpstr>
      <vt:lpstr>Arial</vt:lpstr>
      <vt:lpstr>Tema de Office</vt:lpstr>
      <vt:lpstr>Presentación de PowerPoint</vt:lpstr>
      <vt:lpstr>Presentación de PowerPoint</vt:lpstr>
      <vt:lpstr>Regionalismo y formas de integración</vt:lpstr>
      <vt:lpstr>Multilateralismo = Regionalismo</vt:lpstr>
      <vt:lpstr>Regionalismo</vt:lpstr>
      <vt:lpstr>Presentación de PowerPoint</vt:lpstr>
      <vt:lpstr>Formas de regionalismo (1)</vt:lpstr>
      <vt:lpstr>Regionalismo sin Estados</vt:lpstr>
      <vt:lpstr>¿Qué es la integración? </vt:lpstr>
      <vt:lpstr>Razones de la integración</vt:lpstr>
      <vt:lpstr>Presentación de PowerPoint</vt:lpstr>
      <vt:lpstr>Acuerdo preferencial</vt:lpstr>
      <vt:lpstr>Zona de libre cambio</vt:lpstr>
      <vt:lpstr>Unión aduanera</vt:lpstr>
      <vt:lpstr>Mercado común y único</vt:lpstr>
      <vt:lpstr>Unión económica y monetaria</vt:lpstr>
      <vt:lpstr>Unión económica plena</vt:lpstr>
      <vt:lpstr>Analizados los diferentes niveles de integración observamos que cada fase incorpora la que se encuentra en el nivel inferior.</vt:lpstr>
      <vt:lpstr>Inconvenientes de la integración</vt:lpstr>
      <vt:lpstr>Disclaimer</vt:lpstr>
      <vt:lpstr>Fuentes de información</vt:lpstr>
      <vt:lpstr>Presentación de PowerPoint</vt:lpstr>
    </vt:vector>
  </TitlesOfParts>
  <Company>ITESM-CCV</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Regionalismo</dc:title>
  <dc:creator>INFORMATICA</dc:creator>
  <cp:lastModifiedBy>Mora Rodriguez Alicia</cp:lastModifiedBy>
  <cp:revision>227</cp:revision>
  <cp:lastPrinted>1601-01-01T00:00:00Z</cp:lastPrinted>
  <dcterms:created xsi:type="dcterms:W3CDTF">2003-09-01T16:00:51Z</dcterms:created>
  <dcterms:modified xsi:type="dcterms:W3CDTF">2020-12-28T01:23:56Z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0x010100860C09080DB1CF4885A672281F0A1FAD</vt:lpwstr>
  </property>
</Properties>
</file>