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6" r:id="rId1"/>
  </p:sldMasterIdLst>
  <p:sldIdLst>
    <p:sldId id="261" r:id="rId2"/>
    <p:sldId id="262" r:id="rId3"/>
    <p:sldId id="293" r:id="rId4"/>
    <p:sldId id="294" r:id="rId5"/>
    <p:sldId id="282" r:id="rId6"/>
    <p:sldId id="283" r:id="rId7"/>
    <p:sldId id="284" r:id="rId8"/>
    <p:sldId id="285" r:id="rId9"/>
    <p:sldId id="286" r:id="rId10"/>
    <p:sldId id="287" r:id="rId11"/>
    <p:sldId id="288" r:id="rId12"/>
    <p:sldId id="289" r:id="rId13"/>
    <p:sldId id="290" r:id="rId14"/>
    <p:sldId id="295" r:id="rId15"/>
    <p:sldId id="296" r:id="rId16"/>
    <p:sldId id="297" r:id="rId17"/>
    <p:sldId id="298" r:id="rId18"/>
    <p:sldId id="299" r:id="rId19"/>
    <p:sldId id="300" r:id="rId20"/>
    <p:sldId id="279" r:id="rId21"/>
    <p:sldId id="292" r:id="rId22"/>
    <p:sldId id="269" r:id="rId23"/>
  </p:sldIdLst>
  <p:sldSz cx="19799300" cy="16200438"/>
  <p:notesSz cx="6858000" cy="9144000"/>
  <p:defaultTextStyle>
    <a:defPPr>
      <a:defRPr lang="es-MX"/>
    </a:defPPr>
    <a:lvl1pPr marL="0" algn="l" defTabSz="1641370" rtl="0" eaLnBrk="1" latinLnBrk="0" hangingPunct="1">
      <a:defRPr sz="3231" kern="1200">
        <a:solidFill>
          <a:schemeClr val="tx1"/>
        </a:solidFill>
        <a:latin typeface="+mn-lt"/>
        <a:ea typeface="+mn-ea"/>
        <a:cs typeface="+mn-cs"/>
      </a:defRPr>
    </a:lvl1pPr>
    <a:lvl2pPr marL="820685" algn="l" defTabSz="1641370" rtl="0" eaLnBrk="1" latinLnBrk="0" hangingPunct="1">
      <a:defRPr sz="3231" kern="1200">
        <a:solidFill>
          <a:schemeClr val="tx1"/>
        </a:solidFill>
        <a:latin typeface="+mn-lt"/>
        <a:ea typeface="+mn-ea"/>
        <a:cs typeface="+mn-cs"/>
      </a:defRPr>
    </a:lvl2pPr>
    <a:lvl3pPr marL="1641370" algn="l" defTabSz="1641370" rtl="0" eaLnBrk="1" latinLnBrk="0" hangingPunct="1">
      <a:defRPr sz="3231" kern="1200">
        <a:solidFill>
          <a:schemeClr val="tx1"/>
        </a:solidFill>
        <a:latin typeface="+mn-lt"/>
        <a:ea typeface="+mn-ea"/>
        <a:cs typeface="+mn-cs"/>
      </a:defRPr>
    </a:lvl3pPr>
    <a:lvl4pPr marL="2462055" algn="l" defTabSz="1641370" rtl="0" eaLnBrk="1" latinLnBrk="0" hangingPunct="1">
      <a:defRPr sz="3231" kern="1200">
        <a:solidFill>
          <a:schemeClr val="tx1"/>
        </a:solidFill>
        <a:latin typeface="+mn-lt"/>
        <a:ea typeface="+mn-ea"/>
        <a:cs typeface="+mn-cs"/>
      </a:defRPr>
    </a:lvl4pPr>
    <a:lvl5pPr marL="3282739" algn="l" defTabSz="1641370" rtl="0" eaLnBrk="1" latinLnBrk="0" hangingPunct="1">
      <a:defRPr sz="3231" kern="1200">
        <a:solidFill>
          <a:schemeClr val="tx1"/>
        </a:solidFill>
        <a:latin typeface="+mn-lt"/>
        <a:ea typeface="+mn-ea"/>
        <a:cs typeface="+mn-cs"/>
      </a:defRPr>
    </a:lvl5pPr>
    <a:lvl6pPr marL="4103425" algn="l" defTabSz="1641370" rtl="0" eaLnBrk="1" latinLnBrk="0" hangingPunct="1">
      <a:defRPr sz="3231" kern="1200">
        <a:solidFill>
          <a:schemeClr val="tx1"/>
        </a:solidFill>
        <a:latin typeface="+mn-lt"/>
        <a:ea typeface="+mn-ea"/>
        <a:cs typeface="+mn-cs"/>
      </a:defRPr>
    </a:lvl6pPr>
    <a:lvl7pPr marL="4924110" algn="l" defTabSz="1641370" rtl="0" eaLnBrk="1" latinLnBrk="0" hangingPunct="1">
      <a:defRPr sz="3231" kern="1200">
        <a:solidFill>
          <a:schemeClr val="tx1"/>
        </a:solidFill>
        <a:latin typeface="+mn-lt"/>
        <a:ea typeface="+mn-ea"/>
        <a:cs typeface="+mn-cs"/>
      </a:defRPr>
    </a:lvl7pPr>
    <a:lvl8pPr marL="5744796" algn="l" defTabSz="1641370" rtl="0" eaLnBrk="1" latinLnBrk="0" hangingPunct="1">
      <a:defRPr sz="3231" kern="1200">
        <a:solidFill>
          <a:schemeClr val="tx1"/>
        </a:solidFill>
        <a:latin typeface="+mn-lt"/>
        <a:ea typeface="+mn-ea"/>
        <a:cs typeface="+mn-cs"/>
      </a:defRPr>
    </a:lvl8pPr>
    <a:lvl9pPr marL="6565480" algn="l" defTabSz="1641370" rtl="0" eaLnBrk="1" latinLnBrk="0" hangingPunct="1">
      <a:defRPr sz="323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shely" initials="Y" lastIdx="9" clrIdx="0"/>
  <p:cmAuthor id="2" name="UV" initials="U" lastIdx="23" clrIdx="1"/>
  <p:cmAuthor id="3" name="Rainbow Dash" initials="RD" lastIdx="19" clrIdx="2"/>
  <p:cmAuthor id="4" name="Garcia Cuevas Pablo" initials="GCP" lastIdx="27" clrIdx="3"/>
  <p:cmAuthor id="5" name="Dominguez Garcia Arlet Yushely" initials="DGAY" lastIdx="7" clrIdx="4"/>
  <p:cmAuthor id="6" name="aryudoga@gmail.com" initials="a" lastIdx="3"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A6FF"/>
    <a:srgbClr val="FF00FF"/>
    <a:srgbClr val="9966FF"/>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4" autoAdjust="0"/>
    <p:restoredTop sz="93706"/>
  </p:normalViewPr>
  <p:slideViewPr>
    <p:cSldViewPr snapToGrid="0">
      <p:cViewPr>
        <p:scale>
          <a:sx n="63" d="100"/>
          <a:sy n="63" d="100"/>
        </p:scale>
        <p:origin x="376"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1-08-31T10:13:49.008" idx="18">
    <p:pos x="4370" y="2360"/>
    <p:text>fuck you very much (2012). We have a problem. [Imagen]. not-for-them. http://not-for-them.blogspot.com/2012/01/we-have-problem.html</p:text>
    <p:extLst>
      <p:ext uri="{C676402C-5697-4E1C-873F-D02D1690AC5C}">
        <p15:threadingInfo xmlns:p15="http://schemas.microsoft.com/office/powerpoint/2012/main" timeZoneBias="300"/>
      </p:ext>
    </p:extLst>
  </p:cm>
  <p:cm authorId="3" dt="2021-08-31T13:19:59.386" idx="19">
    <p:pos x="4370" y="2496"/>
    <p:text>La imagen citada pertenece a la misma imagen que se presenta pero sin el texto, no se consiguió localizar la imagen con exactamente el mismo texto y estilo de letra. Si es que se puede, serviría mucho que el EC nos proporcione el enlace de donde obtuvo la imagen. Dicha imagen no parece tener problemas con su uso ya que existen diversas versiones de la misma</p:text>
    <p:extLst>
      <p:ext uri="{C676402C-5697-4E1C-873F-D02D1690AC5C}">
        <p15:threadingInfo xmlns:p15="http://schemas.microsoft.com/office/powerpoint/2012/main" timeZoneBias="300">
          <p15:parentCm authorId="3" idx="18"/>
        </p15:threadingInfo>
      </p:ext>
    </p:extLst>
  </p:cm>
  <p:cm authorId="6" dt="2021-09-01T18:04:09.626" idx="3">
    <p:pos x="4370" y="2632"/>
    <p:text>Maestro, nos puede indicar por favor el link de donde oobtuvo la imagen por favor.</p:text>
    <p:extLst>
      <p:ext uri="{C676402C-5697-4E1C-873F-D02D1690AC5C}">
        <p15:threadingInfo xmlns:p15="http://schemas.microsoft.com/office/powerpoint/2012/main" timeZoneBias="300">
          <p15:parentCm authorId="3" idx="18"/>
        </p15:threadingInfo>
      </p:ext>
    </p:extLst>
  </p:cm>
  <p:cm authorId="4" dt="2021-09-07T15:37:36.055" idx="27">
    <p:pos x="4370" y="2768"/>
    <p:text>No tengo el enlace de la imagen, podrían usar alguna semejante por favor?</p:text>
    <p:extLst>
      <p:ext uri="{C676402C-5697-4E1C-873F-D02D1690AC5C}">
        <p15:threadingInfo xmlns:p15="http://schemas.microsoft.com/office/powerpoint/2012/main" timeZoneBias="300">
          <p15:parentCm authorId="3" idx="18"/>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3272D1-04D7-456E-8BF4-05F7003116E5}" type="doc">
      <dgm:prSet loTypeId="urn:microsoft.com/office/officeart/2005/8/layout/process1" loCatId="process" qsTypeId="urn:microsoft.com/office/officeart/2005/8/quickstyle/simple1" qsCatId="simple" csTypeId="urn:microsoft.com/office/officeart/2005/8/colors/accent1_2" csCatId="accent1" phldr="1"/>
      <dgm:spPr/>
    </dgm:pt>
    <dgm:pt modelId="{0444C8CA-24DD-48B8-8E89-77B0BCC75DDE}">
      <dgm:prSet phldrT="[Texto]" custT="1"/>
      <dgm:spPr/>
      <dgm:t>
        <a:bodyPr/>
        <a:lstStyle/>
        <a:p>
          <a:r>
            <a:rPr lang="es-MX" sz="3600" dirty="0"/>
            <a:t>1. Identificar resultados deseados (Objetivos)</a:t>
          </a:r>
        </a:p>
      </dgm:t>
    </dgm:pt>
    <dgm:pt modelId="{16132137-E2A1-4911-914B-1A98C4161FEF}" type="parTrans" cxnId="{D4641CCB-E1DE-4930-8922-693F58ECA84F}">
      <dgm:prSet/>
      <dgm:spPr/>
      <dgm:t>
        <a:bodyPr/>
        <a:lstStyle/>
        <a:p>
          <a:endParaRPr lang="es-MX" sz="3600"/>
        </a:p>
      </dgm:t>
    </dgm:pt>
    <dgm:pt modelId="{272E8AA4-C605-46CA-972D-97233971F1AE}" type="sibTrans" cxnId="{D4641CCB-E1DE-4930-8922-693F58ECA84F}">
      <dgm:prSet custT="1"/>
      <dgm:spPr/>
      <dgm:t>
        <a:bodyPr/>
        <a:lstStyle/>
        <a:p>
          <a:endParaRPr lang="es-MX" sz="3600"/>
        </a:p>
      </dgm:t>
    </dgm:pt>
    <dgm:pt modelId="{E28FF588-682F-4C38-8831-3CB9005916F4}">
      <dgm:prSet phldrT="[Texto]" custT="1"/>
      <dgm:spPr>
        <a:solidFill>
          <a:schemeClr val="accent2"/>
        </a:solidFill>
      </dgm:spPr>
      <dgm:t>
        <a:bodyPr/>
        <a:lstStyle/>
        <a:p>
          <a:r>
            <a:rPr lang="es-MX" sz="3600" dirty="0"/>
            <a:t>2. Determinar criterios de éxito (Evaluación)</a:t>
          </a:r>
        </a:p>
      </dgm:t>
    </dgm:pt>
    <dgm:pt modelId="{B38A7C42-4DFB-4581-85E3-08C272AD9B8B}" type="parTrans" cxnId="{A7D985B7-ABC1-4F95-89EA-515E4FE8364D}">
      <dgm:prSet/>
      <dgm:spPr/>
      <dgm:t>
        <a:bodyPr/>
        <a:lstStyle/>
        <a:p>
          <a:endParaRPr lang="es-MX" sz="3600"/>
        </a:p>
      </dgm:t>
    </dgm:pt>
    <dgm:pt modelId="{22AA1877-52FD-4A5E-AEA2-5AD3F82C908E}" type="sibTrans" cxnId="{A7D985B7-ABC1-4F95-89EA-515E4FE8364D}">
      <dgm:prSet custT="1"/>
      <dgm:spPr/>
      <dgm:t>
        <a:bodyPr/>
        <a:lstStyle/>
        <a:p>
          <a:endParaRPr lang="es-MX" sz="3600"/>
        </a:p>
      </dgm:t>
    </dgm:pt>
    <dgm:pt modelId="{2447D3D0-0024-4F4B-911C-E5B0EA14CA28}">
      <dgm:prSet phldrT="[Texto]" custT="1"/>
      <dgm:spPr/>
      <dgm:t>
        <a:bodyPr/>
        <a:lstStyle/>
        <a:p>
          <a:r>
            <a:rPr lang="es-MX" sz="3600" dirty="0"/>
            <a:t>3. Planear contenidos y dinámicas (Actividades)</a:t>
          </a:r>
        </a:p>
      </dgm:t>
    </dgm:pt>
    <dgm:pt modelId="{6981A80A-AC44-421E-9712-0A427057E08D}" type="parTrans" cxnId="{CE8AA837-D0D6-4BE1-B1CE-8E4354F4948C}">
      <dgm:prSet/>
      <dgm:spPr/>
      <dgm:t>
        <a:bodyPr/>
        <a:lstStyle/>
        <a:p>
          <a:endParaRPr lang="es-MX" sz="3600"/>
        </a:p>
      </dgm:t>
    </dgm:pt>
    <dgm:pt modelId="{C84D178E-E972-47ED-8467-9A9F1922CF65}" type="sibTrans" cxnId="{CE8AA837-D0D6-4BE1-B1CE-8E4354F4948C}">
      <dgm:prSet/>
      <dgm:spPr/>
      <dgm:t>
        <a:bodyPr/>
        <a:lstStyle/>
        <a:p>
          <a:endParaRPr lang="es-MX" sz="3600"/>
        </a:p>
      </dgm:t>
    </dgm:pt>
    <dgm:pt modelId="{09B427E5-CAD1-45EE-A847-ABE91C7AFEBE}" type="pres">
      <dgm:prSet presAssocID="{423272D1-04D7-456E-8BF4-05F7003116E5}" presName="Name0" presStyleCnt="0">
        <dgm:presLayoutVars>
          <dgm:dir/>
          <dgm:resizeHandles val="exact"/>
        </dgm:presLayoutVars>
      </dgm:prSet>
      <dgm:spPr/>
    </dgm:pt>
    <dgm:pt modelId="{075787CD-B39C-4F78-9E70-DA5CC4DE7E2B}" type="pres">
      <dgm:prSet presAssocID="{0444C8CA-24DD-48B8-8E89-77B0BCC75DDE}" presName="node" presStyleLbl="node1" presStyleIdx="0" presStyleCnt="3">
        <dgm:presLayoutVars>
          <dgm:bulletEnabled val="1"/>
        </dgm:presLayoutVars>
      </dgm:prSet>
      <dgm:spPr/>
      <dgm:t>
        <a:bodyPr/>
        <a:lstStyle/>
        <a:p>
          <a:endParaRPr lang="es-ES_tradnl"/>
        </a:p>
      </dgm:t>
    </dgm:pt>
    <dgm:pt modelId="{DA41E5D7-4543-401A-851E-84085B48CB70}" type="pres">
      <dgm:prSet presAssocID="{272E8AA4-C605-46CA-972D-97233971F1AE}" presName="sibTrans" presStyleLbl="sibTrans2D1" presStyleIdx="0" presStyleCnt="2"/>
      <dgm:spPr/>
      <dgm:t>
        <a:bodyPr/>
        <a:lstStyle/>
        <a:p>
          <a:endParaRPr lang="es-ES_tradnl"/>
        </a:p>
      </dgm:t>
    </dgm:pt>
    <dgm:pt modelId="{58024CF7-029D-4955-987F-D496433E6D4C}" type="pres">
      <dgm:prSet presAssocID="{272E8AA4-C605-46CA-972D-97233971F1AE}" presName="connectorText" presStyleLbl="sibTrans2D1" presStyleIdx="0" presStyleCnt="2"/>
      <dgm:spPr/>
      <dgm:t>
        <a:bodyPr/>
        <a:lstStyle/>
        <a:p>
          <a:endParaRPr lang="es-ES_tradnl"/>
        </a:p>
      </dgm:t>
    </dgm:pt>
    <dgm:pt modelId="{16A5118A-98D9-45CF-BCB7-4AB5CF25E339}" type="pres">
      <dgm:prSet presAssocID="{E28FF588-682F-4C38-8831-3CB9005916F4}" presName="node" presStyleLbl="node1" presStyleIdx="1" presStyleCnt="3">
        <dgm:presLayoutVars>
          <dgm:bulletEnabled val="1"/>
        </dgm:presLayoutVars>
      </dgm:prSet>
      <dgm:spPr/>
      <dgm:t>
        <a:bodyPr/>
        <a:lstStyle/>
        <a:p>
          <a:endParaRPr lang="es-ES_tradnl"/>
        </a:p>
      </dgm:t>
    </dgm:pt>
    <dgm:pt modelId="{E62AAC5F-039F-4797-9576-CC071BA19C48}" type="pres">
      <dgm:prSet presAssocID="{22AA1877-52FD-4A5E-AEA2-5AD3F82C908E}" presName="sibTrans" presStyleLbl="sibTrans2D1" presStyleIdx="1" presStyleCnt="2"/>
      <dgm:spPr/>
      <dgm:t>
        <a:bodyPr/>
        <a:lstStyle/>
        <a:p>
          <a:endParaRPr lang="es-ES_tradnl"/>
        </a:p>
      </dgm:t>
    </dgm:pt>
    <dgm:pt modelId="{06A4A0BD-9CB5-452A-984E-98045473B6F2}" type="pres">
      <dgm:prSet presAssocID="{22AA1877-52FD-4A5E-AEA2-5AD3F82C908E}" presName="connectorText" presStyleLbl="sibTrans2D1" presStyleIdx="1" presStyleCnt="2"/>
      <dgm:spPr/>
      <dgm:t>
        <a:bodyPr/>
        <a:lstStyle/>
        <a:p>
          <a:endParaRPr lang="es-ES_tradnl"/>
        </a:p>
      </dgm:t>
    </dgm:pt>
    <dgm:pt modelId="{DEC3FBAF-749C-41D4-A9A2-E63A8FAF0B98}" type="pres">
      <dgm:prSet presAssocID="{2447D3D0-0024-4F4B-911C-E5B0EA14CA28}" presName="node" presStyleLbl="node1" presStyleIdx="2" presStyleCnt="3">
        <dgm:presLayoutVars>
          <dgm:bulletEnabled val="1"/>
        </dgm:presLayoutVars>
      </dgm:prSet>
      <dgm:spPr/>
      <dgm:t>
        <a:bodyPr/>
        <a:lstStyle/>
        <a:p>
          <a:endParaRPr lang="es-ES_tradnl"/>
        </a:p>
      </dgm:t>
    </dgm:pt>
  </dgm:ptLst>
  <dgm:cxnLst>
    <dgm:cxn modelId="{A7D985B7-ABC1-4F95-89EA-515E4FE8364D}" srcId="{423272D1-04D7-456E-8BF4-05F7003116E5}" destId="{E28FF588-682F-4C38-8831-3CB9005916F4}" srcOrd="1" destOrd="0" parTransId="{B38A7C42-4DFB-4581-85E3-08C272AD9B8B}" sibTransId="{22AA1877-52FD-4A5E-AEA2-5AD3F82C908E}"/>
    <dgm:cxn modelId="{B12B63F9-8F8C-4B3D-9FA9-3F568C48AA71}" type="presOf" srcId="{0444C8CA-24DD-48B8-8E89-77B0BCC75DDE}" destId="{075787CD-B39C-4F78-9E70-DA5CC4DE7E2B}" srcOrd="0" destOrd="0" presId="urn:microsoft.com/office/officeart/2005/8/layout/process1"/>
    <dgm:cxn modelId="{D4641CCB-E1DE-4930-8922-693F58ECA84F}" srcId="{423272D1-04D7-456E-8BF4-05F7003116E5}" destId="{0444C8CA-24DD-48B8-8E89-77B0BCC75DDE}" srcOrd="0" destOrd="0" parTransId="{16132137-E2A1-4911-914B-1A98C4161FEF}" sibTransId="{272E8AA4-C605-46CA-972D-97233971F1AE}"/>
    <dgm:cxn modelId="{C47486B5-C1AA-419D-874B-FCFCEE133175}" type="presOf" srcId="{22AA1877-52FD-4A5E-AEA2-5AD3F82C908E}" destId="{06A4A0BD-9CB5-452A-984E-98045473B6F2}" srcOrd="1" destOrd="0" presId="urn:microsoft.com/office/officeart/2005/8/layout/process1"/>
    <dgm:cxn modelId="{08B57EFB-8099-4F0B-A607-DB2987C4C8FE}" type="presOf" srcId="{E28FF588-682F-4C38-8831-3CB9005916F4}" destId="{16A5118A-98D9-45CF-BCB7-4AB5CF25E339}" srcOrd="0" destOrd="0" presId="urn:microsoft.com/office/officeart/2005/8/layout/process1"/>
    <dgm:cxn modelId="{A0C721DC-AC7F-4570-8408-6DB0AB796101}" type="presOf" srcId="{272E8AA4-C605-46CA-972D-97233971F1AE}" destId="{DA41E5D7-4543-401A-851E-84085B48CB70}" srcOrd="0" destOrd="0" presId="urn:microsoft.com/office/officeart/2005/8/layout/process1"/>
    <dgm:cxn modelId="{5EDF9C94-D056-4DBA-B8D3-41F27C98920F}" type="presOf" srcId="{22AA1877-52FD-4A5E-AEA2-5AD3F82C908E}" destId="{E62AAC5F-039F-4797-9576-CC071BA19C48}" srcOrd="0" destOrd="0" presId="urn:microsoft.com/office/officeart/2005/8/layout/process1"/>
    <dgm:cxn modelId="{F2C6A0EE-7FD4-4D59-9C05-E73E2FC1C828}" type="presOf" srcId="{423272D1-04D7-456E-8BF4-05F7003116E5}" destId="{09B427E5-CAD1-45EE-A847-ABE91C7AFEBE}" srcOrd="0" destOrd="0" presId="urn:microsoft.com/office/officeart/2005/8/layout/process1"/>
    <dgm:cxn modelId="{BEDBDDA6-9FC4-4754-BB7B-C62700B263A1}" type="presOf" srcId="{2447D3D0-0024-4F4B-911C-E5B0EA14CA28}" destId="{DEC3FBAF-749C-41D4-A9A2-E63A8FAF0B98}" srcOrd="0" destOrd="0" presId="urn:microsoft.com/office/officeart/2005/8/layout/process1"/>
    <dgm:cxn modelId="{956BDD7D-B23F-4E44-9785-604BB0B478E9}" type="presOf" srcId="{272E8AA4-C605-46CA-972D-97233971F1AE}" destId="{58024CF7-029D-4955-987F-D496433E6D4C}" srcOrd="1" destOrd="0" presId="urn:microsoft.com/office/officeart/2005/8/layout/process1"/>
    <dgm:cxn modelId="{CE8AA837-D0D6-4BE1-B1CE-8E4354F4948C}" srcId="{423272D1-04D7-456E-8BF4-05F7003116E5}" destId="{2447D3D0-0024-4F4B-911C-E5B0EA14CA28}" srcOrd="2" destOrd="0" parTransId="{6981A80A-AC44-421E-9712-0A427057E08D}" sibTransId="{C84D178E-E972-47ED-8467-9A9F1922CF65}"/>
    <dgm:cxn modelId="{A9E0C7E4-CF83-4469-8EB9-F9E02CB5CBEB}" type="presParOf" srcId="{09B427E5-CAD1-45EE-A847-ABE91C7AFEBE}" destId="{075787CD-B39C-4F78-9E70-DA5CC4DE7E2B}" srcOrd="0" destOrd="0" presId="urn:microsoft.com/office/officeart/2005/8/layout/process1"/>
    <dgm:cxn modelId="{21F79A73-B995-4510-89BC-C327DBE21DB8}" type="presParOf" srcId="{09B427E5-CAD1-45EE-A847-ABE91C7AFEBE}" destId="{DA41E5D7-4543-401A-851E-84085B48CB70}" srcOrd="1" destOrd="0" presId="urn:microsoft.com/office/officeart/2005/8/layout/process1"/>
    <dgm:cxn modelId="{18CCB7B8-7656-4E4B-B4FF-69FF4159645A}" type="presParOf" srcId="{DA41E5D7-4543-401A-851E-84085B48CB70}" destId="{58024CF7-029D-4955-987F-D496433E6D4C}" srcOrd="0" destOrd="0" presId="urn:microsoft.com/office/officeart/2005/8/layout/process1"/>
    <dgm:cxn modelId="{D184C9C6-0DAF-484D-BD0E-FDD5C553B08A}" type="presParOf" srcId="{09B427E5-CAD1-45EE-A847-ABE91C7AFEBE}" destId="{16A5118A-98D9-45CF-BCB7-4AB5CF25E339}" srcOrd="2" destOrd="0" presId="urn:microsoft.com/office/officeart/2005/8/layout/process1"/>
    <dgm:cxn modelId="{ECC0D6A1-1068-493F-8C98-81E2C2896C42}" type="presParOf" srcId="{09B427E5-CAD1-45EE-A847-ABE91C7AFEBE}" destId="{E62AAC5F-039F-4797-9576-CC071BA19C48}" srcOrd="3" destOrd="0" presId="urn:microsoft.com/office/officeart/2005/8/layout/process1"/>
    <dgm:cxn modelId="{B2C267D3-B051-4F34-87F0-2A3925391740}" type="presParOf" srcId="{E62AAC5F-039F-4797-9576-CC071BA19C48}" destId="{06A4A0BD-9CB5-452A-984E-98045473B6F2}" srcOrd="0" destOrd="0" presId="urn:microsoft.com/office/officeart/2005/8/layout/process1"/>
    <dgm:cxn modelId="{2C66342C-9552-4630-AAF4-127457C6C790}" type="presParOf" srcId="{09B427E5-CAD1-45EE-A847-ABE91C7AFEBE}" destId="{DEC3FBAF-749C-41D4-A9A2-E63A8FAF0B98}"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A6636D-502B-4A13-8500-F65EBFADAD29}" type="doc">
      <dgm:prSet loTypeId="urn:microsoft.com/office/officeart/2009/3/layout/HorizontalOrganizationChart" loCatId="hierarchy" qsTypeId="urn:microsoft.com/office/officeart/2005/8/quickstyle/simple1" qsCatId="simple" csTypeId="urn:microsoft.com/office/officeart/2005/8/colors/accent0_2" csCatId="mainScheme" phldr="1"/>
      <dgm:spPr/>
      <dgm:t>
        <a:bodyPr/>
        <a:lstStyle/>
        <a:p>
          <a:endParaRPr lang="es-MX"/>
        </a:p>
      </dgm:t>
    </dgm:pt>
    <dgm:pt modelId="{ED93CC2F-2616-42CF-AA3C-19CF1042CD05}">
      <dgm:prSet phldrT="[Texto]" custT="1"/>
      <dgm:spPr/>
      <dgm:t>
        <a:bodyPr/>
        <a:lstStyle/>
        <a:p>
          <a:r>
            <a:rPr lang="es-MX" sz="2400" dirty="0">
              <a:latin typeface="Arial" panose="020B0604020202020204" pitchFamily="34" charset="0"/>
              <a:cs typeface="Arial" panose="020B0604020202020204" pitchFamily="34" charset="0"/>
            </a:rPr>
            <a:t>Competencia: Pensamiento </a:t>
          </a:r>
          <a:r>
            <a:rPr lang="es-MX" sz="2400" dirty="0">
              <a:solidFill>
                <a:srgbClr val="FF0000"/>
              </a:solidFill>
              <a:latin typeface="Arial" panose="020B0604020202020204" pitchFamily="34" charset="0"/>
              <a:cs typeface="Arial" panose="020B0604020202020204" pitchFamily="34" charset="0"/>
            </a:rPr>
            <a:t>c</a:t>
          </a:r>
          <a:r>
            <a:rPr lang="es-MX" sz="2400" dirty="0">
              <a:latin typeface="Arial" panose="020B0604020202020204" pitchFamily="34" charset="0"/>
              <a:cs typeface="Arial" panose="020B0604020202020204" pitchFamily="34" charset="0"/>
            </a:rPr>
            <a:t>rítico</a:t>
          </a:r>
        </a:p>
      </dgm:t>
    </dgm:pt>
    <dgm:pt modelId="{54E2C25A-CD45-4C95-94AB-1D96C7D05F9C}" type="parTrans" cxnId="{B3EEB4D2-703A-4AC7-926F-30A3035B65BC}">
      <dgm:prSet/>
      <dgm:spPr/>
      <dgm:t>
        <a:bodyPr/>
        <a:lstStyle/>
        <a:p>
          <a:endParaRPr lang="es-MX" sz="2400">
            <a:latin typeface="Arial" panose="020B0604020202020204" pitchFamily="34" charset="0"/>
            <a:cs typeface="Arial" panose="020B0604020202020204" pitchFamily="34" charset="0"/>
          </a:endParaRPr>
        </a:p>
      </dgm:t>
    </dgm:pt>
    <dgm:pt modelId="{E941252C-0D0C-4CEB-A733-2572200B4AA3}" type="sibTrans" cxnId="{B3EEB4D2-703A-4AC7-926F-30A3035B65BC}">
      <dgm:prSet/>
      <dgm:spPr/>
      <dgm:t>
        <a:bodyPr/>
        <a:lstStyle/>
        <a:p>
          <a:endParaRPr lang="es-MX" sz="2400">
            <a:latin typeface="Arial" panose="020B0604020202020204" pitchFamily="34" charset="0"/>
            <a:cs typeface="Arial" panose="020B0604020202020204" pitchFamily="34" charset="0"/>
          </a:endParaRPr>
        </a:p>
      </dgm:t>
    </dgm:pt>
    <dgm:pt modelId="{CA3BD1F5-9CA8-4FB3-905A-9293F5A8D5A9}">
      <dgm:prSet phldrT="[Texto]" custT="1"/>
      <dgm:spPr/>
      <dgm:t>
        <a:bodyPr/>
        <a:lstStyle/>
        <a:p>
          <a:r>
            <a:rPr lang="es-MX" sz="2400" dirty="0">
              <a:latin typeface="Arial" panose="020B0604020202020204" pitchFamily="34" charset="0"/>
              <a:cs typeface="Arial" panose="020B0604020202020204" pitchFamily="34" charset="0"/>
            </a:rPr>
            <a:t>Cruzar información</a:t>
          </a:r>
        </a:p>
      </dgm:t>
    </dgm:pt>
    <dgm:pt modelId="{6E274565-EB61-444F-B74E-22829C7DBB68}" type="parTrans" cxnId="{D9623FD3-4690-4840-9AAF-B30B8868D4C4}">
      <dgm:prSet/>
      <dgm:spPr/>
      <dgm:t>
        <a:bodyPr/>
        <a:lstStyle/>
        <a:p>
          <a:endParaRPr lang="es-MX" sz="2400">
            <a:latin typeface="Arial" panose="020B0604020202020204" pitchFamily="34" charset="0"/>
            <a:cs typeface="Arial" panose="020B0604020202020204" pitchFamily="34" charset="0"/>
          </a:endParaRPr>
        </a:p>
      </dgm:t>
    </dgm:pt>
    <dgm:pt modelId="{409E09AD-3FF6-4524-A548-AE2D90DFED89}" type="sibTrans" cxnId="{D9623FD3-4690-4840-9AAF-B30B8868D4C4}">
      <dgm:prSet/>
      <dgm:spPr/>
      <dgm:t>
        <a:bodyPr/>
        <a:lstStyle/>
        <a:p>
          <a:endParaRPr lang="es-MX" sz="2400">
            <a:latin typeface="Arial" panose="020B0604020202020204" pitchFamily="34" charset="0"/>
            <a:cs typeface="Arial" panose="020B0604020202020204" pitchFamily="34" charset="0"/>
          </a:endParaRPr>
        </a:p>
      </dgm:t>
    </dgm:pt>
    <dgm:pt modelId="{455EBA9C-090E-49C3-BE89-A696C413EE22}">
      <dgm:prSet phldrT="[Texto]" custT="1"/>
      <dgm:spPr/>
      <dgm:t>
        <a:bodyPr/>
        <a:lstStyle/>
        <a:p>
          <a:r>
            <a:rPr lang="es-MX" sz="2400" dirty="0">
              <a:latin typeface="Arial" panose="020B0604020202020204" pitchFamily="34" charset="0"/>
              <a:cs typeface="Arial" panose="020B0604020202020204" pitchFamily="34" charset="0"/>
            </a:rPr>
            <a:t>Aspectos diferenciadores</a:t>
          </a:r>
        </a:p>
      </dgm:t>
    </dgm:pt>
    <dgm:pt modelId="{0BCFC8AF-9882-4E0E-9DFB-99FED0BBA041}" type="parTrans" cxnId="{E7361140-AAE7-4F32-B963-EF54F813B7E2}">
      <dgm:prSet/>
      <dgm:spPr/>
      <dgm:t>
        <a:bodyPr/>
        <a:lstStyle/>
        <a:p>
          <a:endParaRPr lang="es-MX" sz="2400">
            <a:latin typeface="Arial" panose="020B0604020202020204" pitchFamily="34" charset="0"/>
            <a:cs typeface="Arial" panose="020B0604020202020204" pitchFamily="34" charset="0"/>
          </a:endParaRPr>
        </a:p>
      </dgm:t>
    </dgm:pt>
    <dgm:pt modelId="{B10F5E1B-D567-47E5-A010-488BB8F47A0B}" type="sibTrans" cxnId="{E7361140-AAE7-4F32-B963-EF54F813B7E2}">
      <dgm:prSet/>
      <dgm:spPr/>
      <dgm:t>
        <a:bodyPr/>
        <a:lstStyle/>
        <a:p>
          <a:endParaRPr lang="es-MX" sz="2400">
            <a:latin typeface="Arial" panose="020B0604020202020204" pitchFamily="34" charset="0"/>
            <a:cs typeface="Arial" panose="020B0604020202020204" pitchFamily="34" charset="0"/>
          </a:endParaRPr>
        </a:p>
      </dgm:t>
    </dgm:pt>
    <dgm:pt modelId="{D6488E9B-38FD-451E-941F-FFDD741743E3}">
      <dgm:prSet phldrT="[Texto]" custT="1"/>
      <dgm:spPr/>
      <dgm:t>
        <a:bodyPr/>
        <a:lstStyle/>
        <a:p>
          <a:r>
            <a:rPr lang="es-MX" sz="2400">
              <a:latin typeface="Arial" panose="020B0604020202020204" pitchFamily="34" charset="0"/>
              <a:cs typeface="Arial" panose="020B0604020202020204" pitchFamily="34" charset="0"/>
            </a:rPr>
            <a:t>Criterios de clasificación</a:t>
          </a:r>
        </a:p>
      </dgm:t>
    </dgm:pt>
    <dgm:pt modelId="{05B605F1-29DA-49A9-9288-B80D7FE7D532}" type="parTrans" cxnId="{9BFC11D5-F972-463D-B5DA-7790CF447AB9}">
      <dgm:prSet/>
      <dgm:spPr/>
      <dgm:t>
        <a:bodyPr/>
        <a:lstStyle/>
        <a:p>
          <a:endParaRPr lang="es-MX" sz="2400">
            <a:latin typeface="Arial" panose="020B0604020202020204" pitchFamily="34" charset="0"/>
            <a:cs typeface="Arial" panose="020B0604020202020204" pitchFamily="34" charset="0"/>
          </a:endParaRPr>
        </a:p>
      </dgm:t>
    </dgm:pt>
    <dgm:pt modelId="{361B9686-9CDD-46AF-B3B0-FBFB17DAF59F}" type="sibTrans" cxnId="{9BFC11D5-F972-463D-B5DA-7790CF447AB9}">
      <dgm:prSet/>
      <dgm:spPr/>
      <dgm:t>
        <a:bodyPr/>
        <a:lstStyle/>
        <a:p>
          <a:endParaRPr lang="es-MX" sz="2400">
            <a:latin typeface="Arial" panose="020B0604020202020204" pitchFamily="34" charset="0"/>
            <a:cs typeface="Arial" panose="020B0604020202020204" pitchFamily="34" charset="0"/>
          </a:endParaRPr>
        </a:p>
      </dgm:t>
    </dgm:pt>
    <dgm:pt modelId="{F9BFEF17-7CD7-4DF9-878D-9BA98D2ACA2F}">
      <dgm:prSet phldrT="[Texto]" custT="1"/>
      <dgm:spPr/>
      <dgm:t>
        <a:bodyPr/>
        <a:lstStyle/>
        <a:p>
          <a:r>
            <a:rPr lang="es-MX" sz="2400" dirty="0">
              <a:latin typeface="Arial" panose="020B0604020202020204" pitchFamily="34" charset="0"/>
              <a:cs typeface="Arial" panose="020B0604020202020204" pitchFamily="34" charset="0"/>
            </a:rPr>
            <a:t>Lógica </a:t>
          </a:r>
          <a:r>
            <a:rPr lang="es-MX" sz="2400" dirty="0">
              <a:solidFill>
                <a:srgbClr val="FF0000"/>
              </a:solidFill>
              <a:latin typeface="Arial" panose="020B0604020202020204" pitchFamily="34" charset="0"/>
              <a:cs typeface="Arial" panose="020B0604020202020204" pitchFamily="34" charset="0"/>
            </a:rPr>
            <a:t>a</a:t>
          </a:r>
          <a:r>
            <a:rPr lang="es-MX" sz="2400" dirty="0">
              <a:latin typeface="Arial" panose="020B0604020202020204" pitchFamily="34" charset="0"/>
              <a:cs typeface="Arial" panose="020B0604020202020204" pitchFamily="34" charset="0"/>
            </a:rPr>
            <a:t>rgumentativa</a:t>
          </a:r>
        </a:p>
      </dgm:t>
    </dgm:pt>
    <dgm:pt modelId="{0CC30F88-4F82-42FF-89FC-A095364B5873}" type="parTrans" cxnId="{B59BB527-D4E0-4709-90C1-4676825965A5}">
      <dgm:prSet/>
      <dgm:spPr/>
      <dgm:t>
        <a:bodyPr/>
        <a:lstStyle/>
        <a:p>
          <a:endParaRPr lang="es-MX" sz="2400">
            <a:latin typeface="Arial" panose="020B0604020202020204" pitchFamily="34" charset="0"/>
            <a:cs typeface="Arial" panose="020B0604020202020204" pitchFamily="34" charset="0"/>
          </a:endParaRPr>
        </a:p>
      </dgm:t>
    </dgm:pt>
    <dgm:pt modelId="{EA8E0E32-A7FA-4D1D-8320-69C161E0CB20}" type="sibTrans" cxnId="{B59BB527-D4E0-4709-90C1-4676825965A5}">
      <dgm:prSet/>
      <dgm:spPr/>
      <dgm:t>
        <a:bodyPr/>
        <a:lstStyle/>
        <a:p>
          <a:endParaRPr lang="es-MX" sz="2400">
            <a:latin typeface="Arial" panose="020B0604020202020204" pitchFamily="34" charset="0"/>
            <a:cs typeface="Arial" panose="020B0604020202020204" pitchFamily="34" charset="0"/>
          </a:endParaRPr>
        </a:p>
      </dgm:t>
    </dgm:pt>
    <dgm:pt modelId="{5286C9CA-74ED-490A-898A-2C7929C857BE}">
      <dgm:prSet phldrT="[Texto]" custT="1"/>
      <dgm:spPr/>
      <dgm:t>
        <a:bodyPr/>
        <a:lstStyle/>
        <a:p>
          <a:r>
            <a:rPr lang="es-MX" sz="2400">
              <a:latin typeface="Arial" panose="020B0604020202020204" pitchFamily="34" charset="0"/>
              <a:cs typeface="Arial" panose="020B0604020202020204" pitchFamily="34" charset="0"/>
            </a:rPr>
            <a:t>Reglas gramaticales</a:t>
          </a:r>
        </a:p>
      </dgm:t>
    </dgm:pt>
    <dgm:pt modelId="{470E24F9-793A-441E-A488-288DAAC6C2F6}" type="parTrans" cxnId="{009E1AE0-FAFC-4C39-92E3-0D5D72E4AF9D}">
      <dgm:prSet/>
      <dgm:spPr/>
      <dgm:t>
        <a:bodyPr/>
        <a:lstStyle/>
        <a:p>
          <a:endParaRPr lang="es-MX" sz="2400">
            <a:latin typeface="Arial" panose="020B0604020202020204" pitchFamily="34" charset="0"/>
            <a:cs typeface="Arial" panose="020B0604020202020204" pitchFamily="34" charset="0"/>
          </a:endParaRPr>
        </a:p>
      </dgm:t>
    </dgm:pt>
    <dgm:pt modelId="{3923611F-8741-40A1-9C12-30597E4A5897}" type="sibTrans" cxnId="{009E1AE0-FAFC-4C39-92E3-0D5D72E4AF9D}">
      <dgm:prSet/>
      <dgm:spPr/>
      <dgm:t>
        <a:bodyPr/>
        <a:lstStyle/>
        <a:p>
          <a:endParaRPr lang="es-MX" sz="2400">
            <a:latin typeface="Arial" panose="020B0604020202020204" pitchFamily="34" charset="0"/>
            <a:cs typeface="Arial" panose="020B0604020202020204" pitchFamily="34" charset="0"/>
          </a:endParaRPr>
        </a:p>
      </dgm:t>
    </dgm:pt>
    <dgm:pt modelId="{E8C64C4E-DE80-4FD2-A3A4-783E8DC4F1C8}">
      <dgm:prSet custT="1"/>
      <dgm:spPr/>
      <dgm:t>
        <a:bodyPr/>
        <a:lstStyle/>
        <a:p>
          <a:r>
            <a:rPr lang="es-MX" sz="2400" dirty="0">
              <a:latin typeface="Arial" panose="020B0604020202020204" pitchFamily="34" charset="0"/>
              <a:cs typeface="Arial" panose="020B0604020202020204" pitchFamily="34" charset="0"/>
            </a:rPr>
            <a:t>Identificar </a:t>
          </a:r>
          <a:r>
            <a:rPr lang="es-MX" sz="2400" dirty="0">
              <a:solidFill>
                <a:srgbClr val="FF0000"/>
              </a:solidFill>
              <a:latin typeface="Arial" panose="020B0604020202020204" pitchFamily="34" charset="0"/>
              <a:cs typeface="Arial" panose="020B0604020202020204" pitchFamily="34" charset="0"/>
            </a:rPr>
            <a:t>v</a:t>
          </a:r>
          <a:r>
            <a:rPr lang="es-MX" sz="2400" dirty="0">
              <a:latin typeface="Arial" panose="020B0604020202020204" pitchFamily="34" charset="0"/>
              <a:cs typeface="Arial" panose="020B0604020202020204" pitchFamily="34" charset="0"/>
            </a:rPr>
            <a:t>ariables</a:t>
          </a:r>
        </a:p>
      </dgm:t>
    </dgm:pt>
    <dgm:pt modelId="{8D5CF388-6FB7-467B-A838-5C48FCE729A5}" type="parTrans" cxnId="{FC9DE146-A4E1-4257-8E6F-549E694EFCD4}">
      <dgm:prSet/>
      <dgm:spPr/>
      <dgm:t>
        <a:bodyPr/>
        <a:lstStyle/>
        <a:p>
          <a:endParaRPr lang="es-MX" sz="2400">
            <a:latin typeface="Arial" panose="020B0604020202020204" pitchFamily="34" charset="0"/>
            <a:cs typeface="Arial" panose="020B0604020202020204" pitchFamily="34" charset="0"/>
          </a:endParaRPr>
        </a:p>
      </dgm:t>
    </dgm:pt>
    <dgm:pt modelId="{9F1E5A5F-48DF-41CA-BA46-1E0FA5429BFC}" type="sibTrans" cxnId="{FC9DE146-A4E1-4257-8E6F-549E694EFCD4}">
      <dgm:prSet/>
      <dgm:spPr/>
      <dgm:t>
        <a:bodyPr/>
        <a:lstStyle/>
        <a:p>
          <a:endParaRPr lang="es-MX" sz="2400">
            <a:latin typeface="Arial" panose="020B0604020202020204" pitchFamily="34" charset="0"/>
            <a:cs typeface="Arial" panose="020B0604020202020204" pitchFamily="34" charset="0"/>
          </a:endParaRPr>
        </a:p>
      </dgm:t>
    </dgm:pt>
    <dgm:pt modelId="{1001FFDE-CA64-4CF6-9FF3-A2ABC85D6D36}">
      <dgm:prSet custT="1"/>
      <dgm:spPr/>
      <dgm:t>
        <a:bodyPr/>
        <a:lstStyle/>
        <a:p>
          <a:r>
            <a:rPr lang="es-MX" sz="2400" dirty="0">
              <a:latin typeface="Arial" panose="020B0604020202020204" pitchFamily="34" charset="0"/>
              <a:cs typeface="Arial" panose="020B0604020202020204" pitchFamily="34" charset="0"/>
            </a:rPr>
            <a:t>Validar </a:t>
          </a:r>
          <a:r>
            <a:rPr lang="es-MX" sz="2400" dirty="0">
              <a:solidFill>
                <a:srgbClr val="FF0000"/>
              </a:solidFill>
              <a:latin typeface="Arial" panose="020B0604020202020204" pitchFamily="34" charset="0"/>
              <a:cs typeface="Arial" panose="020B0604020202020204" pitchFamily="34" charset="0"/>
            </a:rPr>
            <a:t>f</a:t>
          </a:r>
          <a:r>
            <a:rPr lang="es-MX" sz="2400" dirty="0">
              <a:latin typeface="Arial" panose="020B0604020202020204" pitchFamily="34" charset="0"/>
              <a:cs typeface="Arial" panose="020B0604020202020204" pitchFamily="34" charset="0"/>
            </a:rPr>
            <a:t>uentes</a:t>
          </a:r>
        </a:p>
      </dgm:t>
    </dgm:pt>
    <dgm:pt modelId="{AF7B1FE7-3AF0-4586-870A-54EC827C3019}" type="parTrans" cxnId="{6A2BEF80-2F92-4AD2-9C6A-921258F91CD4}">
      <dgm:prSet/>
      <dgm:spPr/>
      <dgm:t>
        <a:bodyPr/>
        <a:lstStyle/>
        <a:p>
          <a:endParaRPr lang="es-MX" sz="2400">
            <a:latin typeface="Arial" panose="020B0604020202020204" pitchFamily="34" charset="0"/>
            <a:cs typeface="Arial" panose="020B0604020202020204" pitchFamily="34" charset="0"/>
          </a:endParaRPr>
        </a:p>
      </dgm:t>
    </dgm:pt>
    <dgm:pt modelId="{C87F1DAA-E7A5-47D7-A7C4-BCBA2A13EE72}" type="sibTrans" cxnId="{6A2BEF80-2F92-4AD2-9C6A-921258F91CD4}">
      <dgm:prSet/>
      <dgm:spPr/>
      <dgm:t>
        <a:bodyPr/>
        <a:lstStyle/>
        <a:p>
          <a:endParaRPr lang="es-MX" sz="2400">
            <a:latin typeface="Arial" panose="020B0604020202020204" pitchFamily="34" charset="0"/>
            <a:cs typeface="Arial" panose="020B0604020202020204" pitchFamily="34" charset="0"/>
          </a:endParaRPr>
        </a:p>
      </dgm:t>
    </dgm:pt>
    <dgm:pt modelId="{2F17FD46-FBD9-467C-B10D-235771E54E1A}">
      <dgm:prSet custT="1"/>
      <dgm:spPr/>
      <dgm:t>
        <a:bodyPr/>
        <a:lstStyle/>
        <a:p>
          <a:r>
            <a:rPr lang="es-MX" sz="2400">
              <a:latin typeface="Arial" panose="020B0604020202020204" pitchFamily="34" charset="0"/>
              <a:cs typeface="Arial" panose="020B0604020202020204" pitchFamily="34" charset="0"/>
            </a:rPr>
            <a:t>Fuentes confiables</a:t>
          </a:r>
        </a:p>
      </dgm:t>
    </dgm:pt>
    <dgm:pt modelId="{7F488EC1-B510-427A-84EC-B6FA1F2DEBD4}" type="parTrans" cxnId="{E8CD3BD5-421D-4066-BE5F-FD46694FCDE1}">
      <dgm:prSet/>
      <dgm:spPr/>
      <dgm:t>
        <a:bodyPr/>
        <a:lstStyle/>
        <a:p>
          <a:endParaRPr lang="es-MX" sz="2400">
            <a:latin typeface="Arial" panose="020B0604020202020204" pitchFamily="34" charset="0"/>
            <a:cs typeface="Arial" panose="020B0604020202020204" pitchFamily="34" charset="0"/>
          </a:endParaRPr>
        </a:p>
      </dgm:t>
    </dgm:pt>
    <dgm:pt modelId="{45CF94F2-ECEF-463B-AAF5-613D53D1B0DA}" type="sibTrans" cxnId="{E8CD3BD5-421D-4066-BE5F-FD46694FCDE1}">
      <dgm:prSet/>
      <dgm:spPr/>
      <dgm:t>
        <a:bodyPr/>
        <a:lstStyle/>
        <a:p>
          <a:endParaRPr lang="es-MX" sz="2400">
            <a:latin typeface="Arial" panose="020B0604020202020204" pitchFamily="34" charset="0"/>
            <a:cs typeface="Arial" panose="020B0604020202020204" pitchFamily="34" charset="0"/>
          </a:endParaRPr>
        </a:p>
      </dgm:t>
    </dgm:pt>
    <dgm:pt modelId="{AA9CD99E-E64E-4400-B119-569CB4FC5ECF}">
      <dgm:prSet custT="1"/>
      <dgm:spPr/>
      <dgm:t>
        <a:bodyPr/>
        <a:lstStyle/>
        <a:p>
          <a:r>
            <a:rPr lang="es-MX" sz="2400" dirty="0">
              <a:latin typeface="Arial" panose="020B0604020202020204" pitchFamily="34" charset="0"/>
              <a:cs typeface="Arial" panose="020B0604020202020204" pitchFamily="34" charset="0"/>
            </a:rPr>
            <a:t>Aspectos a </a:t>
          </a:r>
          <a:r>
            <a:rPr lang="es-MX" sz="2400" dirty="0">
              <a:solidFill>
                <a:srgbClr val="FF0000"/>
              </a:solidFill>
              <a:latin typeface="Arial" panose="020B0604020202020204" pitchFamily="34" charset="0"/>
              <a:cs typeface="Arial" panose="020B0604020202020204" pitchFamily="34" charset="0"/>
            </a:rPr>
            <a:t>v</a:t>
          </a:r>
          <a:r>
            <a:rPr lang="es-MX" sz="2400" dirty="0">
              <a:latin typeface="Arial" panose="020B0604020202020204" pitchFamily="34" charset="0"/>
              <a:cs typeface="Arial" panose="020B0604020202020204" pitchFamily="34" charset="0"/>
            </a:rPr>
            <a:t>erificar</a:t>
          </a:r>
        </a:p>
      </dgm:t>
    </dgm:pt>
    <dgm:pt modelId="{A7C269EB-C4D5-4CFD-B67C-D18AD857B779}" type="parTrans" cxnId="{073F0421-D99B-42C3-BDAE-FE7A33C4C133}">
      <dgm:prSet/>
      <dgm:spPr/>
      <dgm:t>
        <a:bodyPr/>
        <a:lstStyle/>
        <a:p>
          <a:endParaRPr lang="es-MX" sz="2400">
            <a:latin typeface="Arial" panose="020B0604020202020204" pitchFamily="34" charset="0"/>
            <a:cs typeface="Arial" panose="020B0604020202020204" pitchFamily="34" charset="0"/>
          </a:endParaRPr>
        </a:p>
      </dgm:t>
    </dgm:pt>
    <dgm:pt modelId="{80DE4101-3AB3-48FC-ABEB-69774C2419EE}" type="sibTrans" cxnId="{073F0421-D99B-42C3-BDAE-FE7A33C4C133}">
      <dgm:prSet/>
      <dgm:spPr/>
      <dgm:t>
        <a:bodyPr/>
        <a:lstStyle/>
        <a:p>
          <a:endParaRPr lang="es-MX" sz="2400">
            <a:latin typeface="Arial" panose="020B0604020202020204" pitchFamily="34" charset="0"/>
            <a:cs typeface="Arial" panose="020B0604020202020204" pitchFamily="34" charset="0"/>
          </a:endParaRPr>
        </a:p>
      </dgm:t>
    </dgm:pt>
    <dgm:pt modelId="{DB357F42-E778-426D-BDC6-51FA55A52B5B}">
      <dgm:prSet custT="1"/>
      <dgm:spPr/>
      <dgm:t>
        <a:bodyPr/>
        <a:lstStyle/>
        <a:p>
          <a:r>
            <a:rPr lang="es-MX" sz="2400" dirty="0">
              <a:latin typeface="Arial" panose="020B0604020202020204" pitchFamily="34" charset="0"/>
              <a:cs typeface="Arial" panose="020B0604020202020204" pitchFamily="34" charset="0"/>
            </a:rPr>
            <a:t>Identificar la diversidad de situaciones</a:t>
          </a:r>
        </a:p>
      </dgm:t>
    </dgm:pt>
    <dgm:pt modelId="{A448FE55-C6E2-4258-9FE0-891EE27FF4F8}" type="parTrans" cxnId="{C8B95A7E-30AE-4AAB-B0AA-F37F54F9F237}">
      <dgm:prSet/>
      <dgm:spPr/>
      <dgm:t>
        <a:bodyPr/>
        <a:lstStyle/>
        <a:p>
          <a:endParaRPr lang="es-MX" sz="2400">
            <a:latin typeface="Arial" panose="020B0604020202020204" pitchFamily="34" charset="0"/>
            <a:cs typeface="Arial" panose="020B0604020202020204" pitchFamily="34" charset="0"/>
          </a:endParaRPr>
        </a:p>
      </dgm:t>
    </dgm:pt>
    <dgm:pt modelId="{674908CA-0DF7-4C8B-B015-F4CBF0A5AF07}" type="sibTrans" cxnId="{C8B95A7E-30AE-4AAB-B0AA-F37F54F9F237}">
      <dgm:prSet/>
      <dgm:spPr/>
      <dgm:t>
        <a:bodyPr/>
        <a:lstStyle/>
        <a:p>
          <a:endParaRPr lang="es-MX" sz="2400">
            <a:latin typeface="Arial" panose="020B0604020202020204" pitchFamily="34" charset="0"/>
            <a:cs typeface="Arial" panose="020B0604020202020204" pitchFamily="34" charset="0"/>
          </a:endParaRPr>
        </a:p>
      </dgm:t>
    </dgm:pt>
    <dgm:pt modelId="{1F80596D-D930-482F-8B10-D998F616792A}">
      <dgm:prSet custT="1"/>
      <dgm:spPr/>
      <dgm:t>
        <a:bodyPr/>
        <a:lstStyle/>
        <a:p>
          <a:r>
            <a:rPr lang="es-MX" sz="2400" dirty="0">
              <a:latin typeface="Arial" panose="020B0604020202020204" pitchFamily="34" charset="0"/>
              <a:cs typeface="Arial" panose="020B0604020202020204" pitchFamily="34" charset="0"/>
            </a:rPr>
            <a:t>Conocer la población de estudio</a:t>
          </a:r>
        </a:p>
      </dgm:t>
    </dgm:pt>
    <dgm:pt modelId="{489823D4-74AC-4EA4-8D5C-8ED18B54B417}" type="parTrans" cxnId="{2F043FB9-AC85-4E9E-8393-D4EF2901EB24}">
      <dgm:prSet/>
      <dgm:spPr/>
      <dgm:t>
        <a:bodyPr/>
        <a:lstStyle/>
        <a:p>
          <a:endParaRPr lang="es-MX" sz="2400">
            <a:latin typeface="Arial" panose="020B0604020202020204" pitchFamily="34" charset="0"/>
            <a:cs typeface="Arial" panose="020B0604020202020204" pitchFamily="34" charset="0"/>
          </a:endParaRPr>
        </a:p>
      </dgm:t>
    </dgm:pt>
    <dgm:pt modelId="{A8F14A24-2B78-4FE0-9759-F1ED3701566F}" type="sibTrans" cxnId="{2F043FB9-AC85-4E9E-8393-D4EF2901EB24}">
      <dgm:prSet/>
      <dgm:spPr/>
      <dgm:t>
        <a:bodyPr/>
        <a:lstStyle/>
        <a:p>
          <a:endParaRPr lang="es-MX" sz="2400">
            <a:latin typeface="Arial" panose="020B0604020202020204" pitchFamily="34" charset="0"/>
            <a:cs typeface="Arial" panose="020B0604020202020204" pitchFamily="34" charset="0"/>
          </a:endParaRPr>
        </a:p>
      </dgm:t>
    </dgm:pt>
    <dgm:pt modelId="{F8687A62-DA14-4D62-973F-D4A2F7C85638}">
      <dgm:prSet custT="1"/>
      <dgm:spPr/>
      <dgm:t>
        <a:bodyPr/>
        <a:lstStyle/>
        <a:p>
          <a:r>
            <a:rPr lang="es-MX" sz="2400">
              <a:latin typeface="Arial" panose="020B0604020202020204" pitchFamily="34" charset="0"/>
              <a:cs typeface="Arial" panose="020B0604020202020204" pitchFamily="34" charset="0"/>
            </a:rPr>
            <a:t>Lógica argumentativa</a:t>
          </a:r>
        </a:p>
      </dgm:t>
    </dgm:pt>
    <dgm:pt modelId="{B2F39A2E-E318-4575-9A0A-1A01B88FFF40}" type="parTrans" cxnId="{81CB226A-93D1-4D3E-ACBC-631679029335}">
      <dgm:prSet/>
      <dgm:spPr/>
      <dgm:t>
        <a:bodyPr/>
        <a:lstStyle/>
        <a:p>
          <a:endParaRPr lang="es-MX" sz="2400">
            <a:latin typeface="Arial" panose="020B0604020202020204" pitchFamily="34" charset="0"/>
            <a:cs typeface="Arial" panose="020B0604020202020204" pitchFamily="34" charset="0"/>
          </a:endParaRPr>
        </a:p>
      </dgm:t>
    </dgm:pt>
    <dgm:pt modelId="{501426A7-5B93-4AD1-800A-1D83F62237E2}" type="sibTrans" cxnId="{81CB226A-93D1-4D3E-ACBC-631679029335}">
      <dgm:prSet/>
      <dgm:spPr/>
      <dgm:t>
        <a:bodyPr/>
        <a:lstStyle/>
        <a:p>
          <a:endParaRPr lang="es-MX" sz="2400">
            <a:latin typeface="Arial" panose="020B0604020202020204" pitchFamily="34" charset="0"/>
            <a:cs typeface="Arial" panose="020B0604020202020204" pitchFamily="34" charset="0"/>
          </a:endParaRPr>
        </a:p>
      </dgm:t>
    </dgm:pt>
    <dgm:pt modelId="{F03FD33C-A4F2-4013-92D0-95DD5978A673}" type="pres">
      <dgm:prSet presAssocID="{D8A6636D-502B-4A13-8500-F65EBFADAD29}" presName="hierChild1" presStyleCnt="0">
        <dgm:presLayoutVars>
          <dgm:orgChart val="1"/>
          <dgm:chPref val="1"/>
          <dgm:dir/>
          <dgm:animOne val="branch"/>
          <dgm:animLvl val="lvl"/>
          <dgm:resizeHandles/>
        </dgm:presLayoutVars>
      </dgm:prSet>
      <dgm:spPr/>
      <dgm:t>
        <a:bodyPr/>
        <a:lstStyle/>
        <a:p>
          <a:endParaRPr lang="es-ES_tradnl"/>
        </a:p>
      </dgm:t>
    </dgm:pt>
    <dgm:pt modelId="{D5ECBF90-80DF-4C22-859D-51FC6A3DFFE0}" type="pres">
      <dgm:prSet presAssocID="{ED93CC2F-2616-42CF-AA3C-19CF1042CD05}" presName="hierRoot1" presStyleCnt="0">
        <dgm:presLayoutVars>
          <dgm:hierBranch val="init"/>
        </dgm:presLayoutVars>
      </dgm:prSet>
      <dgm:spPr/>
    </dgm:pt>
    <dgm:pt modelId="{EA742047-4CA2-4A8B-8D31-FBD9DE61DE08}" type="pres">
      <dgm:prSet presAssocID="{ED93CC2F-2616-42CF-AA3C-19CF1042CD05}" presName="rootComposite1" presStyleCnt="0"/>
      <dgm:spPr/>
    </dgm:pt>
    <dgm:pt modelId="{5464865A-25FF-4ACF-B2D5-437CEA4E5091}" type="pres">
      <dgm:prSet presAssocID="{ED93CC2F-2616-42CF-AA3C-19CF1042CD05}" presName="rootText1" presStyleLbl="node0" presStyleIdx="0" presStyleCnt="1" custScaleX="112589" custScaleY="160559">
        <dgm:presLayoutVars>
          <dgm:chPref val="3"/>
        </dgm:presLayoutVars>
      </dgm:prSet>
      <dgm:spPr/>
      <dgm:t>
        <a:bodyPr/>
        <a:lstStyle/>
        <a:p>
          <a:endParaRPr lang="es-ES_tradnl"/>
        </a:p>
      </dgm:t>
    </dgm:pt>
    <dgm:pt modelId="{0F6EB485-E27E-42F6-990D-7A8A85D1DE2A}" type="pres">
      <dgm:prSet presAssocID="{ED93CC2F-2616-42CF-AA3C-19CF1042CD05}" presName="rootConnector1" presStyleLbl="node1" presStyleIdx="0" presStyleCnt="0"/>
      <dgm:spPr/>
      <dgm:t>
        <a:bodyPr/>
        <a:lstStyle/>
        <a:p>
          <a:endParaRPr lang="es-ES_tradnl"/>
        </a:p>
      </dgm:t>
    </dgm:pt>
    <dgm:pt modelId="{D2A8838B-0CE4-487F-A070-20B119D37D2C}" type="pres">
      <dgm:prSet presAssocID="{ED93CC2F-2616-42CF-AA3C-19CF1042CD05}" presName="hierChild2" presStyleCnt="0"/>
      <dgm:spPr/>
    </dgm:pt>
    <dgm:pt modelId="{871943EB-F091-4821-BC80-4337A4AE611C}" type="pres">
      <dgm:prSet presAssocID="{6E274565-EB61-444F-B74E-22829C7DBB68}" presName="Name64" presStyleLbl="parChTrans1D2" presStyleIdx="0" presStyleCnt="4"/>
      <dgm:spPr/>
      <dgm:t>
        <a:bodyPr/>
        <a:lstStyle/>
        <a:p>
          <a:endParaRPr lang="es-ES_tradnl"/>
        </a:p>
      </dgm:t>
    </dgm:pt>
    <dgm:pt modelId="{1C4C7BA5-7037-44EA-82A8-D858B28FD60D}" type="pres">
      <dgm:prSet presAssocID="{CA3BD1F5-9CA8-4FB3-905A-9293F5A8D5A9}" presName="hierRoot2" presStyleCnt="0">
        <dgm:presLayoutVars>
          <dgm:hierBranch val="init"/>
        </dgm:presLayoutVars>
      </dgm:prSet>
      <dgm:spPr/>
    </dgm:pt>
    <dgm:pt modelId="{87BBBE27-7BE1-4049-9D5B-D0512B05D96D}" type="pres">
      <dgm:prSet presAssocID="{CA3BD1F5-9CA8-4FB3-905A-9293F5A8D5A9}" presName="rootComposite" presStyleCnt="0"/>
      <dgm:spPr/>
    </dgm:pt>
    <dgm:pt modelId="{D4D3826B-A635-4B23-A550-D8A7D49AA13E}" type="pres">
      <dgm:prSet presAssocID="{CA3BD1F5-9CA8-4FB3-905A-9293F5A8D5A9}" presName="rootText" presStyleLbl="node2" presStyleIdx="0" presStyleCnt="4">
        <dgm:presLayoutVars>
          <dgm:chPref val="3"/>
        </dgm:presLayoutVars>
      </dgm:prSet>
      <dgm:spPr/>
      <dgm:t>
        <a:bodyPr/>
        <a:lstStyle/>
        <a:p>
          <a:endParaRPr lang="es-ES_tradnl"/>
        </a:p>
      </dgm:t>
    </dgm:pt>
    <dgm:pt modelId="{7DFBFBFA-52BE-465C-B04A-CD1E74D32EFC}" type="pres">
      <dgm:prSet presAssocID="{CA3BD1F5-9CA8-4FB3-905A-9293F5A8D5A9}" presName="rootConnector" presStyleLbl="node2" presStyleIdx="0" presStyleCnt="4"/>
      <dgm:spPr/>
      <dgm:t>
        <a:bodyPr/>
        <a:lstStyle/>
        <a:p>
          <a:endParaRPr lang="es-ES_tradnl"/>
        </a:p>
      </dgm:t>
    </dgm:pt>
    <dgm:pt modelId="{15AE0404-5E07-468D-8D75-433FFA807429}" type="pres">
      <dgm:prSet presAssocID="{CA3BD1F5-9CA8-4FB3-905A-9293F5A8D5A9}" presName="hierChild4" presStyleCnt="0"/>
      <dgm:spPr/>
    </dgm:pt>
    <dgm:pt modelId="{8863EFD3-F57F-4C05-A44B-7CC8BDFC9219}" type="pres">
      <dgm:prSet presAssocID="{0BCFC8AF-9882-4E0E-9DFB-99FED0BBA041}" presName="Name64" presStyleLbl="parChTrans1D3" presStyleIdx="0" presStyleCnt="8"/>
      <dgm:spPr/>
      <dgm:t>
        <a:bodyPr/>
        <a:lstStyle/>
        <a:p>
          <a:endParaRPr lang="es-ES_tradnl"/>
        </a:p>
      </dgm:t>
    </dgm:pt>
    <dgm:pt modelId="{19C98E28-43C1-4928-B87E-4D0532E1C5F2}" type="pres">
      <dgm:prSet presAssocID="{455EBA9C-090E-49C3-BE89-A696C413EE22}" presName="hierRoot2" presStyleCnt="0">
        <dgm:presLayoutVars>
          <dgm:hierBranch val="init"/>
        </dgm:presLayoutVars>
      </dgm:prSet>
      <dgm:spPr/>
    </dgm:pt>
    <dgm:pt modelId="{32ABA2D0-0771-49D4-B6CB-B0EF4CD988E0}" type="pres">
      <dgm:prSet presAssocID="{455EBA9C-090E-49C3-BE89-A696C413EE22}" presName="rootComposite" presStyleCnt="0"/>
      <dgm:spPr/>
    </dgm:pt>
    <dgm:pt modelId="{37098106-4025-4E6B-9842-C9FF4DAB1189}" type="pres">
      <dgm:prSet presAssocID="{455EBA9C-090E-49C3-BE89-A696C413EE22}" presName="rootText" presStyleLbl="node3" presStyleIdx="0" presStyleCnt="8">
        <dgm:presLayoutVars>
          <dgm:chPref val="3"/>
        </dgm:presLayoutVars>
      </dgm:prSet>
      <dgm:spPr/>
      <dgm:t>
        <a:bodyPr/>
        <a:lstStyle/>
        <a:p>
          <a:endParaRPr lang="es-ES_tradnl"/>
        </a:p>
      </dgm:t>
    </dgm:pt>
    <dgm:pt modelId="{C5A41735-37AC-4D0C-AFEC-F8DCBE3FADB0}" type="pres">
      <dgm:prSet presAssocID="{455EBA9C-090E-49C3-BE89-A696C413EE22}" presName="rootConnector" presStyleLbl="node3" presStyleIdx="0" presStyleCnt="8"/>
      <dgm:spPr/>
      <dgm:t>
        <a:bodyPr/>
        <a:lstStyle/>
        <a:p>
          <a:endParaRPr lang="es-ES_tradnl"/>
        </a:p>
      </dgm:t>
    </dgm:pt>
    <dgm:pt modelId="{2C6343F0-A8CE-4E4C-AF17-889A242309AE}" type="pres">
      <dgm:prSet presAssocID="{455EBA9C-090E-49C3-BE89-A696C413EE22}" presName="hierChild4" presStyleCnt="0"/>
      <dgm:spPr/>
    </dgm:pt>
    <dgm:pt modelId="{36AA620F-D141-4292-B932-6FE0D29B50F1}" type="pres">
      <dgm:prSet presAssocID="{455EBA9C-090E-49C3-BE89-A696C413EE22}" presName="hierChild5" presStyleCnt="0"/>
      <dgm:spPr/>
    </dgm:pt>
    <dgm:pt modelId="{679D09B1-CC41-45F1-8F42-488A0354EA4D}" type="pres">
      <dgm:prSet presAssocID="{05B605F1-29DA-49A9-9288-B80D7FE7D532}" presName="Name64" presStyleLbl="parChTrans1D3" presStyleIdx="1" presStyleCnt="8"/>
      <dgm:spPr/>
      <dgm:t>
        <a:bodyPr/>
        <a:lstStyle/>
        <a:p>
          <a:endParaRPr lang="es-ES_tradnl"/>
        </a:p>
      </dgm:t>
    </dgm:pt>
    <dgm:pt modelId="{BEBA0B06-77CB-43D6-84CC-7D5338EF2184}" type="pres">
      <dgm:prSet presAssocID="{D6488E9B-38FD-451E-941F-FFDD741743E3}" presName="hierRoot2" presStyleCnt="0">
        <dgm:presLayoutVars>
          <dgm:hierBranch val="init"/>
        </dgm:presLayoutVars>
      </dgm:prSet>
      <dgm:spPr/>
    </dgm:pt>
    <dgm:pt modelId="{2E6D17C2-4541-42C2-A3E6-1499B144B35F}" type="pres">
      <dgm:prSet presAssocID="{D6488E9B-38FD-451E-941F-FFDD741743E3}" presName="rootComposite" presStyleCnt="0"/>
      <dgm:spPr/>
    </dgm:pt>
    <dgm:pt modelId="{9ECD341E-DC52-48A6-AC56-9502972BEC14}" type="pres">
      <dgm:prSet presAssocID="{D6488E9B-38FD-451E-941F-FFDD741743E3}" presName="rootText" presStyleLbl="node3" presStyleIdx="1" presStyleCnt="8">
        <dgm:presLayoutVars>
          <dgm:chPref val="3"/>
        </dgm:presLayoutVars>
      </dgm:prSet>
      <dgm:spPr/>
      <dgm:t>
        <a:bodyPr/>
        <a:lstStyle/>
        <a:p>
          <a:endParaRPr lang="es-ES_tradnl"/>
        </a:p>
      </dgm:t>
    </dgm:pt>
    <dgm:pt modelId="{2AAEC639-7156-44FA-AE2E-8C43D8F655FC}" type="pres">
      <dgm:prSet presAssocID="{D6488E9B-38FD-451E-941F-FFDD741743E3}" presName="rootConnector" presStyleLbl="node3" presStyleIdx="1" presStyleCnt="8"/>
      <dgm:spPr/>
      <dgm:t>
        <a:bodyPr/>
        <a:lstStyle/>
        <a:p>
          <a:endParaRPr lang="es-ES_tradnl"/>
        </a:p>
      </dgm:t>
    </dgm:pt>
    <dgm:pt modelId="{11F38537-92AA-441A-8F97-E18B46ED200F}" type="pres">
      <dgm:prSet presAssocID="{D6488E9B-38FD-451E-941F-FFDD741743E3}" presName="hierChild4" presStyleCnt="0"/>
      <dgm:spPr/>
    </dgm:pt>
    <dgm:pt modelId="{2F9BCFFA-93B5-446A-B584-78AE59E46AE8}" type="pres">
      <dgm:prSet presAssocID="{D6488E9B-38FD-451E-941F-FFDD741743E3}" presName="hierChild5" presStyleCnt="0"/>
      <dgm:spPr/>
    </dgm:pt>
    <dgm:pt modelId="{A027D833-0700-4AF6-86DB-918B57373E63}" type="pres">
      <dgm:prSet presAssocID="{CA3BD1F5-9CA8-4FB3-905A-9293F5A8D5A9}" presName="hierChild5" presStyleCnt="0"/>
      <dgm:spPr/>
    </dgm:pt>
    <dgm:pt modelId="{7B3A5C00-F729-47B4-B372-1AB40B5981B5}" type="pres">
      <dgm:prSet presAssocID="{AF7B1FE7-3AF0-4586-870A-54EC827C3019}" presName="Name64" presStyleLbl="parChTrans1D2" presStyleIdx="1" presStyleCnt="4"/>
      <dgm:spPr/>
      <dgm:t>
        <a:bodyPr/>
        <a:lstStyle/>
        <a:p>
          <a:endParaRPr lang="es-ES_tradnl"/>
        </a:p>
      </dgm:t>
    </dgm:pt>
    <dgm:pt modelId="{C04C7D85-61FB-4F42-8175-FC5F2C7E9877}" type="pres">
      <dgm:prSet presAssocID="{1001FFDE-CA64-4CF6-9FF3-A2ABC85D6D36}" presName="hierRoot2" presStyleCnt="0">
        <dgm:presLayoutVars>
          <dgm:hierBranch val="init"/>
        </dgm:presLayoutVars>
      </dgm:prSet>
      <dgm:spPr/>
    </dgm:pt>
    <dgm:pt modelId="{E4CBA378-2E59-4545-A62C-08C5F7EFE02D}" type="pres">
      <dgm:prSet presAssocID="{1001FFDE-CA64-4CF6-9FF3-A2ABC85D6D36}" presName="rootComposite" presStyleCnt="0"/>
      <dgm:spPr/>
    </dgm:pt>
    <dgm:pt modelId="{AEC746F9-758C-4C62-B6F9-D2EB7DB6E8B0}" type="pres">
      <dgm:prSet presAssocID="{1001FFDE-CA64-4CF6-9FF3-A2ABC85D6D36}" presName="rootText" presStyleLbl="node2" presStyleIdx="1" presStyleCnt="4">
        <dgm:presLayoutVars>
          <dgm:chPref val="3"/>
        </dgm:presLayoutVars>
      </dgm:prSet>
      <dgm:spPr/>
      <dgm:t>
        <a:bodyPr/>
        <a:lstStyle/>
        <a:p>
          <a:endParaRPr lang="es-ES_tradnl"/>
        </a:p>
      </dgm:t>
    </dgm:pt>
    <dgm:pt modelId="{FB57E6C1-FDB1-471D-AD24-AB232390C985}" type="pres">
      <dgm:prSet presAssocID="{1001FFDE-CA64-4CF6-9FF3-A2ABC85D6D36}" presName="rootConnector" presStyleLbl="node2" presStyleIdx="1" presStyleCnt="4"/>
      <dgm:spPr/>
      <dgm:t>
        <a:bodyPr/>
        <a:lstStyle/>
        <a:p>
          <a:endParaRPr lang="es-ES_tradnl"/>
        </a:p>
      </dgm:t>
    </dgm:pt>
    <dgm:pt modelId="{F43AE8D9-F8B1-46BA-A382-ECC17DB140C2}" type="pres">
      <dgm:prSet presAssocID="{1001FFDE-CA64-4CF6-9FF3-A2ABC85D6D36}" presName="hierChild4" presStyleCnt="0"/>
      <dgm:spPr/>
    </dgm:pt>
    <dgm:pt modelId="{7710D328-87C8-4CF1-B410-FE7B78097194}" type="pres">
      <dgm:prSet presAssocID="{7F488EC1-B510-427A-84EC-B6FA1F2DEBD4}" presName="Name64" presStyleLbl="parChTrans1D3" presStyleIdx="2" presStyleCnt="8"/>
      <dgm:spPr/>
      <dgm:t>
        <a:bodyPr/>
        <a:lstStyle/>
        <a:p>
          <a:endParaRPr lang="es-ES_tradnl"/>
        </a:p>
      </dgm:t>
    </dgm:pt>
    <dgm:pt modelId="{8989E033-983A-4E9F-9293-30D27C78491D}" type="pres">
      <dgm:prSet presAssocID="{2F17FD46-FBD9-467C-B10D-235771E54E1A}" presName="hierRoot2" presStyleCnt="0">
        <dgm:presLayoutVars>
          <dgm:hierBranch val="init"/>
        </dgm:presLayoutVars>
      </dgm:prSet>
      <dgm:spPr/>
    </dgm:pt>
    <dgm:pt modelId="{EE126F6B-6801-47F8-9FE6-D1013965D087}" type="pres">
      <dgm:prSet presAssocID="{2F17FD46-FBD9-467C-B10D-235771E54E1A}" presName="rootComposite" presStyleCnt="0"/>
      <dgm:spPr/>
    </dgm:pt>
    <dgm:pt modelId="{8C341790-E5D5-4551-B408-41FF43E75700}" type="pres">
      <dgm:prSet presAssocID="{2F17FD46-FBD9-467C-B10D-235771E54E1A}" presName="rootText" presStyleLbl="node3" presStyleIdx="2" presStyleCnt="8">
        <dgm:presLayoutVars>
          <dgm:chPref val="3"/>
        </dgm:presLayoutVars>
      </dgm:prSet>
      <dgm:spPr/>
      <dgm:t>
        <a:bodyPr/>
        <a:lstStyle/>
        <a:p>
          <a:endParaRPr lang="es-ES_tradnl"/>
        </a:p>
      </dgm:t>
    </dgm:pt>
    <dgm:pt modelId="{E50B8BAD-4F93-40FB-81C8-C09C76F4431A}" type="pres">
      <dgm:prSet presAssocID="{2F17FD46-FBD9-467C-B10D-235771E54E1A}" presName="rootConnector" presStyleLbl="node3" presStyleIdx="2" presStyleCnt="8"/>
      <dgm:spPr/>
      <dgm:t>
        <a:bodyPr/>
        <a:lstStyle/>
        <a:p>
          <a:endParaRPr lang="es-ES_tradnl"/>
        </a:p>
      </dgm:t>
    </dgm:pt>
    <dgm:pt modelId="{F7DBC522-A6CB-494E-8DFB-C7754CD52118}" type="pres">
      <dgm:prSet presAssocID="{2F17FD46-FBD9-467C-B10D-235771E54E1A}" presName="hierChild4" presStyleCnt="0"/>
      <dgm:spPr/>
    </dgm:pt>
    <dgm:pt modelId="{2F635502-D429-42FB-BD1C-999DA1684350}" type="pres">
      <dgm:prSet presAssocID="{2F17FD46-FBD9-467C-B10D-235771E54E1A}" presName="hierChild5" presStyleCnt="0"/>
      <dgm:spPr/>
    </dgm:pt>
    <dgm:pt modelId="{F8AA69C1-E4D3-4B73-B24E-935419CD1A65}" type="pres">
      <dgm:prSet presAssocID="{A7C269EB-C4D5-4CFD-B67C-D18AD857B779}" presName="Name64" presStyleLbl="parChTrans1D3" presStyleIdx="3" presStyleCnt="8"/>
      <dgm:spPr/>
      <dgm:t>
        <a:bodyPr/>
        <a:lstStyle/>
        <a:p>
          <a:endParaRPr lang="es-ES_tradnl"/>
        </a:p>
      </dgm:t>
    </dgm:pt>
    <dgm:pt modelId="{B9029CFD-9C84-4432-ADC0-1CB4BF24417C}" type="pres">
      <dgm:prSet presAssocID="{AA9CD99E-E64E-4400-B119-569CB4FC5ECF}" presName="hierRoot2" presStyleCnt="0">
        <dgm:presLayoutVars>
          <dgm:hierBranch val="init"/>
        </dgm:presLayoutVars>
      </dgm:prSet>
      <dgm:spPr/>
    </dgm:pt>
    <dgm:pt modelId="{DC467F68-7216-4194-8F79-53328FDE7639}" type="pres">
      <dgm:prSet presAssocID="{AA9CD99E-E64E-4400-B119-569CB4FC5ECF}" presName="rootComposite" presStyleCnt="0"/>
      <dgm:spPr/>
    </dgm:pt>
    <dgm:pt modelId="{238F913B-C00F-47C4-BBA7-90DAC3CCFB6D}" type="pres">
      <dgm:prSet presAssocID="{AA9CD99E-E64E-4400-B119-569CB4FC5ECF}" presName="rootText" presStyleLbl="node3" presStyleIdx="3" presStyleCnt="8">
        <dgm:presLayoutVars>
          <dgm:chPref val="3"/>
        </dgm:presLayoutVars>
      </dgm:prSet>
      <dgm:spPr/>
      <dgm:t>
        <a:bodyPr/>
        <a:lstStyle/>
        <a:p>
          <a:endParaRPr lang="es-ES_tradnl"/>
        </a:p>
      </dgm:t>
    </dgm:pt>
    <dgm:pt modelId="{F636CB97-BC87-4D53-AFEB-B69FBA1BD0F5}" type="pres">
      <dgm:prSet presAssocID="{AA9CD99E-E64E-4400-B119-569CB4FC5ECF}" presName="rootConnector" presStyleLbl="node3" presStyleIdx="3" presStyleCnt="8"/>
      <dgm:spPr/>
      <dgm:t>
        <a:bodyPr/>
        <a:lstStyle/>
        <a:p>
          <a:endParaRPr lang="es-ES_tradnl"/>
        </a:p>
      </dgm:t>
    </dgm:pt>
    <dgm:pt modelId="{32E9BE47-8428-46DF-A223-80BD936582A0}" type="pres">
      <dgm:prSet presAssocID="{AA9CD99E-E64E-4400-B119-569CB4FC5ECF}" presName="hierChild4" presStyleCnt="0"/>
      <dgm:spPr/>
    </dgm:pt>
    <dgm:pt modelId="{23C41106-0103-4122-9852-BF074071164C}" type="pres">
      <dgm:prSet presAssocID="{AA9CD99E-E64E-4400-B119-569CB4FC5ECF}" presName="hierChild5" presStyleCnt="0"/>
      <dgm:spPr/>
    </dgm:pt>
    <dgm:pt modelId="{40C7BD9D-C2A6-44FE-9A78-215B404238C7}" type="pres">
      <dgm:prSet presAssocID="{1001FFDE-CA64-4CF6-9FF3-A2ABC85D6D36}" presName="hierChild5" presStyleCnt="0"/>
      <dgm:spPr/>
    </dgm:pt>
    <dgm:pt modelId="{576198B1-37FA-4CDE-BE4B-E6D226B9B752}" type="pres">
      <dgm:prSet presAssocID="{8D5CF388-6FB7-467B-A838-5C48FCE729A5}" presName="Name64" presStyleLbl="parChTrans1D2" presStyleIdx="2" presStyleCnt="4"/>
      <dgm:spPr/>
      <dgm:t>
        <a:bodyPr/>
        <a:lstStyle/>
        <a:p>
          <a:endParaRPr lang="es-ES_tradnl"/>
        </a:p>
      </dgm:t>
    </dgm:pt>
    <dgm:pt modelId="{9C9FA78C-3D7C-47D8-83CE-FB9AE4572396}" type="pres">
      <dgm:prSet presAssocID="{E8C64C4E-DE80-4FD2-A3A4-783E8DC4F1C8}" presName="hierRoot2" presStyleCnt="0">
        <dgm:presLayoutVars>
          <dgm:hierBranch val="init"/>
        </dgm:presLayoutVars>
      </dgm:prSet>
      <dgm:spPr/>
    </dgm:pt>
    <dgm:pt modelId="{4113E249-3225-44FA-A22F-E05A6F3F83E4}" type="pres">
      <dgm:prSet presAssocID="{E8C64C4E-DE80-4FD2-A3A4-783E8DC4F1C8}" presName="rootComposite" presStyleCnt="0"/>
      <dgm:spPr/>
    </dgm:pt>
    <dgm:pt modelId="{050222B0-B074-421A-95CB-21A227C3D4B5}" type="pres">
      <dgm:prSet presAssocID="{E8C64C4E-DE80-4FD2-A3A4-783E8DC4F1C8}" presName="rootText" presStyleLbl="node2" presStyleIdx="2" presStyleCnt="4">
        <dgm:presLayoutVars>
          <dgm:chPref val="3"/>
        </dgm:presLayoutVars>
      </dgm:prSet>
      <dgm:spPr/>
      <dgm:t>
        <a:bodyPr/>
        <a:lstStyle/>
        <a:p>
          <a:endParaRPr lang="es-ES_tradnl"/>
        </a:p>
      </dgm:t>
    </dgm:pt>
    <dgm:pt modelId="{E8D488AD-02A0-49E4-989D-DF315BCD9030}" type="pres">
      <dgm:prSet presAssocID="{E8C64C4E-DE80-4FD2-A3A4-783E8DC4F1C8}" presName="rootConnector" presStyleLbl="node2" presStyleIdx="2" presStyleCnt="4"/>
      <dgm:spPr/>
      <dgm:t>
        <a:bodyPr/>
        <a:lstStyle/>
        <a:p>
          <a:endParaRPr lang="es-ES_tradnl"/>
        </a:p>
      </dgm:t>
    </dgm:pt>
    <dgm:pt modelId="{25D96664-D715-4A69-A8D4-E94301B53B85}" type="pres">
      <dgm:prSet presAssocID="{E8C64C4E-DE80-4FD2-A3A4-783E8DC4F1C8}" presName="hierChild4" presStyleCnt="0"/>
      <dgm:spPr/>
    </dgm:pt>
    <dgm:pt modelId="{1FE95AB7-0317-44F5-88EF-6403313CC054}" type="pres">
      <dgm:prSet presAssocID="{A448FE55-C6E2-4258-9FE0-891EE27FF4F8}" presName="Name64" presStyleLbl="parChTrans1D3" presStyleIdx="4" presStyleCnt="8"/>
      <dgm:spPr/>
      <dgm:t>
        <a:bodyPr/>
        <a:lstStyle/>
        <a:p>
          <a:endParaRPr lang="es-ES_tradnl"/>
        </a:p>
      </dgm:t>
    </dgm:pt>
    <dgm:pt modelId="{C4B002D1-70C1-40B7-8669-000CE49F08D0}" type="pres">
      <dgm:prSet presAssocID="{DB357F42-E778-426D-BDC6-51FA55A52B5B}" presName="hierRoot2" presStyleCnt="0">
        <dgm:presLayoutVars>
          <dgm:hierBranch val="init"/>
        </dgm:presLayoutVars>
      </dgm:prSet>
      <dgm:spPr/>
    </dgm:pt>
    <dgm:pt modelId="{5B7ED1FE-34D3-4727-8CB2-C21720B6F6F8}" type="pres">
      <dgm:prSet presAssocID="{DB357F42-E778-426D-BDC6-51FA55A52B5B}" presName="rootComposite" presStyleCnt="0"/>
      <dgm:spPr/>
    </dgm:pt>
    <dgm:pt modelId="{B7B7C271-5EA9-40A2-92B2-4C548982D72A}" type="pres">
      <dgm:prSet presAssocID="{DB357F42-E778-426D-BDC6-51FA55A52B5B}" presName="rootText" presStyleLbl="node3" presStyleIdx="4" presStyleCnt="8" custScaleY="121323">
        <dgm:presLayoutVars>
          <dgm:chPref val="3"/>
        </dgm:presLayoutVars>
      </dgm:prSet>
      <dgm:spPr/>
      <dgm:t>
        <a:bodyPr/>
        <a:lstStyle/>
        <a:p>
          <a:endParaRPr lang="es-ES_tradnl"/>
        </a:p>
      </dgm:t>
    </dgm:pt>
    <dgm:pt modelId="{CB4FA362-BDAB-43F6-8C8C-A22E3480A388}" type="pres">
      <dgm:prSet presAssocID="{DB357F42-E778-426D-BDC6-51FA55A52B5B}" presName="rootConnector" presStyleLbl="node3" presStyleIdx="4" presStyleCnt="8"/>
      <dgm:spPr/>
      <dgm:t>
        <a:bodyPr/>
        <a:lstStyle/>
        <a:p>
          <a:endParaRPr lang="es-ES_tradnl"/>
        </a:p>
      </dgm:t>
    </dgm:pt>
    <dgm:pt modelId="{044BFA8E-FBA6-43E0-8050-1487AF5AC842}" type="pres">
      <dgm:prSet presAssocID="{DB357F42-E778-426D-BDC6-51FA55A52B5B}" presName="hierChild4" presStyleCnt="0"/>
      <dgm:spPr/>
    </dgm:pt>
    <dgm:pt modelId="{949BD5BD-1341-44FF-9E65-EE6C65B84CF0}" type="pres">
      <dgm:prSet presAssocID="{DB357F42-E778-426D-BDC6-51FA55A52B5B}" presName="hierChild5" presStyleCnt="0"/>
      <dgm:spPr/>
    </dgm:pt>
    <dgm:pt modelId="{F8F9FF1D-B264-410E-9971-F5A535CD52A5}" type="pres">
      <dgm:prSet presAssocID="{489823D4-74AC-4EA4-8D5C-8ED18B54B417}" presName="Name64" presStyleLbl="parChTrans1D3" presStyleIdx="5" presStyleCnt="8"/>
      <dgm:spPr/>
      <dgm:t>
        <a:bodyPr/>
        <a:lstStyle/>
        <a:p>
          <a:endParaRPr lang="es-ES_tradnl"/>
        </a:p>
      </dgm:t>
    </dgm:pt>
    <dgm:pt modelId="{F6B6F24F-C0C1-4236-A6A7-06F89E4CF1A2}" type="pres">
      <dgm:prSet presAssocID="{1F80596D-D930-482F-8B10-D998F616792A}" presName="hierRoot2" presStyleCnt="0">
        <dgm:presLayoutVars>
          <dgm:hierBranch val="init"/>
        </dgm:presLayoutVars>
      </dgm:prSet>
      <dgm:spPr/>
    </dgm:pt>
    <dgm:pt modelId="{731E7D48-2159-4400-9F51-B18238229824}" type="pres">
      <dgm:prSet presAssocID="{1F80596D-D930-482F-8B10-D998F616792A}" presName="rootComposite" presStyleCnt="0"/>
      <dgm:spPr/>
    </dgm:pt>
    <dgm:pt modelId="{05C1C25F-85BB-423E-82AC-82216556E289}" type="pres">
      <dgm:prSet presAssocID="{1F80596D-D930-482F-8B10-D998F616792A}" presName="rootText" presStyleLbl="node3" presStyleIdx="5" presStyleCnt="8" custScaleY="114399">
        <dgm:presLayoutVars>
          <dgm:chPref val="3"/>
        </dgm:presLayoutVars>
      </dgm:prSet>
      <dgm:spPr/>
      <dgm:t>
        <a:bodyPr/>
        <a:lstStyle/>
        <a:p>
          <a:endParaRPr lang="es-ES_tradnl"/>
        </a:p>
      </dgm:t>
    </dgm:pt>
    <dgm:pt modelId="{0602E2D1-EBEF-40E1-B088-EEA576532A89}" type="pres">
      <dgm:prSet presAssocID="{1F80596D-D930-482F-8B10-D998F616792A}" presName="rootConnector" presStyleLbl="node3" presStyleIdx="5" presStyleCnt="8"/>
      <dgm:spPr/>
      <dgm:t>
        <a:bodyPr/>
        <a:lstStyle/>
        <a:p>
          <a:endParaRPr lang="es-ES_tradnl"/>
        </a:p>
      </dgm:t>
    </dgm:pt>
    <dgm:pt modelId="{DA2E8FD3-E4EB-4913-8BA5-AF98BEAACF2A}" type="pres">
      <dgm:prSet presAssocID="{1F80596D-D930-482F-8B10-D998F616792A}" presName="hierChild4" presStyleCnt="0"/>
      <dgm:spPr/>
    </dgm:pt>
    <dgm:pt modelId="{A080C305-B914-4CB8-B6D1-5776B1F4AF6F}" type="pres">
      <dgm:prSet presAssocID="{1F80596D-D930-482F-8B10-D998F616792A}" presName="hierChild5" presStyleCnt="0"/>
      <dgm:spPr/>
    </dgm:pt>
    <dgm:pt modelId="{59B050D2-F932-43CE-A495-178BB90C0036}" type="pres">
      <dgm:prSet presAssocID="{E8C64C4E-DE80-4FD2-A3A4-783E8DC4F1C8}" presName="hierChild5" presStyleCnt="0"/>
      <dgm:spPr/>
    </dgm:pt>
    <dgm:pt modelId="{1499C435-2F5D-431D-A376-E81C2C925E35}" type="pres">
      <dgm:prSet presAssocID="{0CC30F88-4F82-42FF-89FC-A095364B5873}" presName="Name64" presStyleLbl="parChTrans1D2" presStyleIdx="3" presStyleCnt="4"/>
      <dgm:spPr/>
      <dgm:t>
        <a:bodyPr/>
        <a:lstStyle/>
        <a:p>
          <a:endParaRPr lang="es-ES_tradnl"/>
        </a:p>
      </dgm:t>
    </dgm:pt>
    <dgm:pt modelId="{99F823C1-B072-4A38-8FBE-16BEC2AE97F5}" type="pres">
      <dgm:prSet presAssocID="{F9BFEF17-7CD7-4DF9-878D-9BA98D2ACA2F}" presName="hierRoot2" presStyleCnt="0">
        <dgm:presLayoutVars>
          <dgm:hierBranch val="init"/>
        </dgm:presLayoutVars>
      </dgm:prSet>
      <dgm:spPr/>
    </dgm:pt>
    <dgm:pt modelId="{70A118C9-CF2B-4EBB-89BD-4A8F15E269FA}" type="pres">
      <dgm:prSet presAssocID="{F9BFEF17-7CD7-4DF9-878D-9BA98D2ACA2F}" presName="rootComposite" presStyleCnt="0"/>
      <dgm:spPr/>
    </dgm:pt>
    <dgm:pt modelId="{CDC8239D-636A-4483-A9DE-8D8E3DE758DD}" type="pres">
      <dgm:prSet presAssocID="{F9BFEF17-7CD7-4DF9-878D-9BA98D2ACA2F}" presName="rootText" presStyleLbl="node2" presStyleIdx="3" presStyleCnt="4">
        <dgm:presLayoutVars>
          <dgm:chPref val="3"/>
        </dgm:presLayoutVars>
      </dgm:prSet>
      <dgm:spPr/>
      <dgm:t>
        <a:bodyPr/>
        <a:lstStyle/>
        <a:p>
          <a:endParaRPr lang="es-ES_tradnl"/>
        </a:p>
      </dgm:t>
    </dgm:pt>
    <dgm:pt modelId="{1CA6171D-34D9-440B-A648-7236CD9EE7FC}" type="pres">
      <dgm:prSet presAssocID="{F9BFEF17-7CD7-4DF9-878D-9BA98D2ACA2F}" presName="rootConnector" presStyleLbl="node2" presStyleIdx="3" presStyleCnt="4"/>
      <dgm:spPr/>
      <dgm:t>
        <a:bodyPr/>
        <a:lstStyle/>
        <a:p>
          <a:endParaRPr lang="es-ES_tradnl"/>
        </a:p>
      </dgm:t>
    </dgm:pt>
    <dgm:pt modelId="{37A09840-C297-43CC-9EF3-448FFA9C552A}" type="pres">
      <dgm:prSet presAssocID="{F9BFEF17-7CD7-4DF9-878D-9BA98D2ACA2F}" presName="hierChild4" presStyleCnt="0"/>
      <dgm:spPr/>
    </dgm:pt>
    <dgm:pt modelId="{C6E2405A-CE49-4DDB-8EAD-709C9A349F95}" type="pres">
      <dgm:prSet presAssocID="{470E24F9-793A-441E-A488-288DAAC6C2F6}" presName="Name64" presStyleLbl="parChTrans1D3" presStyleIdx="6" presStyleCnt="8"/>
      <dgm:spPr/>
      <dgm:t>
        <a:bodyPr/>
        <a:lstStyle/>
        <a:p>
          <a:endParaRPr lang="es-ES_tradnl"/>
        </a:p>
      </dgm:t>
    </dgm:pt>
    <dgm:pt modelId="{DD06491F-C416-47C3-8359-3362319D8ECA}" type="pres">
      <dgm:prSet presAssocID="{5286C9CA-74ED-490A-898A-2C7929C857BE}" presName="hierRoot2" presStyleCnt="0">
        <dgm:presLayoutVars>
          <dgm:hierBranch val="init"/>
        </dgm:presLayoutVars>
      </dgm:prSet>
      <dgm:spPr/>
    </dgm:pt>
    <dgm:pt modelId="{A1E43DCF-BF1E-418F-B82D-5811E7BD53D1}" type="pres">
      <dgm:prSet presAssocID="{5286C9CA-74ED-490A-898A-2C7929C857BE}" presName="rootComposite" presStyleCnt="0"/>
      <dgm:spPr/>
    </dgm:pt>
    <dgm:pt modelId="{F62DD2F4-17C8-4625-BE3B-909FAFEC6B62}" type="pres">
      <dgm:prSet presAssocID="{5286C9CA-74ED-490A-898A-2C7929C857BE}" presName="rootText" presStyleLbl="node3" presStyleIdx="6" presStyleCnt="8">
        <dgm:presLayoutVars>
          <dgm:chPref val="3"/>
        </dgm:presLayoutVars>
      </dgm:prSet>
      <dgm:spPr/>
      <dgm:t>
        <a:bodyPr/>
        <a:lstStyle/>
        <a:p>
          <a:endParaRPr lang="es-ES_tradnl"/>
        </a:p>
      </dgm:t>
    </dgm:pt>
    <dgm:pt modelId="{B071402F-660F-4C02-AEB9-221C3A6D4180}" type="pres">
      <dgm:prSet presAssocID="{5286C9CA-74ED-490A-898A-2C7929C857BE}" presName="rootConnector" presStyleLbl="node3" presStyleIdx="6" presStyleCnt="8"/>
      <dgm:spPr/>
      <dgm:t>
        <a:bodyPr/>
        <a:lstStyle/>
        <a:p>
          <a:endParaRPr lang="es-ES_tradnl"/>
        </a:p>
      </dgm:t>
    </dgm:pt>
    <dgm:pt modelId="{196D148D-072E-4D05-9B45-1F41AA272A3C}" type="pres">
      <dgm:prSet presAssocID="{5286C9CA-74ED-490A-898A-2C7929C857BE}" presName="hierChild4" presStyleCnt="0"/>
      <dgm:spPr/>
    </dgm:pt>
    <dgm:pt modelId="{15F0F315-A3F6-46C9-909A-98145C7338EC}" type="pres">
      <dgm:prSet presAssocID="{5286C9CA-74ED-490A-898A-2C7929C857BE}" presName="hierChild5" presStyleCnt="0"/>
      <dgm:spPr/>
    </dgm:pt>
    <dgm:pt modelId="{08C034DF-DBB3-44A8-9DD5-43AF0D1AA55E}" type="pres">
      <dgm:prSet presAssocID="{B2F39A2E-E318-4575-9A0A-1A01B88FFF40}" presName="Name64" presStyleLbl="parChTrans1D3" presStyleIdx="7" presStyleCnt="8"/>
      <dgm:spPr/>
      <dgm:t>
        <a:bodyPr/>
        <a:lstStyle/>
        <a:p>
          <a:endParaRPr lang="es-ES_tradnl"/>
        </a:p>
      </dgm:t>
    </dgm:pt>
    <dgm:pt modelId="{7AE5CF49-F57F-47F4-80F1-6651DA27F300}" type="pres">
      <dgm:prSet presAssocID="{F8687A62-DA14-4D62-973F-D4A2F7C85638}" presName="hierRoot2" presStyleCnt="0">
        <dgm:presLayoutVars>
          <dgm:hierBranch val="init"/>
        </dgm:presLayoutVars>
      </dgm:prSet>
      <dgm:spPr/>
    </dgm:pt>
    <dgm:pt modelId="{5CF3913A-90B1-45EC-9E1F-96F8D2E1A05C}" type="pres">
      <dgm:prSet presAssocID="{F8687A62-DA14-4D62-973F-D4A2F7C85638}" presName="rootComposite" presStyleCnt="0"/>
      <dgm:spPr/>
    </dgm:pt>
    <dgm:pt modelId="{586AAA99-D057-4686-B3D1-4CE351EE5081}" type="pres">
      <dgm:prSet presAssocID="{F8687A62-DA14-4D62-973F-D4A2F7C85638}" presName="rootText" presStyleLbl="node3" presStyleIdx="7" presStyleCnt="8">
        <dgm:presLayoutVars>
          <dgm:chPref val="3"/>
        </dgm:presLayoutVars>
      </dgm:prSet>
      <dgm:spPr/>
      <dgm:t>
        <a:bodyPr/>
        <a:lstStyle/>
        <a:p>
          <a:endParaRPr lang="es-ES_tradnl"/>
        </a:p>
      </dgm:t>
    </dgm:pt>
    <dgm:pt modelId="{D83006A2-37EF-4A46-918E-E46D4695CFA3}" type="pres">
      <dgm:prSet presAssocID="{F8687A62-DA14-4D62-973F-D4A2F7C85638}" presName="rootConnector" presStyleLbl="node3" presStyleIdx="7" presStyleCnt="8"/>
      <dgm:spPr/>
      <dgm:t>
        <a:bodyPr/>
        <a:lstStyle/>
        <a:p>
          <a:endParaRPr lang="es-ES_tradnl"/>
        </a:p>
      </dgm:t>
    </dgm:pt>
    <dgm:pt modelId="{BBEF7C20-51B4-4102-B1AE-A70445EAED72}" type="pres">
      <dgm:prSet presAssocID="{F8687A62-DA14-4D62-973F-D4A2F7C85638}" presName="hierChild4" presStyleCnt="0"/>
      <dgm:spPr/>
    </dgm:pt>
    <dgm:pt modelId="{2AA3C414-AB9F-4AFC-AB13-4D55C60C7D97}" type="pres">
      <dgm:prSet presAssocID="{F8687A62-DA14-4D62-973F-D4A2F7C85638}" presName="hierChild5" presStyleCnt="0"/>
      <dgm:spPr/>
    </dgm:pt>
    <dgm:pt modelId="{B9E4451F-2E4B-43B3-9B47-AB160CB1FB74}" type="pres">
      <dgm:prSet presAssocID="{F9BFEF17-7CD7-4DF9-878D-9BA98D2ACA2F}" presName="hierChild5" presStyleCnt="0"/>
      <dgm:spPr/>
    </dgm:pt>
    <dgm:pt modelId="{0012AC61-07DB-43C6-B5DC-2FD382FB88E2}" type="pres">
      <dgm:prSet presAssocID="{ED93CC2F-2616-42CF-AA3C-19CF1042CD05}" presName="hierChild3" presStyleCnt="0"/>
      <dgm:spPr/>
    </dgm:pt>
  </dgm:ptLst>
  <dgm:cxnLst>
    <dgm:cxn modelId="{6EEA823D-1566-4ADE-A5F4-F4A57AD9112E}" type="presOf" srcId="{DB357F42-E778-426D-BDC6-51FA55A52B5B}" destId="{CB4FA362-BDAB-43F6-8C8C-A22E3480A388}" srcOrd="1" destOrd="0" presId="urn:microsoft.com/office/officeart/2009/3/layout/HorizontalOrganizationChart"/>
    <dgm:cxn modelId="{626EE184-12F6-403E-9901-2ABF03C10232}" type="presOf" srcId="{489823D4-74AC-4EA4-8D5C-8ED18B54B417}" destId="{F8F9FF1D-B264-410E-9971-F5A535CD52A5}" srcOrd="0" destOrd="0" presId="urn:microsoft.com/office/officeart/2009/3/layout/HorizontalOrganizationChart"/>
    <dgm:cxn modelId="{4C7EA301-9EF9-4DA8-86AA-03A88C4046AE}" type="presOf" srcId="{05B605F1-29DA-49A9-9288-B80D7FE7D532}" destId="{679D09B1-CC41-45F1-8F42-488A0354EA4D}" srcOrd="0" destOrd="0" presId="urn:microsoft.com/office/officeart/2009/3/layout/HorizontalOrganizationChart"/>
    <dgm:cxn modelId="{3C110F8E-4E6F-46C3-9ED9-395FB3256E03}" type="presOf" srcId="{ED93CC2F-2616-42CF-AA3C-19CF1042CD05}" destId="{0F6EB485-E27E-42F6-990D-7A8A85D1DE2A}" srcOrd="1" destOrd="0" presId="urn:microsoft.com/office/officeart/2009/3/layout/HorizontalOrganizationChart"/>
    <dgm:cxn modelId="{D3533681-D7E1-4BC7-B7D1-FC568B6FA310}" type="presOf" srcId="{D6488E9B-38FD-451E-941F-FFDD741743E3}" destId="{9ECD341E-DC52-48A6-AC56-9502972BEC14}" srcOrd="0" destOrd="0" presId="urn:microsoft.com/office/officeart/2009/3/layout/HorizontalOrganizationChart"/>
    <dgm:cxn modelId="{6B38DD85-70F5-4DF3-A351-8A4C3300624C}" type="presOf" srcId="{1001FFDE-CA64-4CF6-9FF3-A2ABC85D6D36}" destId="{AEC746F9-758C-4C62-B6F9-D2EB7DB6E8B0}" srcOrd="0" destOrd="0" presId="urn:microsoft.com/office/officeart/2009/3/layout/HorizontalOrganizationChart"/>
    <dgm:cxn modelId="{6A2BEF80-2F92-4AD2-9C6A-921258F91CD4}" srcId="{ED93CC2F-2616-42CF-AA3C-19CF1042CD05}" destId="{1001FFDE-CA64-4CF6-9FF3-A2ABC85D6D36}" srcOrd="1" destOrd="0" parTransId="{AF7B1FE7-3AF0-4586-870A-54EC827C3019}" sibTransId="{C87F1DAA-E7A5-47D7-A7C4-BCBA2A13EE72}"/>
    <dgm:cxn modelId="{E7DF20FD-3223-44C2-B4E1-192BEEB8BC9A}" type="presOf" srcId="{D8A6636D-502B-4A13-8500-F65EBFADAD29}" destId="{F03FD33C-A4F2-4013-92D0-95DD5978A673}" srcOrd="0" destOrd="0" presId="urn:microsoft.com/office/officeart/2009/3/layout/HorizontalOrganizationChart"/>
    <dgm:cxn modelId="{B3EEB4D2-703A-4AC7-926F-30A3035B65BC}" srcId="{D8A6636D-502B-4A13-8500-F65EBFADAD29}" destId="{ED93CC2F-2616-42CF-AA3C-19CF1042CD05}" srcOrd="0" destOrd="0" parTransId="{54E2C25A-CD45-4C95-94AB-1D96C7D05F9C}" sibTransId="{E941252C-0D0C-4CEB-A733-2572200B4AA3}"/>
    <dgm:cxn modelId="{88DA6325-93B2-4233-BF21-295919A602D8}" type="presOf" srcId="{5286C9CA-74ED-490A-898A-2C7929C857BE}" destId="{B071402F-660F-4C02-AEB9-221C3A6D4180}" srcOrd="1" destOrd="0" presId="urn:microsoft.com/office/officeart/2009/3/layout/HorizontalOrganizationChart"/>
    <dgm:cxn modelId="{E8CD3BD5-421D-4066-BE5F-FD46694FCDE1}" srcId="{1001FFDE-CA64-4CF6-9FF3-A2ABC85D6D36}" destId="{2F17FD46-FBD9-467C-B10D-235771E54E1A}" srcOrd="0" destOrd="0" parTransId="{7F488EC1-B510-427A-84EC-B6FA1F2DEBD4}" sibTransId="{45CF94F2-ECEF-463B-AAF5-613D53D1B0DA}"/>
    <dgm:cxn modelId="{DB5D04EB-1916-4C9C-9345-824C9C16B254}" type="presOf" srcId="{F8687A62-DA14-4D62-973F-D4A2F7C85638}" destId="{D83006A2-37EF-4A46-918E-E46D4695CFA3}" srcOrd="1" destOrd="0" presId="urn:microsoft.com/office/officeart/2009/3/layout/HorizontalOrganizationChart"/>
    <dgm:cxn modelId="{F2D019BE-3C77-4FEA-B6B7-2944DDD65698}" type="presOf" srcId="{E8C64C4E-DE80-4FD2-A3A4-783E8DC4F1C8}" destId="{E8D488AD-02A0-49E4-989D-DF315BCD9030}" srcOrd="1" destOrd="0" presId="urn:microsoft.com/office/officeart/2009/3/layout/HorizontalOrganizationChart"/>
    <dgm:cxn modelId="{1A91E8BB-FCFC-4278-8A44-9E61C70FCBE5}" type="presOf" srcId="{E8C64C4E-DE80-4FD2-A3A4-783E8DC4F1C8}" destId="{050222B0-B074-421A-95CB-21A227C3D4B5}" srcOrd="0" destOrd="0" presId="urn:microsoft.com/office/officeart/2009/3/layout/HorizontalOrganizationChart"/>
    <dgm:cxn modelId="{6DFD361E-ED49-4F9A-8CC8-C91E2A7877BE}" type="presOf" srcId="{AA9CD99E-E64E-4400-B119-569CB4FC5ECF}" destId="{F636CB97-BC87-4D53-AFEB-B69FBA1BD0F5}" srcOrd="1" destOrd="0" presId="urn:microsoft.com/office/officeart/2009/3/layout/HorizontalOrganizationChart"/>
    <dgm:cxn modelId="{058480D6-8CB2-483C-934E-1F3A988E94E1}" type="presOf" srcId="{2F17FD46-FBD9-467C-B10D-235771E54E1A}" destId="{E50B8BAD-4F93-40FB-81C8-C09C76F4431A}" srcOrd="1" destOrd="0" presId="urn:microsoft.com/office/officeart/2009/3/layout/HorizontalOrganizationChart"/>
    <dgm:cxn modelId="{5E634ED4-5020-4AF6-8BE9-E6EB5634E2AD}" type="presOf" srcId="{AA9CD99E-E64E-4400-B119-569CB4FC5ECF}" destId="{238F913B-C00F-47C4-BBA7-90DAC3CCFB6D}" srcOrd="0" destOrd="0" presId="urn:microsoft.com/office/officeart/2009/3/layout/HorizontalOrganizationChart"/>
    <dgm:cxn modelId="{9D2E8195-CD48-41D6-BC2C-29538482F2BE}" type="presOf" srcId="{1F80596D-D930-482F-8B10-D998F616792A}" destId="{05C1C25F-85BB-423E-82AC-82216556E289}" srcOrd="0" destOrd="0" presId="urn:microsoft.com/office/officeart/2009/3/layout/HorizontalOrganizationChart"/>
    <dgm:cxn modelId="{B3F8F146-F815-459B-8A12-3C5CCC3017E3}" type="presOf" srcId="{6E274565-EB61-444F-B74E-22829C7DBB68}" destId="{871943EB-F091-4821-BC80-4337A4AE611C}" srcOrd="0" destOrd="0" presId="urn:microsoft.com/office/officeart/2009/3/layout/HorizontalOrganizationChart"/>
    <dgm:cxn modelId="{C3D03275-5541-4BF2-8A7E-3E9DAA2F1559}" type="presOf" srcId="{AF7B1FE7-3AF0-4586-870A-54EC827C3019}" destId="{7B3A5C00-F729-47B4-B372-1AB40B5981B5}" srcOrd="0" destOrd="0" presId="urn:microsoft.com/office/officeart/2009/3/layout/HorizontalOrganizationChart"/>
    <dgm:cxn modelId="{EC487115-2210-4955-9194-3C34E3A90299}" type="presOf" srcId="{CA3BD1F5-9CA8-4FB3-905A-9293F5A8D5A9}" destId="{D4D3826B-A635-4B23-A550-D8A7D49AA13E}" srcOrd="0" destOrd="0" presId="urn:microsoft.com/office/officeart/2009/3/layout/HorizontalOrganizationChart"/>
    <dgm:cxn modelId="{009E1AE0-FAFC-4C39-92E3-0D5D72E4AF9D}" srcId="{F9BFEF17-7CD7-4DF9-878D-9BA98D2ACA2F}" destId="{5286C9CA-74ED-490A-898A-2C7929C857BE}" srcOrd="0" destOrd="0" parTransId="{470E24F9-793A-441E-A488-288DAAC6C2F6}" sibTransId="{3923611F-8741-40A1-9C12-30597E4A5897}"/>
    <dgm:cxn modelId="{073F0421-D99B-42C3-BDAE-FE7A33C4C133}" srcId="{1001FFDE-CA64-4CF6-9FF3-A2ABC85D6D36}" destId="{AA9CD99E-E64E-4400-B119-569CB4FC5ECF}" srcOrd="1" destOrd="0" parTransId="{A7C269EB-C4D5-4CFD-B67C-D18AD857B779}" sibTransId="{80DE4101-3AB3-48FC-ABEB-69774C2419EE}"/>
    <dgm:cxn modelId="{5056E8DA-93C6-4ED3-A9E4-F3DBE925655A}" type="presOf" srcId="{5286C9CA-74ED-490A-898A-2C7929C857BE}" destId="{F62DD2F4-17C8-4625-BE3B-909FAFEC6B62}" srcOrd="0" destOrd="0" presId="urn:microsoft.com/office/officeart/2009/3/layout/HorizontalOrganizationChart"/>
    <dgm:cxn modelId="{B59BB527-D4E0-4709-90C1-4676825965A5}" srcId="{ED93CC2F-2616-42CF-AA3C-19CF1042CD05}" destId="{F9BFEF17-7CD7-4DF9-878D-9BA98D2ACA2F}" srcOrd="3" destOrd="0" parTransId="{0CC30F88-4F82-42FF-89FC-A095364B5873}" sibTransId="{EA8E0E32-A7FA-4D1D-8320-69C161E0CB20}"/>
    <dgm:cxn modelId="{AF85CA5F-A28B-4905-8C72-243E515C6BC7}" type="presOf" srcId="{A448FE55-C6E2-4258-9FE0-891EE27FF4F8}" destId="{1FE95AB7-0317-44F5-88EF-6403313CC054}" srcOrd="0" destOrd="0" presId="urn:microsoft.com/office/officeart/2009/3/layout/HorizontalOrganizationChart"/>
    <dgm:cxn modelId="{81CB226A-93D1-4D3E-ACBC-631679029335}" srcId="{F9BFEF17-7CD7-4DF9-878D-9BA98D2ACA2F}" destId="{F8687A62-DA14-4D62-973F-D4A2F7C85638}" srcOrd="1" destOrd="0" parTransId="{B2F39A2E-E318-4575-9A0A-1A01B88FFF40}" sibTransId="{501426A7-5B93-4AD1-800A-1D83F62237E2}"/>
    <dgm:cxn modelId="{7F6F8A96-B7ED-4482-8D62-47416D11AEB8}" type="presOf" srcId="{F8687A62-DA14-4D62-973F-D4A2F7C85638}" destId="{586AAA99-D057-4686-B3D1-4CE351EE5081}" srcOrd="0" destOrd="0" presId="urn:microsoft.com/office/officeart/2009/3/layout/HorizontalOrganizationChart"/>
    <dgm:cxn modelId="{8E8A74B3-84E3-43E1-AB23-C5B502E58089}" type="presOf" srcId="{7F488EC1-B510-427A-84EC-B6FA1F2DEBD4}" destId="{7710D328-87C8-4CF1-B410-FE7B78097194}" srcOrd="0" destOrd="0" presId="urn:microsoft.com/office/officeart/2009/3/layout/HorizontalOrganizationChart"/>
    <dgm:cxn modelId="{19D11344-65B9-41EA-B31C-3BE092134A3E}" type="presOf" srcId="{A7C269EB-C4D5-4CFD-B67C-D18AD857B779}" destId="{F8AA69C1-E4D3-4B73-B24E-935419CD1A65}" srcOrd="0" destOrd="0" presId="urn:microsoft.com/office/officeart/2009/3/layout/HorizontalOrganizationChart"/>
    <dgm:cxn modelId="{B602B37F-C288-4D46-B22D-ABBE0C05B75C}" type="presOf" srcId="{0BCFC8AF-9882-4E0E-9DFB-99FED0BBA041}" destId="{8863EFD3-F57F-4C05-A44B-7CC8BDFC9219}" srcOrd="0" destOrd="0" presId="urn:microsoft.com/office/officeart/2009/3/layout/HorizontalOrganizationChart"/>
    <dgm:cxn modelId="{B8BEC9CF-A1BB-4E17-9906-7CBC21B675DC}" type="presOf" srcId="{455EBA9C-090E-49C3-BE89-A696C413EE22}" destId="{C5A41735-37AC-4D0C-AFEC-F8DCBE3FADB0}" srcOrd="1" destOrd="0" presId="urn:microsoft.com/office/officeart/2009/3/layout/HorizontalOrganizationChart"/>
    <dgm:cxn modelId="{B3B27E5F-6786-426E-AB6B-D54989FF6607}" type="presOf" srcId="{0CC30F88-4F82-42FF-89FC-A095364B5873}" destId="{1499C435-2F5D-431D-A376-E81C2C925E35}" srcOrd="0" destOrd="0" presId="urn:microsoft.com/office/officeart/2009/3/layout/HorizontalOrganizationChart"/>
    <dgm:cxn modelId="{9BFC11D5-F972-463D-B5DA-7790CF447AB9}" srcId="{CA3BD1F5-9CA8-4FB3-905A-9293F5A8D5A9}" destId="{D6488E9B-38FD-451E-941F-FFDD741743E3}" srcOrd="1" destOrd="0" parTransId="{05B605F1-29DA-49A9-9288-B80D7FE7D532}" sibTransId="{361B9686-9CDD-46AF-B3B0-FBFB17DAF59F}"/>
    <dgm:cxn modelId="{A4962D7B-97A2-43B8-8FBA-0D46DA7BA4CD}" type="presOf" srcId="{455EBA9C-090E-49C3-BE89-A696C413EE22}" destId="{37098106-4025-4E6B-9842-C9FF4DAB1189}" srcOrd="0" destOrd="0" presId="urn:microsoft.com/office/officeart/2009/3/layout/HorizontalOrganizationChart"/>
    <dgm:cxn modelId="{FC9DE146-A4E1-4257-8E6F-549E694EFCD4}" srcId="{ED93CC2F-2616-42CF-AA3C-19CF1042CD05}" destId="{E8C64C4E-DE80-4FD2-A3A4-783E8DC4F1C8}" srcOrd="2" destOrd="0" parTransId="{8D5CF388-6FB7-467B-A838-5C48FCE729A5}" sibTransId="{9F1E5A5F-48DF-41CA-BA46-1E0FA5429BFC}"/>
    <dgm:cxn modelId="{E7361140-AAE7-4F32-B963-EF54F813B7E2}" srcId="{CA3BD1F5-9CA8-4FB3-905A-9293F5A8D5A9}" destId="{455EBA9C-090E-49C3-BE89-A696C413EE22}" srcOrd="0" destOrd="0" parTransId="{0BCFC8AF-9882-4E0E-9DFB-99FED0BBA041}" sibTransId="{B10F5E1B-D567-47E5-A010-488BB8F47A0B}"/>
    <dgm:cxn modelId="{6B9D0181-DF3F-40D1-AA9C-21CA1751376C}" type="presOf" srcId="{2F17FD46-FBD9-467C-B10D-235771E54E1A}" destId="{8C341790-E5D5-4551-B408-41FF43E75700}" srcOrd="0" destOrd="0" presId="urn:microsoft.com/office/officeart/2009/3/layout/HorizontalOrganizationChart"/>
    <dgm:cxn modelId="{9F36CBAC-86CB-48AE-81E1-F5C623A5E709}" type="presOf" srcId="{1F80596D-D930-482F-8B10-D998F616792A}" destId="{0602E2D1-EBEF-40E1-B088-EEA576532A89}" srcOrd="1" destOrd="0" presId="urn:microsoft.com/office/officeart/2009/3/layout/HorizontalOrganizationChart"/>
    <dgm:cxn modelId="{A619AF6A-95A0-4D7B-AB60-5333A7AD2415}" type="presOf" srcId="{F9BFEF17-7CD7-4DF9-878D-9BA98D2ACA2F}" destId="{CDC8239D-636A-4483-A9DE-8D8E3DE758DD}" srcOrd="0" destOrd="0" presId="urn:microsoft.com/office/officeart/2009/3/layout/HorizontalOrganizationChart"/>
    <dgm:cxn modelId="{80F22DB8-B2C7-4E5B-B83F-16FE208D4C6E}" type="presOf" srcId="{ED93CC2F-2616-42CF-AA3C-19CF1042CD05}" destId="{5464865A-25FF-4ACF-B2D5-437CEA4E5091}" srcOrd="0" destOrd="0" presId="urn:microsoft.com/office/officeart/2009/3/layout/HorizontalOrganizationChart"/>
    <dgm:cxn modelId="{C8B95A7E-30AE-4AAB-B0AA-F37F54F9F237}" srcId="{E8C64C4E-DE80-4FD2-A3A4-783E8DC4F1C8}" destId="{DB357F42-E778-426D-BDC6-51FA55A52B5B}" srcOrd="0" destOrd="0" parTransId="{A448FE55-C6E2-4258-9FE0-891EE27FF4F8}" sibTransId="{674908CA-0DF7-4C8B-B015-F4CBF0A5AF07}"/>
    <dgm:cxn modelId="{501B14B5-E17A-4FED-A92F-1369DEC7F582}" type="presOf" srcId="{8D5CF388-6FB7-467B-A838-5C48FCE729A5}" destId="{576198B1-37FA-4CDE-BE4B-E6D226B9B752}" srcOrd="0" destOrd="0" presId="urn:microsoft.com/office/officeart/2009/3/layout/HorizontalOrganizationChart"/>
    <dgm:cxn modelId="{2F043FB9-AC85-4E9E-8393-D4EF2901EB24}" srcId="{E8C64C4E-DE80-4FD2-A3A4-783E8DC4F1C8}" destId="{1F80596D-D930-482F-8B10-D998F616792A}" srcOrd="1" destOrd="0" parTransId="{489823D4-74AC-4EA4-8D5C-8ED18B54B417}" sibTransId="{A8F14A24-2B78-4FE0-9759-F1ED3701566F}"/>
    <dgm:cxn modelId="{44AB83EA-5056-4121-B4F2-D0962A431F17}" type="presOf" srcId="{DB357F42-E778-426D-BDC6-51FA55A52B5B}" destId="{B7B7C271-5EA9-40A2-92B2-4C548982D72A}" srcOrd="0" destOrd="0" presId="urn:microsoft.com/office/officeart/2009/3/layout/HorizontalOrganizationChart"/>
    <dgm:cxn modelId="{4AC32A18-0C79-4042-9015-6879468B41D8}" type="presOf" srcId="{D6488E9B-38FD-451E-941F-FFDD741743E3}" destId="{2AAEC639-7156-44FA-AE2E-8C43D8F655FC}" srcOrd="1" destOrd="0" presId="urn:microsoft.com/office/officeart/2009/3/layout/HorizontalOrganizationChart"/>
    <dgm:cxn modelId="{6148B917-A8B9-4BC6-AEC3-EAC1927327C1}" type="presOf" srcId="{470E24F9-793A-441E-A488-288DAAC6C2F6}" destId="{C6E2405A-CE49-4DDB-8EAD-709C9A349F95}" srcOrd="0" destOrd="0" presId="urn:microsoft.com/office/officeart/2009/3/layout/HorizontalOrganizationChart"/>
    <dgm:cxn modelId="{D9623FD3-4690-4840-9AAF-B30B8868D4C4}" srcId="{ED93CC2F-2616-42CF-AA3C-19CF1042CD05}" destId="{CA3BD1F5-9CA8-4FB3-905A-9293F5A8D5A9}" srcOrd="0" destOrd="0" parTransId="{6E274565-EB61-444F-B74E-22829C7DBB68}" sibTransId="{409E09AD-3FF6-4524-A548-AE2D90DFED89}"/>
    <dgm:cxn modelId="{E348E699-6042-4F91-9391-C0383CCD90B1}" type="presOf" srcId="{F9BFEF17-7CD7-4DF9-878D-9BA98D2ACA2F}" destId="{1CA6171D-34D9-440B-A648-7236CD9EE7FC}" srcOrd="1" destOrd="0" presId="urn:microsoft.com/office/officeart/2009/3/layout/HorizontalOrganizationChart"/>
    <dgm:cxn modelId="{CD2DF678-6DF8-4A60-B983-DB3CE23D56AB}" type="presOf" srcId="{CA3BD1F5-9CA8-4FB3-905A-9293F5A8D5A9}" destId="{7DFBFBFA-52BE-465C-B04A-CD1E74D32EFC}" srcOrd="1" destOrd="0" presId="urn:microsoft.com/office/officeart/2009/3/layout/HorizontalOrganizationChart"/>
    <dgm:cxn modelId="{F22E021D-D4DA-4BDC-904B-3B90172DBAD3}" type="presOf" srcId="{B2F39A2E-E318-4575-9A0A-1A01B88FFF40}" destId="{08C034DF-DBB3-44A8-9DD5-43AF0D1AA55E}" srcOrd="0" destOrd="0" presId="urn:microsoft.com/office/officeart/2009/3/layout/HorizontalOrganizationChart"/>
    <dgm:cxn modelId="{930350F3-2A69-4005-8CC2-AE8017F866D3}" type="presOf" srcId="{1001FFDE-CA64-4CF6-9FF3-A2ABC85D6D36}" destId="{FB57E6C1-FDB1-471D-AD24-AB232390C985}" srcOrd="1" destOrd="0" presId="urn:microsoft.com/office/officeart/2009/3/layout/HorizontalOrganizationChart"/>
    <dgm:cxn modelId="{A3798FEF-84D3-4AFC-B272-98657FDB2756}" type="presParOf" srcId="{F03FD33C-A4F2-4013-92D0-95DD5978A673}" destId="{D5ECBF90-80DF-4C22-859D-51FC6A3DFFE0}" srcOrd="0" destOrd="0" presId="urn:microsoft.com/office/officeart/2009/3/layout/HorizontalOrganizationChart"/>
    <dgm:cxn modelId="{5E723957-0ADB-406C-99CB-172ED16FB1A2}" type="presParOf" srcId="{D5ECBF90-80DF-4C22-859D-51FC6A3DFFE0}" destId="{EA742047-4CA2-4A8B-8D31-FBD9DE61DE08}" srcOrd="0" destOrd="0" presId="urn:microsoft.com/office/officeart/2009/3/layout/HorizontalOrganizationChart"/>
    <dgm:cxn modelId="{D4780469-4E21-408D-B82D-30E1BFB41F68}" type="presParOf" srcId="{EA742047-4CA2-4A8B-8D31-FBD9DE61DE08}" destId="{5464865A-25FF-4ACF-B2D5-437CEA4E5091}" srcOrd="0" destOrd="0" presId="urn:microsoft.com/office/officeart/2009/3/layout/HorizontalOrganizationChart"/>
    <dgm:cxn modelId="{1388A7AE-BFED-490B-A791-2BA9C033A4A1}" type="presParOf" srcId="{EA742047-4CA2-4A8B-8D31-FBD9DE61DE08}" destId="{0F6EB485-E27E-42F6-990D-7A8A85D1DE2A}" srcOrd="1" destOrd="0" presId="urn:microsoft.com/office/officeart/2009/3/layout/HorizontalOrganizationChart"/>
    <dgm:cxn modelId="{DF01A44D-817A-45B9-88DD-73440213A672}" type="presParOf" srcId="{D5ECBF90-80DF-4C22-859D-51FC6A3DFFE0}" destId="{D2A8838B-0CE4-487F-A070-20B119D37D2C}" srcOrd="1" destOrd="0" presId="urn:microsoft.com/office/officeart/2009/3/layout/HorizontalOrganizationChart"/>
    <dgm:cxn modelId="{0B452BBA-0BC7-4638-AAA9-5F9CE74A0F22}" type="presParOf" srcId="{D2A8838B-0CE4-487F-A070-20B119D37D2C}" destId="{871943EB-F091-4821-BC80-4337A4AE611C}" srcOrd="0" destOrd="0" presId="urn:microsoft.com/office/officeart/2009/3/layout/HorizontalOrganizationChart"/>
    <dgm:cxn modelId="{773A2526-2965-484D-9D91-D1D92F159C07}" type="presParOf" srcId="{D2A8838B-0CE4-487F-A070-20B119D37D2C}" destId="{1C4C7BA5-7037-44EA-82A8-D858B28FD60D}" srcOrd="1" destOrd="0" presId="urn:microsoft.com/office/officeart/2009/3/layout/HorizontalOrganizationChart"/>
    <dgm:cxn modelId="{579A1070-4F24-4251-A95A-81CFC1715AFC}" type="presParOf" srcId="{1C4C7BA5-7037-44EA-82A8-D858B28FD60D}" destId="{87BBBE27-7BE1-4049-9D5B-D0512B05D96D}" srcOrd="0" destOrd="0" presId="urn:microsoft.com/office/officeart/2009/3/layout/HorizontalOrganizationChart"/>
    <dgm:cxn modelId="{6B522FD3-5663-4E3A-B375-BC11899A6C5B}" type="presParOf" srcId="{87BBBE27-7BE1-4049-9D5B-D0512B05D96D}" destId="{D4D3826B-A635-4B23-A550-D8A7D49AA13E}" srcOrd="0" destOrd="0" presId="urn:microsoft.com/office/officeart/2009/3/layout/HorizontalOrganizationChart"/>
    <dgm:cxn modelId="{D301061F-D822-434C-B0F2-F99272D08173}" type="presParOf" srcId="{87BBBE27-7BE1-4049-9D5B-D0512B05D96D}" destId="{7DFBFBFA-52BE-465C-B04A-CD1E74D32EFC}" srcOrd="1" destOrd="0" presId="urn:microsoft.com/office/officeart/2009/3/layout/HorizontalOrganizationChart"/>
    <dgm:cxn modelId="{9AB196A5-1254-43E2-8DAE-7E83EDA90571}" type="presParOf" srcId="{1C4C7BA5-7037-44EA-82A8-D858B28FD60D}" destId="{15AE0404-5E07-468D-8D75-433FFA807429}" srcOrd="1" destOrd="0" presId="urn:microsoft.com/office/officeart/2009/3/layout/HorizontalOrganizationChart"/>
    <dgm:cxn modelId="{5590886D-50DF-436C-BACF-0C5308A76B53}" type="presParOf" srcId="{15AE0404-5E07-468D-8D75-433FFA807429}" destId="{8863EFD3-F57F-4C05-A44B-7CC8BDFC9219}" srcOrd="0" destOrd="0" presId="urn:microsoft.com/office/officeart/2009/3/layout/HorizontalOrganizationChart"/>
    <dgm:cxn modelId="{EA4ED6EE-CBED-4C4F-A719-0242480535A7}" type="presParOf" srcId="{15AE0404-5E07-468D-8D75-433FFA807429}" destId="{19C98E28-43C1-4928-B87E-4D0532E1C5F2}" srcOrd="1" destOrd="0" presId="urn:microsoft.com/office/officeart/2009/3/layout/HorizontalOrganizationChart"/>
    <dgm:cxn modelId="{EFE6B6F1-C5A1-4984-B7BA-C1E91F65630B}" type="presParOf" srcId="{19C98E28-43C1-4928-B87E-4D0532E1C5F2}" destId="{32ABA2D0-0771-49D4-B6CB-B0EF4CD988E0}" srcOrd="0" destOrd="0" presId="urn:microsoft.com/office/officeart/2009/3/layout/HorizontalOrganizationChart"/>
    <dgm:cxn modelId="{4F386C99-4273-477D-B4F8-77EBAB6BE90E}" type="presParOf" srcId="{32ABA2D0-0771-49D4-B6CB-B0EF4CD988E0}" destId="{37098106-4025-4E6B-9842-C9FF4DAB1189}" srcOrd="0" destOrd="0" presId="urn:microsoft.com/office/officeart/2009/3/layout/HorizontalOrganizationChart"/>
    <dgm:cxn modelId="{608681CD-14D2-4513-9CC9-1B8028F5D48F}" type="presParOf" srcId="{32ABA2D0-0771-49D4-B6CB-B0EF4CD988E0}" destId="{C5A41735-37AC-4D0C-AFEC-F8DCBE3FADB0}" srcOrd="1" destOrd="0" presId="urn:microsoft.com/office/officeart/2009/3/layout/HorizontalOrganizationChart"/>
    <dgm:cxn modelId="{D14CFFC2-EE92-4300-8FA6-9222B1EBB5F0}" type="presParOf" srcId="{19C98E28-43C1-4928-B87E-4D0532E1C5F2}" destId="{2C6343F0-A8CE-4E4C-AF17-889A242309AE}" srcOrd="1" destOrd="0" presId="urn:microsoft.com/office/officeart/2009/3/layout/HorizontalOrganizationChart"/>
    <dgm:cxn modelId="{C6978768-B665-49C1-928C-F1423DDA5035}" type="presParOf" srcId="{19C98E28-43C1-4928-B87E-4D0532E1C5F2}" destId="{36AA620F-D141-4292-B932-6FE0D29B50F1}" srcOrd="2" destOrd="0" presId="urn:microsoft.com/office/officeart/2009/3/layout/HorizontalOrganizationChart"/>
    <dgm:cxn modelId="{65EF2B54-32DD-490D-A39C-8E6404D8A2AA}" type="presParOf" srcId="{15AE0404-5E07-468D-8D75-433FFA807429}" destId="{679D09B1-CC41-45F1-8F42-488A0354EA4D}" srcOrd="2" destOrd="0" presId="urn:microsoft.com/office/officeart/2009/3/layout/HorizontalOrganizationChart"/>
    <dgm:cxn modelId="{733D4EE6-A6CA-41BA-BBA3-AE1EB80C2433}" type="presParOf" srcId="{15AE0404-5E07-468D-8D75-433FFA807429}" destId="{BEBA0B06-77CB-43D6-84CC-7D5338EF2184}" srcOrd="3" destOrd="0" presId="urn:microsoft.com/office/officeart/2009/3/layout/HorizontalOrganizationChart"/>
    <dgm:cxn modelId="{30D99FCE-E934-4EFE-9E3E-A60F8FCBA470}" type="presParOf" srcId="{BEBA0B06-77CB-43D6-84CC-7D5338EF2184}" destId="{2E6D17C2-4541-42C2-A3E6-1499B144B35F}" srcOrd="0" destOrd="0" presId="urn:microsoft.com/office/officeart/2009/3/layout/HorizontalOrganizationChart"/>
    <dgm:cxn modelId="{D9C96647-54E1-4EB3-84E6-70A6DEBBE534}" type="presParOf" srcId="{2E6D17C2-4541-42C2-A3E6-1499B144B35F}" destId="{9ECD341E-DC52-48A6-AC56-9502972BEC14}" srcOrd="0" destOrd="0" presId="urn:microsoft.com/office/officeart/2009/3/layout/HorizontalOrganizationChart"/>
    <dgm:cxn modelId="{7D1B0017-A03D-456F-A411-FBA9AB92C790}" type="presParOf" srcId="{2E6D17C2-4541-42C2-A3E6-1499B144B35F}" destId="{2AAEC639-7156-44FA-AE2E-8C43D8F655FC}" srcOrd="1" destOrd="0" presId="urn:microsoft.com/office/officeart/2009/3/layout/HorizontalOrganizationChart"/>
    <dgm:cxn modelId="{C707A8EF-F883-41FA-9FF5-C6865CCB8351}" type="presParOf" srcId="{BEBA0B06-77CB-43D6-84CC-7D5338EF2184}" destId="{11F38537-92AA-441A-8F97-E18B46ED200F}" srcOrd="1" destOrd="0" presId="urn:microsoft.com/office/officeart/2009/3/layout/HorizontalOrganizationChart"/>
    <dgm:cxn modelId="{6701AA9B-4EAB-49C7-97BE-8CC507EC0385}" type="presParOf" srcId="{BEBA0B06-77CB-43D6-84CC-7D5338EF2184}" destId="{2F9BCFFA-93B5-446A-B584-78AE59E46AE8}" srcOrd="2" destOrd="0" presId="urn:microsoft.com/office/officeart/2009/3/layout/HorizontalOrganizationChart"/>
    <dgm:cxn modelId="{5FB3C15E-D8FE-4780-A689-093618D05E8F}" type="presParOf" srcId="{1C4C7BA5-7037-44EA-82A8-D858B28FD60D}" destId="{A027D833-0700-4AF6-86DB-918B57373E63}" srcOrd="2" destOrd="0" presId="urn:microsoft.com/office/officeart/2009/3/layout/HorizontalOrganizationChart"/>
    <dgm:cxn modelId="{100D9C5D-7B66-4193-A4FE-56772CE717AD}" type="presParOf" srcId="{D2A8838B-0CE4-487F-A070-20B119D37D2C}" destId="{7B3A5C00-F729-47B4-B372-1AB40B5981B5}" srcOrd="2" destOrd="0" presId="urn:microsoft.com/office/officeart/2009/3/layout/HorizontalOrganizationChart"/>
    <dgm:cxn modelId="{B39B9F6F-777D-4997-8780-8C050BB172D8}" type="presParOf" srcId="{D2A8838B-0CE4-487F-A070-20B119D37D2C}" destId="{C04C7D85-61FB-4F42-8175-FC5F2C7E9877}" srcOrd="3" destOrd="0" presId="urn:microsoft.com/office/officeart/2009/3/layout/HorizontalOrganizationChart"/>
    <dgm:cxn modelId="{9A1176ED-018E-49F7-9D29-59DEA51ECC61}" type="presParOf" srcId="{C04C7D85-61FB-4F42-8175-FC5F2C7E9877}" destId="{E4CBA378-2E59-4545-A62C-08C5F7EFE02D}" srcOrd="0" destOrd="0" presId="urn:microsoft.com/office/officeart/2009/3/layout/HorizontalOrganizationChart"/>
    <dgm:cxn modelId="{295E6E73-95F1-4D1B-80E0-67118145C8A6}" type="presParOf" srcId="{E4CBA378-2E59-4545-A62C-08C5F7EFE02D}" destId="{AEC746F9-758C-4C62-B6F9-D2EB7DB6E8B0}" srcOrd="0" destOrd="0" presId="urn:microsoft.com/office/officeart/2009/3/layout/HorizontalOrganizationChart"/>
    <dgm:cxn modelId="{AC51F8AF-CC92-4917-B89E-61993E4BC21C}" type="presParOf" srcId="{E4CBA378-2E59-4545-A62C-08C5F7EFE02D}" destId="{FB57E6C1-FDB1-471D-AD24-AB232390C985}" srcOrd="1" destOrd="0" presId="urn:microsoft.com/office/officeart/2009/3/layout/HorizontalOrganizationChart"/>
    <dgm:cxn modelId="{FF3370A3-794C-47D9-A943-3DEE05224112}" type="presParOf" srcId="{C04C7D85-61FB-4F42-8175-FC5F2C7E9877}" destId="{F43AE8D9-F8B1-46BA-A382-ECC17DB140C2}" srcOrd="1" destOrd="0" presId="urn:microsoft.com/office/officeart/2009/3/layout/HorizontalOrganizationChart"/>
    <dgm:cxn modelId="{4196C286-1FE6-4450-8527-57CD86A98E4B}" type="presParOf" srcId="{F43AE8D9-F8B1-46BA-A382-ECC17DB140C2}" destId="{7710D328-87C8-4CF1-B410-FE7B78097194}" srcOrd="0" destOrd="0" presId="urn:microsoft.com/office/officeart/2009/3/layout/HorizontalOrganizationChart"/>
    <dgm:cxn modelId="{1D3B14BF-73A7-4A13-8CCD-2CB5858E72A4}" type="presParOf" srcId="{F43AE8D9-F8B1-46BA-A382-ECC17DB140C2}" destId="{8989E033-983A-4E9F-9293-30D27C78491D}" srcOrd="1" destOrd="0" presId="urn:microsoft.com/office/officeart/2009/3/layout/HorizontalOrganizationChart"/>
    <dgm:cxn modelId="{4A7FD83D-22A3-4151-A17B-C375A39FCA8C}" type="presParOf" srcId="{8989E033-983A-4E9F-9293-30D27C78491D}" destId="{EE126F6B-6801-47F8-9FE6-D1013965D087}" srcOrd="0" destOrd="0" presId="urn:microsoft.com/office/officeart/2009/3/layout/HorizontalOrganizationChart"/>
    <dgm:cxn modelId="{6C5CD7AA-11DE-44ED-BCD7-DAB63916CBE6}" type="presParOf" srcId="{EE126F6B-6801-47F8-9FE6-D1013965D087}" destId="{8C341790-E5D5-4551-B408-41FF43E75700}" srcOrd="0" destOrd="0" presId="urn:microsoft.com/office/officeart/2009/3/layout/HorizontalOrganizationChart"/>
    <dgm:cxn modelId="{06C6C9DC-7C49-40E4-AC59-B2FABED82AC0}" type="presParOf" srcId="{EE126F6B-6801-47F8-9FE6-D1013965D087}" destId="{E50B8BAD-4F93-40FB-81C8-C09C76F4431A}" srcOrd="1" destOrd="0" presId="urn:microsoft.com/office/officeart/2009/3/layout/HorizontalOrganizationChart"/>
    <dgm:cxn modelId="{739B3543-4496-4DFF-92AA-5CEDA296F81E}" type="presParOf" srcId="{8989E033-983A-4E9F-9293-30D27C78491D}" destId="{F7DBC522-A6CB-494E-8DFB-C7754CD52118}" srcOrd="1" destOrd="0" presId="urn:microsoft.com/office/officeart/2009/3/layout/HorizontalOrganizationChart"/>
    <dgm:cxn modelId="{03A2DFCD-833F-400F-9081-56DBB52D5BEB}" type="presParOf" srcId="{8989E033-983A-4E9F-9293-30D27C78491D}" destId="{2F635502-D429-42FB-BD1C-999DA1684350}" srcOrd="2" destOrd="0" presId="urn:microsoft.com/office/officeart/2009/3/layout/HorizontalOrganizationChart"/>
    <dgm:cxn modelId="{122D2A95-E9BD-4CF6-B04E-18560C642C4F}" type="presParOf" srcId="{F43AE8D9-F8B1-46BA-A382-ECC17DB140C2}" destId="{F8AA69C1-E4D3-4B73-B24E-935419CD1A65}" srcOrd="2" destOrd="0" presId="urn:microsoft.com/office/officeart/2009/3/layout/HorizontalOrganizationChart"/>
    <dgm:cxn modelId="{1C4A7B64-CA92-4CFC-AD31-F49DC84BAF88}" type="presParOf" srcId="{F43AE8D9-F8B1-46BA-A382-ECC17DB140C2}" destId="{B9029CFD-9C84-4432-ADC0-1CB4BF24417C}" srcOrd="3" destOrd="0" presId="urn:microsoft.com/office/officeart/2009/3/layout/HorizontalOrganizationChart"/>
    <dgm:cxn modelId="{ED42D403-FE92-4760-A712-4FE65C21B8F0}" type="presParOf" srcId="{B9029CFD-9C84-4432-ADC0-1CB4BF24417C}" destId="{DC467F68-7216-4194-8F79-53328FDE7639}" srcOrd="0" destOrd="0" presId="urn:microsoft.com/office/officeart/2009/3/layout/HorizontalOrganizationChart"/>
    <dgm:cxn modelId="{68CA73C1-DB39-4533-96A5-B382C95580DB}" type="presParOf" srcId="{DC467F68-7216-4194-8F79-53328FDE7639}" destId="{238F913B-C00F-47C4-BBA7-90DAC3CCFB6D}" srcOrd="0" destOrd="0" presId="urn:microsoft.com/office/officeart/2009/3/layout/HorizontalOrganizationChart"/>
    <dgm:cxn modelId="{0ACA74E7-E63A-4342-BA6B-2EEE57B09311}" type="presParOf" srcId="{DC467F68-7216-4194-8F79-53328FDE7639}" destId="{F636CB97-BC87-4D53-AFEB-B69FBA1BD0F5}" srcOrd="1" destOrd="0" presId="urn:microsoft.com/office/officeart/2009/3/layout/HorizontalOrganizationChart"/>
    <dgm:cxn modelId="{1CFD404B-B6A8-4988-B758-04606E258CC3}" type="presParOf" srcId="{B9029CFD-9C84-4432-ADC0-1CB4BF24417C}" destId="{32E9BE47-8428-46DF-A223-80BD936582A0}" srcOrd="1" destOrd="0" presId="urn:microsoft.com/office/officeart/2009/3/layout/HorizontalOrganizationChart"/>
    <dgm:cxn modelId="{8D60E178-D073-4041-887D-CA8B779AEB8C}" type="presParOf" srcId="{B9029CFD-9C84-4432-ADC0-1CB4BF24417C}" destId="{23C41106-0103-4122-9852-BF074071164C}" srcOrd="2" destOrd="0" presId="urn:microsoft.com/office/officeart/2009/3/layout/HorizontalOrganizationChart"/>
    <dgm:cxn modelId="{A61D0DF4-EB12-4FF0-A0B2-D5F5D4170583}" type="presParOf" srcId="{C04C7D85-61FB-4F42-8175-FC5F2C7E9877}" destId="{40C7BD9D-C2A6-44FE-9A78-215B404238C7}" srcOrd="2" destOrd="0" presId="urn:microsoft.com/office/officeart/2009/3/layout/HorizontalOrganizationChart"/>
    <dgm:cxn modelId="{3A0EA0F3-CC89-40B9-92DA-1CEB841A5C11}" type="presParOf" srcId="{D2A8838B-0CE4-487F-A070-20B119D37D2C}" destId="{576198B1-37FA-4CDE-BE4B-E6D226B9B752}" srcOrd="4" destOrd="0" presId="urn:microsoft.com/office/officeart/2009/3/layout/HorizontalOrganizationChart"/>
    <dgm:cxn modelId="{32C207E8-EB5C-4588-A9AB-D80E74769CDF}" type="presParOf" srcId="{D2A8838B-0CE4-487F-A070-20B119D37D2C}" destId="{9C9FA78C-3D7C-47D8-83CE-FB9AE4572396}" srcOrd="5" destOrd="0" presId="urn:microsoft.com/office/officeart/2009/3/layout/HorizontalOrganizationChart"/>
    <dgm:cxn modelId="{C87D03BE-CA3F-487A-82BD-104D035CF151}" type="presParOf" srcId="{9C9FA78C-3D7C-47D8-83CE-FB9AE4572396}" destId="{4113E249-3225-44FA-A22F-E05A6F3F83E4}" srcOrd="0" destOrd="0" presId="urn:microsoft.com/office/officeart/2009/3/layout/HorizontalOrganizationChart"/>
    <dgm:cxn modelId="{D3315039-6AE9-4D16-A3EA-D61861BBD972}" type="presParOf" srcId="{4113E249-3225-44FA-A22F-E05A6F3F83E4}" destId="{050222B0-B074-421A-95CB-21A227C3D4B5}" srcOrd="0" destOrd="0" presId="urn:microsoft.com/office/officeart/2009/3/layout/HorizontalOrganizationChart"/>
    <dgm:cxn modelId="{51DAF3E8-7F87-43D7-BB2D-BFF4F101CD6E}" type="presParOf" srcId="{4113E249-3225-44FA-A22F-E05A6F3F83E4}" destId="{E8D488AD-02A0-49E4-989D-DF315BCD9030}" srcOrd="1" destOrd="0" presId="urn:microsoft.com/office/officeart/2009/3/layout/HorizontalOrganizationChart"/>
    <dgm:cxn modelId="{62763795-B689-4124-AE8C-D66F8832A7C6}" type="presParOf" srcId="{9C9FA78C-3D7C-47D8-83CE-FB9AE4572396}" destId="{25D96664-D715-4A69-A8D4-E94301B53B85}" srcOrd="1" destOrd="0" presId="urn:microsoft.com/office/officeart/2009/3/layout/HorizontalOrganizationChart"/>
    <dgm:cxn modelId="{7F955A3A-D2C3-4E12-B188-2567D0B89061}" type="presParOf" srcId="{25D96664-D715-4A69-A8D4-E94301B53B85}" destId="{1FE95AB7-0317-44F5-88EF-6403313CC054}" srcOrd="0" destOrd="0" presId="urn:microsoft.com/office/officeart/2009/3/layout/HorizontalOrganizationChart"/>
    <dgm:cxn modelId="{F11AF1EB-3B8B-4124-A219-704789A207B7}" type="presParOf" srcId="{25D96664-D715-4A69-A8D4-E94301B53B85}" destId="{C4B002D1-70C1-40B7-8669-000CE49F08D0}" srcOrd="1" destOrd="0" presId="urn:microsoft.com/office/officeart/2009/3/layout/HorizontalOrganizationChart"/>
    <dgm:cxn modelId="{991CBD20-3656-4D0C-96FF-7F1794D64A59}" type="presParOf" srcId="{C4B002D1-70C1-40B7-8669-000CE49F08D0}" destId="{5B7ED1FE-34D3-4727-8CB2-C21720B6F6F8}" srcOrd="0" destOrd="0" presId="urn:microsoft.com/office/officeart/2009/3/layout/HorizontalOrganizationChart"/>
    <dgm:cxn modelId="{377D7D56-C16F-4C41-A2FA-97F0BF79271E}" type="presParOf" srcId="{5B7ED1FE-34D3-4727-8CB2-C21720B6F6F8}" destId="{B7B7C271-5EA9-40A2-92B2-4C548982D72A}" srcOrd="0" destOrd="0" presId="urn:microsoft.com/office/officeart/2009/3/layout/HorizontalOrganizationChart"/>
    <dgm:cxn modelId="{0B265931-B206-4319-A6AD-B3189F0B578D}" type="presParOf" srcId="{5B7ED1FE-34D3-4727-8CB2-C21720B6F6F8}" destId="{CB4FA362-BDAB-43F6-8C8C-A22E3480A388}" srcOrd="1" destOrd="0" presId="urn:microsoft.com/office/officeart/2009/3/layout/HorizontalOrganizationChart"/>
    <dgm:cxn modelId="{77512C24-7B30-413E-AA74-A866B6074B32}" type="presParOf" srcId="{C4B002D1-70C1-40B7-8669-000CE49F08D0}" destId="{044BFA8E-FBA6-43E0-8050-1487AF5AC842}" srcOrd="1" destOrd="0" presId="urn:microsoft.com/office/officeart/2009/3/layout/HorizontalOrganizationChart"/>
    <dgm:cxn modelId="{0610A976-7BCC-4E6B-B612-3D4B5C41F17D}" type="presParOf" srcId="{C4B002D1-70C1-40B7-8669-000CE49F08D0}" destId="{949BD5BD-1341-44FF-9E65-EE6C65B84CF0}" srcOrd="2" destOrd="0" presId="urn:microsoft.com/office/officeart/2009/3/layout/HorizontalOrganizationChart"/>
    <dgm:cxn modelId="{AE0C67BB-8410-4D80-A6DC-3FDF4FC0A01C}" type="presParOf" srcId="{25D96664-D715-4A69-A8D4-E94301B53B85}" destId="{F8F9FF1D-B264-410E-9971-F5A535CD52A5}" srcOrd="2" destOrd="0" presId="urn:microsoft.com/office/officeart/2009/3/layout/HorizontalOrganizationChart"/>
    <dgm:cxn modelId="{F5F0E85C-51AE-4AC8-B93E-F5981F797D95}" type="presParOf" srcId="{25D96664-D715-4A69-A8D4-E94301B53B85}" destId="{F6B6F24F-C0C1-4236-A6A7-06F89E4CF1A2}" srcOrd="3" destOrd="0" presId="urn:microsoft.com/office/officeart/2009/3/layout/HorizontalOrganizationChart"/>
    <dgm:cxn modelId="{39091A9D-FBC7-4B3D-82AF-A4387EEA619D}" type="presParOf" srcId="{F6B6F24F-C0C1-4236-A6A7-06F89E4CF1A2}" destId="{731E7D48-2159-4400-9F51-B18238229824}" srcOrd="0" destOrd="0" presId="urn:microsoft.com/office/officeart/2009/3/layout/HorizontalOrganizationChart"/>
    <dgm:cxn modelId="{7AAC8DB9-2D23-4747-A8DF-E58D48F7432B}" type="presParOf" srcId="{731E7D48-2159-4400-9F51-B18238229824}" destId="{05C1C25F-85BB-423E-82AC-82216556E289}" srcOrd="0" destOrd="0" presId="urn:microsoft.com/office/officeart/2009/3/layout/HorizontalOrganizationChart"/>
    <dgm:cxn modelId="{660F30F4-F09F-490A-AF32-21127D9EF24E}" type="presParOf" srcId="{731E7D48-2159-4400-9F51-B18238229824}" destId="{0602E2D1-EBEF-40E1-B088-EEA576532A89}" srcOrd="1" destOrd="0" presId="urn:microsoft.com/office/officeart/2009/3/layout/HorizontalOrganizationChart"/>
    <dgm:cxn modelId="{62A8C735-0566-4BDF-915B-181CA1EB9956}" type="presParOf" srcId="{F6B6F24F-C0C1-4236-A6A7-06F89E4CF1A2}" destId="{DA2E8FD3-E4EB-4913-8BA5-AF98BEAACF2A}" srcOrd="1" destOrd="0" presId="urn:microsoft.com/office/officeart/2009/3/layout/HorizontalOrganizationChart"/>
    <dgm:cxn modelId="{CACDEE95-2666-44B7-B94D-1EBC3DECA384}" type="presParOf" srcId="{F6B6F24F-C0C1-4236-A6A7-06F89E4CF1A2}" destId="{A080C305-B914-4CB8-B6D1-5776B1F4AF6F}" srcOrd="2" destOrd="0" presId="urn:microsoft.com/office/officeart/2009/3/layout/HorizontalOrganizationChart"/>
    <dgm:cxn modelId="{F80E25C6-76DE-46BB-9458-47A10A402C80}" type="presParOf" srcId="{9C9FA78C-3D7C-47D8-83CE-FB9AE4572396}" destId="{59B050D2-F932-43CE-A495-178BB90C0036}" srcOrd="2" destOrd="0" presId="urn:microsoft.com/office/officeart/2009/3/layout/HorizontalOrganizationChart"/>
    <dgm:cxn modelId="{CE12E467-7F0C-4B99-AA03-7492B17F2323}" type="presParOf" srcId="{D2A8838B-0CE4-487F-A070-20B119D37D2C}" destId="{1499C435-2F5D-431D-A376-E81C2C925E35}" srcOrd="6" destOrd="0" presId="urn:microsoft.com/office/officeart/2009/3/layout/HorizontalOrganizationChart"/>
    <dgm:cxn modelId="{FF42DCC0-FF1F-4595-A1B2-F5C995ADB4D5}" type="presParOf" srcId="{D2A8838B-0CE4-487F-A070-20B119D37D2C}" destId="{99F823C1-B072-4A38-8FBE-16BEC2AE97F5}" srcOrd="7" destOrd="0" presId="urn:microsoft.com/office/officeart/2009/3/layout/HorizontalOrganizationChart"/>
    <dgm:cxn modelId="{B0994D53-2ED1-48BC-8A29-81FBCDDC9DDC}" type="presParOf" srcId="{99F823C1-B072-4A38-8FBE-16BEC2AE97F5}" destId="{70A118C9-CF2B-4EBB-89BD-4A8F15E269FA}" srcOrd="0" destOrd="0" presId="urn:microsoft.com/office/officeart/2009/3/layout/HorizontalOrganizationChart"/>
    <dgm:cxn modelId="{8BEAC892-BFD8-4678-96A9-EE24FF63A7A3}" type="presParOf" srcId="{70A118C9-CF2B-4EBB-89BD-4A8F15E269FA}" destId="{CDC8239D-636A-4483-A9DE-8D8E3DE758DD}" srcOrd="0" destOrd="0" presId="urn:microsoft.com/office/officeart/2009/3/layout/HorizontalOrganizationChart"/>
    <dgm:cxn modelId="{4F354717-DCC3-4E92-B2A6-81F76F5E49E2}" type="presParOf" srcId="{70A118C9-CF2B-4EBB-89BD-4A8F15E269FA}" destId="{1CA6171D-34D9-440B-A648-7236CD9EE7FC}" srcOrd="1" destOrd="0" presId="urn:microsoft.com/office/officeart/2009/3/layout/HorizontalOrganizationChart"/>
    <dgm:cxn modelId="{4FD06D70-F702-4B39-82B0-51A1113E9D62}" type="presParOf" srcId="{99F823C1-B072-4A38-8FBE-16BEC2AE97F5}" destId="{37A09840-C297-43CC-9EF3-448FFA9C552A}" srcOrd="1" destOrd="0" presId="urn:microsoft.com/office/officeart/2009/3/layout/HorizontalOrganizationChart"/>
    <dgm:cxn modelId="{A5EBE116-99A5-4ABE-9759-5CD65A04CB4D}" type="presParOf" srcId="{37A09840-C297-43CC-9EF3-448FFA9C552A}" destId="{C6E2405A-CE49-4DDB-8EAD-709C9A349F95}" srcOrd="0" destOrd="0" presId="urn:microsoft.com/office/officeart/2009/3/layout/HorizontalOrganizationChart"/>
    <dgm:cxn modelId="{5C437B24-384C-496B-BA57-C15B11A5A906}" type="presParOf" srcId="{37A09840-C297-43CC-9EF3-448FFA9C552A}" destId="{DD06491F-C416-47C3-8359-3362319D8ECA}" srcOrd="1" destOrd="0" presId="urn:microsoft.com/office/officeart/2009/3/layout/HorizontalOrganizationChart"/>
    <dgm:cxn modelId="{EB574B6C-10C5-4A7D-A2C8-1DDC2C4650C9}" type="presParOf" srcId="{DD06491F-C416-47C3-8359-3362319D8ECA}" destId="{A1E43DCF-BF1E-418F-B82D-5811E7BD53D1}" srcOrd="0" destOrd="0" presId="urn:microsoft.com/office/officeart/2009/3/layout/HorizontalOrganizationChart"/>
    <dgm:cxn modelId="{BAFA2B55-C322-4214-ABE4-D614318BA4D4}" type="presParOf" srcId="{A1E43DCF-BF1E-418F-B82D-5811E7BD53D1}" destId="{F62DD2F4-17C8-4625-BE3B-909FAFEC6B62}" srcOrd="0" destOrd="0" presId="urn:microsoft.com/office/officeart/2009/3/layout/HorizontalOrganizationChart"/>
    <dgm:cxn modelId="{D2E79931-60FF-4C34-BD3B-E33D0304F24A}" type="presParOf" srcId="{A1E43DCF-BF1E-418F-B82D-5811E7BD53D1}" destId="{B071402F-660F-4C02-AEB9-221C3A6D4180}" srcOrd="1" destOrd="0" presId="urn:microsoft.com/office/officeart/2009/3/layout/HorizontalOrganizationChart"/>
    <dgm:cxn modelId="{1F148981-9307-49C7-95AE-9D34AA4C03C9}" type="presParOf" srcId="{DD06491F-C416-47C3-8359-3362319D8ECA}" destId="{196D148D-072E-4D05-9B45-1F41AA272A3C}" srcOrd="1" destOrd="0" presId="urn:microsoft.com/office/officeart/2009/3/layout/HorizontalOrganizationChart"/>
    <dgm:cxn modelId="{D5C2B6FD-05D1-4E2B-ACE7-46160EF15F0F}" type="presParOf" srcId="{DD06491F-C416-47C3-8359-3362319D8ECA}" destId="{15F0F315-A3F6-46C9-909A-98145C7338EC}" srcOrd="2" destOrd="0" presId="urn:microsoft.com/office/officeart/2009/3/layout/HorizontalOrganizationChart"/>
    <dgm:cxn modelId="{2D682071-5CCA-4870-926A-756DC60DDFA6}" type="presParOf" srcId="{37A09840-C297-43CC-9EF3-448FFA9C552A}" destId="{08C034DF-DBB3-44A8-9DD5-43AF0D1AA55E}" srcOrd="2" destOrd="0" presId="urn:microsoft.com/office/officeart/2009/3/layout/HorizontalOrganizationChart"/>
    <dgm:cxn modelId="{EB9788D4-CE7B-4DBB-AB42-86D58531B39A}" type="presParOf" srcId="{37A09840-C297-43CC-9EF3-448FFA9C552A}" destId="{7AE5CF49-F57F-47F4-80F1-6651DA27F300}" srcOrd="3" destOrd="0" presId="urn:microsoft.com/office/officeart/2009/3/layout/HorizontalOrganizationChart"/>
    <dgm:cxn modelId="{15B499D7-83AF-4381-995B-EB35E0C73976}" type="presParOf" srcId="{7AE5CF49-F57F-47F4-80F1-6651DA27F300}" destId="{5CF3913A-90B1-45EC-9E1F-96F8D2E1A05C}" srcOrd="0" destOrd="0" presId="urn:microsoft.com/office/officeart/2009/3/layout/HorizontalOrganizationChart"/>
    <dgm:cxn modelId="{0B9CB84D-1758-4912-AE16-E4DCB2E53A94}" type="presParOf" srcId="{5CF3913A-90B1-45EC-9E1F-96F8D2E1A05C}" destId="{586AAA99-D057-4686-B3D1-4CE351EE5081}" srcOrd="0" destOrd="0" presId="urn:microsoft.com/office/officeart/2009/3/layout/HorizontalOrganizationChart"/>
    <dgm:cxn modelId="{8F12F845-CB18-464C-8CD1-758ED157394A}" type="presParOf" srcId="{5CF3913A-90B1-45EC-9E1F-96F8D2E1A05C}" destId="{D83006A2-37EF-4A46-918E-E46D4695CFA3}" srcOrd="1" destOrd="0" presId="urn:microsoft.com/office/officeart/2009/3/layout/HorizontalOrganizationChart"/>
    <dgm:cxn modelId="{0B4CCD23-AA82-4E91-BF68-BD815C13F083}" type="presParOf" srcId="{7AE5CF49-F57F-47F4-80F1-6651DA27F300}" destId="{BBEF7C20-51B4-4102-B1AE-A70445EAED72}" srcOrd="1" destOrd="0" presId="urn:microsoft.com/office/officeart/2009/3/layout/HorizontalOrganizationChart"/>
    <dgm:cxn modelId="{C5398C10-F1B4-4688-82C6-4D7D98E32614}" type="presParOf" srcId="{7AE5CF49-F57F-47F4-80F1-6651DA27F300}" destId="{2AA3C414-AB9F-4AFC-AB13-4D55C60C7D97}" srcOrd="2" destOrd="0" presId="urn:microsoft.com/office/officeart/2009/3/layout/HorizontalOrganizationChart"/>
    <dgm:cxn modelId="{48AD062E-99AB-493C-AEFA-D3B5F3C4A832}" type="presParOf" srcId="{99F823C1-B072-4A38-8FBE-16BEC2AE97F5}" destId="{B9E4451F-2E4B-43B3-9B47-AB160CB1FB74}" srcOrd="2" destOrd="0" presId="urn:microsoft.com/office/officeart/2009/3/layout/HorizontalOrganizationChart"/>
    <dgm:cxn modelId="{9D162B1C-A19D-4583-8701-9E2770365511}" type="presParOf" srcId="{D5ECBF90-80DF-4C22-859D-51FC6A3DFFE0}" destId="{0012AC61-07DB-43C6-B5DC-2FD382FB88E2}"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787CD-B39C-4F78-9E70-DA5CC4DE7E2B}">
      <dsp:nvSpPr>
        <dsp:cNvPr id="0" name=""/>
        <dsp:cNvSpPr/>
      </dsp:nvSpPr>
      <dsp:spPr>
        <a:xfrm>
          <a:off x="15208" y="269173"/>
          <a:ext cx="4545614" cy="2727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s-MX" sz="3600" kern="1200" dirty="0"/>
            <a:t>1. Identificar resultados deseados (Objetivos)</a:t>
          </a:r>
        </a:p>
      </dsp:txBody>
      <dsp:txXfrm>
        <a:off x="95090" y="349055"/>
        <a:ext cx="4385850" cy="2567604"/>
      </dsp:txXfrm>
    </dsp:sp>
    <dsp:sp modelId="{DA41E5D7-4543-401A-851E-84085B48CB70}">
      <dsp:nvSpPr>
        <dsp:cNvPr id="0" name=""/>
        <dsp:cNvSpPr/>
      </dsp:nvSpPr>
      <dsp:spPr>
        <a:xfrm>
          <a:off x="5015384" y="1069201"/>
          <a:ext cx="963670" cy="11273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s-MX" sz="3600" kern="1200"/>
        </a:p>
      </dsp:txBody>
      <dsp:txXfrm>
        <a:off x="5015384" y="1294663"/>
        <a:ext cx="674569" cy="676388"/>
      </dsp:txXfrm>
    </dsp:sp>
    <dsp:sp modelId="{16A5118A-98D9-45CF-BCB7-4AB5CF25E339}">
      <dsp:nvSpPr>
        <dsp:cNvPr id="0" name=""/>
        <dsp:cNvSpPr/>
      </dsp:nvSpPr>
      <dsp:spPr>
        <a:xfrm>
          <a:off x="6379068" y="269173"/>
          <a:ext cx="4545614" cy="272736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s-MX" sz="3600" kern="1200" dirty="0"/>
            <a:t>2. Determinar criterios de éxito (Evaluación)</a:t>
          </a:r>
        </a:p>
      </dsp:txBody>
      <dsp:txXfrm>
        <a:off x="6458950" y="349055"/>
        <a:ext cx="4385850" cy="2567604"/>
      </dsp:txXfrm>
    </dsp:sp>
    <dsp:sp modelId="{E62AAC5F-039F-4797-9576-CC071BA19C48}">
      <dsp:nvSpPr>
        <dsp:cNvPr id="0" name=""/>
        <dsp:cNvSpPr/>
      </dsp:nvSpPr>
      <dsp:spPr>
        <a:xfrm>
          <a:off x="11379244" y="1069201"/>
          <a:ext cx="963670" cy="11273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s-MX" sz="3600" kern="1200"/>
        </a:p>
      </dsp:txBody>
      <dsp:txXfrm>
        <a:off x="11379244" y="1294663"/>
        <a:ext cx="674569" cy="676388"/>
      </dsp:txXfrm>
    </dsp:sp>
    <dsp:sp modelId="{DEC3FBAF-749C-41D4-A9A2-E63A8FAF0B98}">
      <dsp:nvSpPr>
        <dsp:cNvPr id="0" name=""/>
        <dsp:cNvSpPr/>
      </dsp:nvSpPr>
      <dsp:spPr>
        <a:xfrm>
          <a:off x="12742929" y="269173"/>
          <a:ext cx="4545614" cy="2727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s-MX" sz="3600" kern="1200" dirty="0"/>
            <a:t>3. Planear contenidos y dinámicas (Actividades)</a:t>
          </a:r>
        </a:p>
      </dsp:txBody>
      <dsp:txXfrm>
        <a:off x="12822811" y="349055"/>
        <a:ext cx="4385850" cy="25676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034DF-DBB3-44A8-9DD5-43AF0D1AA55E}">
      <dsp:nvSpPr>
        <dsp:cNvPr id="0" name=""/>
        <dsp:cNvSpPr/>
      </dsp:nvSpPr>
      <dsp:spPr>
        <a:xfrm>
          <a:off x="11136456" y="8676660"/>
          <a:ext cx="567641" cy="610214"/>
        </a:xfrm>
        <a:custGeom>
          <a:avLst/>
          <a:gdLst/>
          <a:ahLst/>
          <a:cxnLst/>
          <a:rect l="0" t="0" r="0" b="0"/>
          <a:pathLst>
            <a:path>
              <a:moveTo>
                <a:pt x="0" y="0"/>
              </a:moveTo>
              <a:lnTo>
                <a:pt x="283820" y="0"/>
              </a:lnTo>
              <a:lnTo>
                <a:pt x="283820" y="610214"/>
              </a:lnTo>
              <a:lnTo>
                <a:pt x="567641" y="61021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E2405A-CE49-4DDB-8EAD-709C9A349F95}">
      <dsp:nvSpPr>
        <dsp:cNvPr id="0" name=""/>
        <dsp:cNvSpPr/>
      </dsp:nvSpPr>
      <dsp:spPr>
        <a:xfrm>
          <a:off x="11136456" y="8066445"/>
          <a:ext cx="567641" cy="610214"/>
        </a:xfrm>
        <a:custGeom>
          <a:avLst/>
          <a:gdLst/>
          <a:ahLst/>
          <a:cxnLst/>
          <a:rect l="0" t="0" r="0" b="0"/>
          <a:pathLst>
            <a:path>
              <a:moveTo>
                <a:pt x="0" y="610214"/>
              </a:moveTo>
              <a:lnTo>
                <a:pt x="283820" y="610214"/>
              </a:lnTo>
              <a:lnTo>
                <a:pt x="283820" y="0"/>
              </a:lnTo>
              <a:lnTo>
                <a:pt x="567641"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99C435-2F5D-431D-A376-E81C2C925E35}">
      <dsp:nvSpPr>
        <dsp:cNvPr id="0" name=""/>
        <dsp:cNvSpPr/>
      </dsp:nvSpPr>
      <dsp:spPr>
        <a:xfrm>
          <a:off x="7730608" y="4860759"/>
          <a:ext cx="567641" cy="3815900"/>
        </a:xfrm>
        <a:custGeom>
          <a:avLst/>
          <a:gdLst/>
          <a:ahLst/>
          <a:cxnLst/>
          <a:rect l="0" t="0" r="0" b="0"/>
          <a:pathLst>
            <a:path>
              <a:moveTo>
                <a:pt x="0" y="0"/>
              </a:moveTo>
              <a:lnTo>
                <a:pt x="283820" y="0"/>
              </a:lnTo>
              <a:lnTo>
                <a:pt x="283820" y="3815900"/>
              </a:lnTo>
              <a:lnTo>
                <a:pt x="567641" y="381590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F9FF1D-B264-410E-9971-F5A535CD52A5}">
      <dsp:nvSpPr>
        <dsp:cNvPr id="0" name=""/>
        <dsp:cNvSpPr/>
      </dsp:nvSpPr>
      <dsp:spPr>
        <a:xfrm>
          <a:off x="11136456" y="6081188"/>
          <a:ext cx="567641" cy="702505"/>
        </a:xfrm>
        <a:custGeom>
          <a:avLst/>
          <a:gdLst/>
          <a:ahLst/>
          <a:cxnLst/>
          <a:rect l="0" t="0" r="0" b="0"/>
          <a:pathLst>
            <a:path>
              <a:moveTo>
                <a:pt x="0" y="0"/>
              </a:moveTo>
              <a:lnTo>
                <a:pt x="283820" y="0"/>
              </a:lnTo>
              <a:lnTo>
                <a:pt x="283820" y="702505"/>
              </a:lnTo>
              <a:lnTo>
                <a:pt x="567641" y="70250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E95AB7-0317-44F5-88EF-6403313CC054}">
      <dsp:nvSpPr>
        <dsp:cNvPr id="0" name=""/>
        <dsp:cNvSpPr/>
      </dsp:nvSpPr>
      <dsp:spPr>
        <a:xfrm>
          <a:off x="11136456" y="5408651"/>
          <a:ext cx="567641" cy="672537"/>
        </a:xfrm>
        <a:custGeom>
          <a:avLst/>
          <a:gdLst/>
          <a:ahLst/>
          <a:cxnLst/>
          <a:rect l="0" t="0" r="0" b="0"/>
          <a:pathLst>
            <a:path>
              <a:moveTo>
                <a:pt x="0" y="672537"/>
              </a:moveTo>
              <a:lnTo>
                <a:pt x="283820" y="672537"/>
              </a:lnTo>
              <a:lnTo>
                <a:pt x="283820" y="0"/>
              </a:lnTo>
              <a:lnTo>
                <a:pt x="567641"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6198B1-37FA-4CDE-BE4B-E6D226B9B752}">
      <dsp:nvSpPr>
        <dsp:cNvPr id="0" name=""/>
        <dsp:cNvSpPr/>
      </dsp:nvSpPr>
      <dsp:spPr>
        <a:xfrm>
          <a:off x="7730608" y="4860759"/>
          <a:ext cx="567641" cy="1220428"/>
        </a:xfrm>
        <a:custGeom>
          <a:avLst/>
          <a:gdLst/>
          <a:ahLst/>
          <a:cxnLst/>
          <a:rect l="0" t="0" r="0" b="0"/>
          <a:pathLst>
            <a:path>
              <a:moveTo>
                <a:pt x="0" y="0"/>
              </a:moveTo>
              <a:lnTo>
                <a:pt x="283820" y="0"/>
              </a:lnTo>
              <a:lnTo>
                <a:pt x="283820" y="1220428"/>
              </a:lnTo>
              <a:lnTo>
                <a:pt x="567641" y="1220428"/>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AA69C1-E4D3-4B73-B24E-935419CD1A65}">
      <dsp:nvSpPr>
        <dsp:cNvPr id="0" name=""/>
        <dsp:cNvSpPr/>
      </dsp:nvSpPr>
      <dsp:spPr>
        <a:xfrm>
          <a:off x="11136456" y="3485716"/>
          <a:ext cx="567641" cy="610214"/>
        </a:xfrm>
        <a:custGeom>
          <a:avLst/>
          <a:gdLst/>
          <a:ahLst/>
          <a:cxnLst/>
          <a:rect l="0" t="0" r="0" b="0"/>
          <a:pathLst>
            <a:path>
              <a:moveTo>
                <a:pt x="0" y="0"/>
              </a:moveTo>
              <a:lnTo>
                <a:pt x="283820" y="0"/>
              </a:lnTo>
              <a:lnTo>
                <a:pt x="283820" y="610214"/>
              </a:lnTo>
              <a:lnTo>
                <a:pt x="567641" y="61021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10D328-87C8-4CF1-B410-FE7B78097194}">
      <dsp:nvSpPr>
        <dsp:cNvPr id="0" name=""/>
        <dsp:cNvSpPr/>
      </dsp:nvSpPr>
      <dsp:spPr>
        <a:xfrm>
          <a:off x="11136456" y="2875502"/>
          <a:ext cx="567641" cy="610214"/>
        </a:xfrm>
        <a:custGeom>
          <a:avLst/>
          <a:gdLst/>
          <a:ahLst/>
          <a:cxnLst/>
          <a:rect l="0" t="0" r="0" b="0"/>
          <a:pathLst>
            <a:path>
              <a:moveTo>
                <a:pt x="0" y="610214"/>
              </a:moveTo>
              <a:lnTo>
                <a:pt x="283820" y="610214"/>
              </a:lnTo>
              <a:lnTo>
                <a:pt x="283820" y="0"/>
              </a:lnTo>
              <a:lnTo>
                <a:pt x="567641"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3A5C00-F729-47B4-B372-1AB40B5981B5}">
      <dsp:nvSpPr>
        <dsp:cNvPr id="0" name=""/>
        <dsp:cNvSpPr/>
      </dsp:nvSpPr>
      <dsp:spPr>
        <a:xfrm>
          <a:off x="7730608" y="3485716"/>
          <a:ext cx="567641" cy="1375043"/>
        </a:xfrm>
        <a:custGeom>
          <a:avLst/>
          <a:gdLst/>
          <a:ahLst/>
          <a:cxnLst/>
          <a:rect l="0" t="0" r="0" b="0"/>
          <a:pathLst>
            <a:path>
              <a:moveTo>
                <a:pt x="0" y="1375043"/>
              </a:moveTo>
              <a:lnTo>
                <a:pt x="283820" y="1375043"/>
              </a:lnTo>
              <a:lnTo>
                <a:pt x="283820" y="0"/>
              </a:lnTo>
              <a:lnTo>
                <a:pt x="567641"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9D09B1-CC41-45F1-8F42-488A0354EA4D}">
      <dsp:nvSpPr>
        <dsp:cNvPr id="0" name=""/>
        <dsp:cNvSpPr/>
      </dsp:nvSpPr>
      <dsp:spPr>
        <a:xfrm>
          <a:off x="11136456" y="1044858"/>
          <a:ext cx="567641" cy="610214"/>
        </a:xfrm>
        <a:custGeom>
          <a:avLst/>
          <a:gdLst/>
          <a:ahLst/>
          <a:cxnLst/>
          <a:rect l="0" t="0" r="0" b="0"/>
          <a:pathLst>
            <a:path>
              <a:moveTo>
                <a:pt x="0" y="0"/>
              </a:moveTo>
              <a:lnTo>
                <a:pt x="283820" y="0"/>
              </a:lnTo>
              <a:lnTo>
                <a:pt x="283820" y="610214"/>
              </a:lnTo>
              <a:lnTo>
                <a:pt x="567641" y="61021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63EFD3-F57F-4C05-A44B-7CC8BDFC9219}">
      <dsp:nvSpPr>
        <dsp:cNvPr id="0" name=""/>
        <dsp:cNvSpPr/>
      </dsp:nvSpPr>
      <dsp:spPr>
        <a:xfrm>
          <a:off x="11136456" y="434644"/>
          <a:ext cx="567641" cy="610214"/>
        </a:xfrm>
        <a:custGeom>
          <a:avLst/>
          <a:gdLst/>
          <a:ahLst/>
          <a:cxnLst/>
          <a:rect l="0" t="0" r="0" b="0"/>
          <a:pathLst>
            <a:path>
              <a:moveTo>
                <a:pt x="0" y="610214"/>
              </a:moveTo>
              <a:lnTo>
                <a:pt x="283820" y="610214"/>
              </a:lnTo>
              <a:lnTo>
                <a:pt x="283820" y="0"/>
              </a:lnTo>
              <a:lnTo>
                <a:pt x="567641"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1943EB-F091-4821-BC80-4337A4AE611C}">
      <dsp:nvSpPr>
        <dsp:cNvPr id="0" name=""/>
        <dsp:cNvSpPr/>
      </dsp:nvSpPr>
      <dsp:spPr>
        <a:xfrm>
          <a:off x="7730608" y="1044858"/>
          <a:ext cx="567641" cy="3815900"/>
        </a:xfrm>
        <a:custGeom>
          <a:avLst/>
          <a:gdLst/>
          <a:ahLst/>
          <a:cxnLst/>
          <a:rect l="0" t="0" r="0" b="0"/>
          <a:pathLst>
            <a:path>
              <a:moveTo>
                <a:pt x="0" y="3815900"/>
              </a:moveTo>
              <a:lnTo>
                <a:pt x="283820" y="3815900"/>
              </a:lnTo>
              <a:lnTo>
                <a:pt x="283820" y="0"/>
              </a:lnTo>
              <a:lnTo>
                <a:pt x="567641"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64865A-25FF-4ACF-B2D5-437CEA4E5091}">
      <dsp:nvSpPr>
        <dsp:cNvPr id="0" name=""/>
        <dsp:cNvSpPr/>
      </dsp:nvSpPr>
      <dsp:spPr>
        <a:xfrm>
          <a:off x="4535100" y="4165817"/>
          <a:ext cx="3195508" cy="1389883"/>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kern="1200" dirty="0">
              <a:latin typeface="Arial" panose="020B0604020202020204" pitchFamily="34" charset="0"/>
              <a:cs typeface="Arial" panose="020B0604020202020204" pitchFamily="34" charset="0"/>
            </a:rPr>
            <a:t>Competencia: Pensamiento </a:t>
          </a:r>
          <a:r>
            <a:rPr lang="es-MX" sz="2400" kern="1200" dirty="0">
              <a:solidFill>
                <a:srgbClr val="FF0000"/>
              </a:solidFill>
              <a:latin typeface="Arial" panose="020B0604020202020204" pitchFamily="34" charset="0"/>
              <a:cs typeface="Arial" panose="020B0604020202020204" pitchFamily="34" charset="0"/>
            </a:rPr>
            <a:t>c</a:t>
          </a:r>
          <a:r>
            <a:rPr lang="es-MX" sz="2400" kern="1200" dirty="0">
              <a:latin typeface="Arial" panose="020B0604020202020204" pitchFamily="34" charset="0"/>
              <a:cs typeface="Arial" panose="020B0604020202020204" pitchFamily="34" charset="0"/>
            </a:rPr>
            <a:t>rítico</a:t>
          </a:r>
        </a:p>
      </dsp:txBody>
      <dsp:txXfrm>
        <a:off x="4535100" y="4165817"/>
        <a:ext cx="3195508" cy="1389883"/>
      </dsp:txXfrm>
    </dsp:sp>
    <dsp:sp modelId="{D4D3826B-A635-4B23-A550-D8A7D49AA13E}">
      <dsp:nvSpPr>
        <dsp:cNvPr id="0" name=""/>
        <dsp:cNvSpPr/>
      </dsp:nvSpPr>
      <dsp:spPr>
        <a:xfrm>
          <a:off x="8298250" y="612032"/>
          <a:ext cx="2838206" cy="865652"/>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kern="1200" dirty="0">
              <a:latin typeface="Arial" panose="020B0604020202020204" pitchFamily="34" charset="0"/>
              <a:cs typeface="Arial" panose="020B0604020202020204" pitchFamily="34" charset="0"/>
            </a:rPr>
            <a:t>Cruzar información</a:t>
          </a:r>
        </a:p>
      </dsp:txBody>
      <dsp:txXfrm>
        <a:off x="8298250" y="612032"/>
        <a:ext cx="2838206" cy="865652"/>
      </dsp:txXfrm>
    </dsp:sp>
    <dsp:sp modelId="{37098106-4025-4E6B-9842-C9FF4DAB1189}">
      <dsp:nvSpPr>
        <dsp:cNvPr id="0" name=""/>
        <dsp:cNvSpPr/>
      </dsp:nvSpPr>
      <dsp:spPr>
        <a:xfrm>
          <a:off x="11704097" y="1818"/>
          <a:ext cx="2838206" cy="865652"/>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kern="1200" dirty="0">
              <a:latin typeface="Arial" panose="020B0604020202020204" pitchFamily="34" charset="0"/>
              <a:cs typeface="Arial" panose="020B0604020202020204" pitchFamily="34" charset="0"/>
            </a:rPr>
            <a:t>Aspectos diferenciadores</a:t>
          </a:r>
        </a:p>
      </dsp:txBody>
      <dsp:txXfrm>
        <a:off x="11704097" y="1818"/>
        <a:ext cx="2838206" cy="865652"/>
      </dsp:txXfrm>
    </dsp:sp>
    <dsp:sp modelId="{9ECD341E-DC52-48A6-AC56-9502972BEC14}">
      <dsp:nvSpPr>
        <dsp:cNvPr id="0" name=""/>
        <dsp:cNvSpPr/>
      </dsp:nvSpPr>
      <dsp:spPr>
        <a:xfrm>
          <a:off x="11704097" y="1222246"/>
          <a:ext cx="2838206" cy="865652"/>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kern="1200">
              <a:latin typeface="Arial" panose="020B0604020202020204" pitchFamily="34" charset="0"/>
              <a:cs typeface="Arial" panose="020B0604020202020204" pitchFamily="34" charset="0"/>
            </a:rPr>
            <a:t>Criterios de clasificación</a:t>
          </a:r>
        </a:p>
      </dsp:txBody>
      <dsp:txXfrm>
        <a:off x="11704097" y="1222246"/>
        <a:ext cx="2838206" cy="865652"/>
      </dsp:txXfrm>
    </dsp:sp>
    <dsp:sp modelId="{AEC746F9-758C-4C62-B6F9-D2EB7DB6E8B0}">
      <dsp:nvSpPr>
        <dsp:cNvPr id="0" name=""/>
        <dsp:cNvSpPr/>
      </dsp:nvSpPr>
      <dsp:spPr>
        <a:xfrm>
          <a:off x="8298250" y="3052889"/>
          <a:ext cx="2838206" cy="865652"/>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kern="1200" dirty="0">
              <a:latin typeface="Arial" panose="020B0604020202020204" pitchFamily="34" charset="0"/>
              <a:cs typeface="Arial" panose="020B0604020202020204" pitchFamily="34" charset="0"/>
            </a:rPr>
            <a:t>Validar </a:t>
          </a:r>
          <a:r>
            <a:rPr lang="es-MX" sz="2400" kern="1200" dirty="0">
              <a:solidFill>
                <a:srgbClr val="FF0000"/>
              </a:solidFill>
              <a:latin typeface="Arial" panose="020B0604020202020204" pitchFamily="34" charset="0"/>
              <a:cs typeface="Arial" panose="020B0604020202020204" pitchFamily="34" charset="0"/>
            </a:rPr>
            <a:t>f</a:t>
          </a:r>
          <a:r>
            <a:rPr lang="es-MX" sz="2400" kern="1200" dirty="0">
              <a:latin typeface="Arial" panose="020B0604020202020204" pitchFamily="34" charset="0"/>
              <a:cs typeface="Arial" panose="020B0604020202020204" pitchFamily="34" charset="0"/>
            </a:rPr>
            <a:t>uentes</a:t>
          </a:r>
        </a:p>
      </dsp:txBody>
      <dsp:txXfrm>
        <a:off x="8298250" y="3052889"/>
        <a:ext cx="2838206" cy="865652"/>
      </dsp:txXfrm>
    </dsp:sp>
    <dsp:sp modelId="{8C341790-E5D5-4551-B408-41FF43E75700}">
      <dsp:nvSpPr>
        <dsp:cNvPr id="0" name=""/>
        <dsp:cNvSpPr/>
      </dsp:nvSpPr>
      <dsp:spPr>
        <a:xfrm>
          <a:off x="11704097" y="2442675"/>
          <a:ext cx="2838206" cy="865652"/>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kern="1200">
              <a:latin typeface="Arial" panose="020B0604020202020204" pitchFamily="34" charset="0"/>
              <a:cs typeface="Arial" panose="020B0604020202020204" pitchFamily="34" charset="0"/>
            </a:rPr>
            <a:t>Fuentes confiables</a:t>
          </a:r>
        </a:p>
      </dsp:txBody>
      <dsp:txXfrm>
        <a:off x="11704097" y="2442675"/>
        <a:ext cx="2838206" cy="865652"/>
      </dsp:txXfrm>
    </dsp:sp>
    <dsp:sp modelId="{238F913B-C00F-47C4-BBA7-90DAC3CCFB6D}">
      <dsp:nvSpPr>
        <dsp:cNvPr id="0" name=""/>
        <dsp:cNvSpPr/>
      </dsp:nvSpPr>
      <dsp:spPr>
        <a:xfrm>
          <a:off x="11704097" y="3663104"/>
          <a:ext cx="2838206" cy="865652"/>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kern="1200" dirty="0">
              <a:latin typeface="Arial" panose="020B0604020202020204" pitchFamily="34" charset="0"/>
              <a:cs typeface="Arial" panose="020B0604020202020204" pitchFamily="34" charset="0"/>
            </a:rPr>
            <a:t>Aspectos a </a:t>
          </a:r>
          <a:r>
            <a:rPr lang="es-MX" sz="2400" kern="1200" dirty="0">
              <a:solidFill>
                <a:srgbClr val="FF0000"/>
              </a:solidFill>
              <a:latin typeface="Arial" panose="020B0604020202020204" pitchFamily="34" charset="0"/>
              <a:cs typeface="Arial" panose="020B0604020202020204" pitchFamily="34" charset="0"/>
            </a:rPr>
            <a:t>v</a:t>
          </a:r>
          <a:r>
            <a:rPr lang="es-MX" sz="2400" kern="1200" dirty="0">
              <a:latin typeface="Arial" panose="020B0604020202020204" pitchFamily="34" charset="0"/>
              <a:cs typeface="Arial" panose="020B0604020202020204" pitchFamily="34" charset="0"/>
            </a:rPr>
            <a:t>erificar</a:t>
          </a:r>
        </a:p>
      </dsp:txBody>
      <dsp:txXfrm>
        <a:off x="11704097" y="3663104"/>
        <a:ext cx="2838206" cy="865652"/>
      </dsp:txXfrm>
    </dsp:sp>
    <dsp:sp modelId="{050222B0-B074-421A-95CB-21A227C3D4B5}">
      <dsp:nvSpPr>
        <dsp:cNvPr id="0" name=""/>
        <dsp:cNvSpPr/>
      </dsp:nvSpPr>
      <dsp:spPr>
        <a:xfrm>
          <a:off x="8298250" y="5648361"/>
          <a:ext cx="2838206" cy="865652"/>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kern="1200" dirty="0">
              <a:latin typeface="Arial" panose="020B0604020202020204" pitchFamily="34" charset="0"/>
              <a:cs typeface="Arial" panose="020B0604020202020204" pitchFamily="34" charset="0"/>
            </a:rPr>
            <a:t>Identificar </a:t>
          </a:r>
          <a:r>
            <a:rPr lang="es-MX" sz="2400" kern="1200" dirty="0">
              <a:solidFill>
                <a:srgbClr val="FF0000"/>
              </a:solidFill>
              <a:latin typeface="Arial" panose="020B0604020202020204" pitchFamily="34" charset="0"/>
              <a:cs typeface="Arial" panose="020B0604020202020204" pitchFamily="34" charset="0"/>
            </a:rPr>
            <a:t>v</a:t>
          </a:r>
          <a:r>
            <a:rPr lang="es-MX" sz="2400" kern="1200" dirty="0">
              <a:latin typeface="Arial" panose="020B0604020202020204" pitchFamily="34" charset="0"/>
              <a:cs typeface="Arial" panose="020B0604020202020204" pitchFamily="34" charset="0"/>
            </a:rPr>
            <a:t>ariables</a:t>
          </a:r>
        </a:p>
      </dsp:txBody>
      <dsp:txXfrm>
        <a:off x="8298250" y="5648361"/>
        <a:ext cx="2838206" cy="865652"/>
      </dsp:txXfrm>
    </dsp:sp>
    <dsp:sp modelId="{B7B7C271-5EA9-40A2-92B2-4C548982D72A}">
      <dsp:nvSpPr>
        <dsp:cNvPr id="0" name=""/>
        <dsp:cNvSpPr/>
      </dsp:nvSpPr>
      <dsp:spPr>
        <a:xfrm>
          <a:off x="11704097" y="4883533"/>
          <a:ext cx="2838206" cy="105023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kern="1200" dirty="0">
              <a:latin typeface="Arial" panose="020B0604020202020204" pitchFamily="34" charset="0"/>
              <a:cs typeface="Arial" panose="020B0604020202020204" pitchFamily="34" charset="0"/>
            </a:rPr>
            <a:t>Identificar la diversidad de situaciones</a:t>
          </a:r>
        </a:p>
      </dsp:txBody>
      <dsp:txXfrm>
        <a:off x="11704097" y="4883533"/>
        <a:ext cx="2838206" cy="1050236"/>
      </dsp:txXfrm>
    </dsp:sp>
    <dsp:sp modelId="{05C1C25F-85BB-423E-82AC-82216556E289}">
      <dsp:nvSpPr>
        <dsp:cNvPr id="0" name=""/>
        <dsp:cNvSpPr/>
      </dsp:nvSpPr>
      <dsp:spPr>
        <a:xfrm>
          <a:off x="11704097" y="6288545"/>
          <a:ext cx="2838206" cy="990298"/>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kern="1200" dirty="0">
              <a:latin typeface="Arial" panose="020B0604020202020204" pitchFamily="34" charset="0"/>
              <a:cs typeface="Arial" panose="020B0604020202020204" pitchFamily="34" charset="0"/>
            </a:rPr>
            <a:t>Conocer la población de estudio</a:t>
          </a:r>
        </a:p>
      </dsp:txBody>
      <dsp:txXfrm>
        <a:off x="11704097" y="6288545"/>
        <a:ext cx="2838206" cy="990298"/>
      </dsp:txXfrm>
    </dsp:sp>
    <dsp:sp modelId="{CDC8239D-636A-4483-A9DE-8D8E3DE758DD}">
      <dsp:nvSpPr>
        <dsp:cNvPr id="0" name=""/>
        <dsp:cNvSpPr/>
      </dsp:nvSpPr>
      <dsp:spPr>
        <a:xfrm>
          <a:off x="8298250" y="8243833"/>
          <a:ext cx="2838206" cy="865652"/>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kern="1200" dirty="0">
              <a:latin typeface="Arial" panose="020B0604020202020204" pitchFamily="34" charset="0"/>
              <a:cs typeface="Arial" panose="020B0604020202020204" pitchFamily="34" charset="0"/>
            </a:rPr>
            <a:t>Lógica </a:t>
          </a:r>
          <a:r>
            <a:rPr lang="es-MX" sz="2400" kern="1200" dirty="0">
              <a:solidFill>
                <a:srgbClr val="FF0000"/>
              </a:solidFill>
              <a:latin typeface="Arial" panose="020B0604020202020204" pitchFamily="34" charset="0"/>
              <a:cs typeface="Arial" panose="020B0604020202020204" pitchFamily="34" charset="0"/>
            </a:rPr>
            <a:t>a</a:t>
          </a:r>
          <a:r>
            <a:rPr lang="es-MX" sz="2400" kern="1200" dirty="0">
              <a:latin typeface="Arial" panose="020B0604020202020204" pitchFamily="34" charset="0"/>
              <a:cs typeface="Arial" panose="020B0604020202020204" pitchFamily="34" charset="0"/>
            </a:rPr>
            <a:t>rgumentativa</a:t>
          </a:r>
        </a:p>
      </dsp:txBody>
      <dsp:txXfrm>
        <a:off x="8298250" y="8243833"/>
        <a:ext cx="2838206" cy="865652"/>
      </dsp:txXfrm>
    </dsp:sp>
    <dsp:sp modelId="{F62DD2F4-17C8-4625-BE3B-909FAFEC6B62}">
      <dsp:nvSpPr>
        <dsp:cNvPr id="0" name=""/>
        <dsp:cNvSpPr/>
      </dsp:nvSpPr>
      <dsp:spPr>
        <a:xfrm>
          <a:off x="11704097" y="7633619"/>
          <a:ext cx="2838206" cy="865652"/>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kern="1200">
              <a:latin typeface="Arial" panose="020B0604020202020204" pitchFamily="34" charset="0"/>
              <a:cs typeface="Arial" panose="020B0604020202020204" pitchFamily="34" charset="0"/>
            </a:rPr>
            <a:t>Reglas gramaticales</a:t>
          </a:r>
        </a:p>
      </dsp:txBody>
      <dsp:txXfrm>
        <a:off x="11704097" y="7633619"/>
        <a:ext cx="2838206" cy="865652"/>
      </dsp:txXfrm>
    </dsp:sp>
    <dsp:sp modelId="{586AAA99-D057-4686-B3D1-4CE351EE5081}">
      <dsp:nvSpPr>
        <dsp:cNvPr id="0" name=""/>
        <dsp:cNvSpPr/>
      </dsp:nvSpPr>
      <dsp:spPr>
        <a:xfrm>
          <a:off x="11704097" y="8854048"/>
          <a:ext cx="2838206" cy="865652"/>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kern="1200">
              <a:latin typeface="Arial" panose="020B0604020202020204" pitchFamily="34" charset="0"/>
              <a:cs typeface="Arial" panose="020B0604020202020204" pitchFamily="34" charset="0"/>
            </a:rPr>
            <a:t>Lógica argumentativa</a:t>
          </a:r>
        </a:p>
      </dsp:txBody>
      <dsp:txXfrm>
        <a:off x="11704097" y="8854048"/>
        <a:ext cx="2838206" cy="8656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484948" y="2651323"/>
            <a:ext cx="16829405" cy="5640152"/>
          </a:xfrm>
        </p:spPr>
        <p:txBody>
          <a:bodyPr anchor="b"/>
          <a:lstStyle>
            <a:lvl1pPr algn="ctr">
              <a:defRPr sz="12992"/>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74913" y="8508981"/>
            <a:ext cx="14849475" cy="3911355"/>
          </a:xfrm>
        </p:spPr>
        <p:txBody>
          <a:bodyPr/>
          <a:lstStyle>
            <a:lvl1pPr marL="0" indent="0" algn="ctr">
              <a:buNone/>
              <a:defRPr sz="5197"/>
            </a:lvl1pPr>
            <a:lvl2pPr marL="989975" indent="0" algn="ctr">
              <a:buNone/>
              <a:defRPr sz="4331"/>
            </a:lvl2pPr>
            <a:lvl3pPr marL="1979950" indent="0" algn="ctr">
              <a:buNone/>
              <a:defRPr sz="3898"/>
            </a:lvl3pPr>
            <a:lvl4pPr marL="2969925" indent="0" algn="ctr">
              <a:buNone/>
              <a:defRPr sz="3464"/>
            </a:lvl4pPr>
            <a:lvl5pPr marL="3959901" indent="0" algn="ctr">
              <a:buNone/>
              <a:defRPr sz="3464"/>
            </a:lvl5pPr>
            <a:lvl6pPr marL="4949876" indent="0" algn="ctr">
              <a:buNone/>
              <a:defRPr sz="3464"/>
            </a:lvl6pPr>
            <a:lvl7pPr marL="5939851" indent="0" algn="ctr">
              <a:buNone/>
              <a:defRPr sz="3464"/>
            </a:lvl7pPr>
            <a:lvl8pPr marL="6929826" indent="0" algn="ctr">
              <a:buNone/>
              <a:defRPr sz="3464"/>
            </a:lvl8pPr>
            <a:lvl9pPr marL="7919801" indent="0" algn="ctr">
              <a:buNone/>
              <a:defRPr sz="3464"/>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08/10/21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‹Nr.›</a:t>
            </a:fld>
            <a:endParaRPr lang="es-MX"/>
          </a:p>
        </p:txBody>
      </p:sp>
    </p:spTree>
    <p:extLst>
      <p:ext uri="{BB962C8B-B14F-4D97-AF65-F5344CB8AC3E}">
        <p14:creationId xmlns:p14="http://schemas.microsoft.com/office/powerpoint/2010/main" val="4138044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08/10/21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‹Nr.›</a:t>
            </a:fld>
            <a:endParaRPr lang="es-MX"/>
          </a:p>
        </p:txBody>
      </p:sp>
    </p:spTree>
    <p:extLst>
      <p:ext uri="{BB962C8B-B14F-4D97-AF65-F5344CB8AC3E}">
        <p14:creationId xmlns:p14="http://schemas.microsoft.com/office/powerpoint/2010/main" val="216835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68875" y="862524"/>
            <a:ext cx="4269224" cy="1372912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61203" y="862524"/>
            <a:ext cx="12560181" cy="13729122"/>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08/10/21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‹Nr.›</a:t>
            </a:fld>
            <a:endParaRPr lang="es-MX"/>
          </a:p>
        </p:txBody>
      </p:sp>
    </p:spTree>
    <p:extLst>
      <p:ext uri="{BB962C8B-B14F-4D97-AF65-F5344CB8AC3E}">
        <p14:creationId xmlns:p14="http://schemas.microsoft.com/office/powerpoint/2010/main" val="131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08/10/21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‹Nr.›</a:t>
            </a:fld>
            <a:endParaRPr lang="es-MX"/>
          </a:p>
        </p:txBody>
      </p:sp>
    </p:spTree>
    <p:extLst>
      <p:ext uri="{BB962C8B-B14F-4D97-AF65-F5344CB8AC3E}">
        <p14:creationId xmlns:p14="http://schemas.microsoft.com/office/powerpoint/2010/main" val="326092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350891" y="4038864"/>
            <a:ext cx="17076896" cy="6738931"/>
          </a:xfrm>
        </p:spPr>
        <p:txBody>
          <a:bodyPr anchor="b"/>
          <a:lstStyle>
            <a:lvl1pPr>
              <a:defRPr sz="12992"/>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50891" y="10841548"/>
            <a:ext cx="17076896" cy="3543845"/>
          </a:xfrm>
        </p:spPr>
        <p:txBody>
          <a:bodyPr/>
          <a:lstStyle>
            <a:lvl1pPr marL="0" indent="0">
              <a:buNone/>
              <a:defRPr sz="5197">
                <a:solidFill>
                  <a:schemeClr val="tx1"/>
                </a:solidFill>
              </a:defRPr>
            </a:lvl1pPr>
            <a:lvl2pPr marL="989975" indent="0">
              <a:buNone/>
              <a:defRPr sz="4331">
                <a:solidFill>
                  <a:schemeClr val="tx1">
                    <a:tint val="75000"/>
                  </a:schemeClr>
                </a:solidFill>
              </a:defRPr>
            </a:lvl2pPr>
            <a:lvl3pPr marL="1979950" indent="0">
              <a:buNone/>
              <a:defRPr sz="3898">
                <a:solidFill>
                  <a:schemeClr val="tx1">
                    <a:tint val="75000"/>
                  </a:schemeClr>
                </a:solidFill>
              </a:defRPr>
            </a:lvl3pPr>
            <a:lvl4pPr marL="2969925" indent="0">
              <a:buNone/>
              <a:defRPr sz="3464">
                <a:solidFill>
                  <a:schemeClr val="tx1">
                    <a:tint val="75000"/>
                  </a:schemeClr>
                </a:solidFill>
              </a:defRPr>
            </a:lvl4pPr>
            <a:lvl5pPr marL="3959901" indent="0">
              <a:buNone/>
              <a:defRPr sz="3464">
                <a:solidFill>
                  <a:schemeClr val="tx1">
                    <a:tint val="75000"/>
                  </a:schemeClr>
                </a:solidFill>
              </a:defRPr>
            </a:lvl5pPr>
            <a:lvl6pPr marL="4949876" indent="0">
              <a:buNone/>
              <a:defRPr sz="3464">
                <a:solidFill>
                  <a:schemeClr val="tx1">
                    <a:tint val="75000"/>
                  </a:schemeClr>
                </a:solidFill>
              </a:defRPr>
            </a:lvl6pPr>
            <a:lvl7pPr marL="5939851" indent="0">
              <a:buNone/>
              <a:defRPr sz="3464">
                <a:solidFill>
                  <a:schemeClr val="tx1">
                    <a:tint val="75000"/>
                  </a:schemeClr>
                </a:solidFill>
              </a:defRPr>
            </a:lvl7pPr>
            <a:lvl8pPr marL="6929826" indent="0">
              <a:buNone/>
              <a:defRPr sz="3464">
                <a:solidFill>
                  <a:schemeClr val="tx1">
                    <a:tint val="75000"/>
                  </a:schemeClr>
                </a:solidFill>
              </a:defRPr>
            </a:lvl8pPr>
            <a:lvl9pPr marL="7919801" indent="0">
              <a:buNone/>
              <a:defRPr sz="3464">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56BA440-60C8-4FA2-A8D1-040CB15E1E72}" type="datetimeFigureOut">
              <a:rPr lang="es-MX" smtClean="0"/>
              <a:t>08/10/21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‹Nr.›</a:t>
            </a:fld>
            <a:endParaRPr lang="es-MX"/>
          </a:p>
        </p:txBody>
      </p:sp>
    </p:spTree>
    <p:extLst>
      <p:ext uri="{BB962C8B-B14F-4D97-AF65-F5344CB8AC3E}">
        <p14:creationId xmlns:p14="http://schemas.microsoft.com/office/powerpoint/2010/main" val="272289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61202" y="4312617"/>
            <a:ext cx="8414703" cy="1027902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0023395" y="4312617"/>
            <a:ext cx="8414703" cy="1027902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56BA440-60C8-4FA2-A8D1-040CB15E1E72}" type="datetimeFigureOut">
              <a:rPr lang="es-MX" smtClean="0"/>
              <a:t>08/10/21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ED97D3-17DB-4DDD-8829-D392E27D3E2A}" type="slidenum">
              <a:rPr lang="es-MX" smtClean="0"/>
              <a:t>‹Nr.›</a:t>
            </a:fld>
            <a:endParaRPr lang="es-MX"/>
          </a:p>
        </p:txBody>
      </p:sp>
    </p:spTree>
    <p:extLst>
      <p:ext uri="{BB962C8B-B14F-4D97-AF65-F5344CB8AC3E}">
        <p14:creationId xmlns:p14="http://schemas.microsoft.com/office/powerpoint/2010/main" val="2033154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63781" y="862527"/>
            <a:ext cx="17076896" cy="31313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63783" y="3971359"/>
            <a:ext cx="8376031" cy="1946301"/>
          </a:xfrm>
        </p:spPr>
        <p:txBody>
          <a:bodyPr anchor="b"/>
          <a:lstStyle>
            <a:lvl1pPr marL="0" indent="0">
              <a:buNone/>
              <a:defRPr sz="5197" b="1"/>
            </a:lvl1pPr>
            <a:lvl2pPr marL="989975" indent="0">
              <a:buNone/>
              <a:defRPr sz="4331" b="1"/>
            </a:lvl2pPr>
            <a:lvl3pPr marL="1979950" indent="0">
              <a:buNone/>
              <a:defRPr sz="3898" b="1"/>
            </a:lvl3pPr>
            <a:lvl4pPr marL="2969925" indent="0">
              <a:buNone/>
              <a:defRPr sz="3464" b="1"/>
            </a:lvl4pPr>
            <a:lvl5pPr marL="3959901" indent="0">
              <a:buNone/>
              <a:defRPr sz="3464" b="1"/>
            </a:lvl5pPr>
            <a:lvl6pPr marL="4949876" indent="0">
              <a:buNone/>
              <a:defRPr sz="3464" b="1"/>
            </a:lvl6pPr>
            <a:lvl7pPr marL="5939851" indent="0">
              <a:buNone/>
              <a:defRPr sz="3464" b="1"/>
            </a:lvl7pPr>
            <a:lvl8pPr marL="6929826" indent="0">
              <a:buNone/>
              <a:defRPr sz="3464" b="1"/>
            </a:lvl8pPr>
            <a:lvl9pPr marL="7919801" indent="0">
              <a:buNone/>
              <a:defRPr sz="3464" b="1"/>
            </a:lvl9pPr>
          </a:lstStyle>
          <a:p>
            <a:pPr lvl="0"/>
            <a:r>
              <a:rPr lang="es-ES"/>
              <a:t>Editar el estilo de texto del patrón</a:t>
            </a:r>
          </a:p>
        </p:txBody>
      </p:sp>
      <p:sp>
        <p:nvSpPr>
          <p:cNvPr id="4" name="Content Placeholder 3"/>
          <p:cNvSpPr>
            <a:spLocks noGrp="1"/>
          </p:cNvSpPr>
          <p:nvPr>
            <p:ph sz="half" idx="2"/>
          </p:nvPr>
        </p:nvSpPr>
        <p:spPr>
          <a:xfrm>
            <a:off x="1363783" y="5917660"/>
            <a:ext cx="8376031" cy="87039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0023397" y="3971359"/>
            <a:ext cx="8417281" cy="1946301"/>
          </a:xfrm>
        </p:spPr>
        <p:txBody>
          <a:bodyPr anchor="b"/>
          <a:lstStyle>
            <a:lvl1pPr marL="0" indent="0">
              <a:buNone/>
              <a:defRPr sz="5197" b="1"/>
            </a:lvl1pPr>
            <a:lvl2pPr marL="989975" indent="0">
              <a:buNone/>
              <a:defRPr sz="4331" b="1"/>
            </a:lvl2pPr>
            <a:lvl3pPr marL="1979950" indent="0">
              <a:buNone/>
              <a:defRPr sz="3898" b="1"/>
            </a:lvl3pPr>
            <a:lvl4pPr marL="2969925" indent="0">
              <a:buNone/>
              <a:defRPr sz="3464" b="1"/>
            </a:lvl4pPr>
            <a:lvl5pPr marL="3959901" indent="0">
              <a:buNone/>
              <a:defRPr sz="3464" b="1"/>
            </a:lvl5pPr>
            <a:lvl6pPr marL="4949876" indent="0">
              <a:buNone/>
              <a:defRPr sz="3464" b="1"/>
            </a:lvl6pPr>
            <a:lvl7pPr marL="5939851" indent="0">
              <a:buNone/>
              <a:defRPr sz="3464" b="1"/>
            </a:lvl7pPr>
            <a:lvl8pPr marL="6929826" indent="0">
              <a:buNone/>
              <a:defRPr sz="3464" b="1"/>
            </a:lvl8pPr>
            <a:lvl9pPr marL="7919801" indent="0">
              <a:buNone/>
              <a:defRPr sz="3464" b="1"/>
            </a:lvl9pPr>
          </a:lstStyle>
          <a:p>
            <a:pPr lvl="0"/>
            <a:r>
              <a:rPr lang="es-ES"/>
              <a:t>Editar el estilo de texto del patrón</a:t>
            </a:r>
          </a:p>
        </p:txBody>
      </p:sp>
      <p:sp>
        <p:nvSpPr>
          <p:cNvPr id="6" name="Content Placeholder 5"/>
          <p:cNvSpPr>
            <a:spLocks noGrp="1"/>
          </p:cNvSpPr>
          <p:nvPr>
            <p:ph sz="quarter" idx="4"/>
          </p:nvPr>
        </p:nvSpPr>
        <p:spPr>
          <a:xfrm>
            <a:off x="10023397" y="5917660"/>
            <a:ext cx="8417281" cy="87039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56BA440-60C8-4FA2-A8D1-040CB15E1E72}" type="datetimeFigureOut">
              <a:rPr lang="es-MX" smtClean="0"/>
              <a:t>08/10/21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5ED97D3-17DB-4DDD-8829-D392E27D3E2A}" type="slidenum">
              <a:rPr lang="es-MX" smtClean="0"/>
              <a:t>‹Nr.›</a:t>
            </a:fld>
            <a:endParaRPr lang="es-MX"/>
          </a:p>
        </p:txBody>
      </p:sp>
    </p:spTree>
    <p:extLst>
      <p:ext uri="{BB962C8B-B14F-4D97-AF65-F5344CB8AC3E}">
        <p14:creationId xmlns:p14="http://schemas.microsoft.com/office/powerpoint/2010/main" val="1923867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56BA440-60C8-4FA2-A8D1-040CB15E1E72}" type="datetimeFigureOut">
              <a:rPr lang="es-MX" smtClean="0"/>
              <a:t>08/10/21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5ED97D3-17DB-4DDD-8829-D392E27D3E2A}" type="slidenum">
              <a:rPr lang="es-MX" smtClean="0"/>
              <a:t>‹Nr.›</a:t>
            </a:fld>
            <a:endParaRPr lang="es-MX"/>
          </a:p>
        </p:txBody>
      </p:sp>
    </p:spTree>
    <p:extLst>
      <p:ext uri="{BB962C8B-B14F-4D97-AF65-F5344CB8AC3E}">
        <p14:creationId xmlns:p14="http://schemas.microsoft.com/office/powerpoint/2010/main" val="229820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BA440-60C8-4FA2-A8D1-040CB15E1E72}" type="datetimeFigureOut">
              <a:rPr lang="es-MX" smtClean="0"/>
              <a:t>08/10/21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5ED97D3-17DB-4DDD-8829-D392E27D3E2A}" type="slidenum">
              <a:rPr lang="es-MX" smtClean="0"/>
              <a:t>‹Nr.›</a:t>
            </a:fld>
            <a:endParaRPr lang="es-MX"/>
          </a:p>
        </p:txBody>
      </p:sp>
    </p:spTree>
    <p:extLst>
      <p:ext uri="{BB962C8B-B14F-4D97-AF65-F5344CB8AC3E}">
        <p14:creationId xmlns:p14="http://schemas.microsoft.com/office/powerpoint/2010/main" val="78189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63781" y="1080029"/>
            <a:ext cx="6385790" cy="3780102"/>
          </a:xfrm>
        </p:spPr>
        <p:txBody>
          <a:bodyPr anchor="b"/>
          <a:lstStyle>
            <a:lvl1pPr>
              <a:defRPr sz="6929"/>
            </a:lvl1pPr>
          </a:lstStyle>
          <a:p>
            <a:r>
              <a:rPr lang="es-ES"/>
              <a:t>Haga clic para modificar el estilo de título del patrón</a:t>
            </a:r>
            <a:endParaRPr lang="en-US" dirty="0"/>
          </a:p>
        </p:txBody>
      </p:sp>
      <p:sp>
        <p:nvSpPr>
          <p:cNvPr id="3" name="Content Placeholder 2"/>
          <p:cNvSpPr>
            <a:spLocks noGrp="1"/>
          </p:cNvSpPr>
          <p:nvPr>
            <p:ph idx="1"/>
          </p:nvPr>
        </p:nvSpPr>
        <p:spPr>
          <a:xfrm>
            <a:off x="8417281" y="2332567"/>
            <a:ext cx="10023396" cy="11512811"/>
          </a:xfrm>
        </p:spPr>
        <p:txBody>
          <a:bodyPr/>
          <a:lstStyle>
            <a:lvl1pPr>
              <a:defRPr sz="6929"/>
            </a:lvl1pPr>
            <a:lvl2pPr>
              <a:defRPr sz="6063"/>
            </a:lvl2pPr>
            <a:lvl3pPr>
              <a:defRPr sz="5197"/>
            </a:lvl3pPr>
            <a:lvl4pPr>
              <a:defRPr sz="4331"/>
            </a:lvl4pPr>
            <a:lvl5pPr>
              <a:defRPr sz="4331"/>
            </a:lvl5pPr>
            <a:lvl6pPr>
              <a:defRPr sz="4331"/>
            </a:lvl6pPr>
            <a:lvl7pPr>
              <a:defRPr sz="4331"/>
            </a:lvl7pPr>
            <a:lvl8pPr>
              <a:defRPr sz="4331"/>
            </a:lvl8pPr>
            <a:lvl9pPr>
              <a:defRPr sz="4331"/>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363781" y="4860131"/>
            <a:ext cx="6385790" cy="9003995"/>
          </a:xfrm>
        </p:spPr>
        <p:txBody>
          <a:bodyPr/>
          <a:lstStyle>
            <a:lvl1pPr marL="0" indent="0">
              <a:buNone/>
              <a:defRPr sz="3464"/>
            </a:lvl1pPr>
            <a:lvl2pPr marL="989975" indent="0">
              <a:buNone/>
              <a:defRPr sz="3031"/>
            </a:lvl2pPr>
            <a:lvl3pPr marL="1979950" indent="0">
              <a:buNone/>
              <a:defRPr sz="2598"/>
            </a:lvl3pPr>
            <a:lvl4pPr marL="2969925" indent="0">
              <a:buNone/>
              <a:defRPr sz="2165"/>
            </a:lvl4pPr>
            <a:lvl5pPr marL="3959901" indent="0">
              <a:buNone/>
              <a:defRPr sz="2165"/>
            </a:lvl5pPr>
            <a:lvl6pPr marL="4949876" indent="0">
              <a:buNone/>
              <a:defRPr sz="2165"/>
            </a:lvl6pPr>
            <a:lvl7pPr marL="5939851" indent="0">
              <a:buNone/>
              <a:defRPr sz="2165"/>
            </a:lvl7pPr>
            <a:lvl8pPr marL="6929826" indent="0">
              <a:buNone/>
              <a:defRPr sz="2165"/>
            </a:lvl8pPr>
            <a:lvl9pPr marL="7919801" indent="0">
              <a:buNone/>
              <a:defRPr sz="2165"/>
            </a:lvl9pPr>
          </a:lstStyle>
          <a:p>
            <a:pPr lvl="0"/>
            <a:r>
              <a:rPr lang="es-ES"/>
              <a:t>Editar el estilo de texto del patrón</a:t>
            </a:r>
          </a:p>
        </p:txBody>
      </p:sp>
      <p:sp>
        <p:nvSpPr>
          <p:cNvPr id="5" name="Date Placeholder 4"/>
          <p:cNvSpPr>
            <a:spLocks noGrp="1"/>
          </p:cNvSpPr>
          <p:nvPr>
            <p:ph type="dt" sz="half" idx="10"/>
          </p:nvPr>
        </p:nvSpPr>
        <p:spPr/>
        <p:txBody>
          <a:bodyPr/>
          <a:lstStyle/>
          <a:p>
            <a:fld id="{856BA440-60C8-4FA2-A8D1-040CB15E1E72}" type="datetimeFigureOut">
              <a:rPr lang="es-MX" smtClean="0"/>
              <a:t>08/10/21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ED97D3-17DB-4DDD-8829-D392E27D3E2A}" type="slidenum">
              <a:rPr lang="es-MX" smtClean="0"/>
              <a:t>‹Nr.›</a:t>
            </a:fld>
            <a:endParaRPr lang="es-MX"/>
          </a:p>
        </p:txBody>
      </p:sp>
    </p:spTree>
    <p:extLst>
      <p:ext uri="{BB962C8B-B14F-4D97-AF65-F5344CB8AC3E}">
        <p14:creationId xmlns:p14="http://schemas.microsoft.com/office/powerpoint/2010/main" val="96133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63781" y="1080029"/>
            <a:ext cx="6385790" cy="3780102"/>
          </a:xfrm>
        </p:spPr>
        <p:txBody>
          <a:bodyPr anchor="b"/>
          <a:lstStyle>
            <a:lvl1pPr>
              <a:defRPr sz="692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417281" y="2332567"/>
            <a:ext cx="10023396" cy="11512811"/>
          </a:xfrm>
        </p:spPr>
        <p:txBody>
          <a:bodyPr anchor="t"/>
          <a:lstStyle>
            <a:lvl1pPr marL="0" indent="0">
              <a:buNone/>
              <a:defRPr sz="6929"/>
            </a:lvl1pPr>
            <a:lvl2pPr marL="989975" indent="0">
              <a:buNone/>
              <a:defRPr sz="6063"/>
            </a:lvl2pPr>
            <a:lvl3pPr marL="1979950" indent="0">
              <a:buNone/>
              <a:defRPr sz="5197"/>
            </a:lvl3pPr>
            <a:lvl4pPr marL="2969925" indent="0">
              <a:buNone/>
              <a:defRPr sz="4331"/>
            </a:lvl4pPr>
            <a:lvl5pPr marL="3959901" indent="0">
              <a:buNone/>
              <a:defRPr sz="4331"/>
            </a:lvl5pPr>
            <a:lvl6pPr marL="4949876" indent="0">
              <a:buNone/>
              <a:defRPr sz="4331"/>
            </a:lvl6pPr>
            <a:lvl7pPr marL="5939851" indent="0">
              <a:buNone/>
              <a:defRPr sz="4331"/>
            </a:lvl7pPr>
            <a:lvl8pPr marL="6929826" indent="0">
              <a:buNone/>
              <a:defRPr sz="4331"/>
            </a:lvl8pPr>
            <a:lvl9pPr marL="7919801" indent="0">
              <a:buNone/>
              <a:defRPr sz="4331"/>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363781" y="4860131"/>
            <a:ext cx="6385790" cy="9003995"/>
          </a:xfrm>
        </p:spPr>
        <p:txBody>
          <a:bodyPr/>
          <a:lstStyle>
            <a:lvl1pPr marL="0" indent="0">
              <a:buNone/>
              <a:defRPr sz="3464"/>
            </a:lvl1pPr>
            <a:lvl2pPr marL="989975" indent="0">
              <a:buNone/>
              <a:defRPr sz="3031"/>
            </a:lvl2pPr>
            <a:lvl3pPr marL="1979950" indent="0">
              <a:buNone/>
              <a:defRPr sz="2598"/>
            </a:lvl3pPr>
            <a:lvl4pPr marL="2969925" indent="0">
              <a:buNone/>
              <a:defRPr sz="2165"/>
            </a:lvl4pPr>
            <a:lvl5pPr marL="3959901" indent="0">
              <a:buNone/>
              <a:defRPr sz="2165"/>
            </a:lvl5pPr>
            <a:lvl6pPr marL="4949876" indent="0">
              <a:buNone/>
              <a:defRPr sz="2165"/>
            </a:lvl6pPr>
            <a:lvl7pPr marL="5939851" indent="0">
              <a:buNone/>
              <a:defRPr sz="2165"/>
            </a:lvl7pPr>
            <a:lvl8pPr marL="6929826" indent="0">
              <a:buNone/>
              <a:defRPr sz="2165"/>
            </a:lvl8pPr>
            <a:lvl9pPr marL="7919801" indent="0">
              <a:buNone/>
              <a:defRPr sz="2165"/>
            </a:lvl9pPr>
          </a:lstStyle>
          <a:p>
            <a:pPr lvl="0"/>
            <a:r>
              <a:rPr lang="es-ES"/>
              <a:t>Editar el estilo de texto del patrón</a:t>
            </a:r>
          </a:p>
        </p:txBody>
      </p:sp>
      <p:sp>
        <p:nvSpPr>
          <p:cNvPr id="5" name="Date Placeholder 4"/>
          <p:cNvSpPr>
            <a:spLocks noGrp="1"/>
          </p:cNvSpPr>
          <p:nvPr>
            <p:ph type="dt" sz="half" idx="10"/>
          </p:nvPr>
        </p:nvSpPr>
        <p:spPr/>
        <p:txBody>
          <a:bodyPr/>
          <a:lstStyle/>
          <a:p>
            <a:fld id="{856BA440-60C8-4FA2-A8D1-040CB15E1E72}" type="datetimeFigureOut">
              <a:rPr lang="es-MX" smtClean="0"/>
              <a:t>08/10/21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ED97D3-17DB-4DDD-8829-D392E27D3E2A}" type="slidenum">
              <a:rPr lang="es-MX" smtClean="0"/>
              <a:t>‹Nr.›</a:t>
            </a:fld>
            <a:endParaRPr lang="es-MX"/>
          </a:p>
        </p:txBody>
      </p:sp>
    </p:spTree>
    <p:extLst>
      <p:ext uri="{BB962C8B-B14F-4D97-AF65-F5344CB8AC3E}">
        <p14:creationId xmlns:p14="http://schemas.microsoft.com/office/powerpoint/2010/main" val="36495618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61202" y="862527"/>
            <a:ext cx="17076896" cy="31313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61202" y="4312617"/>
            <a:ext cx="17076896" cy="10279029"/>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61202" y="15015410"/>
            <a:ext cx="4454843" cy="862523"/>
          </a:xfrm>
          <a:prstGeom prst="rect">
            <a:avLst/>
          </a:prstGeom>
        </p:spPr>
        <p:txBody>
          <a:bodyPr vert="horz" lIns="91440" tIns="45720" rIns="91440" bIns="45720" rtlCol="0" anchor="ctr"/>
          <a:lstStyle>
            <a:lvl1pPr algn="l">
              <a:defRPr sz="2598">
                <a:solidFill>
                  <a:schemeClr val="tx1">
                    <a:tint val="75000"/>
                  </a:schemeClr>
                </a:solidFill>
              </a:defRPr>
            </a:lvl1pPr>
          </a:lstStyle>
          <a:p>
            <a:fld id="{856BA440-60C8-4FA2-A8D1-040CB15E1E72}" type="datetimeFigureOut">
              <a:rPr lang="es-MX" smtClean="0"/>
              <a:t>08/10/21</a:t>
            </a:fld>
            <a:endParaRPr lang="es-MX"/>
          </a:p>
        </p:txBody>
      </p:sp>
      <p:sp>
        <p:nvSpPr>
          <p:cNvPr id="5" name="Footer Placeholder 4"/>
          <p:cNvSpPr>
            <a:spLocks noGrp="1"/>
          </p:cNvSpPr>
          <p:nvPr>
            <p:ph type="ftr" sz="quarter" idx="3"/>
          </p:nvPr>
        </p:nvSpPr>
        <p:spPr>
          <a:xfrm>
            <a:off x="6558518" y="15015410"/>
            <a:ext cx="6682264" cy="862523"/>
          </a:xfrm>
          <a:prstGeom prst="rect">
            <a:avLst/>
          </a:prstGeom>
        </p:spPr>
        <p:txBody>
          <a:bodyPr vert="horz" lIns="91440" tIns="45720" rIns="91440" bIns="45720" rtlCol="0" anchor="ctr"/>
          <a:lstStyle>
            <a:lvl1pPr algn="ctr">
              <a:defRPr sz="2598">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3983255" y="15015410"/>
            <a:ext cx="4454843" cy="862523"/>
          </a:xfrm>
          <a:prstGeom prst="rect">
            <a:avLst/>
          </a:prstGeom>
        </p:spPr>
        <p:txBody>
          <a:bodyPr vert="horz" lIns="91440" tIns="45720" rIns="91440" bIns="45720" rtlCol="0" anchor="ctr"/>
          <a:lstStyle>
            <a:lvl1pPr algn="r">
              <a:defRPr sz="2598">
                <a:solidFill>
                  <a:schemeClr val="tx1">
                    <a:tint val="75000"/>
                  </a:schemeClr>
                </a:solidFill>
              </a:defRPr>
            </a:lvl1pPr>
          </a:lstStyle>
          <a:p>
            <a:fld id="{65ED97D3-17DB-4DDD-8829-D392E27D3E2A}" type="slidenum">
              <a:rPr lang="es-MX" smtClean="0"/>
              <a:t>‹Nr.›</a:t>
            </a:fld>
            <a:endParaRPr lang="es-MX"/>
          </a:p>
        </p:txBody>
      </p:sp>
    </p:spTree>
    <p:extLst>
      <p:ext uri="{BB962C8B-B14F-4D97-AF65-F5344CB8AC3E}">
        <p14:creationId xmlns:p14="http://schemas.microsoft.com/office/powerpoint/2010/main" val="34049878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979950" rtl="0" eaLnBrk="1" latinLnBrk="0" hangingPunct="1">
        <a:lnSpc>
          <a:spcPct val="90000"/>
        </a:lnSpc>
        <a:spcBef>
          <a:spcPct val="0"/>
        </a:spcBef>
        <a:buNone/>
        <a:defRPr sz="9527" kern="1200">
          <a:solidFill>
            <a:schemeClr val="tx1"/>
          </a:solidFill>
          <a:latin typeface="+mj-lt"/>
          <a:ea typeface="+mj-ea"/>
          <a:cs typeface="+mj-cs"/>
        </a:defRPr>
      </a:lvl1pPr>
    </p:titleStyle>
    <p:bodyStyle>
      <a:lvl1pPr marL="494988" indent="-494988" algn="l" defTabSz="1979950" rtl="0" eaLnBrk="1" latinLnBrk="0" hangingPunct="1">
        <a:lnSpc>
          <a:spcPct val="90000"/>
        </a:lnSpc>
        <a:spcBef>
          <a:spcPts val="2165"/>
        </a:spcBef>
        <a:buFont typeface="Arial" panose="020B0604020202020204" pitchFamily="34" charset="0"/>
        <a:buChar char="•"/>
        <a:defRPr sz="6063" kern="1200">
          <a:solidFill>
            <a:schemeClr val="tx1"/>
          </a:solidFill>
          <a:latin typeface="+mn-lt"/>
          <a:ea typeface="+mn-ea"/>
          <a:cs typeface="+mn-cs"/>
        </a:defRPr>
      </a:lvl1pPr>
      <a:lvl2pPr marL="1484963" indent="-494988" algn="l" defTabSz="1979950" rtl="0" eaLnBrk="1" latinLnBrk="0" hangingPunct="1">
        <a:lnSpc>
          <a:spcPct val="90000"/>
        </a:lnSpc>
        <a:spcBef>
          <a:spcPts val="1083"/>
        </a:spcBef>
        <a:buFont typeface="Arial" panose="020B0604020202020204" pitchFamily="34" charset="0"/>
        <a:buChar char="•"/>
        <a:defRPr sz="5197" kern="1200">
          <a:solidFill>
            <a:schemeClr val="tx1"/>
          </a:solidFill>
          <a:latin typeface="+mn-lt"/>
          <a:ea typeface="+mn-ea"/>
          <a:cs typeface="+mn-cs"/>
        </a:defRPr>
      </a:lvl2pPr>
      <a:lvl3pPr marL="2474938" indent="-494988" algn="l" defTabSz="1979950" rtl="0" eaLnBrk="1" latinLnBrk="0" hangingPunct="1">
        <a:lnSpc>
          <a:spcPct val="90000"/>
        </a:lnSpc>
        <a:spcBef>
          <a:spcPts val="1083"/>
        </a:spcBef>
        <a:buFont typeface="Arial" panose="020B0604020202020204" pitchFamily="34" charset="0"/>
        <a:buChar char="•"/>
        <a:defRPr sz="4331" kern="1200">
          <a:solidFill>
            <a:schemeClr val="tx1"/>
          </a:solidFill>
          <a:latin typeface="+mn-lt"/>
          <a:ea typeface="+mn-ea"/>
          <a:cs typeface="+mn-cs"/>
        </a:defRPr>
      </a:lvl3pPr>
      <a:lvl4pPr marL="3464913"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4pPr>
      <a:lvl5pPr marL="4454888"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5pPr>
      <a:lvl6pPr marL="5444863"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6pPr>
      <a:lvl7pPr marL="6434839"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7pPr>
      <a:lvl8pPr marL="7424814"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8pPr>
      <a:lvl9pPr marL="8414789"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9pPr>
    </p:bodyStyle>
    <p:otherStyle>
      <a:defPPr>
        <a:defRPr lang="en-US"/>
      </a:defPPr>
      <a:lvl1pPr marL="0" algn="l" defTabSz="1979950" rtl="0" eaLnBrk="1" latinLnBrk="0" hangingPunct="1">
        <a:defRPr sz="3898" kern="1200">
          <a:solidFill>
            <a:schemeClr val="tx1"/>
          </a:solidFill>
          <a:latin typeface="+mn-lt"/>
          <a:ea typeface="+mn-ea"/>
          <a:cs typeface="+mn-cs"/>
        </a:defRPr>
      </a:lvl1pPr>
      <a:lvl2pPr marL="989975" algn="l" defTabSz="1979950" rtl="0" eaLnBrk="1" latinLnBrk="0" hangingPunct="1">
        <a:defRPr sz="3898" kern="1200">
          <a:solidFill>
            <a:schemeClr val="tx1"/>
          </a:solidFill>
          <a:latin typeface="+mn-lt"/>
          <a:ea typeface="+mn-ea"/>
          <a:cs typeface="+mn-cs"/>
        </a:defRPr>
      </a:lvl2pPr>
      <a:lvl3pPr marL="1979950" algn="l" defTabSz="1979950" rtl="0" eaLnBrk="1" latinLnBrk="0" hangingPunct="1">
        <a:defRPr sz="3898" kern="1200">
          <a:solidFill>
            <a:schemeClr val="tx1"/>
          </a:solidFill>
          <a:latin typeface="+mn-lt"/>
          <a:ea typeface="+mn-ea"/>
          <a:cs typeface="+mn-cs"/>
        </a:defRPr>
      </a:lvl3pPr>
      <a:lvl4pPr marL="2969925" algn="l" defTabSz="1979950" rtl="0" eaLnBrk="1" latinLnBrk="0" hangingPunct="1">
        <a:defRPr sz="3898" kern="1200">
          <a:solidFill>
            <a:schemeClr val="tx1"/>
          </a:solidFill>
          <a:latin typeface="+mn-lt"/>
          <a:ea typeface="+mn-ea"/>
          <a:cs typeface="+mn-cs"/>
        </a:defRPr>
      </a:lvl4pPr>
      <a:lvl5pPr marL="3959901" algn="l" defTabSz="1979950" rtl="0" eaLnBrk="1" latinLnBrk="0" hangingPunct="1">
        <a:defRPr sz="3898" kern="1200">
          <a:solidFill>
            <a:schemeClr val="tx1"/>
          </a:solidFill>
          <a:latin typeface="+mn-lt"/>
          <a:ea typeface="+mn-ea"/>
          <a:cs typeface="+mn-cs"/>
        </a:defRPr>
      </a:lvl5pPr>
      <a:lvl6pPr marL="4949876" algn="l" defTabSz="1979950" rtl="0" eaLnBrk="1" latinLnBrk="0" hangingPunct="1">
        <a:defRPr sz="3898" kern="1200">
          <a:solidFill>
            <a:schemeClr val="tx1"/>
          </a:solidFill>
          <a:latin typeface="+mn-lt"/>
          <a:ea typeface="+mn-ea"/>
          <a:cs typeface="+mn-cs"/>
        </a:defRPr>
      </a:lvl6pPr>
      <a:lvl7pPr marL="5939851" algn="l" defTabSz="1979950" rtl="0" eaLnBrk="1" latinLnBrk="0" hangingPunct="1">
        <a:defRPr sz="3898" kern="1200">
          <a:solidFill>
            <a:schemeClr val="tx1"/>
          </a:solidFill>
          <a:latin typeface="+mn-lt"/>
          <a:ea typeface="+mn-ea"/>
          <a:cs typeface="+mn-cs"/>
        </a:defRPr>
      </a:lvl7pPr>
      <a:lvl8pPr marL="6929826" algn="l" defTabSz="1979950" rtl="0" eaLnBrk="1" latinLnBrk="0" hangingPunct="1">
        <a:defRPr sz="3898" kern="1200">
          <a:solidFill>
            <a:schemeClr val="tx1"/>
          </a:solidFill>
          <a:latin typeface="+mn-lt"/>
          <a:ea typeface="+mn-ea"/>
          <a:cs typeface="+mn-cs"/>
        </a:defRPr>
      </a:lvl8pPr>
      <a:lvl9pPr marL="7919801" algn="l" defTabSz="1979950" rtl="0" eaLnBrk="1" latinLnBrk="0" hangingPunct="1">
        <a:defRPr sz="3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flaticon.es/icono-gratis/sonido_283876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redalyc.org/articulo.oa?id=83453740004" TargetMode="External"/><Relationship Id="rId4" Type="http://schemas.openxmlformats.org/officeDocument/2006/relationships/hyperlink" Target="https://www.redalyc.org/articulo.oa?id=56724395024" TargetMode="External"/><Relationship Id="rId5" Type="http://schemas.openxmlformats.org/officeDocument/2006/relationships/hyperlink" Target="https://www.redalyc.org/articulo.oa?id=588661549016" TargetMode="External"/><Relationship Id="rId6" Type="http://schemas.openxmlformats.org/officeDocument/2006/relationships/hyperlink" Target="https://www.redalyc.org/articulo.oa?id=27050422003" TargetMode="External"/><Relationship Id="rId1" Type="http://schemas.openxmlformats.org/officeDocument/2006/relationships/slideLayout" Target="../slideLayouts/slideLayout7.xml"/><Relationship Id="rId2" Type="http://schemas.openxmlformats.org/officeDocument/2006/relationships/hyperlink" Target="https://www.redalyc.org/articulo.oa?id=17351640400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comments" Target="../comments/comment1.xml"/><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eb.microsoftstream.com/video/57562a31-d36d-4e1f-9998-8d8ed6fe81ed" TargetMode="External"/><Relationship Id="rId3" Type="http://schemas.openxmlformats.org/officeDocument/2006/relationships/hyperlink" Target="https://web.microsoftstream.com/video/d6eaaafc-2290-4e9d-956d-63b6bee653c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7447" y="384245"/>
            <a:ext cx="11884405" cy="1058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sz="2800" b="1" dirty="0">
              <a:latin typeface="Arial" panose="020B0604020202020204" pitchFamily="34" charset="0"/>
              <a:cs typeface="Arial" panose="020B0604020202020204" pitchFamily="34" charset="0"/>
            </a:endParaRPr>
          </a:p>
          <a:p>
            <a:pPr algn="ctr"/>
            <a:r>
              <a:rPr lang="es-MX" sz="2800" b="1" dirty="0">
                <a:latin typeface="Arial" panose="020B0604020202020204" pitchFamily="34" charset="0"/>
                <a:cs typeface="Arial" panose="020B0604020202020204" pitchFamily="34" charset="0"/>
              </a:rPr>
              <a:t>Fase 2. Pruebas aceptables</a:t>
            </a:r>
          </a:p>
          <a:p>
            <a:pPr algn="ctr"/>
            <a:endParaRPr lang="es-MX" sz="2800" b="1" dirty="0">
              <a:latin typeface="Arial" panose="020B0604020202020204" pitchFamily="34" charset="0"/>
              <a:cs typeface="Arial" panose="020B0604020202020204" pitchFamily="34" charset="0"/>
            </a:endParaRPr>
          </a:p>
        </p:txBody>
      </p:sp>
      <p:sp>
        <p:nvSpPr>
          <p:cNvPr id="3" name="Rectángulo 2"/>
          <p:cNvSpPr/>
          <p:nvPr/>
        </p:nvSpPr>
        <p:spPr>
          <a:xfrm>
            <a:off x="3499177" y="3340023"/>
            <a:ext cx="5445633" cy="515918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MX" sz="2000" b="1" dirty="0">
                <a:latin typeface="Arial" panose="020B0604020202020204" pitchFamily="34" charset="0"/>
                <a:cs typeface="Arial" panose="020B0604020202020204" pitchFamily="34" charset="0"/>
              </a:rPr>
              <a:t>Introducción</a:t>
            </a:r>
          </a:p>
          <a:p>
            <a:pPr algn="just"/>
            <a:endParaRPr lang="es-MX" sz="2000" b="1"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Una vez identificadas las competencias a desarrollar en la experiencia educativa y el proyecto que integre todos los aprendizajes, es necesario definir la forma de evaluar adecuadamente aquellos saberes, destrezas, habilidades y actitudes definidos en la primera fase. </a:t>
            </a:r>
            <a:endParaRPr lang="es-MX" sz="2000" b="1" dirty="0">
              <a:latin typeface="Arial" panose="020B0604020202020204" pitchFamily="34" charset="0"/>
              <a:cs typeface="Arial" panose="020B0604020202020204" pitchFamily="34" charset="0"/>
            </a:endParaRPr>
          </a:p>
        </p:txBody>
      </p:sp>
      <p:sp>
        <p:nvSpPr>
          <p:cNvPr id="11" name="Rectángulo 10"/>
          <p:cNvSpPr/>
          <p:nvPr/>
        </p:nvSpPr>
        <p:spPr>
          <a:xfrm>
            <a:off x="10698480" y="9495695"/>
            <a:ext cx="5957749" cy="443643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MX" sz="2400" b="1" dirty="0">
                <a:latin typeface="Arial" panose="020B0604020202020204" pitchFamily="34" charset="0"/>
                <a:cs typeface="Arial" panose="020B0604020202020204" pitchFamily="34" charset="0"/>
              </a:rPr>
              <a:t>Propósito </a:t>
            </a:r>
          </a:p>
          <a:p>
            <a:pPr algn="just"/>
            <a:endParaRPr lang="es-MX" sz="2400" b="1" dirty="0">
              <a:latin typeface="Arial" panose="020B0604020202020204" pitchFamily="34" charset="0"/>
              <a:cs typeface="Arial" panose="020B0604020202020204" pitchFamily="34" charset="0"/>
            </a:endParaRPr>
          </a:p>
          <a:p>
            <a:pPr algn="just"/>
            <a:r>
              <a:rPr lang="es-MX" sz="2400" dirty="0">
                <a:latin typeface="Arial" panose="020B0604020202020204" pitchFamily="34" charset="0"/>
                <a:cs typeface="Arial" panose="020B0604020202020204" pitchFamily="34" charset="0"/>
              </a:rPr>
              <a:t>El académico determinará los subproductos que compongan su proyecto integrador y la forma de evaluarlos en función de las competencias esperadas.</a:t>
            </a:r>
          </a:p>
        </p:txBody>
      </p:sp>
      <p:sp>
        <p:nvSpPr>
          <p:cNvPr id="16" name="Rectángulo 15">
            <a:extLst>
              <a:ext uri="{FF2B5EF4-FFF2-40B4-BE49-F238E27FC236}">
                <a16:creationId xmlns="" xmlns:a16="http://schemas.microsoft.com/office/drawing/2014/main" id="{E47887CE-6B87-40C4-833A-21F1440C97AC}"/>
              </a:ext>
            </a:extLst>
          </p:cNvPr>
          <p:cNvSpPr/>
          <p:nvPr/>
        </p:nvSpPr>
        <p:spPr>
          <a:xfrm>
            <a:off x="55237" y="2141758"/>
            <a:ext cx="6166757" cy="45321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sz="2000" b="1" dirty="0">
                <a:solidFill>
                  <a:schemeClr val="bg1">
                    <a:lumMod val="65000"/>
                  </a:schemeClr>
                </a:solidFill>
                <a:latin typeface="Arial" panose="020B0604020202020204" pitchFamily="34" charset="0"/>
                <a:cs typeface="Arial" panose="020B0604020202020204" pitchFamily="34" charset="0"/>
              </a:rPr>
              <a:t>Desarrollo de la Experiencia Educativa</a:t>
            </a:r>
            <a:endParaRPr lang="es-MX" sz="1200" b="1" dirty="0">
              <a:solidFill>
                <a:schemeClr val="bg1">
                  <a:lumMod val="65000"/>
                </a:schemeClr>
              </a:solidFill>
              <a:latin typeface="Arial" panose="020B0604020202020204" pitchFamily="34" charset="0"/>
              <a:cs typeface="Arial" panose="020B0604020202020204" pitchFamily="34" charset="0"/>
            </a:endParaRPr>
          </a:p>
        </p:txBody>
      </p:sp>
      <p:sp>
        <p:nvSpPr>
          <p:cNvPr id="17" name="Rectángulo 16">
            <a:extLst>
              <a:ext uri="{FF2B5EF4-FFF2-40B4-BE49-F238E27FC236}">
                <a16:creationId xmlns="" xmlns:a16="http://schemas.microsoft.com/office/drawing/2014/main" id="{A6AA8620-E45C-4E20-9F29-A96886211138}"/>
              </a:ext>
            </a:extLst>
          </p:cNvPr>
          <p:cNvSpPr/>
          <p:nvPr/>
        </p:nvSpPr>
        <p:spPr>
          <a:xfrm>
            <a:off x="2262865" y="2968646"/>
            <a:ext cx="15525751" cy="5901939"/>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s-MX"/>
          </a:p>
        </p:txBody>
      </p:sp>
      <p:sp>
        <p:nvSpPr>
          <p:cNvPr id="18" name="Rectángulo 17">
            <a:extLst>
              <a:ext uri="{FF2B5EF4-FFF2-40B4-BE49-F238E27FC236}">
                <a16:creationId xmlns="" xmlns:a16="http://schemas.microsoft.com/office/drawing/2014/main" id="{355AD916-2209-46BC-851B-240C1FEE4A0A}"/>
              </a:ext>
            </a:extLst>
          </p:cNvPr>
          <p:cNvSpPr/>
          <p:nvPr/>
        </p:nvSpPr>
        <p:spPr>
          <a:xfrm>
            <a:off x="2262864" y="8912512"/>
            <a:ext cx="15525751" cy="5901939"/>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s-MX"/>
          </a:p>
        </p:txBody>
      </p:sp>
      <p:sp>
        <p:nvSpPr>
          <p:cNvPr id="19" name="Rectángulo 18">
            <a:extLst>
              <a:ext uri="{FF2B5EF4-FFF2-40B4-BE49-F238E27FC236}">
                <a16:creationId xmlns="" xmlns:a16="http://schemas.microsoft.com/office/drawing/2014/main" id="{AFB6E29C-24EB-427D-AF00-1A553C181C5F}"/>
              </a:ext>
            </a:extLst>
          </p:cNvPr>
          <p:cNvSpPr/>
          <p:nvPr/>
        </p:nvSpPr>
        <p:spPr>
          <a:xfrm>
            <a:off x="10854492" y="3946939"/>
            <a:ext cx="5368755" cy="3945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2800" dirty="0" smtClean="0">
                <a:latin typeface="Arial" panose="020B0604020202020204" pitchFamily="34" charset="0"/>
                <a:cs typeface="Arial" panose="020B0604020202020204" pitchFamily="34" charset="0"/>
              </a:rPr>
              <a:t>Imagen</a:t>
            </a:r>
          </a:p>
          <a:p>
            <a:pPr algn="ctr"/>
            <a:r>
              <a:rPr lang="es-ES_tradnl" sz="2800" dirty="0">
                <a:solidFill>
                  <a:srgbClr val="FF0000"/>
                </a:solidFill>
              </a:rPr>
              <a:t>[</a:t>
            </a:r>
            <a:r>
              <a:rPr lang="es-ES" sz="2800" dirty="0" smtClean="0">
                <a:solidFill>
                  <a:srgbClr val="FF0000"/>
                </a:solidFill>
                <a:cs typeface="Arial" panose="020B0604020202020204" pitchFamily="34" charset="0"/>
              </a:rPr>
              <a:t>1</a:t>
            </a:r>
            <a:r>
              <a:rPr lang="es-ES_tradnl" sz="2800" dirty="0" smtClean="0">
                <a:solidFill>
                  <a:srgbClr val="FF0000"/>
                </a:solidFill>
              </a:rPr>
              <a:t>]</a:t>
            </a:r>
            <a:endParaRPr lang="es-MX" sz="2800" dirty="0">
              <a:latin typeface="Arial" panose="020B0604020202020204" pitchFamily="34" charset="0"/>
              <a:cs typeface="Arial" panose="020B0604020202020204" pitchFamily="34" charset="0"/>
            </a:endParaRPr>
          </a:p>
          <a:p>
            <a:pPr algn="ctr"/>
            <a:endParaRPr lang="es-MX" sz="2800" dirty="0">
              <a:latin typeface="Arial" panose="020B0604020202020204" pitchFamily="34" charset="0"/>
              <a:cs typeface="Arial" panose="020B0604020202020204" pitchFamily="34" charset="0"/>
            </a:endParaRPr>
          </a:p>
        </p:txBody>
      </p:sp>
      <p:sp>
        <p:nvSpPr>
          <p:cNvPr id="20" name="Rectángulo 19">
            <a:extLst>
              <a:ext uri="{FF2B5EF4-FFF2-40B4-BE49-F238E27FC236}">
                <a16:creationId xmlns="" xmlns:a16="http://schemas.microsoft.com/office/drawing/2014/main" id="{F9005DA3-5462-4EDC-AB3B-CA6499938743}"/>
              </a:ext>
            </a:extLst>
          </p:cNvPr>
          <p:cNvSpPr/>
          <p:nvPr/>
        </p:nvSpPr>
        <p:spPr>
          <a:xfrm>
            <a:off x="3537615" y="9890806"/>
            <a:ext cx="5368755" cy="3945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2800" dirty="0" smtClean="0">
                <a:latin typeface="Arial" panose="020B0604020202020204" pitchFamily="34" charset="0"/>
                <a:cs typeface="Arial" panose="020B0604020202020204" pitchFamily="34" charset="0"/>
              </a:rPr>
              <a:t>Imagen</a:t>
            </a:r>
          </a:p>
          <a:p>
            <a:pPr algn="ctr"/>
            <a:r>
              <a:rPr lang="es-ES_tradnl" sz="2800" dirty="0" smtClean="0">
                <a:solidFill>
                  <a:srgbClr val="FF0000"/>
                </a:solidFill>
              </a:rPr>
              <a:t>[</a:t>
            </a:r>
            <a:r>
              <a:rPr lang="es-ES" sz="2800" dirty="0">
                <a:solidFill>
                  <a:srgbClr val="FF0000"/>
                </a:solidFill>
                <a:cs typeface="Arial" panose="020B0604020202020204" pitchFamily="34" charset="0"/>
              </a:rPr>
              <a:t>2</a:t>
            </a:r>
            <a:r>
              <a:rPr lang="es-ES_tradnl" sz="2800" dirty="0" smtClean="0">
                <a:solidFill>
                  <a:srgbClr val="FF0000"/>
                </a:solidFill>
              </a:rPr>
              <a:t>]</a:t>
            </a:r>
            <a:endParaRPr lang="es-MX" sz="2800" dirty="0">
              <a:latin typeface="Arial" panose="020B0604020202020204" pitchFamily="34" charset="0"/>
              <a:cs typeface="Arial" panose="020B0604020202020204" pitchFamily="34" charset="0"/>
            </a:endParaRPr>
          </a:p>
          <a:p>
            <a:pPr algn="ctr"/>
            <a:endParaRPr lang="es-MX" sz="2800" dirty="0">
              <a:latin typeface="Arial" panose="020B0604020202020204" pitchFamily="34" charset="0"/>
              <a:cs typeface="Arial" panose="020B0604020202020204" pitchFamily="34" charset="0"/>
            </a:endParaRPr>
          </a:p>
        </p:txBody>
      </p:sp>
      <p:sp>
        <p:nvSpPr>
          <p:cNvPr id="4" name="Flecha derecha 3"/>
          <p:cNvSpPr/>
          <p:nvPr/>
        </p:nvSpPr>
        <p:spPr>
          <a:xfrm>
            <a:off x="11841753" y="5744464"/>
            <a:ext cx="978408" cy="3502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Flecha derecha 12"/>
          <p:cNvSpPr/>
          <p:nvPr/>
        </p:nvSpPr>
        <p:spPr>
          <a:xfrm>
            <a:off x="4739913" y="11713912"/>
            <a:ext cx="978408" cy="3502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82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92506" y="696264"/>
            <a:ext cx="19130210" cy="4524315"/>
          </a:xfrm>
          <a:prstGeom prst="rect">
            <a:avLst/>
          </a:prstGeom>
        </p:spPr>
        <p:style>
          <a:lnRef idx="2">
            <a:schemeClr val="accent6"/>
          </a:lnRef>
          <a:fillRef idx="1">
            <a:schemeClr val="lt1"/>
          </a:fillRef>
          <a:effectRef idx="0">
            <a:schemeClr val="accent6"/>
          </a:effectRef>
          <a:fontRef idx="minor">
            <a:schemeClr val="dk1"/>
          </a:fontRef>
        </p:style>
        <p:txBody>
          <a:bodyPr wrap="square" lIns="91440" tIns="45720" rIns="91440" bIns="45720" anchor="t">
            <a:spAutoFit/>
          </a:bodyPr>
          <a:lstStyle/>
          <a:p>
            <a:pPr algn="just"/>
            <a:r>
              <a:rPr lang="es-MX" sz="2400" b="1" dirty="0">
                <a:solidFill>
                  <a:schemeClr val="tx1"/>
                </a:solidFill>
                <a:highlight>
                  <a:srgbClr val="00FFFF"/>
                </a:highlight>
                <a:latin typeface="Arial"/>
                <a:ea typeface="Calibri" panose="020F0502020204030204" pitchFamily="34" charset="0"/>
                <a:cs typeface="Arial"/>
              </a:rPr>
              <a:t>Paso 7: Requisitos por nivel</a:t>
            </a:r>
            <a:endParaRPr lang="es-MX" sz="2400" b="1"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just"/>
            <a:r>
              <a:rPr lang="es-MX" sz="2400" dirty="0">
                <a:solidFill>
                  <a:schemeClr val="tx1"/>
                </a:solidFill>
                <a:latin typeface="Arial" panose="020B0604020202020204" pitchFamily="34" charset="0"/>
                <a:ea typeface="Calibri" panose="020F0502020204030204" pitchFamily="34" charset="0"/>
                <a:cs typeface="Arial" panose="020B0604020202020204" pitchFamily="34" charset="0"/>
              </a:rPr>
              <a:t>Veamos cómo podríamos evaluar el criterio de las tablas cruzadas: </a:t>
            </a:r>
          </a:p>
          <a:p>
            <a:pPr algn="just"/>
            <a:r>
              <a:rPr lang="es-MX" sz="2400" dirty="0">
                <a:solidFill>
                  <a:schemeClr val="tx1"/>
                </a:solidFill>
                <a:latin typeface="Arial" panose="020B0604020202020204" pitchFamily="34" charset="0"/>
                <a:ea typeface="Calibri" panose="020F0502020204030204" pitchFamily="34" charset="0"/>
                <a:cs typeface="Arial" panose="020B0604020202020204" pitchFamily="34" charset="0"/>
              </a:rPr>
              <a:t>El desempeño más alto a considerar es el nivel 6 (creación), donde el alumno por sus propios medios construye su tabla e interpreta los datos de forma única y original. </a:t>
            </a:r>
          </a:p>
          <a:p>
            <a:pPr algn="just"/>
            <a:endParaRPr lang="es-MX"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just"/>
            <a:r>
              <a:rPr lang="es-MX" sz="2400" dirty="0">
                <a:solidFill>
                  <a:schemeClr val="tx1"/>
                </a:solidFill>
                <a:latin typeface="Arial" panose="020B0604020202020204" pitchFamily="34" charset="0"/>
                <a:ea typeface="Calibri" panose="020F0502020204030204" pitchFamily="34" charset="0"/>
                <a:cs typeface="Arial" panose="020B0604020202020204" pitchFamily="34" charset="0"/>
              </a:rPr>
              <a:t>El siguiente grado de desempeño se refiere al nivel 5 (evaluación), en este caso el alumno puede tomar una tabla ya elaborada y hacerle modificaciones leves para </a:t>
            </a:r>
            <a:r>
              <a:rPr lang="es-MX" sz="2400" dirty="0">
                <a:solidFill>
                  <a:schemeClr val="dk1"/>
                </a:solidFill>
                <a:latin typeface="Arial" panose="020B0604020202020204" pitchFamily="34" charset="0"/>
                <a:ea typeface="Calibri" panose="020F0502020204030204" pitchFamily="34" charset="0"/>
                <a:cs typeface="Arial" panose="020B0604020202020204" pitchFamily="34" charset="0"/>
              </a:rPr>
              <a:t>realizar su tarea. </a:t>
            </a:r>
          </a:p>
          <a:p>
            <a:pPr algn="just"/>
            <a:endParaRPr lang="es-MX" sz="2400" dirty="0">
              <a:solidFill>
                <a:schemeClr val="dk1"/>
              </a:solidFill>
              <a:latin typeface="Arial" panose="020B0604020202020204" pitchFamily="34" charset="0"/>
              <a:ea typeface="Calibri" panose="020F0502020204030204" pitchFamily="34" charset="0"/>
              <a:cs typeface="Arial" panose="020B0604020202020204" pitchFamily="34" charset="0"/>
            </a:endParaRPr>
          </a:p>
          <a:p>
            <a:pPr algn="just"/>
            <a:r>
              <a:rPr lang="es-MX" sz="2400" dirty="0">
                <a:solidFill>
                  <a:schemeClr val="dk1"/>
                </a:solidFill>
                <a:latin typeface="Arial" panose="020B0604020202020204" pitchFamily="34" charset="0"/>
                <a:ea typeface="Calibri" panose="020F0502020204030204" pitchFamily="34" charset="0"/>
                <a:cs typeface="Arial" panose="020B0604020202020204" pitchFamily="34" charset="0"/>
              </a:rPr>
              <a:t>El último grado de desempeño se refiere al nivel 4 (análisis), aquí el alumno toma una tabla ya elaborada y vacía los datos encontrados en ella. </a:t>
            </a:r>
          </a:p>
          <a:p>
            <a:pPr algn="just"/>
            <a:endParaRPr lang="es-MX" sz="2400" dirty="0">
              <a:solidFill>
                <a:schemeClr val="dk1"/>
              </a:solidFill>
              <a:latin typeface="Arial" panose="020B0604020202020204" pitchFamily="34" charset="0"/>
              <a:ea typeface="Calibri" panose="020F0502020204030204" pitchFamily="34" charset="0"/>
              <a:cs typeface="Arial" panose="020B0604020202020204" pitchFamily="34" charset="0"/>
            </a:endParaRPr>
          </a:p>
          <a:p>
            <a:pPr algn="just"/>
            <a:r>
              <a:rPr lang="es-MX" sz="2400" dirty="0">
                <a:solidFill>
                  <a:schemeClr val="dk1"/>
                </a:solidFill>
                <a:latin typeface="Arial" panose="020B0604020202020204" pitchFamily="34" charset="0"/>
                <a:ea typeface="Calibri" panose="020F0502020204030204" pitchFamily="34" charset="0"/>
                <a:cs typeface="Arial" panose="020B0604020202020204" pitchFamily="34" charset="0"/>
              </a:rPr>
              <a:t>En la tabla, ese criterio de evaluación se vería de esta forma: </a:t>
            </a:r>
          </a:p>
        </p:txBody>
      </p:sp>
      <p:graphicFrame>
        <p:nvGraphicFramePr>
          <p:cNvPr id="6" name="Tabla 5"/>
          <p:cNvGraphicFramePr>
            <a:graphicFrameLocks noGrp="1"/>
          </p:cNvGraphicFramePr>
          <p:nvPr>
            <p:extLst>
              <p:ext uri="{D42A27DB-BD31-4B8C-83A1-F6EECF244321}">
                <p14:modId xmlns:p14="http://schemas.microsoft.com/office/powerpoint/2010/main" val="220282619"/>
              </p:ext>
            </p:extLst>
          </p:nvPr>
        </p:nvGraphicFramePr>
        <p:xfrm>
          <a:off x="288761" y="6292553"/>
          <a:ext cx="18841452" cy="1974907"/>
        </p:xfrm>
        <a:graphic>
          <a:graphicData uri="http://schemas.openxmlformats.org/drawingml/2006/table">
            <a:tbl>
              <a:tblPr firstRow="1" firstCol="1" bandRow="1">
                <a:tableStyleId>{69CF1AB2-1976-4502-BF36-3FF5EA218861}</a:tableStyleId>
              </a:tblPr>
              <a:tblGrid>
                <a:gridCol w="4710363">
                  <a:extLst>
                    <a:ext uri="{9D8B030D-6E8A-4147-A177-3AD203B41FA5}">
                      <a16:colId xmlns="" xmlns:a16="http://schemas.microsoft.com/office/drawing/2014/main" val="20000"/>
                    </a:ext>
                  </a:extLst>
                </a:gridCol>
                <a:gridCol w="4710363">
                  <a:extLst>
                    <a:ext uri="{9D8B030D-6E8A-4147-A177-3AD203B41FA5}">
                      <a16:colId xmlns="" xmlns:a16="http://schemas.microsoft.com/office/drawing/2014/main" val="20001"/>
                    </a:ext>
                  </a:extLst>
                </a:gridCol>
                <a:gridCol w="4710363">
                  <a:extLst>
                    <a:ext uri="{9D8B030D-6E8A-4147-A177-3AD203B41FA5}">
                      <a16:colId xmlns="" xmlns:a16="http://schemas.microsoft.com/office/drawing/2014/main" val="20002"/>
                    </a:ext>
                  </a:extLst>
                </a:gridCol>
                <a:gridCol w="4710363">
                  <a:extLst>
                    <a:ext uri="{9D8B030D-6E8A-4147-A177-3AD203B41FA5}">
                      <a16:colId xmlns="" xmlns:a16="http://schemas.microsoft.com/office/drawing/2014/main" val="20003"/>
                    </a:ext>
                  </a:extLst>
                </a:gridCol>
              </a:tblGrid>
              <a:tr h="305363">
                <a:tc>
                  <a:txBody>
                    <a:bodyPr/>
                    <a:lstStyle/>
                    <a:p>
                      <a:pPr algn="ctr">
                        <a:lnSpc>
                          <a:spcPct val="107000"/>
                        </a:lnSpc>
                        <a:spcAft>
                          <a:spcPts val="0"/>
                        </a:spcAft>
                      </a:pPr>
                      <a:r>
                        <a:rPr lang="es-MX" sz="2400" dirty="0">
                          <a:effectLst/>
                          <a:latin typeface="Arial" panose="020B0604020202020204" pitchFamily="34" charset="0"/>
                          <a:cs typeface="Arial" panose="020B0604020202020204" pitchFamily="34" charset="0"/>
                        </a:rPr>
                        <a:t>Criterios a evaluar</a:t>
                      </a:r>
                      <a:endParaRPr lang="es-MX"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s-MX" sz="2400">
                          <a:effectLst/>
                          <a:latin typeface="Arial" panose="020B0604020202020204" pitchFamily="34" charset="0"/>
                          <a:cs typeface="Arial" panose="020B0604020202020204" pitchFamily="34" charset="0"/>
                        </a:rPr>
                        <a:t>Competente</a:t>
                      </a:r>
                      <a:endParaRPr lang="es-MX"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En desarrollo</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s-MX" sz="2400">
                          <a:effectLst/>
                          <a:latin typeface="Arial" panose="020B0604020202020204" pitchFamily="34" charset="0"/>
                          <a:cs typeface="Arial" panose="020B0604020202020204" pitchFamily="34" charset="0"/>
                        </a:rPr>
                        <a:t>Principiante</a:t>
                      </a:r>
                      <a:endParaRPr lang="es-MX"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0"/>
                  </a:ext>
                </a:extLst>
              </a:tr>
              <a:tr h="1583556">
                <a:tc>
                  <a:txBody>
                    <a:bodyPr/>
                    <a:lstStyle/>
                    <a:p>
                      <a:pPr>
                        <a:lnSpc>
                          <a:spcPct val="107000"/>
                        </a:lnSpc>
                        <a:spcAft>
                          <a:spcPts val="0"/>
                        </a:spcAft>
                      </a:pPr>
                      <a:r>
                        <a:rPr lang="es-MX" sz="2400" b="0" dirty="0">
                          <a:effectLst/>
                          <a:latin typeface="Arial" panose="020B0604020202020204" pitchFamily="34" charset="0"/>
                          <a:cs typeface="Arial" panose="020B0604020202020204" pitchFamily="34" charset="0"/>
                        </a:rPr>
                        <a:t>Generar tablas cruzadas para comparar dos o más posturas de pensamiento.</a:t>
                      </a:r>
                      <a:endParaRPr lang="es-MX" sz="24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dirty="0">
                          <a:effectLst/>
                          <a:latin typeface="Arial" panose="020B0604020202020204" pitchFamily="34" charset="0"/>
                          <a:cs typeface="Arial" panose="020B0604020202020204" pitchFamily="34" charset="0"/>
                        </a:rPr>
                        <a:t>Construye su propia tabla e interpreta los datos de forma única y original. </a:t>
                      </a:r>
                      <a:endParaRPr lang="es-MX"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dirty="0">
                          <a:effectLst/>
                          <a:latin typeface="Arial" panose="020B0604020202020204" pitchFamily="34" charset="0"/>
                          <a:cs typeface="Arial" panose="020B0604020202020204" pitchFamily="34" charset="0"/>
                        </a:rPr>
                        <a:t>Toma una tabla ya elaborada, la evalúa y le hace modificaciones leves para realizar su tarea.</a:t>
                      </a:r>
                      <a:endParaRPr lang="es-MX"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dirty="0">
                          <a:effectLst/>
                          <a:latin typeface="Arial" panose="020B0604020202020204" pitchFamily="34" charset="0"/>
                          <a:cs typeface="Arial" panose="020B0604020202020204" pitchFamily="34" charset="0"/>
                        </a:rPr>
                        <a:t>Toma una tabla ya elaborada y vacía los datos encontrados en ella para hacer su análisis.</a:t>
                      </a:r>
                      <a:endParaRPr lang="es-MX"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1"/>
                  </a:ext>
                </a:extLst>
              </a:tr>
            </a:tbl>
          </a:graphicData>
        </a:graphic>
      </p:graphicFrame>
      <p:sp>
        <p:nvSpPr>
          <p:cNvPr id="7" name="Rectángulo 6"/>
          <p:cNvSpPr/>
          <p:nvPr/>
        </p:nvSpPr>
        <p:spPr>
          <a:xfrm>
            <a:off x="336885" y="9355646"/>
            <a:ext cx="19130210" cy="193899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s-MX" sz="2400" dirty="0">
                <a:solidFill>
                  <a:schemeClr val="dk1"/>
                </a:solidFill>
                <a:latin typeface="Arial" panose="020B0604020202020204" pitchFamily="34" charset="0"/>
                <a:ea typeface="Calibri" panose="020F0502020204030204" pitchFamily="34" charset="0"/>
                <a:cs typeface="Arial" panose="020B0604020202020204" pitchFamily="34" charset="0"/>
              </a:rPr>
              <a:t>Se llenan las filas restantes considerando los niveles de evaluación para todos los criterios, tenga en cuenta que el nivel de habilidades puede variar de una fila a otra. </a:t>
            </a:r>
          </a:p>
          <a:p>
            <a:pPr algn="just"/>
            <a:endParaRPr lang="es-MX" sz="2400" dirty="0">
              <a:solidFill>
                <a:schemeClr val="dk1"/>
              </a:solidFill>
              <a:latin typeface="Arial" panose="020B0604020202020204" pitchFamily="34" charset="0"/>
              <a:ea typeface="Calibri" panose="020F0502020204030204" pitchFamily="34" charset="0"/>
              <a:cs typeface="Arial" panose="020B0604020202020204" pitchFamily="34" charset="0"/>
            </a:endParaRPr>
          </a:p>
          <a:p>
            <a:pPr algn="just"/>
            <a:r>
              <a:rPr lang="es-MX" sz="2400" dirty="0">
                <a:solidFill>
                  <a:schemeClr val="dk1"/>
                </a:solidFill>
                <a:latin typeface="Arial" panose="020B0604020202020204" pitchFamily="34" charset="0"/>
                <a:ea typeface="Calibri" panose="020F0502020204030204" pitchFamily="34" charset="0"/>
                <a:cs typeface="Arial" panose="020B0604020202020204" pitchFamily="34" charset="0"/>
              </a:rPr>
              <a:t>Supongamos que el segundo aspecto a evaluar (información de fuentes confiables y verificadas), sólo lo vamos a evaluar del nivel uno al tres (recordar, comprender y aplicar). Siendo así</a:t>
            </a:r>
            <a:r>
              <a:rPr lang="es-MX" sz="2400" dirty="0">
                <a:solidFill>
                  <a:srgbClr val="FF0000"/>
                </a:solidFill>
                <a:latin typeface="Arial" panose="020B0604020202020204" pitchFamily="34" charset="0"/>
                <a:ea typeface="Calibri" panose="020F0502020204030204" pitchFamily="34" charset="0"/>
                <a:cs typeface="Arial" panose="020B0604020202020204" pitchFamily="34" charset="0"/>
              </a:rPr>
              <a:t>,</a:t>
            </a:r>
            <a:r>
              <a:rPr lang="es-MX" sz="2400" dirty="0">
                <a:solidFill>
                  <a:schemeClr val="dk1"/>
                </a:solidFill>
                <a:latin typeface="Arial" panose="020B0604020202020204" pitchFamily="34" charset="0"/>
                <a:ea typeface="Calibri" panose="020F0502020204030204" pitchFamily="34" charset="0"/>
                <a:cs typeface="Arial" panose="020B0604020202020204" pitchFamily="34" charset="0"/>
              </a:rPr>
              <a:t> la fila de ese criterio podría verse de esta manera: </a:t>
            </a:r>
          </a:p>
        </p:txBody>
      </p:sp>
      <p:graphicFrame>
        <p:nvGraphicFramePr>
          <p:cNvPr id="8" name="Tabla 7"/>
          <p:cNvGraphicFramePr>
            <a:graphicFrameLocks noGrp="1"/>
          </p:cNvGraphicFramePr>
          <p:nvPr>
            <p:extLst>
              <p:ext uri="{D42A27DB-BD31-4B8C-83A1-F6EECF244321}">
                <p14:modId xmlns:p14="http://schemas.microsoft.com/office/powerpoint/2010/main" val="32321825"/>
              </p:ext>
            </p:extLst>
          </p:nvPr>
        </p:nvGraphicFramePr>
        <p:xfrm>
          <a:off x="336885" y="12440951"/>
          <a:ext cx="18793328" cy="2211721"/>
        </p:xfrm>
        <a:graphic>
          <a:graphicData uri="http://schemas.openxmlformats.org/drawingml/2006/table">
            <a:tbl>
              <a:tblPr firstRow="1" firstCol="1" bandRow="1">
                <a:tableStyleId>{C4B1156A-380E-4F78-BDF5-A606A8083BF9}</a:tableStyleId>
              </a:tblPr>
              <a:tblGrid>
                <a:gridCol w="4698332">
                  <a:extLst>
                    <a:ext uri="{9D8B030D-6E8A-4147-A177-3AD203B41FA5}">
                      <a16:colId xmlns="" xmlns:a16="http://schemas.microsoft.com/office/drawing/2014/main" val="20000"/>
                    </a:ext>
                  </a:extLst>
                </a:gridCol>
                <a:gridCol w="4698332">
                  <a:extLst>
                    <a:ext uri="{9D8B030D-6E8A-4147-A177-3AD203B41FA5}">
                      <a16:colId xmlns="" xmlns:a16="http://schemas.microsoft.com/office/drawing/2014/main" val="20001"/>
                    </a:ext>
                  </a:extLst>
                </a:gridCol>
                <a:gridCol w="4698332">
                  <a:extLst>
                    <a:ext uri="{9D8B030D-6E8A-4147-A177-3AD203B41FA5}">
                      <a16:colId xmlns="" xmlns:a16="http://schemas.microsoft.com/office/drawing/2014/main" val="20002"/>
                    </a:ext>
                  </a:extLst>
                </a:gridCol>
                <a:gridCol w="4698332">
                  <a:extLst>
                    <a:ext uri="{9D8B030D-6E8A-4147-A177-3AD203B41FA5}">
                      <a16:colId xmlns="" xmlns:a16="http://schemas.microsoft.com/office/drawing/2014/main" val="20003"/>
                    </a:ext>
                  </a:extLst>
                </a:gridCol>
              </a:tblGrid>
              <a:tr h="264501">
                <a:tc>
                  <a:txBody>
                    <a:bodyPr/>
                    <a:lstStyle/>
                    <a:p>
                      <a:pPr algn="ctr">
                        <a:lnSpc>
                          <a:spcPct val="107000"/>
                        </a:lnSpc>
                        <a:spcAft>
                          <a:spcPts val="0"/>
                        </a:spcAft>
                      </a:pPr>
                      <a:r>
                        <a:rPr lang="es-MX" sz="2400" dirty="0">
                          <a:effectLst/>
                        </a:rPr>
                        <a:t>Criterios a evaluar</a:t>
                      </a:r>
                      <a:endParaRPr lang="es-MX"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s-MX" sz="2400">
                          <a:effectLst/>
                        </a:rPr>
                        <a:t>Competente</a:t>
                      </a:r>
                      <a:endParaRPr lang="es-MX"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s-MX" sz="2400" dirty="0">
                          <a:solidFill>
                            <a:schemeClr val="tx1"/>
                          </a:solidFill>
                          <a:effectLst/>
                        </a:rPr>
                        <a:t>En desarrollo</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s-MX" sz="2400">
                          <a:effectLst/>
                        </a:rPr>
                        <a:t>Principiante</a:t>
                      </a:r>
                      <a:endParaRPr lang="es-MX"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0"/>
                  </a:ext>
                </a:extLst>
              </a:tr>
              <a:tr h="1820370">
                <a:tc>
                  <a:txBody>
                    <a:bodyPr/>
                    <a:lstStyle/>
                    <a:p>
                      <a:pPr>
                        <a:lnSpc>
                          <a:spcPct val="107000"/>
                        </a:lnSpc>
                        <a:spcAft>
                          <a:spcPts val="0"/>
                        </a:spcAft>
                      </a:pPr>
                      <a:r>
                        <a:rPr lang="es-MX" sz="2400" b="0" dirty="0">
                          <a:effectLst/>
                          <a:latin typeface="Arial" panose="020B0604020202020204" pitchFamily="34" charset="0"/>
                          <a:cs typeface="Arial" panose="020B0604020202020204" pitchFamily="34" charset="0"/>
                        </a:rPr>
                        <a:t>Presentar información de fuentes confiables y verificadas.</a:t>
                      </a:r>
                      <a:endParaRPr lang="es-MX" sz="24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Aplica las normas de la APA en el citado y referenciación de todas sus fuentes de información. </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Comprende su importancia, por lo que cita y referencia correctamente las fuentes más importantes, pero omite otras. </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dirty="0">
                          <a:effectLst/>
                          <a:latin typeface="Arial" panose="020B0604020202020204" pitchFamily="34" charset="0"/>
                          <a:cs typeface="Arial" panose="020B0604020202020204" pitchFamily="34" charset="0"/>
                        </a:rPr>
                        <a:t>Recuerda que debe citar y referenciar sus fuentes de información, pero lo hace de forma parcial e incorrecta. </a:t>
                      </a:r>
                      <a:endParaRPr lang="es-MX"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1"/>
                  </a:ext>
                </a:extLst>
              </a:tr>
            </a:tbl>
          </a:graphicData>
        </a:graphic>
      </p:graphicFrame>
      <p:sp>
        <p:nvSpPr>
          <p:cNvPr id="9" name="Rectangle 20">
            <a:extLst>
              <a:ext uri="{FF2B5EF4-FFF2-40B4-BE49-F238E27FC236}">
                <a16:creationId xmlns="" xmlns:a16="http://schemas.microsoft.com/office/drawing/2014/main" id="{C773B9B0-A7B2-40CB-971C-F16E890F9D59}"/>
              </a:ext>
            </a:extLst>
          </p:cNvPr>
          <p:cNvSpPr/>
          <p:nvPr/>
        </p:nvSpPr>
        <p:spPr>
          <a:xfrm>
            <a:off x="-2296600" y="6505363"/>
            <a:ext cx="2489106" cy="15654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FFFFFF"/>
                </a:solidFill>
                <a:latin typeface="Arial"/>
                <a:cs typeface="Calibri"/>
              </a:rPr>
              <a:t>Dar </a:t>
            </a:r>
            <a:r>
              <a:rPr lang="en-US" sz="2400" dirty="0" err="1">
                <a:solidFill>
                  <a:srgbClr val="FFFFFF"/>
                </a:solidFill>
                <a:latin typeface="Arial"/>
                <a:cs typeface="Calibri"/>
              </a:rPr>
              <a:t>formato</a:t>
            </a:r>
            <a:r>
              <a:rPr lang="en-US" sz="2400" b="1" dirty="0">
                <a:solidFill>
                  <a:srgbClr val="FFFFFF"/>
                </a:solidFill>
                <a:latin typeface="Arial"/>
                <a:cs typeface="Calibri"/>
              </a:rPr>
              <a:t>. </a:t>
            </a:r>
            <a:endParaRPr lang="en-US" sz="2400" dirty="0">
              <a:solidFill>
                <a:srgbClr val="FFFFFF"/>
              </a:solidFill>
              <a:latin typeface="Arial"/>
              <a:cs typeface="Calibri"/>
            </a:endParaRPr>
          </a:p>
        </p:txBody>
      </p:sp>
      <p:sp>
        <p:nvSpPr>
          <p:cNvPr id="10" name="Rectangle 20">
            <a:extLst>
              <a:ext uri="{FF2B5EF4-FFF2-40B4-BE49-F238E27FC236}">
                <a16:creationId xmlns="" xmlns:a16="http://schemas.microsoft.com/office/drawing/2014/main" id="{C773B9B0-A7B2-40CB-971C-F16E890F9D59}"/>
              </a:ext>
            </a:extLst>
          </p:cNvPr>
          <p:cNvSpPr/>
          <p:nvPr/>
        </p:nvSpPr>
        <p:spPr>
          <a:xfrm>
            <a:off x="-2489106" y="13087173"/>
            <a:ext cx="2489106" cy="15654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FFFFFF"/>
                </a:solidFill>
                <a:latin typeface="Arial"/>
                <a:cs typeface="Calibri"/>
              </a:rPr>
              <a:t>Se </a:t>
            </a:r>
            <a:r>
              <a:rPr lang="en-US" sz="2400" dirty="0" err="1">
                <a:solidFill>
                  <a:srgbClr val="FFFFFF"/>
                </a:solidFill>
                <a:latin typeface="Arial"/>
                <a:cs typeface="Calibri"/>
              </a:rPr>
              <a:t>dará</a:t>
            </a:r>
            <a:r>
              <a:rPr lang="en-US" sz="2400" dirty="0">
                <a:solidFill>
                  <a:srgbClr val="FFFFFF"/>
                </a:solidFill>
                <a:latin typeface="Arial"/>
                <a:cs typeface="Calibri"/>
              </a:rPr>
              <a:t> </a:t>
            </a:r>
            <a:r>
              <a:rPr lang="en-US" sz="2400" dirty="0" err="1">
                <a:solidFill>
                  <a:srgbClr val="FFFFFF"/>
                </a:solidFill>
                <a:latin typeface="Arial"/>
                <a:cs typeface="Calibri"/>
              </a:rPr>
              <a:t>formato</a:t>
            </a:r>
            <a:r>
              <a:rPr lang="en-US" sz="2400" b="1" dirty="0">
                <a:solidFill>
                  <a:srgbClr val="FFFFFF"/>
                </a:solidFill>
                <a:latin typeface="Arial"/>
                <a:cs typeface="Calibri"/>
              </a:rPr>
              <a:t>. </a:t>
            </a:r>
            <a:endParaRPr lang="en-US" sz="2400" dirty="0">
              <a:solidFill>
                <a:srgbClr val="FFFFFF"/>
              </a:solidFill>
              <a:latin typeface="Arial"/>
              <a:cs typeface="Calibri"/>
            </a:endParaRPr>
          </a:p>
        </p:txBody>
      </p:sp>
    </p:spTree>
    <p:extLst>
      <p:ext uri="{BB962C8B-B14F-4D97-AF65-F5344CB8AC3E}">
        <p14:creationId xmlns:p14="http://schemas.microsoft.com/office/powerpoint/2010/main" val="1088343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5635" y="335754"/>
            <a:ext cx="19089269" cy="1569660"/>
          </a:xfrm>
          <a:prstGeom prst="rect">
            <a:avLst/>
          </a:prstGeom>
        </p:spPr>
        <p:style>
          <a:lnRef idx="2">
            <a:schemeClr val="accent6"/>
          </a:lnRef>
          <a:fillRef idx="1">
            <a:schemeClr val="lt1"/>
          </a:fillRef>
          <a:effectRef idx="0">
            <a:schemeClr val="accent6"/>
          </a:effectRef>
          <a:fontRef idx="minor">
            <a:schemeClr val="dk1"/>
          </a:fontRef>
        </p:style>
        <p:txBody>
          <a:bodyPr wrap="square" lIns="91440" tIns="45720" rIns="91440" bIns="45720" anchor="t">
            <a:spAutoFit/>
          </a:bodyPr>
          <a:lstStyle/>
          <a:p>
            <a:pPr algn="just"/>
            <a:r>
              <a:rPr lang="es-MX" sz="2400" b="1" dirty="0">
                <a:solidFill>
                  <a:schemeClr val="tx1"/>
                </a:solidFill>
                <a:highlight>
                  <a:srgbClr val="00FFFF"/>
                </a:highlight>
                <a:latin typeface="Arial"/>
                <a:ea typeface="Calibri" panose="020F0502020204030204" pitchFamily="34" charset="0"/>
                <a:cs typeface="Arial"/>
              </a:rPr>
              <a:t>Paso 8: Puntajes y porcentajes</a:t>
            </a:r>
            <a:endParaRPr lang="es-MX" sz="2400" b="1"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just"/>
            <a:endParaRPr lang="es-MX" sz="2400" dirty="0">
              <a:solidFill>
                <a:schemeClr val="dk1"/>
              </a:solidFill>
              <a:latin typeface="Arial" panose="020B0604020202020204" pitchFamily="34" charset="0"/>
              <a:ea typeface="Calibri" panose="020F0502020204030204" pitchFamily="34" charset="0"/>
              <a:cs typeface="Arial" panose="020B0604020202020204" pitchFamily="34" charset="0"/>
            </a:endParaRPr>
          </a:p>
          <a:p>
            <a:pPr algn="just"/>
            <a:r>
              <a:rPr lang="es-MX" sz="2400" dirty="0">
                <a:solidFill>
                  <a:schemeClr val="dk1"/>
                </a:solidFill>
                <a:latin typeface="Arial" panose="020B0604020202020204" pitchFamily="34" charset="0"/>
                <a:ea typeface="Calibri" panose="020F0502020204030204" pitchFamily="34" charset="0"/>
                <a:cs typeface="Arial" panose="020B0604020202020204" pitchFamily="34" charset="0"/>
              </a:rPr>
              <a:t>El puntaje de su evaluación se asigna a los criterios de desarrollo de la competencia, mientras que los porcentajes se aplican a los niveles de desarrollo de cada criterio. Veamos un ejemplo: </a:t>
            </a:r>
          </a:p>
        </p:txBody>
      </p:sp>
      <p:graphicFrame>
        <p:nvGraphicFramePr>
          <p:cNvPr id="3" name="Tabla 2"/>
          <p:cNvGraphicFramePr>
            <a:graphicFrameLocks noGrp="1"/>
          </p:cNvGraphicFramePr>
          <p:nvPr>
            <p:extLst>
              <p:ext uri="{D42A27DB-BD31-4B8C-83A1-F6EECF244321}">
                <p14:modId xmlns:p14="http://schemas.microsoft.com/office/powerpoint/2010/main" val="2768715866"/>
              </p:ext>
            </p:extLst>
          </p:nvPr>
        </p:nvGraphicFramePr>
        <p:xfrm>
          <a:off x="305636" y="2502567"/>
          <a:ext cx="19089268" cy="10781708"/>
        </p:xfrm>
        <a:graphic>
          <a:graphicData uri="http://schemas.openxmlformats.org/drawingml/2006/table">
            <a:tbl>
              <a:tblPr firstRow="1" firstCol="1" bandRow="1">
                <a:tableStyleId>{E8B1032C-EA38-4F05-BA0D-38AFFFC7BED3}</a:tableStyleId>
              </a:tblPr>
              <a:tblGrid>
                <a:gridCol w="4772317">
                  <a:extLst>
                    <a:ext uri="{9D8B030D-6E8A-4147-A177-3AD203B41FA5}">
                      <a16:colId xmlns="" xmlns:a16="http://schemas.microsoft.com/office/drawing/2014/main" val="20000"/>
                    </a:ext>
                  </a:extLst>
                </a:gridCol>
                <a:gridCol w="4772317">
                  <a:extLst>
                    <a:ext uri="{9D8B030D-6E8A-4147-A177-3AD203B41FA5}">
                      <a16:colId xmlns="" xmlns:a16="http://schemas.microsoft.com/office/drawing/2014/main" val="20001"/>
                    </a:ext>
                  </a:extLst>
                </a:gridCol>
                <a:gridCol w="4772317">
                  <a:extLst>
                    <a:ext uri="{9D8B030D-6E8A-4147-A177-3AD203B41FA5}">
                      <a16:colId xmlns="" xmlns:a16="http://schemas.microsoft.com/office/drawing/2014/main" val="20002"/>
                    </a:ext>
                  </a:extLst>
                </a:gridCol>
                <a:gridCol w="4772317">
                  <a:extLst>
                    <a:ext uri="{9D8B030D-6E8A-4147-A177-3AD203B41FA5}">
                      <a16:colId xmlns="" xmlns:a16="http://schemas.microsoft.com/office/drawing/2014/main" val="20003"/>
                    </a:ext>
                  </a:extLst>
                </a:gridCol>
              </a:tblGrid>
              <a:tr h="389938">
                <a:tc>
                  <a:txBody>
                    <a:bodyPr/>
                    <a:lstStyle/>
                    <a:p>
                      <a:pPr algn="ct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Criterios a evaluar</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Competente (100%)</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En desarrollo (50%)</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Principiante (10%)</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0"/>
                  </a:ext>
                </a:extLst>
              </a:tr>
              <a:tr h="2492463">
                <a:tc>
                  <a:txBody>
                    <a:bodyPr/>
                    <a:lstStyle/>
                    <a:p>
                      <a:pPr>
                        <a:lnSpc>
                          <a:spcPct val="107000"/>
                        </a:lnSpc>
                        <a:spcAft>
                          <a:spcPts val="0"/>
                        </a:spcAft>
                      </a:pPr>
                      <a:r>
                        <a:rPr lang="es-MX" sz="2400" b="0" dirty="0">
                          <a:solidFill>
                            <a:schemeClr val="tx1"/>
                          </a:solidFill>
                          <a:effectLst/>
                          <a:latin typeface="Arial" panose="020B0604020202020204" pitchFamily="34" charset="0"/>
                          <a:cs typeface="Arial" panose="020B0604020202020204" pitchFamily="34" charset="0"/>
                        </a:rPr>
                        <a:t>Generar tablas cruzadas para comparar dos o más posturas de pensamiento.</a:t>
                      </a:r>
                    </a:p>
                    <a:p>
                      <a:pPr algn="l">
                        <a:lnSpc>
                          <a:spcPct val="107000"/>
                        </a:lnSpc>
                        <a:spcAft>
                          <a:spcPts val="0"/>
                        </a:spcAft>
                      </a:pPr>
                      <a:endParaRPr lang="es-MX" sz="2400" b="0" dirty="0">
                        <a:solidFill>
                          <a:schemeClr val="tx1"/>
                        </a:solidFill>
                        <a:effectLst/>
                        <a:latin typeface="Arial" panose="020B0604020202020204" pitchFamily="34" charset="0"/>
                        <a:cs typeface="Arial" panose="020B0604020202020204" pitchFamily="34" charset="0"/>
                      </a:endParaRPr>
                    </a:p>
                    <a:p>
                      <a:pPr algn="ctr">
                        <a:lnSpc>
                          <a:spcPct val="107000"/>
                        </a:lnSpc>
                        <a:spcAft>
                          <a:spcPts val="0"/>
                        </a:spcAft>
                      </a:pPr>
                      <a:r>
                        <a:rPr lang="es-MX" sz="2400" b="0" dirty="0">
                          <a:solidFill>
                            <a:schemeClr val="tx1"/>
                          </a:solidFill>
                          <a:effectLst/>
                          <a:latin typeface="Arial" panose="020B0604020202020204" pitchFamily="34" charset="0"/>
                          <a:cs typeface="Arial" panose="020B0604020202020204" pitchFamily="34" charset="0"/>
                        </a:rPr>
                        <a:t>(2 puntos)</a:t>
                      </a:r>
                      <a:endParaRPr lang="es-MX" sz="24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Construye su propia tabla e interpreta los datos de forma única y original. </a:t>
                      </a:r>
                    </a:p>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 </a:t>
                      </a:r>
                    </a:p>
                    <a:p>
                      <a:pPr algn="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 </a:t>
                      </a:r>
                    </a:p>
                    <a:p>
                      <a:pPr algn="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2 puntos</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Toma una tabla ya elaborada, la evalúa y le hace modificaciones leves para realizar su tarea.</a:t>
                      </a:r>
                    </a:p>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 </a:t>
                      </a:r>
                    </a:p>
                    <a:p>
                      <a:pPr algn="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1 punto</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Toma una tabla ya elaborada y vacía los datos encontrados en ella para hacer su análisis.</a:t>
                      </a:r>
                    </a:p>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 </a:t>
                      </a:r>
                    </a:p>
                    <a:p>
                      <a:pPr algn="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0.2 puntos</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1"/>
                  </a:ext>
                </a:extLst>
              </a:tr>
              <a:tr h="3333473">
                <a:tc>
                  <a:txBody>
                    <a:bodyPr/>
                    <a:lstStyle/>
                    <a:p>
                      <a:pPr>
                        <a:lnSpc>
                          <a:spcPct val="107000"/>
                        </a:lnSpc>
                        <a:spcAft>
                          <a:spcPts val="0"/>
                        </a:spcAft>
                      </a:pPr>
                      <a:r>
                        <a:rPr lang="es-MX" sz="2400" b="0" dirty="0">
                          <a:solidFill>
                            <a:schemeClr val="tx1"/>
                          </a:solidFill>
                          <a:effectLst/>
                          <a:latin typeface="Arial" panose="020B0604020202020204" pitchFamily="34" charset="0"/>
                          <a:cs typeface="Arial" panose="020B0604020202020204" pitchFamily="34" charset="0"/>
                        </a:rPr>
                        <a:t>Presentar información de fuentes confiables y verificadas.</a:t>
                      </a:r>
                    </a:p>
                    <a:p>
                      <a:pPr algn="ctr">
                        <a:lnSpc>
                          <a:spcPct val="107000"/>
                        </a:lnSpc>
                        <a:spcAft>
                          <a:spcPts val="0"/>
                        </a:spcAft>
                      </a:pPr>
                      <a:endParaRPr lang="es-MX" sz="2400" b="0" dirty="0">
                        <a:solidFill>
                          <a:schemeClr val="tx1"/>
                        </a:solidFill>
                        <a:effectLst/>
                        <a:latin typeface="Arial" panose="020B0604020202020204" pitchFamily="34" charset="0"/>
                        <a:cs typeface="Arial" panose="020B0604020202020204" pitchFamily="34" charset="0"/>
                      </a:endParaRPr>
                    </a:p>
                    <a:p>
                      <a:pPr algn="ctr">
                        <a:lnSpc>
                          <a:spcPct val="107000"/>
                        </a:lnSpc>
                        <a:spcAft>
                          <a:spcPts val="0"/>
                        </a:spcAft>
                      </a:pPr>
                      <a:r>
                        <a:rPr lang="es-MX" sz="2400" b="0" dirty="0">
                          <a:solidFill>
                            <a:schemeClr val="tx1"/>
                          </a:solidFill>
                          <a:effectLst/>
                          <a:latin typeface="Arial" panose="020B0604020202020204" pitchFamily="34" charset="0"/>
                          <a:cs typeface="Arial" panose="020B0604020202020204" pitchFamily="34" charset="0"/>
                        </a:rPr>
                        <a:t>(2 puntos)</a:t>
                      </a:r>
                      <a:endParaRPr lang="es-MX" sz="24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Aplica las normas de la APA en el citado y referenciación de todas sus fuentes de información. </a:t>
                      </a:r>
                    </a:p>
                    <a:p>
                      <a:pP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 </a:t>
                      </a:r>
                    </a:p>
                    <a:p>
                      <a:pP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 </a:t>
                      </a:r>
                    </a:p>
                    <a:p>
                      <a:pP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 </a:t>
                      </a:r>
                    </a:p>
                    <a:p>
                      <a:pPr algn="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2 puntos</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Comprende su importancia, por lo que cita y referencia correctamente las fuentes más importantes, pero omite otras. </a:t>
                      </a:r>
                    </a:p>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 </a:t>
                      </a:r>
                    </a:p>
                    <a:p>
                      <a:pPr algn="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1 punto</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Recuerda que debe citar y referenciar sus fuentes de información, pero lo hace de forma parcial e incorrecta. </a:t>
                      </a:r>
                    </a:p>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 </a:t>
                      </a:r>
                    </a:p>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 </a:t>
                      </a:r>
                    </a:p>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 </a:t>
                      </a:r>
                    </a:p>
                    <a:p>
                      <a:pPr algn="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0.2 puntos</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2"/>
                  </a:ext>
                </a:extLst>
              </a:tr>
              <a:tr h="2071958">
                <a:tc>
                  <a:txBody>
                    <a:bodyPr/>
                    <a:lstStyle/>
                    <a:p>
                      <a:pPr>
                        <a:lnSpc>
                          <a:spcPct val="107000"/>
                        </a:lnSpc>
                        <a:spcAft>
                          <a:spcPts val="0"/>
                        </a:spcAft>
                      </a:pPr>
                      <a:r>
                        <a:rPr lang="es-MX" sz="2400" b="0" dirty="0">
                          <a:solidFill>
                            <a:schemeClr val="tx1"/>
                          </a:solidFill>
                          <a:effectLst/>
                          <a:latin typeface="Arial" panose="020B0604020202020204" pitchFamily="34" charset="0"/>
                          <a:cs typeface="Arial" panose="020B0604020202020204" pitchFamily="34" charset="0"/>
                        </a:rPr>
                        <a:t>Identifica variables que obliguen a tomar una u otra postura.</a:t>
                      </a:r>
                    </a:p>
                    <a:p>
                      <a:pPr algn="ctr">
                        <a:lnSpc>
                          <a:spcPct val="107000"/>
                        </a:lnSpc>
                        <a:spcAft>
                          <a:spcPts val="0"/>
                        </a:spcAft>
                      </a:pPr>
                      <a:endParaRPr lang="es-MX" sz="2400" b="0" dirty="0">
                        <a:solidFill>
                          <a:schemeClr val="tx1"/>
                        </a:solidFill>
                        <a:effectLst/>
                        <a:latin typeface="Arial" panose="020B0604020202020204" pitchFamily="34" charset="0"/>
                        <a:cs typeface="Arial" panose="020B0604020202020204" pitchFamily="34" charset="0"/>
                      </a:endParaRPr>
                    </a:p>
                    <a:p>
                      <a:pPr algn="ctr">
                        <a:lnSpc>
                          <a:spcPct val="107000"/>
                        </a:lnSpc>
                        <a:spcAft>
                          <a:spcPts val="0"/>
                        </a:spcAft>
                      </a:pPr>
                      <a:r>
                        <a:rPr lang="es-MX" sz="2400" b="0" dirty="0">
                          <a:solidFill>
                            <a:schemeClr val="tx1"/>
                          </a:solidFill>
                          <a:effectLst/>
                          <a:latin typeface="Arial" panose="020B0604020202020204" pitchFamily="34" charset="0"/>
                          <a:cs typeface="Arial" panose="020B0604020202020204" pitchFamily="34" charset="0"/>
                        </a:rPr>
                        <a:t>(3 puntos)</a:t>
                      </a:r>
                      <a:endParaRPr lang="es-MX" sz="24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Analiza cada una de las variables presentes en la situación. </a:t>
                      </a:r>
                    </a:p>
                    <a:p>
                      <a:pP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 </a:t>
                      </a:r>
                    </a:p>
                    <a:p>
                      <a:pP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 </a:t>
                      </a:r>
                    </a:p>
                    <a:p>
                      <a:pPr algn="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3 puntos</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Aplica las variables mencionadas en otros estudios.</a:t>
                      </a:r>
                    </a:p>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 </a:t>
                      </a:r>
                    </a:p>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 </a:t>
                      </a:r>
                    </a:p>
                    <a:p>
                      <a:pPr algn="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1.5 puntos</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Comprende la importancia de las variables, por lo que las menciona, pero no las aplica.</a:t>
                      </a:r>
                    </a:p>
                    <a:p>
                      <a:pPr algn="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0.3 puntos</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3"/>
                  </a:ext>
                </a:extLst>
              </a:tr>
              <a:tr h="2492463">
                <a:tc>
                  <a:txBody>
                    <a:bodyPr/>
                    <a:lstStyle/>
                    <a:p>
                      <a:pPr>
                        <a:lnSpc>
                          <a:spcPct val="107000"/>
                        </a:lnSpc>
                        <a:spcAft>
                          <a:spcPts val="0"/>
                        </a:spcAft>
                      </a:pPr>
                      <a:r>
                        <a:rPr lang="es-MX" sz="2400" b="0" dirty="0">
                          <a:solidFill>
                            <a:schemeClr val="tx1"/>
                          </a:solidFill>
                          <a:effectLst/>
                          <a:latin typeface="Arial" panose="020B0604020202020204" pitchFamily="34" charset="0"/>
                          <a:cs typeface="Arial" panose="020B0604020202020204" pitchFamily="34" charset="0"/>
                        </a:rPr>
                        <a:t>Mantiene una estructura lógica que le dé cohesión y congruencia a su escrito.</a:t>
                      </a:r>
                    </a:p>
                    <a:p>
                      <a:pPr algn="ctr">
                        <a:lnSpc>
                          <a:spcPct val="107000"/>
                        </a:lnSpc>
                        <a:spcAft>
                          <a:spcPts val="0"/>
                        </a:spcAft>
                      </a:pPr>
                      <a:endParaRPr lang="es-MX" sz="2400" b="0" dirty="0">
                        <a:solidFill>
                          <a:schemeClr val="tx1"/>
                        </a:solidFill>
                        <a:effectLst/>
                        <a:latin typeface="Arial" panose="020B0604020202020204" pitchFamily="34" charset="0"/>
                        <a:cs typeface="Arial" panose="020B0604020202020204" pitchFamily="34" charset="0"/>
                      </a:endParaRPr>
                    </a:p>
                    <a:p>
                      <a:pPr algn="ctr">
                        <a:lnSpc>
                          <a:spcPct val="107000"/>
                        </a:lnSpc>
                        <a:spcAft>
                          <a:spcPts val="0"/>
                        </a:spcAft>
                      </a:pPr>
                      <a:r>
                        <a:rPr lang="es-MX" sz="2400" b="0" dirty="0">
                          <a:solidFill>
                            <a:schemeClr val="tx1"/>
                          </a:solidFill>
                          <a:effectLst/>
                          <a:latin typeface="Arial" panose="020B0604020202020204" pitchFamily="34" charset="0"/>
                          <a:cs typeface="Arial" panose="020B0604020202020204" pitchFamily="34" charset="0"/>
                        </a:rPr>
                        <a:t>(3 puntos)</a:t>
                      </a:r>
                      <a:endParaRPr lang="es-MX" sz="24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Aplica los conectores gramaticales correctos para darle sentido a su ensayo. </a:t>
                      </a:r>
                    </a:p>
                    <a:p>
                      <a:pP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 </a:t>
                      </a:r>
                    </a:p>
                    <a:p>
                      <a:pP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 </a:t>
                      </a:r>
                    </a:p>
                    <a:p>
                      <a:pPr algn="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3 puntos</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Comprende la importancia de los conectores gramaticales pero tiene fallas en su aplicación.</a:t>
                      </a:r>
                    </a:p>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 </a:t>
                      </a:r>
                    </a:p>
                    <a:p>
                      <a:pPr algn="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1.5 puntos</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Recuerda la importancia de usar los conectores gramaticales, pero no los aplica. </a:t>
                      </a:r>
                    </a:p>
                    <a:p>
                      <a:pP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 </a:t>
                      </a:r>
                    </a:p>
                    <a:p>
                      <a:pPr algn="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0.3 puntos</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4"/>
                  </a:ext>
                </a:extLst>
              </a:tr>
            </a:tbl>
          </a:graphicData>
        </a:graphic>
      </p:graphicFrame>
      <p:sp>
        <p:nvSpPr>
          <p:cNvPr id="4" name="Rectángulo 3"/>
          <p:cNvSpPr/>
          <p:nvPr/>
        </p:nvSpPr>
        <p:spPr>
          <a:xfrm>
            <a:off x="305635" y="13880015"/>
            <a:ext cx="19089269" cy="8309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s-MX" sz="2400" dirty="0">
                <a:solidFill>
                  <a:schemeClr val="dk1"/>
                </a:solidFill>
                <a:latin typeface="Arial" panose="020B0604020202020204" pitchFamily="34" charset="0"/>
                <a:ea typeface="Calibri" panose="020F0502020204030204" pitchFamily="34" charset="0"/>
                <a:cs typeface="Arial" panose="020B0604020202020204" pitchFamily="34" charset="0"/>
              </a:rPr>
              <a:t>Aquí vemos en rojo los puntos asignados a cada criterio y el puntaje generado en cada una de las celdas en donde tenemos los requisitos de evaluación. En amarillo se pueden apreciar los porcentajes conferidos a cada nivel de desarrollo de la competencia. </a:t>
            </a:r>
          </a:p>
        </p:txBody>
      </p:sp>
      <p:sp>
        <p:nvSpPr>
          <p:cNvPr id="7" name="Rectangle 20">
            <a:extLst>
              <a:ext uri="{FF2B5EF4-FFF2-40B4-BE49-F238E27FC236}">
                <a16:creationId xmlns="" xmlns:a16="http://schemas.microsoft.com/office/drawing/2014/main" id="{C773B9B0-A7B2-40CB-971C-F16E890F9D59}"/>
              </a:ext>
            </a:extLst>
          </p:cNvPr>
          <p:cNvSpPr/>
          <p:nvPr/>
        </p:nvSpPr>
        <p:spPr>
          <a:xfrm>
            <a:off x="-2084710" y="6534720"/>
            <a:ext cx="2489106" cy="15654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FFFFFF"/>
                </a:solidFill>
                <a:latin typeface="Arial"/>
                <a:cs typeface="Calibri"/>
              </a:rPr>
              <a:t>Dar </a:t>
            </a:r>
            <a:r>
              <a:rPr lang="en-US" sz="2400" dirty="0" err="1">
                <a:solidFill>
                  <a:srgbClr val="FFFFFF"/>
                </a:solidFill>
                <a:latin typeface="Arial"/>
                <a:cs typeface="Calibri"/>
              </a:rPr>
              <a:t>formato</a:t>
            </a:r>
            <a:r>
              <a:rPr lang="en-US" sz="2400" b="1" dirty="0">
                <a:solidFill>
                  <a:srgbClr val="FFFFFF"/>
                </a:solidFill>
                <a:latin typeface="Arial"/>
                <a:cs typeface="Calibri"/>
              </a:rPr>
              <a:t>. </a:t>
            </a:r>
            <a:endParaRPr lang="en-US" sz="2400" dirty="0">
              <a:solidFill>
                <a:srgbClr val="FFFFFF"/>
              </a:solidFill>
              <a:latin typeface="Arial"/>
              <a:cs typeface="Calibri"/>
            </a:endParaRPr>
          </a:p>
        </p:txBody>
      </p:sp>
    </p:spTree>
    <p:extLst>
      <p:ext uri="{BB962C8B-B14F-4D97-AF65-F5344CB8AC3E}">
        <p14:creationId xmlns:p14="http://schemas.microsoft.com/office/powerpoint/2010/main" val="3274475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4695" y="546705"/>
            <a:ext cx="19106147" cy="8309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s-MX" sz="2400" dirty="0">
                <a:solidFill>
                  <a:schemeClr val="dk1"/>
                </a:solidFill>
                <a:latin typeface="Arial" panose="020B0604020202020204" pitchFamily="34" charset="0"/>
                <a:ea typeface="Calibri" panose="020F0502020204030204" pitchFamily="34" charset="0"/>
                <a:cs typeface="Arial" panose="020B0604020202020204" pitchFamily="34" charset="0"/>
              </a:rPr>
              <a:t>Veamos un ejemplo de la rúbrica aplicada, resaltaré en rosa las celdas que mejor describan el desempeño de uno de los estudiantes evaluados:  </a:t>
            </a:r>
          </a:p>
        </p:txBody>
      </p:sp>
      <p:graphicFrame>
        <p:nvGraphicFramePr>
          <p:cNvPr id="3" name="Tabla 2"/>
          <p:cNvGraphicFramePr>
            <a:graphicFrameLocks noGrp="1"/>
          </p:cNvGraphicFramePr>
          <p:nvPr>
            <p:extLst>
              <p:ext uri="{D42A27DB-BD31-4B8C-83A1-F6EECF244321}">
                <p14:modId xmlns:p14="http://schemas.microsoft.com/office/powerpoint/2010/main" val="2601284818"/>
              </p:ext>
            </p:extLst>
          </p:nvPr>
        </p:nvGraphicFramePr>
        <p:xfrm>
          <a:off x="264696" y="2165685"/>
          <a:ext cx="19106148" cy="10566465"/>
        </p:xfrm>
        <a:graphic>
          <a:graphicData uri="http://schemas.openxmlformats.org/drawingml/2006/table">
            <a:tbl>
              <a:tblPr firstRow="1" firstCol="1" bandRow="1">
                <a:tableStyleId>{8A107856-5554-42FB-B03E-39F5DBC370BA}</a:tableStyleId>
              </a:tblPr>
              <a:tblGrid>
                <a:gridCol w="4776537">
                  <a:extLst>
                    <a:ext uri="{9D8B030D-6E8A-4147-A177-3AD203B41FA5}">
                      <a16:colId xmlns="" xmlns:a16="http://schemas.microsoft.com/office/drawing/2014/main" val="20000"/>
                    </a:ext>
                  </a:extLst>
                </a:gridCol>
                <a:gridCol w="4776537">
                  <a:extLst>
                    <a:ext uri="{9D8B030D-6E8A-4147-A177-3AD203B41FA5}">
                      <a16:colId xmlns="" xmlns:a16="http://schemas.microsoft.com/office/drawing/2014/main" val="20001"/>
                    </a:ext>
                  </a:extLst>
                </a:gridCol>
                <a:gridCol w="4776537">
                  <a:extLst>
                    <a:ext uri="{9D8B030D-6E8A-4147-A177-3AD203B41FA5}">
                      <a16:colId xmlns="" xmlns:a16="http://schemas.microsoft.com/office/drawing/2014/main" val="20002"/>
                    </a:ext>
                  </a:extLst>
                </a:gridCol>
                <a:gridCol w="4776537">
                  <a:extLst>
                    <a:ext uri="{9D8B030D-6E8A-4147-A177-3AD203B41FA5}">
                      <a16:colId xmlns="" xmlns:a16="http://schemas.microsoft.com/office/drawing/2014/main" val="20003"/>
                    </a:ext>
                  </a:extLst>
                </a:gridCol>
              </a:tblGrid>
              <a:tr h="303818">
                <a:tc>
                  <a:txBody>
                    <a:bodyPr/>
                    <a:lstStyle/>
                    <a:p>
                      <a:pPr algn="ct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Criterios a evaluar</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Competente (100%)</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En desarrollo (50%)</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Principiante (10%)</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0"/>
                  </a:ext>
                </a:extLst>
              </a:tr>
              <a:tr h="2211409">
                <a:tc>
                  <a:txBody>
                    <a:bodyPr/>
                    <a:lstStyle/>
                    <a:p>
                      <a:pPr>
                        <a:lnSpc>
                          <a:spcPct val="107000"/>
                        </a:lnSpc>
                        <a:spcAft>
                          <a:spcPts val="0"/>
                        </a:spcAft>
                      </a:pPr>
                      <a:r>
                        <a:rPr lang="es-MX" sz="2400" b="0" dirty="0">
                          <a:solidFill>
                            <a:schemeClr val="tx1"/>
                          </a:solidFill>
                          <a:effectLst/>
                          <a:latin typeface="Arial" panose="020B0604020202020204" pitchFamily="34" charset="0"/>
                          <a:cs typeface="Arial" panose="020B0604020202020204" pitchFamily="34" charset="0"/>
                        </a:rPr>
                        <a:t>Generar tablas cruzadas para comparar dos o más posturas de pensamiento.</a:t>
                      </a:r>
                    </a:p>
                    <a:p>
                      <a:pPr algn="ctr">
                        <a:lnSpc>
                          <a:spcPct val="107000"/>
                        </a:lnSpc>
                        <a:spcAft>
                          <a:spcPts val="0"/>
                        </a:spcAft>
                      </a:pPr>
                      <a:endParaRPr lang="es-MX" sz="2400" b="0" dirty="0">
                        <a:solidFill>
                          <a:schemeClr val="tx1"/>
                        </a:solidFill>
                        <a:effectLst/>
                        <a:latin typeface="Arial" panose="020B0604020202020204" pitchFamily="34" charset="0"/>
                        <a:cs typeface="Arial" panose="020B0604020202020204" pitchFamily="34" charset="0"/>
                      </a:endParaRPr>
                    </a:p>
                    <a:p>
                      <a:pPr algn="ctr">
                        <a:lnSpc>
                          <a:spcPct val="107000"/>
                        </a:lnSpc>
                        <a:spcAft>
                          <a:spcPts val="0"/>
                        </a:spcAft>
                      </a:pPr>
                      <a:r>
                        <a:rPr lang="es-MX" sz="2400" b="0" dirty="0">
                          <a:solidFill>
                            <a:schemeClr val="tx1"/>
                          </a:solidFill>
                          <a:effectLst/>
                          <a:latin typeface="Arial" panose="020B0604020202020204" pitchFamily="34" charset="0"/>
                          <a:cs typeface="Arial" panose="020B0604020202020204" pitchFamily="34" charset="0"/>
                        </a:rPr>
                        <a:t>(2 puntos)</a:t>
                      </a:r>
                      <a:endParaRPr lang="es-MX" sz="24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Construye su propia tabla e interpreta los datos de forma única y original. </a:t>
                      </a:r>
                    </a:p>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 </a:t>
                      </a:r>
                    </a:p>
                    <a:p>
                      <a:pPr algn="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 </a:t>
                      </a:r>
                    </a:p>
                    <a:p>
                      <a:pPr algn="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2 puntos</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Toma una tabla ya elaborada, la evalúa y le hace modificaciones leves para realizar su tarea.</a:t>
                      </a:r>
                    </a:p>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 </a:t>
                      </a:r>
                    </a:p>
                    <a:p>
                      <a:pPr algn="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1 punto</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Toma una tabla ya elaborada y vacía los datos encontrados en ella para hacer su análisis.</a:t>
                      </a:r>
                    </a:p>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 </a:t>
                      </a:r>
                    </a:p>
                    <a:p>
                      <a:pPr algn="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0.2 puntos</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1"/>
                  </a:ext>
                </a:extLst>
              </a:tr>
              <a:tr h="2847273">
                <a:tc>
                  <a:txBody>
                    <a:bodyPr/>
                    <a:lstStyle/>
                    <a:p>
                      <a:pPr>
                        <a:lnSpc>
                          <a:spcPct val="107000"/>
                        </a:lnSpc>
                        <a:spcAft>
                          <a:spcPts val="0"/>
                        </a:spcAft>
                      </a:pPr>
                      <a:r>
                        <a:rPr lang="es-MX" sz="2400" b="0" dirty="0">
                          <a:solidFill>
                            <a:schemeClr val="tx1"/>
                          </a:solidFill>
                          <a:effectLst/>
                          <a:latin typeface="Arial" panose="020B0604020202020204" pitchFamily="34" charset="0"/>
                          <a:cs typeface="Arial" panose="020B0604020202020204" pitchFamily="34" charset="0"/>
                        </a:rPr>
                        <a:t>Presentar información de fuentes confiables y verificadas.</a:t>
                      </a:r>
                    </a:p>
                    <a:p>
                      <a:pPr algn="ctr">
                        <a:lnSpc>
                          <a:spcPct val="107000"/>
                        </a:lnSpc>
                        <a:spcAft>
                          <a:spcPts val="0"/>
                        </a:spcAft>
                      </a:pPr>
                      <a:endParaRPr lang="es-MX" sz="2400" b="0" dirty="0">
                        <a:solidFill>
                          <a:schemeClr val="tx1"/>
                        </a:solidFill>
                        <a:effectLst/>
                        <a:latin typeface="Arial" panose="020B0604020202020204" pitchFamily="34" charset="0"/>
                        <a:cs typeface="Arial" panose="020B0604020202020204" pitchFamily="34" charset="0"/>
                      </a:endParaRPr>
                    </a:p>
                    <a:p>
                      <a:pPr algn="ctr">
                        <a:lnSpc>
                          <a:spcPct val="107000"/>
                        </a:lnSpc>
                        <a:spcAft>
                          <a:spcPts val="0"/>
                        </a:spcAft>
                      </a:pPr>
                      <a:r>
                        <a:rPr lang="es-MX" sz="2400" b="0" dirty="0">
                          <a:solidFill>
                            <a:schemeClr val="tx1"/>
                          </a:solidFill>
                          <a:effectLst/>
                          <a:latin typeface="Arial" panose="020B0604020202020204" pitchFamily="34" charset="0"/>
                          <a:cs typeface="Arial" panose="020B0604020202020204" pitchFamily="34" charset="0"/>
                        </a:rPr>
                        <a:t>(2 puntos)</a:t>
                      </a:r>
                      <a:endParaRPr lang="es-MX" sz="24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Aplica las normas de la APA en el citado y referenciación de todas sus fuentes de información. </a:t>
                      </a:r>
                    </a:p>
                    <a:p>
                      <a:pP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 </a:t>
                      </a:r>
                    </a:p>
                    <a:p>
                      <a:pP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 </a:t>
                      </a:r>
                    </a:p>
                    <a:p>
                      <a:pP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 </a:t>
                      </a:r>
                    </a:p>
                    <a:p>
                      <a:pPr algn="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2 puntos</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Comprende su importancia, por lo que cita y referencia correctamente las fuentes más importantes, pero omite otras. </a:t>
                      </a:r>
                    </a:p>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 </a:t>
                      </a:r>
                    </a:p>
                    <a:p>
                      <a:pPr algn="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1 punto</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Recuerda que debe citar y referenciar sus fuentes de información, pero lo hace de forma parcial e incorrecta. </a:t>
                      </a:r>
                    </a:p>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 </a:t>
                      </a:r>
                    </a:p>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 </a:t>
                      </a:r>
                    </a:p>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 </a:t>
                      </a:r>
                    </a:p>
                    <a:p>
                      <a:pPr algn="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0.2 puntos</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2"/>
                  </a:ext>
                </a:extLst>
              </a:tr>
              <a:tr h="1893477">
                <a:tc>
                  <a:txBody>
                    <a:bodyPr/>
                    <a:lstStyle/>
                    <a:p>
                      <a:pPr>
                        <a:lnSpc>
                          <a:spcPct val="107000"/>
                        </a:lnSpc>
                        <a:spcAft>
                          <a:spcPts val="0"/>
                        </a:spcAft>
                      </a:pPr>
                      <a:r>
                        <a:rPr lang="es-MX" sz="2400" b="0" dirty="0">
                          <a:solidFill>
                            <a:schemeClr val="tx1"/>
                          </a:solidFill>
                          <a:effectLst/>
                          <a:latin typeface="Arial" panose="020B0604020202020204" pitchFamily="34" charset="0"/>
                          <a:cs typeface="Arial" panose="020B0604020202020204" pitchFamily="34" charset="0"/>
                        </a:rPr>
                        <a:t>Identifica variables que obliguen a tomar uno u otra postura.</a:t>
                      </a:r>
                    </a:p>
                    <a:p>
                      <a:pPr algn="r">
                        <a:lnSpc>
                          <a:spcPct val="107000"/>
                        </a:lnSpc>
                        <a:spcAft>
                          <a:spcPts val="0"/>
                        </a:spcAft>
                      </a:pPr>
                      <a:endParaRPr lang="es-MX" sz="2400" b="0" dirty="0">
                        <a:solidFill>
                          <a:schemeClr val="tx1"/>
                        </a:solidFill>
                        <a:effectLst/>
                        <a:latin typeface="Arial" panose="020B0604020202020204" pitchFamily="34" charset="0"/>
                        <a:cs typeface="Arial" panose="020B0604020202020204" pitchFamily="34" charset="0"/>
                      </a:endParaRPr>
                    </a:p>
                    <a:p>
                      <a:pPr algn="ctr">
                        <a:lnSpc>
                          <a:spcPct val="107000"/>
                        </a:lnSpc>
                        <a:spcAft>
                          <a:spcPts val="0"/>
                        </a:spcAft>
                      </a:pPr>
                      <a:r>
                        <a:rPr lang="es-MX" sz="2400" b="0" dirty="0">
                          <a:solidFill>
                            <a:schemeClr val="tx1"/>
                          </a:solidFill>
                          <a:effectLst/>
                          <a:latin typeface="Arial" panose="020B0604020202020204" pitchFamily="34" charset="0"/>
                          <a:cs typeface="Arial" panose="020B0604020202020204" pitchFamily="34" charset="0"/>
                        </a:rPr>
                        <a:t>(3 puntos)</a:t>
                      </a:r>
                      <a:endParaRPr lang="es-MX" sz="24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Analiza cada una de las variables presentes en la situación. </a:t>
                      </a:r>
                    </a:p>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 </a:t>
                      </a:r>
                    </a:p>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 </a:t>
                      </a:r>
                    </a:p>
                    <a:p>
                      <a:pPr algn="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3 puntos</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Aplica las variables mencionadas en otros estudios.</a:t>
                      </a:r>
                    </a:p>
                    <a:p>
                      <a:pP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 </a:t>
                      </a:r>
                    </a:p>
                    <a:p>
                      <a:pP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 </a:t>
                      </a:r>
                    </a:p>
                    <a:p>
                      <a:pPr algn="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1.5 puntos</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Comprende la importancia de las variables, por lo que las menciona, pero no las aplica.</a:t>
                      </a:r>
                    </a:p>
                    <a:p>
                      <a:pPr algn="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0.3 puntos</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3"/>
                  </a:ext>
                </a:extLst>
              </a:tr>
              <a:tr h="2211409">
                <a:tc>
                  <a:txBody>
                    <a:bodyPr/>
                    <a:lstStyle/>
                    <a:p>
                      <a:pPr>
                        <a:lnSpc>
                          <a:spcPct val="107000"/>
                        </a:lnSpc>
                        <a:spcAft>
                          <a:spcPts val="0"/>
                        </a:spcAft>
                      </a:pPr>
                      <a:r>
                        <a:rPr lang="es-MX" sz="2400" b="0" dirty="0">
                          <a:solidFill>
                            <a:schemeClr val="tx1"/>
                          </a:solidFill>
                          <a:effectLst/>
                          <a:latin typeface="Arial" panose="020B0604020202020204" pitchFamily="34" charset="0"/>
                          <a:cs typeface="Arial" panose="020B0604020202020204" pitchFamily="34" charset="0"/>
                        </a:rPr>
                        <a:t>Mantiene una estructura lógica que le dé cohesión y congruencia a su escrito.</a:t>
                      </a:r>
                    </a:p>
                    <a:p>
                      <a:pPr algn="r">
                        <a:lnSpc>
                          <a:spcPct val="107000"/>
                        </a:lnSpc>
                        <a:spcAft>
                          <a:spcPts val="0"/>
                        </a:spcAft>
                      </a:pPr>
                      <a:endParaRPr lang="es-MX" sz="2400" b="0" dirty="0">
                        <a:solidFill>
                          <a:schemeClr val="tx1"/>
                        </a:solidFill>
                        <a:effectLst/>
                        <a:latin typeface="Arial" panose="020B0604020202020204" pitchFamily="34" charset="0"/>
                        <a:cs typeface="Arial" panose="020B0604020202020204" pitchFamily="34" charset="0"/>
                      </a:endParaRPr>
                    </a:p>
                    <a:p>
                      <a:pPr algn="ctr">
                        <a:lnSpc>
                          <a:spcPct val="107000"/>
                        </a:lnSpc>
                        <a:spcAft>
                          <a:spcPts val="0"/>
                        </a:spcAft>
                      </a:pPr>
                      <a:r>
                        <a:rPr lang="es-MX" sz="2400" b="0" dirty="0">
                          <a:solidFill>
                            <a:schemeClr val="tx1"/>
                          </a:solidFill>
                          <a:effectLst/>
                          <a:latin typeface="Arial" panose="020B0604020202020204" pitchFamily="34" charset="0"/>
                          <a:cs typeface="Arial" panose="020B0604020202020204" pitchFamily="34" charset="0"/>
                        </a:rPr>
                        <a:t>(3 puntos)</a:t>
                      </a:r>
                      <a:endParaRPr lang="es-MX" sz="24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Aplica los conectores gramaticales correctos para darle sentido a su ensayo. </a:t>
                      </a:r>
                    </a:p>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 </a:t>
                      </a:r>
                    </a:p>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 </a:t>
                      </a:r>
                    </a:p>
                    <a:p>
                      <a:pPr algn="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3 puntos</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Comprende la importancia de los conectores gramaticales, pero tiene fallas en su aplicación.</a:t>
                      </a:r>
                    </a:p>
                    <a:p>
                      <a:pP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 </a:t>
                      </a:r>
                    </a:p>
                    <a:p>
                      <a:pPr algn="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1.5 puntos</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Recuerda la importancia de usar los conectores gramaticales, pero no los aplica. </a:t>
                      </a:r>
                    </a:p>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 </a:t>
                      </a:r>
                    </a:p>
                    <a:p>
                      <a:pPr algn="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0.3 puntos</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4"/>
                  </a:ext>
                </a:extLst>
              </a:tr>
              <a:tr h="303818">
                <a:tc>
                  <a:txBody>
                    <a:bodyPr/>
                    <a:lstStyle/>
                    <a:p>
                      <a:pPr algn="ctr">
                        <a:lnSpc>
                          <a:spcPct val="107000"/>
                        </a:lnSpc>
                        <a:spcAft>
                          <a:spcPts val="0"/>
                        </a:spcAft>
                      </a:pPr>
                      <a:r>
                        <a:rPr lang="es-MX" sz="2400" b="0" dirty="0">
                          <a:solidFill>
                            <a:schemeClr val="tx1"/>
                          </a:solidFill>
                          <a:effectLst/>
                          <a:latin typeface="Arial" panose="020B0604020202020204" pitchFamily="34" charset="0"/>
                          <a:cs typeface="Arial" panose="020B0604020202020204" pitchFamily="34" charset="0"/>
                        </a:rPr>
                        <a:t>SUMAS</a:t>
                      </a:r>
                      <a:endParaRPr lang="es-MX" sz="24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2 puntos</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latin typeface="Arial" panose="020B0604020202020204" pitchFamily="34" charset="0"/>
                          <a:cs typeface="Arial" panose="020B0604020202020204" pitchFamily="34" charset="0"/>
                        </a:rPr>
                        <a:t>6 puntos</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0.3 puntos</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5"/>
                  </a:ext>
                </a:extLst>
              </a:tr>
            </a:tbl>
          </a:graphicData>
        </a:graphic>
      </p:graphicFrame>
      <p:sp>
        <p:nvSpPr>
          <p:cNvPr id="4" name="Rectángulo 3"/>
          <p:cNvSpPr/>
          <p:nvPr/>
        </p:nvSpPr>
        <p:spPr>
          <a:xfrm>
            <a:off x="264694" y="13402023"/>
            <a:ext cx="19106147" cy="156966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s-MX" sz="2400" dirty="0">
                <a:solidFill>
                  <a:schemeClr val="tx1"/>
                </a:solidFill>
                <a:latin typeface="Arial" panose="020B0604020202020204" pitchFamily="34" charset="0"/>
                <a:ea typeface="Calibri" panose="020F0502020204030204" pitchFamily="34" charset="0"/>
                <a:cs typeface="Arial" panose="020B0604020202020204" pitchFamily="34" charset="0"/>
              </a:rPr>
              <a:t>Bajo estos criterios podemos ver que el alumno alcanza un 8.3 de calificación final. </a:t>
            </a:r>
          </a:p>
          <a:p>
            <a:pPr algn="just"/>
            <a:endParaRPr lang="es-MX"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just"/>
            <a:r>
              <a:rPr lang="es-MX" sz="2400" dirty="0">
                <a:solidFill>
                  <a:schemeClr val="tx1"/>
                </a:solidFill>
                <a:latin typeface="Arial" panose="020B0604020202020204" pitchFamily="34" charset="0"/>
                <a:ea typeface="Calibri" panose="020F0502020204030204" pitchFamily="34" charset="0"/>
                <a:cs typeface="Arial" panose="020B0604020202020204" pitchFamily="34" charset="0"/>
              </a:rPr>
              <a:t>Actualmente, todas las plataforma educativas cuentan con un m</a:t>
            </a:r>
            <a:r>
              <a:rPr lang="es-ES" sz="2400" dirty="0">
                <a:solidFill>
                  <a:schemeClr val="tx1"/>
                </a:solidFill>
                <a:latin typeface="Arial" panose="020B0604020202020204" pitchFamily="34" charset="0"/>
                <a:ea typeface="Calibri" panose="020F0502020204030204" pitchFamily="34" charset="0"/>
                <a:cs typeface="Arial" panose="020B0604020202020204" pitchFamily="34" charset="0"/>
              </a:rPr>
              <a:t>ó</a:t>
            </a:r>
            <a:r>
              <a:rPr lang="es-MX" sz="2400" dirty="0">
                <a:solidFill>
                  <a:schemeClr val="tx1"/>
                </a:solidFill>
                <a:latin typeface="Arial" panose="020B0604020202020204" pitchFamily="34" charset="0"/>
                <a:ea typeface="Calibri" panose="020F0502020204030204" pitchFamily="34" charset="0"/>
                <a:cs typeface="Arial" panose="020B0604020202020204" pitchFamily="34" charset="0"/>
              </a:rPr>
              <a:t>dulo para cargar las rúbricas y automatizar el proceso de evaluación asignando una planilla a cada alumno en la que nosotros podemos evaluar e insertar comentarios. </a:t>
            </a:r>
          </a:p>
        </p:txBody>
      </p:sp>
      <p:sp>
        <p:nvSpPr>
          <p:cNvPr id="7" name="Rectangle 20">
            <a:extLst>
              <a:ext uri="{FF2B5EF4-FFF2-40B4-BE49-F238E27FC236}">
                <a16:creationId xmlns="" xmlns:a16="http://schemas.microsoft.com/office/drawing/2014/main" id="{C773B9B0-A7B2-40CB-971C-F16E890F9D59}"/>
              </a:ext>
            </a:extLst>
          </p:cNvPr>
          <p:cNvSpPr/>
          <p:nvPr/>
        </p:nvSpPr>
        <p:spPr>
          <a:xfrm>
            <a:off x="-2489106" y="7102928"/>
            <a:ext cx="2489106" cy="15654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FFFFFF"/>
                </a:solidFill>
                <a:latin typeface="Arial"/>
                <a:cs typeface="Calibri"/>
              </a:rPr>
              <a:t>Dar </a:t>
            </a:r>
            <a:r>
              <a:rPr lang="en-US" sz="2400" dirty="0" err="1">
                <a:solidFill>
                  <a:srgbClr val="FFFFFF"/>
                </a:solidFill>
                <a:latin typeface="Arial"/>
                <a:cs typeface="Calibri"/>
              </a:rPr>
              <a:t>formato</a:t>
            </a:r>
            <a:r>
              <a:rPr lang="en-US" sz="2400" b="1" dirty="0">
                <a:solidFill>
                  <a:srgbClr val="FFFFFF"/>
                </a:solidFill>
                <a:latin typeface="Arial"/>
                <a:cs typeface="Calibri"/>
              </a:rPr>
              <a:t>. </a:t>
            </a:r>
            <a:endParaRPr lang="en-US" sz="2400" dirty="0">
              <a:solidFill>
                <a:srgbClr val="FFFFFF"/>
              </a:solidFill>
              <a:latin typeface="Arial"/>
              <a:cs typeface="Calibri"/>
            </a:endParaRPr>
          </a:p>
        </p:txBody>
      </p:sp>
    </p:spTree>
    <p:extLst>
      <p:ext uri="{BB962C8B-B14F-4D97-AF65-F5344CB8AC3E}">
        <p14:creationId xmlns:p14="http://schemas.microsoft.com/office/powerpoint/2010/main" val="1673319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6568" y="519755"/>
            <a:ext cx="19322716" cy="3785652"/>
          </a:xfrm>
          <a:prstGeom prst="rect">
            <a:avLst/>
          </a:prstGeom>
        </p:spPr>
        <p:style>
          <a:lnRef idx="2">
            <a:schemeClr val="accent6"/>
          </a:lnRef>
          <a:fillRef idx="1">
            <a:schemeClr val="lt1"/>
          </a:fillRef>
          <a:effectRef idx="0">
            <a:schemeClr val="accent6"/>
          </a:effectRef>
          <a:fontRef idx="minor">
            <a:schemeClr val="dk1"/>
          </a:fontRef>
        </p:style>
        <p:txBody>
          <a:bodyPr wrap="square" lIns="91440" tIns="45720" rIns="91440" bIns="45720" anchor="t">
            <a:spAutoFit/>
          </a:bodyPr>
          <a:lstStyle/>
          <a:p>
            <a:pPr algn="just"/>
            <a:r>
              <a:rPr lang="es-MX" sz="2400" b="1" dirty="0">
                <a:solidFill>
                  <a:schemeClr val="tx1"/>
                </a:solidFill>
                <a:highlight>
                  <a:srgbClr val="00FFFF"/>
                </a:highlight>
                <a:latin typeface="Arial"/>
                <a:ea typeface="Calibri" panose="020F0502020204030204" pitchFamily="34" charset="0"/>
                <a:cs typeface="Arial"/>
              </a:rPr>
              <a:t>Paso 9: Rúbricas de cada uno de los criterios por separado</a:t>
            </a:r>
          </a:p>
          <a:p>
            <a:pPr algn="just"/>
            <a:r>
              <a:rPr lang="es-MX" sz="2400" dirty="0">
                <a:solidFill>
                  <a:schemeClr val="tx1"/>
                </a:solidFill>
                <a:latin typeface="Arial" panose="020B0604020202020204" pitchFamily="34" charset="0"/>
                <a:ea typeface="Calibri" panose="020F0502020204030204" pitchFamily="34" charset="0"/>
                <a:cs typeface="Arial" panose="020B0604020202020204" pitchFamily="34" charset="0"/>
              </a:rPr>
              <a:t>Una vez realizada la rúbrica de nuestro producto integrador, es momento de generar la rúbrica de cada uno de los criterios que la conforman: Tablas cruzadas, información confiable, identificación de variables y estructura lógica. </a:t>
            </a:r>
          </a:p>
          <a:p>
            <a:pPr algn="just"/>
            <a:endParaRPr lang="es-MX"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just"/>
            <a:r>
              <a:rPr lang="es-MX" sz="2400" dirty="0">
                <a:solidFill>
                  <a:schemeClr val="tx1"/>
                </a:solidFill>
                <a:latin typeface="Arial" panose="020B0604020202020204" pitchFamily="34" charset="0"/>
                <a:ea typeface="Calibri" panose="020F0502020204030204" pitchFamily="34" charset="0"/>
                <a:cs typeface="Arial" panose="020B0604020202020204" pitchFamily="34" charset="0"/>
              </a:rPr>
              <a:t>Se aplica el mismo procedimiento que para la primera rúbrica</a:t>
            </a:r>
            <a:r>
              <a:rPr lang="es-MX" sz="2400" dirty="0">
                <a:solidFill>
                  <a:srgbClr val="FF0000"/>
                </a:solidFill>
                <a:latin typeface="Arial" panose="020B0604020202020204" pitchFamily="34" charset="0"/>
                <a:ea typeface="Calibri" panose="020F0502020204030204" pitchFamily="34" charset="0"/>
                <a:cs typeface="Arial" panose="020B0604020202020204" pitchFamily="34" charset="0"/>
              </a:rPr>
              <a:t>,</a:t>
            </a:r>
            <a:r>
              <a:rPr lang="es-MX" sz="2400" dirty="0">
                <a:solidFill>
                  <a:schemeClr val="tx1"/>
                </a:solidFill>
                <a:latin typeface="Arial" panose="020B0604020202020204" pitchFamily="34" charset="0"/>
                <a:ea typeface="Calibri" panose="020F0502020204030204" pitchFamily="34" charset="0"/>
                <a:cs typeface="Arial" panose="020B0604020202020204" pitchFamily="34" charset="0"/>
              </a:rPr>
              <a:t> y de esta manera tendremos criterios de validación pormenorizados de cada uno de los aspectos que conforman la competencia a desarrollar en los alumnos. </a:t>
            </a:r>
          </a:p>
          <a:p>
            <a:pPr algn="just"/>
            <a:endParaRPr lang="es-MX" sz="2400" dirty="0">
              <a:solidFill>
                <a:schemeClr val="tx1"/>
              </a:solidFill>
              <a:highlight>
                <a:srgbClr val="00FFFF"/>
              </a:highlight>
              <a:latin typeface="Arial" panose="020B0604020202020204" pitchFamily="34" charset="0"/>
              <a:ea typeface="Calibri" panose="020F0502020204030204" pitchFamily="34" charset="0"/>
              <a:cs typeface="Arial" panose="020B0604020202020204" pitchFamily="34" charset="0"/>
            </a:endParaRPr>
          </a:p>
          <a:p>
            <a:r>
              <a:rPr lang="es-MX" sz="2400" b="1" dirty="0">
                <a:solidFill>
                  <a:schemeClr val="tx1"/>
                </a:solidFill>
                <a:highlight>
                  <a:srgbClr val="00FFFF"/>
                </a:highlight>
                <a:latin typeface="Arial"/>
                <a:ea typeface="Calibri" panose="020F0502020204030204" pitchFamily="34" charset="0"/>
                <a:cs typeface="Arial"/>
              </a:rPr>
              <a:t>Paso 10. Jerarquizar los criterios de validación de la competencia</a:t>
            </a:r>
            <a:r>
              <a:rPr lang="es-MX" sz="2400" b="1" dirty="0">
                <a:solidFill>
                  <a:schemeClr val="tx1"/>
                </a:solidFill>
                <a:latin typeface="Arial"/>
                <a:ea typeface="Calibri" panose="020F0502020204030204" pitchFamily="34" charset="0"/>
                <a:cs typeface="Arial"/>
              </a:rPr>
              <a:t> </a:t>
            </a:r>
            <a:endParaRPr lang="es-MX" sz="2400" b="1" dirty="0">
              <a:solidFill>
                <a:schemeClr val="tx1"/>
              </a:solidFill>
              <a:latin typeface="Arial" panose="020B0604020202020204" pitchFamily="34" charset="0"/>
              <a:ea typeface="Calibri" panose="020F0502020204030204" pitchFamily="34" charset="0"/>
              <a:cs typeface="Arial" panose="020B0604020202020204" pitchFamily="34" charset="0"/>
            </a:endParaRPr>
          </a:p>
          <a:p>
            <a:r>
              <a:rPr lang="es-MX" sz="2400" dirty="0">
                <a:solidFill>
                  <a:schemeClr val="tx1"/>
                </a:solidFill>
                <a:latin typeface="Arial" panose="020B0604020202020204" pitchFamily="34" charset="0"/>
                <a:ea typeface="Calibri" panose="020F0502020204030204" pitchFamily="34" charset="0"/>
                <a:cs typeface="Arial" panose="020B0604020202020204" pitchFamily="34" charset="0"/>
              </a:rPr>
              <a:t>Por último, haremos un mapa de jerarquías de nuestros criterios de validación para tener una visión clara de la ruta de aprendizaje que deberán cubrir nuestros estudiantes. </a:t>
            </a:r>
          </a:p>
        </p:txBody>
      </p:sp>
      <p:graphicFrame>
        <p:nvGraphicFramePr>
          <p:cNvPr id="3" name="Diagrama 2"/>
          <p:cNvGraphicFramePr/>
          <p:nvPr>
            <p:extLst>
              <p:ext uri="{D42A27DB-BD31-4B8C-83A1-F6EECF244321}">
                <p14:modId xmlns:p14="http://schemas.microsoft.com/office/powerpoint/2010/main" val="333883724"/>
              </p:ext>
            </p:extLst>
          </p:nvPr>
        </p:nvGraphicFramePr>
        <p:xfrm>
          <a:off x="216568" y="4692312"/>
          <a:ext cx="19077405" cy="9721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ángulo 3"/>
          <p:cNvSpPr/>
          <p:nvPr/>
        </p:nvSpPr>
        <p:spPr>
          <a:xfrm>
            <a:off x="216568" y="14800736"/>
            <a:ext cx="19322715" cy="830997"/>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s-MX" sz="2400" dirty="0">
                <a:solidFill>
                  <a:schemeClr val="dk1"/>
                </a:solidFill>
                <a:latin typeface="Arial" panose="020B0604020202020204" pitchFamily="34" charset="0"/>
                <a:ea typeface="Calibri" panose="020F0502020204030204" pitchFamily="34" charset="0"/>
                <a:cs typeface="Arial" panose="020B0604020202020204" pitchFamily="34" charset="0"/>
              </a:rPr>
              <a:t>Esta </a:t>
            </a:r>
            <a:r>
              <a:rPr lang="es-MX" sz="2400" dirty="0">
                <a:solidFill>
                  <a:schemeClr val="tx1"/>
                </a:solidFill>
                <a:latin typeface="Arial" panose="020B0604020202020204" pitchFamily="34" charset="0"/>
                <a:ea typeface="Calibri" panose="020F0502020204030204" pitchFamily="34" charset="0"/>
                <a:cs typeface="Arial" panose="020B0604020202020204" pitchFamily="34" charset="0"/>
              </a:rPr>
              <a:t>jerarquización de aspectos a evaluar determinará la ruta de aprendizaje al momento de planificar las clases y contenidos en la última fase de nuestro curso. </a:t>
            </a:r>
          </a:p>
        </p:txBody>
      </p:sp>
      <p:sp>
        <p:nvSpPr>
          <p:cNvPr id="6" name="Rectangle 20">
            <a:extLst>
              <a:ext uri="{FF2B5EF4-FFF2-40B4-BE49-F238E27FC236}">
                <a16:creationId xmlns="" xmlns:a16="http://schemas.microsoft.com/office/drawing/2014/main" id="{C773B9B0-A7B2-40CB-971C-F16E890F9D59}"/>
              </a:ext>
            </a:extLst>
          </p:cNvPr>
          <p:cNvSpPr/>
          <p:nvPr/>
        </p:nvSpPr>
        <p:spPr>
          <a:xfrm>
            <a:off x="2114550" y="7560128"/>
            <a:ext cx="2489106" cy="15654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FFFFFF"/>
                </a:solidFill>
                <a:latin typeface="Arial"/>
                <a:cs typeface="Calibri"/>
              </a:rPr>
              <a:t>Dar </a:t>
            </a:r>
            <a:r>
              <a:rPr lang="en-US" sz="2400" dirty="0" err="1">
                <a:solidFill>
                  <a:srgbClr val="FFFFFF"/>
                </a:solidFill>
                <a:latin typeface="Arial"/>
                <a:cs typeface="Calibri"/>
              </a:rPr>
              <a:t>formato</a:t>
            </a:r>
            <a:r>
              <a:rPr lang="en-US" sz="2400" b="1" dirty="0">
                <a:solidFill>
                  <a:srgbClr val="FFFFFF"/>
                </a:solidFill>
                <a:latin typeface="Arial"/>
                <a:cs typeface="Calibri"/>
              </a:rPr>
              <a:t>. </a:t>
            </a:r>
            <a:endParaRPr lang="en-US" sz="2400" dirty="0">
              <a:solidFill>
                <a:srgbClr val="FFFFFF"/>
              </a:solidFill>
              <a:latin typeface="Arial"/>
              <a:cs typeface="Calibri"/>
            </a:endParaRPr>
          </a:p>
        </p:txBody>
      </p:sp>
      <p:sp>
        <p:nvSpPr>
          <p:cNvPr id="7" name="Rectangle 20">
            <a:extLst>
              <a:ext uri="{FF2B5EF4-FFF2-40B4-BE49-F238E27FC236}">
                <a16:creationId xmlns="" xmlns:a16="http://schemas.microsoft.com/office/drawing/2014/main" id="{478C6EB7-55DC-4388-A6DE-24146F6D85F9}"/>
              </a:ext>
            </a:extLst>
          </p:cNvPr>
          <p:cNvSpPr/>
          <p:nvPr/>
        </p:nvSpPr>
        <p:spPr>
          <a:xfrm>
            <a:off x="19799300" y="14385237"/>
            <a:ext cx="2270783" cy="83099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chemeClr val="tx1"/>
                </a:solidFill>
                <a:latin typeface="Arial"/>
                <a:cs typeface="Calibri"/>
              </a:rPr>
              <a:t>En </a:t>
            </a:r>
            <a:r>
              <a:rPr lang="en-US" sz="2400" dirty="0" err="1">
                <a:solidFill>
                  <a:schemeClr val="tx1"/>
                </a:solidFill>
                <a:latin typeface="Arial"/>
                <a:cs typeface="Calibri"/>
              </a:rPr>
              <a:t>plantilla</a:t>
            </a:r>
            <a:r>
              <a:rPr lang="en-US" sz="2400" dirty="0">
                <a:solidFill>
                  <a:schemeClr val="tx1"/>
                </a:solidFill>
                <a:latin typeface="Arial"/>
                <a:cs typeface="Calibri"/>
              </a:rPr>
              <a:t>. </a:t>
            </a:r>
          </a:p>
        </p:txBody>
      </p:sp>
    </p:spTree>
    <p:extLst>
      <p:ext uri="{BB962C8B-B14F-4D97-AF65-F5344CB8AC3E}">
        <p14:creationId xmlns:p14="http://schemas.microsoft.com/office/powerpoint/2010/main" val="1447572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460" y="1333500"/>
            <a:ext cx="16256000" cy="10160000"/>
          </a:xfrm>
          <a:prstGeom prst="rect">
            <a:avLst/>
          </a:prstGeom>
        </p:spPr>
      </p:pic>
      <p:sp>
        <p:nvSpPr>
          <p:cNvPr id="4" name="Rectángulo 3"/>
          <p:cNvSpPr/>
          <p:nvPr/>
        </p:nvSpPr>
        <p:spPr>
          <a:xfrm>
            <a:off x="2023745" y="13291056"/>
            <a:ext cx="9899650" cy="584775"/>
          </a:xfrm>
          <a:prstGeom prst="rect">
            <a:avLst/>
          </a:prstGeom>
        </p:spPr>
        <p:txBody>
          <a:bodyPr>
            <a:spAutoFit/>
          </a:bodyPr>
          <a:lstStyle/>
          <a:p>
            <a:r>
              <a:rPr lang="es-ES" sz="3200" b="1" dirty="0" smtClean="0">
                <a:solidFill>
                  <a:srgbClr val="FF0000"/>
                </a:solidFill>
                <a:latin typeface="Arial" panose="020B0604020202020204" pitchFamily="34" charset="0"/>
                <a:cs typeface="Arial" panose="020B0604020202020204" pitchFamily="34" charset="0"/>
              </a:rPr>
              <a:t>Eliminar este párrafo, ya está dentro del recurso.</a:t>
            </a:r>
            <a:endParaRPr lang="es-ES" sz="3200" b="1" dirty="0">
              <a:solidFill>
                <a:srgbClr val="FF0000"/>
              </a:solidFill>
              <a:latin typeface="Arial" panose="020B0604020202020204" pitchFamily="34" charset="0"/>
              <a:cs typeface="Arial" panose="020B0604020202020204" pitchFamily="34" charset="0"/>
            </a:endParaRPr>
          </a:p>
        </p:txBody>
      </p:sp>
      <p:cxnSp>
        <p:nvCxnSpPr>
          <p:cNvPr id="6" name="Conector recto de flecha 5"/>
          <p:cNvCxnSpPr/>
          <p:nvPr/>
        </p:nvCxnSpPr>
        <p:spPr>
          <a:xfrm flipV="1">
            <a:off x="2255520" y="7823200"/>
            <a:ext cx="1341120" cy="546785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802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779904" y="12823101"/>
            <a:ext cx="14638655" cy="1200329"/>
          </a:xfrm>
          <a:prstGeom prst="rect">
            <a:avLst/>
          </a:prstGeom>
        </p:spPr>
        <p:txBody>
          <a:bodyPr wrap="square">
            <a:spAutoFit/>
          </a:bodyPr>
          <a:lstStyle/>
          <a:p>
            <a:r>
              <a:rPr lang="es-ES" sz="3600" b="1" dirty="0" smtClean="0">
                <a:solidFill>
                  <a:srgbClr val="FF0000"/>
                </a:solidFill>
                <a:latin typeface="Arial" panose="020B0604020202020204" pitchFamily="34" charset="0"/>
                <a:cs typeface="Arial" panose="020B0604020202020204" pitchFamily="34" charset="0"/>
              </a:rPr>
              <a:t>Poner espacio después del punto de cada número, y sangría tipo viñetas</a:t>
            </a:r>
            <a:endParaRPr lang="es-ES" sz="3600" b="1" dirty="0">
              <a:solidFill>
                <a:srgbClr val="FF0000"/>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304" y="652780"/>
            <a:ext cx="16256000" cy="10160000"/>
          </a:xfrm>
          <a:prstGeom prst="rect">
            <a:avLst/>
          </a:prstGeom>
        </p:spPr>
      </p:pic>
      <p:cxnSp>
        <p:nvCxnSpPr>
          <p:cNvPr id="4" name="Conector recto de flecha 3"/>
          <p:cNvCxnSpPr/>
          <p:nvPr/>
        </p:nvCxnSpPr>
        <p:spPr>
          <a:xfrm flipV="1">
            <a:off x="2682240" y="4511040"/>
            <a:ext cx="2153920" cy="831206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Rectángulo 5"/>
          <p:cNvSpPr/>
          <p:nvPr/>
        </p:nvSpPr>
        <p:spPr>
          <a:xfrm>
            <a:off x="13443585" y="4817616"/>
            <a:ext cx="1125855" cy="584775"/>
          </a:xfrm>
          <a:prstGeom prst="rect">
            <a:avLst/>
          </a:prstGeom>
        </p:spPr>
        <p:txBody>
          <a:bodyPr wrap="square">
            <a:spAutoFit/>
          </a:bodyPr>
          <a:lstStyle/>
          <a:p>
            <a:r>
              <a:rPr lang="es-ES" sz="3200" b="1" smtClean="0">
                <a:solidFill>
                  <a:srgbClr val="FF0000"/>
                </a:solidFill>
                <a:latin typeface="Arial" panose="020B0604020202020204" pitchFamily="34" charset="0"/>
                <a:cs typeface="Arial" panose="020B0604020202020204" pitchFamily="34" charset="0"/>
              </a:rPr>
              <a:t>hoja</a:t>
            </a:r>
            <a:endParaRPr lang="es-ES" sz="3200" b="1" dirty="0">
              <a:solidFill>
                <a:srgbClr val="FF0000"/>
              </a:solidFill>
              <a:latin typeface="Arial" panose="020B0604020202020204" pitchFamily="34" charset="0"/>
              <a:cs typeface="Arial" panose="020B0604020202020204" pitchFamily="34" charset="0"/>
            </a:endParaRPr>
          </a:p>
        </p:txBody>
      </p:sp>
      <p:cxnSp>
        <p:nvCxnSpPr>
          <p:cNvPr id="7" name="Conector recto de flecha 6"/>
          <p:cNvCxnSpPr/>
          <p:nvPr/>
        </p:nvCxnSpPr>
        <p:spPr>
          <a:xfrm flipH="1" flipV="1">
            <a:off x="13803312" y="4511040"/>
            <a:ext cx="14288" cy="45672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flipH="1" flipV="1">
            <a:off x="11960224" y="5212805"/>
            <a:ext cx="2324736" cy="632895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a:xfrm>
            <a:off x="8853486" y="11522363"/>
            <a:ext cx="11547793" cy="584775"/>
          </a:xfrm>
          <a:prstGeom prst="rect">
            <a:avLst/>
          </a:prstGeom>
        </p:spPr>
        <p:txBody>
          <a:bodyPr wrap="square">
            <a:spAutoFit/>
          </a:bodyPr>
          <a:lstStyle/>
          <a:p>
            <a:r>
              <a:rPr lang="es-ES" sz="3200" b="1" dirty="0" smtClean="0">
                <a:solidFill>
                  <a:srgbClr val="FF0000"/>
                </a:solidFill>
                <a:latin typeface="Arial" panose="020B0604020202020204" pitchFamily="34" charset="0"/>
                <a:cs typeface="Arial" panose="020B0604020202020204" pitchFamily="34" charset="0"/>
              </a:rPr>
              <a:t>Borrar ese renglón y añadir el icono de hoja de descarga</a:t>
            </a:r>
            <a:endParaRPr lang="es-ES" sz="3200" b="1" dirty="0">
              <a:solidFill>
                <a:srgbClr val="FF0000"/>
              </a:solidFill>
              <a:latin typeface="Arial" panose="020B0604020202020204" pitchFamily="34" charset="0"/>
              <a:cs typeface="Arial" panose="020B0604020202020204" pitchFamily="34" charset="0"/>
            </a:endParaRPr>
          </a:p>
        </p:txBody>
      </p:sp>
      <p:cxnSp>
        <p:nvCxnSpPr>
          <p:cNvPr id="15" name="Conector recto de flecha 14"/>
          <p:cNvCxnSpPr/>
          <p:nvPr/>
        </p:nvCxnSpPr>
        <p:spPr>
          <a:xfrm flipH="1" flipV="1">
            <a:off x="4911088" y="6645366"/>
            <a:ext cx="3031810" cy="8094027"/>
          </a:xfrm>
          <a:prstGeom prst="straightConnector1">
            <a:avLst/>
          </a:prstGeom>
          <a:ln w="317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ángulo 16"/>
          <p:cNvSpPr/>
          <p:nvPr/>
        </p:nvSpPr>
        <p:spPr>
          <a:xfrm>
            <a:off x="7010399" y="14660061"/>
            <a:ext cx="9899650" cy="646331"/>
          </a:xfrm>
          <a:prstGeom prst="rect">
            <a:avLst/>
          </a:prstGeom>
        </p:spPr>
        <p:txBody>
          <a:bodyPr>
            <a:spAutoFit/>
          </a:bodyPr>
          <a:lstStyle/>
          <a:p>
            <a:r>
              <a:rPr lang="es-ES" sz="3600" b="1" dirty="0" smtClean="0">
                <a:solidFill>
                  <a:srgbClr val="FF0000"/>
                </a:solidFill>
                <a:latin typeface="Arial" panose="020B0604020202020204" pitchFamily="34" charset="0"/>
                <a:cs typeface="Arial" panose="020B0604020202020204" pitchFamily="34" charset="0"/>
              </a:rPr>
              <a:t>Correr este renglón hacia la izquierda.</a:t>
            </a:r>
            <a:endParaRPr lang="es-ES" sz="3600" b="1" dirty="0">
              <a:solidFill>
                <a:srgbClr val="FF0000"/>
              </a:solidFill>
              <a:latin typeface="Arial" panose="020B0604020202020204" pitchFamily="34" charset="0"/>
              <a:cs typeface="Arial" panose="020B0604020202020204" pitchFamily="34" charset="0"/>
            </a:endParaRPr>
          </a:p>
        </p:txBody>
      </p:sp>
      <p:sp>
        <p:nvSpPr>
          <p:cNvPr id="18" name="Rectángulo 17"/>
          <p:cNvSpPr/>
          <p:nvPr/>
        </p:nvSpPr>
        <p:spPr>
          <a:xfrm>
            <a:off x="183619" y="11299"/>
            <a:ext cx="10321821" cy="646331"/>
          </a:xfrm>
          <a:prstGeom prst="rect">
            <a:avLst/>
          </a:prstGeom>
        </p:spPr>
        <p:txBody>
          <a:bodyPr wrap="square">
            <a:spAutoFit/>
          </a:bodyPr>
          <a:lstStyle/>
          <a:p>
            <a:pPr algn="just"/>
            <a:r>
              <a:rPr lang="es-MX" sz="3600" b="1" dirty="0" smtClean="0">
                <a:solidFill>
                  <a:srgbClr val="FF0000"/>
                </a:solidFill>
                <a:latin typeface="Arial" panose="020B0604020202020204" pitchFamily="34" charset="0"/>
                <a:cs typeface="Arial" panose="020B0604020202020204" pitchFamily="34" charset="0"/>
              </a:rPr>
              <a:t>Actividad </a:t>
            </a:r>
            <a:r>
              <a:rPr lang="es-MX" sz="3600" b="1" dirty="0">
                <a:solidFill>
                  <a:srgbClr val="FF0000"/>
                </a:solidFill>
                <a:latin typeface="Arial" panose="020B0604020202020204" pitchFamily="34" charset="0"/>
                <a:cs typeface="Arial" panose="020B0604020202020204" pitchFamily="34" charset="0"/>
              </a:rPr>
              <a:t>4. Evidencias de aprendizaje.</a:t>
            </a:r>
          </a:p>
        </p:txBody>
      </p:sp>
      <p:cxnSp>
        <p:nvCxnSpPr>
          <p:cNvPr id="19" name="Conector recto de flecha 18"/>
          <p:cNvCxnSpPr/>
          <p:nvPr/>
        </p:nvCxnSpPr>
        <p:spPr>
          <a:xfrm>
            <a:off x="1362179" y="652780"/>
            <a:ext cx="3839741" cy="296418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252095" y="11252592"/>
            <a:ext cx="9899650" cy="646331"/>
          </a:xfrm>
          <a:prstGeom prst="rect">
            <a:avLst/>
          </a:prstGeom>
        </p:spPr>
        <p:txBody>
          <a:bodyPr>
            <a:spAutoFit/>
          </a:bodyPr>
          <a:lstStyle/>
          <a:p>
            <a:r>
              <a:rPr lang="es-ES" sz="3600" b="1" dirty="0" smtClean="0">
                <a:solidFill>
                  <a:srgbClr val="FF0000"/>
                </a:solidFill>
                <a:latin typeface="Arial" panose="020B0604020202020204" pitchFamily="34" charset="0"/>
                <a:cs typeface="Arial" panose="020B0604020202020204" pitchFamily="34" charset="0"/>
              </a:rPr>
              <a:t>Centrar los encabezados de la tabla</a:t>
            </a:r>
            <a:endParaRPr lang="es-ES" sz="3600" b="1" dirty="0">
              <a:solidFill>
                <a:srgbClr val="FF0000"/>
              </a:solidFill>
              <a:latin typeface="Arial" panose="020B0604020202020204" pitchFamily="34" charset="0"/>
              <a:cs typeface="Arial" panose="020B0604020202020204" pitchFamily="34" charset="0"/>
            </a:endParaRPr>
          </a:p>
        </p:txBody>
      </p:sp>
      <p:cxnSp>
        <p:nvCxnSpPr>
          <p:cNvPr id="22" name="Conector recto de flecha 21"/>
          <p:cNvCxnSpPr/>
          <p:nvPr/>
        </p:nvCxnSpPr>
        <p:spPr>
          <a:xfrm flipV="1">
            <a:off x="1608506" y="8229368"/>
            <a:ext cx="3227654" cy="3224893"/>
          </a:xfrm>
          <a:prstGeom prst="straightConnector1">
            <a:avLst/>
          </a:prstGeom>
          <a:ln w="317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547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300" y="3009900"/>
            <a:ext cx="13312140" cy="8320088"/>
          </a:xfrm>
          <a:prstGeom prst="rect">
            <a:avLst/>
          </a:prstGeom>
        </p:spPr>
      </p:pic>
      <p:sp>
        <p:nvSpPr>
          <p:cNvPr id="3" name="Rectángulo 2"/>
          <p:cNvSpPr/>
          <p:nvPr/>
        </p:nvSpPr>
        <p:spPr>
          <a:xfrm>
            <a:off x="1765300" y="12722096"/>
            <a:ext cx="12987020" cy="1077218"/>
          </a:xfrm>
          <a:prstGeom prst="rect">
            <a:avLst/>
          </a:prstGeom>
        </p:spPr>
        <p:txBody>
          <a:bodyPr wrap="square">
            <a:spAutoFit/>
          </a:bodyPr>
          <a:lstStyle/>
          <a:p>
            <a:r>
              <a:rPr lang="es-ES" sz="3200" b="1" dirty="0">
                <a:solidFill>
                  <a:srgbClr val="FF0000"/>
                </a:solidFill>
                <a:latin typeface="Arial" panose="020B0604020202020204" pitchFamily="34" charset="0"/>
                <a:cs typeface="Arial" panose="020B0604020202020204" pitchFamily="34" charset="0"/>
              </a:rPr>
              <a:t>Poner espacio después del punto de cada número, y sangría tipo </a:t>
            </a:r>
            <a:r>
              <a:rPr lang="es-ES" sz="3200" b="1" dirty="0" smtClean="0">
                <a:solidFill>
                  <a:srgbClr val="FF0000"/>
                </a:solidFill>
                <a:latin typeface="Arial" panose="020B0604020202020204" pitchFamily="34" charset="0"/>
                <a:cs typeface="Arial" panose="020B0604020202020204" pitchFamily="34" charset="0"/>
              </a:rPr>
              <a:t>viñetas, cerrar el interlineado entre los dos párrafos.</a:t>
            </a:r>
            <a:endParaRPr lang="es-ES" sz="3200" b="1" dirty="0">
              <a:solidFill>
                <a:srgbClr val="FF0000"/>
              </a:solidFill>
              <a:latin typeface="Arial" panose="020B0604020202020204" pitchFamily="34" charset="0"/>
              <a:cs typeface="Arial" panose="020B0604020202020204" pitchFamily="34" charset="0"/>
            </a:endParaRPr>
          </a:p>
        </p:txBody>
      </p:sp>
      <p:cxnSp>
        <p:nvCxnSpPr>
          <p:cNvPr id="4" name="Conector recto de flecha 3"/>
          <p:cNvCxnSpPr/>
          <p:nvPr/>
        </p:nvCxnSpPr>
        <p:spPr>
          <a:xfrm flipV="1">
            <a:off x="2682240" y="9123680"/>
            <a:ext cx="1544320" cy="369942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Rectángulo 5"/>
          <p:cNvSpPr/>
          <p:nvPr/>
        </p:nvSpPr>
        <p:spPr>
          <a:xfrm>
            <a:off x="6898640" y="14752320"/>
            <a:ext cx="5035353" cy="584775"/>
          </a:xfrm>
          <a:prstGeom prst="rect">
            <a:avLst/>
          </a:prstGeom>
        </p:spPr>
        <p:txBody>
          <a:bodyPr wrap="none">
            <a:spAutoFit/>
          </a:bodyPr>
          <a:lstStyle/>
          <a:p>
            <a:r>
              <a:rPr lang="es-ES" sz="3200" b="1" dirty="0" smtClean="0">
                <a:solidFill>
                  <a:srgbClr val="FF0000"/>
                </a:solidFill>
                <a:latin typeface="Arial" panose="020B0604020202020204" pitchFamily="34" charset="0"/>
                <a:cs typeface="Arial" panose="020B0604020202020204" pitchFamily="34" charset="0"/>
              </a:rPr>
              <a:t>Eliminar </a:t>
            </a:r>
            <a:r>
              <a:rPr lang="es-ES" sz="3200" b="1" smtClean="0">
                <a:solidFill>
                  <a:srgbClr val="FF0000"/>
                </a:solidFill>
                <a:latin typeface="Arial" panose="020B0604020202020204" pitchFamily="34" charset="0"/>
                <a:cs typeface="Arial" panose="020B0604020202020204" pitchFamily="34" charset="0"/>
              </a:rPr>
              <a:t>estos corchetes</a:t>
            </a:r>
            <a:endParaRPr lang="es-ES" sz="3200" b="1" dirty="0">
              <a:solidFill>
                <a:srgbClr val="FF0000"/>
              </a:solidFill>
              <a:latin typeface="Arial" panose="020B0604020202020204" pitchFamily="34" charset="0"/>
              <a:cs typeface="Arial" panose="020B0604020202020204" pitchFamily="34" charset="0"/>
            </a:endParaRPr>
          </a:p>
        </p:txBody>
      </p:sp>
      <p:cxnSp>
        <p:nvCxnSpPr>
          <p:cNvPr id="7" name="Conector recto de flecha 6"/>
          <p:cNvCxnSpPr/>
          <p:nvPr/>
        </p:nvCxnSpPr>
        <p:spPr>
          <a:xfrm flipV="1">
            <a:off x="9834880" y="8215341"/>
            <a:ext cx="2306320" cy="653697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177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300" y="3009900"/>
            <a:ext cx="13618464" cy="8511540"/>
          </a:xfrm>
          <a:prstGeom prst="rect">
            <a:avLst/>
          </a:prstGeom>
        </p:spPr>
      </p:pic>
      <p:cxnSp>
        <p:nvCxnSpPr>
          <p:cNvPr id="3" name="Conector recto de flecha 2"/>
          <p:cNvCxnSpPr/>
          <p:nvPr/>
        </p:nvCxnSpPr>
        <p:spPr>
          <a:xfrm flipH="1">
            <a:off x="8351519" y="2580640"/>
            <a:ext cx="1320800" cy="287184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Rectángulo 4"/>
          <p:cNvSpPr/>
          <p:nvPr/>
        </p:nvSpPr>
        <p:spPr>
          <a:xfrm>
            <a:off x="7890192" y="1734334"/>
            <a:ext cx="3564255" cy="646331"/>
          </a:xfrm>
          <a:prstGeom prst="rect">
            <a:avLst/>
          </a:prstGeom>
        </p:spPr>
        <p:txBody>
          <a:bodyPr wrap="square">
            <a:spAutoFit/>
          </a:bodyPr>
          <a:lstStyle/>
          <a:p>
            <a:pPr algn="ctr"/>
            <a:r>
              <a:rPr lang="es-ES" sz="3600" b="1" dirty="0" smtClean="0">
                <a:solidFill>
                  <a:srgbClr val="FF0000"/>
                </a:solidFill>
                <a:latin typeface="Arial" panose="020B0604020202020204" pitchFamily="34" charset="0"/>
                <a:cs typeface="Arial" panose="020B0604020202020204" pitchFamily="34" charset="0"/>
                <a:sym typeface="Wingdings"/>
              </a:rPr>
              <a:t>2.4: dos puntos</a:t>
            </a:r>
            <a:endParaRPr lang="es-ES" sz="3600" b="1" dirty="0">
              <a:solidFill>
                <a:srgbClr val="FF0000"/>
              </a:solidFill>
              <a:latin typeface="Arial" panose="020B0604020202020204" pitchFamily="34" charset="0"/>
              <a:cs typeface="Arial" panose="020B0604020202020204" pitchFamily="34" charset="0"/>
            </a:endParaRPr>
          </a:p>
        </p:txBody>
      </p:sp>
      <p:sp>
        <p:nvSpPr>
          <p:cNvPr id="7" name="Rectángulo 6"/>
          <p:cNvSpPr/>
          <p:nvPr/>
        </p:nvSpPr>
        <p:spPr>
          <a:xfrm>
            <a:off x="1765300" y="12505462"/>
            <a:ext cx="13007340" cy="1754326"/>
          </a:xfrm>
          <a:prstGeom prst="rect">
            <a:avLst/>
          </a:prstGeom>
        </p:spPr>
        <p:txBody>
          <a:bodyPr wrap="square">
            <a:spAutoFit/>
          </a:bodyPr>
          <a:lstStyle/>
          <a:p>
            <a:r>
              <a:rPr lang="es-ES" sz="3600" b="1" dirty="0">
                <a:solidFill>
                  <a:srgbClr val="FF0000"/>
                </a:solidFill>
                <a:latin typeface="Arial" panose="020B0604020202020204" pitchFamily="34" charset="0"/>
                <a:cs typeface="Arial" panose="020B0604020202020204" pitchFamily="34" charset="0"/>
              </a:rPr>
              <a:t>Poner espacio después del punto de cada número, y sangría tipo viñetas, cerrar el interlineado entre los dos párrafos.</a:t>
            </a:r>
          </a:p>
        </p:txBody>
      </p:sp>
      <p:cxnSp>
        <p:nvCxnSpPr>
          <p:cNvPr id="8" name="Conector recto de flecha 7"/>
          <p:cNvCxnSpPr/>
          <p:nvPr/>
        </p:nvCxnSpPr>
        <p:spPr>
          <a:xfrm flipV="1">
            <a:off x="2640074" y="5452487"/>
            <a:ext cx="1850646" cy="720687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ángulo 9"/>
          <p:cNvSpPr/>
          <p:nvPr/>
        </p:nvSpPr>
        <p:spPr>
          <a:xfrm>
            <a:off x="8574532" y="14659035"/>
            <a:ext cx="9899650" cy="1569660"/>
          </a:xfrm>
          <a:prstGeom prst="rect">
            <a:avLst/>
          </a:prstGeom>
        </p:spPr>
        <p:txBody>
          <a:bodyPr>
            <a:spAutoFit/>
          </a:bodyPr>
          <a:lstStyle/>
          <a:p>
            <a:r>
              <a:rPr lang="es-ES" sz="3200" b="1" dirty="0" smtClean="0">
                <a:solidFill>
                  <a:srgbClr val="FF0000"/>
                </a:solidFill>
                <a:latin typeface="Arial" panose="020B0604020202020204" pitchFamily="34" charset="0"/>
                <a:cs typeface="Arial" panose="020B0604020202020204" pitchFamily="34" charset="0"/>
              </a:rPr>
              <a:t>Centrar los encabezados de la tabla y en negritas y alinear hacia la izquierda el texto de las celdas de abajo.</a:t>
            </a:r>
            <a:endParaRPr lang="es-ES" sz="3200" b="1" dirty="0">
              <a:solidFill>
                <a:srgbClr val="FF0000"/>
              </a:solidFill>
              <a:latin typeface="Arial" panose="020B0604020202020204" pitchFamily="34" charset="0"/>
              <a:cs typeface="Arial" panose="020B0604020202020204" pitchFamily="34" charset="0"/>
            </a:endParaRPr>
          </a:p>
        </p:txBody>
      </p:sp>
      <p:cxnSp>
        <p:nvCxnSpPr>
          <p:cNvPr id="11" name="Conector recto de flecha 10"/>
          <p:cNvCxnSpPr/>
          <p:nvPr/>
        </p:nvCxnSpPr>
        <p:spPr>
          <a:xfrm flipH="1" flipV="1">
            <a:off x="9011919" y="8006080"/>
            <a:ext cx="4512438" cy="665295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Rectángulo 3"/>
          <p:cNvSpPr/>
          <p:nvPr/>
        </p:nvSpPr>
        <p:spPr>
          <a:xfrm>
            <a:off x="9899650" y="303173"/>
            <a:ext cx="9899650" cy="1384995"/>
          </a:xfrm>
          <a:prstGeom prst="rect">
            <a:avLst/>
          </a:prstGeom>
        </p:spPr>
        <p:txBody>
          <a:bodyPr>
            <a:spAutoFit/>
          </a:bodyPr>
          <a:lstStyle/>
          <a:p>
            <a:pPr marL="476250" lvl="1" indent="-406400"/>
            <a:r>
              <a:rPr lang="es-MX" sz="2800" smtClean="0">
                <a:solidFill>
                  <a:srgbClr val="FF0000"/>
                </a:solidFill>
                <a:latin typeface="Arial" panose="020B0604020202020204" pitchFamily="34" charset="0"/>
                <a:cs typeface="Arial" panose="020B0604020202020204" pitchFamily="34" charset="0"/>
              </a:rPr>
              <a:t>4. </a:t>
            </a:r>
            <a:r>
              <a:rPr lang="es-MX" sz="2800" dirty="0" smtClean="0">
                <a:solidFill>
                  <a:srgbClr val="FF0000"/>
                </a:solidFill>
                <a:latin typeface="Arial" panose="020B0604020202020204" pitchFamily="34" charset="0"/>
                <a:cs typeface="Arial" panose="020B0604020202020204" pitchFamily="34" charset="0"/>
              </a:rPr>
              <a:t>Su </a:t>
            </a:r>
            <a:r>
              <a:rPr lang="es-MX" sz="2800" dirty="0">
                <a:solidFill>
                  <a:srgbClr val="FF0000"/>
                </a:solidFill>
                <a:latin typeface="Arial" panose="020B0604020202020204" pitchFamily="34" charset="0"/>
                <a:cs typeface="Arial" panose="020B0604020202020204" pitchFamily="34" charset="0"/>
              </a:rPr>
              <a:t>intervenci</a:t>
            </a:r>
            <a:r>
              <a:rPr lang="es-ES" sz="2800" dirty="0" err="1">
                <a:solidFill>
                  <a:srgbClr val="FF0000"/>
                </a:solidFill>
                <a:latin typeface="Arial" panose="020B0604020202020204" pitchFamily="34" charset="0"/>
                <a:cs typeface="Arial" panose="020B0604020202020204" pitchFamily="34" charset="0"/>
              </a:rPr>
              <a:t>ón</a:t>
            </a:r>
            <a:r>
              <a:rPr lang="es-ES" sz="2800" dirty="0">
                <a:solidFill>
                  <a:srgbClr val="FF0000"/>
                </a:solidFill>
                <a:latin typeface="Arial" panose="020B0604020202020204" pitchFamily="34" charset="0"/>
                <a:cs typeface="Arial" panose="020B0604020202020204" pitchFamily="34" charset="0"/>
              </a:rPr>
              <a:t> deberá apegarse estrictamente a las consideraciones descritas  en las </a:t>
            </a:r>
            <a:r>
              <a:rPr lang="es-ES" sz="2800" dirty="0">
                <a:solidFill>
                  <a:srgbClr val="0070C0"/>
                </a:solidFill>
                <a:latin typeface="Arial" panose="020B0604020202020204" pitchFamily="34" charset="0"/>
                <a:cs typeface="Arial" panose="020B0604020202020204" pitchFamily="34" charset="0"/>
              </a:rPr>
              <a:t>Reglas para participar en los foros de discusión.</a:t>
            </a:r>
            <a:endParaRPr lang="es-MX" sz="2800" dirty="0">
              <a:solidFill>
                <a:srgbClr val="0070C0"/>
              </a:solidFill>
              <a:latin typeface="Arial" panose="020B0604020202020204" pitchFamily="34" charset="0"/>
              <a:cs typeface="Arial" panose="020B0604020202020204" pitchFamily="34" charset="0"/>
            </a:endParaRPr>
          </a:p>
        </p:txBody>
      </p:sp>
      <p:cxnSp>
        <p:nvCxnSpPr>
          <p:cNvPr id="12" name="Conector recto de flecha 11"/>
          <p:cNvCxnSpPr/>
          <p:nvPr/>
        </p:nvCxnSpPr>
        <p:spPr>
          <a:xfrm flipH="1">
            <a:off x="4398010" y="651491"/>
            <a:ext cx="5650229" cy="661417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277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300" y="3009900"/>
            <a:ext cx="13650976" cy="8531860"/>
          </a:xfrm>
          <a:prstGeom prst="rect">
            <a:avLst/>
          </a:prstGeom>
        </p:spPr>
      </p:pic>
      <p:sp>
        <p:nvSpPr>
          <p:cNvPr id="3" name="Rectángulo 2"/>
          <p:cNvSpPr/>
          <p:nvPr/>
        </p:nvSpPr>
        <p:spPr>
          <a:xfrm>
            <a:off x="1765300" y="12907129"/>
            <a:ext cx="9899650" cy="1077218"/>
          </a:xfrm>
          <a:prstGeom prst="rect">
            <a:avLst/>
          </a:prstGeom>
        </p:spPr>
        <p:txBody>
          <a:bodyPr>
            <a:spAutoFit/>
          </a:bodyPr>
          <a:lstStyle/>
          <a:p>
            <a:r>
              <a:rPr lang="es-ES" sz="3200" b="1" dirty="0" smtClean="0">
                <a:solidFill>
                  <a:srgbClr val="FF0000"/>
                </a:solidFill>
                <a:latin typeface="Arial" panose="020B0604020202020204" pitchFamily="34" charset="0"/>
                <a:cs typeface="Arial" panose="020B0604020202020204" pitchFamily="34" charset="0"/>
              </a:rPr>
              <a:t>Alinear hacia la izquierda las fuentes de información</a:t>
            </a:r>
            <a:endParaRPr lang="es-ES" sz="3200" b="1" dirty="0">
              <a:solidFill>
                <a:srgbClr val="FF0000"/>
              </a:solidFill>
              <a:latin typeface="Arial" panose="020B0604020202020204" pitchFamily="34" charset="0"/>
              <a:cs typeface="Arial" panose="020B0604020202020204" pitchFamily="34" charset="0"/>
            </a:endParaRPr>
          </a:p>
        </p:txBody>
      </p:sp>
      <p:cxnSp>
        <p:nvCxnSpPr>
          <p:cNvPr id="4" name="Conector recto de flecha 3"/>
          <p:cNvCxnSpPr/>
          <p:nvPr/>
        </p:nvCxnSpPr>
        <p:spPr>
          <a:xfrm flipV="1">
            <a:off x="2701034" y="7275830"/>
            <a:ext cx="1423926" cy="56313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74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75104" y="5711101"/>
            <a:ext cx="17178655" cy="4524315"/>
          </a:xfrm>
          <a:prstGeom prst="rect">
            <a:avLst/>
          </a:prstGeom>
        </p:spPr>
        <p:txBody>
          <a:bodyPr wrap="square">
            <a:spAutoFit/>
          </a:bodyPr>
          <a:lstStyle/>
          <a:p>
            <a:r>
              <a:rPr lang="es-ES" sz="3600" b="1" dirty="0" err="1" smtClean="0">
                <a:solidFill>
                  <a:srgbClr val="FF0000"/>
                </a:solidFill>
                <a:latin typeface="Arial" panose="020B0604020202020204" pitchFamily="34" charset="0"/>
                <a:cs typeface="Arial" panose="020B0604020202020204" pitchFamily="34" charset="0"/>
              </a:rPr>
              <a:t>Disclaimer</a:t>
            </a:r>
            <a:endParaRPr lang="es-ES" sz="3600" b="1" dirty="0" smtClean="0">
              <a:solidFill>
                <a:srgbClr val="FF0000"/>
              </a:solidFill>
              <a:latin typeface="Arial" panose="020B0604020202020204" pitchFamily="34" charset="0"/>
              <a:cs typeface="Arial" panose="020B0604020202020204" pitchFamily="34" charset="0"/>
            </a:endParaRPr>
          </a:p>
          <a:p>
            <a:endParaRPr lang="es-ES" sz="3600" b="1" dirty="0">
              <a:solidFill>
                <a:srgbClr val="FF0000"/>
              </a:solidFill>
              <a:latin typeface="Arial" panose="020B0604020202020204" pitchFamily="34" charset="0"/>
              <a:cs typeface="Arial" panose="020B0604020202020204" pitchFamily="34" charset="0"/>
            </a:endParaRPr>
          </a:p>
          <a:p>
            <a:pPr marL="361950" indent="-361950"/>
            <a:r>
              <a:rPr lang="es-ES" sz="3600" baseline="30000" dirty="0"/>
              <a:t>1</a:t>
            </a:r>
            <a:r>
              <a:rPr lang="es-ES" sz="3600" dirty="0"/>
              <a:t> PENDIENTE</a:t>
            </a:r>
            <a:endParaRPr lang="es-ES_tradnl" sz="3600" dirty="0"/>
          </a:p>
          <a:p>
            <a:pPr marL="361950" indent="-361950"/>
            <a:r>
              <a:rPr lang="es-ES" sz="3600" baseline="30000" dirty="0"/>
              <a:t>2</a:t>
            </a:r>
            <a:r>
              <a:rPr lang="es-ES" sz="3600" dirty="0"/>
              <a:t> PENDIENTE</a:t>
            </a:r>
            <a:endParaRPr lang="es-ES_tradnl" sz="3600" dirty="0"/>
          </a:p>
          <a:p>
            <a:pPr marL="361950" indent="-361950"/>
            <a:r>
              <a:rPr lang="es-ES" sz="3600" baseline="30000" dirty="0"/>
              <a:t>3</a:t>
            </a:r>
            <a:r>
              <a:rPr lang="es-ES" sz="3600" dirty="0"/>
              <a:t> </a:t>
            </a:r>
            <a:r>
              <a:rPr lang="es-ES_tradnl" sz="3600" dirty="0" err="1"/>
              <a:t>Freepik</a:t>
            </a:r>
            <a:r>
              <a:rPr lang="es-ES_tradnl" sz="3600" dirty="0"/>
              <a:t> (2021). Sonido icono gratis. [Imagen]. </a:t>
            </a:r>
            <a:r>
              <a:rPr lang="es-ES_tradnl" sz="3600" i="1" dirty="0" err="1"/>
              <a:t>Flaticon</a:t>
            </a:r>
            <a:r>
              <a:rPr lang="es-ES_tradnl" sz="3600" dirty="0"/>
              <a:t>. </a:t>
            </a:r>
            <a:r>
              <a:rPr lang="es-ES_tradnl" sz="3600" u="sng" dirty="0">
                <a:hlinkClick r:id="rId2"/>
              </a:rPr>
              <a:t>https://www.flaticon.es/icono-gratis/sonido_2838761</a:t>
            </a:r>
            <a:endParaRPr lang="es-ES_tradnl" sz="3600" dirty="0"/>
          </a:p>
          <a:p>
            <a:pPr marL="361950" indent="-361950"/>
            <a:r>
              <a:rPr lang="es-ES" sz="3600" baseline="30000" dirty="0"/>
              <a:t>4</a:t>
            </a:r>
            <a:r>
              <a:rPr lang="es-ES" sz="3600" dirty="0"/>
              <a:t> PENDIENTE</a:t>
            </a:r>
            <a:endParaRPr lang="es-ES_tradnl" sz="3600" dirty="0"/>
          </a:p>
          <a:p>
            <a:endParaRPr lang="es-ES" sz="3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377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69541" y="629690"/>
            <a:ext cx="11866369" cy="981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sz="3200" b="1" dirty="0">
              <a:latin typeface="Arial" panose="020B0604020202020204" pitchFamily="34" charset="0"/>
              <a:cs typeface="Arial" panose="020B0604020202020204" pitchFamily="34" charset="0"/>
            </a:endParaRPr>
          </a:p>
          <a:p>
            <a:pPr algn="ctr"/>
            <a:r>
              <a:rPr lang="es-MX" sz="3200" b="1" dirty="0">
                <a:latin typeface="Arial" panose="020B0604020202020204" pitchFamily="34" charset="0"/>
                <a:cs typeface="Arial" panose="020B0604020202020204" pitchFamily="34" charset="0"/>
              </a:rPr>
              <a:t>Fase 2. Pruebas aceptables</a:t>
            </a:r>
          </a:p>
          <a:p>
            <a:pPr lvl="0" algn="ctr"/>
            <a:endParaRPr lang="es-MX" sz="3200" b="1" dirty="0">
              <a:latin typeface="Arial" panose="020B0604020202020204" pitchFamily="34" charset="0"/>
              <a:cs typeface="Arial" panose="020B0604020202020204" pitchFamily="34" charset="0"/>
            </a:endParaRPr>
          </a:p>
        </p:txBody>
      </p:sp>
      <p:sp>
        <p:nvSpPr>
          <p:cNvPr id="3" name="Rectángulo 2"/>
          <p:cNvSpPr/>
          <p:nvPr/>
        </p:nvSpPr>
        <p:spPr>
          <a:xfrm>
            <a:off x="4723493" y="1885816"/>
            <a:ext cx="10352313" cy="46521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2800" b="1" dirty="0">
                <a:effectLst/>
                <a:latin typeface="Arial" panose="020B0604020202020204" pitchFamily="34" charset="0"/>
                <a:cs typeface="Arial" panose="020B0604020202020204" pitchFamily="34" charset="0"/>
              </a:rPr>
              <a:t>Contenido</a:t>
            </a:r>
          </a:p>
          <a:p>
            <a:pPr algn="ctr"/>
            <a:r>
              <a:rPr lang="es-MX" sz="2400" b="1" dirty="0">
                <a:solidFill>
                  <a:schemeClr val="bg1">
                    <a:lumMod val="50000"/>
                  </a:schemeClr>
                </a:solidFill>
                <a:effectLst/>
                <a:latin typeface="Arial" panose="020B0604020202020204" pitchFamily="34" charset="0"/>
                <a:cs typeface="Arial" panose="020B0604020202020204" pitchFamily="34" charset="0"/>
              </a:rPr>
              <a:t>A partir de la diapositiva 3</a:t>
            </a:r>
            <a:endParaRPr lang="es-MX" sz="2800" b="1" dirty="0">
              <a:solidFill>
                <a:schemeClr val="bg1">
                  <a:lumMod val="50000"/>
                </a:schemeClr>
              </a:solidFill>
              <a:effectLst/>
              <a:latin typeface="Arial" panose="020B0604020202020204" pitchFamily="34" charset="0"/>
              <a:cs typeface="Arial" panose="020B0604020202020204" pitchFamily="34" charset="0"/>
            </a:endParaRPr>
          </a:p>
          <a:p>
            <a:r>
              <a:rPr lang="es-ES_tradnl" sz="2800" b="1" dirty="0">
                <a:latin typeface="Arial" panose="020B0604020202020204" pitchFamily="34" charset="0"/>
                <a:cs typeface="Arial" panose="020B0604020202020204" pitchFamily="34" charset="0"/>
              </a:rPr>
              <a:t>Temas</a:t>
            </a:r>
          </a:p>
          <a:p>
            <a:endParaRPr lang="es-ES_tradnl" sz="2800" dirty="0">
              <a:latin typeface="Arial" panose="020B0604020202020204" pitchFamily="34" charset="0"/>
              <a:cs typeface="Arial" panose="020B0604020202020204" pitchFamily="34" charset="0"/>
            </a:endParaRPr>
          </a:p>
          <a:p>
            <a:r>
              <a:rPr lang="es-MX" sz="2400" dirty="0">
                <a:latin typeface="Arial" panose="020B0604020202020204" pitchFamily="34" charset="0"/>
                <a:cs typeface="Arial" panose="020B0604020202020204" pitchFamily="34" charset="0"/>
              </a:rPr>
              <a:t>2.1 Subproductos a alcanzar. </a:t>
            </a:r>
          </a:p>
          <a:p>
            <a:r>
              <a:rPr lang="es-MX" sz="2400" dirty="0">
                <a:latin typeface="Arial" panose="020B0604020202020204" pitchFamily="34" charset="0"/>
                <a:cs typeface="Arial" panose="020B0604020202020204" pitchFamily="34" charset="0"/>
              </a:rPr>
              <a:t>2.1 ¿Qué voy a evaluar? Aprendizajes clave.</a:t>
            </a:r>
          </a:p>
          <a:p>
            <a:r>
              <a:rPr lang="es-MX" sz="2400" dirty="0">
                <a:latin typeface="Arial" panose="020B0604020202020204" pitchFamily="34" charset="0"/>
                <a:cs typeface="Arial" panose="020B0604020202020204" pitchFamily="34" charset="0"/>
              </a:rPr>
              <a:t>2.3 Instrumentos de evaluación. </a:t>
            </a:r>
          </a:p>
          <a:p>
            <a:r>
              <a:rPr lang="es-MX" sz="2400" dirty="0">
                <a:latin typeface="Arial" panose="020B0604020202020204" pitchFamily="34" charset="0"/>
                <a:cs typeface="Arial" panose="020B0604020202020204" pitchFamily="34" charset="0"/>
              </a:rPr>
              <a:t>2.4 Creación de rúbrica de evaluación. </a:t>
            </a:r>
          </a:p>
          <a:p>
            <a:pPr algn="ctr"/>
            <a:r>
              <a:rPr lang="es-MX" sz="2400" dirty="0">
                <a:solidFill>
                  <a:schemeClr val="bg1">
                    <a:lumMod val="50000"/>
                  </a:schemeClr>
                </a:solidFill>
                <a:effectLst>
                  <a:glow rad="101600">
                    <a:srgbClr val="FFC000">
                      <a:alpha val="60000"/>
                    </a:srgbClr>
                  </a:glow>
                </a:effectLst>
                <a:latin typeface="Arial" panose="020B0604020202020204" pitchFamily="34" charset="0"/>
                <a:cs typeface="Arial" panose="020B0604020202020204" pitchFamily="34" charset="0"/>
              </a:rPr>
              <a:t> </a:t>
            </a:r>
          </a:p>
        </p:txBody>
      </p:sp>
      <p:sp>
        <p:nvSpPr>
          <p:cNvPr id="4" name="Rectángulo 3"/>
          <p:cNvSpPr/>
          <p:nvPr/>
        </p:nvSpPr>
        <p:spPr>
          <a:xfrm>
            <a:off x="4723493" y="11126587"/>
            <a:ext cx="10352311" cy="27265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ctr"/>
            <a:r>
              <a:rPr lang="es-MX" sz="2800" b="1" dirty="0">
                <a:latin typeface="Arial" panose="020B0604020202020204" pitchFamily="34" charset="0"/>
                <a:cs typeface="Arial" panose="020B0604020202020204" pitchFamily="34" charset="0"/>
              </a:rPr>
              <a:t>Fuentes de información</a:t>
            </a:r>
          </a:p>
          <a:p>
            <a:pPr algn="ctr"/>
            <a:r>
              <a:rPr lang="es-MX" sz="2400" b="1" dirty="0">
                <a:solidFill>
                  <a:schemeClr val="bg1">
                    <a:lumMod val="50000"/>
                  </a:schemeClr>
                </a:solidFill>
                <a:latin typeface="Arial" panose="020B0604020202020204" pitchFamily="34" charset="0"/>
                <a:cs typeface="Arial" panose="020B0604020202020204" pitchFamily="34" charset="0"/>
              </a:rPr>
              <a:t>Diapositiva 15</a:t>
            </a:r>
            <a:endParaRPr lang="es-MX" sz="3200" b="1" dirty="0">
              <a:solidFill>
                <a:schemeClr val="bg1">
                  <a:lumMod val="50000"/>
                </a:schemeClr>
              </a:solidFill>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p:txBody>
      </p:sp>
      <p:sp>
        <p:nvSpPr>
          <p:cNvPr id="7" name="Rectángulo 6"/>
          <p:cNvSpPr/>
          <p:nvPr/>
        </p:nvSpPr>
        <p:spPr>
          <a:xfrm>
            <a:off x="4723493" y="7101050"/>
            <a:ext cx="10352311" cy="34472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3200" b="1" dirty="0">
                <a:latin typeface="Arial" panose="020B0604020202020204" pitchFamily="34" charset="0"/>
                <a:cs typeface="Arial" panose="020B0604020202020204" pitchFamily="34" charset="0"/>
              </a:rPr>
              <a:t>Evidencias de desempeño</a:t>
            </a:r>
          </a:p>
          <a:p>
            <a:pPr algn="ctr"/>
            <a:r>
              <a:rPr lang="es-MX" sz="2400" b="1" dirty="0">
                <a:solidFill>
                  <a:schemeClr val="bg1">
                    <a:lumMod val="50000"/>
                  </a:schemeClr>
                </a:solidFill>
                <a:latin typeface="Arial" panose="020B0604020202020204" pitchFamily="34" charset="0"/>
                <a:cs typeface="Arial" panose="020B0604020202020204" pitchFamily="34" charset="0"/>
              </a:rPr>
              <a:t>A partir de la diapositiva 13</a:t>
            </a:r>
          </a:p>
          <a:p>
            <a:pPr algn="ctr"/>
            <a:endParaRPr lang="es-MX" sz="2400" b="1" dirty="0">
              <a:latin typeface="Arial" panose="020B0604020202020204" pitchFamily="34" charset="0"/>
              <a:cs typeface="Arial" panose="020B0604020202020204" pitchFamily="34" charset="0"/>
            </a:endParaRPr>
          </a:p>
          <a:p>
            <a:pPr algn="ctr"/>
            <a:endParaRPr lang="es-MX"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7097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4965" y="304801"/>
            <a:ext cx="19089370" cy="155257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s-MX" sz="2400" b="1" dirty="0">
                <a:solidFill>
                  <a:schemeClr val="tx1"/>
                </a:solidFill>
                <a:latin typeface="Arial" panose="020B0604020202020204" pitchFamily="34" charset="0"/>
                <a:cs typeface="Arial" panose="020B0604020202020204" pitchFamily="34" charset="0"/>
              </a:rPr>
              <a:t>Actividad 4. Evidencias de aprendizaje.</a:t>
            </a:r>
          </a:p>
          <a:p>
            <a:pPr algn="just"/>
            <a:endParaRPr lang="es-MX" sz="2400" dirty="0">
              <a:solidFill>
                <a:schemeClr val="tx1"/>
              </a:solidFill>
              <a:latin typeface="Arial" panose="020B0604020202020204" pitchFamily="34" charset="0"/>
              <a:cs typeface="Arial" panose="020B0604020202020204" pitchFamily="34" charset="0"/>
            </a:endParaRPr>
          </a:p>
          <a:p>
            <a:pPr algn="just"/>
            <a:r>
              <a:rPr lang="es-MX" sz="2400" b="1" dirty="0">
                <a:solidFill>
                  <a:schemeClr val="tx1"/>
                </a:solidFill>
                <a:latin typeface="Arial" panose="020B0604020202020204" pitchFamily="34" charset="0"/>
                <a:cs typeface="Arial" panose="020B0604020202020204" pitchFamily="34" charset="0"/>
              </a:rPr>
              <a:t>Descripción:</a:t>
            </a:r>
          </a:p>
          <a:p>
            <a:pPr marL="457200" indent="-457200" algn="just">
              <a:buAutoNum type="arabicPeriod"/>
            </a:pPr>
            <a:r>
              <a:rPr lang="es-MX" sz="2400" dirty="0">
                <a:solidFill>
                  <a:schemeClr val="tx1"/>
                </a:solidFill>
                <a:latin typeface="Arial" panose="020B0604020202020204" pitchFamily="34" charset="0"/>
                <a:cs typeface="Arial" panose="020B0604020202020204" pitchFamily="34" charset="0"/>
              </a:rPr>
              <a:t>Después de consultar los temas abordados durante la segunda fase, descargue la </a:t>
            </a:r>
            <a:r>
              <a:rPr lang="es-MX" sz="2800" dirty="0" smtClean="0">
                <a:solidFill>
                  <a:srgbClr val="FF0000"/>
                </a:solidFill>
                <a:latin typeface="Arial" panose="020B0604020202020204" pitchFamily="34" charset="0"/>
                <a:cs typeface="Arial" panose="020B0604020202020204" pitchFamily="34" charset="0"/>
              </a:rPr>
              <a:t>hoja</a:t>
            </a:r>
            <a:r>
              <a:rPr lang="es-MX" sz="2400" dirty="0" smtClean="0">
                <a:solidFill>
                  <a:schemeClr val="tx1"/>
                </a:solidFill>
                <a:latin typeface="Arial" panose="020B0604020202020204" pitchFamily="34" charset="0"/>
                <a:cs typeface="Arial" panose="020B0604020202020204" pitchFamily="34" charset="0"/>
              </a:rPr>
              <a:t> </a:t>
            </a:r>
            <a:r>
              <a:rPr lang="es-MX" sz="2400" dirty="0" smtClean="0">
                <a:latin typeface="Arial" panose="020B0604020202020204" pitchFamily="34" charset="0"/>
                <a:cs typeface="Arial" panose="020B0604020202020204" pitchFamily="34" charset="0"/>
              </a:rPr>
              <a:t>de </a:t>
            </a:r>
            <a:r>
              <a:rPr lang="es-MX" sz="2400" dirty="0">
                <a:latin typeface="Arial" panose="020B0604020202020204" pitchFamily="34" charset="0"/>
                <a:cs typeface="Arial" panose="020B0604020202020204" pitchFamily="34" charset="0"/>
              </a:rPr>
              <a:t>trabajo: Evidencias de aprendizaje. </a:t>
            </a:r>
          </a:p>
          <a:p>
            <a:pPr lvl="1" algn="just"/>
            <a:endParaRPr lang="es-MX" sz="2400" b="1" dirty="0">
              <a:solidFill>
                <a:srgbClr val="FF0000"/>
              </a:solidFill>
              <a:latin typeface="Arial" panose="020B0604020202020204" pitchFamily="34" charset="0"/>
              <a:cs typeface="Arial" panose="020B0604020202020204" pitchFamily="34" charset="0"/>
            </a:endParaRPr>
          </a:p>
          <a:p>
            <a:pPr lvl="1" algn="ctr"/>
            <a:r>
              <a:rPr lang="es-MX" sz="2400" b="1" dirty="0">
                <a:solidFill>
                  <a:srgbClr val="7030A0"/>
                </a:solidFill>
                <a:latin typeface="Arial" panose="020B0604020202020204" pitchFamily="34" charset="0"/>
                <a:cs typeface="Arial" panose="020B0604020202020204" pitchFamily="34" charset="0"/>
              </a:rPr>
              <a:t>Incluir aquí la Hoja de trabajo Evidencia de aprendizaje para descarga en Word. </a:t>
            </a:r>
          </a:p>
          <a:p>
            <a:pPr marL="1277885" lvl="1" indent="-457200" algn="just">
              <a:buAutoNum type="arabicPeriod"/>
            </a:pPr>
            <a:endParaRPr lang="es-MX" sz="2400" dirty="0">
              <a:latin typeface="Arial" panose="020B0604020202020204" pitchFamily="34" charset="0"/>
              <a:cs typeface="Arial" panose="020B0604020202020204" pitchFamily="34" charset="0"/>
            </a:endParaRPr>
          </a:p>
          <a:p>
            <a:pPr marL="457200" indent="-457200" algn="just">
              <a:buAutoNum type="arabicPeriod"/>
            </a:pPr>
            <a:r>
              <a:rPr lang="es-MX" sz="2400" dirty="0">
                <a:solidFill>
                  <a:schemeClr val="tx1"/>
                </a:solidFill>
                <a:latin typeface="Arial" panose="020B0604020202020204" pitchFamily="34" charset="0"/>
                <a:cs typeface="Arial" panose="020B0604020202020204" pitchFamily="34" charset="0"/>
              </a:rPr>
              <a:t>Responda las preguntas planteadas en la tabla correspondientes a los apartados de criterios y evidencias de evaluación. </a:t>
            </a:r>
          </a:p>
          <a:p>
            <a:pPr algn="just"/>
            <a:r>
              <a:rPr lang="es-MX" sz="2400" dirty="0">
                <a:solidFill>
                  <a:schemeClr val="tx1"/>
                </a:solidFill>
                <a:latin typeface="Arial" panose="020B0604020202020204" pitchFamily="34" charset="0"/>
                <a:cs typeface="Arial" panose="020B0604020202020204" pitchFamily="34" charset="0"/>
              </a:rPr>
              <a:t>	Este ejercicio le será de utilidad para la siguiente actividad. </a:t>
            </a:r>
          </a:p>
          <a:p>
            <a:pPr algn="just"/>
            <a:endParaRPr lang="es-MX" sz="2400" b="1" dirty="0">
              <a:solidFill>
                <a:schemeClr val="tx1"/>
              </a:solidFill>
              <a:latin typeface="Arial" panose="020B0604020202020204" pitchFamily="34" charset="0"/>
              <a:cs typeface="Arial" panose="020B0604020202020204" pitchFamily="34" charset="0"/>
            </a:endParaRPr>
          </a:p>
          <a:p>
            <a:pPr algn="just"/>
            <a:r>
              <a:rPr lang="es-MX" sz="2400" dirty="0">
                <a:solidFill>
                  <a:schemeClr val="tx1"/>
                </a:solidFill>
                <a:latin typeface="Arial" panose="020B0604020202020204" pitchFamily="34" charset="0"/>
                <a:cs typeface="Arial" panose="020B0604020202020204" pitchFamily="34" charset="0"/>
              </a:rPr>
              <a:t>Una vez integrados los elementos </a:t>
            </a:r>
            <a:r>
              <a:rPr lang="es-MX" sz="2400" dirty="0">
                <a:latin typeface="Arial" panose="020B0604020202020204" pitchFamily="34" charset="0"/>
                <a:cs typeface="Arial" panose="020B0604020202020204" pitchFamily="34" charset="0"/>
              </a:rPr>
              <a:t>en la hoja de trabajo, revise que cumpla con lo siguiente</a:t>
            </a:r>
            <a:r>
              <a:rPr lang="es-MX" sz="2400" dirty="0">
                <a:solidFill>
                  <a:srgbClr val="FF0000"/>
                </a:solidFill>
                <a:latin typeface="Arial" panose="020B0604020202020204" pitchFamily="34" charset="0"/>
                <a:cs typeface="Arial" panose="020B0604020202020204" pitchFamily="34" charset="0"/>
              </a:rPr>
              <a:t>:</a:t>
            </a:r>
            <a:r>
              <a:rPr lang="es-MX" sz="2400" dirty="0">
                <a:latin typeface="Arial" panose="020B0604020202020204" pitchFamily="34" charset="0"/>
                <a:cs typeface="Arial" panose="020B0604020202020204" pitchFamily="34" charset="0"/>
              </a:rPr>
              <a:t> </a:t>
            </a:r>
          </a:p>
          <a:p>
            <a:pPr algn="just"/>
            <a:endParaRPr lang="es-MX" sz="2400" dirty="0">
              <a:latin typeface="Arial" panose="020B0604020202020204" pitchFamily="34" charset="0"/>
              <a:cs typeface="Arial" panose="020B0604020202020204" pitchFamily="34" charset="0"/>
            </a:endParaRPr>
          </a:p>
          <a:p>
            <a:pPr algn="just"/>
            <a:r>
              <a:rPr lang="es-MX" sz="2400" b="1" dirty="0">
                <a:latin typeface="Arial" panose="020B0604020202020204" pitchFamily="34" charset="0"/>
                <a:cs typeface="Arial" panose="020B0604020202020204" pitchFamily="34" charset="0"/>
              </a:rPr>
              <a:t>Criterios de desempeño:</a:t>
            </a: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endParaRPr lang="es-MX" sz="2400" b="1" dirty="0">
              <a:solidFill>
                <a:schemeClr val="tx1"/>
              </a:solidFill>
              <a:latin typeface="Arial" panose="020B0604020202020204" pitchFamily="34" charset="0"/>
              <a:cs typeface="Arial" panose="020B0604020202020204" pitchFamily="34" charset="0"/>
            </a:endParaRPr>
          </a:p>
          <a:p>
            <a:endParaRPr lang="es-MX" sz="2400" b="1" dirty="0">
              <a:solidFill>
                <a:schemeClr val="tx1"/>
              </a:solidFill>
              <a:latin typeface="Arial" panose="020B0604020202020204" pitchFamily="34" charset="0"/>
              <a:cs typeface="Arial" panose="020B0604020202020204" pitchFamily="34" charset="0"/>
            </a:endParaRPr>
          </a:p>
          <a:p>
            <a:r>
              <a:rPr lang="es-MX" sz="2400" b="1" dirty="0">
                <a:solidFill>
                  <a:schemeClr val="tx1"/>
                </a:solidFill>
                <a:latin typeface="Arial" panose="020B0604020202020204" pitchFamily="34" charset="0"/>
                <a:cs typeface="Arial" panose="020B0604020202020204" pitchFamily="34" charset="0"/>
              </a:rPr>
              <a:t>Lineamientos de entrega:</a:t>
            </a:r>
          </a:p>
          <a:p>
            <a:pPr marL="1277885" lvl="1" indent="-457200">
              <a:buAutoNum type="arabicPeriod"/>
            </a:pPr>
            <a:r>
              <a:rPr lang="es-MX" sz="2400" dirty="0">
                <a:latin typeface="Arial" panose="020B0604020202020204" pitchFamily="34" charset="0"/>
                <a:cs typeface="Arial" panose="020B0604020202020204" pitchFamily="34" charset="0"/>
              </a:rPr>
              <a:t>Titule el archivo con la siguiente nomenclatura: ActIn2_PrimerApellidoyPrimerNombre. Por ejemplo: Act2_VillanuevaMariaTeresa.</a:t>
            </a:r>
          </a:p>
          <a:p>
            <a:pPr marL="1277885" lvl="1" indent="-457200">
              <a:buAutoNum type="arabicPeriod"/>
            </a:pPr>
            <a:r>
              <a:rPr lang="es-MX" sz="2400" dirty="0">
                <a:latin typeface="Arial" panose="020B0604020202020204" pitchFamily="34" charset="0"/>
                <a:cs typeface="Arial" panose="020B0604020202020204" pitchFamily="34" charset="0"/>
              </a:rPr>
              <a:t>Envíe su </a:t>
            </a:r>
            <a:r>
              <a:rPr lang="es-MX" sz="2400" dirty="0">
                <a:solidFill>
                  <a:schemeClr val="tx1"/>
                </a:solidFill>
                <a:latin typeface="Arial" panose="020B0604020202020204" pitchFamily="34" charset="0"/>
                <a:cs typeface="Arial" panose="020B0604020202020204" pitchFamily="34" charset="0"/>
              </a:rPr>
              <a:t>archivo en formato PDF</a:t>
            </a:r>
            <a:r>
              <a:rPr lang="es-MX" sz="2400" dirty="0">
                <a:latin typeface="Arial" panose="020B0604020202020204" pitchFamily="34" charset="0"/>
                <a:cs typeface="Arial" panose="020B0604020202020204" pitchFamily="34" charset="0"/>
              </a:rPr>
              <a:t>, a través del apartado </a:t>
            </a:r>
            <a:r>
              <a:rPr lang="es-MX" sz="2400" b="1" dirty="0">
                <a:latin typeface="Arial" panose="020B0604020202020204" pitchFamily="34" charset="0"/>
                <a:cs typeface="Arial" panose="020B0604020202020204" pitchFamily="34" charset="0"/>
              </a:rPr>
              <a:t>Actividad 4 </a:t>
            </a:r>
            <a:r>
              <a:rPr lang="es-MX" sz="2400" dirty="0">
                <a:latin typeface="Arial" panose="020B0604020202020204" pitchFamily="34" charset="0"/>
                <a:cs typeface="Arial" panose="020B0604020202020204" pitchFamily="34" charset="0"/>
              </a:rPr>
              <a:t>de la plataforma </a:t>
            </a:r>
            <a:r>
              <a:rPr lang="es-MX" sz="2400" b="1" dirty="0">
                <a:latin typeface="Arial" panose="020B0604020202020204" pitchFamily="34" charset="0"/>
                <a:cs typeface="Arial" panose="020B0604020202020204" pitchFamily="34" charset="0"/>
              </a:rPr>
              <a:t>EMINUS 4, </a:t>
            </a:r>
            <a:r>
              <a:rPr lang="es-MX" sz="2400" dirty="0">
                <a:latin typeface="Arial" panose="020B0604020202020204" pitchFamily="34" charset="0"/>
                <a:cs typeface="Arial" panose="020B0604020202020204" pitchFamily="34" charset="0"/>
              </a:rPr>
              <a:t>a más tardar en la fecha establecida en el </a:t>
            </a:r>
            <a:r>
              <a:rPr lang="es-MX" sz="2400" b="1" dirty="0">
                <a:latin typeface="Arial" panose="020B0604020202020204" pitchFamily="34" charset="0"/>
                <a:cs typeface="Arial" panose="020B0604020202020204" pitchFamily="34" charset="0"/>
              </a:rPr>
              <a:t>Calendario</a:t>
            </a:r>
            <a:r>
              <a:rPr lang="es-MX" sz="2400" dirty="0">
                <a:latin typeface="Arial" panose="020B0604020202020204" pitchFamily="34" charset="0"/>
                <a:cs typeface="Arial" panose="020B0604020202020204" pitchFamily="34" charset="0"/>
              </a:rPr>
              <a:t> de entregas.</a:t>
            </a:r>
            <a:endParaRPr lang="es-MX" sz="2400" b="1" dirty="0">
              <a:solidFill>
                <a:srgbClr val="FF0000"/>
              </a:solidFill>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a:stretch>
            <a:fillRect/>
          </a:stretch>
        </p:blipFill>
        <p:spPr>
          <a:xfrm>
            <a:off x="543826" y="5854283"/>
            <a:ext cx="17301948" cy="7425572"/>
          </a:xfrm>
          <a:prstGeom prst="rect">
            <a:avLst/>
          </a:prstGeom>
        </p:spPr>
      </p:pic>
      <p:sp>
        <p:nvSpPr>
          <p:cNvPr id="4" name="Rectangle 20">
            <a:extLst>
              <a:ext uri="{FF2B5EF4-FFF2-40B4-BE49-F238E27FC236}">
                <a16:creationId xmlns="" xmlns:a16="http://schemas.microsoft.com/office/drawing/2014/main" id="{B40E8604-16AA-42BA-AB93-E458D1C46E84}"/>
              </a:ext>
            </a:extLst>
          </p:cNvPr>
          <p:cNvSpPr/>
          <p:nvPr/>
        </p:nvSpPr>
        <p:spPr>
          <a:xfrm>
            <a:off x="-3817620" y="3066350"/>
            <a:ext cx="3817620" cy="22930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chemeClr val="tx1"/>
                </a:solidFill>
                <a:latin typeface="Arial"/>
                <a:cs typeface="Calibri"/>
              </a:rPr>
              <a:t>La </a:t>
            </a:r>
            <a:r>
              <a:rPr lang="en-US" sz="2400" dirty="0" err="1">
                <a:solidFill>
                  <a:schemeClr val="tx1"/>
                </a:solidFill>
                <a:latin typeface="Arial"/>
                <a:cs typeface="Calibri"/>
              </a:rPr>
              <a:t>presentación</a:t>
            </a:r>
            <a:r>
              <a:rPr lang="en-US" sz="2400" dirty="0">
                <a:solidFill>
                  <a:schemeClr val="tx1"/>
                </a:solidFill>
                <a:latin typeface="Arial"/>
                <a:cs typeface="Calibri"/>
              </a:rPr>
              <a:t> de las </a:t>
            </a:r>
            <a:r>
              <a:rPr lang="en-US" sz="2400" dirty="0" err="1">
                <a:solidFill>
                  <a:schemeClr val="tx1"/>
                </a:solidFill>
                <a:latin typeface="Arial"/>
                <a:cs typeface="Calibri"/>
              </a:rPr>
              <a:t>evidencias</a:t>
            </a:r>
            <a:r>
              <a:rPr lang="en-US" sz="2400" dirty="0">
                <a:solidFill>
                  <a:schemeClr val="tx1"/>
                </a:solidFill>
                <a:latin typeface="Arial"/>
                <a:cs typeface="Calibri"/>
              </a:rPr>
              <a:t> de </a:t>
            </a:r>
            <a:r>
              <a:rPr lang="en-US" sz="2400" dirty="0" err="1">
                <a:solidFill>
                  <a:schemeClr val="tx1"/>
                </a:solidFill>
                <a:latin typeface="Arial"/>
                <a:cs typeface="Calibri"/>
              </a:rPr>
              <a:t>desempeño</a:t>
            </a:r>
            <a:r>
              <a:rPr lang="en-US" sz="2400" dirty="0">
                <a:solidFill>
                  <a:schemeClr val="tx1"/>
                </a:solidFill>
                <a:latin typeface="Arial"/>
                <a:cs typeface="Calibri"/>
              </a:rPr>
              <a:t> </a:t>
            </a:r>
            <a:r>
              <a:rPr lang="en-US" sz="2400" dirty="0" err="1">
                <a:solidFill>
                  <a:schemeClr val="tx1"/>
                </a:solidFill>
                <a:latin typeface="Arial"/>
                <a:cs typeface="Calibri"/>
              </a:rPr>
              <a:t>será</a:t>
            </a:r>
            <a:r>
              <a:rPr lang="en-US" sz="2400" dirty="0">
                <a:solidFill>
                  <a:schemeClr val="tx1"/>
                </a:solidFill>
                <a:latin typeface="Arial"/>
                <a:cs typeface="Calibri"/>
              </a:rPr>
              <a:t> </a:t>
            </a:r>
            <a:r>
              <a:rPr lang="en-US" sz="2400" dirty="0" err="1">
                <a:solidFill>
                  <a:schemeClr val="tx1"/>
                </a:solidFill>
                <a:latin typeface="Arial"/>
                <a:cs typeface="Calibri"/>
              </a:rPr>
              <a:t>igual</a:t>
            </a:r>
            <a:r>
              <a:rPr lang="en-US" sz="2400" dirty="0">
                <a:solidFill>
                  <a:schemeClr val="tx1"/>
                </a:solidFill>
                <a:latin typeface="Arial"/>
                <a:cs typeface="Calibri"/>
              </a:rPr>
              <a:t> para </a:t>
            </a:r>
            <a:r>
              <a:rPr lang="en-US" sz="2400" dirty="0" err="1">
                <a:solidFill>
                  <a:schemeClr val="tx1"/>
                </a:solidFill>
                <a:latin typeface="Arial"/>
                <a:cs typeface="Calibri"/>
              </a:rPr>
              <a:t>todos</a:t>
            </a:r>
            <a:r>
              <a:rPr lang="en-US" sz="2400" dirty="0">
                <a:solidFill>
                  <a:schemeClr val="tx1"/>
                </a:solidFill>
                <a:latin typeface="Arial"/>
                <a:cs typeface="Calibri"/>
              </a:rPr>
              <a:t> los </a:t>
            </a:r>
            <a:r>
              <a:rPr lang="en-US" sz="2400" dirty="0" err="1">
                <a:solidFill>
                  <a:schemeClr val="tx1"/>
                </a:solidFill>
                <a:latin typeface="Arial"/>
                <a:cs typeface="Calibri"/>
              </a:rPr>
              <a:t>cursos</a:t>
            </a:r>
            <a:r>
              <a:rPr lang="en-US" sz="2400" dirty="0">
                <a:solidFill>
                  <a:schemeClr val="tx1"/>
                </a:solidFill>
                <a:latin typeface="Arial"/>
                <a:cs typeface="Calibri"/>
              </a:rPr>
              <a:t>. </a:t>
            </a:r>
          </a:p>
          <a:p>
            <a:endParaRPr lang="en-US" sz="2400" dirty="0">
              <a:solidFill>
                <a:schemeClr val="tx1"/>
              </a:solidFill>
              <a:latin typeface="Arial"/>
              <a:cs typeface="Calibri"/>
            </a:endParaRPr>
          </a:p>
        </p:txBody>
      </p:sp>
    </p:spTree>
    <p:extLst>
      <p:ext uri="{BB962C8B-B14F-4D97-AF65-F5344CB8AC3E}">
        <p14:creationId xmlns:p14="http://schemas.microsoft.com/office/powerpoint/2010/main" val="9656115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4965" y="457199"/>
            <a:ext cx="19089370" cy="149200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s-MX" sz="2400" b="1" dirty="0">
                <a:solidFill>
                  <a:schemeClr val="tx1"/>
                </a:solidFill>
                <a:latin typeface="Arial" panose="020B0604020202020204" pitchFamily="34" charset="0"/>
                <a:cs typeface="Arial" panose="020B0604020202020204" pitchFamily="34" charset="0"/>
              </a:rPr>
              <a:t>Actividad 5: Foro de participación “Mi esquema de evaluación”.</a:t>
            </a:r>
          </a:p>
          <a:p>
            <a:pPr algn="just"/>
            <a:endParaRPr lang="es-MX" sz="2400" b="1" dirty="0">
              <a:solidFill>
                <a:schemeClr val="tx1"/>
              </a:solidFill>
              <a:latin typeface="Arial" panose="020B0604020202020204" pitchFamily="34" charset="0"/>
              <a:cs typeface="Arial" panose="020B0604020202020204" pitchFamily="34" charset="0"/>
            </a:endParaRPr>
          </a:p>
          <a:p>
            <a:pPr algn="just"/>
            <a:r>
              <a:rPr lang="es-MX" sz="2400" b="1" dirty="0">
                <a:solidFill>
                  <a:schemeClr val="tx1"/>
                </a:solidFill>
                <a:latin typeface="Arial" panose="020B0604020202020204" pitchFamily="34" charset="0"/>
                <a:cs typeface="Arial" panose="020B0604020202020204" pitchFamily="34" charset="0"/>
              </a:rPr>
              <a:t>Descripción:</a:t>
            </a:r>
          </a:p>
          <a:p>
            <a:pPr marL="457200" indent="-457200" algn="just">
              <a:buFont typeface="+mj-lt"/>
              <a:buAutoNum type="arabicPeriod"/>
            </a:pPr>
            <a:r>
              <a:rPr lang="es-MX" sz="2400" dirty="0">
                <a:latin typeface="Arial" panose="020B0604020202020204" pitchFamily="34" charset="0"/>
                <a:cs typeface="Arial" panose="020B0604020202020204" pitchFamily="34" charset="0"/>
              </a:rPr>
              <a:t>Tomando como base el punto 10 del </a:t>
            </a:r>
            <a:r>
              <a:rPr lang="es-MX" sz="2400" b="1" dirty="0">
                <a:latin typeface="Arial" panose="020B0604020202020204" pitchFamily="34" charset="0"/>
                <a:cs typeface="Arial" panose="020B0604020202020204" pitchFamily="34" charset="0"/>
              </a:rPr>
              <a:t>Tema </a:t>
            </a:r>
            <a:r>
              <a:rPr lang="es-MX" sz="2400" b="1" dirty="0" smtClean="0">
                <a:latin typeface="Arial" panose="020B0604020202020204" pitchFamily="34" charset="0"/>
                <a:cs typeface="Arial" panose="020B0604020202020204" pitchFamily="34" charset="0"/>
              </a:rPr>
              <a:t>2.4</a:t>
            </a:r>
            <a:r>
              <a:rPr lang="es-MX" sz="3200" b="1" dirty="0" smtClean="0">
                <a:solidFill>
                  <a:srgbClr val="FF0000"/>
                </a:solidFill>
                <a:latin typeface="Arial" panose="020B0604020202020204" pitchFamily="34" charset="0"/>
                <a:cs typeface="Arial" panose="020B0604020202020204" pitchFamily="34" charset="0"/>
              </a:rPr>
              <a:t>:</a:t>
            </a:r>
            <a:r>
              <a:rPr lang="es-MX" sz="2400" b="1" dirty="0" smtClean="0">
                <a:latin typeface="Arial" panose="020B0604020202020204" pitchFamily="34" charset="0"/>
                <a:cs typeface="Arial" panose="020B0604020202020204" pitchFamily="34" charset="0"/>
              </a:rPr>
              <a:t> </a:t>
            </a:r>
            <a:r>
              <a:rPr lang="es-MX" sz="2400" b="1" dirty="0">
                <a:latin typeface="Arial" panose="020B0604020202020204" pitchFamily="34" charset="0"/>
                <a:cs typeface="Arial" panose="020B0604020202020204" pitchFamily="34" charset="0"/>
              </a:rPr>
              <a:t>Creación de rúbrica de evaluación</a:t>
            </a:r>
            <a:r>
              <a:rPr lang="es-MX" sz="2400" dirty="0">
                <a:latin typeface="Arial" panose="020B0604020202020204" pitchFamily="34" charset="0"/>
                <a:cs typeface="Arial" panose="020B0604020202020204" pitchFamily="34" charset="0"/>
              </a:rPr>
              <a:t>, jerarquice los criterios de evaluación de su experiencia educativa, de tal manera que abarque todos los aspectos necesarios para validar la competencia a desarrollar en los alumnos. </a:t>
            </a:r>
          </a:p>
          <a:p>
            <a:pPr marL="457200" indent="-457200" algn="just">
              <a:buFont typeface="+mj-lt"/>
              <a:buAutoNum type="arabicPeriod"/>
            </a:pPr>
            <a:r>
              <a:rPr lang="es-MX" sz="2400" dirty="0">
                <a:solidFill>
                  <a:schemeClr val="tx1"/>
                </a:solidFill>
                <a:latin typeface="Arial" panose="020B0604020202020204" pitchFamily="34" charset="0"/>
                <a:cs typeface="Arial" panose="020B0604020202020204" pitchFamily="34" charset="0"/>
              </a:rPr>
              <a:t>Compártala con sus compañeros en el foro de participación. </a:t>
            </a:r>
          </a:p>
          <a:p>
            <a:pPr marL="457200" indent="-457200" algn="just">
              <a:buFont typeface="+mj-lt"/>
              <a:buAutoNum type="arabicPeriod"/>
            </a:pPr>
            <a:r>
              <a:rPr lang="es-MX" sz="2400" dirty="0">
                <a:solidFill>
                  <a:schemeClr val="tx1"/>
                </a:solidFill>
                <a:latin typeface="Arial" panose="020B0604020202020204" pitchFamily="34" charset="0"/>
                <a:cs typeface="Arial" panose="020B0604020202020204" pitchFamily="34" charset="0"/>
              </a:rPr>
              <a:t>En el mismo comentario, explique por qué estructur</a:t>
            </a:r>
            <a:r>
              <a:rPr lang="es-ES" sz="2400" dirty="0">
                <a:solidFill>
                  <a:schemeClr val="tx1"/>
                </a:solidFill>
                <a:latin typeface="Arial" panose="020B0604020202020204" pitchFamily="34" charset="0"/>
                <a:cs typeface="Arial" panose="020B0604020202020204" pitchFamily="34" charset="0"/>
              </a:rPr>
              <a:t>ó</a:t>
            </a:r>
            <a:r>
              <a:rPr lang="es-MX" sz="2400" dirty="0">
                <a:solidFill>
                  <a:schemeClr val="tx1"/>
                </a:solidFill>
                <a:latin typeface="Arial" panose="020B0604020202020204" pitchFamily="34" charset="0"/>
                <a:cs typeface="Arial" panose="020B0604020202020204" pitchFamily="34" charset="0"/>
              </a:rPr>
              <a:t> de esa manera la jerarquización de los criterios de evaluación de su experiencia </a:t>
            </a:r>
            <a:r>
              <a:rPr lang="es-MX" sz="2400" dirty="0" smtClean="0">
                <a:solidFill>
                  <a:schemeClr val="tx1"/>
                </a:solidFill>
                <a:latin typeface="Arial" panose="020B0604020202020204" pitchFamily="34" charset="0"/>
                <a:cs typeface="Arial" panose="020B0604020202020204" pitchFamily="34" charset="0"/>
              </a:rPr>
              <a:t>educativa.</a:t>
            </a:r>
          </a:p>
          <a:p>
            <a:pPr marL="457200" indent="-457200" algn="just">
              <a:buFont typeface="+mj-lt"/>
              <a:buAutoNum type="arabicPeriod"/>
            </a:pPr>
            <a:r>
              <a:rPr lang="es-MX" sz="2800" dirty="0" smtClean="0">
                <a:solidFill>
                  <a:srgbClr val="FF0000"/>
                </a:solidFill>
                <a:latin typeface="Arial" panose="020B0604020202020204" pitchFamily="34" charset="0"/>
                <a:cs typeface="Arial" panose="020B0604020202020204" pitchFamily="34" charset="0"/>
              </a:rPr>
              <a:t>Su </a:t>
            </a:r>
            <a:r>
              <a:rPr lang="es-MX" sz="2800" dirty="0">
                <a:solidFill>
                  <a:srgbClr val="FF0000"/>
                </a:solidFill>
                <a:latin typeface="Arial" panose="020B0604020202020204" pitchFamily="34" charset="0"/>
                <a:cs typeface="Arial" panose="020B0604020202020204" pitchFamily="34" charset="0"/>
              </a:rPr>
              <a:t>intervenci</a:t>
            </a:r>
            <a:r>
              <a:rPr lang="es-ES" sz="2800" dirty="0" err="1">
                <a:solidFill>
                  <a:srgbClr val="FF0000"/>
                </a:solidFill>
                <a:latin typeface="Arial" panose="020B0604020202020204" pitchFamily="34" charset="0"/>
                <a:cs typeface="Arial" panose="020B0604020202020204" pitchFamily="34" charset="0"/>
              </a:rPr>
              <a:t>ón</a:t>
            </a:r>
            <a:r>
              <a:rPr lang="es-ES" sz="2800" dirty="0">
                <a:solidFill>
                  <a:srgbClr val="FF0000"/>
                </a:solidFill>
                <a:latin typeface="Arial" panose="020B0604020202020204" pitchFamily="34" charset="0"/>
                <a:cs typeface="Arial" panose="020B0604020202020204" pitchFamily="34" charset="0"/>
              </a:rPr>
              <a:t> deberá apegarse estrictamente a las consideraciones descritas  en las </a:t>
            </a:r>
            <a:r>
              <a:rPr lang="es-ES" sz="2800" dirty="0">
                <a:solidFill>
                  <a:srgbClr val="0070C0"/>
                </a:solidFill>
                <a:latin typeface="Arial" panose="020B0604020202020204" pitchFamily="34" charset="0"/>
                <a:cs typeface="Arial" panose="020B0604020202020204" pitchFamily="34" charset="0"/>
              </a:rPr>
              <a:t>Reglas para participar en los foros de discusión.</a:t>
            </a:r>
            <a:endParaRPr lang="es-MX" sz="2800" dirty="0">
              <a:solidFill>
                <a:srgbClr val="0070C0"/>
              </a:solidFill>
              <a:latin typeface="Arial" panose="020B0604020202020204" pitchFamily="34" charset="0"/>
              <a:cs typeface="Arial" panose="020B0604020202020204" pitchFamily="34" charset="0"/>
            </a:endParaRPr>
          </a:p>
          <a:p>
            <a:pPr marL="457200" indent="-457200" algn="just">
              <a:buFont typeface="+mj-lt"/>
              <a:buAutoNum type="arabicPeriod"/>
            </a:pPr>
            <a:endParaRPr lang="es-MX" sz="2400" dirty="0">
              <a:solidFill>
                <a:schemeClr val="tx1"/>
              </a:solidFill>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marL="742950" indent="-742950" algn="just">
              <a:buFont typeface="+mj-lt"/>
              <a:buAutoNum type="arabicPeriod"/>
            </a:pPr>
            <a:endParaRPr lang="es-MX" sz="2400" dirty="0">
              <a:latin typeface="Arial" panose="020B0604020202020204" pitchFamily="34" charset="0"/>
              <a:cs typeface="Arial" panose="020B0604020202020204" pitchFamily="34" charset="0"/>
            </a:endParaRPr>
          </a:p>
          <a:p>
            <a:pPr algn="just"/>
            <a:r>
              <a:rPr lang="es-MX" sz="2400" b="1" dirty="0">
                <a:latin typeface="Arial" panose="020B0604020202020204" pitchFamily="34" charset="0"/>
                <a:cs typeface="Arial" panose="020B0604020202020204" pitchFamily="34" charset="0"/>
              </a:rPr>
              <a:t>Criterios de desempeño:</a:t>
            </a: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r>
              <a:rPr lang="es-MX" sz="2400" b="1" dirty="0">
                <a:solidFill>
                  <a:schemeClr val="tx1"/>
                </a:solidFill>
                <a:latin typeface="Arial" panose="020B0604020202020204" pitchFamily="34" charset="0"/>
                <a:cs typeface="Arial" panose="020B0604020202020204" pitchFamily="34" charset="0"/>
              </a:rPr>
              <a:t>Lineamientos de entrega:</a:t>
            </a:r>
          </a:p>
          <a:p>
            <a:endParaRPr lang="es-MX" sz="2400" b="1" dirty="0">
              <a:solidFill>
                <a:schemeClr val="tx1"/>
              </a:solidFill>
              <a:latin typeface="Arial" panose="020B0604020202020204" pitchFamily="34" charset="0"/>
              <a:cs typeface="Arial" panose="020B0604020202020204" pitchFamily="34" charset="0"/>
            </a:endParaRPr>
          </a:p>
          <a:p>
            <a:pPr marL="366713" indent="-366713"/>
            <a:r>
              <a:rPr lang="es-MX" sz="2400" dirty="0">
                <a:latin typeface="Arial" panose="020B0604020202020204" pitchFamily="34" charset="0"/>
                <a:cs typeface="Arial" panose="020B0604020202020204" pitchFamily="34" charset="0"/>
              </a:rPr>
              <a:t>1. Integre su participación en el </a:t>
            </a:r>
            <a:r>
              <a:rPr lang="es-MX" sz="2400" b="1" dirty="0">
                <a:latin typeface="Arial" panose="020B0604020202020204" pitchFamily="34" charset="0"/>
                <a:cs typeface="Arial" panose="020B0604020202020204" pitchFamily="34" charset="0"/>
              </a:rPr>
              <a:t>Foro:</a:t>
            </a:r>
            <a:r>
              <a:rPr lang="es-MX" sz="2400" dirty="0">
                <a:latin typeface="Arial" panose="020B0604020202020204" pitchFamily="34" charset="0"/>
                <a:cs typeface="Arial" panose="020B0604020202020204" pitchFamily="34" charset="0"/>
              </a:rPr>
              <a:t> </a:t>
            </a:r>
            <a:r>
              <a:rPr lang="es-MX" sz="2400" b="1" dirty="0">
                <a:solidFill>
                  <a:schemeClr val="tx1"/>
                </a:solidFill>
                <a:latin typeface="Arial" panose="020B0604020202020204" pitchFamily="34" charset="0"/>
                <a:cs typeface="Arial" panose="020B0604020202020204" pitchFamily="34" charset="0"/>
              </a:rPr>
              <a:t>Mi esquema de evaluación </a:t>
            </a:r>
            <a:r>
              <a:rPr lang="es-MX" sz="2400" dirty="0">
                <a:latin typeface="Arial" panose="020B0604020202020204" pitchFamily="34" charset="0"/>
                <a:cs typeface="Arial" panose="020B0604020202020204" pitchFamily="34" charset="0"/>
              </a:rPr>
              <a:t>en la plataforma </a:t>
            </a:r>
            <a:r>
              <a:rPr lang="es-MX" sz="2400" b="1" dirty="0">
                <a:latin typeface="Arial" panose="020B0604020202020204" pitchFamily="34" charset="0"/>
                <a:cs typeface="Arial" panose="020B0604020202020204" pitchFamily="34" charset="0"/>
              </a:rPr>
              <a:t>EMINUS 4</a:t>
            </a:r>
            <a:r>
              <a:rPr lang="es-MX" sz="2400" dirty="0">
                <a:latin typeface="Arial" panose="020B0604020202020204" pitchFamily="34" charset="0"/>
                <a:cs typeface="Arial" panose="020B0604020202020204" pitchFamily="34" charset="0"/>
              </a:rPr>
              <a:t>, a más tardar en la fecha establecida en el Calendario de entregas.</a:t>
            </a:r>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marL="742950" indent="-742950" algn="just">
              <a:buFont typeface="+mj-lt"/>
              <a:buAutoNum type="arabicPeriod"/>
            </a:pPr>
            <a:endParaRPr lang="es-MX" sz="2400" dirty="0">
              <a:latin typeface="Arial" panose="020B0604020202020204" pitchFamily="34" charset="0"/>
              <a:cs typeface="Arial" panose="020B0604020202020204" pitchFamily="34" charset="0"/>
            </a:endParaRPr>
          </a:p>
        </p:txBody>
      </p:sp>
      <p:graphicFrame>
        <p:nvGraphicFramePr>
          <p:cNvPr id="6" name="Tabla 5"/>
          <p:cNvGraphicFramePr>
            <a:graphicFrameLocks noGrp="1"/>
          </p:cNvGraphicFramePr>
          <p:nvPr>
            <p:extLst>
              <p:ext uri="{D42A27DB-BD31-4B8C-83A1-F6EECF244321}">
                <p14:modId xmlns:p14="http://schemas.microsoft.com/office/powerpoint/2010/main" val="4177830203"/>
              </p:ext>
            </p:extLst>
          </p:nvPr>
        </p:nvGraphicFramePr>
        <p:xfrm>
          <a:off x="1049592" y="6764773"/>
          <a:ext cx="17078324" cy="3494414"/>
        </p:xfrm>
        <a:graphic>
          <a:graphicData uri="http://schemas.openxmlformats.org/drawingml/2006/table">
            <a:tbl>
              <a:tblPr>
                <a:tableStyleId>{22838BEF-8BB2-4498-84A7-C5851F593DF1}</a:tableStyleId>
              </a:tblPr>
              <a:tblGrid>
                <a:gridCol w="8539162">
                  <a:extLst>
                    <a:ext uri="{9D8B030D-6E8A-4147-A177-3AD203B41FA5}">
                      <a16:colId xmlns="" xmlns:a16="http://schemas.microsoft.com/office/drawing/2014/main" val="20000"/>
                    </a:ext>
                  </a:extLst>
                </a:gridCol>
                <a:gridCol w="8539162">
                  <a:extLst>
                    <a:ext uri="{9D8B030D-6E8A-4147-A177-3AD203B41FA5}">
                      <a16:colId xmlns="" xmlns:a16="http://schemas.microsoft.com/office/drawing/2014/main" val="20001"/>
                    </a:ext>
                  </a:extLst>
                </a:gridCol>
              </a:tblGrid>
              <a:tr h="529472">
                <a:tc>
                  <a:txBody>
                    <a:bodyPr/>
                    <a:lstStyle/>
                    <a:p>
                      <a:pPr algn="ctr"/>
                      <a:r>
                        <a:rPr lang="es-MX" sz="2400" b="1" dirty="0">
                          <a:solidFill>
                            <a:schemeClr val="tx1"/>
                          </a:solidFill>
                          <a:effectLst/>
                          <a:latin typeface="Arial" panose="020B0604020202020204" pitchFamily="34" charset="0"/>
                          <a:cs typeface="Arial" panose="020B0604020202020204" pitchFamily="34" charset="0"/>
                        </a:rPr>
                        <a:t>Criterio</a:t>
                      </a:r>
                    </a:p>
                  </a:txBody>
                  <a:tcPr anchor="ctr"/>
                </a:tc>
                <a:tc>
                  <a:txBody>
                    <a:bodyPr/>
                    <a:lstStyle/>
                    <a:p>
                      <a:pPr algn="ctr"/>
                      <a:r>
                        <a:rPr lang="es-MX" sz="2400" b="1" dirty="0">
                          <a:solidFill>
                            <a:schemeClr val="tx1"/>
                          </a:solidFill>
                          <a:effectLst/>
                          <a:latin typeface="Arial"/>
                          <a:cs typeface="Arial"/>
                        </a:rPr>
                        <a:t>Puntos importantes</a:t>
                      </a:r>
                    </a:p>
                  </a:txBody>
                  <a:tcPr anchor="ctr"/>
                </a:tc>
                <a:extLst>
                  <a:ext uri="{0D108BD9-81ED-4DB2-BD59-A6C34878D82A}">
                    <a16:rowId xmlns="" xmlns:a16="http://schemas.microsoft.com/office/drawing/2014/main" val="10000"/>
                  </a:ext>
                </a:extLst>
              </a:tr>
              <a:tr h="988314">
                <a:tc>
                  <a:txBody>
                    <a:bodyPr/>
                    <a:lstStyle/>
                    <a:p>
                      <a:r>
                        <a:rPr lang="es-MX" sz="2400" b="0" dirty="0">
                          <a:solidFill>
                            <a:schemeClr val="tx1"/>
                          </a:solidFill>
                          <a:effectLst/>
                          <a:latin typeface="Arial" panose="020B0604020202020204" pitchFamily="34" charset="0"/>
                          <a:cs typeface="Arial" panose="020B0604020202020204" pitchFamily="34" charset="0"/>
                        </a:rPr>
                        <a:t>Participa de acuerdo con las indicaciones de la actividad.</a:t>
                      </a:r>
                    </a:p>
                  </a:txBody>
                  <a:tcPr anchor="ctr"/>
                </a:tc>
                <a:tc>
                  <a:txBody>
                    <a:bodyPr/>
                    <a:lstStyle/>
                    <a:p>
                      <a:r>
                        <a:rPr lang="es-MX" sz="2400" b="0" dirty="0">
                          <a:solidFill>
                            <a:schemeClr val="tx1"/>
                          </a:solidFill>
                          <a:effectLst/>
                          <a:latin typeface="Arial" panose="020B0604020202020204" pitchFamily="34" charset="0"/>
                          <a:cs typeface="Arial" panose="020B0604020202020204" pitchFamily="34" charset="0"/>
                        </a:rPr>
                        <a:t>Presenta su rúbrica con los criterios de evaluación de su experiencia educativa. </a:t>
                      </a:r>
                    </a:p>
                  </a:txBody>
                  <a:tcPr anchor="ctr"/>
                </a:tc>
                <a:extLst>
                  <a:ext uri="{0D108BD9-81ED-4DB2-BD59-A6C34878D82A}">
                    <a16:rowId xmlns="" xmlns:a16="http://schemas.microsoft.com/office/drawing/2014/main" val="10001"/>
                  </a:ext>
                </a:extLst>
              </a:tr>
              <a:tr h="988314">
                <a:tc>
                  <a:txBody>
                    <a:bodyPr/>
                    <a:lstStyle/>
                    <a:p>
                      <a:r>
                        <a:rPr lang="es-MX" sz="2400" dirty="0">
                          <a:solidFill>
                            <a:schemeClr val="tx1"/>
                          </a:solidFill>
                          <a:effectLst/>
                          <a:latin typeface="Arial" panose="020B0604020202020204" pitchFamily="34" charset="0"/>
                          <a:cs typeface="Arial" panose="020B0604020202020204" pitchFamily="34" charset="0"/>
                        </a:rPr>
                        <a:t>Comenta las reflexiones de dos de sus compañeros.</a:t>
                      </a:r>
                      <a:endParaRPr lang="es-MX" sz="2400" b="1" dirty="0">
                        <a:solidFill>
                          <a:schemeClr val="tx1"/>
                        </a:solidFill>
                        <a:effectLst/>
                        <a:latin typeface="Arial" panose="020B0604020202020204" pitchFamily="34" charset="0"/>
                        <a:cs typeface="Arial" panose="020B0604020202020204" pitchFamily="34" charset="0"/>
                      </a:endParaRPr>
                    </a:p>
                  </a:txBody>
                  <a:tcPr anchor="ctr"/>
                </a:tc>
                <a:tc>
                  <a:txBody>
                    <a:bodyPr/>
                    <a:lstStyle/>
                    <a:p>
                      <a:r>
                        <a:rPr lang="es-MX" sz="2400" dirty="0">
                          <a:solidFill>
                            <a:schemeClr val="tx1"/>
                          </a:solidFill>
                          <a:effectLst/>
                          <a:latin typeface="Arial" panose="020B0604020202020204" pitchFamily="34" charset="0"/>
                          <a:cs typeface="Arial" panose="020B0604020202020204" pitchFamily="34" charset="0"/>
                        </a:rPr>
                        <a:t>Lee y comenta las publicaciones de dos de sus compañeros.</a:t>
                      </a:r>
                      <a:endParaRPr lang="es-MX" sz="2400" b="0" dirty="0">
                        <a:solidFill>
                          <a:schemeClr val="tx1"/>
                        </a:solidFill>
                        <a:effectLst/>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10002"/>
                  </a:ext>
                </a:extLst>
              </a:tr>
              <a:tr h="988314">
                <a:tc>
                  <a:txBody>
                    <a:bodyPr/>
                    <a:lstStyle/>
                    <a:p>
                      <a:r>
                        <a:rPr lang="es-MX" sz="2400" b="0" dirty="0">
                          <a:solidFill>
                            <a:schemeClr val="tx1"/>
                          </a:solidFill>
                          <a:effectLst/>
                          <a:latin typeface="Arial" panose="020B0604020202020204" pitchFamily="34" charset="0"/>
                          <a:cs typeface="Arial" panose="020B0604020202020204" pitchFamily="34" charset="0"/>
                        </a:rPr>
                        <a:t>Interactúa con sus compañeros de curso. </a:t>
                      </a:r>
                    </a:p>
                  </a:txBody>
                  <a:tcPr anchor="ctr"/>
                </a:tc>
                <a:tc>
                  <a:txBody>
                    <a:bodyPr/>
                    <a:lstStyle/>
                    <a:p>
                      <a:pPr marL="0" marR="0" lvl="0" indent="0" algn="l" defTabSz="1979950" rtl="0" eaLnBrk="1" fontAlgn="auto" latinLnBrk="0" hangingPunct="1">
                        <a:lnSpc>
                          <a:spcPct val="100000"/>
                        </a:lnSpc>
                        <a:spcBef>
                          <a:spcPts val="0"/>
                        </a:spcBef>
                        <a:spcAft>
                          <a:spcPts val="0"/>
                        </a:spcAft>
                        <a:buClrTx/>
                        <a:buSzTx/>
                        <a:buFontTx/>
                        <a:buNone/>
                        <a:tabLst/>
                        <a:defRPr/>
                      </a:pPr>
                      <a:r>
                        <a:rPr lang="es-MX" sz="2400" b="0" dirty="0">
                          <a:solidFill>
                            <a:schemeClr val="tx1"/>
                          </a:solidFill>
                          <a:effectLst/>
                          <a:latin typeface="Arial" panose="020B0604020202020204" pitchFamily="34" charset="0"/>
                          <a:cs typeface="Arial" panose="020B0604020202020204" pitchFamily="34" charset="0"/>
                        </a:rPr>
                        <a:t>Reacciona y responde, si es el caso, a las observaciones que le hacen sus compañeros. </a:t>
                      </a:r>
                    </a:p>
                  </a:txBody>
                  <a:tcPr anchor="ctr"/>
                </a:tc>
                <a:extLst>
                  <a:ext uri="{0D108BD9-81ED-4DB2-BD59-A6C34878D82A}">
                    <a16:rowId xmlns="" xmlns:a16="http://schemas.microsoft.com/office/drawing/2014/main" val="2708257328"/>
                  </a:ext>
                </a:extLst>
              </a:tr>
            </a:tbl>
          </a:graphicData>
        </a:graphic>
      </p:graphicFrame>
    </p:spTree>
    <p:extLst>
      <p:ext uri="{BB962C8B-B14F-4D97-AF65-F5344CB8AC3E}">
        <p14:creationId xmlns:p14="http://schemas.microsoft.com/office/powerpoint/2010/main" val="4195611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065098" y="1170771"/>
            <a:ext cx="17559553" cy="13743925"/>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s-ES_tradnl" altLang="es-MX" sz="2933" b="1" dirty="0">
                <a:latin typeface="Arial" panose="020B0604020202020204" pitchFamily="34" charset="0"/>
                <a:cs typeface="Arial" panose="020B0604020202020204" pitchFamily="34" charset="0"/>
              </a:rPr>
              <a:t>Fuentes de información</a:t>
            </a:r>
          </a:p>
          <a:p>
            <a:pPr algn="just"/>
            <a:r>
              <a:rPr lang="es-ES_tradnl" sz="2800" b="1" dirty="0">
                <a:effectLst/>
                <a:latin typeface="Arial" panose="020B0604020202020204" pitchFamily="34" charset="0"/>
                <a:cs typeface="Arial" panose="020B0604020202020204" pitchFamily="34" charset="0"/>
              </a:rPr>
              <a:t>Básicas</a:t>
            </a:r>
          </a:p>
          <a:p>
            <a:pPr algn="just"/>
            <a:endParaRPr lang="es-ES_tradnl" sz="2400" b="1" dirty="0">
              <a:effectLst/>
              <a:latin typeface="Arial" panose="020B0604020202020204" pitchFamily="34" charset="0"/>
              <a:cs typeface="Arial" panose="020B0604020202020204" pitchFamily="34" charset="0"/>
            </a:endParaRPr>
          </a:p>
          <a:p>
            <a:endParaRPr lang="es-MX" sz="2400" b="1" dirty="0">
              <a:effectLst/>
              <a:latin typeface="Arial" charset="0"/>
              <a:ea typeface="Arial" charset="0"/>
              <a:cs typeface="Arial" charset="0"/>
            </a:endParaRPr>
          </a:p>
          <a:p>
            <a:r>
              <a:rPr lang="en-US" sz="3200" b="1" dirty="0" err="1">
                <a:effectLst/>
              </a:rPr>
              <a:t>Complementarias</a:t>
            </a:r>
            <a:endParaRPr lang="en-US" sz="3200" b="1" dirty="0">
              <a:effectLst/>
            </a:endParaRPr>
          </a:p>
          <a:p>
            <a:endParaRPr lang="en-US" sz="3200" b="1" dirty="0">
              <a:effectLst/>
            </a:endParaRPr>
          </a:p>
          <a:p>
            <a:pPr marL="466725" indent="-450850"/>
            <a:r>
              <a:rPr lang="en-US" sz="2400" dirty="0">
                <a:latin typeface="Arial" charset="0"/>
                <a:ea typeface="Arial" charset="0"/>
                <a:cs typeface="Arial" charset="0"/>
              </a:rPr>
              <a:t>Ayala, R., Messing, H., </a:t>
            </a:r>
            <a:r>
              <a:rPr lang="en-US" sz="2400" dirty="0" err="1">
                <a:latin typeface="Arial" charset="0"/>
                <a:ea typeface="Arial" charset="0"/>
                <a:cs typeface="Arial" charset="0"/>
              </a:rPr>
              <a:t>Labbé</a:t>
            </a:r>
            <a:r>
              <a:rPr lang="en-US" sz="2400" dirty="0">
                <a:latin typeface="Arial" charset="0"/>
                <a:ea typeface="Arial" charset="0"/>
                <a:cs typeface="Arial" charset="0"/>
              </a:rPr>
              <a:t>, C. &amp; </a:t>
            </a:r>
            <a:r>
              <a:rPr lang="en-US" sz="2400" dirty="0" err="1">
                <a:latin typeface="Arial" charset="0"/>
                <a:ea typeface="Arial" charset="0"/>
                <a:cs typeface="Arial" charset="0"/>
              </a:rPr>
              <a:t>Obando</a:t>
            </a:r>
            <a:r>
              <a:rPr lang="en-US" sz="2400" dirty="0">
                <a:latin typeface="Arial" charset="0"/>
                <a:ea typeface="Arial" charset="0"/>
                <a:cs typeface="Arial" charset="0"/>
              </a:rPr>
              <a:t>, N. I. (2010). </a:t>
            </a:r>
            <a:r>
              <a:rPr lang="en-US" sz="2400" dirty="0" err="1">
                <a:latin typeface="Arial" charset="0"/>
                <a:ea typeface="Arial" charset="0"/>
                <a:cs typeface="Arial" charset="0"/>
              </a:rPr>
              <a:t>Congruencia</a:t>
            </a:r>
            <a:r>
              <a:rPr lang="en-US" sz="2400" dirty="0">
                <a:latin typeface="Arial" charset="0"/>
                <a:ea typeface="Arial" charset="0"/>
                <a:cs typeface="Arial" charset="0"/>
              </a:rPr>
              <a:t> entre el </a:t>
            </a:r>
            <a:r>
              <a:rPr lang="en-US" sz="2400" dirty="0" err="1">
                <a:latin typeface="Arial" charset="0"/>
                <a:ea typeface="Arial" charset="0"/>
                <a:cs typeface="Arial" charset="0"/>
              </a:rPr>
              <a:t>diseño</a:t>
            </a:r>
            <a:r>
              <a:rPr lang="en-US" sz="2400" dirty="0">
                <a:latin typeface="Arial" charset="0"/>
                <a:ea typeface="Arial" charset="0"/>
                <a:cs typeface="Arial" charset="0"/>
              </a:rPr>
              <a:t> curricular y la </a:t>
            </a:r>
            <a:r>
              <a:rPr lang="en-US" sz="2400" dirty="0" err="1">
                <a:latin typeface="Arial" charset="0"/>
                <a:ea typeface="Arial" charset="0"/>
                <a:cs typeface="Arial" charset="0"/>
              </a:rPr>
              <a:t>evaluaci</a:t>
            </a:r>
            <a:r>
              <a:rPr lang="es-ES" sz="2400" dirty="0">
                <a:latin typeface="Arial" charset="0"/>
                <a:ea typeface="Arial" charset="0"/>
                <a:cs typeface="Arial" charset="0"/>
              </a:rPr>
              <a:t>ó</a:t>
            </a:r>
            <a:r>
              <a:rPr lang="en-US" sz="2400" dirty="0">
                <a:latin typeface="Arial" charset="0"/>
                <a:ea typeface="Arial" charset="0"/>
                <a:cs typeface="Arial" charset="0"/>
              </a:rPr>
              <a:t>n de los </a:t>
            </a:r>
            <a:r>
              <a:rPr lang="en-US" sz="2400" dirty="0" err="1">
                <a:latin typeface="Arial" charset="0"/>
                <a:ea typeface="Arial" charset="0"/>
                <a:cs typeface="Arial" charset="0"/>
              </a:rPr>
              <a:t>aprendizajes</a:t>
            </a:r>
            <a:r>
              <a:rPr lang="en-US" sz="2400" dirty="0">
                <a:latin typeface="Arial" charset="0"/>
                <a:ea typeface="Arial" charset="0"/>
                <a:cs typeface="Arial" charset="0"/>
              </a:rPr>
              <a:t> </a:t>
            </a:r>
            <a:r>
              <a:rPr lang="en-US" sz="2400" dirty="0" err="1">
                <a:latin typeface="Arial" charset="0"/>
                <a:ea typeface="Arial" charset="0"/>
                <a:cs typeface="Arial" charset="0"/>
              </a:rPr>
              <a:t>esperados</a:t>
            </a:r>
            <a:r>
              <a:rPr lang="en-US" sz="2400" dirty="0">
                <a:latin typeface="Arial" charset="0"/>
                <a:ea typeface="Arial" charset="0"/>
                <a:cs typeface="Arial" charset="0"/>
              </a:rPr>
              <a:t> en c</a:t>
            </a:r>
            <a:r>
              <a:rPr lang="es-ES" sz="2400" dirty="0">
                <a:latin typeface="Arial" charset="0"/>
                <a:ea typeface="Arial" charset="0"/>
                <a:cs typeface="Arial" charset="0"/>
              </a:rPr>
              <a:t>á</a:t>
            </a:r>
            <a:r>
              <a:rPr lang="en-US" sz="2400" dirty="0" err="1">
                <a:latin typeface="Arial" charset="0"/>
                <a:ea typeface="Arial" charset="0"/>
                <a:cs typeface="Arial" charset="0"/>
              </a:rPr>
              <a:t>tedras</a:t>
            </a:r>
            <a:r>
              <a:rPr lang="en-US" sz="2400" dirty="0">
                <a:latin typeface="Arial" charset="0"/>
                <a:ea typeface="Arial" charset="0"/>
                <a:cs typeface="Arial" charset="0"/>
              </a:rPr>
              <a:t> </a:t>
            </a:r>
            <a:r>
              <a:rPr lang="en-US" sz="2400" dirty="0" err="1">
                <a:latin typeface="Arial" charset="0"/>
                <a:ea typeface="Arial" charset="0"/>
                <a:cs typeface="Arial" charset="0"/>
              </a:rPr>
              <a:t>impartidas</a:t>
            </a:r>
            <a:r>
              <a:rPr lang="en-US" sz="2400" dirty="0">
                <a:latin typeface="Arial" charset="0"/>
                <a:ea typeface="Arial" charset="0"/>
                <a:cs typeface="Arial" charset="0"/>
              </a:rPr>
              <a:t> en </a:t>
            </a:r>
            <a:r>
              <a:rPr lang="en-US" sz="2400" dirty="0" err="1">
                <a:latin typeface="Arial" charset="0"/>
                <a:ea typeface="Arial" charset="0"/>
                <a:cs typeface="Arial" charset="0"/>
              </a:rPr>
              <a:t>una</a:t>
            </a:r>
            <a:r>
              <a:rPr lang="en-US" sz="2400" dirty="0">
                <a:latin typeface="Arial" charset="0"/>
                <a:ea typeface="Arial" charset="0"/>
                <a:cs typeface="Arial" charset="0"/>
              </a:rPr>
              <a:t> </a:t>
            </a:r>
            <a:r>
              <a:rPr lang="en-US" sz="2400" dirty="0" err="1">
                <a:latin typeface="Arial" charset="0"/>
                <a:ea typeface="Arial" charset="0"/>
                <a:cs typeface="Arial" charset="0"/>
              </a:rPr>
              <a:t>universidad</a:t>
            </a:r>
            <a:r>
              <a:rPr lang="en-US" sz="2400" dirty="0">
                <a:latin typeface="Arial" charset="0"/>
                <a:ea typeface="Arial" charset="0"/>
                <a:cs typeface="Arial" charset="0"/>
              </a:rPr>
              <a:t> </a:t>
            </a:r>
            <a:r>
              <a:rPr lang="en-US" sz="2400" dirty="0" err="1">
                <a:latin typeface="Arial" charset="0"/>
                <a:ea typeface="Arial" charset="0"/>
                <a:cs typeface="Arial" charset="0"/>
              </a:rPr>
              <a:t>chilena</a:t>
            </a:r>
            <a:r>
              <a:rPr lang="en-US" sz="2400" dirty="0">
                <a:latin typeface="Arial" charset="0"/>
                <a:ea typeface="Arial" charset="0"/>
                <a:cs typeface="Arial" charset="0"/>
              </a:rPr>
              <a:t>. </a:t>
            </a:r>
            <a:r>
              <a:rPr lang="en-US" sz="2400" i="1" dirty="0" err="1">
                <a:latin typeface="Arial" charset="0"/>
                <a:ea typeface="Arial" charset="0"/>
                <a:cs typeface="Arial" charset="0"/>
              </a:rPr>
              <a:t>Estudios</a:t>
            </a:r>
            <a:r>
              <a:rPr lang="en-US" sz="2400" i="1" dirty="0">
                <a:latin typeface="Arial" charset="0"/>
                <a:ea typeface="Arial" charset="0"/>
                <a:cs typeface="Arial" charset="0"/>
              </a:rPr>
              <a:t> </a:t>
            </a:r>
            <a:r>
              <a:rPr lang="en-US" sz="2400" i="1" dirty="0" err="1">
                <a:latin typeface="Arial" charset="0"/>
                <a:ea typeface="Arial" charset="0"/>
                <a:cs typeface="Arial" charset="0"/>
              </a:rPr>
              <a:t>Pedagógicos</a:t>
            </a:r>
            <a:r>
              <a:rPr lang="en-US" sz="2400" dirty="0">
                <a:latin typeface="Arial" charset="0"/>
                <a:ea typeface="Arial" charset="0"/>
                <a:cs typeface="Arial" charset="0"/>
              </a:rPr>
              <a:t>, </a:t>
            </a:r>
            <a:r>
              <a:rPr lang="en-US" sz="2400" i="1" dirty="0">
                <a:latin typeface="Arial" charset="0"/>
                <a:ea typeface="Arial" charset="0"/>
                <a:cs typeface="Arial" charset="0"/>
              </a:rPr>
              <a:t>36</a:t>
            </a:r>
            <a:r>
              <a:rPr lang="en-US" sz="2400" dirty="0">
                <a:latin typeface="Arial" charset="0"/>
                <a:ea typeface="Arial" charset="0"/>
                <a:cs typeface="Arial" charset="0"/>
              </a:rPr>
              <a:t>(1), 53</a:t>
            </a:r>
            <a:r>
              <a:rPr lang="es-MX" sz="2400" dirty="0">
                <a:latin typeface="Arial"/>
                <a:cs typeface="Arial"/>
              </a:rPr>
              <a:t>-</a:t>
            </a:r>
            <a:r>
              <a:rPr lang="en-US" sz="2400" dirty="0">
                <a:latin typeface="Arial" charset="0"/>
                <a:ea typeface="Arial" charset="0"/>
                <a:cs typeface="Arial" charset="0"/>
              </a:rPr>
              <a:t>67. </a:t>
            </a:r>
            <a:r>
              <a:rPr lang="en-US" sz="2400" dirty="0">
                <a:latin typeface="Arial" charset="0"/>
                <a:ea typeface="Arial" charset="0"/>
                <a:cs typeface="Arial" charset="0"/>
                <a:hlinkClick r:id="rId2"/>
              </a:rPr>
              <a:t>https://www.redalyc.org/articulo.oa?id=173516404002</a:t>
            </a:r>
            <a:endParaRPr lang="en-US" sz="2400" dirty="0">
              <a:latin typeface="Arial" charset="0"/>
              <a:ea typeface="Arial" charset="0"/>
              <a:cs typeface="Arial" charset="0"/>
            </a:endParaRPr>
          </a:p>
          <a:p>
            <a:pPr marL="466725" indent="-450850"/>
            <a:r>
              <a:rPr lang="en-US" sz="2400" dirty="0" err="1">
                <a:latin typeface="Arial" charset="0"/>
                <a:ea typeface="Arial" charset="0"/>
                <a:cs typeface="Arial" charset="0"/>
              </a:rPr>
              <a:t>Collado-Ruano</a:t>
            </a:r>
            <a:r>
              <a:rPr lang="en-US" sz="2400" dirty="0">
                <a:latin typeface="Arial" charset="0"/>
                <a:ea typeface="Arial" charset="0"/>
                <a:cs typeface="Arial" charset="0"/>
              </a:rPr>
              <a:t>, J. (2017). </a:t>
            </a:r>
            <a:r>
              <a:rPr lang="en-US" sz="2400" dirty="0" err="1">
                <a:latin typeface="Arial" charset="0"/>
                <a:ea typeface="Arial" charset="0"/>
                <a:cs typeface="Arial" charset="0"/>
              </a:rPr>
              <a:t>Educación</a:t>
            </a:r>
            <a:r>
              <a:rPr lang="en-US" sz="2400" dirty="0">
                <a:latin typeface="Arial" charset="0"/>
                <a:ea typeface="Arial" charset="0"/>
                <a:cs typeface="Arial" charset="0"/>
              </a:rPr>
              <a:t> y </a:t>
            </a:r>
            <a:r>
              <a:rPr lang="en-US" sz="2400" dirty="0" err="1">
                <a:latin typeface="Arial" charset="0"/>
                <a:ea typeface="Arial" charset="0"/>
                <a:cs typeface="Arial" charset="0"/>
              </a:rPr>
              <a:t>desarrollo</a:t>
            </a:r>
            <a:r>
              <a:rPr lang="en-US" sz="2400" dirty="0">
                <a:latin typeface="Arial" charset="0"/>
                <a:ea typeface="Arial" charset="0"/>
                <a:cs typeface="Arial" charset="0"/>
              </a:rPr>
              <a:t> </a:t>
            </a:r>
            <a:r>
              <a:rPr lang="en-US" sz="2400" dirty="0" err="1">
                <a:latin typeface="Arial" charset="0"/>
                <a:ea typeface="Arial" charset="0"/>
                <a:cs typeface="Arial" charset="0"/>
              </a:rPr>
              <a:t>sostenible</a:t>
            </a:r>
            <a:r>
              <a:rPr lang="en-US" sz="2400" dirty="0">
                <a:latin typeface="Arial" charset="0"/>
                <a:ea typeface="Arial" charset="0"/>
                <a:cs typeface="Arial" charset="0"/>
              </a:rPr>
              <a:t>: la </a:t>
            </a:r>
            <a:r>
              <a:rPr lang="en-US" sz="2400" dirty="0" err="1">
                <a:latin typeface="Arial" charset="0"/>
                <a:ea typeface="Arial" charset="0"/>
                <a:cs typeface="Arial" charset="0"/>
              </a:rPr>
              <a:t>creatividad</a:t>
            </a:r>
            <a:r>
              <a:rPr lang="en-US" sz="2400" dirty="0">
                <a:latin typeface="Arial" charset="0"/>
                <a:ea typeface="Arial" charset="0"/>
                <a:cs typeface="Arial" charset="0"/>
              </a:rPr>
              <a:t> de la </a:t>
            </a:r>
            <a:r>
              <a:rPr lang="en-US" sz="2400" dirty="0" err="1">
                <a:latin typeface="Arial" charset="0"/>
                <a:ea typeface="Arial" charset="0"/>
                <a:cs typeface="Arial" charset="0"/>
              </a:rPr>
              <a:t>naturaleza</a:t>
            </a:r>
            <a:r>
              <a:rPr lang="en-US" sz="2400" dirty="0">
                <a:latin typeface="Arial" charset="0"/>
                <a:ea typeface="Arial" charset="0"/>
                <a:cs typeface="Arial" charset="0"/>
              </a:rPr>
              <a:t> para </a:t>
            </a:r>
            <a:r>
              <a:rPr lang="en-US" sz="2400" dirty="0" err="1">
                <a:latin typeface="Arial" charset="0"/>
                <a:ea typeface="Arial" charset="0"/>
                <a:cs typeface="Arial" charset="0"/>
              </a:rPr>
              <a:t>innovar</a:t>
            </a:r>
            <a:r>
              <a:rPr lang="en-US" sz="2400" dirty="0">
                <a:latin typeface="Arial" charset="0"/>
                <a:ea typeface="Arial" charset="0"/>
                <a:cs typeface="Arial" charset="0"/>
              </a:rPr>
              <a:t> en la </a:t>
            </a:r>
            <a:r>
              <a:rPr lang="en-US" sz="2400" dirty="0" err="1">
                <a:latin typeface="Arial" charset="0"/>
                <a:ea typeface="Arial" charset="0"/>
                <a:cs typeface="Arial" charset="0"/>
              </a:rPr>
              <a:t>formación</a:t>
            </a:r>
            <a:r>
              <a:rPr lang="en-US" sz="2400" dirty="0">
                <a:latin typeface="Arial" charset="0"/>
                <a:ea typeface="Arial" charset="0"/>
                <a:cs typeface="Arial" charset="0"/>
              </a:rPr>
              <a:t> </a:t>
            </a:r>
            <a:r>
              <a:rPr lang="en-US" sz="2400" dirty="0" err="1">
                <a:latin typeface="Arial" charset="0"/>
                <a:ea typeface="Arial" charset="0"/>
                <a:cs typeface="Arial" charset="0"/>
              </a:rPr>
              <a:t>humana</a:t>
            </a:r>
            <a:r>
              <a:rPr lang="en-US" sz="2400" dirty="0">
                <a:latin typeface="Arial" charset="0"/>
                <a:ea typeface="Arial" charset="0"/>
                <a:cs typeface="Arial" charset="0"/>
              </a:rPr>
              <a:t>. </a:t>
            </a:r>
            <a:r>
              <a:rPr lang="en-US" sz="2400" i="1" dirty="0" err="1">
                <a:latin typeface="Arial" charset="0"/>
                <a:ea typeface="Arial" charset="0"/>
                <a:cs typeface="Arial" charset="0"/>
              </a:rPr>
              <a:t>Educación</a:t>
            </a:r>
            <a:r>
              <a:rPr lang="en-US" sz="2400" i="1" dirty="0">
                <a:latin typeface="Arial" charset="0"/>
                <a:ea typeface="Arial" charset="0"/>
                <a:cs typeface="Arial" charset="0"/>
              </a:rPr>
              <a:t> y </a:t>
            </a:r>
            <a:r>
              <a:rPr lang="en-US" sz="2400" i="1" dirty="0" err="1">
                <a:latin typeface="Arial" charset="0"/>
                <a:ea typeface="Arial" charset="0"/>
                <a:cs typeface="Arial" charset="0"/>
              </a:rPr>
              <a:t>Educadores</a:t>
            </a:r>
            <a:r>
              <a:rPr lang="en-US" sz="2400" dirty="0">
                <a:latin typeface="Arial" charset="0"/>
                <a:ea typeface="Arial" charset="0"/>
                <a:cs typeface="Arial" charset="0"/>
              </a:rPr>
              <a:t>, </a:t>
            </a:r>
            <a:r>
              <a:rPr lang="en-US" sz="2400" i="1" dirty="0">
                <a:latin typeface="Arial" charset="0"/>
                <a:ea typeface="Arial" charset="0"/>
                <a:cs typeface="Arial" charset="0"/>
              </a:rPr>
              <a:t>20</a:t>
            </a:r>
            <a:r>
              <a:rPr lang="en-US" sz="2400" dirty="0">
                <a:latin typeface="Arial" charset="0"/>
                <a:ea typeface="Arial" charset="0"/>
                <a:cs typeface="Arial" charset="0"/>
              </a:rPr>
              <a:t>(2), 229</a:t>
            </a:r>
            <a:r>
              <a:rPr lang="es-MX" sz="2400" dirty="0">
                <a:latin typeface="Arial"/>
                <a:cs typeface="Arial"/>
              </a:rPr>
              <a:t>-</a:t>
            </a:r>
            <a:r>
              <a:rPr lang="en-US" sz="2400" dirty="0">
                <a:latin typeface="Arial" charset="0"/>
                <a:ea typeface="Arial" charset="0"/>
                <a:cs typeface="Arial" charset="0"/>
              </a:rPr>
              <a:t>248. </a:t>
            </a:r>
            <a:r>
              <a:rPr lang="en-US" sz="2400" dirty="0">
                <a:latin typeface="Arial" charset="0"/>
                <a:ea typeface="Arial" charset="0"/>
                <a:cs typeface="Arial" charset="0"/>
                <a:hlinkClick r:id="rId3"/>
              </a:rPr>
              <a:t>https://www.redalyc.org/articulo.oa?id=83453740004</a:t>
            </a:r>
            <a:r>
              <a:rPr lang="en-US" sz="2400" dirty="0">
                <a:latin typeface="Arial" charset="0"/>
                <a:ea typeface="Arial" charset="0"/>
                <a:cs typeface="Arial" charset="0"/>
              </a:rPr>
              <a:t>.</a:t>
            </a:r>
          </a:p>
          <a:p>
            <a:pPr marL="466725" indent="-450850"/>
            <a:r>
              <a:rPr lang="en-US" sz="2400" dirty="0">
                <a:latin typeface="Arial" charset="0"/>
                <a:ea typeface="Arial" charset="0"/>
                <a:cs typeface="Arial" charset="0"/>
              </a:rPr>
              <a:t>Del Moral </a:t>
            </a:r>
            <a:r>
              <a:rPr lang="en-US" sz="2400" dirty="0" err="1">
                <a:latin typeface="Arial" charset="0"/>
                <a:ea typeface="Arial" charset="0"/>
                <a:cs typeface="Arial" charset="0"/>
              </a:rPr>
              <a:t>Santaella</a:t>
            </a:r>
            <a:r>
              <a:rPr lang="en-US" sz="2400" dirty="0">
                <a:latin typeface="Arial" charset="0"/>
                <a:ea typeface="Arial" charset="0"/>
                <a:cs typeface="Arial" charset="0"/>
              </a:rPr>
              <a:t>, C. (2012). </a:t>
            </a:r>
            <a:r>
              <a:rPr lang="en-US" sz="2400" dirty="0" err="1">
                <a:latin typeface="Arial" charset="0"/>
                <a:ea typeface="Arial" charset="0"/>
                <a:cs typeface="Arial" charset="0"/>
              </a:rPr>
              <a:t>Conocimiento</a:t>
            </a:r>
            <a:r>
              <a:rPr lang="en-US" sz="2400" dirty="0">
                <a:latin typeface="Arial" charset="0"/>
                <a:ea typeface="Arial" charset="0"/>
                <a:cs typeface="Arial" charset="0"/>
              </a:rPr>
              <a:t> </a:t>
            </a:r>
            <a:r>
              <a:rPr lang="en-US" sz="2400" dirty="0" err="1">
                <a:latin typeface="Arial" charset="0"/>
                <a:ea typeface="Arial" charset="0"/>
                <a:cs typeface="Arial" charset="0"/>
              </a:rPr>
              <a:t>didáctico</a:t>
            </a:r>
            <a:r>
              <a:rPr lang="en-US" sz="2400" dirty="0">
                <a:latin typeface="Arial" charset="0"/>
                <a:ea typeface="Arial" charset="0"/>
                <a:cs typeface="Arial" charset="0"/>
              </a:rPr>
              <a:t> general para el </a:t>
            </a:r>
            <a:r>
              <a:rPr lang="en-US" sz="2400" dirty="0" err="1">
                <a:latin typeface="Arial" charset="0"/>
                <a:ea typeface="Arial" charset="0"/>
                <a:cs typeface="Arial" charset="0"/>
              </a:rPr>
              <a:t>diseño</a:t>
            </a:r>
            <a:r>
              <a:rPr lang="en-US" sz="2400" dirty="0">
                <a:latin typeface="Arial" charset="0"/>
                <a:ea typeface="Arial" charset="0"/>
                <a:cs typeface="Arial" charset="0"/>
              </a:rPr>
              <a:t> y </a:t>
            </a:r>
            <a:r>
              <a:rPr lang="en-US" sz="2400" dirty="0" err="1">
                <a:latin typeface="Arial" charset="0"/>
                <a:ea typeface="Arial" charset="0"/>
                <a:cs typeface="Arial" charset="0"/>
              </a:rPr>
              <a:t>desarrollo</a:t>
            </a:r>
            <a:r>
              <a:rPr lang="en-US" sz="2400" dirty="0">
                <a:latin typeface="Arial" charset="0"/>
                <a:ea typeface="Arial" charset="0"/>
                <a:cs typeface="Arial" charset="0"/>
              </a:rPr>
              <a:t> de </a:t>
            </a:r>
            <a:r>
              <a:rPr lang="en-US" sz="2400" dirty="0" err="1">
                <a:latin typeface="Arial" charset="0"/>
                <a:ea typeface="Arial" charset="0"/>
                <a:cs typeface="Arial" charset="0"/>
              </a:rPr>
              <a:t>experiencias</a:t>
            </a:r>
            <a:r>
              <a:rPr lang="en-US" sz="2400" dirty="0">
                <a:latin typeface="Arial" charset="0"/>
                <a:ea typeface="Arial" charset="0"/>
                <a:cs typeface="Arial" charset="0"/>
              </a:rPr>
              <a:t> de </a:t>
            </a:r>
            <a:r>
              <a:rPr lang="en-US" sz="2400" dirty="0" err="1">
                <a:latin typeface="Arial" charset="0"/>
                <a:ea typeface="Arial" charset="0"/>
                <a:cs typeface="Arial" charset="0"/>
              </a:rPr>
              <a:t>aprendizaje</a:t>
            </a:r>
            <a:r>
              <a:rPr lang="en-US" sz="2400" dirty="0">
                <a:latin typeface="Arial" charset="0"/>
                <a:ea typeface="Arial" charset="0"/>
                <a:cs typeface="Arial" charset="0"/>
              </a:rPr>
              <a:t> </a:t>
            </a:r>
            <a:r>
              <a:rPr lang="en-US" sz="2400" dirty="0" err="1">
                <a:latin typeface="Arial" charset="0"/>
                <a:ea typeface="Arial" charset="0"/>
                <a:cs typeface="Arial" charset="0"/>
              </a:rPr>
              <a:t>significativas</a:t>
            </a:r>
            <a:r>
              <a:rPr lang="en-US" sz="2400" dirty="0">
                <a:latin typeface="Arial" charset="0"/>
                <a:ea typeface="Arial" charset="0"/>
                <a:cs typeface="Arial" charset="0"/>
              </a:rPr>
              <a:t> en la </a:t>
            </a:r>
            <a:r>
              <a:rPr lang="en-US" sz="2400" dirty="0" err="1">
                <a:latin typeface="Arial" charset="0"/>
                <a:ea typeface="Arial" charset="0"/>
                <a:cs typeface="Arial" charset="0"/>
              </a:rPr>
              <a:t>formación</a:t>
            </a:r>
            <a:r>
              <a:rPr lang="en-US" sz="2400" dirty="0">
                <a:latin typeface="Arial" charset="0"/>
                <a:ea typeface="Arial" charset="0"/>
                <a:cs typeface="Arial" charset="0"/>
              </a:rPr>
              <a:t> del </a:t>
            </a:r>
            <a:r>
              <a:rPr lang="en-US" sz="2400" dirty="0" err="1">
                <a:latin typeface="Arial" charset="0"/>
                <a:ea typeface="Arial" charset="0"/>
                <a:cs typeface="Arial" charset="0"/>
              </a:rPr>
              <a:t>profesorado</a:t>
            </a:r>
            <a:r>
              <a:rPr lang="en-US" sz="2400" dirty="0">
                <a:latin typeface="Arial" charset="0"/>
                <a:ea typeface="Arial" charset="0"/>
                <a:cs typeface="Arial" charset="0"/>
              </a:rPr>
              <a:t>. </a:t>
            </a:r>
            <a:r>
              <a:rPr lang="en-US" sz="2400" i="1" dirty="0" err="1">
                <a:latin typeface="Arial" charset="0"/>
                <a:ea typeface="Arial" charset="0"/>
                <a:cs typeface="Arial" charset="0"/>
              </a:rPr>
              <a:t>Profesorado</a:t>
            </a:r>
            <a:r>
              <a:rPr lang="en-US" sz="2400" i="1" dirty="0">
                <a:latin typeface="Arial" charset="0"/>
                <a:ea typeface="Arial" charset="0"/>
                <a:cs typeface="Arial" charset="0"/>
              </a:rPr>
              <a:t>. </a:t>
            </a:r>
            <a:r>
              <a:rPr lang="en-US" sz="2400" i="1" dirty="0" err="1">
                <a:latin typeface="Arial" charset="0"/>
                <a:ea typeface="Arial" charset="0"/>
                <a:cs typeface="Arial" charset="0"/>
              </a:rPr>
              <a:t>Revista</a:t>
            </a:r>
            <a:r>
              <a:rPr lang="en-US" sz="2400" i="1" dirty="0">
                <a:latin typeface="Arial" charset="0"/>
                <a:ea typeface="Arial" charset="0"/>
                <a:cs typeface="Arial" charset="0"/>
              </a:rPr>
              <a:t> de </a:t>
            </a:r>
            <a:r>
              <a:rPr lang="en-US" sz="2400" i="1" dirty="0" err="1">
                <a:latin typeface="Arial" charset="0"/>
                <a:ea typeface="Arial" charset="0"/>
                <a:cs typeface="Arial" charset="0"/>
              </a:rPr>
              <a:t>Currículum</a:t>
            </a:r>
            <a:r>
              <a:rPr lang="en-US" sz="2400" i="1" dirty="0">
                <a:latin typeface="Arial" charset="0"/>
                <a:ea typeface="Arial" charset="0"/>
                <a:cs typeface="Arial" charset="0"/>
              </a:rPr>
              <a:t> y </a:t>
            </a:r>
            <a:r>
              <a:rPr lang="en-US" sz="2400" i="1" dirty="0" err="1">
                <a:latin typeface="Arial" charset="0"/>
                <a:ea typeface="Arial" charset="0"/>
                <a:cs typeface="Arial" charset="0"/>
              </a:rPr>
              <a:t>Formación</a:t>
            </a:r>
            <a:r>
              <a:rPr lang="en-US" sz="2400" i="1" dirty="0">
                <a:latin typeface="Arial" charset="0"/>
                <a:ea typeface="Arial" charset="0"/>
                <a:cs typeface="Arial" charset="0"/>
              </a:rPr>
              <a:t> de </a:t>
            </a:r>
            <a:r>
              <a:rPr lang="en-US" sz="2400" i="1" dirty="0" err="1">
                <a:latin typeface="Arial" charset="0"/>
                <a:ea typeface="Arial" charset="0"/>
                <a:cs typeface="Arial" charset="0"/>
              </a:rPr>
              <a:t>Profesorado</a:t>
            </a:r>
            <a:r>
              <a:rPr lang="en-US" sz="2400" dirty="0">
                <a:latin typeface="Arial" charset="0"/>
                <a:ea typeface="Arial" charset="0"/>
                <a:cs typeface="Arial" charset="0"/>
              </a:rPr>
              <a:t>, </a:t>
            </a:r>
            <a:r>
              <a:rPr lang="en-US" sz="2400" i="1" dirty="0">
                <a:latin typeface="Arial" charset="0"/>
                <a:ea typeface="Arial" charset="0"/>
                <a:cs typeface="Arial" charset="0"/>
              </a:rPr>
              <a:t>16</a:t>
            </a:r>
            <a:r>
              <a:rPr lang="en-US" sz="2400" dirty="0">
                <a:latin typeface="Arial" charset="0"/>
                <a:ea typeface="Arial" charset="0"/>
                <a:cs typeface="Arial" charset="0"/>
              </a:rPr>
              <a:t>(2), 421-452. </a:t>
            </a:r>
            <a:r>
              <a:rPr lang="en-US" sz="2400" dirty="0">
                <a:latin typeface="Arial" charset="0"/>
                <a:ea typeface="Arial" charset="0"/>
                <a:cs typeface="Arial" charset="0"/>
                <a:hlinkClick r:id="rId4"/>
              </a:rPr>
              <a:t>https://www.redalyc.org/articulo.oa?id=56724395024</a:t>
            </a:r>
            <a:endParaRPr lang="en-US" sz="2400" dirty="0">
              <a:latin typeface="Arial" charset="0"/>
              <a:ea typeface="Arial" charset="0"/>
              <a:cs typeface="Arial" charset="0"/>
            </a:endParaRPr>
          </a:p>
          <a:p>
            <a:pPr marL="466725" indent="-450850"/>
            <a:r>
              <a:rPr lang="en-US" sz="2400" dirty="0" err="1">
                <a:latin typeface="Arial" charset="0"/>
                <a:ea typeface="Arial" charset="0"/>
                <a:cs typeface="Arial" charset="0"/>
              </a:rPr>
              <a:t>Núñez</a:t>
            </a:r>
            <a:r>
              <a:rPr lang="en-US" sz="2400" dirty="0">
                <a:latin typeface="Arial" charset="0"/>
                <a:ea typeface="Arial" charset="0"/>
                <a:cs typeface="Arial" charset="0"/>
              </a:rPr>
              <a:t>, P. (2019). </a:t>
            </a:r>
            <a:r>
              <a:rPr lang="en-US" sz="2400" dirty="0" err="1">
                <a:latin typeface="Arial" charset="0"/>
                <a:ea typeface="Arial" charset="0"/>
                <a:cs typeface="Arial" charset="0"/>
              </a:rPr>
              <a:t>Educación</a:t>
            </a:r>
            <a:r>
              <a:rPr lang="en-US" sz="2400" dirty="0">
                <a:latin typeface="Arial" charset="0"/>
                <a:ea typeface="Arial" charset="0"/>
                <a:cs typeface="Arial" charset="0"/>
              </a:rPr>
              <a:t> para el </a:t>
            </a:r>
            <a:r>
              <a:rPr lang="en-US" sz="2400" dirty="0" err="1">
                <a:latin typeface="Arial" charset="0"/>
                <a:ea typeface="Arial" charset="0"/>
                <a:cs typeface="Arial" charset="0"/>
              </a:rPr>
              <a:t>desarrollo</a:t>
            </a:r>
            <a:r>
              <a:rPr lang="en-US" sz="2400" dirty="0">
                <a:latin typeface="Arial" charset="0"/>
                <a:ea typeface="Arial" charset="0"/>
                <a:cs typeface="Arial" charset="0"/>
              </a:rPr>
              <a:t> </a:t>
            </a:r>
            <a:r>
              <a:rPr lang="en-US" sz="2400" dirty="0" err="1">
                <a:latin typeface="Arial" charset="0"/>
                <a:ea typeface="Arial" charset="0"/>
                <a:cs typeface="Arial" charset="0"/>
              </a:rPr>
              <a:t>sostenible</a:t>
            </a:r>
            <a:r>
              <a:rPr lang="en-US" sz="2400" dirty="0">
                <a:latin typeface="Arial" charset="0"/>
                <a:ea typeface="Arial" charset="0"/>
                <a:cs typeface="Arial" charset="0"/>
              </a:rPr>
              <a:t>: </a:t>
            </a:r>
            <a:r>
              <a:rPr lang="en-US" sz="2400" dirty="0" err="1">
                <a:latin typeface="Arial" charset="0"/>
                <a:ea typeface="Arial" charset="0"/>
                <a:cs typeface="Arial" charset="0"/>
              </a:rPr>
              <a:t>hacia</a:t>
            </a:r>
            <a:r>
              <a:rPr lang="en-US" sz="2400" dirty="0">
                <a:latin typeface="Arial" charset="0"/>
                <a:ea typeface="Arial" charset="0"/>
                <a:cs typeface="Arial" charset="0"/>
              </a:rPr>
              <a:t> </a:t>
            </a:r>
            <a:r>
              <a:rPr lang="en-US" sz="2400" dirty="0" err="1">
                <a:latin typeface="Arial" charset="0"/>
                <a:ea typeface="Arial" charset="0"/>
                <a:cs typeface="Arial" charset="0"/>
              </a:rPr>
              <a:t>una</a:t>
            </a:r>
            <a:r>
              <a:rPr lang="en-US" sz="2400" dirty="0">
                <a:latin typeface="Arial" charset="0"/>
                <a:ea typeface="Arial" charset="0"/>
                <a:cs typeface="Arial" charset="0"/>
              </a:rPr>
              <a:t> </a:t>
            </a:r>
            <a:r>
              <a:rPr lang="en-US" sz="2400" dirty="0" err="1">
                <a:latin typeface="Arial" charset="0"/>
                <a:ea typeface="Arial" charset="0"/>
                <a:cs typeface="Arial" charset="0"/>
              </a:rPr>
              <a:t>visión</a:t>
            </a:r>
            <a:r>
              <a:rPr lang="en-US" sz="2400" dirty="0">
                <a:latin typeface="Arial" charset="0"/>
                <a:ea typeface="Arial" charset="0"/>
                <a:cs typeface="Arial" charset="0"/>
              </a:rPr>
              <a:t> </a:t>
            </a:r>
            <a:r>
              <a:rPr lang="en-US" sz="2400" dirty="0" err="1">
                <a:latin typeface="Arial" charset="0"/>
                <a:ea typeface="Arial" charset="0"/>
                <a:cs typeface="Arial" charset="0"/>
              </a:rPr>
              <a:t>sociopedagógica</a:t>
            </a:r>
            <a:r>
              <a:rPr lang="en-US" sz="2400" dirty="0">
                <a:latin typeface="Arial" charset="0"/>
                <a:ea typeface="Arial" charset="0"/>
                <a:cs typeface="Arial" charset="0"/>
              </a:rPr>
              <a:t>. </a:t>
            </a:r>
            <a:r>
              <a:rPr lang="en-US" sz="2400" i="1" dirty="0" err="1">
                <a:latin typeface="Arial" charset="0"/>
                <a:ea typeface="Arial" charset="0"/>
                <a:cs typeface="Arial" charset="0"/>
              </a:rPr>
              <a:t>Controversias</a:t>
            </a:r>
            <a:r>
              <a:rPr lang="en-US" sz="2400" i="1" dirty="0">
                <a:latin typeface="Arial" charset="0"/>
                <a:ea typeface="Arial" charset="0"/>
                <a:cs typeface="Arial" charset="0"/>
              </a:rPr>
              <a:t> y </a:t>
            </a:r>
            <a:r>
              <a:rPr lang="en-US" sz="2400" i="1" dirty="0" err="1">
                <a:latin typeface="Arial" charset="0"/>
                <a:ea typeface="Arial" charset="0"/>
                <a:cs typeface="Arial" charset="0"/>
              </a:rPr>
              <a:t>Concurrencias</a:t>
            </a:r>
            <a:r>
              <a:rPr lang="en-US" sz="2400" i="1" dirty="0">
                <a:latin typeface="Arial" charset="0"/>
                <a:ea typeface="Arial" charset="0"/>
                <a:cs typeface="Arial" charset="0"/>
              </a:rPr>
              <a:t> </a:t>
            </a:r>
            <a:r>
              <a:rPr lang="en-US" sz="2400" i="1" dirty="0" err="1">
                <a:latin typeface="Arial" charset="0"/>
                <a:ea typeface="Arial" charset="0"/>
                <a:cs typeface="Arial" charset="0"/>
              </a:rPr>
              <a:t>Latinoamericanas</a:t>
            </a:r>
            <a:r>
              <a:rPr lang="en-US" sz="2400" dirty="0">
                <a:latin typeface="Arial" charset="0"/>
                <a:ea typeface="Arial" charset="0"/>
                <a:cs typeface="Arial" charset="0"/>
              </a:rPr>
              <a:t>, </a:t>
            </a:r>
            <a:r>
              <a:rPr lang="en-US" sz="2400" i="1" dirty="0">
                <a:latin typeface="Arial" charset="0"/>
                <a:ea typeface="Arial" charset="0"/>
                <a:cs typeface="Arial" charset="0"/>
              </a:rPr>
              <a:t>11</a:t>
            </a:r>
            <a:r>
              <a:rPr lang="en-US" sz="2400" dirty="0">
                <a:latin typeface="Arial" charset="0"/>
                <a:ea typeface="Arial" charset="0"/>
                <a:cs typeface="Arial" charset="0"/>
              </a:rPr>
              <a:t>(19). </a:t>
            </a:r>
            <a:r>
              <a:rPr lang="en-US" sz="2400" dirty="0">
                <a:latin typeface="Arial" charset="0"/>
                <a:ea typeface="Arial" charset="0"/>
                <a:cs typeface="Arial" charset="0"/>
                <a:hlinkClick r:id="rId5"/>
              </a:rPr>
              <a:t>https://www.redalyc.org/articulo.oa?id=588661549016</a:t>
            </a:r>
            <a:endParaRPr lang="en-US" sz="2400" dirty="0">
              <a:latin typeface="Arial" charset="0"/>
              <a:ea typeface="Arial" charset="0"/>
              <a:cs typeface="Arial" charset="0"/>
            </a:endParaRPr>
          </a:p>
          <a:p>
            <a:pPr marL="466725" indent="-450850"/>
            <a:r>
              <a:rPr lang="en-US" sz="2400" dirty="0">
                <a:latin typeface="Arial" charset="0"/>
                <a:ea typeface="Arial" charset="0"/>
                <a:cs typeface="Arial" charset="0"/>
              </a:rPr>
              <a:t>Ortega, F. (2017). </a:t>
            </a:r>
            <a:r>
              <a:rPr lang="en-US" sz="2400" dirty="0" err="1">
                <a:latin typeface="Arial" charset="0"/>
                <a:ea typeface="Arial" charset="0"/>
                <a:cs typeface="Arial" charset="0"/>
              </a:rPr>
              <a:t>Principios</a:t>
            </a:r>
            <a:r>
              <a:rPr lang="en-US" sz="2400" dirty="0">
                <a:latin typeface="Arial" charset="0"/>
                <a:ea typeface="Arial" charset="0"/>
                <a:cs typeface="Arial" charset="0"/>
              </a:rPr>
              <a:t> e </a:t>
            </a:r>
            <a:r>
              <a:rPr lang="en-US" sz="2400" dirty="0" err="1">
                <a:latin typeface="Arial" charset="0"/>
                <a:ea typeface="Arial" charset="0"/>
                <a:cs typeface="Arial" charset="0"/>
              </a:rPr>
              <a:t>implicaciones</a:t>
            </a:r>
            <a:r>
              <a:rPr lang="en-US" sz="2400" dirty="0">
                <a:latin typeface="Arial" charset="0"/>
                <a:ea typeface="Arial" charset="0"/>
                <a:cs typeface="Arial" charset="0"/>
              </a:rPr>
              <a:t> del Nuevo </a:t>
            </a:r>
            <a:r>
              <a:rPr lang="en-US" sz="2400" dirty="0" err="1">
                <a:latin typeface="Arial" charset="0"/>
                <a:ea typeface="Arial" charset="0"/>
                <a:cs typeface="Arial" charset="0"/>
              </a:rPr>
              <a:t>Modelo</a:t>
            </a:r>
            <a:r>
              <a:rPr lang="en-US" sz="2400" dirty="0">
                <a:latin typeface="Arial" charset="0"/>
                <a:ea typeface="Arial" charset="0"/>
                <a:cs typeface="Arial" charset="0"/>
              </a:rPr>
              <a:t> </a:t>
            </a:r>
            <a:r>
              <a:rPr lang="en-US" sz="2400" dirty="0" err="1">
                <a:latin typeface="Arial" charset="0"/>
                <a:ea typeface="Arial" charset="0"/>
                <a:cs typeface="Arial" charset="0"/>
              </a:rPr>
              <a:t>Educativo</a:t>
            </a:r>
            <a:r>
              <a:rPr lang="en-US" sz="2400" dirty="0">
                <a:latin typeface="Arial" charset="0"/>
                <a:ea typeface="Arial" charset="0"/>
                <a:cs typeface="Arial" charset="0"/>
              </a:rPr>
              <a:t>. </a:t>
            </a:r>
            <a:r>
              <a:rPr lang="en-US" sz="2400" i="1" dirty="0" err="1">
                <a:latin typeface="Arial" charset="0"/>
                <a:ea typeface="Arial" charset="0"/>
                <a:cs typeface="Arial" charset="0"/>
              </a:rPr>
              <a:t>Revista</a:t>
            </a:r>
            <a:r>
              <a:rPr lang="en-US" sz="2400" i="1" dirty="0">
                <a:latin typeface="Arial" charset="0"/>
                <a:ea typeface="Arial" charset="0"/>
                <a:cs typeface="Arial" charset="0"/>
              </a:rPr>
              <a:t> </a:t>
            </a:r>
            <a:r>
              <a:rPr lang="en-US" sz="2400" i="1" dirty="0" err="1">
                <a:latin typeface="Arial" charset="0"/>
                <a:ea typeface="Arial" charset="0"/>
                <a:cs typeface="Arial" charset="0"/>
              </a:rPr>
              <a:t>Latinoamericana</a:t>
            </a:r>
            <a:r>
              <a:rPr lang="en-US" sz="2400" i="1" dirty="0">
                <a:latin typeface="Arial" charset="0"/>
                <a:ea typeface="Arial" charset="0"/>
                <a:cs typeface="Arial" charset="0"/>
              </a:rPr>
              <a:t> de </a:t>
            </a:r>
            <a:r>
              <a:rPr lang="en-US" sz="2400" i="1" dirty="0" err="1">
                <a:latin typeface="Arial" charset="0"/>
                <a:ea typeface="Arial" charset="0"/>
                <a:cs typeface="Arial" charset="0"/>
              </a:rPr>
              <a:t>Estudios</a:t>
            </a:r>
            <a:r>
              <a:rPr lang="en-US" sz="2400" i="1" dirty="0">
                <a:latin typeface="Arial" charset="0"/>
                <a:ea typeface="Arial" charset="0"/>
                <a:cs typeface="Arial" charset="0"/>
              </a:rPr>
              <a:t> </a:t>
            </a:r>
            <a:r>
              <a:rPr lang="en-US" sz="2400" i="1" dirty="0" err="1">
                <a:latin typeface="Arial" charset="0"/>
                <a:ea typeface="Arial" charset="0"/>
                <a:cs typeface="Arial" charset="0"/>
              </a:rPr>
              <a:t>Educativos</a:t>
            </a:r>
            <a:r>
              <a:rPr lang="en-US" sz="2400" dirty="0">
                <a:latin typeface="Arial" charset="0"/>
                <a:ea typeface="Arial" charset="0"/>
                <a:cs typeface="Arial" charset="0"/>
              </a:rPr>
              <a:t>, </a:t>
            </a:r>
            <a:r>
              <a:rPr lang="en-US" sz="2400" i="1" dirty="0">
                <a:latin typeface="Arial" charset="0"/>
                <a:ea typeface="Arial" charset="0"/>
                <a:cs typeface="Arial" charset="0"/>
              </a:rPr>
              <a:t>XLVII</a:t>
            </a:r>
            <a:r>
              <a:rPr lang="en-US" sz="2400" dirty="0">
                <a:latin typeface="Arial" charset="0"/>
                <a:ea typeface="Arial" charset="0"/>
                <a:cs typeface="Arial" charset="0"/>
              </a:rPr>
              <a:t>(1), 43-62. </a:t>
            </a:r>
            <a:r>
              <a:rPr lang="en-US" sz="2400" dirty="0">
                <a:latin typeface="Arial" charset="0"/>
                <a:ea typeface="Arial" charset="0"/>
                <a:cs typeface="Arial" charset="0"/>
                <a:hlinkClick r:id="rId6"/>
              </a:rPr>
              <a:t>https://www.redalyc.org/articulo.oa?id=27050422003</a:t>
            </a:r>
            <a:endParaRPr lang="en-US" sz="2400" dirty="0">
              <a:latin typeface="Arial" charset="0"/>
              <a:ea typeface="Arial" charset="0"/>
              <a:cs typeface="Arial" charset="0"/>
            </a:endParaRPr>
          </a:p>
          <a:p>
            <a:pPr marL="466725" indent="-450850"/>
            <a:r>
              <a:rPr lang="en-US" sz="2400" dirty="0">
                <a:latin typeface="Arial"/>
                <a:cs typeface="Arial"/>
              </a:rPr>
              <a:t>Wiggins, G., &amp; McTighe, J. (2005). </a:t>
            </a:r>
            <a:r>
              <a:rPr lang="en-US" sz="2400" i="1" dirty="0">
                <a:latin typeface="Arial"/>
                <a:cs typeface="Arial"/>
              </a:rPr>
              <a:t>Understanding by Design Expanded</a:t>
            </a:r>
            <a:r>
              <a:rPr lang="en-US" sz="2400" dirty="0">
                <a:latin typeface="Arial"/>
                <a:cs typeface="Arial"/>
              </a:rPr>
              <a:t> (2nd ed.) </a:t>
            </a:r>
            <a:r>
              <a:rPr lang="es-MX" sz="2400" dirty="0">
                <a:latin typeface="Arial"/>
                <a:cs typeface="Arial"/>
              </a:rPr>
              <a:t>[Libro electrónico]. ASCD.</a:t>
            </a:r>
          </a:p>
          <a:p>
            <a:endParaRPr lang="en-US" sz="3200" dirty="0">
              <a:effectLst>
                <a:glow rad="101600">
                  <a:srgbClr val="00B050">
                    <a:alpha val="60000"/>
                  </a:srgbClr>
                </a:glow>
              </a:effectLst>
            </a:endParaRPr>
          </a:p>
          <a:p>
            <a:pPr algn="just"/>
            <a:endParaRPr lang="es-MX" sz="3200" dirty="0"/>
          </a:p>
          <a:p>
            <a:pPr algn="just"/>
            <a:endParaRPr lang="es-ES_tradnl" altLang="es-MX" sz="2933" b="1" dirty="0">
              <a:highlight>
                <a:srgbClr val="00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1389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9229" y="377262"/>
            <a:ext cx="6346371" cy="98139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s-MX" sz="3200" b="1" dirty="0">
                <a:latin typeface="Arial" panose="020B0604020202020204" pitchFamily="34" charset="0"/>
                <a:cs typeface="Arial" panose="020B0604020202020204" pitchFamily="34" charset="0"/>
              </a:rPr>
              <a:t>Fase 2. Pruebas aceptables</a:t>
            </a:r>
          </a:p>
        </p:txBody>
      </p:sp>
      <p:pic>
        <p:nvPicPr>
          <p:cNvPr id="5" name="Imagen 4" descr="Texto&#10;&#10;Descripción generada automáticamente con confianza baja"/>
          <p:cNvPicPr/>
          <p:nvPr/>
        </p:nvPicPr>
        <p:blipFill rotWithShape="1">
          <a:blip r:embed="rId2" cstate="print">
            <a:extLst>
              <a:ext uri="{28A0092B-C50C-407E-A947-70E740481C1C}">
                <a14:useLocalDpi xmlns:a14="http://schemas.microsoft.com/office/drawing/2010/main" val="0"/>
              </a:ext>
            </a:extLst>
          </a:blip>
          <a:srcRect l="7637" t="2036" r="13720" b="19900"/>
          <a:stretch/>
        </p:blipFill>
        <p:spPr bwMode="auto">
          <a:xfrm>
            <a:off x="4186918" y="4849584"/>
            <a:ext cx="3615869" cy="3820885"/>
          </a:xfrm>
          <a:prstGeom prst="rect">
            <a:avLst/>
          </a:prstGeom>
          <a:noFill/>
          <a:ln>
            <a:noFill/>
          </a:ln>
          <a:extLst>
            <a:ext uri="{53640926-AAD7-44D8-BBD7-CCE9431645EC}">
              <a14:shadowObscured xmlns:a14="http://schemas.microsoft.com/office/drawing/2010/main"/>
            </a:ext>
          </a:extLst>
        </p:spPr>
      </p:pic>
      <p:pic>
        <p:nvPicPr>
          <p:cNvPr id="20" name="Picture 20">
            <a:extLst>
              <a:ext uri="{FF2B5EF4-FFF2-40B4-BE49-F238E27FC236}">
                <a16:creationId xmlns="" xmlns:a16="http://schemas.microsoft.com/office/drawing/2014/main" id="{67788A85-5652-4C49-A186-600840A46FC6}"/>
              </a:ext>
            </a:extLst>
          </p:cNvPr>
          <p:cNvPicPr>
            <a:picLocks noChangeAspect="1"/>
          </p:cNvPicPr>
          <p:nvPr/>
        </p:nvPicPr>
        <p:blipFill>
          <a:blip r:embed="rId3"/>
          <a:stretch>
            <a:fillRect/>
          </a:stretch>
        </p:blipFill>
        <p:spPr>
          <a:xfrm>
            <a:off x="1081048" y="5553999"/>
            <a:ext cx="2744035" cy="3415284"/>
          </a:xfrm>
          <a:prstGeom prst="rect">
            <a:avLst/>
          </a:prstGeom>
        </p:spPr>
      </p:pic>
      <p:sp>
        <p:nvSpPr>
          <p:cNvPr id="10" name="Rectángulo 9">
            <a:extLst>
              <a:ext uri="{FF2B5EF4-FFF2-40B4-BE49-F238E27FC236}">
                <a16:creationId xmlns="" xmlns:a16="http://schemas.microsoft.com/office/drawing/2014/main" id="{36717BEE-8B9F-479F-91F3-7AB2AA569500}"/>
              </a:ext>
            </a:extLst>
          </p:cNvPr>
          <p:cNvSpPr/>
          <p:nvPr/>
        </p:nvSpPr>
        <p:spPr>
          <a:xfrm>
            <a:off x="10013769" y="4487157"/>
            <a:ext cx="8037831" cy="4545740"/>
          </a:xfrm>
          <a:prstGeom prst="rect">
            <a:avLst/>
          </a:prstGeom>
          <a:solidFill>
            <a:srgbClr val="00206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s-MX"/>
          </a:p>
        </p:txBody>
      </p:sp>
      <p:sp>
        <p:nvSpPr>
          <p:cNvPr id="13" name="Rectángulo 12">
            <a:extLst>
              <a:ext uri="{FF2B5EF4-FFF2-40B4-BE49-F238E27FC236}">
                <a16:creationId xmlns="" xmlns:a16="http://schemas.microsoft.com/office/drawing/2014/main" id="{0D279A49-D981-4E9A-8923-6AE915DAD4BD}"/>
              </a:ext>
            </a:extLst>
          </p:cNvPr>
          <p:cNvSpPr/>
          <p:nvPr/>
        </p:nvSpPr>
        <p:spPr>
          <a:xfrm>
            <a:off x="1975938" y="4487157"/>
            <a:ext cx="8037831" cy="454574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s-MX"/>
          </a:p>
        </p:txBody>
      </p:sp>
      <p:sp>
        <p:nvSpPr>
          <p:cNvPr id="14" name="CuadroTexto 13">
            <a:extLst>
              <a:ext uri="{FF2B5EF4-FFF2-40B4-BE49-F238E27FC236}">
                <a16:creationId xmlns="" xmlns:a16="http://schemas.microsoft.com/office/drawing/2014/main" id="{DE7E1969-66FC-4C90-8987-57ADC689B67F}"/>
              </a:ext>
            </a:extLst>
          </p:cNvPr>
          <p:cNvSpPr txBox="1"/>
          <p:nvPr/>
        </p:nvSpPr>
        <p:spPr>
          <a:xfrm>
            <a:off x="3773830" y="2277284"/>
            <a:ext cx="11734800" cy="954107"/>
          </a:xfrm>
          <a:prstGeom prst="rect">
            <a:avLst/>
          </a:prstGeom>
          <a:noFill/>
        </p:spPr>
        <p:txBody>
          <a:bodyPr wrap="square">
            <a:spAutoFit/>
          </a:bodyPr>
          <a:lstStyle/>
          <a:p>
            <a:pPr algn="ctr"/>
            <a:r>
              <a:rPr lang="es-MX" sz="2800" b="1" dirty="0">
                <a:solidFill>
                  <a:srgbClr val="7030A0"/>
                </a:solidFill>
                <a:latin typeface="Arial" panose="020B0604020202020204" pitchFamily="34" charset="0"/>
                <a:cs typeface="Arial" panose="020B0604020202020204" pitchFamily="34" charset="0"/>
              </a:rPr>
              <a:t>Aquí debe ir Audio: introducción a la fase </a:t>
            </a:r>
            <a:r>
              <a:rPr lang="es-MX" sz="2800" b="1" dirty="0" smtClean="0">
                <a:solidFill>
                  <a:srgbClr val="7030A0"/>
                </a:solidFill>
                <a:latin typeface="Arial" panose="020B0604020202020204" pitchFamily="34" charset="0"/>
                <a:cs typeface="Arial" panose="020B0604020202020204" pitchFamily="34" charset="0"/>
              </a:rPr>
              <a:t>1</a:t>
            </a:r>
          </a:p>
          <a:p>
            <a:pPr algn="ctr"/>
            <a:r>
              <a:rPr lang="es-ES_tradnl" sz="2800" dirty="0" smtClean="0">
                <a:solidFill>
                  <a:srgbClr val="FF0000"/>
                </a:solidFill>
              </a:rPr>
              <a:t>[</a:t>
            </a:r>
            <a:r>
              <a:rPr lang="es-ES" sz="2800" dirty="0">
                <a:solidFill>
                  <a:srgbClr val="FF0000"/>
                </a:solidFill>
                <a:cs typeface="Arial" panose="020B0604020202020204" pitchFamily="34" charset="0"/>
              </a:rPr>
              <a:t>3</a:t>
            </a:r>
            <a:r>
              <a:rPr lang="es-ES_tradnl" sz="2800" dirty="0" smtClean="0">
                <a:solidFill>
                  <a:srgbClr val="FF0000"/>
                </a:solidFill>
              </a:rPr>
              <a:t>]</a:t>
            </a:r>
            <a:endParaRPr lang="es-MX" sz="2800" dirty="0">
              <a:latin typeface="Arial" panose="020B0604020202020204" pitchFamily="34" charset="0"/>
              <a:cs typeface="Arial" panose="020B0604020202020204" pitchFamily="34" charset="0"/>
            </a:endParaRPr>
          </a:p>
        </p:txBody>
      </p:sp>
      <p:sp>
        <p:nvSpPr>
          <p:cNvPr id="15" name="Rectangle 20">
            <a:extLst>
              <a:ext uri="{FF2B5EF4-FFF2-40B4-BE49-F238E27FC236}">
                <a16:creationId xmlns="" xmlns:a16="http://schemas.microsoft.com/office/drawing/2014/main" id="{58108F64-905C-4C91-942C-85758ABE8803}"/>
              </a:ext>
            </a:extLst>
          </p:cNvPr>
          <p:cNvSpPr/>
          <p:nvPr/>
        </p:nvSpPr>
        <p:spPr>
          <a:xfrm>
            <a:off x="13599820" y="1388302"/>
            <a:ext cx="3817620" cy="17779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chemeClr val="tx1"/>
                </a:solidFill>
                <a:latin typeface="Arial"/>
                <a:cs typeface="Calibri"/>
              </a:rPr>
              <a:t>En </a:t>
            </a:r>
            <a:r>
              <a:rPr lang="en-US" sz="2400" dirty="0" err="1">
                <a:solidFill>
                  <a:schemeClr val="tx1"/>
                </a:solidFill>
                <a:latin typeface="Arial"/>
                <a:cs typeface="Calibri"/>
              </a:rPr>
              <a:t>plantilla</a:t>
            </a:r>
            <a:r>
              <a:rPr lang="en-US" sz="2400" dirty="0">
                <a:solidFill>
                  <a:schemeClr val="tx1"/>
                </a:solidFill>
                <a:latin typeface="Arial"/>
                <a:cs typeface="Calibri"/>
              </a:rPr>
              <a:t>. </a:t>
            </a:r>
            <a:r>
              <a:rPr lang="en-US" sz="2400" dirty="0" err="1">
                <a:solidFill>
                  <a:schemeClr val="tx1"/>
                </a:solidFill>
                <a:latin typeface="Arial"/>
                <a:cs typeface="Calibri"/>
              </a:rPr>
              <a:t>Incluir</a:t>
            </a:r>
            <a:r>
              <a:rPr lang="en-US" sz="2400" dirty="0">
                <a:solidFill>
                  <a:schemeClr val="tx1"/>
                </a:solidFill>
                <a:latin typeface="Arial"/>
                <a:cs typeface="Calibri"/>
              </a:rPr>
              <a:t> un </a:t>
            </a:r>
            <a:r>
              <a:rPr lang="en-US" sz="2400" dirty="0" err="1">
                <a:solidFill>
                  <a:schemeClr val="tx1"/>
                </a:solidFill>
                <a:latin typeface="Arial"/>
                <a:cs typeface="Calibri"/>
              </a:rPr>
              <a:t>ícono</a:t>
            </a:r>
            <a:r>
              <a:rPr lang="en-US" sz="2400" dirty="0">
                <a:solidFill>
                  <a:schemeClr val="tx1"/>
                </a:solidFill>
                <a:latin typeface="Arial"/>
                <a:cs typeface="Calibri"/>
              </a:rPr>
              <a:t> que </a:t>
            </a:r>
            <a:r>
              <a:rPr lang="en-US" sz="2400" dirty="0" err="1">
                <a:solidFill>
                  <a:schemeClr val="tx1"/>
                </a:solidFill>
                <a:latin typeface="Arial"/>
                <a:cs typeface="Calibri"/>
              </a:rPr>
              <a:t>inique</a:t>
            </a:r>
            <a:r>
              <a:rPr lang="en-US" sz="2400" dirty="0">
                <a:solidFill>
                  <a:schemeClr val="tx1"/>
                </a:solidFill>
                <a:latin typeface="Arial"/>
                <a:cs typeface="Calibri"/>
              </a:rPr>
              <a:t> la </a:t>
            </a:r>
            <a:r>
              <a:rPr lang="en-US" sz="2400" dirty="0" err="1">
                <a:solidFill>
                  <a:schemeClr val="tx1"/>
                </a:solidFill>
                <a:latin typeface="Arial"/>
                <a:cs typeface="Calibri"/>
              </a:rPr>
              <a:t>existencia</a:t>
            </a:r>
            <a:r>
              <a:rPr lang="en-US" sz="2400" dirty="0">
                <a:solidFill>
                  <a:schemeClr val="tx1"/>
                </a:solidFill>
                <a:latin typeface="Arial"/>
                <a:cs typeface="Calibri"/>
              </a:rPr>
              <a:t> del audio.</a:t>
            </a:r>
          </a:p>
        </p:txBody>
      </p:sp>
      <p:sp>
        <p:nvSpPr>
          <p:cNvPr id="16" name="Rectangle 18">
            <a:extLst>
              <a:ext uri="{FF2B5EF4-FFF2-40B4-BE49-F238E27FC236}">
                <a16:creationId xmlns="" xmlns:a16="http://schemas.microsoft.com/office/drawing/2014/main" id="{C5C55BE9-C388-4CCE-AD80-562B70710616}"/>
              </a:ext>
            </a:extLst>
          </p:cNvPr>
          <p:cNvSpPr/>
          <p:nvPr/>
        </p:nvSpPr>
        <p:spPr>
          <a:xfrm>
            <a:off x="-947706" y="2085500"/>
            <a:ext cx="3733052" cy="341528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FFFFFF"/>
                </a:solidFill>
                <a:latin typeface="Arial"/>
                <a:cs typeface="Calibri"/>
              </a:rPr>
              <a:t>Aurelio, la imagen que </a:t>
            </a:r>
            <a:r>
              <a:rPr lang="en-US" sz="2400" dirty="0" err="1">
                <a:solidFill>
                  <a:srgbClr val="FFFFFF"/>
                </a:solidFill>
                <a:latin typeface="Arial"/>
                <a:cs typeface="Calibri"/>
              </a:rPr>
              <a:t>tiene</a:t>
            </a:r>
            <a:r>
              <a:rPr lang="en-US" sz="2400" dirty="0">
                <a:solidFill>
                  <a:srgbClr val="FFFFFF"/>
                </a:solidFill>
                <a:latin typeface="Arial"/>
                <a:cs typeface="Calibri"/>
              </a:rPr>
              <a:t> </a:t>
            </a:r>
            <a:r>
              <a:rPr lang="en-US" sz="2400" dirty="0" err="1">
                <a:solidFill>
                  <a:srgbClr val="FFFFFF"/>
                </a:solidFill>
                <a:latin typeface="Arial"/>
                <a:cs typeface="Calibri"/>
              </a:rPr>
              <a:t>texto</a:t>
            </a:r>
            <a:r>
              <a:rPr lang="en-US" sz="2400" dirty="0">
                <a:solidFill>
                  <a:srgbClr val="FFFFFF"/>
                </a:solidFill>
                <a:latin typeface="Arial"/>
                <a:cs typeface="Calibri"/>
              </a:rPr>
              <a:t> no es usable, por favor </a:t>
            </a:r>
            <a:r>
              <a:rPr lang="en-US" sz="2400" dirty="0" err="1">
                <a:solidFill>
                  <a:srgbClr val="FFFFFF"/>
                </a:solidFill>
                <a:latin typeface="Arial"/>
                <a:cs typeface="Calibri"/>
              </a:rPr>
              <a:t>realizar</a:t>
            </a:r>
            <a:r>
              <a:rPr lang="en-US" sz="2400" dirty="0">
                <a:solidFill>
                  <a:srgbClr val="FFFFFF"/>
                </a:solidFill>
                <a:latin typeface="Arial"/>
                <a:cs typeface="Calibri"/>
              </a:rPr>
              <a:t> </a:t>
            </a:r>
            <a:r>
              <a:rPr lang="en-US" sz="2400" dirty="0" err="1">
                <a:solidFill>
                  <a:srgbClr val="FFFFFF"/>
                </a:solidFill>
                <a:latin typeface="Arial"/>
                <a:cs typeface="Calibri"/>
              </a:rPr>
              <a:t>ajuste</a:t>
            </a:r>
            <a:r>
              <a:rPr lang="en-US" sz="2400" dirty="0">
                <a:solidFill>
                  <a:srgbClr val="FFFFFF"/>
                </a:solidFill>
                <a:latin typeface="Arial"/>
                <a:cs typeface="Calibri"/>
              </a:rPr>
              <a:t> en la imagen que no </a:t>
            </a:r>
            <a:r>
              <a:rPr lang="en-US" sz="2400" dirty="0" err="1">
                <a:solidFill>
                  <a:srgbClr val="FFFFFF"/>
                </a:solidFill>
                <a:latin typeface="Arial"/>
                <a:cs typeface="Calibri"/>
              </a:rPr>
              <a:t>tiene</a:t>
            </a:r>
            <a:r>
              <a:rPr lang="en-US" sz="2400" dirty="0">
                <a:solidFill>
                  <a:srgbClr val="FFFFFF"/>
                </a:solidFill>
                <a:latin typeface="Arial"/>
                <a:cs typeface="Calibri"/>
              </a:rPr>
              <a:t> </a:t>
            </a:r>
            <a:r>
              <a:rPr lang="en-US" sz="2400" dirty="0" err="1">
                <a:solidFill>
                  <a:srgbClr val="FFFFFF"/>
                </a:solidFill>
                <a:latin typeface="Arial"/>
                <a:cs typeface="Calibri"/>
              </a:rPr>
              <a:t>texto</a:t>
            </a:r>
            <a:r>
              <a:rPr lang="en-US" sz="2400" dirty="0">
                <a:solidFill>
                  <a:srgbClr val="FFFFFF"/>
                </a:solidFill>
                <a:latin typeface="Arial"/>
                <a:cs typeface="Calibri"/>
              </a:rPr>
              <a:t> hacienda algo similar.</a:t>
            </a:r>
          </a:p>
          <a:p>
            <a:r>
              <a:rPr lang="en-US" sz="2400" dirty="0">
                <a:solidFill>
                  <a:srgbClr val="FFFFFF"/>
                </a:solidFill>
                <a:latin typeface="Arial"/>
                <a:cs typeface="Calibri"/>
              </a:rPr>
              <a:t>En </a:t>
            </a:r>
            <a:r>
              <a:rPr lang="en-US" sz="2400" dirty="0" err="1">
                <a:solidFill>
                  <a:srgbClr val="FFFFFF"/>
                </a:solidFill>
                <a:latin typeface="Arial"/>
                <a:cs typeface="Calibri"/>
              </a:rPr>
              <a:t>comentarios</a:t>
            </a:r>
            <a:r>
              <a:rPr lang="en-US" sz="2400" dirty="0">
                <a:solidFill>
                  <a:srgbClr val="FFFFFF"/>
                </a:solidFill>
                <a:latin typeface="Arial"/>
                <a:cs typeface="Calibri"/>
              </a:rPr>
              <a:t> </a:t>
            </a:r>
            <a:r>
              <a:rPr lang="en-US" sz="2400" dirty="0" err="1">
                <a:solidFill>
                  <a:srgbClr val="FFFFFF"/>
                </a:solidFill>
                <a:latin typeface="Arial"/>
                <a:cs typeface="Calibri"/>
              </a:rPr>
              <a:t>encontrarás</a:t>
            </a:r>
            <a:r>
              <a:rPr lang="en-US" sz="2400" dirty="0">
                <a:solidFill>
                  <a:srgbClr val="FFFFFF"/>
                </a:solidFill>
                <a:latin typeface="Arial"/>
                <a:cs typeface="Calibri"/>
              </a:rPr>
              <a:t> de </a:t>
            </a:r>
            <a:r>
              <a:rPr lang="en-US" sz="2400" dirty="0" err="1">
                <a:solidFill>
                  <a:srgbClr val="FFFFFF"/>
                </a:solidFill>
                <a:latin typeface="Arial"/>
                <a:cs typeface="Calibri"/>
              </a:rPr>
              <a:t>dónde</a:t>
            </a:r>
            <a:r>
              <a:rPr lang="en-US" sz="2400" dirty="0">
                <a:solidFill>
                  <a:srgbClr val="FFFFFF"/>
                </a:solidFill>
                <a:latin typeface="Arial"/>
                <a:cs typeface="Calibri"/>
              </a:rPr>
              <a:t> la </a:t>
            </a:r>
            <a:r>
              <a:rPr lang="en-US" sz="2400" dirty="0" err="1">
                <a:solidFill>
                  <a:srgbClr val="FFFFFF"/>
                </a:solidFill>
                <a:latin typeface="Arial"/>
                <a:cs typeface="Calibri"/>
              </a:rPr>
              <a:t>descargó</a:t>
            </a:r>
            <a:r>
              <a:rPr lang="en-US" sz="2400" dirty="0">
                <a:solidFill>
                  <a:srgbClr val="FFFFFF"/>
                </a:solidFill>
                <a:latin typeface="Arial"/>
                <a:cs typeface="Calibri"/>
              </a:rPr>
              <a:t> Josafat.</a:t>
            </a:r>
          </a:p>
        </p:txBody>
      </p:sp>
      <p:sp>
        <p:nvSpPr>
          <p:cNvPr id="17" name="CuadroTexto 16">
            <a:extLst>
              <a:ext uri="{FF2B5EF4-FFF2-40B4-BE49-F238E27FC236}">
                <a16:creationId xmlns="" xmlns:a16="http://schemas.microsoft.com/office/drawing/2014/main" id="{EA8ABD69-06C6-42AB-B034-33F2A6C7249D}"/>
              </a:ext>
            </a:extLst>
          </p:cNvPr>
          <p:cNvSpPr txBox="1"/>
          <p:nvPr/>
        </p:nvSpPr>
        <p:spPr>
          <a:xfrm>
            <a:off x="10770749" y="5500783"/>
            <a:ext cx="6471443" cy="267765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just"/>
            <a:r>
              <a:rPr lang="es-MX" sz="2800" dirty="0">
                <a:solidFill>
                  <a:schemeClr val="bg1"/>
                </a:solidFill>
                <a:latin typeface="Arial" panose="020B0604020202020204" pitchFamily="34" charset="0"/>
                <a:cs typeface="Arial" panose="020B0604020202020204" pitchFamily="34" charset="0"/>
              </a:rPr>
              <a:t>Ahora que ya hemos identificado el producto o productos integradores que entregarán los estudiantes, es hora de que nos enfoquemos en cuáles son los criterios que nos ayudarán a dar cuenta del éxito en el aprendizaje.</a:t>
            </a:r>
            <a:endParaRPr lang="es-MX" dirty="0">
              <a:solidFill>
                <a:schemeClr val="bg1"/>
              </a:solidFill>
            </a:endParaRPr>
          </a:p>
        </p:txBody>
      </p:sp>
      <p:sp>
        <p:nvSpPr>
          <p:cNvPr id="18" name="Rectangle 20">
            <a:extLst>
              <a:ext uri="{FF2B5EF4-FFF2-40B4-BE49-F238E27FC236}">
                <a16:creationId xmlns="" xmlns:a16="http://schemas.microsoft.com/office/drawing/2014/main" id="{E6DCDADB-F453-4AD7-918C-9D3462258830}"/>
              </a:ext>
            </a:extLst>
          </p:cNvPr>
          <p:cNvSpPr/>
          <p:nvPr/>
        </p:nvSpPr>
        <p:spPr>
          <a:xfrm>
            <a:off x="18051600" y="3848493"/>
            <a:ext cx="3817620" cy="17779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err="1">
                <a:solidFill>
                  <a:schemeClr val="tx1"/>
                </a:solidFill>
                <a:latin typeface="Arial"/>
                <a:cs typeface="Calibri"/>
              </a:rPr>
              <a:t>Presentar</a:t>
            </a:r>
            <a:r>
              <a:rPr lang="en-US" sz="2400" dirty="0">
                <a:solidFill>
                  <a:schemeClr val="tx1"/>
                </a:solidFill>
                <a:latin typeface="Arial"/>
                <a:cs typeface="Calibri"/>
              </a:rPr>
              <a:t> con </a:t>
            </a:r>
            <a:r>
              <a:rPr lang="en-US" sz="2400" dirty="0" err="1">
                <a:solidFill>
                  <a:schemeClr val="tx1"/>
                </a:solidFill>
                <a:latin typeface="Arial"/>
                <a:cs typeface="Calibri"/>
              </a:rPr>
              <a:t>recuadro</a:t>
            </a:r>
            <a:r>
              <a:rPr lang="en-US" sz="2400" dirty="0">
                <a:solidFill>
                  <a:schemeClr val="tx1"/>
                </a:solidFill>
                <a:latin typeface="Arial"/>
                <a:cs typeface="Calibri"/>
              </a:rPr>
              <a:t> en color. </a:t>
            </a:r>
          </a:p>
        </p:txBody>
      </p:sp>
      <p:graphicFrame>
        <p:nvGraphicFramePr>
          <p:cNvPr id="22" name="Diagrama 21">
            <a:extLst>
              <a:ext uri="{FF2B5EF4-FFF2-40B4-BE49-F238E27FC236}">
                <a16:creationId xmlns="" xmlns:a16="http://schemas.microsoft.com/office/drawing/2014/main" id="{38360F36-1E75-4D59-B47C-34F231B82A8C}"/>
              </a:ext>
            </a:extLst>
          </p:cNvPr>
          <p:cNvGraphicFramePr/>
          <p:nvPr>
            <p:extLst>
              <p:ext uri="{D42A27DB-BD31-4B8C-83A1-F6EECF244321}">
                <p14:modId xmlns:p14="http://schemas.microsoft.com/office/powerpoint/2010/main" val="2264080508"/>
              </p:ext>
            </p:extLst>
          </p:nvPr>
        </p:nvGraphicFramePr>
        <p:xfrm>
          <a:off x="1468573" y="10657439"/>
          <a:ext cx="17303752" cy="32657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3" name="Rectangle 18">
            <a:extLst>
              <a:ext uri="{FF2B5EF4-FFF2-40B4-BE49-F238E27FC236}">
                <a16:creationId xmlns="" xmlns:a16="http://schemas.microsoft.com/office/drawing/2014/main" id="{BF167351-AC3A-4FFD-8907-94CD308C5B38}"/>
              </a:ext>
            </a:extLst>
          </p:cNvPr>
          <p:cNvSpPr/>
          <p:nvPr/>
        </p:nvSpPr>
        <p:spPr>
          <a:xfrm>
            <a:off x="-1146875" y="10873123"/>
            <a:ext cx="2508768" cy="245547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FFFFFF"/>
                </a:solidFill>
                <a:latin typeface="Arial"/>
                <a:cs typeface="Calibri"/>
              </a:rPr>
              <a:t>Aurelio, por favor </a:t>
            </a:r>
            <a:r>
              <a:rPr lang="en-US" sz="2400" dirty="0" err="1">
                <a:solidFill>
                  <a:srgbClr val="FFFFFF"/>
                </a:solidFill>
                <a:latin typeface="Arial"/>
                <a:cs typeface="Calibri"/>
              </a:rPr>
              <a:t>dar</a:t>
            </a:r>
            <a:r>
              <a:rPr lang="en-US" sz="2400" dirty="0">
                <a:solidFill>
                  <a:srgbClr val="FFFFFF"/>
                </a:solidFill>
                <a:latin typeface="Arial"/>
                <a:cs typeface="Calibri"/>
              </a:rPr>
              <a:t> </a:t>
            </a:r>
            <a:r>
              <a:rPr lang="en-US" sz="2400" dirty="0" err="1">
                <a:solidFill>
                  <a:srgbClr val="FFFFFF"/>
                </a:solidFill>
                <a:latin typeface="Arial"/>
                <a:cs typeface="Calibri"/>
              </a:rPr>
              <a:t>formato</a:t>
            </a:r>
            <a:endParaRPr lang="en-US" sz="2400" dirty="0">
              <a:solidFill>
                <a:srgbClr val="FFFFFF"/>
              </a:solidFill>
              <a:latin typeface="Arial"/>
              <a:cs typeface="Calibri"/>
            </a:endParaRPr>
          </a:p>
        </p:txBody>
      </p:sp>
      <p:sp>
        <p:nvSpPr>
          <p:cNvPr id="24" name="Rectángulo 23">
            <a:extLst>
              <a:ext uri="{FF2B5EF4-FFF2-40B4-BE49-F238E27FC236}">
                <a16:creationId xmlns="" xmlns:a16="http://schemas.microsoft.com/office/drawing/2014/main" id="{2195A769-643C-4777-BDFF-DAC8A6F8B183}"/>
              </a:ext>
            </a:extLst>
          </p:cNvPr>
          <p:cNvSpPr/>
          <p:nvPr/>
        </p:nvSpPr>
        <p:spPr>
          <a:xfrm>
            <a:off x="468652" y="14304614"/>
            <a:ext cx="18861995" cy="200990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Pasaremos de los objetivos a determinar los criterios de éxito en el aprendizaje. </a:t>
            </a: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Por favor revise la siguiente </a:t>
            </a:r>
            <a:r>
              <a:rPr lang="es-MX" sz="2800" dirty="0" smtClean="0">
                <a:solidFill>
                  <a:srgbClr val="FF0000"/>
                </a:solidFill>
                <a:latin typeface="Arial" panose="020B0604020202020204" pitchFamily="34" charset="0"/>
                <a:ea typeface="Calibri" panose="020F0502020204030204" pitchFamily="34" charset="0"/>
                <a:cs typeface="Arial" panose="020B0604020202020204" pitchFamily="34" charset="0"/>
              </a:rPr>
              <a:t>informci</a:t>
            </a:r>
            <a:r>
              <a:rPr lang="es-ES" sz="2800" dirty="0" err="1" smtClean="0">
                <a:solidFill>
                  <a:srgbClr val="FF0000"/>
                </a:solidFill>
                <a:latin typeface="Arial" panose="020B0604020202020204" pitchFamily="34" charset="0"/>
                <a:ea typeface="Calibri" panose="020F0502020204030204" pitchFamily="34" charset="0"/>
                <a:cs typeface="Arial" panose="020B0604020202020204" pitchFamily="34" charset="0"/>
              </a:rPr>
              <a:t>ón</a:t>
            </a:r>
            <a:r>
              <a:rPr lang="es-ES" sz="2800" dirty="0" smtClean="0">
                <a:solidFill>
                  <a:srgbClr val="FF0000"/>
                </a:solidFill>
                <a:latin typeface="Arial" panose="020B0604020202020204" pitchFamily="34" charset="0"/>
                <a:ea typeface="Calibri" panose="020F0502020204030204" pitchFamily="34" charset="0"/>
                <a:cs typeface="Arial" panose="020B0604020202020204" pitchFamily="34" charset="0"/>
              </a:rPr>
              <a:t> </a:t>
            </a:r>
            <a:r>
              <a:rPr lang="es-MX" sz="2400" dirty="0" smtClean="0">
                <a:solidFill>
                  <a:schemeClr val="tx1"/>
                </a:solidFill>
                <a:latin typeface="Arial" panose="020B0604020202020204" pitchFamily="34" charset="0"/>
                <a:ea typeface="Calibri" panose="020F0502020204030204" pitchFamily="34" charset="0"/>
                <a:cs typeface="Arial" panose="020B0604020202020204" pitchFamily="34" charset="0"/>
              </a:rPr>
              <a:t>en </a:t>
            </a:r>
            <a:r>
              <a:rPr lang="es-MX" sz="2400" dirty="0">
                <a:solidFill>
                  <a:schemeClr val="tx1"/>
                </a:solidFill>
                <a:latin typeface="Arial" panose="020B0604020202020204" pitchFamily="34" charset="0"/>
                <a:ea typeface="Calibri" panose="020F0502020204030204" pitchFamily="34" charset="0"/>
                <a:cs typeface="Arial" panose="020B0604020202020204" pitchFamily="34" charset="0"/>
              </a:rPr>
              <a:t>la que se explica de forma general cómo hacer esta transición. Tenga en cuenta que la lista es propositiva, más no </a:t>
            </a:r>
            <a:r>
              <a:rPr lang="es-MX" sz="2400" dirty="0" smtClean="0">
                <a:solidFill>
                  <a:schemeClr val="tx1"/>
                </a:solidFill>
                <a:latin typeface="Arial" panose="020B0604020202020204" pitchFamily="34" charset="0"/>
                <a:ea typeface="Calibri" panose="020F0502020204030204" pitchFamily="34" charset="0"/>
                <a:cs typeface="Arial" panose="020B0604020202020204" pitchFamily="34" charset="0"/>
              </a:rPr>
              <a:t>exhaustiva, </a:t>
            </a:r>
            <a:r>
              <a:rPr lang="es-MX" sz="2800" dirty="0" smtClean="0">
                <a:solidFill>
                  <a:srgbClr val="FF0000"/>
                </a:solidFill>
                <a:latin typeface="Arial" panose="020B0604020202020204" pitchFamily="34" charset="0"/>
                <a:ea typeface="Calibri" panose="020F0502020204030204" pitchFamily="34" charset="0"/>
                <a:cs typeface="Arial" panose="020B0604020202020204" pitchFamily="34" charset="0"/>
              </a:rPr>
              <a:t>para ello haga clic en cada fase:</a:t>
            </a:r>
            <a:endParaRPr lang="es-MX" sz="28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25" name="Rectangle 20">
            <a:extLst>
              <a:ext uri="{FF2B5EF4-FFF2-40B4-BE49-F238E27FC236}">
                <a16:creationId xmlns="" xmlns:a16="http://schemas.microsoft.com/office/drawing/2014/main" id="{0CCB00BF-FF5E-40B9-B0B9-EA01EEDFE035}"/>
              </a:ext>
            </a:extLst>
          </p:cNvPr>
          <p:cNvSpPr/>
          <p:nvPr/>
        </p:nvSpPr>
        <p:spPr>
          <a:xfrm>
            <a:off x="19348427" y="13488862"/>
            <a:ext cx="2270783" cy="17779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chemeClr val="tx1"/>
                </a:solidFill>
                <a:latin typeface="Arial"/>
                <a:cs typeface="Calibri"/>
              </a:rPr>
              <a:t>En </a:t>
            </a:r>
            <a:r>
              <a:rPr lang="en-US" sz="2400" dirty="0" err="1">
                <a:solidFill>
                  <a:schemeClr val="tx1"/>
                </a:solidFill>
                <a:latin typeface="Arial"/>
                <a:cs typeface="Calibri"/>
              </a:rPr>
              <a:t>plantilla</a:t>
            </a:r>
            <a:r>
              <a:rPr lang="en-US" sz="2400" dirty="0">
                <a:solidFill>
                  <a:schemeClr val="tx1"/>
                </a:solidFill>
                <a:latin typeface="Arial"/>
                <a:cs typeface="Calibri"/>
              </a:rPr>
              <a:t>. </a:t>
            </a:r>
          </a:p>
        </p:txBody>
      </p:sp>
      <p:sp>
        <p:nvSpPr>
          <p:cNvPr id="3" name="Flecha abajo 2"/>
          <p:cNvSpPr/>
          <p:nvPr/>
        </p:nvSpPr>
        <p:spPr>
          <a:xfrm>
            <a:off x="9331569" y="-163142"/>
            <a:ext cx="181652" cy="167420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1" name="Rectángulo 20"/>
          <p:cNvSpPr/>
          <p:nvPr/>
        </p:nvSpPr>
        <p:spPr>
          <a:xfrm>
            <a:off x="511629" y="529662"/>
            <a:ext cx="6346371" cy="98139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s-MX" sz="3200" b="1" dirty="0">
                <a:latin typeface="Arial" panose="020B0604020202020204" pitchFamily="34" charset="0"/>
                <a:cs typeface="Arial" panose="020B0604020202020204" pitchFamily="34" charset="0"/>
              </a:rPr>
              <a:t>Fase 2. Pruebas aceptables</a:t>
            </a:r>
          </a:p>
        </p:txBody>
      </p:sp>
      <p:sp>
        <p:nvSpPr>
          <p:cNvPr id="26" name="CuadroTexto 25">
            <a:extLst>
              <a:ext uri="{FF2B5EF4-FFF2-40B4-BE49-F238E27FC236}">
                <a16:creationId xmlns="" xmlns:a16="http://schemas.microsoft.com/office/drawing/2014/main" id="{DE7E1969-66FC-4C90-8987-57ADC689B67F}"/>
              </a:ext>
            </a:extLst>
          </p:cNvPr>
          <p:cNvSpPr txBox="1"/>
          <p:nvPr/>
        </p:nvSpPr>
        <p:spPr>
          <a:xfrm>
            <a:off x="468652" y="1461400"/>
            <a:ext cx="11734800" cy="523220"/>
          </a:xfrm>
          <a:prstGeom prst="rect">
            <a:avLst/>
          </a:prstGeom>
          <a:noFill/>
        </p:spPr>
        <p:txBody>
          <a:bodyPr wrap="square">
            <a:spAutoFit/>
          </a:bodyPr>
          <a:lstStyle/>
          <a:p>
            <a:r>
              <a:rPr lang="es-MX" sz="2800" dirty="0">
                <a:solidFill>
                  <a:srgbClr val="FF0000"/>
                </a:solidFill>
                <a:latin typeface="Arial" panose="020B0604020202020204" pitchFamily="34" charset="0"/>
                <a:cs typeface="Arial" panose="020B0604020202020204" pitchFamily="34" charset="0"/>
              </a:rPr>
              <a:t>H</a:t>
            </a:r>
            <a:r>
              <a:rPr lang="es-ES" sz="2800" dirty="0" err="1" smtClean="0">
                <a:solidFill>
                  <a:srgbClr val="FF0000"/>
                </a:solidFill>
                <a:latin typeface="Arial" panose="020B0604020202020204" pitchFamily="34" charset="0"/>
                <a:cs typeface="Arial" panose="020B0604020202020204" pitchFamily="34" charset="0"/>
              </a:rPr>
              <a:t>aga</a:t>
            </a:r>
            <a:r>
              <a:rPr lang="es-ES" sz="2800" dirty="0" smtClean="0">
                <a:solidFill>
                  <a:srgbClr val="FF0000"/>
                </a:solidFill>
                <a:latin typeface="Arial" panose="020B0604020202020204" pitchFamily="34" charset="0"/>
                <a:cs typeface="Arial" panose="020B0604020202020204" pitchFamily="34" charset="0"/>
              </a:rPr>
              <a:t> clic en el siguiente icono para escuchar la información:</a:t>
            </a:r>
            <a:endParaRPr lang="es-MX" sz="2800" dirty="0">
              <a:solidFill>
                <a:srgbClr val="FF0000"/>
              </a:solidFill>
              <a:latin typeface="Arial" panose="020B0604020202020204" pitchFamily="34" charset="0"/>
              <a:cs typeface="Arial" panose="020B0604020202020204" pitchFamily="34" charset="0"/>
            </a:endParaRPr>
          </a:p>
        </p:txBody>
      </p:sp>
      <p:sp>
        <p:nvSpPr>
          <p:cNvPr id="4" name="Flecha izquierda 3"/>
          <p:cNvSpPr/>
          <p:nvPr/>
        </p:nvSpPr>
        <p:spPr>
          <a:xfrm>
            <a:off x="10120449" y="2820880"/>
            <a:ext cx="978408" cy="345385"/>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Rectángulo 5"/>
          <p:cNvSpPr/>
          <p:nvPr/>
        </p:nvSpPr>
        <p:spPr>
          <a:xfrm>
            <a:off x="7948247" y="7831016"/>
            <a:ext cx="918497" cy="661914"/>
          </a:xfrm>
          <a:prstGeom prst="rect">
            <a:avLst/>
          </a:prstGeom>
        </p:spPr>
        <p:txBody>
          <a:bodyPr wrap="square">
            <a:spAutoFit/>
          </a:bodyPr>
          <a:lstStyle/>
          <a:p>
            <a:pPr algn="ctr"/>
            <a:r>
              <a:rPr lang="es-ES_tradnl" sz="3600" dirty="0" smtClean="0">
                <a:solidFill>
                  <a:srgbClr val="FF0000"/>
                </a:solidFill>
              </a:rPr>
              <a:t>[</a:t>
            </a:r>
            <a:r>
              <a:rPr lang="es-ES" sz="3600" dirty="0" smtClean="0">
                <a:solidFill>
                  <a:srgbClr val="FF0000"/>
                </a:solidFill>
                <a:cs typeface="Arial" panose="020B0604020202020204" pitchFamily="34" charset="0"/>
              </a:rPr>
              <a:t>4</a:t>
            </a:r>
            <a:r>
              <a:rPr lang="es-ES_tradnl" sz="3600" dirty="0" smtClean="0">
                <a:solidFill>
                  <a:srgbClr val="FF0000"/>
                </a:solidFill>
              </a:rPr>
              <a:t>]</a:t>
            </a:r>
            <a:endParaRPr lang="es-MX" sz="3600" dirty="0">
              <a:latin typeface="Arial" panose="020B0604020202020204" pitchFamily="34" charset="0"/>
              <a:cs typeface="Arial" panose="020B0604020202020204" pitchFamily="34" charset="0"/>
            </a:endParaRPr>
          </a:p>
        </p:txBody>
      </p:sp>
      <p:sp>
        <p:nvSpPr>
          <p:cNvPr id="27" name="Flecha abajo 26"/>
          <p:cNvSpPr/>
          <p:nvPr/>
        </p:nvSpPr>
        <p:spPr>
          <a:xfrm>
            <a:off x="8369431" y="6058830"/>
            <a:ext cx="181652" cy="167420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Rectángulo 6"/>
          <p:cNvSpPr/>
          <p:nvPr/>
        </p:nvSpPr>
        <p:spPr>
          <a:xfrm>
            <a:off x="7517790" y="9395324"/>
            <a:ext cx="9899650" cy="646331"/>
          </a:xfrm>
          <a:prstGeom prst="rect">
            <a:avLst/>
          </a:prstGeom>
        </p:spPr>
        <p:txBody>
          <a:bodyPr>
            <a:spAutoFit/>
          </a:bodyPr>
          <a:lstStyle/>
          <a:p>
            <a:pPr algn="ctr"/>
            <a:r>
              <a:rPr lang="es-ES" sz="3600" dirty="0" smtClean="0">
                <a:solidFill>
                  <a:srgbClr val="FF0000"/>
                </a:solidFill>
                <a:latin typeface="Arial" panose="020B0604020202020204" pitchFamily="34" charset="0"/>
                <a:cs typeface="Arial" panose="020B0604020202020204" pitchFamily="34" charset="0"/>
              </a:rPr>
              <a:t>Justificar este texto en prototipo</a:t>
            </a:r>
            <a:endParaRPr lang="es-MX" sz="3600" dirty="0">
              <a:solidFill>
                <a:srgbClr val="FF0000"/>
              </a:solidFill>
              <a:latin typeface="Arial" panose="020B0604020202020204" pitchFamily="34" charset="0"/>
              <a:cs typeface="Arial" panose="020B0604020202020204" pitchFamily="34" charset="0"/>
            </a:endParaRPr>
          </a:p>
        </p:txBody>
      </p:sp>
      <p:sp>
        <p:nvSpPr>
          <p:cNvPr id="8" name="Flecha arriba 7"/>
          <p:cNvSpPr/>
          <p:nvPr/>
        </p:nvSpPr>
        <p:spPr>
          <a:xfrm>
            <a:off x="15266314" y="8480079"/>
            <a:ext cx="484632" cy="978408"/>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ángulo 8"/>
          <p:cNvSpPr/>
          <p:nvPr/>
        </p:nvSpPr>
        <p:spPr>
          <a:xfrm>
            <a:off x="13573612" y="13662008"/>
            <a:ext cx="5216493" cy="584775"/>
          </a:xfrm>
          <a:prstGeom prst="rect">
            <a:avLst/>
          </a:prstGeom>
        </p:spPr>
        <p:txBody>
          <a:bodyPr wrap="none">
            <a:spAutoFit/>
          </a:bodyPr>
          <a:lstStyle/>
          <a:p>
            <a:pPr algn="ctr"/>
            <a:r>
              <a:rPr lang="es-ES" sz="3200" dirty="0" smtClean="0">
                <a:solidFill>
                  <a:srgbClr val="FF0000"/>
                </a:solidFill>
                <a:latin typeface="Arial" panose="020B0604020202020204" pitchFamily="34" charset="0"/>
                <a:cs typeface="Arial" panose="020B0604020202020204" pitchFamily="34" charset="0"/>
              </a:rPr>
              <a:t>Fuente</a:t>
            </a:r>
            <a:r>
              <a:rPr lang="es-ES" sz="3200" smtClean="0">
                <a:solidFill>
                  <a:srgbClr val="FF0000"/>
                </a:solidFill>
                <a:latin typeface="Arial" panose="020B0604020202020204" pitchFamily="34" charset="0"/>
                <a:cs typeface="Arial" panose="020B0604020202020204" pitchFamily="34" charset="0"/>
              </a:rPr>
              <a:t>: Elaboración propia.</a:t>
            </a:r>
            <a:endParaRPr lang="es-MX" sz="3200" dirty="0">
              <a:solidFill>
                <a:srgbClr val="FF0000"/>
              </a:solidFill>
              <a:latin typeface="Arial" panose="020B0604020202020204" pitchFamily="34" charset="0"/>
              <a:cs typeface="Arial" panose="020B0604020202020204" pitchFamily="34" charset="0"/>
            </a:endParaRPr>
          </a:p>
        </p:txBody>
      </p:sp>
      <p:sp>
        <p:nvSpPr>
          <p:cNvPr id="11" name="Flecha derecha 10"/>
          <p:cNvSpPr/>
          <p:nvPr/>
        </p:nvSpPr>
        <p:spPr>
          <a:xfrm>
            <a:off x="11607297" y="13705930"/>
            <a:ext cx="1860536" cy="55011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0" name="Flecha derecha 29"/>
          <p:cNvSpPr/>
          <p:nvPr/>
        </p:nvSpPr>
        <p:spPr>
          <a:xfrm>
            <a:off x="-1513301" y="15576128"/>
            <a:ext cx="1860536" cy="55011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00534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300" y="3009900"/>
            <a:ext cx="15561408" cy="9725880"/>
          </a:xfrm>
          <a:prstGeom prst="rect">
            <a:avLst/>
          </a:prstGeom>
        </p:spPr>
      </p:pic>
      <p:sp>
        <p:nvSpPr>
          <p:cNvPr id="3" name="Rectángulo 2"/>
          <p:cNvSpPr/>
          <p:nvPr/>
        </p:nvSpPr>
        <p:spPr>
          <a:xfrm>
            <a:off x="683276" y="13668048"/>
            <a:ext cx="16950474" cy="1569660"/>
          </a:xfrm>
          <a:prstGeom prst="rect">
            <a:avLst/>
          </a:prstGeom>
        </p:spPr>
        <p:txBody>
          <a:bodyPr wrap="none">
            <a:spAutoFit/>
          </a:bodyPr>
          <a:lstStyle/>
          <a:p>
            <a:r>
              <a:rPr lang="es-ES" sz="3200" dirty="0" smtClean="0">
                <a:solidFill>
                  <a:srgbClr val="FF0000"/>
                </a:solidFill>
                <a:latin typeface="Arial" panose="020B0604020202020204" pitchFamily="34" charset="0"/>
                <a:cs typeface="Arial" panose="020B0604020202020204" pitchFamily="34" charset="0"/>
              </a:rPr>
              <a:t>En las tres fases:</a:t>
            </a:r>
          </a:p>
          <a:p>
            <a:pPr marL="457200" indent="-457200">
              <a:buFont typeface="Arial" charset="0"/>
              <a:buChar char="•"/>
            </a:pPr>
            <a:r>
              <a:rPr lang="es-ES" sz="3200" dirty="0" smtClean="0">
                <a:solidFill>
                  <a:srgbClr val="FF0000"/>
                </a:solidFill>
                <a:latin typeface="Arial" panose="020B0604020202020204" pitchFamily="34" charset="0"/>
                <a:cs typeface="Arial" panose="020B0604020202020204" pitchFamily="34" charset="0"/>
              </a:rPr>
              <a:t>Después de cada inciso a. b. c. Etc. debe haber un espacio, y poner sangría tipo viñeta.</a:t>
            </a:r>
          </a:p>
          <a:p>
            <a:pPr marL="457200" indent="-457200">
              <a:buFont typeface="Arial" charset="0"/>
              <a:buChar char="•"/>
            </a:pPr>
            <a:r>
              <a:rPr lang="es-ES" sz="3200" dirty="0" smtClean="0">
                <a:solidFill>
                  <a:srgbClr val="FF0000"/>
                </a:solidFill>
                <a:latin typeface="Arial" panose="020B0604020202020204" pitchFamily="34" charset="0"/>
                <a:cs typeface="Arial" panose="020B0604020202020204" pitchFamily="34" charset="0"/>
              </a:rPr>
              <a:t>C</a:t>
            </a:r>
            <a:r>
              <a:rPr lang="es-MX" sz="3200" dirty="0" smtClean="0">
                <a:solidFill>
                  <a:srgbClr val="FF0000"/>
                </a:solidFill>
                <a:latin typeface="Arial" panose="020B0604020202020204" pitchFamily="34" charset="0"/>
                <a:cs typeface="Arial" panose="020B0604020202020204" pitchFamily="34" charset="0"/>
              </a:rPr>
              <a:t>errar el interlineado en los p</a:t>
            </a:r>
            <a:r>
              <a:rPr lang="es-ES" sz="3200" dirty="0" smtClean="0">
                <a:solidFill>
                  <a:srgbClr val="FF0000"/>
                </a:solidFill>
                <a:latin typeface="Arial" panose="020B0604020202020204" pitchFamily="34" charset="0"/>
                <a:cs typeface="Arial" panose="020B0604020202020204" pitchFamily="34" charset="0"/>
              </a:rPr>
              <a:t>á</a:t>
            </a:r>
            <a:r>
              <a:rPr lang="es-MX" sz="3200" dirty="0" smtClean="0">
                <a:solidFill>
                  <a:srgbClr val="FF0000"/>
                </a:solidFill>
                <a:latin typeface="Arial" panose="020B0604020202020204" pitchFamily="34" charset="0"/>
                <a:cs typeface="Arial" panose="020B0604020202020204" pitchFamily="34" charset="0"/>
              </a:rPr>
              <a:t>rrafos de los incisos.</a:t>
            </a:r>
            <a:endParaRPr lang="es-MX" sz="3200" dirty="0">
              <a:solidFill>
                <a:srgbClr val="FF0000"/>
              </a:solidFill>
              <a:latin typeface="Arial" panose="020B0604020202020204" pitchFamily="34" charset="0"/>
              <a:cs typeface="Arial" panose="020B0604020202020204" pitchFamily="34" charset="0"/>
            </a:endParaRPr>
          </a:p>
        </p:txBody>
      </p:sp>
      <p:cxnSp>
        <p:nvCxnSpPr>
          <p:cNvPr id="5" name="Conector recto de flecha 4"/>
          <p:cNvCxnSpPr/>
          <p:nvPr/>
        </p:nvCxnSpPr>
        <p:spPr>
          <a:xfrm flipV="1">
            <a:off x="2086708" y="8417169"/>
            <a:ext cx="2485292" cy="52983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999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1691643253"/>
              </p:ext>
            </p:extLst>
          </p:nvPr>
        </p:nvGraphicFramePr>
        <p:xfrm>
          <a:off x="555170" y="424543"/>
          <a:ext cx="18679887" cy="13367751"/>
        </p:xfrm>
        <a:graphic>
          <a:graphicData uri="http://schemas.openxmlformats.org/drawingml/2006/table">
            <a:tbl>
              <a:tblPr firstRow="1" firstCol="1" bandRow="1">
                <a:tableStyleId>{22838BEF-8BB2-4498-84A7-C5851F593DF1}</a:tableStyleId>
              </a:tblPr>
              <a:tblGrid>
                <a:gridCol w="6226629">
                  <a:extLst>
                    <a:ext uri="{9D8B030D-6E8A-4147-A177-3AD203B41FA5}">
                      <a16:colId xmlns="" xmlns:a16="http://schemas.microsoft.com/office/drawing/2014/main" val="20000"/>
                    </a:ext>
                  </a:extLst>
                </a:gridCol>
                <a:gridCol w="6226629">
                  <a:extLst>
                    <a:ext uri="{9D8B030D-6E8A-4147-A177-3AD203B41FA5}">
                      <a16:colId xmlns="" xmlns:a16="http://schemas.microsoft.com/office/drawing/2014/main" val="20001"/>
                    </a:ext>
                  </a:extLst>
                </a:gridCol>
                <a:gridCol w="6226629">
                  <a:extLst>
                    <a:ext uri="{9D8B030D-6E8A-4147-A177-3AD203B41FA5}">
                      <a16:colId xmlns="" xmlns:a16="http://schemas.microsoft.com/office/drawing/2014/main" val="20002"/>
                    </a:ext>
                  </a:extLst>
                </a:gridCol>
              </a:tblGrid>
              <a:tr h="381778">
                <a:tc>
                  <a:txBody>
                    <a:bodyPr/>
                    <a:lstStyle/>
                    <a:p>
                      <a:pPr algn="ct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Fase 1</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gridSpan="2">
                  <a:txBody>
                    <a:bodyPr/>
                    <a:lstStyle/>
                    <a:p>
                      <a:pPr algn="ctr">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Fase 2</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s-MX"/>
                    </a:p>
                  </a:txBody>
                  <a:tcPr/>
                </a:tc>
                <a:extLst>
                  <a:ext uri="{0D108BD9-81ED-4DB2-BD59-A6C34878D82A}">
                    <a16:rowId xmlns="" xmlns:a16="http://schemas.microsoft.com/office/drawing/2014/main" val="10000"/>
                  </a:ext>
                </a:extLst>
              </a:tr>
              <a:tr h="781294">
                <a:tc>
                  <a:txBody>
                    <a:bodyPr/>
                    <a:lstStyle/>
                    <a:p>
                      <a:pPr algn="just">
                        <a:lnSpc>
                          <a:spcPct val="107000"/>
                        </a:lnSpc>
                        <a:spcAft>
                          <a:spcPts val="0"/>
                        </a:spcAft>
                      </a:pPr>
                      <a:r>
                        <a:rPr lang="es-MX" sz="2400" b="1" dirty="0">
                          <a:solidFill>
                            <a:schemeClr val="tx1"/>
                          </a:solidFill>
                          <a:effectLst/>
                          <a:latin typeface="Arial" panose="020B0604020202020204" pitchFamily="34" charset="0"/>
                          <a:cs typeface="Arial" panose="020B0604020202020204" pitchFamily="34" charset="0"/>
                        </a:rPr>
                        <a:t>Si el aprendizaje esperado implica que los estudiantes… </a:t>
                      </a:r>
                      <a:endParaRPr lang="es-MX" sz="24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es-MX" sz="2400" b="1" dirty="0">
                          <a:solidFill>
                            <a:schemeClr val="tx1"/>
                          </a:solidFill>
                          <a:effectLst/>
                          <a:latin typeface="Arial" panose="020B0604020202020204" pitchFamily="34" charset="0"/>
                          <a:cs typeface="Arial" panose="020B0604020202020204" pitchFamily="34" charset="0"/>
                        </a:rPr>
                        <a:t>Entonces usted necesita evidencias de las habilidades del estudiante… </a:t>
                      </a:r>
                      <a:endParaRPr lang="es-MX" sz="24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es-MX" sz="2400" b="1" dirty="0">
                          <a:solidFill>
                            <a:schemeClr val="tx1"/>
                          </a:solidFill>
                          <a:effectLst/>
                          <a:latin typeface="Arial" panose="020B0604020202020204" pitchFamily="34" charset="0"/>
                          <a:cs typeface="Arial" panose="020B0604020202020204" pitchFamily="34" charset="0"/>
                        </a:rPr>
                        <a:t>Entonces, las necesidades de evaluación se enfocarán en: </a:t>
                      </a:r>
                      <a:endParaRPr lang="es-MX" sz="24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1"/>
                  </a:ext>
                </a:extLst>
              </a:tr>
              <a:tr h="12193699">
                <a:tc>
                  <a:txBody>
                    <a:bodyPr/>
                    <a:lstStyle/>
                    <a:p>
                      <a:pPr algn="l">
                        <a:lnSpc>
                          <a:spcPct val="107000"/>
                        </a:lnSpc>
                        <a:spcAft>
                          <a:spcPts val="0"/>
                        </a:spcAft>
                      </a:pPr>
                      <a:r>
                        <a:rPr lang="es-MX" sz="2400" b="0" dirty="0">
                          <a:solidFill>
                            <a:schemeClr val="tx1"/>
                          </a:solidFill>
                          <a:effectLst/>
                          <a:latin typeface="Arial" panose="020B0604020202020204" pitchFamily="34" charset="0"/>
                          <a:cs typeface="Arial" panose="020B0604020202020204" pitchFamily="34" charset="0"/>
                        </a:rPr>
                        <a:t>Entiendan que: </a:t>
                      </a:r>
                    </a:p>
                    <a:p>
                      <a:pPr marL="457200" lvl="0" indent="-457200" algn="l">
                        <a:lnSpc>
                          <a:spcPct val="107000"/>
                        </a:lnSpc>
                        <a:spcAft>
                          <a:spcPts val="0"/>
                        </a:spcAft>
                        <a:buFont typeface="+mj-lt"/>
                        <a:buAutoNum type="alphaLcPeriod"/>
                      </a:pPr>
                      <a:r>
                        <a:rPr lang="es-MX" sz="2400" b="0" dirty="0">
                          <a:solidFill>
                            <a:schemeClr val="tx1"/>
                          </a:solidFill>
                          <a:effectLst/>
                          <a:latin typeface="Arial" panose="020B0604020202020204" pitchFamily="34" charset="0"/>
                          <a:cs typeface="Arial" panose="020B0604020202020204" pitchFamily="34" charset="0"/>
                        </a:rPr>
                        <a:t>Hay consecuencias de seguir o no los procedimientos indicados. </a:t>
                      </a:r>
                    </a:p>
                    <a:p>
                      <a:pPr marL="457200" lvl="0" indent="-457200" algn="l">
                        <a:lnSpc>
                          <a:spcPct val="107000"/>
                        </a:lnSpc>
                        <a:spcAft>
                          <a:spcPts val="0"/>
                        </a:spcAft>
                        <a:buFont typeface="+mj-lt"/>
                        <a:buAutoNum type="alphaLcPeriod"/>
                      </a:pPr>
                      <a:r>
                        <a:rPr lang="es-MX" sz="2400" b="0" dirty="0">
                          <a:solidFill>
                            <a:schemeClr val="tx1"/>
                          </a:solidFill>
                          <a:effectLst/>
                          <a:latin typeface="Arial" panose="020B0604020202020204" pitchFamily="34" charset="0"/>
                          <a:cs typeface="Arial" panose="020B0604020202020204" pitchFamily="34" charset="0"/>
                        </a:rPr>
                        <a:t>Existen conocimientos probados y sistematizados que nos sirven de guía al momento de tomar decisiones.</a:t>
                      </a:r>
                    </a:p>
                    <a:p>
                      <a:pPr marL="457200" lvl="0" indent="-457200" algn="l">
                        <a:lnSpc>
                          <a:spcPct val="107000"/>
                        </a:lnSpc>
                        <a:spcAft>
                          <a:spcPts val="0"/>
                        </a:spcAft>
                        <a:buFont typeface="+mj-lt"/>
                        <a:buAutoNum type="alphaLcPeriod"/>
                      </a:pPr>
                      <a:r>
                        <a:rPr lang="es-MX" sz="2400" b="0" dirty="0">
                          <a:solidFill>
                            <a:schemeClr val="tx1"/>
                          </a:solidFill>
                          <a:effectLst/>
                          <a:latin typeface="Arial" panose="020B0604020202020204" pitchFamily="34" charset="0"/>
                          <a:cs typeface="Arial" panose="020B0604020202020204" pitchFamily="34" charset="0"/>
                        </a:rPr>
                        <a:t>Hay variables que es necesario considerar al momento de tomar una decisión. </a:t>
                      </a:r>
                    </a:p>
                    <a:p>
                      <a:pPr marL="457200" lvl="0" indent="-457200" algn="l">
                        <a:lnSpc>
                          <a:spcPct val="107000"/>
                        </a:lnSpc>
                        <a:spcAft>
                          <a:spcPts val="0"/>
                        </a:spcAft>
                        <a:buFont typeface="+mj-lt"/>
                        <a:buAutoNum type="alphaLcPeriod"/>
                      </a:pPr>
                      <a:r>
                        <a:rPr lang="es-MX" sz="2400" b="0" dirty="0">
                          <a:solidFill>
                            <a:schemeClr val="tx1"/>
                          </a:solidFill>
                          <a:effectLst/>
                          <a:latin typeface="Arial" panose="020B0604020202020204" pitchFamily="34" charset="0"/>
                          <a:cs typeface="Arial" panose="020B0604020202020204" pitchFamily="34" charset="0"/>
                        </a:rPr>
                        <a:t>Se requiere de ciertas actitudes y valores </a:t>
                      </a:r>
                      <a:r>
                        <a:rPr lang="es-MX" sz="2800" b="0" dirty="0" smtClean="0">
                          <a:solidFill>
                            <a:srgbClr val="FF0000"/>
                          </a:solidFill>
                          <a:effectLst/>
                          <a:latin typeface="Arial" panose="020B0604020202020204" pitchFamily="34" charset="0"/>
                          <a:cs typeface="Arial" panose="020B0604020202020204" pitchFamily="34" charset="0"/>
                        </a:rPr>
                        <a:t>a la</a:t>
                      </a:r>
                      <a:r>
                        <a:rPr lang="es-MX" sz="2800" b="0" baseline="0" dirty="0" smtClean="0">
                          <a:solidFill>
                            <a:srgbClr val="FF0000"/>
                          </a:solidFill>
                          <a:effectLst/>
                          <a:latin typeface="Arial" panose="020B0604020202020204" pitchFamily="34" charset="0"/>
                          <a:cs typeface="Arial" panose="020B0604020202020204" pitchFamily="34" charset="0"/>
                        </a:rPr>
                        <a:t> hora </a:t>
                      </a:r>
                      <a:r>
                        <a:rPr lang="es-MX" sz="2400" b="0" dirty="0" smtClean="0">
                          <a:solidFill>
                            <a:schemeClr val="tx1"/>
                          </a:solidFill>
                          <a:effectLst/>
                          <a:latin typeface="Arial" panose="020B0604020202020204" pitchFamily="34" charset="0"/>
                          <a:cs typeface="Arial" panose="020B0604020202020204" pitchFamily="34" charset="0"/>
                        </a:rPr>
                        <a:t>de </a:t>
                      </a:r>
                      <a:r>
                        <a:rPr lang="es-MX" sz="2400" b="0" dirty="0">
                          <a:solidFill>
                            <a:schemeClr val="tx1"/>
                          </a:solidFill>
                          <a:effectLst/>
                          <a:latin typeface="Arial" panose="020B0604020202020204" pitchFamily="34" charset="0"/>
                          <a:cs typeface="Arial" panose="020B0604020202020204" pitchFamily="34" charset="0"/>
                        </a:rPr>
                        <a:t>aplicar estos conocimientos. </a:t>
                      </a:r>
                    </a:p>
                    <a:p>
                      <a:pPr algn="l">
                        <a:lnSpc>
                          <a:spcPct val="107000"/>
                        </a:lnSpc>
                        <a:spcAft>
                          <a:spcPts val="0"/>
                        </a:spcAft>
                      </a:pPr>
                      <a:r>
                        <a:rPr lang="es-MX" sz="2400" b="0" dirty="0">
                          <a:solidFill>
                            <a:schemeClr val="tx1"/>
                          </a:solidFill>
                          <a:effectLst/>
                          <a:latin typeface="Arial" panose="020B0604020202020204" pitchFamily="34" charset="0"/>
                          <a:cs typeface="Arial" panose="020B0604020202020204" pitchFamily="34" charset="0"/>
                        </a:rPr>
                        <a:t> </a:t>
                      </a:r>
                    </a:p>
                    <a:p>
                      <a:pPr algn="l">
                        <a:lnSpc>
                          <a:spcPct val="107000"/>
                        </a:lnSpc>
                        <a:spcAft>
                          <a:spcPts val="0"/>
                        </a:spcAft>
                      </a:pPr>
                      <a:r>
                        <a:rPr lang="es-MX" sz="2400" b="0" dirty="0">
                          <a:solidFill>
                            <a:schemeClr val="tx1"/>
                          </a:solidFill>
                          <a:effectLst/>
                          <a:latin typeface="Arial" panose="020B0604020202020204" pitchFamily="34" charset="0"/>
                          <a:cs typeface="Arial" panose="020B0604020202020204" pitchFamily="34" charset="0"/>
                        </a:rPr>
                        <a:t>Por lo que se deben considerar las siguientes preguntas: </a:t>
                      </a:r>
                    </a:p>
                    <a:p>
                      <a:pPr marL="457200" lvl="0" indent="-457200" algn="l">
                        <a:lnSpc>
                          <a:spcPct val="107000"/>
                        </a:lnSpc>
                        <a:spcAft>
                          <a:spcPts val="0"/>
                        </a:spcAft>
                        <a:buFont typeface="+mj-lt"/>
                        <a:buAutoNum type="alphaLcPeriod"/>
                      </a:pPr>
                      <a:r>
                        <a:rPr lang="es-MX" sz="2400" b="0" dirty="0">
                          <a:solidFill>
                            <a:schemeClr val="tx1"/>
                          </a:solidFill>
                          <a:effectLst/>
                          <a:latin typeface="Arial" panose="020B0604020202020204" pitchFamily="34" charset="0"/>
                          <a:cs typeface="Arial" panose="020B0604020202020204" pitchFamily="34" charset="0"/>
                        </a:rPr>
                        <a:t>¿Qué errores se pueden cometer?</a:t>
                      </a:r>
                    </a:p>
                    <a:p>
                      <a:pPr marL="457200" lvl="0" indent="-457200" algn="l">
                        <a:lnSpc>
                          <a:spcPct val="107000"/>
                        </a:lnSpc>
                        <a:spcAft>
                          <a:spcPts val="0"/>
                        </a:spcAft>
                        <a:buFont typeface="+mj-lt"/>
                        <a:buAutoNum type="alphaLcPeriod"/>
                      </a:pPr>
                      <a:r>
                        <a:rPr lang="es-MX" sz="2400" b="0" dirty="0">
                          <a:solidFill>
                            <a:schemeClr val="tx1"/>
                          </a:solidFill>
                          <a:effectLst/>
                          <a:latin typeface="Arial" panose="020B0604020202020204" pitchFamily="34" charset="0"/>
                          <a:cs typeface="Arial" panose="020B0604020202020204" pitchFamily="34" charset="0"/>
                        </a:rPr>
                        <a:t>¿Quiénes se verán afectados? </a:t>
                      </a:r>
                    </a:p>
                    <a:p>
                      <a:pPr marL="457200" lvl="0" indent="-457200" algn="l">
                        <a:lnSpc>
                          <a:spcPct val="107000"/>
                        </a:lnSpc>
                        <a:spcAft>
                          <a:spcPts val="0"/>
                        </a:spcAft>
                        <a:buFont typeface="+mj-lt"/>
                        <a:buAutoNum type="alphaLcPeriod"/>
                      </a:pPr>
                      <a:r>
                        <a:rPr lang="es-MX" sz="2400" b="0" dirty="0">
                          <a:solidFill>
                            <a:schemeClr val="tx1"/>
                          </a:solidFill>
                          <a:effectLst/>
                          <a:latin typeface="Arial" panose="020B0604020202020204" pitchFamily="34" charset="0"/>
                          <a:cs typeface="Arial" panose="020B0604020202020204" pitchFamily="34" charset="0"/>
                        </a:rPr>
                        <a:t>¿Cuál es su impacto a corto, mediano y largo plazo? </a:t>
                      </a:r>
                    </a:p>
                    <a:p>
                      <a:pPr marL="457200" lvl="0" indent="-457200" algn="l">
                        <a:lnSpc>
                          <a:spcPct val="107000"/>
                        </a:lnSpc>
                        <a:spcAft>
                          <a:spcPts val="0"/>
                        </a:spcAft>
                        <a:buFont typeface="+mj-lt"/>
                        <a:buAutoNum type="alphaLcPeriod"/>
                      </a:pPr>
                      <a:r>
                        <a:rPr lang="es-MX" sz="2400" b="0" dirty="0">
                          <a:solidFill>
                            <a:schemeClr val="tx1"/>
                          </a:solidFill>
                          <a:effectLst/>
                          <a:latin typeface="Arial" panose="020B0604020202020204" pitchFamily="34" charset="0"/>
                          <a:cs typeface="Arial" panose="020B0604020202020204" pitchFamily="34" charset="0"/>
                        </a:rPr>
                        <a:t>¿Cuáles son los conocimientos </a:t>
                      </a:r>
                      <a:r>
                        <a:rPr lang="es-MX" sz="2800" b="0" dirty="0" smtClean="0">
                          <a:solidFill>
                            <a:srgbClr val="FF0000"/>
                          </a:solidFill>
                          <a:effectLst/>
                          <a:latin typeface="Arial" panose="020B0604020202020204" pitchFamily="34" charset="0"/>
                          <a:cs typeface="Arial" panose="020B0604020202020204" pitchFamily="34" charset="0"/>
                        </a:rPr>
                        <a:t>clave</a:t>
                      </a:r>
                      <a:r>
                        <a:rPr lang="es-MX" sz="2400" b="0" dirty="0" smtClean="0">
                          <a:solidFill>
                            <a:schemeClr val="tx1"/>
                          </a:solidFill>
                          <a:effectLst/>
                          <a:latin typeface="Arial" panose="020B0604020202020204" pitchFamily="34" charset="0"/>
                          <a:cs typeface="Arial" panose="020B0604020202020204" pitchFamily="34" charset="0"/>
                        </a:rPr>
                        <a:t> </a:t>
                      </a:r>
                      <a:r>
                        <a:rPr lang="es-MX" sz="2400" b="0" dirty="0">
                          <a:solidFill>
                            <a:schemeClr val="tx1"/>
                          </a:solidFill>
                          <a:effectLst/>
                          <a:latin typeface="Arial" panose="020B0604020202020204" pitchFamily="34" charset="0"/>
                          <a:cs typeface="Arial" panose="020B0604020202020204" pitchFamily="34" charset="0"/>
                        </a:rPr>
                        <a:t>del tema? </a:t>
                      </a:r>
                    </a:p>
                    <a:p>
                      <a:pPr marL="457200" lvl="0" indent="-457200" algn="l">
                        <a:lnSpc>
                          <a:spcPct val="107000"/>
                        </a:lnSpc>
                        <a:spcAft>
                          <a:spcPts val="0"/>
                        </a:spcAft>
                        <a:buFont typeface="+mj-lt"/>
                        <a:buAutoNum type="alphaLcPeriod"/>
                      </a:pPr>
                      <a:r>
                        <a:rPr lang="es-MX" sz="2400" b="0" dirty="0">
                          <a:solidFill>
                            <a:schemeClr val="tx1"/>
                          </a:solidFill>
                          <a:effectLst/>
                          <a:latin typeface="Arial" panose="020B0604020202020204" pitchFamily="34" charset="0"/>
                          <a:cs typeface="Arial" panose="020B0604020202020204" pitchFamily="34" charset="0"/>
                        </a:rPr>
                        <a:t>¿De qué manera una buena decisión para algunos, podría no serlo para otros? </a:t>
                      </a:r>
                    </a:p>
                    <a:p>
                      <a:pPr marL="457200" lvl="0" indent="-457200" algn="l">
                        <a:lnSpc>
                          <a:spcPct val="107000"/>
                        </a:lnSpc>
                        <a:spcAft>
                          <a:spcPts val="0"/>
                        </a:spcAft>
                        <a:buFont typeface="+mj-lt"/>
                        <a:buAutoNum type="alphaLcPeriod"/>
                      </a:pPr>
                      <a:r>
                        <a:rPr lang="es-MX" sz="2400" b="0" dirty="0">
                          <a:solidFill>
                            <a:schemeClr val="tx1"/>
                          </a:solidFill>
                          <a:effectLst/>
                          <a:latin typeface="Arial" panose="020B0604020202020204" pitchFamily="34" charset="0"/>
                          <a:cs typeface="Arial" panose="020B0604020202020204" pitchFamily="34" charset="0"/>
                        </a:rPr>
                        <a:t>¿Qué actitudes y valores son necesarios para actuar de la forma requerida? </a:t>
                      </a:r>
                      <a:endParaRPr lang="es-MX" sz="24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l">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Que expliquen: </a:t>
                      </a:r>
                    </a:p>
                    <a:p>
                      <a:pPr marL="457200" lvl="0" indent="-457200" algn="l">
                        <a:lnSpc>
                          <a:spcPct val="107000"/>
                        </a:lnSpc>
                        <a:spcAft>
                          <a:spcPts val="0"/>
                        </a:spcAft>
                        <a:buFont typeface="+mj-lt"/>
                        <a:buAutoNum type="alphaLcPeriod"/>
                      </a:pPr>
                      <a:r>
                        <a:rPr lang="es-MX" sz="2400" dirty="0">
                          <a:solidFill>
                            <a:schemeClr val="tx1"/>
                          </a:solidFill>
                          <a:effectLst/>
                          <a:latin typeface="Arial" panose="020B0604020202020204" pitchFamily="34" charset="0"/>
                          <a:cs typeface="Arial" panose="020B0604020202020204" pitchFamily="34" charset="0"/>
                        </a:rPr>
                        <a:t>Las ventajas de aplicar lo aprendido.</a:t>
                      </a:r>
                    </a:p>
                    <a:p>
                      <a:pPr marL="457200" lvl="0" indent="-457200" algn="l">
                        <a:lnSpc>
                          <a:spcPct val="107000"/>
                        </a:lnSpc>
                        <a:spcAft>
                          <a:spcPts val="0"/>
                        </a:spcAft>
                        <a:buFont typeface="+mj-lt"/>
                        <a:buAutoNum type="alphaLcPeriod"/>
                      </a:pPr>
                      <a:r>
                        <a:rPr lang="es-MX" sz="2400" dirty="0">
                          <a:solidFill>
                            <a:schemeClr val="tx1"/>
                          </a:solidFill>
                          <a:effectLst/>
                          <a:latin typeface="Arial" panose="020B0604020202020204" pitchFamily="34" charset="0"/>
                          <a:cs typeface="Arial" panose="020B0604020202020204" pitchFamily="34" charset="0"/>
                        </a:rPr>
                        <a:t>Las consecuencias de no llevarlo a cabo. </a:t>
                      </a:r>
                    </a:p>
                    <a:p>
                      <a:pPr algn="l">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 </a:t>
                      </a:r>
                    </a:p>
                    <a:p>
                      <a:pPr algn="l">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Que interpreten: </a:t>
                      </a:r>
                    </a:p>
                    <a:p>
                      <a:pPr marL="457200" lvl="0" indent="-457200" algn="l">
                        <a:lnSpc>
                          <a:spcPct val="107000"/>
                        </a:lnSpc>
                        <a:spcAft>
                          <a:spcPts val="0"/>
                        </a:spcAft>
                        <a:buFont typeface="+mj-lt"/>
                        <a:buAutoNum type="alphaLcPeriod"/>
                      </a:pPr>
                      <a:r>
                        <a:rPr lang="es-MX" sz="2400" dirty="0">
                          <a:solidFill>
                            <a:schemeClr val="tx1"/>
                          </a:solidFill>
                          <a:effectLst/>
                          <a:latin typeface="Arial" panose="020B0604020202020204" pitchFamily="34" charset="0"/>
                          <a:cs typeface="Arial" panose="020B0604020202020204" pitchFamily="34" charset="0"/>
                        </a:rPr>
                        <a:t>La información técnica derivada de sus nuevos conocimientos. </a:t>
                      </a:r>
                    </a:p>
                    <a:p>
                      <a:pPr marL="457200" lvl="0" indent="-457200" algn="l">
                        <a:lnSpc>
                          <a:spcPct val="107000"/>
                        </a:lnSpc>
                        <a:spcAft>
                          <a:spcPts val="0"/>
                        </a:spcAft>
                        <a:buFont typeface="+mj-lt"/>
                        <a:buAutoNum type="alphaLcPeriod"/>
                      </a:pPr>
                      <a:r>
                        <a:rPr lang="es-MX" sz="2400" dirty="0">
                          <a:solidFill>
                            <a:schemeClr val="tx1"/>
                          </a:solidFill>
                          <a:effectLst/>
                          <a:latin typeface="Arial" panose="020B0604020202020204" pitchFamily="34" charset="0"/>
                          <a:cs typeface="Arial" panose="020B0604020202020204" pitchFamily="34" charset="0"/>
                        </a:rPr>
                        <a:t>El impacto de seguir o no las nuevas técnicas. </a:t>
                      </a:r>
                    </a:p>
                    <a:p>
                      <a:pPr algn="l">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 </a:t>
                      </a:r>
                    </a:p>
                    <a:p>
                      <a:pPr algn="l">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Que apliquen: </a:t>
                      </a:r>
                    </a:p>
                    <a:p>
                      <a:pPr marL="457200" lvl="0" indent="-457200" algn="l">
                        <a:lnSpc>
                          <a:spcPct val="107000"/>
                        </a:lnSpc>
                        <a:spcAft>
                          <a:spcPts val="0"/>
                        </a:spcAft>
                        <a:buFont typeface="+mj-lt"/>
                        <a:buAutoNum type="alphaLcPeriod"/>
                      </a:pPr>
                      <a:r>
                        <a:rPr lang="es-MX" sz="2400" dirty="0">
                          <a:solidFill>
                            <a:schemeClr val="tx1"/>
                          </a:solidFill>
                          <a:effectLst/>
                          <a:latin typeface="Arial" panose="020B0604020202020204" pitchFamily="34" charset="0"/>
                          <a:cs typeface="Arial" panose="020B0604020202020204" pitchFamily="34" charset="0"/>
                        </a:rPr>
                        <a:t>El nuevo conocimiento conforme a las buenas prácticas profesionales. </a:t>
                      </a:r>
                    </a:p>
                    <a:p>
                      <a:pPr marL="457200" lvl="0" indent="-457200" algn="l">
                        <a:lnSpc>
                          <a:spcPct val="107000"/>
                        </a:lnSpc>
                        <a:spcAft>
                          <a:spcPts val="0"/>
                        </a:spcAft>
                        <a:buFont typeface="+mj-lt"/>
                        <a:buAutoNum type="alphaLcPeriod"/>
                      </a:pPr>
                      <a:r>
                        <a:rPr lang="es-MX" sz="2400" dirty="0">
                          <a:solidFill>
                            <a:schemeClr val="tx1"/>
                          </a:solidFill>
                          <a:effectLst/>
                          <a:latin typeface="Arial" panose="020B0604020202020204" pitchFamily="34" charset="0"/>
                          <a:cs typeface="Arial" panose="020B0604020202020204" pitchFamily="34" charset="0"/>
                        </a:rPr>
                        <a:t>La evaluaci</a:t>
                      </a:r>
                      <a:r>
                        <a:rPr lang="es-ES" sz="2400" dirty="0" err="1">
                          <a:solidFill>
                            <a:schemeClr val="tx1"/>
                          </a:solidFill>
                          <a:effectLst/>
                          <a:latin typeface="Arial" panose="020B0604020202020204" pitchFamily="34" charset="0"/>
                          <a:cs typeface="Arial" panose="020B0604020202020204" pitchFamily="34" charset="0"/>
                        </a:rPr>
                        <a:t>ón</a:t>
                      </a:r>
                      <a:r>
                        <a:rPr lang="es-ES" sz="2400" dirty="0">
                          <a:solidFill>
                            <a:schemeClr val="tx1"/>
                          </a:solidFill>
                          <a:effectLst/>
                          <a:latin typeface="Arial" panose="020B0604020202020204" pitchFamily="34" charset="0"/>
                          <a:cs typeface="Arial" panose="020B0604020202020204" pitchFamily="34" charset="0"/>
                        </a:rPr>
                        <a:t> de</a:t>
                      </a:r>
                      <a:r>
                        <a:rPr lang="es-MX" sz="2400" dirty="0">
                          <a:solidFill>
                            <a:schemeClr val="tx1"/>
                          </a:solidFill>
                          <a:effectLst/>
                          <a:latin typeface="Arial" panose="020B0604020202020204" pitchFamily="34" charset="0"/>
                          <a:cs typeface="Arial" panose="020B0604020202020204" pitchFamily="34" charset="0"/>
                        </a:rPr>
                        <a:t> los trabajos hechos por otros profesionales. </a:t>
                      </a:r>
                    </a:p>
                    <a:p>
                      <a:pPr algn="l">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 </a:t>
                      </a:r>
                    </a:p>
                    <a:p>
                      <a:pPr algn="l">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Que vean distintos puntos de vista: </a:t>
                      </a:r>
                    </a:p>
                    <a:p>
                      <a:pPr marL="457200" lvl="0" indent="-457200" algn="l">
                        <a:lnSpc>
                          <a:spcPct val="107000"/>
                        </a:lnSpc>
                        <a:spcAft>
                          <a:spcPts val="0"/>
                        </a:spcAft>
                        <a:buFont typeface="+mj-lt"/>
                        <a:buAutoNum type="alphaLcPeriod"/>
                      </a:pPr>
                      <a:r>
                        <a:rPr lang="es-MX" sz="2400" dirty="0">
                          <a:solidFill>
                            <a:schemeClr val="tx1"/>
                          </a:solidFill>
                          <a:effectLst/>
                          <a:latin typeface="Arial" panose="020B0604020202020204" pitchFamily="34" charset="0"/>
                          <a:cs typeface="Arial" panose="020B0604020202020204" pitchFamily="34" charset="0"/>
                        </a:rPr>
                        <a:t>De otros usuarios del producto o servicio.</a:t>
                      </a:r>
                    </a:p>
                    <a:p>
                      <a:pPr marL="457200" lvl="0" indent="-457200" algn="l">
                        <a:lnSpc>
                          <a:spcPct val="107000"/>
                        </a:lnSpc>
                        <a:spcAft>
                          <a:spcPts val="0"/>
                        </a:spcAft>
                        <a:buFont typeface="+mj-lt"/>
                        <a:buAutoNum type="alphaLcPeriod"/>
                      </a:pPr>
                      <a:r>
                        <a:rPr lang="es-MX" sz="2400" dirty="0">
                          <a:solidFill>
                            <a:schemeClr val="tx1"/>
                          </a:solidFill>
                          <a:effectLst/>
                          <a:latin typeface="Arial" panose="020B0604020202020204" pitchFamily="34" charset="0"/>
                          <a:cs typeface="Arial" panose="020B0604020202020204" pitchFamily="34" charset="0"/>
                        </a:rPr>
                        <a:t>De otros profesionales. </a:t>
                      </a:r>
                    </a:p>
                    <a:p>
                      <a:pPr marL="457200" lvl="0" indent="-457200" algn="l">
                        <a:lnSpc>
                          <a:spcPct val="107000"/>
                        </a:lnSpc>
                        <a:spcAft>
                          <a:spcPts val="0"/>
                        </a:spcAft>
                        <a:buFont typeface="+mj-lt"/>
                        <a:buAutoNum type="alphaLcPeriod"/>
                      </a:pPr>
                      <a:r>
                        <a:rPr lang="es-MX" sz="2400" dirty="0">
                          <a:solidFill>
                            <a:schemeClr val="tx1"/>
                          </a:solidFill>
                          <a:effectLst/>
                          <a:latin typeface="Arial" panose="020B0604020202020204" pitchFamily="34" charset="0"/>
                          <a:cs typeface="Arial" panose="020B0604020202020204" pitchFamily="34" charset="0"/>
                        </a:rPr>
                        <a:t>De otras instituciones o de otras latitudes. </a:t>
                      </a:r>
                    </a:p>
                    <a:p>
                      <a:pPr algn="l">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 </a:t>
                      </a:r>
                    </a:p>
                    <a:p>
                      <a:pPr algn="l">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Que empatice con: </a:t>
                      </a:r>
                    </a:p>
                    <a:p>
                      <a:pPr marL="0" lvl="0" indent="0" algn="l">
                        <a:lnSpc>
                          <a:spcPct val="107000"/>
                        </a:lnSpc>
                        <a:spcAft>
                          <a:spcPts val="0"/>
                        </a:spcAft>
                        <a:buFont typeface="Symbol" panose="05050102010706020507" pitchFamily="18" charset="2"/>
                        <a:buNone/>
                      </a:pPr>
                      <a:r>
                        <a:rPr lang="es-MX" sz="2400" dirty="0">
                          <a:solidFill>
                            <a:schemeClr val="tx1"/>
                          </a:solidFill>
                          <a:effectLst/>
                          <a:latin typeface="Arial" panose="020B0604020202020204" pitchFamily="34" charset="0"/>
                          <a:cs typeface="Arial" panose="020B0604020202020204" pitchFamily="34" charset="0"/>
                        </a:rPr>
                        <a:t>Los usuarios y beneficiarios directos e indirectos de la práctica aprendida. </a:t>
                      </a:r>
                    </a:p>
                    <a:p>
                      <a:pPr algn="l">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 </a:t>
                      </a:r>
                    </a:p>
                    <a:p>
                      <a:pPr algn="l">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Que se reflejen en: </a:t>
                      </a:r>
                    </a:p>
                    <a:p>
                      <a:pPr marL="457200" lvl="0" indent="-457200" algn="l">
                        <a:lnSpc>
                          <a:spcPct val="107000"/>
                        </a:lnSpc>
                        <a:spcAft>
                          <a:spcPts val="0"/>
                        </a:spcAft>
                        <a:buFont typeface="+mj-lt"/>
                        <a:buAutoNum type="alphaLcPeriod"/>
                      </a:pPr>
                      <a:r>
                        <a:rPr lang="es-MX" sz="2400" dirty="0">
                          <a:solidFill>
                            <a:schemeClr val="tx1"/>
                          </a:solidFill>
                          <a:effectLst/>
                          <a:latin typeface="Arial" panose="020B0604020202020204" pitchFamily="34" charset="0"/>
                          <a:cs typeface="Arial" panose="020B0604020202020204" pitchFamily="34" charset="0"/>
                        </a:rPr>
                        <a:t>Los hábitos y/o bienestar de los usuarios finales. </a:t>
                      </a:r>
                    </a:p>
                    <a:p>
                      <a:pPr marL="457200" lvl="0" indent="-457200" algn="l">
                        <a:lnSpc>
                          <a:spcPct val="107000"/>
                        </a:lnSpc>
                        <a:spcAft>
                          <a:spcPts val="0"/>
                        </a:spcAft>
                        <a:buFont typeface="+mj-lt"/>
                        <a:buAutoNum type="alphaLcPeriod"/>
                      </a:pPr>
                      <a:r>
                        <a:rPr lang="es-MX" sz="2400" dirty="0">
                          <a:solidFill>
                            <a:schemeClr val="tx1"/>
                          </a:solidFill>
                          <a:effectLst/>
                          <a:latin typeface="Arial" panose="020B0604020202020204" pitchFamily="34" charset="0"/>
                          <a:cs typeface="Arial" panose="020B0604020202020204" pitchFamily="34" charset="0"/>
                        </a:rPr>
                        <a:t>La calidad de vida de los usuarios. </a:t>
                      </a:r>
                    </a:p>
                    <a:p>
                      <a:pPr marL="239395" algn="l">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 </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l">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 </a:t>
                      </a:r>
                    </a:p>
                    <a:p>
                      <a:pPr marL="457200" lvl="0" indent="-457200" algn="l">
                        <a:lnSpc>
                          <a:spcPct val="107000"/>
                        </a:lnSpc>
                        <a:spcAft>
                          <a:spcPts val="0"/>
                        </a:spcAft>
                        <a:buFont typeface="+mj-lt"/>
                        <a:buAutoNum type="alphaLcPeriod"/>
                      </a:pPr>
                      <a:r>
                        <a:rPr lang="es-MX" sz="2400" dirty="0">
                          <a:solidFill>
                            <a:schemeClr val="tx1"/>
                          </a:solidFill>
                          <a:effectLst/>
                          <a:latin typeface="Arial" panose="020B0604020202020204" pitchFamily="34" charset="0"/>
                          <a:cs typeface="Arial" panose="020B0604020202020204" pitchFamily="34" charset="0"/>
                        </a:rPr>
                        <a:t>Comprender la importancia de aplicar estos procedimientos.</a:t>
                      </a:r>
                    </a:p>
                    <a:p>
                      <a:pPr marL="457200" lvl="0" indent="-457200" algn="l">
                        <a:lnSpc>
                          <a:spcPct val="107000"/>
                        </a:lnSpc>
                        <a:spcAft>
                          <a:spcPts val="0"/>
                        </a:spcAft>
                        <a:buFont typeface="+mj-lt"/>
                        <a:buAutoNum type="alphaLcPeriod"/>
                      </a:pPr>
                      <a:r>
                        <a:rPr lang="es-MX" sz="2400" dirty="0">
                          <a:solidFill>
                            <a:schemeClr val="tx1"/>
                          </a:solidFill>
                          <a:effectLst/>
                          <a:latin typeface="Arial" panose="020B0604020202020204" pitchFamily="34" charset="0"/>
                          <a:cs typeface="Arial" panose="020B0604020202020204" pitchFamily="34" charset="0"/>
                        </a:rPr>
                        <a:t>Sistematizar la información de forma clara y amigable. </a:t>
                      </a:r>
                    </a:p>
                    <a:p>
                      <a:pPr marL="457200" lvl="0" indent="-457200" algn="l">
                        <a:lnSpc>
                          <a:spcPct val="107000"/>
                        </a:lnSpc>
                        <a:spcAft>
                          <a:spcPts val="0"/>
                        </a:spcAft>
                        <a:buFont typeface="+mj-lt"/>
                        <a:buAutoNum type="alphaLcPeriod"/>
                      </a:pPr>
                      <a:r>
                        <a:rPr lang="es-MX" sz="2400" dirty="0">
                          <a:solidFill>
                            <a:schemeClr val="tx1"/>
                          </a:solidFill>
                          <a:effectLst/>
                          <a:latin typeface="Arial" panose="020B0604020202020204" pitchFamily="34" charset="0"/>
                          <a:cs typeface="Arial" panose="020B0604020202020204" pitchFamily="34" charset="0"/>
                        </a:rPr>
                        <a:t>Discutir la popularidad de las ideas equivocadas acerca del tema.</a:t>
                      </a:r>
                    </a:p>
                    <a:p>
                      <a:pPr marL="457200" lvl="0" indent="-457200" algn="l">
                        <a:lnSpc>
                          <a:spcPct val="107000"/>
                        </a:lnSpc>
                        <a:spcAft>
                          <a:spcPts val="0"/>
                        </a:spcAft>
                        <a:buFont typeface="+mj-lt"/>
                        <a:buAutoNum type="alphaLcPeriod"/>
                      </a:pPr>
                      <a:r>
                        <a:rPr lang="es-MX" sz="2400" dirty="0">
                          <a:solidFill>
                            <a:schemeClr val="tx1"/>
                          </a:solidFill>
                          <a:effectLst/>
                          <a:latin typeface="Arial" panose="020B0604020202020204" pitchFamily="34" charset="0"/>
                          <a:cs typeface="Arial" panose="020B0604020202020204" pitchFamily="34" charset="0"/>
                        </a:rPr>
                        <a:t>Evaluar la aplicación de lo aprendido, considerando las diversas variantes y circunstancias. </a:t>
                      </a:r>
                    </a:p>
                    <a:p>
                      <a:pPr marL="457200" lvl="0" indent="-457200" algn="l">
                        <a:lnSpc>
                          <a:spcPct val="107000"/>
                        </a:lnSpc>
                        <a:spcAft>
                          <a:spcPts val="0"/>
                        </a:spcAft>
                        <a:buFont typeface="+mj-lt"/>
                        <a:buAutoNum type="alphaLcPeriod"/>
                      </a:pPr>
                      <a:r>
                        <a:rPr lang="es-MX" sz="2400" dirty="0">
                          <a:solidFill>
                            <a:schemeClr val="tx1"/>
                          </a:solidFill>
                          <a:effectLst/>
                          <a:latin typeface="Arial" panose="020B0604020202020204" pitchFamily="34" charset="0"/>
                          <a:cs typeface="Arial" panose="020B0604020202020204" pitchFamily="34" charset="0"/>
                        </a:rPr>
                        <a:t>Realizar prácticas y reportes acerca de lo aprendido.</a:t>
                      </a:r>
                    </a:p>
                    <a:p>
                      <a:pPr marL="457200" lvl="0" indent="-457200" algn="l">
                        <a:lnSpc>
                          <a:spcPct val="107000"/>
                        </a:lnSpc>
                        <a:spcAft>
                          <a:spcPts val="0"/>
                        </a:spcAft>
                        <a:buFont typeface="+mj-lt"/>
                        <a:buAutoNum type="alphaLcPeriod"/>
                      </a:pPr>
                      <a:r>
                        <a:rPr lang="es-MX" sz="2400" dirty="0">
                          <a:solidFill>
                            <a:schemeClr val="tx1"/>
                          </a:solidFill>
                          <a:effectLst/>
                          <a:latin typeface="Arial" panose="020B0604020202020204" pitchFamily="34" charset="0"/>
                          <a:cs typeface="Arial" panose="020B0604020202020204" pitchFamily="34" charset="0"/>
                        </a:rPr>
                        <a:t>Realizar investigaciones acerca del impacto de lo aplicado. </a:t>
                      </a:r>
                    </a:p>
                    <a:p>
                      <a:pPr marL="457200" lvl="0" indent="-457200" algn="l">
                        <a:lnSpc>
                          <a:spcPct val="107000"/>
                        </a:lnSpc>
                        <a:spcAft>
                          <a:spcPts val="0"/>
                        </a:spcAft>
                        <a:buFont typeface="+mj-lt"/>
                        <a:buAutoNum type="alphaLcPeriod"/>
                      </a:pPr>
                      <a:r>
                        <a:rPr lang="es-MX" sz="2400" dirty="0">
                          <a:solidFill>
                            <a:schemeClr val="tx1"/>
                          </a:solidFill>
                          <a:effectLst/>
                          <a:latin typeface="Arial" panose="020B0604020202020204" pitchFamily="34" charset="0"/>
                          <a:cs typeface="Arial" panose="020B0604020202020204" pitchFamily="34" charset="0"/>
                        </a:rPr>
                        <a:t>Describir cómo se verán afectados los usuarios con el bien o servicio recibido. </a:t>
                      </a:r>
                    </a:p>
                    <a:p>
                      <a:pPr marL="457200" lvl="0" indent="-457200" algn="l">
                        <a:lnSpc>
                          <a:spcPct val="107000"/>
                        </a:lnSpc>
                        <a:spcAft>
                          <a:spcPts val="0"/>
                        </a:spcAft>
                        <a:buFont typeface="+mj-lt"/>
                        <a:buAutoNum type="alphaLcPeriod"/>
                      </a:pPr>
                      <a:r>
                        <a:rPr lang="es-MX" sz="2400" dirty="0">
                          <a:solidFill>
                            <a:schemeClr val="tx1"/>
                          </a:solidFill>
                          <a:effectLst/>
                          <a:latin typeface="Arial" panose="020B0604020202020204" pitchFamily="34" charset="0"/>
                          <a:cs typeface="Arial" panose="020B0604020202020204" pitchFamily="34" charset="0"/>
                        </a:rPr>
                        <a:t>Mencionar qué actitudes necesita para conducirse adecuadamente con los nuevos conocimientos. </a:t>
                      </a:r>
                    </a:p>
                    <a:p>
                      <a:pPr marL="457200" lvl="0" indent="-457200" algn="l">
                        <a:lnSpc>
                          <a:spcPct val="107000"/>
                        </a:lnSpc>
                        <a:spcAft>
                          <a:spcPts val="0"/>
                        </a:spcAft>
                        <a:buFont typeface="+mj-lt"/>
                        <a:buAutoNum type="alphaLcPeriod"/>
                      </a:pPr>
                      <a:r>
                        <a:rPr lang="es-MX" sz="2400" dirty="0">
                          <a:solidFill>
                            <a:schemeClr val="tx1"/>
                          </a:solidFill>
                          <a:effectLst/>
                          <a:latin typeface="Arial" panose="020B0604020202020204" pitchFamily="34" charset="0"/>
                          <a:cs typeface="Arial" panose="020B0604020202020204" pitchFamily="34" charset="0"/>
                        </a:rPr>
                        <a:t>Reflexionar acerca de las consecuencias de una aplicación ineficiente de estos conocimientos. </a:t>
                      </a:r>
                    </a:p>
                    <a:p>
                      <a:pPr algn="l">
                        <a:lnSpc>
                          <a:spcPct val="107000"/>
                        </a:lnSpc>
                        <a:spcAft>
                          <a:spcPts val="0"/>
                        </a:spcAft>
                      </a:pPr>
                      <a:r>
                        <a:rPr lang="es-MX" sz="2400" dirty="0">
                          <a:solidFill>
                            <a:schemeClr val="tx1"/>
                          </a:solidFill>
                          <a:effectLst/>
                          <a:latin typeface="Arial" panose="020B0604020202020204" pitchFamily="34" charset="0"/>
                          <a:cs typeface="Arial" panose="020B0604020202020204" pitchFamily="34" charset="0"/>
                        </a:rPr>
                        <a:t> </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2"/>
                  </a:ext>
                </a:extLst>
              </a:tr>
            </a:tbl>
          </a:graphicData>
        </a:graphic>
      </p:graphicFrame>
      <p:sp>
        <p:nvSpPr>
          <p:cNvPr id="4" name="Rectángulo 3"/>
          <p:cNvSpPr/>
          <p:nvPr/>
        </p:nvSpPr>
        <p:spPr>
          <a:xfrm>
            <a:off x="555170" y="14336485"/>
            <a:ext cx="18679886" cy="1080296"/>
          </a:xfrm>
          <a:prstGeom prst="rect">
            <a:avLst/>
          </a:prstGeom>
        </p:spPr>
        <p:txBody>
          <a:bodyPr wrap="square">
            <a:spAutoFit/>
          </a:bodyPr>
          <a:lstStyle/>
          <a:p>
            <a:pPr>
              <a:lnSpc>
                <a:spcPct val="107000"/>
              </a:lnSpc>
              <a:spcAft>
                <a:spcPts val="800"/>
              </a:spcAft>
            </a:pPr>
            <a:r>
              <a:rPr lang="es-MX" sz="3200" dirty="0" smtClean="0">
                <a:solidFill>
                  <a:srgbClr val="FF0000"/>
                </a:solidFill>
                <a:latin typeface="Arial" panose="020B0604020202020204" pitchFamily="34" charset="0"/>
                <a:ea typeface="Calibri" panose="020F0502020204030204" pitchFamily="34" charset="0"/>
                <a:cs typeface="Arial" panose="020B0604020202020204" pitchFamily="34" charset="0"/>
              </a:rPr>
              <a:t>La informaci</a:t>
            </a:r>
            <a:r>
              <a:rPr lang="es-ES" sz="3200" dirty="0" err="1" smtClean="0">
                <a:solidFill>
                  <a:srgbClr val="FF0000"/>
                </a:solidFill>
                <a:latin typeface="Arial" panose="020B0604020202020204" pitchFamily="34" charset="0"/>
                <a:ea typeface="Calibri" panose="020F0502020204030204" pitchFamily="34" charset="0"/>
                <a:cs typeface="Arial" panose="020B0604020202020204" pitchFamily="34" charset="0"/>
              </a:rPr>
              <a:t>ón</a:t>
            </a:r>
            <a:r>
              <a:rPr lang="es-ES" sz="3200" dirty="0" smtClean="0">
                <a:solidFill>
                  <a:srgbClr val="FF0000"/>
                </a:solidFill>
                <a:latin typeface="Arial" panose="020B0604020202020204" pitchFamily="34" charset="0"/>
                <a:ea typeface="Calibri" panose="020F0502020204030204" pitchFamily="34" charset="0"/>
                <a:cs typeface="Arial" panose="020B0604020202020204" pitchFamily="34" charset="0"/>
              </a:rPr>
              <a:t> anterior le servirá como guía para </a:t>
            </a:r>
            <a:r>
              <a:rPr lang="es-MX" sz="2800" b="1" dirty="0" smtClean="0">
                <a:latin typeface="Arial" panose="020B0604020202020204" pitchFamily="34" charset="0"/>
                <a:ea typeface="Calibri" panose="020F0502020204030204" pitchFamily="34" charset="0"/>
                <a:cs typeface="Arial" panose="020B0604020202020204" pitchFamily="34" charset="0"/>
              </a:rPr>
              <a:t>especificar</a:t>
            </a:r>
            <a:r>
              <a:rPr lang="es-MX" sz="2800" dirty="0" smtClean="0">
                <a:latin typeface="Arial" panose="020B0604020202020204" pitchFamily="34" charset="0"/>
                <a:ea typeface="Calibri" panose="020F0502020204030204" pitchFamily="34" charset="0"/>
                <a:cs typeface="Arial" panose="020B0604020202020204" pitchFamily="34" charset="0"/>
              </a:rPr>
              <a:t> </a:t>
            </a:r>
            <a:r>
              <a:rPr lang="es-MX" sz="2800" dirty="0">
                <a:latin typeface="Arial" panose="020B0604020202020204" pitchFamily="34" charset="0"/>
                <a:ea typeface="Calibri" panose="020F0502020204030204" pitchFamily="34" charset="0"/>
                <a:cs typeface="Arial" panose="020B0604020202020204" pitchFamily="34" charset="0"/>
              </a:rPr>
              <a:t>qué es lo que quiere evaluar en la elaboración de sus productos integradores. </a:t>
            </a:r>
            <a:endParaRPr lang="es-MX" sz="2800"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Rectangle 20">
            <a:extLst>
              <a:ext uri="{FF2B5EF4-FFF2-40B4-BE49-F238E27FC236}">
                <a16:creationId xmlns="" xmlns:a16="http://schemas.microsoft.com/office/drawing/2014/main" id="{7295855B-23EF-4344-863D-8173E300ABEC}"/>
              </a:ext>
            </a:extLst>
          </p:cNvPr>
          <p:cNvSpPr/>
          <p:nvPr/>
        </p:nvSpPr>
        <p:spPr>
          <a:xfrm>
            <a:off x="19103160" y="3833253"/>
            <a:ext cx="3817620" cy="17779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err="1">
                <a:solidFill>
                  <a:schemeClr val="tx1"/>
                </a:solidFill>
                <a:latin typeface="Arial"/>
                <a:cs typeface="Calibri"/>
              </a:rPr>
              <a:t>Presentar</a:t>
            </a:r>
            <a:r>
              <a:rPr lang="en-US" sz="2400" dirty="0">
                <a:solidFill>
                  <a:schemeClr val="tx1"/>
                </a:solidFill>
                <a:latin typeface="Arial"/>
                <a:cs typeface="Calibri"/>
              </a:rPr>
              <a:t> en </a:t>
            </a:r>
            <a:r>
              <a:rPr lang="en-US" sz="2400" dirty="0" err="1">
                <a:solidFill>
                  <a:schemeClr val="tx1"/>
                </a:solidFill>
                <a:latin typeface="Arial"/>
                <a:cs typeface="Calibri"/>
              </a:rPr>
              <a:t>pestañas</a:t>
            </a:r>
            <a:r>
              <a:rPr lang="en-US" sz="2400" dirty="0">
                <a:solidFill>
                  <a:schemeClr val="tx1"/>
                </a:solidFill>
                <a:latin typeface="Arial"/>
                <a:cs typeface="Calibri"/>
              </a:rPr>
              <a:t> </a:t>
            </a:r>
            <a:r>
              <a:rPr lang="en-US" sz="2400" dirty="0" err="1">
                <a:solidFill>
                  <a:schemeClr val="tx1"/>
                </a:solidFill>
                <a:latin typeface="Arial"/>
                <a:cs typeface="Calibri"/>
              </a:rPr>
              <a:t>como</a:t>
            </a:r>
            <a:r>
              <a:rPr lang="en-US" sz="2400" dirty="0">
                <a:solidFill>
                  <a:schemeClr val="tx1"/>
                </a:solidFill>
                <a:latin typeface="Arial"/>
                <a:cs typeface="Calibri"/>
              </a:rPr>
              <a:t> se </a:t>
            </a:r>
            <a:r>
              <a:rPr lang="en-US" sz="2400" dirty="0" err="1">
                <a:solidFill>
                  <a:schemeClr val="tx1"/>
                </a:solidFill>
                <a:latin typeface="Arial"/>
                <a:cs typeface="Calibri"/>
              </a:rPr>
              <a:t>presentan</a:t>
            </a:r>
            <a:r>
              <a:rPr lang="en-US" sz="2400" dirty="0">
                <a:solidFill>
                  <a:schemeClr val="tx1"/>
                </a:solidFill>
                <a:latin typeface="Arial"/>
                <a:cs typeface="Calibri"/>
              </a:rPr>
              <a:t> las </a:t>
            </a:r>
            <a:r>
              <a:rPr lang="en-US" sz="2400" dirty="0" err="1">
                <a:solidFill>
                  <a:schemeClr val="tx1"/>
                </a:solidFill>
                <a:latin typeface="Arial"/>
                <a:cs typeface="Calibri"/>
              </a:rPr>
              <a:t>fuentes</a:t>
            </a:r>
            <a:r>
              <a:rPr lang="en-US" sz="2400" dirty="0">
                <a:solidFill>
                  <a:schemeClr val="tx1"/>
                </a:solidFill>
                <a:latin typeface="Arial"/>
                <a:cs typeface="Calibri"/>
              </a:rPr>
              <a:t> de </a:t>
            </a:r>
            <a:r>
              <a:rPr lang="en-US" sz="2400" dirty="0" err="1">
                <a:solidFill>
                  <a:schemeClr val="tx1"/>
                </a:solidFill>
                <a:latin typeface="Arial"/>
                <a:cs typeface="Calibri"/>
              </a:rPr>
              <a:t>información</a:t>
            </a:r>
            <a:r>
              <a:rPr lang="en-US" sz="2400" dirty="0">
                <a:solidFill>
                  <a:schemeClr val="tx1"/>
                </a:solidFill>
                <a:latin typeface="Arial"/>
                <a:cs typeface="Calibri"/>
              </a:rPr>
              <a:t>.</a:t>
            </a:r>
          </a:p>
        </p:txBody>
      </p:sp>
      <p:sp>
        <p:nvSpPr>
          <p:cNvPr id="6" name="Rectangle 20">
            <a:extLst>
              <a:ext uri="{FF2B5EF4-FFF2-40B4-BE49-F238E27FC236}">
                <a16:creationId xmlns="" xmlns:a16="http://schemas.microsoft.com/office/drawing/2014/main" id="{9142B12E-BD71-484F-B575-D489E3904B3D}"/>
              </a:ext>
            </a:extLst>
          </p:cNvPr>
          <p:cNvSpPr/>
          <p:nvPr/>
        </p:nvSpPr>
        <p:spPr>
          <a:xfrm>
            <a:off x="18936947" y="13954693"/>
            <a:ext cx="2270783" cy="17779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chemeClr val="tx1"/>
                </a:solidFill>
                <a:latin typeface="Arial"/>
                <a:cs typeface="Calibri"/>
              </a:rPr>
              <a:t>En </a:t>
            </a:r>
            <a:r>
              <a:rPr lang="en-US" sz="2400" dirty="0" err="1">
                <a:solidFill>
                  <a:schemeClr val="tx1"/>
                </a:solidFill>
                <a:latin typeface="Arial"/>
                <a:cs typeface="Calibri"/>
              </a:rPr>
              <a:t>plantilla</a:t>
            </a:r>
            <a:r>
              <a:rPr lang="en-US" sz="2400" dirty="0">
                <a:solidFill>
                  <a:schemeClr val="tx1"/>
                </a:solidFill>
                <a:latin typeface="Arial"/>
                <a:cs typeface="Calibri"/>
              </a:rPr>
              <a:t>. </a:t>
            </a:r>
          </a:p>
        </p:txBody>
      </p:sp>
      <p:sp>
        <p:nvSpPr>
          <p:cNvPr id="2" name="Flecha derecha 1"/>
          <p:cNvSpPr/>
          <p:nvPr/>
        </p:nvSpPr>
        <p:spPr>
          <a:xfrm>
            <a:off x="-876066" y="5611216"/>
            <a:ext cx="1752131" cy="44547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Flecha derecha 6"/>
          <p:cNvSpPr/>
          <p:nvPr/>
        </p:nvSpPr>
        <p:spPr>
          <a:xfrm>
            <a:off x="-1196961" y="9256278"/>
            <a:ext cx="1752131" cy="44547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Flecha derecha 7"/>
          <p:cNvSpPr/>
          <p:nvPr/>
        </p:nvSpPr>
        <p:spPr>
          <a:xfrm>
            <a:off x="-1417504" y="14431156"/>
            <a:ext cx="1752131" cy="44547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64551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9230" y="377262"/>
            <a:ext cx="6158802" cy="98139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s-MX" sz="3200" b="1" dirty="0">
                <a:solidFill>
                  <a:srgbClr val="FF0000"/>
                </a:solidFill>
                <a:latin typeface="Arial" panose="020B0604020202020204" pitchFamily="34" charset="0"/>
                <a:cs typeface="Arial" panose="020B0604020202020204" pitchFamily="34" charset="0"/>
              </a:rPr>
              <a:t>2.1. Subproductos a alcanzar </a:t>
            </a:r>
          </a:p>
        </p:txBody>
      </p:sp>
      <p:sp>
        <p:nvSpPr>
          <p:cNvPr id="3" name="Rectángulo 2"/>
          <p:cNvSpPr/>
          <p:nvPr/>
        </p:nvSpPr>
        <p:spPr>
          <a:xfrm>
            <a:off x="359228" y="1766337"/>
            <a:ext cx="18941142" cy="3832524"/>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Las experiencias </a:t>
            </a:r>
            <a:r>
              <a:rPr lang="es-MX" sz="2400" dirty="0">
                <a:solidFill>
                  <a:schemeClr val="tx1"/>
                </a:solidFill>
                <a:latin typeface="Arial" panose="020B0604020202020204" pitchFamily="34" charset="0"/>
                <a:ea typeface="Calibri" panose="020F0502020204030204" pitchFamily="34" charset="0"/>
                <a:cs typeface="Arial" panose="020B0604020202020204" pitchFamily="34" charset="0"/>
              </a:rPr>
              <a:t>educativas en la Universidad Veracruzana están organizadas en tres saberes: el teórico (conocimientos esperados), el heurístico (aplicación procedimental) y el axiológico (valores y actitudes). Los cuales deben de materializarse en productos de trabajo a lo largo del curso, sirviendo de base para construir las competencias visualizadas en la fase uno de nuestra planeación inversa. </a:t>
            </a:r>
          </a:p>
          <a:p>
            <a:pPr algn="just">
              <a:lnSpc>
                <a:spcPct val="107000"/>
              </a:lnSpc>
              <a:spcAft>
                <a:spcPts val="800"/>
              </a:spcAft>
            </a:pPr>
            <a:endParaRPr lang="es-MX"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solidFill>
                  <a:schemeClr val="tx1"/>
                </a:solidFill>
                <a:latin typeface="Arial" panose="020B0604020202020204" pitchFamily="34" charset="0"/>
                <a:ea typeface="Calibri" panose="020F0502020204030204" pitchFamily="34" charset="0"/>
                <a:cs typeface="Arial" panose="020B0604020202020204" pitchFamily="34" charset="0"/>
              </a:rPr>
              <a:t>Por </a:t>
            </a:r>
            <a:r>
              <a:rPr lang="es-MX" sz="2400" dirty="0" smtClean="0">
                <a:solidFill>
                  <a:schemeClr val="tx1"/>
                </a:solidFill>
                <a:latin typeface="Arial" panose="020B0604020202020204" pitchFamily="34" charset="0"/>
                <a:ea typeface="Calibri" panose="020F0502020204030204" pitchFamily="34" charset="0"/>
                <a:cs typeface="Arial" panose="020B0604020202020204" pitchFamily="34" charset="0"/>
              </a:rPr>
              <a:t>favor</a:t>
            </a:r>
            <a:r>
              <a:rPr lang="es-MX" sz="2800" dirty="0" smtClean="0">
                <a:solidFill>
                  <a:srgbClr val="FF0000"/>
                </a:solidFill>
                <a:latin typeface="Arial" panose="020B0604020202020204" pitchFamily="34" charset="0"/>
                <a:ea typeface="Calibri" panose="020F0502020204030204" pitchFamily="34" charset="0"/>
                <a:cs typeface="Arial" panose="020B0604020202020204" pitchFamily="34" charset="0"/>
              </a:rPr>
              <a:t>,</a:t>
            </a:r>
            <a:r>
              <a:rPr lang="es-MX" sz="2400" dirty="0" smtClean="0">
                <a:solidFill>
                  <a:schemeClr val="tx1"/>
                </a:solidFill>
                <a:latin typeface="Arial" panose="020B0604020202020204" pitchFamily="34" charset="0"/>
                <a:ea typeface="Calibri" panose="020F0502020204030204" pitchFamily="34" charset="0"/>
                <a:cs typeface="Arial" panose="020B0604020202020204" pitchFamily="34" charset="0"/>
              </a:rPr>
              <a:t> </a:t>
            </a:r>
            <a:r>
              <a:rPr lang="es-MX" sz="2400" dirty="0">
                <a:solidFill>
                  <a:schemeClr val="tx1"/>
                </a:solidFill>
                <a:latin typeface="Arial" panose="020B0604020202020204" pitchFamily="34" charset="0"/>
                <a:ea typeface="Calibri" panose="020F0502020204030204" pitchFamily="34" charset="0"/>
                <a:cs typeface="Arial" panose="020B0604020202020204" pitchFamily="34" charset="0"/>
              </a:rPr>
              <a:t>revise el siguiente video para profundizar un poco más acerca de este tema: </a:t>
            </a: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b="1" dirty="0">
                <a:solidFill>
                  <a:srgbClr val="7030A0"/>
                </a:solidFill>
                <a:latin typeface="Arial" panose="020B0604020202020204" pitchFamily="34" charset="0"/>
                <a:ea typeface="Calibri" panose="020F0502020204030204" pitchFamily="34" charset="0"/>
                <a:cs typeface="Arial" panose="020B0604020202020204" pitchFamily="34" charset="0"/>
              </a:rPr>
              <a:t>VÍDEO: SUBPRODUCTOS DE APRENDIZAJE </a:t>
            </a:r>
            <a:r>
              <a:rPr lang="es-MX" sz="2400" b="1" dirty="0">
                <a:solidFill>
                  <a:srgbClr val="7030A0"/>
                </a:solidFill>
                <a:latin typeface="Arial" panose="020B0604020202020204" pitchFamily="34" charset="0"/>
                <a:ea typeface="Calibri" panose="020F0502020204030204" pitchFamily="34" charset="0"/>
                <a:cs typeface="Arial" panose="020B0604020202020204" pitchFamily="34" charset="0"/>
                <a:hlinkClick r:id="rId2"/>
              </a:rPr>
              <a:t>https://web.microsoftstream.com/video/57562a31-d36d-4e1f-9998-8d8ed6fe81ed</a:t>
            </a:r>
            <a:endParaRPr lang="es-MX" sz="2400" b="1" dirty="0">
              <a:solidFill>
                <a:srgbClr val="7030A0"/>
              </a:solidFill>
              <a:latin typeface="Arial" panose="020B0604020202020204" pitchFamily="34" charset="0"/>
              <a:ea typeface="Calibri" panose="020F0502020204030204" pitchFamily="34" charset="0"/>
              <a:cs typeface="Arial" panose="020B0604020202020204" pitchFamily="34" charset="0"/>
            </a:endParaRPr>
          </a:p>
          <a:p>
            <a:pPr algn="r">
              <a:lnSpc>
                <a:spcPct val="107000"/>
              </a:lnSpc>
              <a:spcAft>
                <a:spcPts val="800"/>
              </a:spcAft>
            </a:pPr>
            <a:r>
              <a:rPr lang="es-MX" sz="2400" b="1" dirty="0" smtClean="0">
                <a:solidFill>
                  <a:srgbClr val="FF0000"/>
                </a:solidFill>
                <a:effectLst/>
                <a:latin typeface="Arial" panose="020B0604020202020204" pitchFamily="34" charset="0"/>
                <a:ea typeface="Calibri" panose="020F0502020204030204" pitchFamily="34" charset="0"/>
                <a:cs typeface="Arial" panose="020B0604020202020204" pitchFamily="34" charset="0"/>
              </a:rPr>
              <a:t>Fuente: </a:t>
            </a:r>
            <a:r>
              <a:rPr lang="es-MX" sz="2400" b="1" dirty="0" smtClean="0">
                <a:solidFill>
                  <a:srgbClr val="7030A0"/>
                </a:solidFill>
                <a:effectLst/>
                <a:latin typeface="Arial" panose="020B0604020202020204" pitchFamily="34" charset="0"/>
                <a:ea typeface="Calibri" panose="020F0502020204030204" pitchFamily="34" charset="0"/>
                <a:cs typeface="Arial" panose="020B0604020202020204" pitchFamily="34" charset="0"/>
              </a:rPr>
              <a:t>Elaboración </a:t>
            </a:r>
            <a:r>
              <a:rPr lang="es-MX" sz="2400" b="1" dirty="0">
                <a:solidFill>
                  <a:srgbClr val="7030A0"/>
                </a:solidFill>
                <a:latin typeface="Arial" panose="020B0604020202020204" pitchFamily="34" charset="0"/>
                <a:ea typeface="Calibri" panose="020F0502020204030204" pitchFamily="34" charset="0"/>
                <a:cs typeface="Arial" panose="020B0604020202020204" pitchFamily="34" charset="0"/>
              </a:rPr>
              <a:t>propia.</a:t>
            </a:r>
            <a:endParaRPr lang="es-MX" sz="2400" b="1" dirty="0">
              <a:solidFill>
                <a:srgbClr val="7030A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4" name="Rectángulo 3"/>
          <p:cNvSpPr/>
          <p:nvPr/>
        </p:nvSpPr>
        <p:spPr>
          <a:xfrm>
            <a:off x="359228" y="5919809"/>
            <a:ext cx="11866369" cy="98139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s-MX" sz="3200" b="1" dirty="0">
                <a:solidFill>
                  <a:srgbClr val="FF0000"/>
                </a:solidFill>
                <a:latin typeface="Arial" panose="020B0604020202020204" pitchFamily="34" charset="0"/>
                <a:cs typeface="Arial" panose="020B0604020202020204" pitchFamily="34" charset="0"/>
              </a:rPr>
              <a:t>2.2. ¿Qué voy a evaluar? Aprendizajes clave</a:t>
            </a:r>
          </a:p>
        </p:txBody>
      </p:sp>
      <p:sp>
        <p:nvSpPr>
          <p:cNvPr id="5" name="Rectángulo 4"/>
          <p:cNvSpPr/>
          <p:nvPr/>
        </p:nvSpPr>
        <p:spPr>
          <a:xfrm>
            <a:off x="359228" y="7308884"/>
            <a:ext cx="18941142" cy="691452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lgn="just">
              <a:lnSpc>
                <a:spcPct val="107000"/>
              </a:lnSpc>
              <a:spcAft>
                <a:spcPts val="800"/>
              </a:spcAft>
            </a:pPr>
            <a:r>
              <a:rPr lang="es-MX" sz="2400" dirty="0">
                <a:solidFill>
                  <a:srgbClr val="FF0000"/>
                </a:solidFill>
                <a:latin typeface="Arial" panose="020B0604020202020204" pitchFamily="34" charset="0"/>
                <a:ea typeface="Calibri" panose="020F0502020204030204" pitchFamily="34" charset="0"/>
                <a:cs typeface="Arial" panose="020B0604020202020204" pitchFamily="34" charset="0"/>
              </a:rPr>
              <a:t>Como lo comentamos al inicio de esta fase, es muy fácil caer en la trampa de la forma y dejar en segundo plano los </a:t>
            </a:r>
            <a:r>
              <a:rPr lang="es-MX" sz="2400" dirty="0" smtClean="0">
                <a:solidFill>
                  <a:srgbClr val="FF0000"/>
                </a:solidFill>
                <a:latin typeface="Arial" panose="020B0604020202020204" pitchFamily="34" charset="0"/>
                <a:ea typeface="Calibri" panose="020F0502020204030204" pitchFamily="34" charset="0"/>
                <a:cs typeface="Arial" panose="020B0604020202020204" pitchFamily="34" charset="0"/>
              </a:rPr>
              <a:t>aspectos </a:t>
            </a:r>
            <a:r>
              <a:rPr lang="es-MX" sz="2400" dirty="0">
                <a:solidFill>
                  <a:srgbClr val="FF0000"/>
                </a:solidFill>
                <a:latin typeface="Arial" panose="020B0604020202020204" pitchFamily="34" charset="0"/>
                <a:ea typeface="Calibri" panose="020F0502020204030204" pitchFamily="34" charset="0"/>
                <a:cs typeface="Arial" panose="020B0604020202020204" pitchFamily="34" charset="0"/>
              </a:rPr>
              <a:t>de fondo en el desarrollo del alumno. En este sentido, es importante depurar su curso y enfocarlo a los aprendizajes más importantes para los alumnos.</a:t>
            </a:r>
          </a:p>
          <a:p>
            <a:pPr algn="just">
              <a:lnSpc>
                <a:spcPct val="107000"/>
              </a:lnSpc>
              <a:spcAft>
                <a:spcPts val="800"/>
              </a:spcAft>
            </a:pPr>
            <a:endParaRPr lang="es-MX" sz="24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solidFill>
                  <a:srgbClr val="FF0000"/>
                </a:solidFill>
                <a:latin typeface="Arial" panose="020B0604020202020204" pitchFamily="34" charset="0"/>
                <a:ea typeface="Calibri" panose="020F0502020204030204" pitchFamily="34" charset="0"/>
                <a:cs typeface="Arial" panose="020B0604020202020204" pitchFamily="34" charset="0"/>
              </a:rPr>
              <a:t>Tenga en cuenta que toda su experiencia educativa debe estar enfocada en los aprendizajes para la vida. Los contenidos temáticos, las prácticas y los requerimientos de los trabajos son las bases en las que fincaremos los cambios actitudinales que harán una transici</a:t>
            </a:r>
            <a:r>
              <a:rPr lang="es-ES" sz="2400" dirty="0" err="1">
                <a:solidFill>
                  <a:srgbClr val="FF0000"/>
                </a:solidFill>
                <a:latin typeface="Arial" panose="020B0604020202020204" pitchFamily="34" charset="0"/>
                <a:ea typeface="Calibri" panose="020F0502020204030204" pitchFamily="34" charset="0"/>
                <a:cs typeface="Arial" panose="020B0604020202020204" pitchFamily="34" charset="0"/>
              </a:rPr>
              <a:t>ón</a:t>
            </a:r>
            <a:r>
              <a:rPr lang="es-ES" sz="2400" dirty="0">
                <a:solidFill>
                  <a:srgbClr val="FF0000"/>
                </a:solidFill>
                <a:latin typeface="Arial" panose="020B0604020202020204" pitchFamily="34" charset="0"/>
                <a:ea typeface="Calibri" panose="020F0502020204030204" pitchFamily="34" charset="0"/>
                <a:cs typeface="Arial" panose="020B0604020202020204" pitchFamily="34" charset="0"/>
              </a:rPr>
              <a:t> </a:t>
            </a:r>
            <a:r>
              <a:rPr lang="es-MX" sz="2400" dirty="0">
                <a:solidFill>
                  <a:srgbClr val="FF0000"/>
                </a:solidFill>
                <a:latin typeface="Arial" panose="020B0604020202020204" pitchFamily="34" charset="0"/>
                <a:ea typeface="Calibri" panose="020F0502020204030204" pitchFamily="34" charset="0"/>
                <a:cs typeface="Arial" panose="020B0604020202020204" pitchFamily="34" charset="0"/>
              </a:rPr>
              <a:t>significativa y permanente en los estudiantes. </a:t>
            </a:r>
          </a:p>
          <a:p>
            <a:pPr algn="just">
              <a:lnSpc>
                <a:spcPct val="107000"/>
              </a:lnSpc>
              <a:spcAft>
                <a:spcPts val="800"/>
              </a:spcAft>
            </a:pPr>
            <a:endParaRPr lang="es-MX" sz="24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solidFill>
                  <a:srgbClr val="FF0000"/>
                </a:solidFill>
                <a:latin typeface="Arial" panose="020B0604020202020204" pitchFamily="34" charset="0"/>
                <a:ea typeface="Calibri" panose="020F0502020204030204" pitchFamily="34" charset="0"/>
                <a:cs typeface="Arial" panose="020B0604020202020204" pitchFamily="34" charset="0"/>
              </a:rPr>
              <a:t>En consecuencia, es de vital importancia identificar y priorizar los aprendizajes clave, pues </a:t>
            </a:r>
            <a:r>
              <a:rPr lang="es-ES" sz="2400" dirty="0">
                <a:solidFill>
                  <a:srgbClr val="FF0000"/>
                </a:solidFill>
                <a:latin typeface="Arial" panose="020B0604020202020204" pitchFamily="34" charset="0"/>
                <a:ea typeface="Calibri" panose="020F0502020204030204" pitchFamily="34" charset="0"/>
                <a:cs typeface="Arial" panose="020B0604020202020204" pitchFamily="34" charset="0"/>
              </a:rPr>
              <a:t>é</a:t>
            </a:r>
            <a:r>
              <a:rPr lang="es-MX" sz="2400" dirty="0">
                <a:solidFill>
                  <a:srgbClr val="FF0000"/>
                </a:solidFill>
                <a:latin typeface="Arial" panose="020B0604020202020204" pitchFamily="34" charset="0"/>
                <a:ea typeface="Calibri" panose="020F0502020204030204" pitchFamily="34" charset="0"/>
                <a:cs typeface="Arial" panose="020B0604020202020204" pitchFamily="34" charset="0"/>
              </a:rPr>
              <a:t>stos deberán estar presentes en todas las actividades formativas y evaluativas del curso si queremos lograr un profundo nivel de coherencia y </a:t>
            </a:r>
            <a:r>
              <a:rPr lang="es-MX" sz="2400" dirty="0" smtClean="0">
                <a:solidFill>
                  <a:srgbClr val="FF0000"/>
                </a:solidFill>
                <a:latin typeface="Arial" panose="020B0604020202020204" pitchFamily="34" charset="0"/>
                <a:ea typeface="Calibri" panose="020F0502020204030204" pitchFamily="34" charset="0"/>
                <a:cs typeface="Arial" panose="020B0604020202020204" pitchFamily="34" charset="0"/>
              </a:rPr>
              <a:t>significado para </a:t>
            </a:r>
            <a:r>
              <a:rPr lang="es-MX" sz="2400" dirty="0">
                <a:solidFill>
                  <a:srgbClr val="FF0000"/>
                </a:solidFill>
                <a:latin typeface="Arial" panose="020B0604020202020204" pitchFamily="34" charset="0"/>
                <a:ea typeface="Calibri" panose="020F0502020204030204" pitchFamily="34" charset="0"/>
                <a:cs typeface="Arial" panose="020B0604020202020204" pitchFamily="34" charset="0"/>
              </a:rPr>
              <a:t>el alumno. </a:t>
            </a:r>
          </a:p>
          <a:p>
            <a:pPr algn="just">
              <a:lnSpc>
                <a:spcPct val="107000"/>
              </a:lnSpc>
              <a:spcAft>
                <a:spcPts val="800"/>
              </a:spcAft>
            </a:pPr>
            <a:endParaRPr lang="es-MX" sz="24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solidFill>
                  <a:srgbClr val="FF0000"/>
                </a:solidFill>
                <a:latin typeface="Arial" panose="020B0604020202020204" pitchFamily="34" charset="0"/>
                <a:ea typeface="Calibri" panose="020F0502020204030204" pitchFamily="34" charset="0"/>
                <a:cs typeface="Arial" panose="020B0604020202020204" pitchFamily="34" charset="0"/>
              </a:rPr>
              <a:t>A continuaci</a:t>
            </a:r>
            <a:r>
              <a:rPr lang="es-ES" sz="2400" dirty="0" err="1">
                <a:solidFill>
                  <a:srgbClr val="FF0000"/>
                </a:solidFill>
                <a:latin typeface="Arial" panose="020B0604020202020204" pitchFamily="34" charset="0"/>
                <a:ea typeface="Calibri" panose="020F0502020204030204" pitchFamily="34" charset="0"/>
                <a:cs typeface="Arial" panose="020B0604020202020204" pitchFamily="34" charset="0"/>
              </a:rPr>
              <a:t>ón</a:t>
            </a:r>
            <a:r>
              <a:rPr lang="es-ES" sz="2400" dirty="0">
                <a:solidFill>
                  <a:srgbClr val="FF0000"/>
                </a:solidFill>
                <a:latin typeface="Arial" panose="020B0604020202020204" pitchFamily="34" charset="0"/>
                <a:ea typeface="Calibri" panose="020F0502020204030204" pitchFamily="34" charset="0"/>
                <a:cs typeface="Arial" panose="020B0604020202020204" pitchFamily="34" charset="0"/>
              </a:rPr>
              <a:t>, revise </a:t>
            </a:r>
            <a:r>
              <a:rPr lang="es-MX" sz="2400" dirty="0">
                <a:solidFill>
                  <a:srgbClr val="FF0000"/>
                </a:solidFill>
                <a:latin typeface="Arial" panose="020B0604020202020204" pitchFamily="34" charset="0"/>
                <a:ea typeface="Calibri" panose="020F0502020204030204" pitchFamily="34" charset="0"/>
                <a:cs typeface="Arial" panose="020B0604020202020204" pitchFamily="34" charset="0"/>
              </a:rPr>
              <a:t>el siguiente video para conocer un poco más acerca de este tema: </a:t>
            </a:r>
          </a:p>
          <a:p>
            <a:pPr algn="just">
              <a:lnSpc>
                <a:spcPct val="107000"/>
              </a:lnSpc>
              <a:spcAft>
                <a:spcPts val="800"/>
              </a:spcAft>
            </a:pPr>
            <a:endParaRPr lang="es-MX" sz="24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b="1" dirty="0">
                <a:solidFill>
                  <a:srgbClr val="FF0000"/>
                </a:solidFill>
                <a:latin typeface="Arial" panose="020B0604020202020204" pitchFamily="34" charset="0"/>
                <a:ea typeface="Calibri" panose="020F0502020204030204" pitchFamily="34" charset="0"/>
                <a:cs typeface="Arial" panose="020B0604020202020204" pitchFamily="34" charset="0"/>
              </a:rPr>
              <a:t>VÍDEO: APRENDIZAJES CLAVE </a:t>
            </a:r>
            <a:r>
              <a:rPr lang="es-MX" sz="2400" dirty="0">
                <a:solidFill>
                  <a:srgbClr val="FF0000"/>
                </a:solidFill>
                <a:latin typeface="Arial" panose="020B0604020202020204" pitchFamily="34" charset="0"/>
                <a:ea typeface="Calibri" panose="020F0502020204030204" pitchFamily="34" charset="0"/>
                <a:cs typeface="Arial" panose="020B0604020202020204" pitchFamily="34" charset="0"/>
                <a:hlinkClick r:id="rId3"/>
              </a:rPr>
              <a:t>https://web.microsoftstream.com/video/d6eaaafc-2290-4e9d-956d-63b6bee653cd</a:t>
            </a:r>
            <a:endParaRPr lang="es-MX" sz="24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algn="r">
              <a:lnSpc>
                <a:spcPct val="107000"/>
              </a:lnSpc>
              <a:spcAft>
                <a:spcPts val="800"/>
              </a:spcAft>
            </a:pPr>
            <a:r>
              <a:rPr lang="es-MX" sz="2400" dirty="0" smtClean="0">
                <a:solidFill>
                  <a:srgbClr val="FF0000"/>
                </a:solidFill>
                <a:effectLst/>
                <a:latin typeface="Arial" panose="020B0604020202020204" pitchFamily="34" charset="0"/>
                <a:ea typeface="Calibri" panose="020F0502020204030204" pitchFamily="34" charset="0"/>
                <a:cs typeface="Arial" panose="020B0604020202020204" pitchFamily="34" charset="0"/>
              </a:rPr>
              <a:t>Fuente: Elaboración </a:t>
            </a:r>
            <a:r>
              <a:rPr lang="es-MX" sz="2400" dirty="0">
                <a:solidFill>
                  <a:srgbClr val="FF0000"/>
                </a:solidFill>
                <a:latin typeface="Arial" panose="020B0604020202020204" pitchFamily="34" charset="0"/>
                <a:ea typeface="Calibri" panose="020F0502020204030204" pitchFamily="34" charset="0"/>
                <a:cs typeface="Arial" panose="020B0604020202020204" pitchFamily="34" charset="0"/>
              </a:rPr>
              <a:t>propia.</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Rectangle 20">
            <a:extLst>
              <a:ext uri="{FF2B5EF4-FFF2-40B4-BE49-F238E27FC236}">
                <a16:creationId xmlns="" xmlns:a16="http://schemas.microsoft.com/office/drawing/2014/main" id="{20DEDAD9-C435-4DD1-B24A-55FD3773616B}"/>
              </a:ext>
            </a:extLst>
          </p:cNvPr>
          <p:cNvSpPr/>
          <p:nvPr/>
        </p:nvSpPr>
        <p:spPr>
          <a:xfrm>
            <a:off x="19529346" y="3372627"/>
            <a:ext cx="3817620" cy="360007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err="1">
                <a:solidFill>
                  <a:schemeClr val="tx1"/>
                </a:solidFill>
                <a:latin typeface="Arial"/>
                <a:cs typeface="Calibri"/>
              </a:rPr>
              <a:t>Presentar</a:t>
            </a:r>
            <a:r>
              <a:rPr lang="en-US" sz="2400" dirty="0">
                <a:solidFill>
                  <a:schemeClr val="tx1"/>
                </a:solidFill>
                <a:latin typeface="Arial"/>
                <a:cs typeface="Calibri"/>
              </a:rPr>
              <a:t> los </a:t>
            </a:r>
            <a:r>
              <a:rPr lang="en-US" sz="2400" dirty="0" err="1">
                <a:solidFill>
                  <a:schemeClr val="tx1"/>
                </a:solidFill>
                <a:latin typeface="Arial"/>
                <a:cs typeface="Calibri"/>
              </a:rPr>
              <a:t>temas</a:t>
            </a:r>
            <a:r>
              <a:rPr lang="en-US" sz="2400" dirty="0">
                <a:solidFill>
                  <a:schemeClr val="tx1"/>
                </a:solidFill>
                <a:latin typeface="Arial"/>
                <a:cs typeface="Calibri"/>
              </a:rPr>
              <a:t> en </a:t>
            </a:r>
            <a:r>
              <a:rPr lang="en-US" sz="2400" dirty="0" err="1">
                <a:solidFill>
                  <a:schemeClr val="tx1"/>
                </a:solidFill>
                <a:latin typeface="Arial"/>
                <a:cs typeface="Calibri"/>
              </a:rPr>
              <a:t>carrusel</a:t>
            </a:r>
            <a:r>
              <a:rPr lang="en-US" sz="2400" dirty="0">
                <a:solidFill>
                  <a:schemeClr val="tx1"/>
                </a:solidFill>
                <a:latin typeface="Arial"/>
                <a:cs typeface="Calibri"/>
              </a:rPr>
              <a:t>. Es </a:t>
            </a:r>
            <a:r>
              <a:rPr lang="en-US" sz="2400" dirty="0" err="1">
                <a:solidFill>
                  <a:schemeClr val="tx1"/>
                </a:solidFill>
                <a:latin typeface="Arial"/>
                <a:cs typeface="Calibri"/>
              </a:rPr>
              <a:t>decir</a:t>
            </a:r>
            <a:r>
              <a:rPr lang="en-US" sz="2400" dirty="0">
                <a:solidFill>
                  <a:schemeClr val="tx1"/>
                </a:solidFill>
                <a:latin typeface="Arial"/>
                <a:cs typeface="Calibri"/>
              </a:rPr>
              <a:t>, </a:t>
            </a:r>
            <a:r>
              <a:rPr lang="en-US" sz="2400" dirty="0" err="1">
                <a:solidFill>
                  <a:schemeClr val="tx1"/>
                </a:solidFill>
                <a:latin typeface="Arial"/>
                <a:cs typeface="Calibri"/>
              </a:rPr>
              <a:t>el</a:t>
            </a:r>
            <a:r>
              <a:rPr lang="en-US" sz="2400" dirty="0">
                <a:solidFill>
                  <a:schemeClr val="tx1"/>
                </a:solidFill>
                <a:latin typeface="Arial"/>
                <a:cs typeface="Calibri"/>
              </a:rPr>
              <a:t> 2.1 en la </a:t>
            </a:r>
            <a:r>
              <a:rPr lang="en-US" sz="2400" dirty="0" err="1">
                <a:solidFill>
                  <a:schemeClr val="tx1"/>
                </a:solidFill>
                <a:latin typeface="Arial"/>
                <a:cs typeface="Calibri"/>
              </a:rPr>
              <a:t>primera</a:t>
            </a:r>
            <a:r>
              <a:rPr lang="en-US" sz="2400" dirty="0">
                <a:solidFill>
                  <a:schemeClr val="tx1"/>
                </a:solidFill>
                <a:latin typeface="Arial"/>
                <a:cs typeface="Calibri"/>
              </a:rPr>
              <a:t> </a:t>
            </a:r>
            <a:r>
              <a:rPr lang="en-US" sz="2400" dirty="0" err="1">
                <a:solidFill>
                  <a:schemeClr val="tx1"/>
                </a:solidFill>
                <a:latin typeface="Arial"/>
                <a:cs typeface="Calibri"/>
              </a:rPr>
              <a:t>pantalla</a:t>
            </a:r>
            <a:r>
              <a:rPr lang="en-US" sz="2400" dirty="0">
                <a:solidFill>
                  <a:schemeClr val="tx1"/>
                </a:solidFill>
                <a:latin typeface="Arial"/>
                <a:cs typeface="Calibri"/>
              </a:rPr>
              <a:t> del </a:t>
            </a:r>
            <a:r>
              <a:rPr lang="en-US" sz="2400" dirty="0" err="1">
                <a:solidFill>
                  <a:schemeClr val="tx1"/>
                </a:solidFill>
                <a:latin typeface="Arial"/>
                <a:cs typeface="Calibri"/>
              </a:rPr>
              <a:t>carrusel</a:t>
            </a:r>
            <a:r>
              <a:rPr lang="en-US" sz="2400" dirty="0">
                <a:solidFill>
                  <a:schemeClr val="tx1"/>
                </a:solidFill>
                <a:latin typeface="Arial"/>
                <a:cs typeface="Calibri"/>
              </a:rPr>
              <a:t>, </a:t>
            </a:r>
            <a:r>
              <a:rPr lang="en-US" sz="2400" dirty="0" err="1">
                <a:solidFill>
                  <a:schemeClr val="tx1"/>
                </a:solidFill>
                <a:latin typeface="Arial"/>
                <a:cs typeface="Calibri"/>
              </a:rPr>
              <a:t>el</a:t>
            </a:r>
            <a:r>
              <a:rPr lang="en-US" sz="2400" dirty="0">
                <a:solidFill>
                  <a:schemeClr val="tx1"/>
                </a:solidFill>
                <a:latin typeface="Arial"/>
                <a:cs typeface="Calibri"/>
              </a:rPr>
              <a:t> </a:t>
            </a:r>
            <a:r>
              <a:rPr lang="en-US" sz="2400" dirty="0" err="1">
                <a:solidFill>
                  <a:schemeClr val="tx1"/>
                </a:solidFill>
                <a:latin typeface="Arial"/>
                <a:cs typeface="Calibri"/>
              </a:rPr>
              <a:t>tema</a:t>
            </a:r>
            <a:r>
              <a:rPr lang="en-US" sz="2400" dirty="0">
                <a:solidFill>
                  <a:schemeClr val="tx1"/>
                </a:solidFill>
                <a:latin typeface="Arial"/>
                <a:cs typeface="Calibri"/>
              </a:rPr>
              <a:t> 2.2 en la </a:t>
            </a:r>
            <a:r>
              <a:rPr lang="en-US" sz="2400" dirty="0" err="1">
                <a:solidFill>
                  <a:schemeClr val="tx1"/>
                </a:solidFill>
                <a:latin typeface="Arial"/>
                <a:cs typeface="Calibri"/>
              </a:rPr>
              <a:t>segunda</a:t>
            </a:r>
            <a:r>
              <a:rPr lang="en-US" sz="2400" dirty="0">
                <a:solidFill>
                  <a:schemeClr val="tx1"/>
                </a:solidFill>
                <a:latin typeface="Arial"/>
                <a:cs typeface="Calibri"/>
              </a:rPr>
              <a:t> </a:t>
            </a:r>
            <a:r>
              <a:rPr lang="en-US" sz="2400" dirty="0" err="1">
                <a:solidFill>
                  <a:schemeClr val="tx1"/>
                </a:solidFill>
                <a:latin typeface="Arial"/>
                <a:cs typeface="Calibri"/>
              </a:rPr>
              <a:t>pantalla</a:t>
            </a:r>
            <a:r>
              <a:rPr lang="en-US" sz="2400" dirty="0">
                <a:solidFill>
                  <a:schemeClr val="tx1"/>
                </a:solidFill>
                <a:latin typeface="Arial"/>
                <a:cs typeface="Calibri"/>
              </a:rPr>
              <a:t> y </a:t>
            </a:r>
            <a:r>
              <a:rPr lang="en-US" sz="2400" dirty="0" err="1">
                <a:solidFill>
                  <a:schemeClr val="tx1"/>
                </a:solidFill>
                <a:latin typeface="Arial"/>
                <a:cs typeface="Calibri"/>
              </a:rPr>
              <a:t>el</a:t>
            </a:r>
            <a:r>
              <a:rPr lang="en-US" sz="2400" dirty="0">
                <a:solidFill>
                  <a:schemeClr val="tx1"/>
                </a:solidFill>
                <a:latin typeface="Arial"/>
                <a:cs typeface="Calibri"/>
              </a:rPr>
              <a:t> 2.3 (</a:t>
            </a:r>
            <a:r>
              <a:rPr lang="en-US" sz="2400" dirty="0" err="1">
                <a:solidFill>
                  <a:schemeClr val="tx1"/>
                </a:solidFill>
                <a:latin typeface="Arial"/>
                <a:cs typeface="Calibri"/>
              </a:rPr>
              <a:t>siguiente</a:t>
            </a:r>
            <a:r>
              <a:rPr lang="en-US" sz="2400" dirty="0">
                <a:solidFill>
                  <a:schemeClr val="tx1"/>
                </a:solidFill>
                <a:latin typeface="Arial"/>
                <a:cs typeface="Calibri"/>
              </a:rPr>
              <a:t> diapositive en la </a:t>
            </a:r>
            <a:r>
              <a:rPr lang="en-US" sz="2400" dirty="0" err="1">
                <a:solidFill>
                  <a:schemeClr val="tx1"/>
                </a:solidFill>
                <a:latin typeface="Arial"/>
                <a:cs typeface="Calibri"/>
              </a:rPr>
              <a:t>tercera</a:t>
            </a:r>
            <a:r>
              <a:rPr lang="en-US" sz="2400" dirty="0">
                <a:solidFill>
                  <a:schemeClr val="tx1"/>
                </a:solidFill>
                <a:latin typeface="Arial"/>
                <a:cs typeface="Calibri"/>
              </a:rPr>
              <a:t> </a:t>
            </a:r>
            <a:r>
              <a:rPr lang="en-US" sz="2400" dirty="0" err="1">
                <a:solidFill>
                  <a:schemeClr val="tx1"/>
                </a:solidFill>
                <a:latin typeface="Arial"/>
                <a:cs typeface="Calibri"/>
              </a:rPr>
              <a:t>pantalla</a:t>
            </a:r>
            <a:r>
              <a:rPr lang="en-US" sz="2400" dirty="0">
                <a:solidFill>
                  <a:schemeClr val="tx1"/>
                </a:solidFill>
                <a:latin typeface="Arial"/>
                <a:cs typeface="Calibri"/>
              </a:rPr>
              <a:t> del </a:t>
            </a:r>
            <a:r>
              <a:rPr lang="en-US" sz="2400" dirty="0" err="1">
                <a:solidFill>
                  <a:schemeClr val="tx1"/>
                </a:solidFill>
                <a:latin typeface="Arial"/>
                <a:cs typeface="Calibri"/>
              </a:rPr>
              <a:t>carrusel</a:t>
            </a:r>
            <a:r>
              <a:rPr lang="en-US" sz="2400" dirty="0">
                <a:solidFill>
                  <a:schemeClr val="tx1"/>
                </a:solidFill>
                <a:latin typeface="Arial"/>
                <a:cs typeface="Calibri"/>
              </a:rPr>
              <a:t>. </a:t>
            </a:r>
          </a:p>
          <a:p>
            <a:endParaRPr lang="en-US" sz="2400" dirty="0">
              <a:solidFill>
                <a:schemeClr val="tx1"/>
              </a:solidFill>
              <a:latin typeface="Arial"/>
              <a:cs typeface="Calibri"/>
            </a:endParaRPr>
          </a:p>
        </p:txBody>
      </p:sp>
      <p:sp>
        <p:nvSpPr>
          <p:cNvPr id="7" name="Rectángulo 6"/>
          <p:cNvSpPr/>
          <p:nvPr/>
        </p:nvSpPr>
        <p:spPr>
          <a:xfrm>
            <a:off x="7831016" y="589078"/>
            <a:ext cx="12290544" cy="646331"/>
          </a:xfrm>
          <a:prstGeom prst="rect">
            <a:avLst/>
          </a:prstGeom>
        </p:spPr>
        <p:txBody>
          <a:bodyPr wrap="none">
            <a:spAutoFit/>
          </a:bodyPr>
          <a:lstStyle/>
          <a:p>
            <a:r>
              <a:rPr lang="es-MX" sz="3600" b="1" dirty="0" smtClean="0">
                <a:solidFill>
                  <a:srgbClr val="FF0000"/>
                </a:solidFill>
                <a:latin typeface="Arial" panose="020B0604020202020204" pitchFamily="34" charset="0"/>
                <a:cs typeface="Arial" panose="020B0604020202020204" pitchFamily="34" charset="0"/>
              </a:rPr>
              <a:t>Aumentar el tamaño de la tipograf</a:t>
            </a:r>
            <a:r>
              <a:rPr lang="es-ES" sz="3600" b="1" dirty="0" err="1" smtClean="0">
                <a:solidFill>
                  <a:srgbClr val="FF0000"/>
                </a:solidFill>
                <a:latin typeface="Arial" panose="020B0604020202020204" pitchFamily="34" charset="0"/>
                <a:cs typeface="Arial" panose="020B0604020202020204" pitchFamily="34" charset="0"/>
              </a:rPr>
              <a:t>ía</a:t>
            </a:r>
            <a:r>
              <a:rPr lang="es-ES" sz="3600" b="1" dirty="0" smtClean="0">
                <a:solidFill>
                  <a:srgbClr val="FF0000"/>
                </a:solidFill>
                <a:latin typeface="Arial" panose="020B0604020202020204" pitchFamily="34" charset="0"/>
                <a:cs typeface="Arial" panose="020B0604020202020204" pitchFamily="34" charset="0"/>
              </a:rPr>
              <a:t>, ya que es un tema</a:t>
            </a:r>
            <a:endParaRPr lang="es-MX" sz="3600" b="1" dirty="0">
              <a:solidFill>
                <a:srgbClr val="FF0000"/>
              </a:solidFill>
              <a:latin typeface="Arial" panose="020B0604020202020204" pitchFamily="34" charset="0"/>
              <a:cs typeface="Arial" panose="020B0604020202020204" pitchFamily="34" charset="0"/>
            </a:endParaRPr>
          </a:p>
        </p:txBody>
      </p:sp>
      <p:sp>
        <p:nvSpPr>
          <p:cNvPr id="8" name="Flecha izquierda 7"/>
          <p:cNvSpPr/>
          <p:nvPr/>
        </p:nvSpPr>
        <p:spPr>
          <a:xfrm>
            <a:off x="6685320" y="691545"/>
            <a:ext cx="978408" cy="484632"/>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Flecha derecha 8"/>
          <p:cNvSpPr/>
          <p:nvPr/>
        </p:nvSpPr>
        <p:spPr>
          <a:xfrm>
            <a:off x="-1111549" y="3635310"/>
            <a:ext cx="1470777" cy="35169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rgbClr val="FF0000"/>
              </a:solidFill>
            </a:endParaRPr>
          </a:p>
        </p:txBody>
      </p:sp>
      <p:sp>
        <p:nvSpPr>
          <p:cNvPr id="10" name="Flecha derecha 9"/>
          <p:cNvSpPr/>
          <p:nvPr/>
        </p:nvSpPr>
        <p:spPr>
          <a:xfrm>
            <a:off x="13554020" y="5139777"/>
            <a:ext cx="1470777" cy="35169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rgbClr val="FF0000"/>
              </a:solidFill>
            </a:endParaRPr>
          </a:p>
        </p:txBody>
      </p:sp>
      <p:sp>
        <p:nvSpPr>
          <p:cNvPr id="11" name="Rectángulo 10"/>
          <p:cNvSpPr/>
          <p:nvPr/>
        </p:nvSpPr>
        <p:spPr>
          <a:xfrm>
            <a:off x="-2930769" y="7732996"/>
            <a:ext cx="3289997" cy="1569660"/>
          </a:xfrm>
          <a:prstGeom prst="rect">
            <a:avLst/>
          </a:prstGeom>
        </p:spPr>
        <p:txBody>
          <a:bodyPr wrap="square">
            <a:spAutoFit/>
          </a:bodyPr>
          <a:lstStyle/>
          <a:p>
            <a:r>
              <a:rPr lang="es-ES" sz="3200" b="1" dirty="0" smtClean="0">
                <a:solidFill>
                  <a:srgbClr val="FF0000"/>
                </a:solidFill>
                <a:latin typeface="Arial" panose="020B0604020202020204" pitchFamily="34" charset="0"/>
                <a:cs typeface="Arial" panose="020B0604020202020204" pitchFamily="34" charset="0"/>
              </a:rPr>
              <a:t>Falta añadir el tema 2.2 y el 2.3 en el prototipo</a:t>
            </a:r>
            <a:endParaRPr lang="es-MX" sz="3200" b="1" dirty="0">
              <a:solidFill>
                <a:srgbClr val="FF0000"/>
              </a:solidFill>
              <a:latin typeface="Arial" panose="020B0604020202020204" pitchFamily="34" charset="0"/>
              <a:cs typeface="Arial" panose="020B0604020202020204" pitchFamily="34" charset="0"/>
            </a:endParaRPr>
          </a:p>
        </p:txBody>
      </p:sp>
      <p:sp>
        <p:nvSpPr>
          <p:cNvPr id="12" name="Flecha curva 11"/>
          <p:cNvSpPr/>
          <p:nvPr/>
        </p:nvSpPr>
        <p:spPr>
          <a:xfrm>
            <a:off x="-1189977" y="6388452"/>
            <a:ext cx="813816" cy="868680"/>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Tree>
    <p:extLst>
      <p:ext uri="{BB962C8B-B14F-4D97-AF65-F5344CB8AC3E}">
        <p14:creationId xmlns:p14="http://schemas.microsoft.com/office/powerpoint/2010/main" val="385263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59229" y="332112"/>
            <a:ext cx="11866369" cy="98139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s-MX" sz="3200" b="1" dirty="0">
                <a:solidFill>
                  <a:srgbClr val="FF0000"/>
                </a:solidFill>
                <a:latin typeface="Arial" panose="020B0604020202020204" pitchFamily="34" charset="0"/>
                <a:cs typeface="Arial" panose="020B0604020202020204" pitchFamily="34" charset="0"/>
              </a:rPr>
              <a:t>2.3. Instrumentos de evaluación </a:t>
            </a:r>
          </a:p>
        </p:txBody>
      </p:sp>
      <p:sp>
        <p:nvSpPr>
          <p:cNvPr id="4" name="Rectángulo 3"/>
          <p:cNvSpPr/>
          <p:nvPr/>
        </p:nvSpPr>
        <p:spPr>
          <a:xfrm>
            <a:off x="359229" y="1653129"/>
            <a:ext cx="19155992" cy="2677656"/>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1440" tIns="45720" rIns="91440" bIns="45720" anchor="t">
            <a:spAutoFit/>
          </a:bodyPr>
          <a:lstStyle/>
          <a:p>
            <a:pPr algn="just"/>
            <a:r>
              <a:rPr lang="es-MX" sz="2400" dirty="0">
                <a:solidFill>
                  <a:srgbClr val="FF0000"/>
                </a:solidFill>
                <a:latin typeface="Arial"/>
                <a:ea typeface="Calibri" panose="020F0502020204030204" pitchFamily="34" charset="0"/>
                <a:cs typeface="Arial"/>
              </a:rPr>
              <a:t>Los instrumentos de evaluación son un recurso que se usa para la recolección de información sobre un objetivo o competencia en particular e identificar si se logró alcanzar lo establecido y en qué porcentaje. </a:t>
            </a:r>
            <a:endParaRPr lang="en-US" dirty="0">
              <a:solidFill>
                <a:srgbClr val="FF0000"/>
              </a:solidFill>
            </a:endParaRPr>
          </a:p>
          <a:p>
            <a:pPr algn="just"/>
            <a:endParaRPr lang="es-MX" sz="24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algn="just"/>
            <a:r>
              <a:rPr lang="es-MX" sz="2400" dirty="0">
                <a:solidFill>
                  <a:srgbClr val="FF0000"/>
                </a:solidFill>
                <a:latin typeface="Arial" panose="020B0604020202020204" pitchFamily="34" charset="0"/>
                <a:ea typeface="Calibri" panose="020F0502020204030204" pitchFamily="34" charset="0"/>
                <a:cs typeface="Arial" panose="020B0604020202020204" pitchFamily="34" charset="0"/>
              </a:rPr>
              <a:t>En esta fase, y para el desarrollo de la actividad, vamos a utilizar la siguiente plantilla, puede revisar las preguntas orientadoras que le he dejado en cada uno de los apartados.</a:t>
            </a:r>
          </a:p>
          <a:p>
            <a:pPr algn="just"/>
            <a:endParaRPr lang="es-MX" sz="2400" dirty="0">
              <a:latin typeface="Arial" panose="020B0604020202020204" pitchFamily="34" charset="0"/>
              <a:ea typeface="Calibri" panose="020F0502020204030204" pitchFamily="34" charset="0"/>
              <a:cs typeface="Arial" panose="020B0604020202020204" pitchFamily="34" charset="0"/>
            </a:endParaRPr>
          </a:p>
          <a:p>
            <a:pPr algn="ctr"/>
            <a:r>
              <a:rPr lang="es-MX" sz="2400" b="1" dirty="0">
                <a:solidFill>
                  <a:srgbClr val="7030A0"/>
                </a:solidFill>
                <a:latin typeface="Arial" panose="020B0604020202020204" pitchFamily="34" charset="0"/>
                <a:cs typeface="Arial" panose="020B0604020202020204" pitchFamily="34" charset="0"/>
              </a:rPr>
              <a:t>Aquí debe ir la tabla de Evidencias de aprendizaje en Word. Para descargar</a:t>
            </a:r>
          </a:p>
        </p:txBody>
      </p:sp>
    </p:spTree>
    <p:extLst>
      <p:ext uri="{BB962C8B-B14F-4D97-AF65-F5344CB8AC3E}">
        <p14:creationId xmlns:p14="http://schemas.microsoft.com/office/powerpoint/2010/main" val="132390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9229" y="332112"/>
            <a:ext cx="7657011" cy="98139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s-MX" sz="3200" b="1" dirty="0" smtClean="0">
                <a:solidFill>
                  <a:srgbClr val="FF0000"/>
                </a:solidFill>
                <a:latin typeface="Arial" panose="020B0604020202020204" pitchFamily="34" charset="0"/>
                <a:cs typeface="Arial" panose="020B0604020202020204" pitchFamily="34" charset="0"/>
              </a:rPr>
              <a:t>2.4 Creación </a:t>
            </a:r>
            <a:r>
              <a:rPr lang="es-MX" sz="3200" b="1" dirty="0">
                <a:solidFill>
                  <a:srgbClr val="FF0000"/>
                </a:solidFill>
                <a:latin typeface="Arial" panose="020B0604020202020204" pitchFamily="34" charset="0"/>
                <a:cs typeface="Arial" panose="020B0604020202020204" pitchFamily="34" charset="0"/>
              </a:rPr>
              <a:t>de rúbrica de evaluación  </a:t>
            </a:r>
          </a:p>
        </p:txBody>
      </p:sp>
      <p:sp>
        <p:nvSpPr>
          <p:cNvPr id="3" name="Rectángulo 2"/>
          <p:cNvSpPr/>
          <p:nvPr/>
        </p:nvSpPr>
        <p:spPr>
          <a:xfrm>
            <a:off x="359229" y="1959945"/>
            <a:ext cx="19059739" cy="1375761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1440" tIns="45720" rIns="91440" bIns="45720" anchor="t">
            <a:spAutoFit/>
          </a:bodyPr>
          <a:lstStyle/>
          <a:p>
            <a:pPr algn="just"/>
            <a:r>
              <a:rPr lang="es-MX" sz="2400" dirty="0">
                <a:solidFill>
                  <a:schemeClr val="tx1"/>
                </a:solidFill>
                <a:latin typeface="Arial" panose="020B0604020202020204" pitchFamily="34" charset="0"/>
                <a:ea typeface="Calibri" panose="020F0502020204030204" pitchFamily="34" charset="0"/>
                <a:cs typeface="Arial" panose="020B0604020202020204" pitchFamily="34" charset="0"/>
              </a:rPr>
              <a:t>Después de definir cuáles son los aprendizajes clave para la vida del estudiante, lo siguiente es elaborar la rúbrica de evaluación del producto integrador. Tenga en cuenta que cada uno de los criterios de evaluación plasmados en su instrumento se convertirán en los subproductos de aprendizaje a evaluar durante el curso. </a:t>
            </a:r>
          </a:p>
          <a:p>
            <a:pPr algn="just"/>
            <a:endParaRPr lang="es-MX"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just"/>
            <a:r>
              <a:rPr lang="es-MX" sz="2400" dirty="0">
                <a:solidFill>
                  <a:schemeClr val="tx1"/>
                </a:solidFill>
                <a:latin typeface="Arial"/>
                <a:ea typeface="Calibri" panose="020F0502020204030204" pitchFamily="34" charset="0"/>
                <a:cs typeface="Arial"/>
              </a:rPr>
              <a:t>A continuación podrá revisar los 10 pasos considerados para la creación de una rúbrica de evaluación, así como la descripción de cada uno los ejemplos en algunos casos. </a:t>
            </a:r>
            <a:endParaRPr lang="es-MX"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just"/>
            <a:endParaRPr lang="es-MX"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just"/>
            <a:r>
              <a:rPr lang="es-MX" sz="2400" dirty="0">
                <a:solidFill>
                  <a:schemeClr val="tx1"/>
                </a:solidFill>
                <a:latin typeface="Arial" panose="020B0604020202020204" pitchFamily="34" charset="0"/>
                <a:ea typeface="Calibri" panose="020F0502020204030204" pitchFamily="34" charset="0"/>
                <a:cs typeface="Arial" panose="020B0604020202020204" pitchFamily="34" charset="0"/>
              </a:rPr>
              <a:t>Para consultar la información, d</a:t>
            </a:r>
            <a:r>
              <a:rPr lang="es-ES" sz="2400" dirty="0">
                <a:solidFill>
                  <a:schemeClr val="tx1"/>
                </a:solidFill>
                <a:latin typeface="Arial" panose="020B0604020202020204" pitchFamily="34" charset="0"/>
                <a:ea typeface="Calibri" panose="020F0502020204030204" pitchFamily="34" charset="0"/>
                <a:cs typeface="Arial" panose="020B0604020202020204" pitchFamily="34" charset="0"/>
              </a:rPr>
              <a:t>é</a:t>
            </a:r>
            <a:r>
              <a:rPr lang="es-MX" sz="2400" dirty="0">
                <a:solidFill>
                  <a:schemeClr val="tx1"/>
                </a:solidFill>
                <a:latin typeface="Arial" panose="020B0604020202020204" pitchFamily="34" charset="0"/>
                <a:ea typeface="Calibri" panose="020F0502020204030204" pitchFamily="34" charset="0"/>
                <a:cs typeface="Arial" panose="020B0604020202020204" pitchFamily="34" charset="0"/>
              </a:rPr>
              <a:t> clic en cada uno de los pasos: </a:t>
            </a:r>
          </a:p>
          <a:p>
            <a:pPr algn="just"/>
            <a:endParaRPr lang="es-MX"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r>
              <a:rPr lang="es-MX" sz="2400" b="1" dirty="0">
                <a:solidFill>
                  <a:schemeClr val="tx1"/>
                </a:solidFill>
                <a:highlight>
                  <a:srgbClr val="00FFFF"/>
                </a:highlight>
                <a:latin typeface="Arial"/>
                <a:cs typeface="Arial"/>
              </a:rPr>
              <a:t>Paso 1: Identificar competencias</a:t>
            </a:r>
            <a:endParaRPr lang="es-MX" sz="2400" dirty="0">
              <a:solidFill>
                <a:schemeClr val="tx1"/>
              </a:solidFill>
              <a:highlight>
                <a:srgbClr val="00FFFF"/>
              </a:highlight>
              <a:latin typeface="Arial"/>
              <a:cs typeface="Arial"/>
            </a:endParaRPr>
          </a:p>
          <a:p>
            <a:r>
              <a:rPr lang="es-MX" sz="2400" dirty="0">
                <a:solidFill>
                  <a:schemeClr val="tx1"/>
                </a:solidFill>
                <a:latin typeface="Arial" panose="020B0604020202020204" pitchFamily="34" charset="0"/>
                <a:cs typeface="Arial" panose="020B0604020202020204" pitchFamily="34" charset="0"/>
              </a:rPr>
              <a:t>Vamos a suponer que estamos a cargo de la Experiencia Educativa de Lectura y Redacción Universitaria y nuestra finalidad última es generar competencias para que el estudiante se pueda expresar con claridad y eficiencia en su entorno laboral. </a:t>
            </a:r>
          </a:p>
          <a:p>
            <a:endParaRPr lang="es-MX" sz="2400" b="1" dirty="0">
              <a:solidFill>
                <a:schemeClr val="tx1"/>
              </a:solidFill>
              <a:latin typeface="Arial" panose="020B0604020202020204" pitchFamily="34" charset="0"/>
              <a:cs typeface="Arial" panose="020B0604020202020204" pitchFamily="34" charset="0"/>
            </a:endParaRPr>
          </a:p>
          <a:p>
            <a:r>
              <a:rPr lang="es-MX" sz="2400" b="1" dirty="0">
                <a:solidFill>
                  <a:schemeClr val="tx1"/>
                </a:solidFill>
                <a:highlight>
                  <a:srgbClr val="00FFFF"/>
                </a:highlight>
                <a:latin typeface="Arial"/>
                <a:cs typeface="Arial"/>
              </a:rPr>
              <a:t>Paso 2: Producto</a:t>
            </a:r>
            <a:r>
              <a:rPr lang="es-MX" sz="2400" b="1" dirty="0">
                <a:solidFill>
                  <a:schemeClr val="tx1"/>
                </a:solidFill>
                <a:latin typeface="Arial"/>
                <a:cs typeface="Arial"/>
              </a:rPr>
              <a:t> </a:t>
            </a:r>
            <a:r>
              <a:rPr lang="es-MX" sz="2400" b="1" dirty="0">
                <a:solidFill>
                  <a:schemeClr val="tx1"/>
                </a:solidFill>
                <a:highlight>
                  <a:srgbClr val="00FFFF"/>
                </a:highlight>
                <a:latin typeface="Arial"/>
                <a:cs typeface="Arial"/>
              </a:rPr>
              <a:t>integrador</a:t>
            </a:r>
            <a:endParaRPr lang="es-MX" sz="2400" b="1" dirty="0">
              <a:solidFill>
                <a:schemeClr val="tx1"/>
              </a:solidFill>
              <a:latin typeface="Arial"/>
              <a:cs typeface="Arial"/>
            </a:endParaRPr>
          </a:p>
          <a:p>
            <a:r>
              <a:rPr lang="es-MX" sz="2400" dirty="0">
                <a:solidFill>
                  <a:schemeClr val="tx1"/>
                </a:solidFill>
                <a:latin typeface="Arial"/>
                <a:cs typeface="Arial"/>
              </a:rPr>
              <a:t>El producto integrador de la experiencia educativa será la presentación de un ensayo libre acerca de una temática de su elección en la cual el estudiante demuestre una postura crítica, explicando eficientemente los diversos puntos de vista y asumiendo una postura clara al respecto. </a:t>
            </a:r>
            <a:endParaRPr lang="es-MX" sz="2400" dirty="0">
              <a:solidFill>
                <a:schemeClr val="tx1"/>
              </a:solidFill>
              <a:latin typeface="Arial" panose="020B0604020202020204" pitchFamily="34" charset="0"/>
              <a:cs typeface="Arial" panose="020B0604020202020204" pitchFamily="34" charset="0"/>
            </a:endParaRPr>
          </a:p>
          <a:p>
            <a:endParaRPr lang="es-MX" sz="2400" dirty="0">
              <a:solidFill>
                <a:schemeClr val="tx1"/>
              </a:solidFill>
              <a:highlight>
                <a:srgbClr val="00FFFF"/>
              </a:highlight>
              <a:latin typeface="Arial" panose="020B0604020202020204" pitchFamily="34" charset="0"/>
              <a:cs typeface="Arial" panose="020B0604020202020204" pitchFamily="34" charset="0"/>
            </a:endParaRPr>
          </a:p>
          <a:p>
            <a:r>
              <a:rPr lang="es-MX" sz="2400" b="1" dirty="0">
                <a:solidFill>
                  <a:schemeClr val="tx1"/>
                </a:solidFill>
                <a:highlight>
                  <a:srgbClr val="00FFFF"/>
                </a:highlight>
                <a:latin typeface="Arial"/>
                <a:cs typeface="Arial"/>
              </a:rPr>
              <a:t>Paso 3: Requisitos de forma </a:t>
            </a:r>
            <a:endParaRPr lang="es-MX" sz="2400" dirty="0">
              <a:solidFill>
                <a:schemeClr val="tx1"/>
              </a:solidFill>
              <a:latin typeface="Arial" panose="020B0604020202020204" pitchFamily="34" charset="0"/>
              <a:cs typeface="Arial" panose="020B0604020202020204" pitchFamily="34" charset="0"/>
            </a:endParaRPr>
          </a:p>
          <a:p>
            <a:r>
              <a:rPr lang="es-MX" sz="2400" dirty="0">
                <a:solidFill>
                  <a:schemeClr val="tx1"/>
                </a:solidFill>
                <a:latin typeface="Arial" panose="020B0604020202020204" pitchFamily="34" charset="0"/>
                <a:cs typeface="Arial" panose="020B0604020202020204" pitchFamily="34" charset="0"/>
              </a:rPr>
              <a:t>Lo primero para tener en cuenta al hacer un instrumento de evaluación es que los aspectos de forma sólo hacen que un producto sea aceptable o no (si pide manzanas, no recibirá sandías). </a:t>
            </a:r>
          </a:p>
          <a:p>
            <a:endParaRPr lang="es-MX" sz="2400" dirty="0">
              <a:solidFill>
                <a:schemeClr val="tx1"/>
              </a:solidFill>
              <a:latin typeface="Arial" panose="020B0604020202020204" pitchFamily="34" charset="0"/>
              <a:cs typeface="Arial" panose="020B0604020202020204" pitchFamily="34" charset="0"/>
            </a:endParaRPr>
          </a:p>
          <a:p>
            <a:r>
              <a:rPr lang="es-MX" sz="2400" dirty="0">
                <a:solidFill>
                  <a:schemeClr val="tx1"/>
                </a:solidFill>
                <a:latin typeface="Arial" panose="020B0604020202020204" pitchFamily="34" charset="0"/>
                <a:cs typeface="Arial" panose="020B0604020202020204" pitchFamily="34" charset="0"/>
              </a:rPr>
              <a:t>Si sus alumnos están muy acostumbrados a este modo de evaluación, vaya cambiando la rúbrica progresivamente, pasando poco a poco los aspectos de forma del puntaje a los requisitos de recepción. </a:t>
            </a:r>
          </a:p>
          <a:p>
            <a:endParaRPr lang="es-MX" sz="2400" dirty="0">
              <a:solidFill>
                <a:schemeClr val="tx1"/>
              </a:solidFill>
              <a:latin typeface="Arial" panose="020B0604020202020204" pitchFamily="34" charset="0"/>
              <a:cs typeface="Arial" panose="020B0604020202020204" pitchFamily="34" charset="0"/>
            </a:endParaRPr>
          </a:p>
          <a:p>
            <a:r>
              <a:rPr lang="es-MX" sz="2400" b="1" dirty="0">
                <a:solidFill>
                  <a:schemeClr val="tx1"/>
                </a:solidFill>
                <a:highlight>
                  <a:srgbClr val="00FFFF"/>
                </a:highlight>
                <a:latin typeface="Arial"/>
                <a:cs typeface="Arial"/>
              </a:rPr>
              <a:t>Paso 4: Criterios a evaluar </a:t>
            </a:r>
            <a:endParaRPr lang="es-MX" sz="2400" dirty="0">
              <a:solidFill>
                <a:schemeClr val="tx1"/>
              </a:solidFill>
              <a:latin typeface="Arial" panose="020B0604020202020204" pitchFamily="34" charset="0"/>
              <a:cs typeface="Arial" panose="020B0604020202020204" pitchFamily="34" charset="0"/>
            </a:endParaRPr>
          </a:p>
          <a:p>
            <a:r>
              <a:rPr lang="es-MX" sz="2400" dirty="0">
                <a:solidFill>
                  <a:schemeClr val="tx1"/>
                </a:solidFill>
                <a:latin typeface="Arial" panose="020B0604020202020204" pitchFamily="34" charset="0"/>
                <a:cs typeface="Arial" panose="020B0604020202020204" pitchFamily="34" charset="0"/>
              </a:rPr>
              <a:t>Despu</a:t>
            </a:r>
            <a:r>
              <a:rPr lang="es-ES" sz="2400" dirty="0" err="1">
                <a:solidFill>
                  <a:schemeClr val="tx1"/>
                </a:solidFill>
                <a:latin typeface="Arial" panose="020B0604020202020204" pitchFamily="34" charset="0"/>
                <a:cs typeface="Arial" panose="020B0604020202020204" pitchFamily="34" charset="0"/>
              </a:rPr>
              <a:t>és</a:t>
            </a:r>
            <a:r>
              <a:rPr lang="es-MX" sz="2400" dirty="0">
                <a:solidFill>
                  <a:schemeClr val="tx1"/>
                </a:solidFill>
                <a:latin typeface="Arial" panose="020B0604020202020204" pitchFamily="34" charset="0"/>
                <a:cs typeface="Arial" panose="020B0604020202020204" pitchFamily="34" charset="0"/>
              </a:rPr>
              <a:t> de la recepción, vendrá la etapa de evaluación en la que deber</a:t>
            </a:r>
            <a:r>
              <a:rPr lang="es-ES" sz="2400" dirty="0">
                <a:solidFill>
                  <a:schemeClr val="tx1"/>
                </a:solidFill>
                <a:latin typeface="Arial" panose="020B0604020202020204" pitchFamily="34" charset="0"/>
                <a:cs typeface="Arial" panose="020B0604020202020204" pitchFamily="34" charset="0"/>
              </a:rPr>
              <a:t>á </a:t>
            </a:r>
            <a:r>
              <a:rPr lang="es-MX" sz="2400" dirty="0">
                <a:solidFill>
                  <a:schemeClr val="tx1"/>
                </a:solidFill>
                <a:latin typeface="Arial" panose="020B0604020202020204" pitchFamily="34" charset="0"/>
                <a:cs typeface="Arial" panose="020B0604020202020204" pitchFamily="34" charset="0"/>
              </a:rPr>
              <a:t>elegir los criterios de validación de la competencia que busca, por ejemplo, estos cuatro:</a:t>
            </a:r>
          </a:p>
          <a:p>
            <a:endParaRPr lang="es-MX" sz="2400" dirty="0">
              <a:solidFill>
                <a:schemeClr val="tx1"/>
              </a:solidFill>
              <a:latin typeface="Arial" panose="020B0604020202020204" pitchFamily="34" charset="0"/>
              <a:cs typeface="Arial" panose="020B0604020202020204" pitchFamily="34" charset="0"/>
            </a:endParaRPr>
          </a:p>
          <a:p>
            <a:pPr marL="820420" lvl="1"/>
            <a:r>
              <a:rPr lang="es-MX" sz="2400" dirty="0">
                <a:solidFill>
                  <a:schemeClr val="tx1"/>
                </a:solidFill>
                <a:latin typeface="Arial" panose="020B0604020202020204" pitchFamily="34" charset="0"/>
                <a:cs typeface="Arial" panose="020B0604020202020204" pitchFamily="34" charset="0"/>
              </a:rPr>
              <a:t>a. Generar tablas cruzadas para comparar dos o más posturas de pensamiento. </a:t>
            </a:r>
          </a:p>
          <a:p>
            <a:pPr marL="820420" lvl="1"/>
            <a:r>
              <a:rPr lang="es-MX" sz="2400" dirty="0">
                <a:solidFill>
                  <a:schemeClr val="tx1"/>
                </a:solidFill>
                <a:latin typeface="Arial" panose="020B0604020202020204" pitchFamily="34" charset="0"/>
                <a:cs typeface="Arial" panose="020B0604020202020204" pitchFamily="34" charset="0"/>
              </a:rPr>
              <a:t>b. Presentar información de fuentes confiables y verificadas. </a:t>
            </a:r>
          </a:p>
          <a:p>
            <a:pPr marL="820420" lvl="1"/>
            <a:r>
              <a:rPr lang="es-MX" sz="2400" dirty="0">
                <a:solidFill>
                  <a:schemeClr val="tx1"/>
                </a:solidFill>
                <a:latin typeface="Arial" panose="020B0604020202020204" pitchFamily="34" charset="0"/>
                <a:cs typeface="Arial" panose="020B0604020202020204" pitchFamily="34" charset="0"/>
              </a:rPr>
              <a:t>c. Identificar variables que obliguen a tomar una u otra postura. </a:t>
            </a:r>
          </a:p>
          <a:p>
            <a:pPr marL="820420" lvl="1"/>
            <a:r>
              <a:rPr lang="es-MX" sz="2400" dirty="0">
                <a:solidFill>
                  <a:schemeClr val="tx1"/>
                </a:solidFill>
                <a:latin typeface="Arial" panose="020B0604020202020204" pitchFamily="34" charset="0"/>
                <a:cs typeface="Arial" panose="020B0604020202020204" pitchFamily="34" charset="0"/>
              </a:rPr>
              <a:t>d. Mantener una estructura lógica que le dé cohesión y congruencia a su escrito. </a:t>
            </a:r>
          </a:p>
          <a:p>
            <a:pPr lvl="0"/>
            <a:endParaRPr lang="es-MX" sz="2400" dirty="0">
              <a:solidFill>
                <a:schemeClr val="tx1"/>
              </a:solidFill>
              <a:latin typeface="Arial" panose="020B0604020202020204" pitchFamily="34" charset="0"/>
              <a:cs typeface="Arial" panose="020B0604020202020204" pitchFamily="34" charset="0"/>
            </a:endParaRPr>
          </a:p>
          <a:p>
            <a:r>
              <a:rPr lang="es-MX" sz="2400" dirty="0">
                <a:solidFill>
                  <a:schemeClr val="tx1"/>
                </a:solidFill>
                <a:latin typeface="Arial" panose="020B0604020202020204" pitchFamily="34" charset="0"/>
                <a:cs typeface="Arial" panose="020B0604020202020204" pitchFamily="34" charset="0"/>
              </a:rPr>
              <a:t>Es importante señalar que estos criterios se convertirán en nuestra guía para desarrollar los productos esperados a lo largo de la experiencia educativa. </a:t>
            </a:r>
          </a:p>
          <a:p>
            <a:pPr lvl="0"/>
            <a:endParaRPr lang="es-MX" sz="240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 xmlns:a16="http://schemas.microsoft.com/office/drawing/2014/main" id="{18C6F09C-AE3C-4603-BF45-DB5595C43922}"/>
              </a:ext>
            </a:extLst>
          </p:cNvPr>
          <p:cNvSpPr/>
          <p:nvPr/>
        </p:nvSpPr>
        <p:spPr>
          <a:xfrm>
            <a:off x="-3733800" y="6210300"/>
            <a:ext cx="3901440" cy="28422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t>Aurelio, </a:t>
            </a:r>
            <a:r>
              <a:rPr lang="en-US" sz="2400" dirty="0" err="1"/>
              <a:t>el</a:t>
            </a:r>
            <a:r>
              <a:rPr lang="en-US" sz="2400" dirty="0"/>
              <a:t> </a:t>
            </a:r>
            <a:r>
              <a:rPr lang="en-US" sz="2400" dirty="0" err="1"/>
              <a:t>texto</a:t>
            </a:r>
            <a:r>
              <a:rPr lang="en-US" sz="2400" dirty="0"/>
              <a:t> </a:t>
            </a:r>
            <a:r>
              <a:rPr lang="en-US" sz="2400" dirty="0" err="1"/>
              <a:t>resaltado</a:t>
            </a:r>
            <a:r>
              <a:rPr lang="en-US" sz="2400" dirty="0"/>
              <a:t> en </a:t>
            </a:r>
            <a:r>
              <a:rPr lang="en-US" sz="2400" dirty="0" err="1"/>
              <a:t>azul</a:t>
            </a:r>
            <a:r>
              <a:rPr lang="en-US" sz="2400" dirty="0"/>
              <a:t> se </a:t>
            </a:r>
            <a:r>
              <a:rPr lang="en-US" sz="2400" dirty="0" err="1"/>
              <a:t>va</a:t>
            </a:r>
            <a:r>
              <a:rPr lang="en-US" sz="2400" dirty="0"/>
              <a:t> a </a:t>
            </a:r>
            <a:r>
              <a:rPr lang="en-US" sz="2400" dirty="0" err="1"/>
              <a:t>trasladar</a:t>
            </a:r>
            <a:r>
              <a:rPr lang="en-US" sz="2400" dirty="0"/>
              <a:t> a imagen </a:t>
            </a:r>
            <a:r>
              <a:rPr lang="en-US" sz="2400" dirty="0" err="1"/>
              <a:t>interactiva</a:t>
            </a:r>
            <a:r>
              <a:rPr lang="en-US" sz="2400" dirty="0"/>
              <a:t> con los pasos </a:t>
            </a:r>
            <a:r>
              <a:rPr lang="en-US" sz="2400" dirty="0" err="1"/>
              <a:t>donde</a:t>
            </a:r>
            <a:r>
              <a:rPr lang="en-US" sz="2400" dirty="0"/>
              <a:t> al </a:t>
            </a:r>
            <a:r>
              <a:rPr lang="en-US" sz="2400" dirty="0" err="1"/>
              <a:t>dar</a:t>
            </a:r>
            <a:r>
              <a:rPr lang="en-US" sz="2400" dirty="0"/>
              <a:t> </a:t>
            </a:r>
            <a:r>
              <a:rPr lang="en-US" sz="2400" dirty="0" err="1"/>
              <a:t>clic</a:t>
            </a:r>
            <a:r>
              <a:rPr lang="en-US" sz="2400" dirty="0"/>
              <a:t> se </a:t>
            </a:r>
            <a:r>
              <a:rPr lang="en-US" sz="2400" dirty="0" err="1"/>
              <a:t>despliegue</a:t>
            </a:r>
            <a:r>
              <a:rPr lang="en-US" sz="2400" dirty="0"/>
              <a:t> la </a:t>
            </a:r>
            <a:r>
              <a:rPr lang="en-US" sz="2400" dirty="0" err="1"/>
              <a:t>descripción</a:t>
            </a:r>
            <a:r>
              <a:rPr lang="en-US" sz="2400" dirty="0"/>
              <a:t> de</a:t>
            </a:r>
          </a:p>
          <a:p>
            <a:r>
              <a:rPr lang="en-US" sz="2400" dirty="0" err="1"/>
              <a:t>cada</a:t>
            </a:r>
            <a:r>
              <a:rPr lang="en-US" sz="2400" dirty="0"/>
              <a:t> uno.  </a:t>
            </a:r>
            <a:endParaRPr lang="en-US" sz="2400" dirty="0">
              <a:solidFill>
                <a:srgbClr val="FFFFFF"/>
              </a:solidFill>
              <a:latin typeface="Arial"/>
              <a:cs typeface="Calibri"/>
            </a:endParaRPr>
          </a:p>
        </p:txBody>
      </p:sp>
      <p:sp>
        <p:nvSpPr>
          <p:cNvPr id="6" name="Rectangle 20">
            <a:extLst>
              <a:ext uri="{FF2B5EF4-FFF2-40B4-BE49-F238E27FC236}">
                <a16:creationId xmlns="" xmlns:a16="http://schemas.microsoft.com/office/drawing/2014/main" id="{DFCBAE4E-BFC2-42D6-891D-4799E7B0F086}"/>
              </a:ext>
            </a:extLst>
          </p:cNvPr>
          <p:cNvSpPr/>
          <p:nvPr/>
        </p:nvSpPr>
        <p:spPr>
          <a:xfrm>
            <a:off x="-3924300" y="1097281"/>
            <a:ext cx="3817620" cy="48615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chemeClr val="tx1"/>
                </a:solidFill>
                <a:latin typeface="Arial"/>
                <a:cs typeface="Calibri"/>
              </a:rPr>
              <a:t>Este </a:t>
            </a:r>
            <a:r>
              <a:rPr lang="en-US" sz="2400" dirty="0" err="1">
                <a:solidFill>
                  <a:schemeClr val="tx1"/>
                </a:solidFill>
                <a:latin typeface="Arial"/>
                <a:cs typeface="Calibri"/>
              </a:rPr>
              <a:t>tema</a:t>
            </a:r>
            <a:r>
              <a:rPr lang="en-US" sz="2400" dirty="0">
                <a:solidFill>
                  <a:schemeClr val="tx1"/>
                </a:solidFill>
                <a:latin typeface="Arial"/>
                <a:cs typeface="Calibri"/>
              </a:rPr>
              <a:t> es </a:t>
            </a:r>
            <a:r>
              <a:rPr lang="en-US" sz="2400" dirty="0" err="1">
                <a:solidFill>
                  <a:schemeClr val="tx1"/>
                </a:solidFill>
                <a:latin typeface="Arial"/>
                <a:cs typeface="Calibri"/>
              </a:rPr>
              <a:t>muy</a:t>
            </a:r>
            <a:r>
              <a:rPr lang="en-US" sz="2400" dirty="0">
                <a:solidFill>
                  <a:schemeClr val="tx1"/>
                </a:solidFill>
                <a:latin typeface="Arial"/>
                <a:cs typeface="Calibri"/>
              </a:rPr>
              <a:t> extenso y </a:t>
            </a:r>
            <a:r>
              <a:rPr lang="en-US" sz="2400" dirty="0" err="1">
                <a:solidFill>
                  <a:schemeClr val="tx1"/>
                </a:solidFill>
                <a:latin typeface="Arial"/>
                <a:cs typeface="Calibri"/>
              </a:rPr>
              <a:t>lleva</a:t>
            </a:r>
            <a:r>
              <a:rPr lang="en-US" sz="2400" dirty="0">
                <a:solidFill>
                  <a:schemeClr val="tx1"/>
                </a:solidFill>
                <a:latin typeface="Arial"/>
                <a:cs typeface="Calibri"/>
              </a:rPr>
              <a:t> </a:t>
            </a:r>
            <a:r>
              <a:rPr lang="en-US" sz="2400" dirty="0" err="1">
                <a:solidFill>
                  <a:schemeClr val="tx1"/>
                </a:solidFill>
                <a:latin typeface="Arial"/>
                <a:cs typeface="Calibri"/>
              </a:rPr>
              <a:t>muchos</a:t>
            </a:r>
            <a:r>
              <a:rPr lang="en-US" sz="2400" dirty="0">
                <a:solidFill>
                  <a:schemeClr val="tx1"/>
                </a:solidFill>
                <a:latin typeface="Arial"/>
                <a:cs typeface="Calibri"/>
              </a:rPr>
              <a:t> pasos, se </a:t>
            </a:r>
            <a:r>
              <a:rPr lang="en-US" sz="2400" dirty="0" err="1">
                <a:solidFill>
                  <a:schemeClr val="tx1"/>
                </a:solidFill>
                <a:latin typeface="Arial"/>
                <a:cs typeface="Calibri"/>
              </a:rPr>
              <a:t>presentará</a:t>
            </a:r>
            <a:r>
              <a:rPr lang="en-US" sz="2400" dirty="0">
                <a:solidFill>
                  <a:schemeClr val="tx1"/>
                </a:solidFill>
                <a:latin typeface="Arial"/>
                <a:cs typeface="Calibri"/>
              </a:rPr>
              <a:t> con la imagen que </a:t>
            </a:r>
            <a:r>
              <a:rPr lang="en-US" sz="2400" dirty="0" err="1">
                <a:solidFill>
                  <a:schemeClr val="tx1"/>
                </a:solidFill>
                <a:latin typeface="Arial"/>
                <a:cs typeface="Calibri"/>
              </a:rPr>
              <a:t>va</a:t>
            </a:r>
            <a:r>
              <a:rPr lang="en-US" sz="2400" dirty="0">
                <a:solidFill>
                  <a:schemeClr val="tx1"/>
                </a:solidFill>
                <a:latin typeface="Arial"/>
                <a:cs typeface="Calibri"/>
              </a:rPr>
              <a:t> a </a:t>
            </a:r>
            <a:r>
              <a:rPr lang="en-US" sz="2400" dirty="0" err="1">
                <a:solidFill>
                  <a:schemeClr val="tx1"/>
                </a:solidFill>
                <a:latin typeface="Arial"/>
                <a:cs typeface="Calibri"/>
              </a:rPr>
              <a:t>compartir</a:t>
            </a:r>
            <a:r>
              <a:rPr lang="en-US" sz="2400" dirty="0">
                <a:solidFill>
                  <a:schemeClr val="tx1"/>
                </a:solidFill>
                <a:latin typeface="Arial"/>
                <a:cs typeface="Calibri"/>
              </a:rPr>
              <a:t> Aurelio.</a:t>
            </a:r>
          </a:p>
          <a:p>
            <a:r>
              <a:rPr lang="en-US" sz="2400" dirty="0">
                <a:solidFill>
                  <a:schemeClr val="tx1"/>
                </a:solidFill>
                <a:latin typeface="Arial"/>
                <a:cs typeface="Calibri"/>
              </a:rPr>
              <a:t> </a:t>
            </a:r>
          </a:p>
          <a:p>
            <a:r>
              <a:rPr lang="en-US" sz="2400" dirty="0">
                <a:solidFill>
                  <a:schemeClr val="tx1"/>
                </a:solidFill>
                <a:latin typeface="Arial"/>
                <a:cs typeface="Calibri"/>
              </a:rPr>
              <a:t>Por favor </a:t>
            </a:r>
            <a:r>
              <a:rPr lang="en-US" sz="2400" dirty="0" err="1">
                <a:solidFill>
                  <a:schemeClr val="tx1"/>
                </a:solidFill>
                <a:latin typeface="Arial"/>
                <a:cs typeface="Calibri"/>
              </a:rPr>
              <a:t>incluir</a:t>
            </a:r>
            <a:r>
              <a:rPr lang="en-US" sz="2400" dirty="0">
                <a:solidFill>
                  <a:schemeClr val="tx1"/>
                </a:solidFill>
                <a:latin typeface="Arial"/>
                <a:cs typeface="Calibri"/>
              </a:rPr>
              <a:t> la </a:t>
            </a:r>
            <a:r>
              <a:rPr lang="en-US" sz="2400" dirty="0" err="1">
                <a:solidFill>
                  <a:schemeClr val="tx1"/>
                </a:solidFill>
                <a:latin typeface="Arial"/>
                <a:cs typeface="Calibri"/>
              </a:rPr>
              <a:t>indicación</a:t>
            </a:r>
            <a:r>
              <a:rPr lang="en-US" sz="2400" dirty="0">
                <a:solidFill>
                  <a:schemeClr val="tx1"/>
                </a:solidFill>
                <a:latin typeface="Arial"/>
                <a:cs typeface="Calibri"/>
              </a:rPr>
              <a:t> antes de </a:t>
            </a:r>
            <a:r>
              <a:rPr lang="en-US" sz="2400" dirty="0" err="1">
                <a:solidFill>
                  <a:schemeClr val="tx1"/>
                </a:solidFill>
                <a:latin typeface="Arial"/>
                <a:cs typeface="Calibri"/>
              </a:rPr>
              <a:t>poner</a:t>
            </a:r>
            <a:r>
              <a:rPr lang="en-US" sz="2400" dirty="0">
                <a:solidFill>
                  <a:schemeClr val="tx1"/>
                </a:solidFill>
                <a:latin typeface="Arial"/>
                <a:cs typeface="Calibri"/>
              </a:rPr>
              <a:t> la imagen: </a:t>
            </a:r>
          </a:p>
          <a:p>
            <a:endParaRPr lang="en-US" sz="2400" dirty="0">
              <a:solidFill>
                <a:schemeClr val="tx1"/>
              </a:solidFill>
              <a:latin typeface="Arial"/>
              <a:cs typeface="Calibri"/>
            </a:endParaRPr>
          </a:p>
          <a:p>
            <a:endParaRPr lang="en-US" sz="2400" dirty="0">
              <a:solidFill>
                <a:schemeClr val="tx1"/>
              </a:solidFill>
              <a:latin typeface="Arial"/>
              <a:cs typeface="Calibri"/>
            </a:endParaRPr>
          </a:p>
          <a:p>
            <a:r>
              <a:rPr lang="en-US" sz="2400" b="1" dirty="0">
                <a:solidFill>
                  <a:schemeClr val="tx1"/>
                </a:solidFill>
                <a:latin typeface="Arial"/>
                <a:cs typeface="Calibri"/>
              </a:rPr>
              <a:t>De </a:t>
            </a:r>
            <a:r>
              <a:rPr lang="en-US" sz="2400" b="1" dirty="0" err="1">
                <a:solidFill>
                  <a:schemeClr val="tx1"/>
                </a:solidFill>
                <a:latin typeface="Arial"/>
                <a:cs typeface="Calibri"/>
              </a:rPr>
              <a:t>clic</a:t>
            </a:r>
            <a:r>
              <a:rPr lang="en-US" sz="2400" b="1" dirty="0">
                <a:solidFill>
                  <a:schemeClr val="tx1"/>
                </a:solidFill>
                <a:latin typeface="Arial"/>
                <a:cs typeface="Calibri"/>
              </a:rPr>
              <a:t> en </a:t>
            </a:r>
            <a:r>
              <a:rPr lang="en-US" sz="2400" b="1" dirty="0" err="1">
                <a:solidFill>
                  <a:schemeClr val="tx1"/>
                </a:solidFill>
                <a:latin typeface="Arial"/>
                <a:cs typeface="Calibri"/>
              </a:rPr>
              <a:t>cada</a:t>
            </a:r>
            <a:r>
              <a:rPr lang="en-US" sz="2400" b="1" dirty="0">
                <a:solidFill>
                  <a:schemeClr val="tx1"/>
                </a:solidFill>
                <a:latin typeface="Arial"/>
                <a:cs typeface="Calibri"/>
              </a:rPr>
              <a:t> paso para leer la </a:t>
            </a:r>
            <a:r>
              <a:rPr lang="en-US" sz="2400" b="1" dirty="0" err="1">
                <a:solidFill>
                  <a:schemeClr val="tx1"/>
                </a:solidFill>
                <a:latin typeface="Arial"/>
                <a:cs typeface="Calibri"/>
              </a:rPr>
              <a:t>información</a:t>
            </a:r>
            <a:r>
              <a:rPr lang="en-US" sz="2400" b="1" dirty="0">
                <a:solidFill>
                  <a:schemeClr val="tx1"/>
                </a:solidFill>
                <a:latin typeface="Arial"/>
                <a:cs typeface="Calibri"/>
              </a:rPr>
              <a:t>.</a:t>
            </a:r>
          </a:p>
        </p:txBody>
      </p:sp>
      <p:sp>
        <p:nvSpPr>
          <p:cNvPr id="4" name="CuadroTexto 3">
            <a:extLst>
              <a:ext uri="{FF2B5EF4-FFF2-40B4-BE49-F238E27FC236}">
                <a16:creationId xmlns="" xmlns:a16="http://schemas.microsoft.com/office/drawing/2014/main" id="{51597AEA-5F1C-45B1-B272-FCC62B6C57E4}"/>
              </a:ext>
            </a:extLst>
          </p:cNvPr>
          <p:cNvSpPr txBox="1"/>
          <p:nvPr/>
        </p:nvSpPr>
        <p:spPr>
          <a:xfrm>
            <a:off x="6921751" y="1370425"/>
            <a:ext cx="5955798" cy="589520"/>
          </a:xfrm>
          <a:prstGeom prst="rect">
            <a:avLst/>
          </a:prstGeom>
          <a:noFill/>
        </p:spPr>
        <p:txBody>
          <a:bodyPr wrap="none" rtlCol="0">
            <a:spAutoFit/>
          </a:bodyPr>
          <a:lstStyle/>
          <a:p>
            <a:r>
              <a:rPr lang="es-ES" b="1" dirty="0">
                <a:solidFill>
                  <a:srgbClr val="7030A0"/>
                </a:solidFill>
              </a:rPr>
              <a:t>Aquí debe ir la imagen interactiva</a:t>
            </a:r>
            <a:endParaRPr lang="es-MX" b="1" dirty="0">
              <a:solidFill>
                <a:srgbClr val="7030A0"/>
              </a:solidFill>
            </a:endParaRPr>
          </a:p>
        </p:txBody>
      </p:sp>
      <p:sp>
        <p:nvSpPr>
          <p:cNvPr id="7" name="Rectángulo 6"/>
          <p:cNvSpPr/>
          <p:nvPr/>
        </p:nvSpPr>
        <p:spPr>
          <a:xfrm>
            <a:off x="9213669" y="48176"/>
            <a:ext cx="18138299" cy="1200329"/>
          </a:xfrm>
          <a:prstGeom prst="rect">
            <a:avLst/>
          </a:prstGeom>
        </p:spPr>
        <p:txBody>
          <a:bodyPr wrap="none">
            <a:spAutoFit/>
          </a:bodyPr>
          <a:lstStyle/>
          <a:p>
            <a:r>
              <a:rPr lang="es-MX" sz="3600" b="1" dirty="0" smtClean="0">
                <a:solidFill>
                  <a:srgbClr val="FF0000"/>
                </a:solidFill>
                <a:latin typeface="Arial" panose="020B0604020202020204" pitchFamily="34" charset="0"/>
                <a:cs typeface="Arial" panose="020B0604020202020204" pitchFamily="34" charset="0"/>
              </a:rPr>
              <a:t>Añadir este tema en el prototipo o plantilla, para unifarlos en tamaño y tipograf</a:t>
            </a:r>
            <a:r>
              <a:rPr lang="es-ES" sz="3600" b="1" dirty="0" err="1" smtClean="0">
                <a:solidFill>
                  <a:srgbClr val="FF0000"/>
                </a:solidFill>
                <a:latin typeface="Arial" panose="020B0604020202020204" pitchFamily="34" charset="0"/>
                <a:cs typeface="Arial" panose="020B0604020202020204" pitchFamily="34" charset="0"/>
              </a:rPr>
              <a:t>ía</a:t>
            </a:r>
            <a:r>
              <a:rPr lang="es-ES" sz="3600" b="1" dirty="0" smtClean="0">
                <a:solidFill>
                  <a:srgbClr val="FF0000"/>
                </a:solidFill>
                <a:latin typeface="Arial" panose="020B0604020202020204" pitchFamily="34" charset="0"/>
                <a:cs typeface="Arial" panose="020B0604020202020204" pitchFamily="34" charset="0"/>
              </a:rPr>
              <a:t>, </a:t>
            </a:r>
          </a:p>
          <a:p>
            <a:r>
              <a:rPr lang="es-ES" sz="3600" b="1" dirty="0" smtClean="0">
                <a:solidFill>
                  <a:srgbClr val="FF0000"/>
                </a:solidFill>
                <a:latin typeface="Arial" panose="020B0604020202020204" pitchFamily="34" charset="0"/>
                <a:cs typeface="Arial" panose="020B0604020202020204" pitchFamily="34" charset="0"/>
              </a:rPr>
              <a:t>le pediré a Aurelio que lo quite del recurso que diseñó</a:t>
            </a:r>
            <a:endParaRPr lang="es-MX" sz="3600" b="1" dirty="0">
              <a:solidFill>
                <a:srgbClr val="FF0000"/>
              </a:solidFill>
              <a:latin typeface="Arial" panose="020B0604020202020204" pitchFamily="34" charset="0"/>
              <a:cs typeface="Arial" panose="020B0604020202020204" pitchFamily="34" charset="0"/>
            </a:endParaRPr>
          </a:p>
        </p:txBody>
      </p:sp>
      <p:sp>
        <p:nvSpPr>
          <p:cNvPr id="8" name="Flecha izquierda 7"/>
          <p:cNvSpPr/>
          <p:nvPr/>
        </p:nvSpPr>
        <p:spPr>
          <a:xfrm>
            <a:off x="8016240" y="514992"/>
            <a:ext cx="978408" cy="484632"/>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2151332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5319" y="639486"/>
            <a:ext cx="19402091" cy="6370975"/>
          </a:xfrm>
          <a:prstGeom prst="rect">
            <a:avLst/>
          </a:prstGeom>
        </p:spPr>
        <p:style>
          <a:lnRef idx="2">
            <a:schemeClr val="accent6"/>
          </a:lnRef>
          <a:fillRef idx="1">
            <a:schemeClr val="lt1"/>
          </a:fillRef>
          <a:effectRef idx="0">
            <a:schemeClr val="accent6"/>
          </a:effectRef>
          <a:fontRef idx="minor">
            <a:schemeClr val="dk1"/>
          </a:fontRef>
        </p:style>
        <p:txBody>
          <a:bodyPr wrap="square" lIns="91440" tIns="45720" rIns="91440" bIns="45720" anchor="t">
            <a:spAutoFit/>
          </a:bodyPr>
          <a:lstStyle/>
          <a:p>
            <a:pPr algn="just"/>
            <a:r>
              <a:rPr lang="es-MX" sz="2400" b="1" dirty="0">
                <a:solidFill>
                  <a:schemeClr val="tx1"/>
                </a:solidFill>
                <a:highlight>
                  <a:srgbClr val="00FFFF"/>
                </a:highlight>
                <a:latin typeface="Arial"/>
                <a:ea typeface="Calibri" panose="020F0502020204030204" pitchFamily="34" charset="0"/>
                <a:cs typeface="Arial"/>
              </a:rPr>
              <a:t>Paso 5: Niveles de evaluación </a:t>
            </a:r>
            <a:endParaRPr lang="es-MX" sz="2400" b="1"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just"/>
            <a:r>
              <a:rPr lang="es-MX" sz="2400" dirty="0">
                <a:solidFill>
                  <a:schemeClr val="tx1"/>
                </a:solidFill>
                <a:latin typeface="Arial"/>
                <a:ea typeface="Calibri" panose="020F0502020204030204" pitchFamily="34" charset="0"/>
                <a:cs typeface="Arial"/>
              </a:rPr>
              <a:t>Una vez identificados los criterios de evaluación, es necesario definir los niveles de desarrollo de las competencias, qué tantos niveles incluirá en su rúbrica dependerá del rango de niveles de habilidad que tenga planeado avanzar en su experiencia educativa. </a:t>
            </a:r>
            <a:endParaRPr lang="es-MX"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just"/>
            <a:endParaRPr lang="es-MX"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just"/>
            <a:r>
              <a:rPr lang="es-MX" sz="2400" dirty="0">
                <a:solidFill>
                  <a:schemeClr val="tx1"/>
                </a:solidFill>
                <a:latin typeface="Arial" panose="020B0604020202020204" pitchFamily="34" charset="0"/>
                <a:ea typeface="Calibri" panose="020F0502020204030204" pitchFamily="34" charset="0"/>
                <a:cs typeface="Arial" panose="020B0604020202020204" pitchFamily="34" charset="0"/>
              </a:rPr>
              <a:t>Tomemos de ejemplo la escala utilizada en la Taxonomía de Bloom con seis niveles de desarrollo de una competencia. Si estamos a cargo de un grupo con alumnos con cero avances en la habilidad a desarrollar, deberíamos incluir siete niveles de evaluación (los seis contemplados por Bloom y un nivel cero). </a:t>
            </a:r>
          </a:p>
          <a:p>
            <a:pPr algn="just"/>
            <a:endParaRPr lang="es-MX"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just"/>
            <a:r>
              <a:rPr lang="es-MX" sz="2400" dirty="0">
                <a:solidFill>
                  <a:schemeClr val="tx1"/>
                </a:solidFill>
                <a:latin typeface="Arial" panose="020B0604020202020204" pitchFamily="34" charset="0"/>
                <a:ea typeface="Calibri" panose="020F0502020204030204" pitchFamily="34" charset="0"/>
                <a:cs typeface="Arial" panose="020B0604020202020204" pitchFamily="34" charset="0"/>
              </a:rPr>
              <a:t>Ahora supongamos que el grupo de alumnos tiene un nivel mínimo de la competencia en grado 4 y tenemos planeado llevarlos al nivel 6. Entonces, deberíamos incluir sólo tres niveles en la rúbrica (del nivel 4 al 6).</a:t>
            </a:r>
          </a:p>
          <a:p>
            <a:pPr algn="just"/>
            <a:endParaRPr lang="es-MX"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just"/>
            <a:r>
              <a:rPr lang="es-MX" sz="2400" dirty="0">
                <a:solidFill>
                  <a:schemeClr val="tx1"/>
                </a:solidFill>
                <a:latin typeface="Arial" panose="020B0604020202020204" pitchFamily="34" charset="0"/>
                <a:ea typeface="Calibri" panose="020F0502020204030204" pitchFamily="34" charset="0"/>
                <a:cs typeface="Arial" panose="020B0604020202020204" pitchFamily="34" charset="0"/>
              </a:rPr>
              <a:t>Como ya se habrá dado cuenta</a:t>
            </a:r>
            <a:r>
              <a:rPr lang="es-MX" sz="2400" dirty="0">
                <a:solidFill>
                  <a:srgbClr val="FF0000"/>
                </a:solidFill>
                <a:latin typeface="Arial" panose="020B0604020202020204" pitchFamily="34" charset="0"/>
                <a:ea typeface="Calibri" panose="020F0502020204030204" pitchFamily="34" charset="0"/>
                <a:cs typeface="Arial" panose="020B0604020202020204" pitchFamily="34" charset="0"/>
              </a:rPr>
              <a:t>,</a:t>
            </a:r>
            <a:r>
              <a:rPr lang="es-MX" sz="2400" dirty="0">
                <a:solidFill>
                  <a:schemeClr val="tx1"/>
                </a:solidFill>
                <a:latin typeface="Arial" panose="020B0604020202020204" pitchFamily="34" charset="0"/>
                <a:ea typeface="Calibri" panose="020F0502020204030204" pitchFamily="34" charset="0"/>
                <a:cs typeface="Arial" panose="020B0604020202020204" pitchFamily="34" charset="0"/>
              </a:rPr>
              <a:t> contamos desde el nivel actual hasta el nivel deseado para determinar los niveles a evaluar en la rúbrica. Se recomienda utilizar etiquetas que demuestren el nivel de avance de la competencia a modo de escala, por ejemplo: Competente, En Desarrollo y Principiante, asumiendo que sólo sean tres los niveles de desarrollo a evaluar. </a:t>
            </a:r>
          </a:p>
          <a:p>
            <a:pPr algn="just"/>
            <a:endParaRPr lang="es-MX"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r>
              <a:rPr lang="es-MX" sz="2400" b="1" dirty="0">
                <a:solidFill>
                  <a:schemeClr val="tx1"/>
                </a:solidFill>
                <a:highlight>
                  <a:srgbClr val="00FFFF"/>
                </a:highlight>
                <a:latin typeface="Arial"/>
                <a:ea typeface="Calibri" panose="020F0502020204030204" pitchFamily="34" charset="0"/>
                <a:cs typeface="Arial"/>
              </a:rPr>
              <a:t>Paso 6: Presentar una rejilla con información cruzada</a:t>
            </a:r>
          </a:p>
          <a:p>
            <a:r>
              <a:rPr lang="es-MX" sz="2400" dirty="0">
                <a:solidFill>
                  <a:schemeClr val="tx1"/>
                </a:solidFill>
                <a:latin typeface="Arial" panose="020B0604020202020204" pitchFamily="34" charset="0"/>
                <a:ea typeface="Calibri" panose="020F0502020204030204" pitchFamily="34" charset="0"/>
                <a:cs typeface="Arial" panose="020B0604020202020204" pitchFamily="34" charset="0"/>
              </a:rPr>
              <a:t>Siguiendo con los datos de ejemplo, veamos cómo quedaría nuestra rejilla de evaluación: </a:t>
            </a:r>
          </a:p>
        </p:txBody>
      </p:sp>
      <p:graphicFrame>
        <p:nvGraphicFramePr>
          <p:cNvPr id="3" name="Tabla 2"/>
          <p:cNvGraphicFramePr>
            <a:graphicFrameLocks noGrp="1"/>
          </p:cNvGraphicFramePr>
          <p:nvPr>
            <p:extLst>
              <p:ext uri="{D42A27DB-BD31-4B8C-83A1-F6EECF244321}">
                <p14:modId xmlns:p14="http://schemas.microsoft.com/office/powerpoint/2010/main" val="765439264"/>
              </p:ext>
            </p:extLst>
          </p:nvPr>
        </p:nvGraphicFramePr>
        <p:xfrm>
          <a:off x="397209" y="7907594"/>
          <a:ext cx="18482376" cy="4304857"/>
        </p:xfrm>
        <a:graphic>
          <a:graphicData uri="http://schemas.openxmlformats.org/drawingml/2006/table">
            <a:tbl>
              <a:tblPr firstRow="1" firstCol="1" bandRow="1">
                <a:tableStyleId>{8A107856-5554-42FB-B03E-39F5DBC370BA}</a:tableStyleId>
              </a:tblPr>
              <a:tblGrid>
                <a:gridCol w="4620594">
                  <a:extLst>
                    <a:ext uri="{9D8B030D-6E8A-4147-A177-3AD203B41FA5}">
                      <a16:colId xmlns="" xmlns:a16="http://schemas.microsoft.com/office/drawing/2014/main" val="20000"/>
                    </a:ext>
                  </a:extLst>
                </a:gridCol>
                <a:gridCol w="4620594">
                  <a:extLst>
                    <a:ext uri="{9D8B030D-6E8A-4147-A177-3AD203B41FA5}">
                      <a16:colId xmlns="" xmlns:a16="http://schemas.microsoft.com/office/drawing/2014/main" val="20001"/>
                    </a:ext>
                  </a:extLst>
                </a:gridCol>
                <a:gridCol w="4620594">
                  <a:extLst>
                    <a:ext uri="{9D8B030D-6E8A-4147-A177-3AD203B41FA5}">
                      <a16:colId xmlns="" xmlns:a16="http://schemas.microsoft.com/office/drawing/2014/main" val="20002"/>
                    </a:ext>
                  </a:extLst>
                </a:gridCol>
                <a:gridCol w="4620594">
                  <a:extLst>
                    <a:ext uri="{9D8B030D-6E8A-4147-A177-3AD203B41FA5}">
                      <a16:colId xmlns="" xmlns:a16="http://schemas.microsoft.com/office/drawing/2014/main" val="20003"/>
                    </a:ext>
                  </a:extLst>
                </a:gridCol>
              </a:tblGrid>
              <a:tr h="223539">
                <a:tc>
                  <a:txBody>
                    <a:bodyPr/>
                    <a:lstStyle/>
                    <a:p>
                      <a:pPr>
                        <a:lnSpc>
                          <a:spcPct val="107000"/>
                        </a:lnSpc>
                        <a:spcAft>
                          <a:spcPts val="0"/>
                        </a:spcAft>
                      </a:pPr>
                      <a:r>
                        <a:rPr lang="es-MX" sz="2400" dirty="0">
                          <a:solidFill>
                            <a:schemeClr val="tx1"/>
                          </a:solidFill>
                          <a:effectLst/>
                        </a:rPr>
                        <a:t>Criterios a evaluar</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s-MX" sz="2400">
                          <a:solidFill>
                            <a:schemeClr val="tx1"/>
                          </a:solidFill>
                          <a:effectLst/>
                        </a:rPr>
                        <a:t>Competente</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s-MX" sz="2400" dirty="0">
                          <a:solidFill>
                            <a:schemeClr val="tx1"/>
                          </a:solidFill>
                          <a:effectLst/>
                        </a:rPr>
                        <a:t>En desarrollo</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s-MX" sz="2400">
                          <a:solidFill>
                            <a:schemeClr val="tx1"/>
                          </a:solidFill>
                          <a:effectLst/>
                        </a:rPr>
                        <a:t>Principiante</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0"/>
                  </a:ext>
                </a:extLst>
              </a:tr>
              <a:tr h="925308">
                <a:tc>
                  <a:txBody>
                    <a:bodyPr/>
                    <a:lstStyle/>
                    <a:p>
                      <a:pPr>
                        <a:lnSpc>
                          <a:spcPct val="107000"/>
                        </a:lnSpc>
                        <a:spcAft>
                          <a:spcPts val="0"/>
                        </a:spcAft>
                      </a:pPr>
                      <a:r>
                        <a:rPr lang="es-MX" sz="2400" b="0" dirty="0">
                          <a:solidFill>
                            <a:schemeClr val="tx1"/>
                          </a:solidFill>
                          <a:effectLst/>
                        </a:rPr>
                        <a:t>Generar tablas cruzadas para comparar dos o más posturas de pensamiento.</a:t>
                      </a:r>
                      <a:endParaRPr lang="es-MX" sz="24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rPr>
                        <a:t> </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rPr>
                        <a:t> </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rPr>
                        <a:t> </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1"/>
                  </a:ext>
                </a:extLst>
              </a:tr>
              <a:tr h="691385">
                <a:tc>
                  <a:txBody>
                    <a:bodyPr/>
                    <a:lstStyle/>
                    <a:p>
                      <a:pPr>
                        <a:lnSpc>
                          <a:spcPct val="107000"/>
                        </a:lnSpc>
                        <a:spcAft>
                          <a:spcPts val="0"/>
                        </a:spcAft>
                      </a:pPr>
                      <a:r>
                        <a:rPr lang="es-MX" sz="2400" b="0">
                          <a:solidFill>
                            <a:schemeClr val="tx1"/>
                          </a:solidFill>
                          <a:effectLst/>
                        </a:rPr>
                        <a:t>Presentar información de fuentes confiables y verificadas.</a:t>
                      </a:r>
                      <a:endParaRPr lang="es-MX" sz="2400" b="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rPr>
                        <a:t> </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rPr>
                        <a:t> </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rPr>
                        <a:t> </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2"/>
                  </a:ext>
                </a:extLst>
              </a:tr>
              <a:tr h="691385">
                <a:tc>
                  <a:txBody>
                    <a:bodyPr/>
                    <a:lstStyle/>
                    <a:p>
                      <a:pPr>
                        <a:lnSpc>
                          <a:spcPct val="107000"/>
                        </a:lnSpc>
                        <a:spcAft>
                          <a:spcPts val="0"/>
                        </a:spcAft>
                      </a:pPr>
                      <a:r>
                        <a:rPr lang="es-MX" sz="2400" b="0" dirty="0">
                          <a:solidFill>
                            <a:schemeClr val="tx1"/>
                          </a:solidFill>
                          <a:effectLst/>
                        </a:rPr>
                        <a:t>Identificar variables que obliguen a tomar una u otra postura.</a:t>
                      </a:r>
                      <a:endParaRPr lang="es-MX" sz="24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dirty="0">
                          <a:solidFill>
                            <a:schemeClr val="tx1"/>
                          </a:solidFill>
                          <a:effectLst/>
                        </a:rPr>
                        <a:t> </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rPr>
                        <a:t> </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rPr>
                        <a:t> </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3"/>
                  </a:ext>
                </a:extLst>
              </a:tr>
              <a:tr h="1159232">
                <a:tc>
                  <a:txBody>
                    <a:bodyPr/>
                    <a:lstStyle/>
                    <a:p>
                      <a:pPr>
                        <a:lnSpc>
                          <a:spcPct val="107000"/>
                        </a:lnSpc>
                        <a:spcAft>
                          <a:spcPts val="0"/>
                        </a:spcAft>
                      </a:pPr>
                      <a:r>
                        <a:rPr lang="es-MX" sz="2400" b="0" dirty="0">
                          <a:solidFill>
                            <a:schemeClr val="tx1"/>
                          </a:solidFill>
                          <a:effectLst/>
                        </a:rPr>
                        <a:t>Mantener una estructura lógica que le dé cohesión y congruencia a su escrito.</a:t>
                      </a:r>
                      <a:endParaRPr lang="es-MX" sz="24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a:solidFill>
                            <a:schemeClr val="tx1"/>
                          </a:solidFill>
                          <a:effectLst/>
                        </a:rPr>
                        <a:t> </a:t>
                      </a:r>
                      <a:endParaRPr lang="es-MX"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dirty="0">
                          <a:solidFill>
                            <a:schemeClr val="tx1"/>
                          </a:solidFill>
                          <a:effectLst/>
                        </a:rPr>
                        <a:t> </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s-MX" sz="2400" dirty="0">
                          <a:solidFill>
                            <a:schemeClr val="tx1"/>
                          </a:solidFill>
                          <a:effectLst/>
                        </a:rPr>
                        <a:t> </a:t>
                      </a:r>
                      <a:endParaRPr lang="es-MX"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4"/>
                  </a:ext>
                </a:extLst>
              </a:tr>
            </a:tbl>
          </a:graphicData>
        </a:graphic>
      </p:graphicFrame>
      <p:sp>
        <p:nvSpPr>
          <p:cNvPr id="4" name="Rectángulo 3"/>
          <p:cNvSpPr/>
          <p:nvPr/>
        </p:nvSpPr>
        <p:spPr>
          <a:xfrm>
            <a:off x="397209" y="13548606"/>
            <a:ext cx="19402091" cy="8309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s-MX" sz="2400" dirty="0">
                <a:solidFill>
                  <a:schemeClr val="tx1"/>
                </a:solidFill>
                <a:latin typeface="Arial" panose="020B0604020202020204" pitchFamily="34" charset="0"/>
                <a:ea typeface="Calibri" panose="020F0502020204030204" pitchFamily="34" charset="0"/>
                <a:cs typeface="Arial" panose="020B0604020202020204" pitchFamily="34" charset="0"/>
              </a:rPr>
              <a:t>Como puede verificar, los criterios se ordenan en filas y la escala en columnas, de esta forma podemos describir detalladamente qué esperamos en cada uno de los niveles </a:t>
            </a:r>
            <a:r>
              <a:rPr lang="es-MX" sz="2400" dirty="0">
                <a:solidFill>
                  <a:schemeClr val="dk1"/>
                </a:solidFill>
                <a:latin typeface="Arial" panose="020B0604020202020204" pitchFamily="34" charset="0"/>
                <a:ea typeface="Calibri" panose="020F0502020204030204" pitchFamily="34" charset="0"/>
                <a:cs typeface="Arial" panose="020B0604020202020204" pitchFamily="34" charset="0"/>
              </a:rPr>
              <a:t>de desarrollo de los criterios a evaluar. </a:t>
            </a:r>
          </a:p>
        </p:txBody>
      </p:sp>
      <p:sp>
        <p:nvSpPr>
          <p:cNvPr id="7" name="Rectangle 20">
            <a:extLst>
              <a:ext uri="{FF2B5EF4-FFF2-40B4-BE49-F238E27FC236}">
                <a16:creationId xmlns="" xmlns:a16="http://schemas.microsoft.com/office/drawing/2014/main" id="{C773B9B0-A7B2-40CB-971C-F16E890F9D59}"/>
              </a:ext>
            </a:extLst>
          </p:cNvPr>
          <p:cNvSpPr/>
          <p:nvPr/>
        </p:nvSpPr>
        <p:spPr>
          <a:xfrm>
            <a:off x="-2303787" y="8874578"/>
            <a:ext cx="2489106" cy="15654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FFFFFF"/>
                </a:solidFill>
                <a:latin typeface="Arial"/>
                <a:cs typeface="Calibri"/>
              </a:rPr>
              <a:t>Dar </a:t>
            </a:r>
            <a:r>
              <a:rPr lang="en-US" sz="2400" dirty="0" err="1">
                <a:solidFill>
                  <a:srgbClr val="FFFFFF"/>
                </a:solidFill>
                <a:latin typeface="Arial"/>
                <a:cs typeface="Calibri"/>
              </a:rPr>
              <a:t>formato</a:t>
            </a:r>
            <a:r>
              <a:rPr lang="en-US" sz="2400" b="1" dirty="0">
                <a:solidFill>
                  <a:srgbClr val="FFFFFF"/>
                </a:solidFill>
                <a:latin typeface="Arial"/>
                <a:cs typeface="Calibri"/>
              </a:rPr>
              <a:t>. </a:t>
            </a:r>
            <a:endParaRPr lang="en-US" sz="2400" dirty="0">
              <a:solidFill>
                <a:srgbClr val="FFFFFF"/>
              </a:solidFill>
              <a:latin typeface="Arial"/>
              <a:cs typeface="Calibri"/>
            </a:endParaRPr>
          </a:p>
        </p:txBody>
      </p:sp>
    </p:spTree>
    <p:extLst>
      <p:ext uri="{BB962C8B-B14F-4D97-AF65-F5344CB8AC3E}">
        <p14:creationId xmlns:p14="http://schemas.microsoft.com/office/powerpoint/2010/main" val="2354891555"/>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5503</TotalTime>
  <Words>3161</Words>
  <Application>Microsoft Macintosh PowerPoint</Application>
  <PresentationFormat>Personalizado</PresentationFormat>
  <Paragraphs>506</Paragraphs>
  <Slides>22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Calibri</vt:lpstr>
      <vt:lpstr>Calibri Light</vt:lpstr>
      <vt:lpstr>Symbol</vt:lpstr>
      <vt:lpstr>Wingdings</vt:lpstr>
      <vt:lpstr>Arial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Dominguez Garcia Arlet Yushely</dc:creator>
  <cp:lastModifiedBy>Mora Rodriguez Alicia</cp:lastModifiedBy>
  <cp:revision>318</cp:revision>
  <dcterms:created xsi:type="dcterms:W3CDTF">2021-06-04T16:28:16Z</dcterms:created>
  <dcterms:modified xsi:type="dcterms:W3CDTF">2021-10-09T03:55:33Z</dcterms:modified>
</cp:coreProperties>
</file>