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9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8446-0924-49DB-B736-B46DB15C7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8B8D9-AB0B-4434-9245-C37FC9DBA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B9950-9AE0-4B69-9D98-89A7435C4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8D2E-5D5C-4C7B-9F1E-4DF407CC30C6}" type="datetimeFigureOut">
              <a:rPr lang="en-ID" smtClean="0"/>
              <a:t>19/01/2022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C066D-7208-42C8-8303-F8C4AD62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3698E-343D-4200-AA08-464326A86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C92C-04DF-4A68-A43E-0FB2AFD91A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090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A5271-F380-4906-959A-2CF69441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7CFE1-F9CE-47B5-8BD8-4D5E7BF66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4BF0B-1DD0-45C5-8745-8F962282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8D2E-5D5C-4C7B-9F1E-4DF407CC30C6}" type="datetimeFigureOut">
              <a:rPr lang="en-ID" smtClean="0"/>
              <a:t>19/01/2022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84CF1-882C-427D-A46C-47B368E2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13472-7958-4EF6-9766-52523724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C92C-04DF-4A68-A43E-0FB2AFD91A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13562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545734-478A-4012-BA4F-D5375EEF8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6A967-269F-42BD-8EDC-B819FF10D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293F0-869A-4164-9B94-ED0DDD3C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8D2E-5D5C-4C7B-9F1E-4DF407CC30C6}" type="datetimeFigureOut">
              <a:rPr lang="en-ID" smtClean="0"/>
              <a:t>19/01/2022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AD086-738D-4F3D-B4B0-513717C1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D6D72-92F2-4388-AC80-DF124447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C92C-04DF-4A68-A43E-0FB2AFD91A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614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0E6C-6124-4A79-A074-9310F2D0E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57709-DCB9-445B-9241-0C41228A8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79ABA-45EC-4A32-A671-7FD77F58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8D2E-5D5C-4C7B-9F1E-4DF407CC30C6}" type="datetimeFigureOut">
              <a:rPr lang="en-ID" smtClean="0"/>
              <a:t>19/01/2022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5A27D-CC32-4DA1-B5AC-753EAA6C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6340C-BED1-43E6-9282-6117F92D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C92C-04DF-4A68-A43E-0FB2AFD91A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340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7613-5C74-479E-8403-7E48E895E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2C906-F35D-4623-8029-D6EB47E90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45BAB-5F25-4575-A02C-A8F69510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8D2E-5D5C-4C7B-9F1E-4DF407CC30C6}" type="datetimeFigureOut">
              <a:rPr lang="en-ID" smtClean="0"/>
              <a:t>19/01/2022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74836-B092-47AC-AFFF-B98D3FC3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1D324-787F-42AD-8F2C-775149FD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C92C-04DF-4A68-A43E-0FB2AFD91A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582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7BC51-9039-48FC-A58C-2E117F24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D8FD4-03D4-4B5F-B982-1F46AAF79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83E93-A184-4EAE-A9DA-C14909E2B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8E80C-4EEE-4811-86B5-1BEC93ED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8D2E-5D5C-4C7B-9F1E-4DF407CC30C6}" type="datetimeFigureOut">
              <a:rPr lang="en-ID" smtClean="0"/>
              <a:t>19/01/2022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9046B-25D5-46D4-BAAB-39D86630A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826D0-D7CA-4C8B-A336-19B5B561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C92C-04DF-4A68-A43E-0FB2AFD91A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136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75D3C-93A9-4706-AF1C-883B50A5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2750D-21C6-44ED-ABBF-8ABFFF643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D3C09-43A6-4074-8467-F03298A46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456F1-57B0-48C6-A5C6-E32884A50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DA2C1C-6DE5-453F-B816-7DCFC1C02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E0039D-24FE-45D0-B248-10C942EB3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8D2E-5D5C-4C7B-9F1E-4DF407CC30C6}" type="datetimeFigureOut">
              <a:rPr lang="en-ID" smtClean="0"/>
              <a:t>19/01/2022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558FEE-B2D9-4F93-B21E-06807BF5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3A9EC-06A2-4D5C-94C0-1345BCC0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C92C-04DF-4A68-A43E-0FB2AFD91A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3478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F1521-C936-4F73-BCED-E72216E9C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0D8F6-31E3-4B81-AECD-24ED0CFE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8D2E-5D5C-4C7B-9F1E-4DF407CC30C6}" type="datetimeFigureOut">
              <a:rPr lang="en-ID" smtClean="0"/>
              <a:t>19/01/2022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9071B-106B-4E86-96ED-BE97E98D0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735EF-BB95-47DF-8624-29DF3797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C92C-04DF-4A68-A43E-0FB2AFD91A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836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7E6368-A1B5-4C24-B693-92B4639C7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8D2E-5D5C-4C7B-9F1E-4DF407CC30C6}" type="datetimeFigureOut">
              <a:rPr lang="en-ID" smtClean="0"/>
              <a:t>19/01/2022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46B76-DEFF-40B6-9673-5C0010F2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19571-39D1-418F-95FB-C89C5ED6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C92C-04DF-4A68-A43E-0FB2AFD91A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9146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E53A-5A99-40DB-96E2-ADEE0DB7C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6F8AA-3191-4809-A4A2-7D7370D92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3E21D-7356-4B3C-A253-A7647749B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EE8CE-4AB3-48DC-88EA-0CE5C5A78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8D2E-5D5C-4C7B-9F1E-4DF407CC30C6}" type="datetimeFigureOut">
              <a:rPr lang="en-ID" smtClean="0"/>
              <a:t>19/01/2022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727FD-C33A-46F6-ACC6-C4FEC6AB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C7B89-BAC1-4C66-BA14-4997C068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C92C-04DF-4A68-A43E-0FB2AFD91A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820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3C97-8E90-4302-9B28-82FCAB4EA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74363-04AA-4D69-A38E-5D6E07589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99595-3FA1-481E-940D-29490A733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FF1F5-7077-4FD0-AD84-8D3C569D9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8D2E-5D5C-4C7B-9F1E-4DF407CC30C6}" type="datetimeFigureOut">
              <a:rPr lang="en-ID" smtClean="0"/>
              <a:t>19/01/2022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6CBA2-5F1E-4BDF-829F-021CEE20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3D42F-7069-4960-9761-41FC4CBC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9C92C-04DF-4A68-A43E-0FB2AFD91A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637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1C9E81-AA9E-41B7-8423-C1769D6AD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BFA4F-264C-4683-8A3F-B8B7EDF38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9C6A4-3599-4357-8B5C-CB1736B77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48D2E-5D5C-4C7B-9F1E-4DF407CC30C6}" type="datetimeFigureOut">
              <a:rPr lang="en-ID" smtClean="0"/>
              <a:t>19/01/2022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2C479-6898-4199-B9C8-76EF878EC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836F2-87AA-4760-B6CF-54C62D5CB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9C92C-04DF-4A68-A43E-0FB2AFD91AF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964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3299F-D8A7-4CFF-B647-1FDF4A244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89F92-2061-4A01-B98A-C59C850920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EAFE863-61D7-4D9D-BB98-BBD2BA6EC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B312-7A75-4357-99EF-317F70AB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7" name="Content Placeholder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2AE4AD9-1B0F-4404-8E3C-7A1CCCA52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76811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F2293-6F19-49DB-A6DB-4A35F62D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541AA24-53B3-4C41-B56F-B5CE9EA70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3361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32BE-BCB4-4B03-A665-9B1AD60C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DE15538-0C7D-4443-983B-18ADEFD4E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89058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CELVIN</dc:creator>
  <cp:lastModifiedBy>CELVIN</cp:lastModifiedBy>
  <cp:revision>1</cp:revision>
  <dcterms:created xsi:type="dcterms:W3CDTF">2022-01-19T02:24:09Z</dcterms:created>
  <dcterms:modified xsi:type="dcterms:W3CDTF">2022-01-19T02:28:57Z</dcterms:modified>
</cp:coreProperties>
</file>