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B6B0"/>
    <a:srgbClr val="69005F"/>
    <a:srgbClr val="C8B9B2"/>
    <a:srgbClr val="FF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80" d="100"/>
          <a:sy n="80" d="100"/>
        </p:scale>
        <p:origin x="38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CA5A7-3F75-4431-8F04-A2DDAAFD9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604DA-6430-445E-8430-986177A2A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BE98F-8E2D-47F9-A551-2BB79E60D242}" type="datetimeFigureOut">
              <a:rPr lang="en-DE" smtClean="0"/>
              <a:t>12/05/2022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6D4-C159-434C-8132-C5B2E9A7F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4CA5-3190-4C81-B94C-B6BE28C7B2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86BE-ED7C-4796-85A4-55140A8AF1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217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79EB-5410-47A3-845E-424604E0271E}" type="datetimeFigureOut">
              <a:rPr lang="en-DE" smtClean="0"/>
              <a:t>12/05/2022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1D62-F4DC-4599-9271-57D544E224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6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36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1A2F-37FE-496B-9BBC-34AFD52743D5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06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7E9-930C-4F75-9E74-4D080623CE66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2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EAF-FDDD-4049-8697-91535AC7106B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5EF4-97A2-4C19-83F5-0D8D31E88CFE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17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B2C4-E365-40EE-82F9-90508FB090DA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78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2AA-61A2-4DEB-A7C9-B98D72AD3A21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9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F051-4F5D-46A5-A5CE-C3504ADEA0B2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4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B5A4-834C-40B4-B450-88560A175B7C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8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D98-E7DE-492A-816D-ECA2E4C4EC26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6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E3B-25BF-4BEA-B826-94BFD7C25626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8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E84-160E-4C2E-B920-1987BA88BA8C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F83E-4B48-46D2-8A63-0B113C8AD96E}" type="datetime8">
              <a:rPr lang="en-DE" smtClean="0"/>
              <a:t>12/05/2022 07:47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55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BEEFCC6-74BC-4599-99A1-D7EE3C2F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11" y="1473264"/>
            <a:ext cx="1919184" cy="23024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26CA1EE-D510-B129-C4D7-8D95A477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074" y="4028993"/>
            <a:ext cx="1591829" cy="374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4FBAB2-828C-7AF6-7E0F-5D96ABC5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2" y="5376639"/>
            <a:ext cx="1945114" cy="9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ADB2D9B-1667-F16D-140D-77B53FE4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848" y="3567515"/>
            <a:ext cx="1028508" cy="1297764"/>
          </a:xfrm>
          <a:prstGeom prst="rect">
            <a:avLst/>
          </a:prstGeom>
        </p:spPr>
      </p:pic>
      <p:pic>
        <p:nvPicPr>
          <p:cNvPr id="1028" name="Picture 4" descr="Golang Development Company: Your Outsourced Golang Team">
            <a:extLst>
              <a:ext uri="{FF2B5EF4-FFF2-40B4-BE49-F238E27FC236}">
                <a16:creationId xmlns:a16="http://schemas.microsoft.com/office/drawing/2014/main" id="{CDD6CC85-3FDB-9942-2668-615495A4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06" y="5172031"/>
            <a:ext cx="1588837" cy="158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2497FB3-9498-FD0B-63ED-FEB8E493E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4721" y="5415918"/>
            <a:ext cx="1706456" cy="104424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E640DBA5-7996-6CA0-FCB6-31F5C1FD5E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8" y="1451048"/>
            <a:ext cx="1677297" cy="145804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BC78482-27A6-4868-CB2D-74B6E6CD6271}"/>
              </a:ext>
            </a:extLst>
          </p:cNvPr>
          <p:cNvSpPr txBox="1"/>
          <p:nvPr/>
        </p:nvSpPr>
        <p:spPr>
          <a:xfrm>
            <a:off x="429280" y="299234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Enabling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atlas </a:t>
            </a:r>
            <a:r>
              <a:rPr lang="tr-TR" sz="3200" dirty="0" err="1">
                <a:latin typeface="Arial" panose="020B0604020202020204" pitchFamily="34" charset="0"/>
                <a:cs typeface="Arial" panose="020B0604020202020204" pitchFamily="34" charset="0"/>
              </a:rPr>
              <a:t>guided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optimal </a:t>
            </a:r>
            <a:r>
              <a:rPr lang="tr-TR" sz="3200" dirty="0" err="1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tr-T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Resim 52">
            <a:extLst>
              <a:ext uri="{FF2B5EF4-FFF2-40B4-BE49-F238E27FC236}">
                <a16:creationId xmlns:a16="http://schemas.microsoft.com/office/drawing/2014/main" id="{BF7DC383-CCFA-7DF0-04B0-5B2FC0B6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3" y="1163062"/>
            <a:ext cx="350804" cy="345931"/>
          </a:xfrm>
          <a:prstGeom prst="rect">
            <a:avLst/>
          </a:prstGeom>
        </p:spPr>
      </p:pic>
      <p:sp>
        <p:nvSpPr>
          <p:cNvPr id="54" name="Metin kutusu 53">
            <a:extLst>
              <a:ext uri="{FF2B5EF4-FFF2-40B4-BE49-F238E27FC236}">
                <a16:creationId xmlns:a16="http://schemas.microsoft.com/office/drawing/2014/main" id="{DD4D6D94-4227-77EA-7F36-A514436824B9}"/>
              </a:ext>
            </a:extLst>
          </p:cNvPr>
          <p:cNvSpPr txBox="1"/>
          <p:nvPr/>
        </p:nvSpPr>
        <p:spPr>
          <a:xfrm>
            <a:off x="7344167" y="1187211"/>
            <a:ext cx="640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Enabling</a:t>
            </a:r>
            <a:r>
              <a:rPr lang="tr-TR" sz="1400" dirty="0"/>
              <a:t> </a:t>
            </a:r>
            <a:r>
              <a:rPr lang="tr-TR" sz="1400" dirty="0" err="1"/>
              <a:t>researchers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design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powerful</a:t>
            </a:r>
            <a:r>
              <a:rPr lang="tr-TR" sz="1400" dirty="0"/>
              <a:t> </a:t>
            </a:r>
            <a:r>
              <a:rPr lang="tr-TR" sz="1400" dirty="0" err="1"/>
              <a:t>experiments</a:t>
            </a:r>
            <a:endParaRPr lang="tr-TR" sz="140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9067DBCD-6386-27EE-6DA5-B7CFDBA36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3" y="1790623"/>
            <a:ext cx="350804" cy="345931"/>
          </a:xfrm>
          <a:prstGeom prst="rect">
            <a:avLst/>
          </a:prstGeom>
        </p:spPr>
      </p:pic>
      <p:sp>
        <p:nvSpPr>
          <p:cNvPr id="56" name="Metin kutusu 55">
            <a:extLst>
              <a:ext uri="{FF2B5EF4-FFF2-40B4-BE49-F238E27FC236}">
                <a16:creationId xmlns:a16="http://schemas.microsoft.com/office/drawing/2014/main" id="{9B5953D4-CECC-48D2-53BD-0F610CA1CBCF}"/>
              </a:ext>
            </a:extLst>
          </p:cNvPr>
          <p:cNvSpPr txBox="1"/>
          <p:nvPr/>
        </p:nvSpPr>
        <p:spPr>
          <a:xfrm>
            <a:off x="7344167" y="1814772"/>
            <a:ext cx="699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Helping</a:t>
            </a:r>
            <a:r>
              <a:rPr lang="tr-TR" sz="1400" dirty="0"/>
              <a:t> </a:t>
            </a:r>
            <a:r>
              <a:rPr lang="tr-TR" sz="1400" dirty="0" err="1"/>
              <a:t>scientific</a:t>
            </a:r>
            <a:r>
              <a:rPr lang="tr-TR" sz="1400" dirty="0"/>
              <a:t> </a:t>
            </a:r>
            <a:r>
              <a:rPr lang="tr-TR" sz="1400" dirty="0" err="1"/>
              <a:t>community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concentrate</a:t>
            </a:r>
            <a:r>
              <a:rPr lang="tr-TR" sz="1400" dirty="0"/>
              <a:t> </a:t>
            </a:r>
            <a:r>
              <a:rPr lang="tr-TR" sz="1400" dirty="0" err="1"/>
              <a:t>their</a:t>
            </a:r>
            <a:r>
              <a:rPr lang="tr-TR" sz="1400" dirty="0"/>
              <a:t> </a:t>
            </a:r>
            <a:r>
              <a:rPr lang="tr-TR" sz="1400" dirty="0" err="1"/>
              <a:t>resources</a:t>
            </a:r>
            <a:r>
              <a:rPr lang="tr-TR" sz="1400" dirty="0"/>
              <a:t> </a:t>
            </a:r>
            <a:r>
              <a:rPr lang="tr-TR" sz="1400" dirty="0" err="1"/>
              <a:t>well</a:t>
            </a:r>
            <a:endParaRPr lang="tr-TR" sz="1400" dirty="0"/>
          </a:p>
        </p:txBody>
      </p:sp>
      <p:pic>
        <p:nvPicPr>
          <p:cNvPr id="57" name="Resim 56">
            <a:extLst>
              <a:ext uri="{FF2B5EF4-FFF2-40B4-BE49-F238E27FC236}">
                <a16:creationId xmlns:a16="http://schemas.microsoft.com/office/drawing/2014/main" id="{A5DAED85-B82D-CF0D-A4AC-A2B1FB801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63" y="2418184"/>
            <a:ext cx="350804" cy="345931"/>
          </a:xfrm>
          <a:prstGeom prst="rect">
            <a:avLst/>
          </a:prstGeom>
        </p:spPr>
      </p:pic>
      <p:sp>
        <p:nvSpPr>
          <p:cNvPr id="58" name="Metin kutusu 57">
            <a:extLst>
              <a:ext uri="{FF2B5EF4-FFF2-40B4-BE49-F238E27FC236}">
                <a16:creationId xmlns:a16="http://schemas.microsoft.com/office/drawing/2014/main" id="{7D22F30E-745D-26FD-0BE3-61E1E38D8809}"/>
              </a:ext>
            </a:extLst>
          </p:cNvPr>
          <p:cNvSpPr txBox="1"/>
          <p:nvPr/>
        </p:nvSpPr>
        <p:spPr>
          <a:xfrm>
            <a:off x="7344167" y="2406416"/>
            <a:ext cx="673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Increase</a:t>
            </a:r>
            <a:r>
              <a:rPr lang="tr-TR" sz="1400" dirty="0"/>
              <a:t> </a:t>
            </a:r>
            <a:r>
              <a:rPr lang="tr-TR" sz="1400" dirty="0" err="1"/>
              <a:t>quality</a:t>
            </a:r>
            <a:r>
              <a:rPr lang="tr-TR" sz="1400" dirty="0"/>
              <a:t> of </a:t>
            </a:r>
            <a:r>
              <a:rPr lang="tr-TR" sz="1400" dirty="0" err="1"/>
              <a:t>proposals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feasibility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projects</a:t>
            </a:r>
            <a:endParaRPr lang="tr-TR" sz="1400" dirty="0"/>
          </a:p>
        </p:txBody>
      </p:sp>
      <p:sp>
        <p:nvSpPr>
          <p:cNvPr id="1072" name="Metin kutusu 1071">
            <a:extLst>
              <a:ext uri="{FF2B5EF4-FFF2-40B4-BE49-F238E27FC236}">
                <a16:creationId xmlns:a16="http://schemas.microsoft.com/office/drawing/2014/main" id="{DE138FFF-2105-2CCE-3DA3-6C9A06AAB3D8}"/>
              </a:ext>
            </a:extLst>
          </p:cNvPr>
          <p:cNvSpPr txBox="1"/>
          <p:nvPr/>
        </p:nvSpPr>
        <p:spPr>
          <a:xfrm>
            <a:off x="4713948" y="2887263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(A) </a:t>
            </a:r>
            <a:r>
              <a:rPr lang="tr-TR" sz="1100" i="1" dirty="0" err="1"/>
              <a:t>Arrayed</a:t>
            </a:r>
            <a:r>
              <a:rPr lang="tr-TR" sz="1100" i="1" dirty="0"/>
              <a:t> CRISPR </a:t>
            </a:r>
            <a:r>
              <a:rPr lang="tr-TR" sz="1100" i="1" dirty="0" err="1"/>
              <a:t>screen</a:t>
            </a:r>
            <a:endParaRPr lang="tr-TR" sz="1100" i="1" dirty="0"/>
          </a:p>
        </p:txBody>
      </p:sp>
      <p:sp>
        <p:nvSpPr>
          <p:cNvPr id="1073" name="Metin kutusu 1072">
            <a:extLst>
              <a:ext uri="{FF2B5EF4-FFF2-40B4-BE49-F238E27FC236}">
                <a16:creationId xmlns:a16="http://schemas.microsoft.com/office/drawing/2014/main" id="{24C5D154-A455-EA99-C3BB-1208B621E40F}"/>
              </a:ext>
            </a:extLst>
          </p:cNvPr>
          <p:cNvSpPr txBox="1"/>
          <p:nvPr/>
        </p:nvSpPr>
        <p:spPr>
          <a:xfrm>
            <a:off x="1357497" y="3769637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(B) </a:t>
            </a:r>
            <a:r>
              <a:rPr lang="tr-TR" sz="1100" i="1" dirty="0" err="1"/>
              <a:t>Cellxgene</a:t>
            </a:r>
            <a:r>
              <a:rPr lang="tr-TR" sz="1100" i="1" dirty="0"/>
              <a:t> Portal </a:t>
            </a:r>
            <a:r>
              <a:rPr lang="tr-TR" sz="1100" i="1" dirty="0" err="1"/>
              <a:t>Visualization</a:t>
            </a:r>
            <a:endParaRPr lang="tr-TR" sz="1100" i="1" dirty="0"/>
          </a:p>
          <a:p>
            <a:r>
              <a:rPr lang="tr-TR" sz="1100" i="1" dirty="0" err="1"/>
              <a:t>for</a:t>
            </a:r>
            <a:r>
              <a:rPr lang="tr-TR" sz="1100" i="1" dirty="0"/>
              <a:t> </a:t>
            </a:r>
            <a:r>
              <a:rPr lang="tr-TR" sz="1100" i="1" dirty="0" err="1"/>
              <a:t>single</a:t>
            </a:r>
            <a:r>
              <a:rPr lang="tr-TR" sz="1100" i="1" dirty="0"/>
              <a:t> reference </a:t>
            </a:r>
            <a:r>
              <a:rPr lang="tr-TR" sz="1100" i="1" dirty="0" err="1"/>
              <a:t>dataset</a:t>
            </a:r>
            <a:endParaRPr lang="tr-TR" sz="1100" i="1" dirty="0"/>
          </a:p>
        </p:txBody>
      </p:sp>
      <p:sp>
        <p:nvSpPr>
          <p:cNvPr id="1074" name="Metin kutusu 1073">
            <a:extLst>
              <a:ext uri="{FF2B5EF4-FFF2-40B4-BE49-F238E27FC236}">
                <a16:creationId xmlns:a16="http://schemas.microsoft.com/office/drawing/2014/main" id="{E0ADBF47-5397-D1DE-2E9A-1ACFE5E0AE7B}"/>
              </a:ext>
            </a:extLst>
          </p:cNvPr>
          <p:cNvSpPr txBox="1"/>
          <p:nvPr/>
        </p:nvSpPr>
        <p:spPr>
          <a:xfrm>
            <a:off x="2835743" y="6244724"/>
            <a:ext cx="2276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(D) </a:t>
            </a:r>
            <a:r>
              <a:rPr lang="tr-TR" sz="1100" i="1" dirty="0" err="1"/>
              <a:t>sfaira</a:t>
            </a:r>
            <a:r>
              <a:rPr lang="tr-TR" sz="1100" i="1" dirty="0"/>
              <a:t>: 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data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model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repository</a:t>
            </a:r>
            <a:b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single-cell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data</a:t>
            </a:r>
            <a:endParaRPr lang="tr-TR" sz="11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0497FB-F9CA-0492-B28F-F2538ACDC5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4" y="4756240"/>
            <a:ext cx="1775884" cy="177794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95BE099-B2C9-B3AB-71B8-BFA0C063B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38">
            <a:off x="3117593" y="3333145"/>
            <a:ext cx="2622566" cy="117989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5F7AE90-70CA-B907-DE73-A5433F71569B}"/>
              </a:ext>
            </a:extLst>
          </p:cNvPr>
          <p:cNvCxnSpPr>
            <a:cxnSpLocks/>
          </p:cNvCxnSpPr>
          <p:nvPr/>
        </p:nvCxnSpPr>
        <p:spPr>
          <a:xfrm flipV="1">
            <a:off x="2157064" y="5644179"/>
            <a:ext cx="822852" cy="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9A28F5FC-C152-968E-E359-830366FF5F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19009" y="3451543"/>
            <a:ext cx="861250" cy="24013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19E18ED-DD7D-5E93-BD71-EB0FC01A94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1819">
            <a:off x="3770715" y="4903490"/>
            <a:ext cx="1839187" cy="117989"/>
          </a:xfrm>
          <a:prstGeom prst="rect">
            <a:avLst/>
          </a:prstGeom>
        </p:spPr>
      </p:pic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4EFE2FDE-7A53-1CBB-7D29-37ED0C441DC5}"/>
              </a:ext>
            </a:extLst>
          </p:cNvPr>
          <p:cNvCxnSpPr>
            <a:cxnSpLocks/>
          </p:cNvCxnSpPr>
          <p:nvPr/>
        </p:nvCxnSpPr>
        <p:spPr>
          <a:xfrm>
            <a:off x="8224867" y="4865279"/>
            <a:ext cx="0" cy="3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Resim 31">
            <a:extLst>
              <a:ext uri="{FF2B5EF4-FFF2-40B4-BE49-F238E27FC236}">
                <a16:creationId xmlns:a16="http://schemas.microsoft.com/office/drawing/2014/main" id="{9A184818-E02D-9BB9-3E62-4D7CB81C4D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31" y="3826344"/>
            <a:ext cx="418933" cy="117989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918D90AF-A916-E141-3676-FCAFDAC510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31" y="4184074"/>
            <a:ext cx="399746" cy="124012"/>
          </a:xfrm>
          <a:prstGeom prst="rect">
            <a:avLst/>
          </a:prstGeom>
        </p:spPr>
      </p:pic>
      <p:sp>
        <p:nvSpPr>
          <p:cNvPr id="35" name="Metin kutusu 34">
            <a:extLst>
              <a:ext uri="{FF2B5EF4-FFF2-40B4-BE49-F238E27FC236}">
                <a16:creationId xmlns:a16="http://schemas.microsoft.com/office/drawing/2014/main" id="{15E506C6-3C86-A08C-7C5F-3B63D7262BEC}"/>
              </a:ext>
            </a:extLst>
          </p:cNvPr>
          <p:cNvSpPr txBox="1"/>
          <p:nvPr/>
        </p:nvSpPr>
        <p:spPr>
          <a:xfrm>
            <a:off x="9895209" y="3762227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Differential</a:t>
            </a:r>
            <a:r>
              <a:rPr lang="tr-TR" sz="1000" dirty="0"/>
              <a:t> gene </a:t>
            </a:r>
            <a:r>
              <a:rPr lang="tr-TR" sz="1000" dirty="0" err="1"/>
              <a:t>expression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eQTL</a:t>
            </a:r>
            <a:endParaRPr lang="tr-TR" sz="10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616A20C-6DCF-8F3F-BEB2-074A93011BDF}"/>
              </a:ext>
            </a:extLst>
          </p:cNvPr>
          <p:cNvSpPr txBox="1"/>
          <p:nvPr/>
        </p:nvSpPr>
        <p:spPr>
          <a:xfrm>
            <a:off x="9895209" y="4121064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Extending</a:t>
            </a:r>
            <a:r>
              <a:rPr lang="tr-TR" sz="1000" dirty="0"/>
              <a:t> model </a:t>
            </a:r>
            <a:r>
              <a:rPr lang="tr-TR" sz="1000" dirty="0" err="1"/>
              <a:t>for</a:t>
            </a:r>
            <a:r>
              <a:rPr lang="tr-TR" sz="1000" dirty="0"/>
              <a:t> CRISPR </a:t>
            </a:r>
            <a:r>
              <a:rPr lang="tr-TR" sz="1000" dirty="0" err="1"/>
              <a:t>screening</a:t>
            </a:r>
            <a:endParaRPr lang="tr-TR" sz="1000" dirty="0"/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BAF56CD-23AB-87BA-5C1F-7A6EA266F51F}"/>
              </a:ext>
            </a:extLst>
          </p:cNvPr>
          <p:cNvSpPr txBox="1"/>
          <p:nvPr/>
        </p:nvSpPr>
        <p:spPr>
          <a:xfrm>
            <a:off x="524228" y="6499258"/>
            <a:ext cx="134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(C) Human Cell Atlas</a:t>
            </a:r>
          </a:p>
        </p:txBody>
      </p: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886DF99E-4498-AA17-2233-D9E525A9AD4A}"/>
              </a:ext>
            </a:extLst>
          </p:cNvPr>
          <p:cNvCxnSpPr>
            <a:cxnSpLocks/>
          </p:cNvCxnSpPr>
          <p:nvPr/>
        </p:nvCxnSpPr>
        <p:spPr>
          <a:xfrm>
            <a:off x="4764964" y="1414218"/>
            <a:ext cx="1749895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>
            <a:extLst>
              <a:ext uri="{FF2B5EF4-FFF2-40B4-BE49-F238E27FC236}">
                <a16:creationId xmlns:a16="http://schemas.microsoft.com/office/drawing/2014/main" id="{E3160FBB-DE68-1FE2-E38A-2C3FD2B9300D}"/>
              </a:ext>
            </a:extLst>
          </p:cNvPr>
          <p:cNvCxnSpPr>
            <a:cxnSpLocks/>
          </p:cNvCxnSpPr>
          <p:nvPr/>
        </p:nvCxnSpPr>
        <p:spPr>
          <a:xfrm>
            <a:off x="6514859" y="1414218"/>
            <a:ext cx="0" cy="1836928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Bağlayıcı 51">
            <a:extLst>
              <a:ext uri="{FF2B5EF4-FFF2-40B4-BE49-F238E27FC236}">
                <a16:creationId xmlns:a16="http://schemas.microsoft.com/office/drawing/2014/main" id="{B0666C52-59B4-5400-E65F-97AE7CC37883}"/>
              </a:ext>
            </a:extLst>
          </p:cNvPr>
          <p:cNvCxnSpPr>
            <a:cxnSpLocks/>
          </p:cNvCxnSpPr>
          <p:nvPr/>
        </p:nvCxnSpPr>
        <p:spPr>
          <a:xfrm>
            <a:off x="4764964" y="3251146"/>
            <a:ext cx="1749895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5F704882-EA5E-D118-AAB1-A52199293873}"/>
              </a:ext>
            </a:extLst>
          </p:cNvPr>
          <p:cNvCxnSpPr>
            <a:cxnSpLocks/>
          </p:cNvCxnSpPr>
          <p:nvPr/>
        </p:nvCxnSpPr>
        <p:spPr>
          <a:xfrm>
            <a:off x="4764964" y="1414218"/>
            <a:ext cx="0" cy="1836928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Düz Bağlayıcı 1026">
            <a:extLst>
              <a:ext uri="{FF2B5EF4-FFF2-40B4-BE49-F238E27FC236}">
                <a16:creationId xmlns:a16="http://schemas.microsoft.com/office/drawing/2014/main" id="{2ED46339-39BE-9C91-FB86-B66767946FD0}"/>
              </a:ext>
            </a:extLst>
          </p:cNvPr>
          <p:cNvCxnSpPr>
            <a:cxnSpLocks/>
          </p:cNvCxnSpPr>
          <p:nvPr/>
        </p:nvCxnSpPr>
        <p:spPr>
          <a:xfrm>
            <a:off x="9506931" y="4596400"/>
            <a:ext cx="388278" cy="11629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Metin kutusu 1029">
            <a:extLst>
              <a:ext uri="{FF2B5EF4-FFF2-40B4-BE49-F238E27FC236}">
                <a16:creationId xmlns:a16="http://schemas.microsoft.com/office/drawing/2014/main" id="{D3541171-1F44-2549-125F-8E2D08318845}"/>
              </a:ext>
            </a:extLst>
          </p:cNvPr>
          <p:cNvSpPr txBox="1"/>
          <p:nvPr/>
        </p:nvSpPr>
        <p:spPr>
          <a:xfrm>
            <a:off x="9895209" y="4473290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Planned</a:t>
            </a:r>
            <a:r>
              <a:rPr lang="tr-TR" sz="1000" dirty="0"/>
              <a:t> model </a:t>
            </a:r>
            <a:r>
              <a:rPr lang="tr-TR" sz="1000" dirty="0" err="1"/>
              <a:t>extensions</a:t>
            </a:r>
            <a:r>
              <a:rPr lang="tr-TR" sz="1000" dirty="0"/>
              <a:t> </a:t>
            </a:r>
          </a:p>
        </p:txBody>
      </p:sp>
      <p:sp>
        <p:nvSpPr>
          <p:cNvPr id="1031" name="Metin kutusu 1030">
            <a:extLst>
              <a:ext uri="{FF2B5EF4-FFF2-40B4-BE49-F238E27FC236}">
                <a16:creationId xmlns:a16="http://schemas.microsoft.com/office/drawing/2014/main" id="{8E446EF0-921E-CA89-EBA8-10EC168CE2A3}"/>
              </a:ext>
            </a:extLst>
          </p:cNvPr>
          <p:cNvSpPr txBox="1"/>
          <p:nvPr/>
        </p:nvSpPr>
        <p:spPr>
          <a:xfrm>
            <a:off x="7622984" y="6460167"/>
            <a:ext cx="117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(E) Business </a:t>
            </a:r>
            <a:r>
              <a:rPr lang="tr-TR" sz="1100" i="1" dirty="0" err="1"/>
              <a:t>Logic</a:t>
            </a:r>
            <a:endParaRPr lang="tr-TR" sz="1100" i="1" dirty="0"/>
          </a:p>
        </p:txBody>
      </p:sp>
      <p:cxnSp>
        <p:nvCxnSpPr>
          <p:cNvPr id="1033" name="Düz Ok Bağlayıcısı 1032">
            <a:extLst>
              <a:ext uri="{FF2B5EF4-FFF2-40B4-BE49-F238E27FC236}">
                <a16:creationId xmlns:a16="http://schemas.microsoft.com/office/drawing/2014/main" id="{9DD3B01C-9530-92FD-D5B2-0E7F80AF8A91}"/>
              </a:ext>
            </a:extLst>
          </p:cNvPr>
          <p:cNvCxnSpPr>
            <a:cxnSpLocks/>
          </p:cNvCxnSpPr>
          <p:nvPr/>
        </p:nvCxnSpPr>
        <p:spPr>
          <a:xfrm>
            <a:off x="8997696" y="5957689"/>
            <a:ext cx="804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Düz Ok Bağlayıcısı 1037">
            <a:extLst>
              <a:ext uri="{FF2B5EF4-FFF2-40B4-BE49-F238E27FC236}">
                <a16:creationId xmlns:a16="http://schemas.microsoft.com/office/drawing/2014/main" id="{B3A2EE49-48AC-A689-2A67-0C082D0F42D1}"/>
              </a:ext>
            </a:extLst>
          </p:cNvPr>
          <p:cNvCxnSpPr/>
          <p:nvPr/>
        </p:nvCxnSpPr>
        <p:spPr>
          <a:xfrm>
            <a:off x="7168765" y="4290060"/>
            <a:ext cx="481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Düz Bağlayıcı 1041">
            <a:extLst>
              <a:ext uri="{FF2B5EF4-FFF2-40B4-BE49-F238E27FC236}">
                <a16:creationId xmlns:a16="http://schemas.microsoft.com/office/drawing/2014/main" id="{69020EDB-B623-FAC2-E0E4-0752CFEEC568}"/>
              </a:ext>
            </a:extLst>
          </p:cNvPr>
          <p:cNvCxnSpPr>
            <a:cxnSpLocks/>
          </p:cNvCxnSpPr>
          <p:nvPr/>
        </p:nvCxnSpPr>
        <p:spPr>
          <a:xfrm>
            <a:off x="7309629" y="3454238"/>
            <a:ext cx="0" cy="324567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Düz Bağlayıcı 1043">
            <a:extLst>
              <a:ext uri="{FF2B5EF4-FFF2-40B4-BE49-F238E27FC236}">
                <a16:creationId xmlns:a16="http://schemas.microsoft.com/office/drawing/2014/main" id="{5AE7DE14-9FDA-F69A-6EE8-C1B9C15D6E6B}"/>
              </a:ext>
            </a:extLst>
          </p:cNvPr>
          <p:cNvCxnSpPr>
            <a:cxnSpLocks/>
          </p:cNvCxnSpPr>
          <p:nvPr/>
        </p:nvCxnSpPr>
        <p:spPr>
          <a:xfrm>
            <a:off x="7309629" y="3454238"/>
            <a:ext cx="1635714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Düz Bağlayıcı 1049">
            <a:extLst>
              <a:ext uri="{FF2B5EF4-FFF2-40B4-BE49-F238E27FC236}">
                <a16:creationId xmlns:a16="http://schemas.microsoft.com/office/drawing/2014/main" id="{2B560F55-045C-E28F-8306-DB7017EC4C36}"/>
              </a:ext>
            </a:extLst>
          </p:cNvPr>
          <p:cNvCxnSpPr>
            <a:cxnSpLocks/>
          </p:cNvCxnSpPr>
          <p:nvPr/>
        </p:nvCxnSpPr>
        <p:spPr>
          <a:xfrm>
            <a:off x="7309629" y="6699908"/>
            <a:ext cx="4343891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Düz Bağlayıcı 1052">
            <a:extLst>
              <a:ext uri="{FF2B5EF4-FFF2-40B4-BE49-F238E27FC236}">
                <a16:creationId xmlns:a16="http://schemas.microsoft.com/office/drawing/2014/main" id="{25C858A9-AF4F-C35D-07FF-6A9918683E2B}"/>
              </a:ext>
            </a:extLst>
          </p:cNvPr>
          <p:cNvCxnSpPr>
            <a:cxnSpLocks/>
          </p:cNvCxnSpPr>
          <p:nvPr/>
        </p:nvCxnSpPr>
        <p:spPr>
          <a:xfrm>
            <a:off x="11653520" y="5293360"/>
            <a:ext cx="0" cy="1382251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Düz Bağlayıcı 1054">
            <a:extLst>
              <a:ext uri="{FF2B5EF4-FFF2-40B4-BE49-F238E27FC236}">
                <a16:creationId xmlns:a16="http://schemas.microsoft.com/office/drawing/2014/main" id="{46BB4CB6-4B04-5F84-5402-2B96D2A8684A}"/>
              </a:ext>
            </a:extLst>
          </p:cNvPr>
          <p:cNvCxnSpPr>
            <a:cxnSpLocks/>
          </p:cNvCxnSpPr>
          <p:nvPr/>
        </p:nvCxnSpPr>
        <p:spPr>
          <a:xfrm>
            <a:off x="8945343" y="5293360"/>
            <a:ext cx="2708539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Düz Bağlayıcı 1057">
            <a:extLst>
              <a:ext uri="{FF2B5EF4-FFF2-40B4-BE49-F238E27FC236}">
                <a16:creationId xmlns:a16="http://schemas.microsoft.com/office/drawing/2014/main" id="{8EB7DAEF-9D12-587E-F4FF-C1F8389B8085}"/>
              </a:ext>
            </a:extLst>
          </p:cNvPr>
          <p:cNvCxnSpPr>
            <a:cxnSpLocks/>
          </p:cNvCxnSpPr>
          <p:nvPr/>
        </p:nvCxnSpPr>
        <p:spPr>
          <a:xfrm>
            <a:off x="8950423" y="3454238"/>
            <a:ext cx="0" cy="1842075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7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4949</TotalTime>
  <Words>89</Words>
  <Application>Microsoft Office PowerPoint</Application>
  <PresentationFormat>Geniş ekran</PresentationFormat>
  <Paragraphs>14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Melike Külcü</dc:creator>
  <cp:lastModifiedBy>Cem Güleç</cp:lastModifiedBy>
  <cp:revision>106</cp:revision>
  <dcterms:created xsi:type="dcterms:W3CDTF">2022-02-03T18:11:43Z</dcterms:created>
  <dcterms:modified xsi:type="dcterms:W3CDTF">2022-12-07T12:26:21Z</dcterms:modified>
</cp:coreProperties>
</file>