
<file path=[Content_Types].xml><?xml version="1.0" encoding="utf-8"?>
<Types xmlns="http://schemas.openxmlformats.org/package/2006/content-types">
  <Default Extension="3a505d26-d272-4f46-a46b-46dd22268443" ContentType="image/png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5"/>
  </p:notesMasterIdLst>
  <p:sldIdLst>
    <p:sldId id="256" r:id="rId2"/>
    <p:sldId id="259" r:id="rId3"/>
    <p:sldId id="262" r:id="rId4"/>
    <p:sldId id="304" r:id="rId5"/>
    <p:sldId id="311" r:id="rId6"/>
    <p:sldId id="308" r:id="rId7"/>
    <p:sldId id="309" r:id="rId8"/>
    <p:sldId id="310" r:id="rId9"/>
    <p:sldId id="306" r:id="rId10"/>
    <p:sldId id="279" r:id="rId11"/>
    <p:sldId id="305" r:id="rId12"/>
    <p:sldId id="307" r:id="rId13"/>
    <p:sldId id="283" r:id="rId14"/>
  </p:sldIdLst>
  <p:sldSz cx="9144000" cy="5143500" type="screen16x9"/>
  <p:notesSz cx="6858000" cy="9144000"/>
  <p:embeddedFontLst>
    <p:embeddedFont>
      <p:font typeface="Actor" panose="020B0604020202020204" charset="0"/>
      <p:regular r:id="rId16"/>
    </p:embeddedFont>
    <p:embeddedFont>
      <p:font typeface="Archivo Black" panose="020B0604020202020204" charset="0"/>
      <p:regular r:id="rId17"/>
    </p:embeddedFont>
    <p:embeddedFont>
      <p:font typeface="Bebas Neue" panose="020B0606020202050201" pitchFamily="34" charset="0"/>
      <p:regular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A50"/>
    <a:srgbClr val="FDD7DC"/>
    <a:srgbClr val="FAACB5"/>
    <a:srgbClr val="F23C52"/>
    <a:srgbClr val="F01832"/>
    <a:srgbClr val="FBC1C8"/>
    <a:srgbClr val="EE102A"/>
    <a:srgbClr val="FCD4D9"/>
    <a:srgbClr val="F45A6C"/>
    <a:srgbClr val="F56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37470B-D46C-4CA2-BC86-6B248F5EE73F}">
  <a:tblStyle styleId="{C137470B-D46C-4CA2-BC86-6B248F5EE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9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ddc5d7a87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ddc5d7a87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ddc5d7a87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ddc5d7a87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932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214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ddc5d7a87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ddc5d7a87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706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978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ddc5d7a87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ddc5d7a87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194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ddc5d7a87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ddc5d7a87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852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ddc5d7a87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ddc5d7a87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27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ddc5d7a87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ddc5d7a87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16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36933" y="-612867"/>
            <a:ext cx="9669648" cy="6817997"/>
            <a:chOff x="-101445" y="101637"/>
            <a:chExt cx="7515076" cy="5298824"/>
          </a:xfrm>
        </p:grpSpPr>
        <p:sp>
          <p:nvSpPr>
            <p:cNvPr id="10" name="Google Shape;10;p2"/>
            <p:cNvSpPr/>
            <p:nvPr/>
          </p:nvSpPr>
          <p:spPr>
            <a:xfrm>
              <a:off x="6878330" y="245757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596800" y="4316300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561761" y="4255636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8886" y="4367788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624781" y="4316311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15445" y="4193118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74629" y="4069925"/>
              <a:ext cx="1485175" cy="1079050"/>
            </a:xfrm>
            <a:custGeom>
              <a:avLst/>
              <a:gdLst/>
              <a:ahLst/>
              <a:cxnLst/>
              <a:rect l="l" t="t" r="r" b="b"/>
              <a:pathLst>
                <a:path w="59407" h="43162" extrusionOk="0">
                  <a:moveTo>
                    <a:pt x="30791" y="0"/>
                  </a:moveTo>
                  <a:lnTo>
                    <a:pt x="0" y="884"/>
                  </a:lnTo>
                  <a:cubicBezTo>
                    <a:pt x="2311" y="884"/>
                    <a:pt x="42210" y="24742"/>
                    <a:pt x="42210" y="24742"/>
                  </a:cubicBezTo>
                  <a:cubicBezTo>
                    <a:pt x="42210" y="24742"/>
                    <a:pt x="38336" y="43162"/>
                    <a:pt x="40783" y="43162"/>
                  </a:cubicBezTo>
                  <a:lnTo>
                    <a:pt x="59407" y="43162"/>
                  </a:lnTo>
                  <a:lnTo>
                    <a:pt x="40375" y="7613"/>
                  </a:lnTo>
                  <a:lnTo>
                    <a:pt x="307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39500" y="4069925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393675" y="4861775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6303" y="4092000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01445" y="3092629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303" y="2345132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059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8130" y="530350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46741" y="376915"/>
              <a:ext cx="1316975" cy="620250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263724" y="101637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764100" y="530350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109975" y="1070325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713100" y="927400"/>
            <a:ext cx="3698400" cy="28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713120" y="3740300"/>
            <a:ext cx="36984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 rot="10800000">
            <a:off x="-263133" y="-1101392"/>
            <a:ext cx="9740248" cy="6835147"/>
            <a:chOff x="-225464" y="39404"/>
            <a:chExt cx="7569945" cy="5312153"/>
          </a:xfrm>
        </p:grpSpPr>
        <p:sp>
          <p:nvSpPr>
            <p:cNvPr id="69" name="Google Shape;69;p5"/>
            <p:cNvSpPr/>
            <p:nvPr/>
          </p:nvSpPr>
          <p:spPr>
            <a:xfrm>
              <a:off x="6604685" y="241024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596781" y="3716918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5882640" y="4281001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4995020" y="4237494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3386050" y="4267407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862229" y="4267417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3393675" y="4861775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33435" y="4248524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-225464" y="2991343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-98881" y="2214633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-86144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 rot="-1301765">
              <a:off x="1203293" y="312430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2978070" y="39404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4823360" y="229619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6209375" y="446230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6905460" y="1279639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 idx="2"/>
          </p:nvPr>
        </p:nvSpPr>
        <p:spPr>
          <a:xfrm>
            <a:off x="1617825" y="2700950"/>
            <a:ext cx="2581800" cy="4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1800" b="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 idx="3"/>
          </p:nvPr>
        </p:nvSpPr>
        <p:spPr>
          <a:xfrm>
            <a:off x="4944375" y="2700950"/>
            <a:ext cx="2581800" cy="4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1800" b="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1"/>
          </p:nvPr>
        </p:nvSpPr>
        <p:spPr>
          <a:xfrm>
            <a:off x="4944376" y="3156525"/>
            <a:ext cx="2581800" cy="9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subTitle" idx="4"/>
          </p:nvPr>
        </p:nvSpPr>
        <p:spPr>
          <a:xfrm>
            <a:off x="1617825" y="3156525"/>
            <a:ext cx="2581800" cy="9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 rot="10800000">
            <a:off x="-203026" y="-915064"/>
            <a:ext cx="9697848" cy="6722046"/>
            <a:chOff x="-293783" y="-508462"/>
            <a:chExt cx="9697848" cy="6722046"/>
          </a:xfrm>
        </p:grpSpPr>
        <p:grpSp>
          <p:nvGrpSpPr>
            <p:cNvPr id="128" name="Google Shape;128;p8"/>
            <p:cNvGrpSpPr/>
            <p:nvPr/>
          </p:nvGrpSpPr>
          <p:grpSpPr>
            <a:xfrm>
              <a:off x="-293783" y="-508462"/>
              <a:ext cx="9697848" cy="6722046"/>
              <a:chOff x="-125246" y="86765"/>
              <a:chExt cx="7536992" cy="5224253"/>
            </a:xfrm>
          </p:grpSpPr>
          <p:sp>
            <p:nvSpPr>
              <p:cNvPr id="129" name="Google Shape;129;p8"/>
              <p:cNvSpPr/>
              <p:nvPr/>
            </p:nvSpPr>
            <p:spPr>
              <a:xfrm>
                <a:off x="6770244" y="2862639"/>
                <a:ext cx="535300" cy="830975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33239" extrusionOk="0">
                    <a:moveTo>
                      <a:pt x="21412" y="0"/>
                    </a:moveTo>
                    <a:lnTo>
                      <a:pt x="9313" y="136"/>
                    </a:lnTo>
                    <a:lnTo>
                      <a:pt x="1" y="20052"/>
                    </a:lnTo>
                    <a:lnTo>
                      <a:pt x="21412" y="33238"/>
                    </a:lnTo>
                    <a:lnTo>
                      <a:pt x="214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8"/>
              <p:cNvSpPr/>
              <p:nvPr/>
            </p:nvSpPr>
            <p:spPr>
              <a:xfrm>
                <a:off x="6664046" y="3994838"/>
                <a:ext cx="747700" cy="832675"/>
              </a:xfrm>
              <a:custGeom>
                <a:avLst/>
                <a:gdLst/>
                <a:ahLst/>
                <a:cxnLst/>
                <a:rect l="l" t="t" r="r" b="b"/>
                <a:pathLst>
                  <a:path w="29908" h="33307" extrusionOk="0">
                    <a:moveTo>
                      <a:pt x="0" y="1"/>
                    </a:moveTo>
                    <a:lnTo>
                      <a:pt x="12915" y="25558"/>
                    </a:lnTo>
                    <a:lnTo>
                      <a:pt x="9652" y="33307"/>
                    </a:lnTo>
                    <a:lnTo>
                      <a:pt x="29908" y="33307"/>
                    </a:lnTo>
                    <a:lnTo>
                      <a:pt x="29908" y="16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5892607" y="4092000"/>
                <a:ext cx="562500" cy="1056975"/>
              </a:xfrm>
              <a:custGeom>
                <a:avLst/>
                <a:gdLst/>
                <a:ahLst/>
                <a:cxnLst/>
                <a:rect l="l" t="t" r="r" b="b"/>
                <a:pathLst>
                  <a:path w="22500" h="42279" extrusionOk="0">
                    <a:moveTo>
                      <a:pt x="13051" y="1"/>
                    </a:moveTo>
                    <a:lnTo>
                      <a:pt x="69" y="8973"/>
                    </a:lnTo>
                    <a:lnTo>
                      <a:pt x="1" y="42279"/>
                    </a:lnTo>
                    <a:lnTo>
                      <a:pt x="22499" y="42279"/>
                    </a:lnTo>
                    <a:lnTo>
                      <a:pt x="21956" y="4555"/>
                    </a:lnTo>
                    <a:lnTo>
                      <a:pt x="130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995020" y="4116312"/>
                <a:ext cx="458825" cy="832675"/>
              </a:xfrm>
              <a:custGeom>
                <a:avLst/>
                <a:gdLst/>
                <a:ahLst/>
                <a:cxnLst/>
                <a:rect l="l" t="t" r="r" b="b"/>
                <a:pathLst>
                  <a:path w="18353" h="33307" extrusionOk="0">
                    <a:moveTo>
                      <a:pt x="18353" y="1"/>
                    </a:moveTo>
                    <a:lnTo>
                      <a:pt x="1" y="33307"/>
                    </a:lnTo>
                    <a:lnTo>
                      <a:pt x="18285" y="33307"/>
                    </a:lnTo>
                    <a:lnTo>
                      <a:pt x="183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3681758" y="4188902"/>
                <a:ext cx="1248975" cy="1084150"/>
              </a:xfrm>
              <a:custGeom>
                <a:avLst/>
                <a:gdLst/>
                <a:ahLst/>
                <a:cxnLst/>
                <a:rect l="l" t="t" r="r" b="b"/>
                <a:pathLst>
                  <a:path w="49959" h="43366" extrusionOk="0">
                    <a:moveTo>
                      <a:pt x="35617" y="0"/>
                    </a:moveTo>
                    <a:lnTo>
                      <a:pt x="17469" y="1088"/>
                    </a:lnTo>
                    <a:lnTo>
                      <a:pt x="0" y="30315"/>
                    </a:lnTo>
                    <a:lnTo>
                      <a:pt x="7205" y="43366"/>
                    </a:lnTo>
                    <a:lnTo>
                      <a:pt x="31607" y="43366"/>
                    </a:lnTo>
                    <a:lnTo>
                      <a:pt x="49959" y="10060"/>
                    </a:lnTo>
                    <a:lnTo>
                      <a:pt x="356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2866352" y="4231967"/>
                <a:ext cx="712000" cy="1079050"/>
              </a:xfrm>
              <a:custGeom>
                <a:avLst/>
                <a:gdLst/>
                <a:ahLst/>
                <a:cxnLst/>
                <a:rect l="l" t="t" r="r" b="b"/>
                <a:pathLst>
                  <a:path w="28480" h="43162" extrusionOk="0">
                    <a:moveTo>
                      <a:pt x="28480" y="0"/>
                    </a:moveTo>
                    <a:lnTo>
                      <a:pt x="14682" y="884"/>
                    </a:lnTo>
                    <a:lnTo>
                      <a:pt x="0" y="7613"/>
                    </a:lnTo>
                    <a:lnTo>
                      <a:pt x="19032" y="43162"/>
                    </a:lnTo>
                    <a:lnTo>
                      <a:pt x="27868" y="43162"/>
                    </a:lnTo>
                    <a:lnTo>
                      <a:pt x="284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1565034" y="4231967"/>
                <a:ext cx="1303375" cy="1079050"/>
              </a:xfrm>
              <a:custGeom>
                <a:avLst/>
                <a:gdLst/>
                <a:ahLst/>
                <a:cxnLst/>
                <a:rect l="l" t="t" r="r" b="b"/>
                <a:pathLst>
                  <a:path w="52135" h="43162" extrusionOk="0">
                    <a:moveTo>
                      <a:pt x="12167" y="0"/>
                    </a:moveTo>
                    <a:lnTo>
                      <a:pt x="0" y="884"/>
                    </a:lnTo>
                    <a:lnTo>
                      <a:pt x="25354" y="43162"/>
                    </a:lnTo>
                    <a:lnTo>
                      <a:pt x="50707" y="43162"/>
                    </a:lnTo>
                    <a:lnTo>
                      <a:pt x="52134" y="24742"/>
                    </a:lnTo>
                    <a:lnTo>
                      <a:pt x="12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 rot="10800000">
                <a:off x="5553026" y="602420"/>
                <a:ext cx="701825" cy="287200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11488" extrusionOk="0">
                    <a:moveTo>
                      <a:pt x="22159" y="1"/>
                    </a:moveTo>
                    <a:lnTo>
                      <a:pt x="0" y="11488"/>
                    </a:lnTo>
                    <a:lnTo>
                      <a:pt x="28072" y="11488"/>
                    </a:lnTo>
                    <a:lnTo>
                      <a:pt x="221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56303" y="4202496"/>
                <a:ext cx="1845425" cy="1056975"/>
              </a:xfrm>
              <a:custGeom>
                <a:avLst/>
                <a:gdLst/>
                <a:ahLst/>
                <a:cxnLst/>
                <a:rect l="l" t="t" r="r" b="b"/>
                <a:pathLst>
                  <a:path w="73817" h="42279" extrusionOk="0">
                    <a:moveTo>
                      <a:pt x="48055" y="1"/>
                    </a:moveTo>
                    <a:lnTo>
                      <a:pt x="8428" y="23587"/>
                    </a:lnTo>
                    <a:lnTo>
                      <a:pt x="0" y="22295"/>
                    </a:lnTo>
                    <a:lnTo>
                      <a:pt x="0" y="42279"/>
                    </a:lnTo>
                    <a:lnTo>
                      <a:pt x="73816" y="42279"/>
                    </a:lnTo>
                    <a:lnTo>
                      <a:pt x="480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-125246" y="3004846"/>
                <a:ext cx="802075" cy="1558250"/>
              </a:xfrm>
              <a:custGeom>
                <a:avLst/>
                <a:gdLst/>
                <a:ahLst/>
                <a:cxnLst/>
                <a:rect l="l" t="t" r="r" b="b"/>
                <a:pathLst>
                  <a:path w="32083" h="62330" extrusionOk="0">
                    <a:moveTo>
                      <a:pt x="0" y="0"/>
                    </a:moveTo>
                    <a:lnTo>
                      <a:pt x="0" y="61038"/>
                    </a:lnTo>
                    <a:lnTo>
                      <a:pt x="8428" y="62330"/>
                    </a:lnTo>
                    <a:lnTo>
                      <a:pt x="32082" y="205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-43671" y="2140344"/>
                <a:ext cx="686525" cy="778300"/>
              </a:xfrm>
              <a:custGeom>
                <a:avLst/>
                <a:gdLst/>
                <a:ahLst/>
                <a:cxnLst/>
                <a:rect l="l" t="t" r="r" b="b"/>
                <a:pathLst>
                  <a:path w="27461" h="31132" extrusionOk="0">
                    <a:moveTo>
                      <a:pt x="0" y="1"/>
                    </a:moveTo>
                    <a:lnTo>
                      <a:pt x="0" y="14682"/>
                    </a:lnTo>
                    <a:lnTo>
                      <a:pt x="27460" y="31131"/>
                    </a:lnTo>
                    <a:lnTo>
                      <a:pt x="114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-54717" y="981875"/>
                <a:ext cx="661025" cy="873450"/>
              </a:xfrm>
              <a:custGeom>
                <a:avLst/>
                <a:gdLst/>
                <a:ahLst/>
                <a:cxnLst/>
                <a:rect l="l" t="t" r="r" b="b"/>
                <a:pathLst>
                  <a:path w="26441" h="34938" extrusionOk="0">
                    <a:moveTo>
                      <a:pt x="7273" y="1"/>
                    </a:moveTo>
                    <a:lnTo>
                      <a:pt x="0" y="4011"/>
                    </a:lnTo>
                    <a:lnTo>
                      <a:pt x="0" y="27529"/>
                    </a:lnTo>
                    <a:lnTo>
                      <a:pt x="2651" y="34938"/>
                    </a:lnTo>
                    <a:lnTo>
                      <a:pt x="20187" y="33170"/>
                    </a:lnTo>
                    <a:lnTo>
                      <a:pt x="26441" y="12168"/>
                    </a:lnTo>
                    <a:lnTo>
                      <a:pt x="72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-54712" y="475374"/>
                <a:ext cx="708625" cy="423325"/>
              </a:xfrm>
              <a:custGeom>
                <a:avLst/>
                <a:gdLst/>
                <a:ahLst/>
                <a:cxnLst/>
                <a:rect l="l" t="t" r="r" b="b"/>
                <a:pathLst>
                  <a:path w="28345" h="16933" extrusionOk="0">
                    <a:moveTo>
                      <a:pt x="1836" y="0"/>
                    </a:moveTo>
                    <a:cubicBezTo>
                      <a:pt x="1836" y="0"/>
                      <a:pt x="1" y="16517"/>
                      <a:pt x="1632" y="16925"/>
                    </a:cubicBezTo>
                    <a:cubicBezTo>
                      <a:pt x="1654" y="16930"/>
                      <a:pt x="1680" y="16933"/>
                      <a:pt x="1710" y="16933"/>
                    </a:cubicBezTo>
                    <a:cubicBezTo>
                      <a:pt x="3916" y="16933"/>
                      <a:pt x="27597" y="2447"/>
                      <a:pt x="27597" y="2447"/>
                    </a:cubicBezTo>
                    <a:lnTo>
                      <a:pt x="28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 rot="-1856116">
                <a:off x="960210" y="381175"/>
                <a:ext cx="1317054" cy="620287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24810" extrusionOk="0">
                    <a:moveTo>
                      <a:pt x="748" y="0"/>
                    </a:moveTo>
                    <a:lnTo>
                      <a:pt x="1" y="2447"/>
                    </a:lnTo>
                    <a:lnTo>
                      <a:pt x="37861" y="24809"/>
                    </a:lnTo>
                    <a:lnTo>
                      <a:pt x="526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2257215" y="174809"/>
                <a:ext cx="1043375" cy="895525"/>
              </a:xfrm>
              <a:custGeom>
                <a:avLst/>
                <a:gdLst/>
                <a:ahLst/>
                <a:cxnLst/>
                <a:rect l="l" t="t" r="r" b="b"/>
                <a:pathLst>
                  <a:path w="41735" h="35821" extrusionOk="0">
                    <a:moveTo>
                      <a:pt x="14818" y="0"/>
                    </a:moveTo>
                    <a:lnTo>
                      <a:pt x="1" y="24809"/>
                    </a:lnTo>
                    <a:lnTo>
                      <a:pt x="8021" y="29635"/>
                    </a:lnTo>
                    <a:lnTo>
                      <a:pt x="7885" y="35821"/>
                    </a:lnTo>
                    <a:lnTo>
                      <a:pt x="41531" y="17129"/>
                    </a:lnTo>
                    <a:lnTo>
                      <a:pt x="417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3435129" y="369318"/>
                <a:ext cx="630475" cy="644025"/>
              </a:xfrm>
              <a:custGeom>
                <a:avLst/>
                <a:gdLst/>
                <a:ahLst/>
                <a:cxnLst/>
                <a:rect l="l" t="t" r="r" b="b"/>
                <a:pathLst>
                  <a:path w="25219" h="25761" extrusionOk="0">
                    <a:moveTo>
                      <a:pt x="1" y="0"/>
                    </a:moveTo>
                    <a:lnTo>
                      <a:pt x="15158" y="25761"/>
                    </a:lnTo>
                    <a:cubicBezTo>
                      <a:pt x="15158" y="25761"/>
                      <a:pt x="24198" y="1699"/>
                      <a:pt x="252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6593254" y="480678"/>
                <a:ext cx="752800" cy="589650"/>
              </a:xfrm>
              <a:custGeom>
                <a:avLst/>
                <a:gdLst/>
                <a:ahLst/>
                <a:cxnLst/>
                <a:rect l="l" t="t" r="r" b="b"/>
                <a:pathLst>
                  <a:path w="30112" h="23586" extrusionOk="0">
                    <a:moveTo>
                      <a:pt x="10196" y="0"/>
                    </a:moveTo>
                    <a:lnTo>
                      <a:pt x="1" y="16041"/>
                    </a:lnTo>
                    <a:lnTo>
                      <a:pt x="4147" y="23586"/>
                    </a:lnTo>
                    <a:lnTo>
                      <a:pt x="30112" y="4894"/>
                    </a:lnTo>
                    <a:lnTo>
                      <a:pt x="301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6920325" y="1171581"/>
                <a:ext cx="317992" cy="1022951"/>
              </a:xfrm>
              <a:custGeom>
                <a:avLst/>
                <a:gdLst/>
                <a:ahLst/>
                <a:cxnLst/>
                <a:rect l="l" t="t" r="r" b="b"/>
                <a:pathLst>
                  <a:path w="9381" h="30180" extrusionOk="0">
                    <a:moveTo>
                      <a:pt x="9381" y="0"/>
                    </a:moveTo>
                    <a:lnTo>
                      <a:pt x="1" y="21275"/>
                    </a:lnTo>
                    <a:lnTo>
                      <a:pt x="3807" y="30179"/>
                    </a:lnTo>
                    <a:lnTo>
                      <a:pt x="9381" y="30043"/>
                    </a:lnTo>
                    <a:lnTo>
                      <a:pt x="93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" name="Google Shape;147;p8"/>
            <p:cNvSpPr/>
            <p:nvPr/>
          </p:nvSpPr>
          <p:spPr>
            <a:xfrm rot="-1301784">
              <a:off x="5230299" y="-135155"/>
              <a:ext cx="1694630" cy="798113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760400" y="1307100"/>
            <a:ext cx="56232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3"/>
          <p:cNvGrpSpPr/>
          <p:nvPr/>
        </p:nvGrpSpPr>
        <p:grpSpPr>
          <a:xfrm>
            <a:off x="-474158" y="-719117"/>
            <a:ext cx="9916273" cy="6835147"/>
            <a:chOff x="-362267" y="39404"/>
            <a:chExt cx="7706748" cy="5312153"/>
          </a:xfrm>
        </p:grpSpPr>
        <p:sp>
          <p:nvSpPr>
            <p:cNvPr id="216" name="Google Shape;216;p13"/>
            <p:cNvSpPr/>
            <p:nvPr/>
          </p:nvSpPr>
          <p:spPr>
            <a:xfrm>
              <a:off x="6596781" y="4029092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5453830" y="4248524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4628870" y="4305458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120108" y="4267407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1556952" y="4267417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3393675" y="4861775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-362267" y="4248524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-136238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 rot="-1301765">
              <a:off x="1203293" y="312430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2978070" y="39404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4823360" y="229619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6209375" y="446230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13"/>
          <p:cNvSpPr txBox="1">
            <a:spLocks noGrp="1"/>
          </p:cNvSpPr>
          <p:nvPr>
            <p:ph type="title"/>
          </p:nvPr>
        </p:nvSpPr>
        <p:spPr>
          <a:xfrm>
            <a:off x="720000" y="1734875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59800"/>
            <a:ext cx="1275300" cy="4752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"/>
          </p:nvPr>
        </p:nvSpPr>
        <p:spPr>
          <a:xfrm>
            <a:off x="720000" y="2157519"/>
            <a:ext cx="2400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3"/>
          </p:nvPr>
        </p:nvSpPr>
        <p:spPr>
          <a:xfrm>
            <a:off x="3403800" y="1734875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259800"/>
            <a:ext cx="1275300" cy="4752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5"/>
          </p:nvPr>
        </p:nvSpPr>
        <p:spPr>
          <a:xfrm>
            <a:off x="3403800" y="2157519"/>
            <a:ext cx="2400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title" idx="6"/>
          </p:nvPr>
        </p:nvSpPr>
        <p:spPr>
          <a:xfrm>
            <a:off x="6030000" y="1734875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7" hasCustomPrompt="1"/>
          </p:nvPr>
        </p:nvSpPr>
        <p:spPr>
          <a:xfrm>
            <a:off x="6030000" y="1259800"/>
            <a:ext cx="1275300" cy="4752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8"/>
          </p:nvPr>
        </p:nvSpPr>
        <p:spPr>
          <a:xfrm>
            <a:off x="6030000" y="2157521"/>
            <a:ext cx="2400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 idx="9"/>
          </p:nvPr>
        </p:nvSpPr>
        <p:spPr>
          <a:xfrm>
            <a:off x="720000" y="3520797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45600"/>
            <a:ext cx="1275300" cy="4752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14"/>
          </p:nvPr>
        </p:nvSpPr>
        <p:spPr>
          <a:xfrm>
            <a:off x="720000" y="3943524"/>
            <a:ext cx="2400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idx="15"/>
          </p:nvPr>
        </p:nvSpPr>
        <p:spPr>
          <a:xfrm>
            <a:off x="3403800" y="3520797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045600"/>
            <a:ext cx="1275300" cy="4752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17"/>
          </p:nvPr>
        </p:nvSpPr>
        <p:spPr>
          <a:xfrm>
            <a:off x="3403800" y="3943524"/>
            <a:ext cx="2400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18"/>
          </p:nvPr>
        </p:nvSpPr>
        <p:spPr>
          <a:xfrm>
            <a:off x="6030000" y="3520800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19" hasCustomPrompt="1"/>
          </p:nvPr>
        </p:nvSpPr>
        <p:spPr>
          <a:xfrm>
            <a:off x="6030000" y="3045600"/>
            <a:ext cx="1275300" cy="4752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20"/>
          </p:nvPr>
        </p:nvSpPr>
        <p:spPr>
          <a:xfrm>
            <a:off x="6030000" y="3943525"/>
            <a:ext cx="2400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28"/>
          <p:cNvGrpSpPr/>
          <p:nvPr/>
        </p:nvGrpSpPr>
        <p:grpSpPr>
          <a:xfrm>
            <a:off x="-353883" y="-752092"/>
            <a:ext cx="9879173" cy="6004885"/>
            <a:chOff x="-262905" y="39404"/>
            <a:chExt cx="7677915" cy="4666888"/>
          </a:xfrm>
        </p:grpSpPr>
        <p:sp>
          <p:nvSpPr>
            <p:cNvPr id="538" name="Google Shape;538;p28"/>
            <p:cNvSpPr/>
            <p:nvPr/>
          </p:nvSpPr>
          <p:spPr>
            <a:xfrm>
              <a:off x="6702988" y="239863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6667310" y="3756612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-262905" y="3148042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-167681" y="2331230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-154944" y="1067472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269509" y="494026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 rot="-1301765">
              <a:off x="1494445" y="332267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394931" y="39404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5048335" y="254684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6209375" y="34758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6923898" y="1148043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28"/>
          <p:cNvSpPr txBox="1">
            <a:spLocks noGrp="1"/>
          </p:cNvSpPr>
          <p:nvPr>
            <p:ph type="title" idx="2"/>
          </p:nvPr>
        </p:nvSpPr>
        <p:spPr>
          <a:xfrm>
            <a:off x="2192575" y="1651700"/>
            <a:ext cx="22755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1" name="Google Shape;551;p28"/>
          <p:cNvSpPr txBox="1">
            <a:spLocks noGrp="1"/>
          </p:cNvSpPr>
          <p:nvPr>
            <p:ph type="subTitle" idx="1"/>
          </p:nvPr>
        </p:nvSpPr>
        <p:spPr>
          <a:xfrm>
            <a:off x="2192575" y="2102600"/>
            <a:ext cx="2275500" cy="5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8"/>
          <p:cNvSpPr txBox="1">
            <a:spLocks noGrp="1"/>
          </p:cNvSpPr>
          <p:nvPr>
            <p:ph type="title" idx="3"/>
          </p:nvPr>
        </p:nvSpPr>
        <p:spPr>
          <a:xfrm>
            <a:off x="5925495" y="1651700"/>
            <a:ext cx="22755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3" name="Google Shape;553;p28"/>
          <p:cNvSpPr txBox="1">
            <a:spLocks noGrp="1"/>
          </p:cNvSpPr>
          <p:nvPr>
            <p:ph type="subTitle" idx="4"/>
          </p:nvPr>
        </p:nvSpPr>
        <p:spPr>
          <a:xfrm>
            <a:off x="5925477" y="2102600"/>
            <a:ext cx="2275500" cy="5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28"/>
          <p:cNvSpPr txBox="1">
            <a:spLocks noGrp="1"/>
          </p:cNvSpPr>
          <p:nvPr>
            <p:ph type="title" idx="5"/>
          </p:nvPr>
        </p:nvSpPr>
        <p:spPr>
          <a:xfrm>
            <a:off x="2192575" y="3172000"/>
            <a:ext cx="22755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5" name="Google Shape;555;p28"/>
          <p:cNvSpPr txBox="1">
            <a:spLocks noGrp="1"/>
          </p:cNvSpPr>
          <p:nvPr>
            <p:ph type="subTitle" idx="6"/>
          </p:nvPr>
        </p:nvSpPr>
        <p:spPr>
          <a:xfrm>
            <a:off x="2192575" y="3622900"/>
            <a:ext cx="2275500" cy="5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28"/>
          <p:cNvSpPr txBox="1">
            <a:spLocks noGrp="1"/>
          </p:cNvSpPr>
          <p:nvPr>
            <p:ph type="title" idx="7"/>
          </p:nvPr>
        </p:nvSpPr>
        <p:spPr>
          <a:xfrm>
            <a:off x="5925495" y="3172000"/>
            <a:ext cx="22755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7" name="Google Shape;557;p28"/>
          <p:cNvSpPr txBox="1">
            <a:spLocks noGrp="1"/>
          </p:cNvSpPr>
          <p:nvPr>
            <p:ph type="subTitle" idx="8"/>
          </p:nvPr>
        </p:nvSpPr>
        <p:spPr>
          <a:xfrm>
            <a:off x="5925477" y="3622900"/>
            <a:ext cx="2275500" cy="5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33"/>
          <p:cNvGrpSpPr/>
          <p:nvPr/>
        </p:nvGrpSpPr>
        <p:grpSpPr>
          <a:xfrm>
            <a:off x="-436933" y="-1084341"/>
            <a:ext cx="9928265" cy="7176434"/>
            <a:chOff x="-101445" y="-264784"/>
            <a:chExt cx="7716069" cy="5577395"/>
          </a:xfrm>
        </p:grpSpPr>
        <p:sp>
          <p:nvSpPr>
            <p:cNvPr id="659" name="Google Shape;659;p33"/>
            <p:cNvSpPr/>
            <p:nvPr/>
          </p:nvSpPr>
          <p:spPr>
            <a:xfrm>
              <a:off x="6878330" y="245757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6596800" y="4316300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5729729" y="4255636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4966342" y="4367788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 rot="3546479">
              <a:off x="4935378" y="7338"/>
              <a:ext cx="1248922" cy="1084104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4062076" y="4193118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2543122" y="4121413"/>
              <a:ext cx="1485175" cy="1079050"/>
            </a:xfrm>
            <a:custGeom>
              <a:avLst/>
              <a:gdLst/>
              <a:ahLst/>
              <a:cxnLst/>
              <a:rect l="l" t="t" r="r" b="b"/>
              <a:pathLst>
                <a:path w="59407" h="43162" extrusionOk="0">
                  <a:moveTo>
                    <a:pt x="30791" y="0"/>
                  </a:moveTo>
                  <a:lnTo>
                    <a:pt x="0" y="884"/>
                  </a:lnTo>
                  <a:cubicBezTo>
                    <a:pt x="2311" y="884"/>
                    <a:pt x="42210" y="24742"/>
                    <a:pt x="42210" y="24742"/>
                  </a:cubicBezTo>
                  <a:cubicBezTo>
                    <a:pt x="42210" y="24742"/>
                    <a:pt x="38336" y="43162"/>
                    <a:pt x="40783" y="43162"/>
                  </a:cubicBezTo>
                  <a:lnTo>
                    <a:pt x="59407" y="43162"/>
                  </a:lnTo>
                  <a:lnTo>
                    <a:pt x="40375" y="7613"/>
                  </a:lnTo>
                  <a:lnTo>
                    <a:pt x="307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1675822" y="4080961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 rot="7200044">
              <a:off x="6963905" y="3658837"/>
              <a:ext cx="701810" cy="287194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56303" y="4092000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-101445" y="3092629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56303" y="2345132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69059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238130" y="530350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946741" y="376915"/>
              <a:ext cx="1316975" cy="620250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2263724" y="101637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 rot="-3687845">
              <a:off x="3939613" y="365023"/>
              <a:ext cx="630462" cy="644012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7109975" y="1070325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4"/>
          <p:cNvGrpSpPr/>
          <p:nvPr/>
        </p:nvGrpSpPr>
        <p:grpSpPr>
          <a:xfrm rot="10800000">
            <a:off x="-263158" y="-946654"/>
            <a:ext cx="9520566" cy="6849520"/>
            <a:chOff x="-54712" y="-58257"/>
            <a:chExt cx="7399212" cy="5323323"/>
          </a:xfrm>
        </p:grpSpPr>
        <p:sp>
          <p:nvSpPr>
            <p:cNvPr id="680" name="Google Shape;680;p34"/>
            <p:cNvSpPr/>
            <p:nvPr/>
          </p:nvSpPr>
          <p:spPr>
            <a:xfrm>
              <a:off x="6596800" y="4129893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 rot="-7469555">
              <a:off x="5537182" y="-55656"/>
              <a:ext cx="562500" cy="1056976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5859324" y="4129893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3850863" y="4180917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3015114" y="4183471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1678736" y="4183471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5223589" y="4274323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-9874" y="4194510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 rot="-1301765">
              <a:off x="1205721" y="266547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2807498" y="-26812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4242358" y="254684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35"/>
          <p:cNvGrpSpPr/>
          <p:nvPr/>
        </p:nvGrpSpPr>
        <p:grpSpPr>
          <a:xfrm rot="10800000">
            <a:off x="-474995" y="-69505"/>
            <a:ext cx="9952110" cy="5349297"/>
            <a:chOff x="-225464" y="392216"/>
            <a:chExt cx="7734600" cy="4157377"/>
          </a:xfrm>
        </p:grpSpPr>
        <p:sp>
          <p:nvSpPr>
            <p:cNvPr id="695" name="Google Shape;695;p35"/>
            <p:cNvSpPr/>
            <p:nvPr/>
          </p:nvSpPr>
          <p:spPr>
            <a:xfrm>
              <a:off x="6604685" y="241024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6596781" y="3716918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-225464" y="2991343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-98881" y="2214633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-86144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6756336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6905460" y="1279639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chivo Black"/>
              <a:buNone/>
              <a:defRPr sz="27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9" r:id="rId4"/>
    <p:sldLayoutId id="2147483674" r:id="rId5"/>
    <p:sldLayoutId id="2147483679" r:id="rId6"/>
    <p:sldLayoutId id="2147483680" r:id="rId7"/>
    <p:sldLayoutId id="214748368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microsoft.com/office/2007/relationships/hdphoto" Target="../media/hdphoto4.wdp"/><Relationship Id="rId5" Type="http://schemas.openxmlformats.org/officeDocument/2006/relationships/image" Target="../media/image17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3a505d26-d272-4f46-a46b-46dd22268443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8"/>
          <p:cNvSpPr txBox="1">
            <a:spLocks noGrp="1"/>
          </p:cNvSpPr>
          <p:nvPr>
            <p:ph type="ctrTitle"/>
          </p:nvPr>
        </p:nvSpPr>
        <p:spPr>
          <a:xfrm>
            <a:off x="688185" y="1017144"/>
            <a:ext cx="3698400" cy="28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3"/>
                </a:solidFill>
              </a:rPr>
              <a:t>Bike Thefts in Berlin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712" name="Google Shape;712;p38"/>
          <p:cNvSpPr txBox="1">
            <a:spLocks noGrp="1"/>
          </p:cNvSpPr>
          <p:nvPr>
            <p:ph type="subTitle" idx="1"/>
          </p:nvPr>
        </p:nvSpPr>
        <p:spPr>
          <a:xfrm>
            <a:off x="693612" y="3340208"/>
            <a:ext cx="36984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rchivo Black" panose="020B0604020202020204" charset="0"/>
              </a:rPr>
              <a:t>M.Cem Akuras</a:t>
            </a:r>
            <a:endParaRPr sz="1800" dirty="0">
              <a:latin typeface="Archivo Black" panose="020B0604020202020204" charset="0"/>
            </a:endParaRPr>
          </a:p>
        </p:txBody>
      </p:sp>
      <p:grpSp>
        <p:nvGrpSpPr>
          <p:cNvPr id="713" name="Google Shape;713;p38"/>
          <p:cNvGrpSpPr/>
          <p:nvPr/>
        </p:nvGrpSpPr>
        <p:grpSpPr>
          <a:xfrm>
            <a:off x="4084435" y="-51853"/>
            <a:ext cx="4890491" cy="5187505"/>
            <a:chOff x="3830023" y="0"/>
            <a:chExt cx="4844468" cy="5138687"/>
          </a:xfrm>
        </p:grpSpPr>
        <p:grpSp>
          <p:nvGrpSpPr>
            <p:cNvPr id="714" name="Google Shape;714;p38"/>
            <p:cNvGrpSpPr/>
            <p:nvPr/>
          </p:nvGrpSpPr>
          <p:grpSpPr>
            <a:xfrm>
              <a:off x="3830023" y="0"/>
              <a:ext cx="3739211" cy="883229"/>
              <a:chOff x="3830023" y="-234825"/>
              <a:chExt cx="3739211" cy="883229"/>
            </a:xfrm>
          </p:grpSpPr>
          <p:sp>
            <p:nvSpPr>
              <p:cNvPr id="715" name="Google Shape;715;p38"/>
              <p:cNvSpPr/>
              <p:nvPr/>
            </p:nvSpPr>
            <p:spPr>
              <a:xfrm>
                <a:off x="3830023" y="-234825"/>
                <a:ext cx="3391577" cy="648625"/>
              </a:xfrm>
              <a:custGeom>
                <a:avLst/>
                <a:gdLst/>
                <a:ahLst/>
                <a:cxnLst/>
                <a:rect l="l" t="t" r="r" b="b"/>
                <a:pathLst>
                  <a:path w="41580" h="7952" extrusionOk="0">
                    <a:moveTo>
                      <a:pt x="25690" y="426"/>
                    </a:moveTo>
                    <a:cubicBezTo>
                      <a:pt x="25765" y="602"/>
                      <a:pt x="25790" y="777"/>
                      <a:pt x="25790" y="952"/>
                    </a:cubicBezTo>
                    <a:cubicBezTo>
                      <a:pt x="25665" y="777"/>
                      <a:pt x="25564" y="576"/>
                      <a:pt x="25690" y="426"/>
                    </a:cubicBezTo>
                    <a:close/>
                    <a:moveTo>
                      <a:pt x="76" y="0"/>
                    </a:moveTo>
                    <a:cubicBezTo>
                      <a:pt x="25" y="0"/>
                      <a:pt x="0" y="75"/>
                      <a:pt x="51" y="75"/>
                    </a:cubicBezTo>
                    <a:cubicBezTo>
                      <a:pt x="3860" y="1078"/>
                      <a:pt x="7720" y="1955"/>
                      <a:pt x="11579" y="2682"/>
                    </a:cubicBezTo>
                    <a:cubicBezTo>
                      <a:pt x="13484" y="3058"/>
                      <a:pt x="15389" y="3409"/>
                      <a:pt x="17319" y="3609"/>
                    </a:cubicBezTo>
                    <a:cubicBezTo>
                      <a:pt x="18268" y="3712"/>
                      <a:pt x="19244" y="3781"/>
                      <a:pt x="20218" y="3781"/>
                    </a:cubicBezTo>
                    <a:cubicBezTo>
                      <a:pt x="21148" y="3781"/>
                      <a:pt x="22078" y="3718"/>
                      <a:pt x="22983" y="3559"/>
                    </a:cubicBezTo>
                    <a:cubicBezTo>
                      <a:pt x="23835" y="3409"/>
                      <a:pt x="24712" y="3108"/>
                      <a:pt x="25314" y="2431"/>
                    </a:cubicBezTo>
                    <a:cubicBezTo>
                      <a:pt x="25590" y="2080"/>
                      <a:pt x="25815" y="1654"/>
                      <a:pt x="25865" y="1203"/>
                    </a:cubicBezTo>
                    <a:cubicBezTo>
                      <a:pt x="26166" y="1479"/>
                      <a:pt x="26592" y="1629"/>
                      <a:pt x="26943" y="1754"/>
                    </a:cubicBezTo>
                    <a:cubicBezTo>
                      <a:pt x="27970" y="2155"/>
                      <a:pt x="29048" y="2306"/>
                      <a:pt x="30126" y="2381"/>
                    </a:cubicBezTo>
                    <a:cubicBezTo>
                      <a:pt x="30673" y="2409"/>
                      <a:pt x="31220" y="2424"/>
                      <a:pt x="31766" y="2424"/>
                    </a:cubicBezTo>
                    <a:cubicBezTo>
                      <a:pt x="33623" y="2424"/>
                      <a:pt x="35473" y="2259"/>
                      <a:pt x="37294" y="1930"/>
                    </a:cubicBezTo>
                    <a:cubicBezTo>
                      <a:pt x="38647" y="1704"/>
                      <a:pt x="39976" y="1378"/>
                      <a:pt x="41279" y="952"/>
                    </a:cubicBezTo>
                    <a:lnTo>
                      <a:pt x="41279" y="952"/>
                    </a:lnTo>
                    <a:cubicBezTo>
                      <a:pt x="41229" y="3283"/>
                      <a:pt x="41279" y="5589"/>
                      <a:pt x="41454" y="7895"/>
                    </a:cubicBezTo>
                    <a:cubicBezTo>
                      <a:pt x="41454" y="7932"/>
                      <a:pt x="41486" y="7951"/>
                      <a:pt x="41517" y="7951"/>
                    </a:cubicBezTo>
                    <a:cubicBezTo>
                      <a:pt x="41548" y="7951"/>
                      <a:pt x="41580" y="7932"/>
                      <a:pt x="41580" y="7895"/>
                    </a:cubicBezTo>
                    <a:cubicBezTo>
                      <a:pt x="41404" y="5564"/>
                      <a:pt x="41329" y="3208"/>
                      <a:pt x="41404" y="877"/>
                    </a:cubicBezTo>
                    <a:cubicBezTo>
                      <a:pt x="41404" y="857"/>
                      <a:pt x="41371" y="820"/>
                      <a:pt x="41346" y="820"/>
                    </a:cubicBezTo>
                    <a:cubicBezTo>
                      <a:pt x="41339" y="820"/>
                      <a:pt x="41334" y="822"/>
                      <a:pt x="41329" y="827"/>
                    </a:cubicBezTo>
                    <a:cubicBezTo>
                      <a:pt x="39174" y="1504"/>
                      <a:pt x="36968" y="1955"/>
                      <a:pt x="34712" y="2180"/>
                    </a:cubicBezTo>
                    <a:cubicBezTo>
                      <a:pt x="33610" y="2281"/>
                      <a:pt x="32507" y="2306"/>
                      <a:pt x="31404" y="2306"/>
                    </a:cubicBezTo>
                    <a:cubicBezTo>
                      <a:pt x="30376" y="2281"/>
                      <a:pt x="29299" y="2231"/>
                      <a:pt x="28271" y="2030"/>
                    </a:cubicBezTo>
                    <a:cubicBezTo>
                      <a:pt x="27695" y="1905"/>
                      <a:pt x="27143" y="1754"/>
                      <a:pt x="26592" y="1504"/>
                    </a:cubicBezTo>
                    <a:cubicBezTo>
                      <a:pt x="26366" y="1378"/>
                      <a:pt x="26091" y="1253"/>
                      <a:pt x="25890" y="1078"/>
                    </a:cubicBezTo>
                    <a:cubicBezTo>
                      <a:pt x="25915" y="802"/>
                      <a:pt x="25865" y="551"/>
                      <a:pt x="25790" y="301"/>
                    </a:cubicBezTo>
                    <a:cubicBezTo>
                      <a:pt x="25772" y="283"/>
                      <a:pt x="25755" y="265"/>
                      <a:pt x="25728" y="265"/>
                    </a:cubicBezTo>
                    <a:cubicBezTo>
                      <a:pt x="25717" y="265"/>
                      <a:pt x="25704" y="268"/>
                      <a:pt x="25690" y="276"/>
                    </a:cubicBezTo>
                    <a:cubicBezTo>
                      <a:pt x="25414" y="476"/>
                      <a:pt x="25539" y="827"/>
                      <a:pt x="25740" y="1078"/>
                    </a:cubicBezTo>
                    <a:cubicBezTo>
                      <a:pt x="25740" y="1078"/>
                      <a:pt x="25765" y="1078"/>
                      <a:pt x="25765" y="1103"/>
                    </a:cubicBezTo>
                    <a:cubicBezTo>
                      <a:pt x="25715" y="1604"/>
                      <a:pt x="25489" y="2080"/>
                      <a:pt x="25138" y="2431"/>
                    </a:cubicBezTo>
                    <a:cubicBezTo>
                      <a:pt x="24562" y="3033"/>
                      <a:pt x="23760" y="3308"/>
                      <a:pt x="22958" y="3459"/>
                    </a:cubicBezTo>
                    <a:cubicBezTo>
                      <a:pt x="22079" y="3605"/>
                      <a:pt x="21177" y="3662"/>
                      <a:pt x="20274" y="3662"/>
                    </a:cubicBezTo>
                    <a:cubicBezTo>
                      <a:pt x="19322" y="3662"/>
                      <a:pt x="18370" y="3599"/>
                      <a:pt x="17444" y="3509"/>
                    </a:cubicBezTo>
                    <a:cubicBezTo>
                      <a:pt x="15539" y="3333"/>
                      <a:pt x="13660" y="2982"/>
                      <a:pt x="11780" y="2607"/>
                    </a:cubicBezTo>
                    <a:cubicBezTo>
                      <a:pt x="9925" y="2256"/>
                      <a:pt x="8096" y="1880"/>
                      <a:pt x="6266" y="1479"/>
                    </a:cubicBezTo>
                    <a:cubicBezTo>
                      <a:pt x="4186" y="1028"/>
                      <a:pt x="2131" y="526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8"/>
              <p:cNvSpPr/>
              <p:nvPr/>
            </p:nvSpPr>
            <p:spPr>
              <a:xfrm>
                <a:off x="6904704" y="409085"/>
                <a:ext cx="664530" cy="239319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2934" extrusionOk="0">
                    <a:moveTo>
                      <a:pt x="3760" y="1"/>
                    </a:moveTo>
                    <a:lnTo>
                      <a:pt x="1" y="2933"/>
                    </a:lnTo>
                    <a:lnTo>
                      <a:pt x="8146" y="293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7" name="Google Shape;717;p38"/>
            <p:cNvSpPr/>
            <p:nvPr/>
          </p:nvSpPr>
          <p:spPr>
            <a:xfrm>
              <a:off x="5647147" y="883229"/>
              <a:ext cx="3027344" cy="4255458"/>
            </a:xfrm>
            <a:custGeom>
              <a:avLst/>
              <a:gdLst/>
              <a:ahLst/>
              <a:cxnLst/>
              <a:rect l="l" t="t" r="r" b="b"/>
              <a:pathLst>
                <a:path w="36893" h="48497" extrusionOk="0">
                  <a:moveTo>
                    <a:pt x="15364" y="0"/>
                  </a:moveTo>
                  <a:lnTo>
                    <a:pt x="0" y="48497"/>
                  </a:lnTo>
                  <a:lnTo>
                    <a:pt x="36893" y="48497"/>
                  </a:lnTo>
                  <a:lnTo>
                    <a:pt x="23509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097"/>
                </a:solidFill>
              </a:endParaRPr>
            </a:p>
          </p:txBody>
        </p:sp>
      </p:grpSp>
      <p:sp>
        <p:nvSpPr>
          <p:cNvPr id="2" name="Google Shape;1258;p68">
            <a:extLst>
              <a:ext uri="{FF2B5EF4-FFF2-40B4-BE49-F238E27FC236}">
                <a16:creationId xmlns:a16="http://schemas.microsoft.com/office/drawing/2014/main" id="{88A43E06-4868-A51E-0802-8F7CEFE4B3D0}"/>
              </a:ext>
            </a:extLst>
          </p:cNvPr>
          <p:cNvSpPr/>
          <p:nvPr/>
        </p:nvSpPr>
        <p:spPr>
          <a:xfrm>
            <a:off x="4559978" y="2593102"/>
            <a:ext cx="1456743" cy="2541860"/>
          </a:xfrm>
          <a:custGeom>
            <a:avLst/>
            <a:gdLst/>
            <a:ahLst/>
            <a:cxnLst/>
            <a:rect l="l" t="t" r="r" b="b"/>
            <a:pathLst>
              <a:path w="34053" h="58020" extrusionOk="0">
                <a:moveTo>
                  <a:pt x="18408" y="298"/>
                </a:moveTo>
                <a:cubicBezTo>
                  <a:pt x="20849" y="298"/>
                  <a:pt x="23075" y="798"/>
                  <a:pt x="24885" y="1691"/>
                </a:cubicBezTo>
                <a:lnTo>
                  <a:pt x="24754" y="1691"/>
                </a:lnTo>
                <a:cubicBezTo>
                  <a:pt x="23861" y="1691"/>
                  <a:pt x="22897" y="1822"/>
                  <a:pt x="21837" y="2060"/>
                </a:cubicBezTo>
                <a:cubicBezTo>
                  <a:pt x="21087" y="1739"/>
                  <a:pt x="20337" y="1441"/>
                  <a:pt x="19527" y="1203"/>
                </a:cubicBezTo>
                <a:cubicBezTo>
                  <a:pt x="18372" y="846"/>
                  <a:pt x="17205" y="596"/>
                  <a:pt x="16051" y="453"/>
                </a:cubicBezTo>
                <a:cubicBezTo>
                  <a:pt x="16146" y="429"/>
                  <a:pt x="16241" y="417"/>
                  <a:pt x="16324" y="417"/>
                </a:cubicBezTo>
                <a:cubicBezTo>
                  <a:pt x="17027" y="322"/>
                  <a:pt x="17729" y="298"/>
                  <a:pt x="18408" y="298"/>
                </a:cubicBezTo>
                <a:close/>
                <a:moveTo>
                  <a:pt x="15003" y="620"/>
                </a:moveTo>
                <a:cubicBezTo>
                  <a:pt x="16479" y="727"/>
                  <a:pt x="17967" y="1013"/>
                  <a:pt x="19456" y="1453"/>
                </a:cubicBezTo>
                <a:cubicBezTo>
                  <a:pt x="20122" y="1668"/>
                  <a:pt x="20777" y="1906"/>
                  <a:pt x="21408" y="2168"/>
                </a:cubicBezTo>
                <a:cubicBezTo>
                  <a:pt x="21373" y="2168"/>
                  <a:pt x="21361" y="2168"/>
                  <a:pt x="21349" y="2191"/>
                </a:cubicBezTo>
                <a:cubicBezTo>
                  <a:pt x="19932" y="1858"/>
                  <a:pt x="18408" y="1679"/>
                  <a:pt x="16848" y="1679"/>
                </a:cubicBezTo>
                <a:cubicBezTo>
                  <a:pt x="13741" y="1679"/>
                  <a:pt x="10871" y="2370"/>
                  <a:pt x="8550" y="3525"/>
                </a:cubicBezTo>
                <a:cubicBezTo>
                  <a:pt x="10240" y="2156"/>
                  <a:pt x="12479" y="1132"/>
                  <a:pt x="15003" y="620"/>
                </a:cubicBezTo>
                <a:close/>
                <a:moveTo>
                  <a:pt x="26195" y="2108"/>
                </a:moveTo>
                <a:lnTo>
                  <a:pt x="26195" y="2108"/>
                </a:lnTo>
                <a:cubicBezTo>
                  <a:pt x="27076" y="2310"/>
                  <a:pt x="27719" y="2703"/>
                  <a:pt x="28088" y="3287"/>
                </a:cubicBezTo>
                <a:cubicBezTo>
                  <a:pt x="28254" y="3525"/>
                  <a:pt x="28350" y="3799"/>
                  <a:pt x="28409" y="4096"/>
                </a:cubicBezTo>
                <a:cubicBezTo>
                  <a:pt x="27814" y="3346"/>
                  <a:pt x="27076" y="2680"/>
                  <a:pt x="26195" y="2108"/>
                </a:cubicBezTo>
                <a:close/>
                <a:moveTo>
                  <a:pt x="13967" y="584"/>
                </a:moveTo>
                <a:cubicBezTo>
                  <a:pt x="11324" y="1263"/>
                  <a:pt x="9085" y="2525"/>
                  <a:pt x="7454" y="4120"/>
                </a:cubicBezTo>
                <a:cubicBezTo>
                  <a:pt x="6847" y="4001"/>
                  <a:pt x="6311" y="3942"/>
                  <a:pt x="5859" y="3942"/>
                </a:cubicBezTo>
                <a:cubicBezTo>
                  <a:pt x="5716" y="3942"/>
                  <a:pt x="5597" y="3954"/>
                  <a:pt x="5466" y="3954"/>
                </a:cubicBezTo>
                <a:cubicBezTo>
                  <a:pt x="5383" y="3834"/>
                  <a:pt x="5287" y="3751"/>
                  <a:pt x="5144" y="3704"/>
                </a:cubicBezTo>
                <a:cubicBezTo>
                  <a:pt x="6883" y="1775"/>
                  <a:pt x="10002" y="584"/>
                  <a:pt x="13741" y="584"/>
                </a:cubicBezTo>
                <a:close/>
                <a:moveTo>
                  <a:pt x="24754" y="1965"/>
                </a:moveTo>
                <a:cubicBezTo>
                  <a:pt x="25004" y="1965"/>
                  <a:pt x="25242" y="1977"/>
                  <a:pt x="25480" y="1989"/>
                </a:cubicBezTo>
                <a:cubicBezTo>
                  <a:pt x="26730" y="2691"/>
                  <a:pt x="27754" y="3584"/>
                  <a:pt x="28493" y="4632"/>
                </a:cubicBezTo>
                <a:lnTo>
                  <a:pt x="28493" y="4727"/>
                </a:lnTo>
                <a:cubicBezTo>
                  <a:pt x="28266" y="4835"/>
                  <a:pt x="27993" y="4966"/>
                  <a:pt x="27671" y="5132"/>
                </a:cubicBezTo>
                <a:cubicBezTo>
                  <a:pt x="27040" y="4608"/>
                  <a:pt x="26349" y="4144"/>
                  <a:pt x="25576" y="3739"/>
                </a:cubicBezTo>
                <a:lnTo>
                  <a:pt x="25576" y="3692"/>
                </a:lnTo>
                <a:cubicBezTo>
                  <a:pt x="25576" y="3358"/>
                  <a:pt x="25302" y="3108"/>
                  <a:pt x="24992" y="3108"/>
                </a:cubicBezTo>
                <a:cubicBezTo>
                  <a:pt x="24837" y="3108"/>
                  <a:pt x="24706" y="3168"/>
                  <a:pt x="24599" y="3263"/>
                </a:cubicBezTo>
                <a:cubicBezTo>
                  <a:pt x="24123" y="3037"/>
                  <a:pt x="23623" y="2846"/>
                  <a:pt x="23087" y="2668"/>
                </a:cubicBezTo>
                <a:cubicBezTo>
                  <a:pt x="22813" y="2513"/>
                  <a:pt x="22539" y="2382"/>
                  <a:pt x="22254" y="2251"/>
                </a:cubicBezTo>
                <a:cubicBezTo>
                  <a:pt x="23147" y="2049"/>
                  <a:pt x="23980" y="1965"/>
                  <a:pt x="24754" y="1965"/>
                </a:cubicBezTo>
                <a:close/>
                <a:moveTo>
                  <a:pt x="27993" y="5263"/>
                </a:moveTo>
                <a:lnTo>
                  <a:pt x="27993" y="5263"/>
                </a:lnTo>
                <a:cubicBezTo>
                  <a:pt x="27969" y="5299"/>
                  <a:pt x="27933" y="5311"/>
                  <a:pt x="27909" y="5323"/>
                </a:cubicBezTo>
                <a:cubicBezTo>
                  <a:pt x="27933" y="5299"/>
                  <a:pt x="27969" y="5287"/>
                  <a:pt x="27993" y="5263"/>
                </a:cubicBezTo>
                <a:close/>
                <a:moveTo>
                  <a:pt x="25480" y="4001"/>
                </a:moveTo>
                <a:cubicBezTo>
                  <a:pt x="26183" y="4394"/>
                  <a:pt x="26826" y="4811"/>
                  <a:pt x="27397" y="5263"/>
                </a:cubicBezTo>
                <a:cubicBezTo>
                  <a:pt x="27254" y="5347"/>
                  <a:pt x="27088" y="5418"/>
                  <a:pt x="26921" y="5501"/>
                </a:cubicBezTo>
                <a:cubicBezTo>
                  <a:pt x="26445" y="5025"/>
                  <a:pt x="25933" y="4573"/>
                  <a:pt x="25361" y="4132"/>
                </a:cubicBezTo>
                <a:cubicBezTo>
                  <a:pt x="25409" y="4096"/>
                  <a:pt x="25456" y="4049"/>
                  <a:pt x="25480" y="4001"/>
                </a:cubicBezTo>
                <a:close/>
                <a:moveTo>
                  <a:pt x="28445" y="5323"/>
                </a:moveTo>
                <a:lnTo>
                  <a:pt x="28445" y="5323"/>
                </a:lnTo>
                <a:cubicBezTo>
                  <a:pt x="28409" y="5466"/>
                  <a:pt x="28385" y="5597"/>
                  <a:pt x="28350" y="5739"/>
                </a:cubicBezTo>
                <a:cubicBezTo>
                  <a:pt x="28278" y="5668"/>
                  <a:pt x="28207" y="5597"/>
                  <a:pt x="28135" y="5537"/>
                </a:cubicBezTo>
                <a:cubicBezTo>
                  <a:pt x="28254" y="5466"/>
                  <a:pt x="28350" y="5406"/>
                  <a:pt x="28445" y="5323"/>
                </a:cubicBezTo>
                <a:close/>
                <a:moveTo>
                  <a:pt x="16848" y="1965"/>
                </a:moveTo>
                <a:cubicBezTo>
                  <a:pt x="18217" y="1965"/>
                  <a:pt x="19527" y="2096"/>
                  <a:pt x="20777" y="2346"/>
                </a:cubicBezTo>
                <a:cubicBezTo>
                  <a:pt x="18527" y="3001"/>
                  <a:pt x="16074" y="4156"/>
                  <a:pt x="13669" y="5668"/>
                </a:cubicBezTo>
                <a:cubicBezTo>
                  <a:pt x="13336" y="5704"/>
                  <a:pt x="12991" y="5739"/>
                  <a:pt x="12681" y="5787"/>
                </a:cubicBezTo>
                <a:cubicBezTo>
                  <a:pt x="10871" y="5049"/>
                  <a:pt x="9204" y="4489"/>
                  <a:pt x="7835" y="4215"/>
                </a:cubicBezTo>
                <a:cubicBezTo>
                  <a:pt x="10240" y="2811"/>
                  <a:pt x="13395" y="1965"/>
                  <a:pt x="16848" y="1965"/>
                </a:cubicBezTo>
                <a:close/>
                <a:moveTo>
                  <a:pt x="27641" y="5473"/>
                </a:moveTo>
                <a:cubicBezTo>
                  <a:pt x="27648" y="5473"/>
                  <a:pt x="27663" y="5481"/>
                  <a:pt x="27671" y="5489"/>
                </a:cubicBezTo>
                <a:cubicBezTo>
                  <a:pt x="27516" y="5585"/>
                  <a:pt x="27373" y="5680"/>
                  <a:pt x="27195" y="5787"/>
                </a:cubicBezTo>
                <a:lnTo>
                  <a:pt x="27135" y="5728"/>
                </a:lnTo>
                <a:cubicBezTo>
                  <a:pt x="27314" y="5644"/>
                  <a:pt x="27481" y="5549"/>
                  <a:pt x="27635" y="5478"/>
                </a:cubicBezTo>
                <a:cubicBezTo>
                  <a:pt x="27635" y="5474"/>
                  <a:pt x="27637" y="5473"/>
                  <a:pt x="27641" y="5473"/>
                </a:cubicBezTo>
                <a:close/>
                <a:moveTo>
                  <a:pt x="5847" y="4227"/>
                </a:moveTo>
                <a:cubicBezTo>
                  <a:pt x="6228" y="4227"/>
                  <a:pt x="6645" y="4275"/>
                  <a:pt x="7097" y="4346"/>
                </a:cubicBezTo>
                <a:cubicBezTo>
                  <a:pt x="6264" y="4894"/>
                  <a:pt x="5537" y="5501"/>
                  <a:pt x="4930" y="6180"/>
                </a:cubicBezTo>
                <a:cubicBezTo>
                  <a:pt x="4466" y="5537"/>
                  <a:pt x="4323" y="5025"/>
                  <a:pt x="4501" y="4704"/>
                </a:cubicBezTo>
                <a:cubicBezTo>
                  <a:pt x="4501" y="4692"/>
                  <a:pt x="4513" y="4692"/>
                  <a:pt x="4513" y="4668"/>
                </a:cubicBezTo>
                <a:cubicBezTo>
                  <a:pt x="4621" y="4787"/>
                  <a:pt x="4763" y="4847"/>
                  <a:pt x="4942" y="4847"/>
                </a:cubicBezTo>
                <a:cubicBezTo>
                  <a:pt x="5275" y="4847"/>
                  <a:pt x="5525" y="4585"/>
                  <a:pt x="5525" y="4275"/>
                </a:cubicBezTo>
                <a:lnTo>
                  <a:pt x="5525" y="4239"/>
                </a:lnTo>
                <a:cubicBezTo>
                  <a:pt x="5633" y="4227"/>
                  <a:pt x="5728" y="4227"/>
                  <a:pt x="5847" y="4227"/>
                </a:cubicBezTo>
                <a:close/>
                <a:moveTo>
                  <a:pt x="21349" y="2453"/>
                </a:moveTo>
                <a:cubicBezTo>
                  <a:pt x="21908" y="2584"/>
                  <a:pt x="22444" y="2751"/>
                  <a:pt x="22968" y="2918"/>
                </a:cubicBezTo>
                <a:cubicBezTo>
                  <a:pt x="23468" y="3180"/>
                  <a:pt x="23968" y="3477"/>
                  <a:pt x="24409" y="3799"/>
                </a:cubicBezTo>
                <a:cubicBezTo>
                  <a:pt x="24456" y="4061"/>
                  <a:pt x="24694" y="4263"/>
                  <a:pt x="24992" y="4263"/>
                </a:cubicBezTo>
                <a:cubicBezTo>
                  <a:pt x="25016" y="4263"/>
                  <a:pt x="25052" y="4263"/>
                  <a:pt x="25075" y="4251"/>
                </a:cubicBezTo>
                <a:cubicBezTo>
                  <a:pt x="25659" y="4680"/>
                  <a:pt x="26195" y="5144"/>
                  <a:pt x="26671" y="5632"/>
                </a:cubicBezTo>
                <a:cubicBezTo>
                  <a:pt x="26254" y="5859"/>
                  <a:pt x="25778" y="6097"/>
                  <a:pt x="25290" y="6370"/>
                </a:cubicBezTo>
                <a:cubicBezTo>
                  <a:pt x="23170" y="5787"/>
                  <a:pt x="20539" y="5454"/>
                  <a:pt x="17634" y="5454"/>
                </a:cubicBezTo>
                <a:cubicBezTo>
                  <a:pt x="17301" y="5454"/>
                  <a:pt x="16944" y="5454"/>
                  <a:pt x="16586" y="5478"/>
                </a:cubicBezTo>
                <a:cubicBezTo>
                  <a:pt x="15812" y="5489"/>
                  <a:pt x="15050" y="5549"/>
                  <a:pt x="14288" y="5609"/>
                </a:cubicBezTo>
                <a:cubicBezTo>
                  <a:pt x="16705" y="4132"/>
                  <a:pt x="19158" y="3049"/>
                  <a:pt x="21349" y="2453"/>
                </a:cubicBezTo>
                <a:close/>
                <a:moveTo>
                  <a:pt x="26861" y="5847"/>
                </a:moveTo>
                <a:lnTo>
                  <a:pt x="26945" y="5918"/>
                </a:lnTo>
                <a:cubicBezTo>
                  <a:pt x="26623" y="6120"/>
                  <a:pt x="26290" y="6323"/>
                  <a:pt x="25909" y="6549"/>
                </a:cubicBezTo>
                <a:cubicBezTo>
                  <a:pt x="25837" y="6513"/>
                  <a:pt x="25754" y="6501"/>
                  <a:pt x="25671" y="6478"/>
                </a:cubicBezTo>
                <a:cubicBezTo>
                  <a:pt x="26111" y="6240"/>
                  <a:pt x="26504" y="6025"/>
                  <a:pt x="26861" y="5847"/>
                </a:cubicBezTo>
                <a:close/>
                <a:moveTo>
                  <a:pt x="27873" y="5668"/>
                </a:moveTo>
                <a:cubicBezTo>
                  <a:pt x="28016" y="5787"/>
                  <a:pt x="28135" y="5906"/>
                  <a:pt x="28266" y="6025"/>
                </a:cubicBezTo>
                <a:cubicBezTo>
                  <a:pt x="28195" y="6275"/>
                  <a:pt x="28100" y="6513"/>
                  <a:pt x="27993" y="6751"/>
                </a:cubicBezTo>
                <a:cubicBezTo>
                  <a:pt x="27802" y="6501"/>
                  <a:pt x="27600" y="6240"/>
                  <a:pt x="27373" y="5978"/>
                </a:cubicBezTo>
                <a:cubicBezTo>
                  <a:pt x="27552" y="5859"/>
                  <a:pt x="27731" y="5763"/>
                  <a:pt x="27873" y="5668"/>
                </a:cubicBezTo>
                <a:close/>
                <a:moveTo>
                  <a:pt x="6668" y="4989"/>
                </a:moveTo>
                <a:lnTo>
                  <a:pt x="6668" y="4989"/>
                </a:lnTo>
                <a:cubicBezTo>
                  <a:pt x="6180" y="5585"/>
                  <a:pt x="5775" y="6216"/>
                  <a:pt x="5466" y="6871"/>
                </a:cubicBezTo>
                <a:cubicBezTo>
                  <a:pt x="5311" y="6716"/>
                  <a:pt x="5192" y="6561"/>
                  <a:pt x="5073" y="6418"/>
                </a:cubicBezTo>
                <a:cubicBezTo>
                  <a:pt x="5537" y="5894"/>
                  <a:pt x="6073" y="5418"/>
                  <a:pt x="6668" y="4989"/>
                </a:cubicBezTo>
                <a:close/>
                <a:moveTo>
                  <a:pt x="4918" y="6621"/>
                </a:moveTo>
                <a:cubicBezTo>
                  <a:pt x="4990" y="6740"/>
                  <a:pt x="5097" y="6859"/>
                  <a:pt x="5192" y="6978"/>
                </a:cubicBezTo>
                <a:cubicBezTo>
                  <a:pt x="5013" y="6966"/>
                  <a:pt x="4859" y="6966"/>
                  <a:pt x="4704" y="6966"/>
                </a:cubicBezTo>
                <a:lnTo>
                  <a:pt x="4632" y="6966"/>
                </a:lnTo>
                <a:cubicBezTo>
                  <a:pt x="4716" y="6847"/>
                  <a:pt x="4811" y="6728"/>
                  <a:pt x="4918" y="6621"/>
                </a:cubicBezTo>
                <a:close/>
                <a:moveTo>
                  <a:pt x="4156" y="5168"/>
                </a:moveTo>
                <a:cubicBezTo>
                  <a:pt x="4204" y="5537"/>
                  <a:pt x="4418" y="5954"/>
                  <a:pt x="4740" y="6394"/>
                </a:cubicBezTo>
                <a:cubicBezTo>
                  <a:pt x="4573" y="6597"/>
                  <a:pt x="4418" y="6787"/>
                  <a:pt x="4275" y="6978"/>
                </a:cubicBezTo>
                <a:cubicBezTo>
                  <a:pt x="4025" y="6990"/>
                  <a:pt x="3811" y="7025"/>
                  <a:pt x="3632" y="7073"/>
                </a:cubicBezTo>
                <a:cubicBezTo>
                  <a:pt x="3680" y="6597"/>
                  <a:pt x="3787" y="6132"/>
                  <a:pt x="3942" y="5668"/>
                </a:cubicBezTo>
                <a:cubicBezTo>
                  <a:pt x="4001" y="5489"/>
                  <a:pt x="4085" y="5323"/>
                  <a:pt x="4156" y="5168"/>
                </a:cubicBezTo>
                <a:close/>
                <a:moveTo>
                  <a:pt x="7526" y="4454"/>
                </a:moveTo>
                <a:cubicBezTo>
                  <a:pt x="8812" y="4692"/>
                  <a:pt x="10395" y="5180"/>
                  <a:pt x="12133" y="5882"/>
                </a:cubicBezTo>
                <a:cubicBezTo>
                  <a:pt x="10252" y="6180"/>
                  <a:pt x="8526" y="6609"/>
                  <a:pt x="7073" y="7192"/>
                </a:cubicBezTo>
                <a:cubicBezTo>
                  <a:pt x="6585" y="7109"/>
                  <a:pt x="6121" y="7049"/>
                  <a:pt x="5704" y="7025"/>
                </a:cubicBezTo>
                <a:cubicBezTo>
                  <a:pt x="6133" y="6097"/>
                  <a:pt x="6740" y="5239"/>
                  <a:pt x="7526" y="4454"/>
                </a:cubicBezTo>
                <a:close/>
                <a:moveTo>
                  <a:pt x="28802" y="5073"/>
                </a:moveTo>
                <a:cubicBezTo>
                  <a:pt x="29183" y="5763"/>
                  <a:pt x="29469" y="6490"/>
                  <a:pt x="29624" y="7252"/>
                </a:cubicBezTo>
                <a:cubicBezTo>
                  <a:pt x="29326" y="6799"/>
                  <a:pt x="28969" y="6370"/>
                  <a:pt x="28576" y="5954"/>
                </a:cubicBezTo>
                <a:cubicBezTo>
                  <a:pt x="28647" y="5656"/>
                  <a:pt x="28707" y="5382"/>
                  <a:pt x="28743" y="5120"/>
                </a:cubicBezTo>
                <a:cubicBezTo>
                  <a:pt x="28755" y="5108"/>
                  <a:pt x="28766" y="5085"/>
                  <a:pt x="28802" y="5073"/>
                </a:cubicBezTo>
                <a:close/>
                <a:moveTo>
                  <a:pt x="27135" y="6144"/>
                </a:moveTo>
                <a:cubicBezTo>
                  <a:pt x="27397" y="6442"/>
                  <a:pt x="27635" y="6740"/>
                  <a:pt x="27862" y="7049"/>
                </a:cubicBezTo>
                <a:cubicBezTo>
                  <a:pt x="27838" y="7109"/>
                  <a:pt x="27802" y="7192"/>
                  <a:pt x="27754" y="7263"/>
                </a:cubicBezTo>
                <a:cubicBezTo>
                  <a:pt x="27302" y="7049"/>
                  <a:pt x="26802" y="6847"/>
                  <a:pt x="26254" y="6668"/>
                </a:cubicBezTo>
                <a:cubicBezTo>
                  <a:pt x="26588" y="6478"/>
                  <a:pt x="26861" y="6299"/>
                  <a:pt x="27135" y="6144"/>
                </a:cubicBezTo>
                <a:close/>
                <a:moveTo>
                  <a:pt x="28052" y="7311"/>
                </a:moveTo>
                <a:cubicBezTo>
                  <a:pt x="28088" y="7371"/>
                  <a:pt x="28135" y="7406"/>
                  <a:pt x="28159" y="7454"/>
                </a:cubicBezTo>
                <a:cubicBezTo>
                  <a:pt x="28100" y="7430"/>
                  <a:pt x="28052" y="7394"/>
                  <a:pt x="28016" y="7383"/>
                </a:cubicBezTo>
                <a:cubicBezTo>
                  <a:pt x="28028" y="7347"/>
                  <a:pt x="28040" y="7323"/>
                  <a:pt x="28052" y="7311"/>
                </a:cubicBezTo>
                <a:close/>
                <a:moveTo>
                  <a:pt x="5883" y="7311"/>
                </a:moveTo>
                <a:lnTo>
                  <a:pt x="5883" y="7311"/>
                </a:lnTo>
                <a:cubicBezTo>
                  <a:pt x="6109" y="7323"/>
                  <a:pt x="6323" y="7347"/>
                  <a:pt x="6561" y="7383"/>
                </a:cubicBezTo>
                <a:cubicBezTo>
                  <a:pt x="6418" y="7442"/>
                  <a:pt x="6276" y="7502"/>
                  <a:pt x="6145" y="7573"/>
                </a:cubicBezTo>
                <a:lnTo>
                  <a:pt x="5883" y="7311"/>
                </a:lnTo>
                <a:close/>
                <a:moveTo>
                  <a:pt x="3335" y="7525"/>
                </a:moveTo>
                <a:lnTo>
                  <a:pt x="3335" y="7859"/>
                </a:lnTo>
                <a:cubicBezTo>
                  <a:pt x="3287" y="7764"/>
                  <a:pt x="3275" y="7680"/>
                  <a:pt x="3287" y="7609"/>
                </a:cubicBezTo>
                <a:cubicBezTo>
                  <a:pt x="3287" y="7585"/>
                  <a:pt x="3299" y="7561"/>
                  <a:pt x="3335" y="7525"/>
                </a:cubicBezTo>
                <a:close/>
                <a:moveTo>
                  <a:pt x="12657" y="6085"/>
                </a:moveTo>
                <a:cubicBezTo>
                  <a:pt x="12729" y="6120"/>
                  <a:pt x="12800" y="6144"/>
                  <a:pt x="12895" y="6192"/>
                </a:cubicBezTo>
                <a:cubicBezTo>
                  <a:pt x="12086" y="6728"/>
                  <a:pt x="11312" y="7311"/>
                  <a:pt x="10586" y="7883"/>
                </a:cubicBezTo>
                <a:cubicBezTo>
                  <a:pt x="9514" y="7633"/>
                  <a:pt x="8526" y="7418"/>
                  <a:pt x="7633" y="7275"/>
                </a:cubicBezTo>
                <a:cubicBezTo>
                  <a:pt x="9097" y="6751"/>
                  <a:pt x="10800" y="6347"/>
                  <a:pt x="12657" y="6085"/>
                </a:cubicBezTo>
                <a:close/>
                <a:moveTo>
                  <a:pt x="5537" y="7371"/>
                </a:moveTo>
                <a:cubicBezTo>
                  <a:pt x="5656" y="7490"/>
                  <a:pt x="5775" y="7585"/>
                  <a:pt x="5883" y="7704"/>
                </a:cubicBezTo>
                <a:cubicBezTo>
                  <a:pt x="5692" y="7811"/>
                  <a:pt x="5490" y="7906"/>
                  <a:pt x="5311" y="8002"/>
                </a:cubicBezTo>
                <a:cubicBezTo>
                  <a:pt x="5371" y="7799"/>
                  <a:pt x="5454" y="7573"/>
                  <a:pt x="5537" y="7371"/>
                </a:cubicBezTo>
                <a:close/>
                <a:moveTo>
                  <a:pt x="4061" y="7275"/>
                </a:moveTo>
                <a:cubicBezTo>
                  <a:pt x="3906" y="7513"/>
                  <a:pt x="3763" y="7764"/>
                  <a:pt x="3632" y="8025"/>
                </a:cubicBezTo>
                <a:cubicBezTo>
                  <a:pt x="3620" y="7799"/>
                  <a:pt x="3620" y="7585"/>
                  <a:pt x="3620" y="7371"/>
                </a:cubicBezTo>
                <a:cubicBezTo>
                  <a:pt x="3728" y="7335"/>
                  <a:pt x="3870" y="7287"/>
                  <a:pt x="4061" y="7275"/>
                </a:cubicBezTo>
                <a:close/>
                <a:moveTo>
                  <a:pt x="28493" y="6275"/>
                </a:moveTo>
                <a:cubicBezTo>
                  <a:pt x="28969" y="6787"/>
                  <a:pt x="29386" y="7335"/>
                  <a:pt x="29707" y="7930"/>
                </a:cubicBezTo>
                <a:cubicBezTo>
                  <a:pt x="29719" y="8133"/>
                  <a:pt x="29743" y="8359"/>
                  <a:pt x="29743" y="8573"/>
                </a:cubicBezTo>
                <a:lnTo>
                  <a:pt x="29719" y="8573"/>
                </a:lnTo>
                <a:cubicBezTo>
                  <a:pt x="29445" y="8287"/>
                  <a:pt x="29088" y="8002"/>
                  <a:pt x="28671" y="7752"/>
                </a:cubicBezTo>
                <a:cubicBezTo>
                  <a:pt x="28516" y="7502"/>
                  <a:pt x="28374" y="7263"/>
                  <a:pt x="28195" y="7025"/>
                </a:cubicBezTo>
                <a:cubicBezTo>
                  <a:pt x="28314" y="6775"/>
                  <a:pt x="28397" y="6513"/>
                  <a:pt x="28493" y="6275"/>
                </a:cubicBezTo>
                <a:close/>
                <a:moveTo>
                  <a:pt x="28945" y="8275"/>
                </a:moveTo>
                <a:cubicBezTo>
                  <a:pt x="29100" y="8383"/>
                  <a:pt x="29231" y="8502"/>
                  <a:pt x="29362" y="8597"/>
                </a:cubicBezTo>
                <a:cubicBezTo>
                  <a:pt x="29278" y="8633"/>
                  <a:pt x="29219" y="8680"/>
                  <a:pt x="29159" y="8740"/>
                </a:cubicBezTo>
                <a:cubicBezTo>
                  <a:pt x="29100" y="8585"/>
                  <a:pt x="29028" y="8418"/>
                  <a:pt x="28945" y="8275"/>
                </a:cubicBezTo>
                <a:close/>
                <a:moveTo>
                  <a:pt x="29993" y="8526"/>
                </a:moveTo>
                <a:cubicBezTo>
                  <a:pt x="30040" y="8597"/>
                  <a:pt x="30064" y="8680"/>
                  <a:pt x="30076" y="8740"/>
                </a:cubicBezTo>
                <a:cubicBezTo>
                  <a:pt x="30052" y="8704"/>
                  <a:pt x="30017" y="8692"/>
                  <a:pt x="29993" y="8656"/>
                </a:cubicBezTo>
                <a:lnTo>
                  <a:pt x="29993" y="8526"/>
                </a:lnTo>
                <a:close/>
                <a:moveTo>
                  <a:pt x="4704" y="7252"/>
                </a:moveTo>
                <a:cubicBezTo>
                  <a:pt x="4882" y="7252"/>
                  <a:pt x="5085" y="7252"/>
                  <a:pt x="5299" y="7263"/>
                </a:cubicBezTo>
                <a:cubicBezTo>
                  <a:pt x="5180" y="7573"/>
                  <a:pt x="5073" y="7883"/>
                  <a:pt x="4990" y="8216"/>
                </a:cubicBezTo>
                <a:cubicBezTo>
                  <a:pt x="4704" y="8395"/>
                  <a:pt x="4466" y="8573"/>
                  <a:pt x="4228" y="8752"/>
                </a:cubicBezTo>
                <a:cubicBezTo>
                  <a:pt x="4049" y="8621"/>
                  <a:pt x="3882" y="8502"/>
                  <a:pt x="3763" y="8383"/>
                </a:cubicBezTo>
                <a:cubicBezTo>
                  <a:pt x="3942" y="7990"/>
                  <a:pt x="4168" y="7621"/>
                  <a:pt x="4418" y="7263"/>
                </a:cubicBezTo>
                <a:cubicBezTo>
                  <a:pt x="4501" y="7252"/>
                  <a:pt x="4597" y="7252"/>
                  <a:pt x="4704" y="7252"/>
                </a:cubicBezTo>
                <a:close/>
                <a:moveTo>
                  <a:pt x="3704" y="8692"/>
                </a:moveTo>
                <a:lnTo>
                  <a:pt x="3704" y="8692"/>
                </a:lnTo>
                <a:cubicBezTo>
                  <a:pt x="3811" y="8776"/>
                  <a:pt x="3906" y="8859"/>
                  <a:pt x="4001" y="8930"/>
                </a:cubicBezTo>
                <a:cubicBezTo>
                  <a:pt x="3930" y="8990"/>
                  <a:pt x="3870" y="9061"/>
                  <a:pt x="3799" y="9121"/>
                </a:cubicBezTo>
                <a:cubicBezTo>
                  <a:pt x="3763" y="8978"/>
                  <a:pt x="3739" y="8835"/>
                  <a:pt x="3704" y="8692"/>
                </a:cubicBezTo>
                <a:close/>
                <a:moveTo>
                  <a:pt x="4894" y="8585"/>
                </a:moveTo>
                <a:lnTo>
                  <a:pt x="4894" y="8585"/>
                </a:lnTo>
                <a:cubicBezTo>
                  <a:pt x="4847" y="8776"/>
                  <a:pt x="4835" y="8954"/>
                  <a:pt x="4811" y="9133"/>
                </a:cubicBezTo>
                <a:cubicBezTo>
                  <a:pt x="4692" y="9061"/>
                  <a:pt x="4573" y="8978"/>
                  <a:pt x="4466" y="8895"/>
                </a:cubicBezTo>
                <a:cubicBezTo>
                  <a:pt x="4597" y="8799"/>
                  <a:pt x="4752" y="8692"/>
                  <a:pt x="4894" y="8585"/>
                </a:cubicBezTo>
                <a:close/>
                <a:moveTo>
                  <a:pt x="17634" y="5728"/>
                </a:moveTo>
                <a:cubicBezTo>
                  <a:pt x="20361" y="5728"/>
                  <a:pt x="22873" y="6025"/>
                  <a:pt x="24921" y="6561"/>
                </a:cubicBezTo>
                <a:cubicBezTo>
                  <a:pt x="23385" y="7394"/>
                  <a:pt x="21587" y="8383"/>
                  <a:pt x="19837" y="9347"/>
                </a:cubicBezTo>
                <a:cubicBezTo>
                  <a:pt x="19241" y="9002"/>
                  <a:pt x="18646" y="8680"/>
                  <a:pt x="18051" y="8347"/>
                </a:cubicBezTo>
                <a:cubicBezTo>
                  <a:pt x="16491" y="7502"/>
                  <a:pt x="14943" y="6751"/>
                  <a:pt x="13467" y="6132"/>
                </a:cubicBezTo>
                <a:cubicBezTo>
                  <a:pt x="13491" y="6120"/>
                  <a:pt x="13503" y="6120"/>
                  <a:pt x="13515" y="6097"/>
                </a:cubicBezTo>
                <a:cubicBezTo>
                  <a:pt x="13610" y="6037"/>
                  <a:pt x="13681" y="6001"/>
                  <a:pt x="13765" y="5942"/>
                </a:cubicBezTo>
                <a:cubicBezTo>
                  <a:pt x="14693" y="5835"/>
                  <a:pt x="15634" y="5775"/>
                  <a:pt x="16598" y="5739"/>
                </a:cubicBezTo>
                <a:cubicBezTo>
                  <a:pt x="16944" y="5728"/>
                  <a:pt x="17301" y="5728"/>
                  <a:pt x="17634" y="5728"/>
                </a:cubicBezTo>
                <a:close/>
                <a:moveTo>
                  <a:pt x="7097" y="7466"/>
                </a:moveTo>
                <a:cubicBezTo>
                  <a:pt x="8050" y="7621"/>
                  <a:pt x="9121" y="7823"/>
                  <a:pt x="10300" y="8109"/>
                </a:cubicBezTo>
                <a:cubicBezTo>
                  <a:pt x="9693" y="8621"/>
                  <a:pt x="9121" y="9121"/>
                  <a:pt x="8585" y="9645"/>
                </a:cubicBezTo>
                <a:cubicBezTo>
                  <a:pt x="8014" y="9216"/>
                  <a:pt x="7478" y="8776"/>
                  <a:pt x="7002" y="8359"/>
                </a:cubicBezTo>
                <a:cubicBezTo>
                  <a:pt x="6776" y="8168"/>
                  <a:pt x="6561" y="7978"/>
                  <a:pt x="6359" y="7799"/>
                </a:cubicBezTo>
                <a:cubicBezTo>
                  <a:pt x="6561" y="7692"/>
                  <a:pt x="6776" y="7609"/>
                  <a:pt x="6978" y="7513"/>
                </a:cubicBezTo>
                <a:cubicBezTo>
                  <a:pt x="7026" y="7502"/>
                  <a:pt x="7073" y="7490"/>
                  <a:pt x="7097" y="7466"/>
                </a:cubicBezTo>
                <a:close/>
                <a:moveTo>
                  <a:pt x="25314" y="6668"/>
                </a:moveTo>
                <a:cubicBezTo>
                  <a:pt x="25409" y="6692"/>
                  <a:pt x="25492" y="6716"/>
                  <a:pt x="25587" y="6740"/>
                </a:cubicBezTo>
                <a:cubicBezTo>
                  <a:pt x="24230" y="7561"/>
                  <a:pt x="22504" y="8561"/>
                  <a:pt x="20480" y="9716"/>
                </a:cubicBezTo>
                <a:cubicBezTo>
                  <a:pt x="20361" y="9645"/>
                  <a:pt x="20242" y="9573"/>
                  <a:pt x="20122" y="9514"/>
                </a:cubicBezTo>
                <a:cubicBezTo>
                  <a:pt x="22158" y="8383"/>
                  <a:pt x="23921" y="7430"/>
                  <a:pt x="25314" y="6668"/>
                </a:cubicBezTo>
                <a:close/>
                <a:moveTo>
                  <a:pt x="3501" y="9037"/>
                </a:moveTo>
                <a:cubicBezTo>
                  <a:pt x="3525" y="9157"/>
                  <a:pt x="3561" y="9252"/>
                  <a:pt x="3585" y="9371"/>
                </a:cubicBezTo>
                <a:cubicBezTo>
                  <a:pt x="3478" y="9514"/>
                  <a:pt x="3382" y="9633"/>
                  <a:pt x="3299" y="9764"/>
                </a:cubicBezTo>
                <a:cubicBezTo>
                  <a:pt x="3347" y="9514"/>
                  <a:pt x="3430" y="9276"/>
                  <a:pt x="3501" y="9037"/>
                </a:cubicBezTo>
                <a:close/>
                <a:moveTo>
                  <a:pt x="13193" y="6299"/>
                </a:moveTo>
                <a:cubicBezTo>
                  <a:pt x="14693" y="6930"/>
                  <a:pt x="16301" y="7704"/>
                  <a:pt x="17920" y="8573"/>
                </a:cubicBezTo>
                <a:cubicBezTo>
                  <a:pt x="18479" y="8871"/>
                  <a:pt x="19039" y="9180"/>
                  <a:pt x="19563" y="9478"/>
                </a:cubicBezTo>
                <a:cubicBezTo>
                  <a:pt x="19158" y="9704"/>
                  <a:pt x="18765" y="9930"/>
                  <a:pt x="18384" y="10133"/>
                </a:cubicBezTo>
                <a:cubicBezTo>
                  <a:pt x="18289" y="10109"/>
                  <a:pt x="18182" y="10073"/>
                  <a:pt x="18098" y="10026"/>
                </a:cubicBezTo>
                <a:cubicBezTo>
                  <a:pt x="17753" y="9609"/>
                  <a:pt x="17253" y="9347"/>
                  <a:pt x="16670" y="9347"/>
                </a:cubicBezTo>
                <a:cubicBezTo>
                  <a:pt x="16503" y="9347"/>
                  <a:pt x="16360" y="9359"/>
                  <a:pt x="16205" y="9407"/>
                </a:cubicBezTo>
                <a:cubicBezTo>
                  <a:pt x="14717" y="8930"/>
                  <a:pt x="13276" y="8514"/>
                  <a:pt x="11907" y="8168"/>
                </a:cubicBezTo>
                <a:cubicBezTo>
                  <a:pt x="11740" y="8037"/>
                  <a:pt x="11502" y="7918"/>
                  <a:pt x="11252" y="7918"/>
                </a:cubicBezTo>
                <a:cubicBezTo>
                  <a:pt x="11145" y="7918"/>
                  <a:pt x="11038" y="7930"/>
                  <a:pt x="10955" y="7966"/>
                </a:cubicBezTo>
                <a:cubicBezTo>
                  <a:pt x="10943" y="7966"/>
                  <a:pt x="10919" y="7966"/>
                  <a:pt x="10919" y="7942"/>
                </a:cubicBezTo>
                <a:cubicBezTo>
                  <a:pt x="11633" y="7383"/>
                  <a:pt x="12395" y="6835"/>
                  <a:pt x="13193" y="6299"/>
                </a:cubicBezTo>
                <a:close/>
                <a:moveTo>
                  <a:pt x="25933" y="6859"/>
                </a:moveTo>
                <a:cubicBezTo>
                  <a:pt x="26552" y="7049"/>
                  <a:pt x="27123" y="7275"/>
                  <a:pt x="27623" y="7513"/>
                </a:cubicBezTo>
                <a:cubicBezTo>
                  <a:pt x="27159" y="8359"/>
                  <a:pt x="26540" y="9252"/>
                  <a:pt x="25766" y="10169"/>
                </a:cubicBezTo>
                <a:cubicBezTo>
                  <a:pt x="25242" y="10145"/>
                  <a:pt x="24683" y="10133"/>
                  <a:pt x="24063" y="10133"/>
                </a:cubicBezTo>
                <a:cubicBezTo>
                  <a:pt x="23170" y="10133"/>
                  <a:pt x="22218" y="10145"/>
                  <a:pt x="21230" y="10180"/>
                </a:cubicBezTo>
                <a:cubicBezTo>
                  <a:pt x="21063" y="10073"/>
                  <a:pt x="20896" y="9990"/>
                  <a:pt x="20754" y="9883"/>
                </a:cubicBezTo>
                <a:cubicBezTo>
                  <a:pt x="22599" y="8823"/>
                  <a:pt x="24278" y="7847"/>
                  <a:pt x="25671" y="7013"/>
                </a:cubicBezTo>
                <a:cubicBezTo>
                  <a:pt x="25766" y="6954"/>
                  <a:pt x="25849" y="6906"/>
                  <a:pt x="25933" y="6859"/>
                </a:cubicBezTo>
                <a:close/>
                <a:moveTo>
                  <a:pt x="20480" y="10050"/>
                </a:moveTo>
                <a:cubicBezTo>
                  <a:pt x="20563" y="10109"/>
                  <a:pt x="20658" y="10145"/>
                  <a:pt x="20730" y="10192"/>
                </a:cubicBezTo>
                <a:cubicBezTo>
                  <a:pt x="20551" y="10204"/>
                  <a:pt x="20361" y="10204"/>
                  <a:pt x="20170" y="10228"/>
                </a:cubicBezTo>
                <a:lnTo>
                  <a:pt x="20480" y="10050"/>
                </a:lnTo>
                <a:close/>
                <a:moveTo>
                  <a:pt x="19837" y="9669"/>
                </a:moveTo>
                <a:cubicBezTo>
                  <a:pt x="19956" y="9752"/>
                  <a:pt x="20075" y="9823"/>
                  <a:pt x="20218" y="9895"/>
                </a:cubicBezTo>
                <a:cubicBezTo>
                  <a:pt x="20003" y="10002"/>
                  <a:pt x="19777" y="10121"/>
                  <a:pt x="19575" y="10240"/>
                </a:cubicBezTo>
                <a:cubicBezTo>
                  <a:pt x="19289" y="10252"/>
                  <a:pt x="19027" y="10264"/>
                  <a:pt x="18741" y="10288"/>
                </a:cubicBezTo>
                <a:cubicBezTo>
                  <a:pt x="19110" y="10073"/>
                  <a:pt x="19480" y="9871"/>
                  <a:pt x="19837" y="9669"/>
                </a:cubicBezTo>
                <a:close/>
                <a:moveTo>
                  <a:pt x="27897" y="7597"/>
                </a:moveTo>
                <a:cubicBezTo>
                  <a:pt x="28100" y="7704"/>
                  <a:pt x="28278" y="7811"/>
                  <a:pt x="28469" y="7918"/>
                </a:cubicBezTo>
                <a:cubicBezTo>
                  <a:pt x="28528" y="8097"/>
                  <a:pt x="28612" y="8228"/>
                  <a:pt x="28683" y="8383"/>
                </a:cubicBezTo>
                <a:cubicBezTo>
                  <a:pt x="28790" y="8585"/>
                  <a:pt x="28874" y="8799"/>
                  <a:pt x="28969" y="8990"/>
                </a:cubicBezTo>
                <a:cubicBezTo>
                  <a:pt x="28933" y="9061"/>
                  <a:pt x="28921" y="9157"/>
                  <a:pt x="28921" y="9240"/>
                </a:cubicBezTo>
                <a:cubicBezTo>
                  <a:pt x="28921" y="9490"/>
                  <a:pt x="29052" y="9716"/>
                  <a:pt x="29266" y="9835"/>
                </a:cubicBezTo>
                <a:lnTo>
                  <a:pt x="29397" y="10419"/>
                </a:lnTo>
                <a:cubicBezTo>
                  <a:pt x="29183" y="10371"/>
                  <a:pt x="28945" y="10347"/>
                  <a:pt x="28647" y="10311"/>
                </a:cubicBezTo>
                <a:cubicBezTo>
                  <a:pt x="27981" y="10240"/>
                  <a:pt x="27135" y="10180"/>
                  <a:pt x="26135" y="10145"/>
                </a:cubicBezTo>
                <a:cubicBezTo>
                  <a:pt x="26492" y="9716"/>
                  <a:pt x="26826" y="9299"/>
                  <a:pt x="27123" y="8871"/>
                </a:cubicBezTo>
                <a:cubicBezTo>
                  <a:pt x="27421" y="8430"/>
                  <a:pt x="27671" y="8014"/>
                  <a:pt x="27897" y="7597"/>
                </a:cubicBezTo>
                <a:close/>
                <a:moveTo>
                  <a:pt x="6109" y="7906"/>
                </a:moveTo>
                <a:cubicBezTo>
                  <a:pt x="6335" y="8121"/>
                  <a:pt x="6597" y="8347"/>
                  <a:pt x="6835" y="8561"/>
                </a:cubicBezTo>
                <a:cubicBezTo>
                  <a:pt x="7311" y="8978"/>
                  <a:pt x="7847" y="9395"/>
                  <a:pt x="8407" y="9823"/>
                </a:cubicBezTo>
                <a:cubicBezTo>
                  <a:pt x="8121" y="10085"/>
                  <a:pt x="7871" y="10371"/>
                  <a:pt x="7621" y="10645"/>
                </a:cubicBezTo>
                <a:cubicBezTo>
                  <a:pt x="7299" y="10478"/>
                  <a:pt x="6978" y="10323"/>
                  <a:pt x="6668" y="10180"/>
                </a:cubicBezTo>
                <a:cubicBezTo>
                  <a:pt x="6037" y="9859"/>
                  <a:pt x="5525" y="9561"/>
                  <a:pt x="5073" y="9299"/>
                </a:cubicBezTo>
                <a:cubicBezTo>
                  <a:pt x="5109" y="8990"/>
                  <a:pt x="5144" y="8692"/>
                  <a:pt x="5228" y="8383"/>
                </a:cubicBezTo>
                <a:cubicBezTo>
                  <a:pt x="5490" y="8216"/>
                  <a:pt x="5775" y="8049"/>
                  <a:pt x="6109" y="7906"/>
                </a:cubicBezTo>
                <a:close/>
                <a:moveTo>
                  <a:pt x="30159" y="9704"/>
                </a:moveTo>
                <a:cubicBezTo>
                  <a:pt x="30243" y="9907"/>
                  <a:pt x="30290" y="10133"/>
                  <a:pt x="30290" y="10347"/>
                </a:cubicBezTo>
                <a:cubicBezTo>
                  <a:pt x="30290" y="10466"/>
                  <a:pt x="30290" y="10585"/>
                  <a:pt x="30255" y="10704"/>
                </a:cubicBezTo>
                <a:cubicBezTo>
                  <a:pt x="30159" y="10645"/>
                  <a:pt x="29957" y="10561"/>
                  <a:pt x="29695" y="10502"/>
                </a:cubicBezTo>
                <a:cubicBezTo>
                  <a:pt x="29755" y="10311"/>
                  <a:pt x="29814" y="10121"/>
                  <a:pt x="29838" y="9930"/>
                </a:cubicBezTo>
                <a:cubicBezTo>
                  <a:pt x="29981" y="9883"/>
                  <a:pt x="30076" y="9811"/>
                  <a:pt x="30159" y="9704"/>
                </a:cubicBezTo>
                <a:close/>
                <a:moveTo>
                  <a:pt x="29207" y="10681"/>
                </a:moveTo>
                <a:cubicBezTo>
                  <a:pt x="29243" y="10681"/>
                  <a:pt x="29278" y="10704"/>
                  <a:pt x="29326" y="10704"/>
                </a:cubicBezTo>
                <a:cubicBezTo>
                  <a:pt x="29326" y="10728"/>
                  <a:pt x="29326" y="10740"/>
                  <a:pt x="29302" y="10764"/>
                </a:cubicBezTo>
                <a:cubicBezTo>
                  <a:pt x="29278" y="10728"/>
                  <a:pt x="29243" y="10716"/>
                  <a:pt x="29207" y="10681"/>
                </a:cubicBezTo>
                <a:close/>
                <a:moveTo>
                  <a:pt x="18682" y="10561"/>
                </a:moveTo>
                <a:cubicBezTo>
                  <a:pt x="18753" y="10597"/>
                  <a:pt x="18813" y="10609"/>
                  <a:pt x="18884" y="10645"/>
                </a:cubicBezTo>
                <a:cubicBezTo>
                  <a:pt x="18753" y="10716"/>
                  <a:pt x="18622" y="10788"/>
                  <a:pt x="18468" y="10883"/>
                </a:cubicBezTo>
                <a:cubicBezTo>
                  <a:pt x="18456" y="10776"/>
                  <a:pt x="18432" y="10669"/>
                  <a:pt x="18384" y="10585"/>
                </a:cubicBezTo>
                <a:cubicBezTo>
                  <a:pt x="18491" y="10585"/>
                  <a:pt x="18575" y="10561"/>
                  <a:pt x="18682" y="10561"/>
                </a:cubicBezTo>
                <a:close/>
                <a:moveTo>
                  <a:pt x="10550" y="8264"/>
                </a:moveTo>
                <a:lnTo>
                  <a:pt x="10550" y="8264"/>
                </a:lnTo>
                <a:cubicBezTo>
                  <a:pt x="10431" y="8406"/>
                  <a:pt x="10359" y="8597"/>
                  <a:pt x="10359" y="8811"/>
                </a:cubicBezTo>
                <a:cubicBezTo>
                  <a:pt x="10359" y="9299"/>
                  <a:pt x="10764" y="9704"/>
                  <a:pt x="11252" y="9704"/>
                </a:cubicBezTo>
                <a:cubicBezTo>
                  <a:pt x="11740" y="9704"/>
                  <a:pt x="12145" y="9299"/>
                  <a:pt x="12145" y="8811"/>
                </a:cubicBezTo>
                <a:cubicBezTo>
                  <a:pt x="12145" y="8716"/>
                  <a:pt x="12133" y="8633"/>
                  <a:pt x="12098" y="8537"/>
                </a:cubicBezTo>
                <a:lnTo>
                  <a:pt x="12098" y="8537"/>
                </a:lnTo>
                <a:cubicBezTo>
                  <a:pt x="13276" y="8859"/>
                  <a:pt x="14515" y="9216"/>
                  <a:pt x="15789" y="9597"/>
                </a:cubicBezTo>
                <a:cubicBezTo>
                  <a:pt x="15705" y="9645"/>
                  <a:pt x="15634" y="9704"/>
                  <a:pt x="15550" y="9752"/>
                </a:cubicBezTo>
                <a:cubicBezTo>
                  <a:pt x="15348" y="9585"/>
                  <a:pt x="15098" y="9490"/>
                  <a:pt x="14812" y="9490"/>
                </a:cubicBezTo>
                <a:cubicBezTo>
                  <a:pt x="14169" y="9490"/>
                  <a:pt x="13645" y="10002"/>
                  <a:pt x="13610" y="10621"/>
                </a:cubicBezTo>
                <a:cubicBezTo>
                  <a:pt x="12502" y="10716"/>
                  <a:pt x="11467" y="10823"/>
                  <a:pt x="10455" y="10942"/>
                </a:cubicBezTo>
                <a:cubicBezTo>
                  <a:pt x="9871" y="10550"/>
                  <a:pt x="9324" y="10169"/>
                  <a:pt x="8812" y="9788"/>
                </a:cubicBezTo>
                <a:cubicBezTo>
                  <a:pt x="9359" y="9276"/>
                  <a:pt x="9943" y="8764"/>
                  <a:pt x="10550" y="8264"/>
                </a:cubicBezTo>
                <a:close/>
                <a:moveTo>
                  <a:pt x="8621" y="9990"/>
                </a:moveTo>
                <a:cubicBezTo>
                  <a:pt x="9062" y="10311"/>
                  <a:pt x="9538" y="10657"/>
                  <a:pt x="10038" y="10978"/>
                </a:cubicBezTo>
                <a:cubicBezTo>
                  <a:pt x="9574" y="11038"/>
                  <a:pt x="9145" y="11085"/>
                  <a:pt x="8704" y="11145"/>
                </a:cubicBezTo>
                <a:cubicBezTo>
                  <a:pt x="8407" y="11014"/>
                  <a:pt x="8121" y="10895"/>
                  <a:pt x="7859" y="10764"/>
                </a:cubicBezTo>
                <a:cubicBezTo>
                  <a:pt x="8109" y="10502"/>
                  <a:pt x="8371" y="10252"/>
                  <a:pt x="8621" y="9990"/>
                </a:cubicBezTo>
                <a:close/>
                <a:moveTo>
                  <a:pt x="29707" y="10788"/>
                </a:moveTo>
                <a:cubicBezTo>
                  <a:pt x="30040" y="10883"/>
                  <a:pt x="30159" y="10954"/>
                  <a:pt x="30195" y="10990"/>
                </a:cubicBezTo>
                <a:cubicBezTo>
                  <a:pt x="30183" y="11026"/>
                  <a:pt x="30171" y="11073"/>
                  <a:pt x="30171" y="11097"/>
                </a:cubicBezTo>
                <a:cubicBezTo>
                  <a:pt x="30112" y="11145"/>
                  <a:pt x="29993" y="11240"/>
                  <a:pt x="29755" y="11323"/>
                </a:cubicBezTo>
                <a:cubicBezTo>
                  <a:pt x="29755" y="11145"/>
                  <a:pt x="29743" y="10966"/>
                  <a:pt x="29707" y="10788"/>
                </a:cubicBezTo>
                <a:close/>
                <a:moveTo>
                  <a:pt x="7669" y="11002"/>
                </a:moveTo>
                <a:cubicBezTo>
                  <a:pt x="7847" y="11073"/>
                  <a:pt x="8026" y="11145"/>
                  <a:pt x="8204" y="11240"/>
                </a:cubicBezTo>
                <a:cubicBezTo>
                  <a:pt x="7907" y="11276"/>
                  <a:pt x="7621" y="11323"/>
                  <a:pt x="7335" y="11371"/>
                </a:cubicBezTo>
                <a:cubicBezTo>
                  <a:pt x="7442" y="11252"/>
                  <a:pt x="7561" y="11121"/>
                  <a:pt x="7669" y="11002"/>
                </a:cubicBezTo>
                <a:close/>
                <a:moveTo>
                  <a:pt x="5049" y="9633"/>
                </a:moveTo>
                <a:cubicBezTo>
                  <a:pt x="5478" y="9883"/>
                  <a:pt x="5966" y="10145"/>
                  <a:pt x="6526" y="10431"/>
                </a:cubicBezTo>
                <a:cubicBezTo>
                  <a:pt x="6799" y="10585"/>
                  <a:pt x="7097" y="10716"/>
                  <a:pt x="7395" y="10859"/>
                </a:cubicBezTo>
                <a:cubicBezTo>
                  <a:pt x="7240" y="11062"/>
                  <a:pt x="7073" y="11240"/>
                  <a:pt x="6907" y="11431"/>
                </a:cubicBezTo>
                <a:cubicBezTo>
                  <a:pt x="6847" y="11443"/>
                  <a:pt x="6799" y="11443"/>
                  <a:pt x="6740" y="11454"/>
                </a:cubicBezTo>
                <a:cubicBezTo>
                  <a:pt x="6192" y="11550"/>
                  <a:pt x="5704" y="11633"/>
                  <a:pt x="5299" y="11728"/>
                </a:cubicBezTo>
                <a:cubicBezTo>
                  <a:pt x="5216" y="11371"/>
                  <a:pt x="5133" y="11014"/>
                  <a:pt x="5097" y="10657"/>
                </a:cubicBezTo>
                <a:cubicBezTo>
                  <a:pt x="5049" y="10311"/>
                  <a:pt x="5037" y="9966"/>
                  <a:pt x="5049" y="9633"/>
                </a:cubicBezTo>
                <a:close/>
                <a:moveTo>
                  <a:pt x="4240" y="9097"/>
                </a:moveTo>
                <a:cubicBezTo>
                  <a:pt x="4406" y="9216"/>
                  <a:pt x="4585" y="9335"/>
                  <a:pt x="4799" y="9454"/>
                </a:cubicBezTo>
                <a:cubicBezTo>
                  <a:pt x="4763" y="9847"/>
                  <a:pt x="4775" y="10264"/>
                  <a:pt x="4823" y="10681"/>
                </a:cubicBezTo>
                <a:cubicBezTo>
                  <a:pt x="4871" y="11062"/>
                  <a:pt x="4942" y="11407"/>
                  <a:pt x="5049" y="11776"/>
                </a:cubicBezTo>
                <a:lnTo>
                  <a:pt x="5037" y="11776"/>
                </a:lnTo>
                <a:cubicBezTo>
                  <a:pt x="4799" y="11419"/>
                  <a:pt x="4585" y="11062"/>
                  <a:pt x="4394" y="10704"/>
                </a:cubicBezTo>
                <a:cubicBezTo>
                  <a:pt x="4180" y="10288"/>
                  <a:pt x="4025" y="9847"/>
                  <a:pt x="3882" y="9430"/>
                </a:cubicBezTo>
                <a:cubicBezTo>
                  <a:pt x="3990" y="9311"/>
                  <a:pt x="4109" y="9216"/>
                  <a:pt x="4240" y="9097"/>
                </a:cubicBezTo>
                <a:close/>
                <a:moveTo>
                  <a:pt x="29945" y="11550"/>
                </a:moveTo>
                <a:lnTo>
                  <a:pt x="29945" y="11550"/>
                </a:lnTo>
                <a:cubicBezTo>
                  <a:pt x="29886" y="11633"/>
                  <a:pt x="29826" y="11740"/>
                  <a:pt x="29755" y="11835"/>
                </a:cubicBezTo>
                <a:cubicBezTo>
                  <a:pt x="29743" y="11752"/>
                  <a:pt x="29755" y="11693"/>
                  <a:pt x="29755" y="11621"/>
                </a:cubicBezTo>
                <a:cubicBezTo>
                  <a:pt x="29826" y="11597"/>
                  <a:pt x="29886" y="11574"/>
                  <a:pt x="29945" y="11550"/>
                </a:cubicBezTo>
                <a:close/>
                <a:moveTo>
                  <a:pt x="24087" y="10419"/>
                </a:moveTo>
                <a:cubicBezTo>
                  <a:pt x="24623" y="10419"/>
                  <a:pt x="25099" y="10419"/>
                  <a:pt x="25540" y="10431"/>
                </a:cubicBezTo>
                <a:cubicBezTo>
                  <a:pt x="25064" y="10954"/>
                  <a:pt x="24540" y="11490"/>
                  <a:pt x="23992" y="12014"/>
                </a:cubicBezTo>
                <a:cubicBezTo>
                  <a:pt x="23266" y="11490"/>
                  <a:pt x="22480" y="10966"/>
                  <a:pt x="21670" y="10442"/>
                </a:cubicBezTo>
                <a:cubicBezTo>
                  <a:pt x="22504" y="10431"/>
                  <a:pt x="23325" y="10419"/>
                  <a:pt x="24087" y="10419"/>
                </a:cubicBezTo>
                <a:close/>
                <a:moveTo>
                  <a:pt x="3680" y="9692"/>
                </a:moveTo>
                <a:cubicBezTo>
                  <a:pt x="3799" y="10073"/>
                  <a:pt x="3966" y="10442"/>
                  <a:pt x="4144" y="10835"/>
                </a:cubicBezTo>
                <a:cubicBezTo>
                  <a:pt x="4323" y="11181"/>
                  <a:pt x="4513" y="11514"/>
                  <a:pt x="4740" y="11847"/>
                </a:cubicBezTo>
                <a:cubicBezTo>
                  <a:pt x="4204" y="11966"/>
                  <a:pt x="3811" y="12085"/>
                  <a:pt x="3513" y="12193"/>
                </a:cubicBezTo>
                <a:cubicBezTo>
                  <a:pt x="3287" y="11847"/>
                  <a:pt x="3168" y="11490"/>
                  <a:pt x="3156" y="11133"/>
                </a:cubicBezTo>
                <a:lnTo>
                  <a:pt x="3156" y="11085"/>
                </a:lnTo>
                <a:cubicBezTo>
                  <a:pt x="3156" y="10609"/>
                  <a:pt x="3323" y="10133"/>
                  <a:pt x="3680" y="9692"/>
                </a:cubicBezTo>
                <a:close/>
                <a:moveTo>
                  <a:pt x="21170" y="10442"/>
                </a:moveTo>
                <a:cubicBezTo>
                  <a:pt x="22123" y="11038"/>
                  <a:pt x="22992" y="11621"/>
                  <a:pt x="23790" y="12193"/>
                </a:cubicBezTo>
                <a:cubicBezTo>
                  <a:pt x="23766" y="12205"/>
                  <a:pt x="23766" y="12216"/>
                  <a:pt x="23754" y="12216"/>
                </a:cubicBezTo>
                <a:cubicBezTo>
                  <a:pt x="22480" y="11669"/>
                  <a:pt x="21051" y="11097"/>
                  <a:pt x="19539" y="10561"/>
                </a:cubicBezTo>
                <a:cubicBezTo>
                  <a:pt x="19575" y="10550"/>
                  <a:pt x="19599" y="10514"/>
                  <a:pt x="19646" y="10502"/>
                </a:cubicBezTo>
                <a:cubicBezTo>
                  <a:pt x="20170" y="10490"/>
                  <a:pt x="20670" y="10466"/>
                  <a:pt x="21170" y="10442"/>
                </a:cubicBezTo>
                <a:close/>
                <a:moveTo>
                  <a:pt x="25885" y="10431"/>
                </a:moveTo>
                <a:cubicBezTo>
                  <a:pt x="27016" y="10466"/>
                  <a:pt x="27826" y="10526"/>
                  <a:pt x="28457" y="10585"/>
                </a:cubicBezTo>
                <a:cubicBezTo>
                  <a:pt x="28100" y="10704"/>
                  <a:pt x="27850" y="11038"/>
                  <a:pt x="27850" y="11431"/>
                </a:cubicBezTo>
                <a:cubicBezTo>
                  <a:pt x="27850" y="11562"/>
                  <a:pt x="27873" y="11693"/>
                  <a:pt x="27933" y="11812"/>
                </a:cubicBezTo>
                <a:cubicBezTo>
                  <a:pt x="27504" y="11907"/>
                  <a:pt x="26980" y="12014"/>
                  <a:pt x="26373" y="12109"/>
                </a:cubicBezTo>
                <a:cubicBezTo>
                  <a:pt x="25790" y="12205"/>
                  <a:pt x="25171" y="12312"/>
                  <a:pt x="24516" y="12395"/>
                </a:cubicBezTo>
                <a:cubicBezTo>
                  <a:pt x="24409" y="12324"/>
                  <a:pt x="24325" y="12252"/>
                  <a:pt x="24218" y="12169"/>
                </a:cubicBezTo>
                <a:cubicBezTo>
                  <a:pt x="24825" y="11609"/>
                  <a:pt x="25373" y="11026"/>
                  <a:pt x="25885" y="10431"/>
                </a:cubicBezTo>
                <a:close/>
                <a:moveTo>
                  <a:pt x="6668" y="11740"/>
                </a:moveTo>
                <a:lnTo>
                  <a:pt x="6668" y="11740"/>
                </a:lnTo>
                <a:cubicBezTo>
                  <a:pt x="6430" y="12038"/>
                  <a:pt x="6204" y="12347"/>
                  <a:pt x="6002" y="12645"/>
                </a:cubicBezTo>
                <a:cubicBezTo>
                  <a:pt x="5954" y="12705"/>
                  <a:pt x="5906" y="12788"/>
                  <a:pt x="5859" y="12847"/>
                </a:cubicBezTo>
                <a:cubicBezTo>
                  <a:pt x="5787" y="12752"/>
                  <a:pt x="5716" y="12681"/>
                  <a:pt x="5656" y="12586"/>
                </a:cubicBezTo>
                <a:cubicBezTo>
                  <a:pt x="5549" y="12395"/>
                  <a:pt x="5478" y="12193"/>
                  <a:pt x="5406" y="11978"/>
                </a:cubicBezTo>
                <a:cubicBezTo>
                  <a:pt x="5764" y="11907"/>
                  <a:pt x="6180" y="11835"/>
                  <a:pt x="6668" y="11740"/>
                </a:cubicBezTo>
                <a:close/>
                <a:moveTo>
                  <a:pt x="13634" y="10907"/>
                </a:moveTo>
                <a:cubicBezTo>
                  <a:pt x="13741" y="11478"/>
                  <a:pt x="14229" y="11907"/>
                  <a:pt x="14824" y="11907"/>
                </a:cubicBezTo>
                <a:lnTo>
                  <a:pt x="14943" y="11907"/>
                </a:lnTo>
                <a:cubicBezTo>
                  <a:pt x="14955" y="11966"/>
                  <a:pt x="14991" y="12026"/>
                  <a:pt x="15015" y="12074"/>
                </a:cubicBezTo>
                <a:cubicBezTo>
                  <a:pt x="14538" y="12336"/>
                  <a:pt x="14062" y="12621"/>
                  <a:pt x="13610" y="12871"/>
                </a:cubicBezTo>
                <a:cubicBezTo>
                  <a:pt x="12633" y="12324"/>
                  <a:pt x="11717" y="11752"/>
                  <a:pt x="10836" y="11181"/>
                </a:cubicBezTo>
                <a:cubicBezTo>
                  <a:pt x="11717" y="11085"/>
                  <a:pt x="12657" y="10978"/>
                  <a:pt x="13634" y="10907"/>
                </a:cubicBezTo>
                <a:close/>
                <a:moveTo>
                  <a:pt x="10407" y="11216"/>
                </a:moveTo>
                <a:cubicBezTo>
                  <a:pt x="11252" y="11800"/>
                  <a:pt x="12181" y="12383"/>
                  <a:pt x="13145" y="12931"/>
                </a:cubicBezTo>
                <a:cubicBezTo>
                  <a:pt x="11740" y="12431"/>
                  <a:pt x="10419" y="11895"/>
                  <a:pt x="9216" y="11371"/>
                </a:cubicBezTo>
                <a:cubicBezTo>
                  <a:pt x="9597" y="11323"/>
                  <a:pt x="9990" y="11264"/>
                  <a:pt x="10407" y="11216"/>
                </a:cubicBezTo>
                <a:close/>
                <a:moveTo>
                  <a:pt x="3097" y="12681"/>
                </a:moveTo>
                <a:cubicBezTo>
                  <a:pt x="3132" y="12764"/>
                  <a:pt x="3144" y="12859"/>
                  <a:pt x="3168" y="12943"/>
                </a:cubicBezTo>
                <a:cubicBezTo>
                  <a:pt x="2977" y="12871"/>
                  <a:pt x="2966" y="12812"/>
                  <a:pt x="2966" y="12812"/>
                </a:cubicBezTo>
                <a:cubicBezTo>
                  <a:pt x="2966" y="12812"/>
                  <a:pt x="2977" y="12764"/>
                  <a:pt x="3097" y="12681"/>
                </a:cubicBezTo>
                <a:close/>
                <a:moveTo>
                  <a:pt x="29457" y="11955"/>
                </a:moveTo>
                <a:cubicBezTo>
                  <a:pt x="29457" y="12026"/>
                  <a:pt x="29445" y="12097"/>
                  <a:pt x="29445" y="12169"/>
                </a:cubicBezTo>
                <a:cubicBezTo>
                  <a:pt x="29159" y="12443"/>
                  <a:pt x="28814" y="12705"/>
                  <a:pt x="28433" y="12967"/>
                </a:cubicBezTo>
                <a:cubicBezTo>
                  <a:pt x="28588" y="12752"/>
                  <a:pt x="28731" y="12526"/>
                  <a:pt x="28862" y="12312"/>
                </a:cubicBezTo>
                <a:cubicBezTo>
                  <a:pt x="29100" y="12276"/>
                  <a:pt x="29326" y="12145"/>
                  <a:pt x="29457" y="11955"/>
                </a:cubicBezTo>
                <a:close/>
                <a:moveTo>
                  <a:pt x="19230" y="10740"/>
                </a:moveTo>
                <a:cubicBezTo>
                  <a:pt x="20765" y="11300"/>
                  <a:pt x="22206" y="11859"/>
                  <a:pt x="23528" y="12407"/>
                </a:cubicBezTo>
                <a:cubicBezTo>
                  <a:pt x="23492" y="12443"/>
                  <a:pt x="23456" y="12490"/>
                  <a:pt x="23409" y="12514"/>
                </a:cubicBezTo>
                <a:cubicBezTo>
                  <a:pt x="21646" y="12752"/>
                  <a:pt x="19658" y="12931"/>
                  <a:pt x="17575" y="13086"/>
                </a:cubicBezTo>
                <a:lnTo>
                  <a:pt x="17575" y="12824"/>
                </a:lnTo>
                <a:cubicBezTo>
                  <a:pt x="18134" y="12502"/>
                  <a:pt x="18503" y="11907"/>
                  <a:pt x="18503" y="11216"/>
                </a:cubicBezTo>
                <a:lnTo>
                  <a:pt x="18503" y="11157"/>
                </a:lnTo>
                <a:cubicBezTo>
                  <a:pt x="18741" y="11026"/>
                  <a:pt x="18991" y="10883"/>
                  <a:pt x="19230" y="10740"/>
                </a:cubicBezTo>
                <a:close/>
                <a:moveTo>
                  <a:pt x="3430" y="12514"/>
                </a:moveTo>
                <a:cubicBezTo>
                  <a:pt x="3585" y="12740"/>
                  <a:pt x="3799" y="12943"/>
                  <a:pt x="4037" y="13157"/>
                </a:cubicBezTo>
                <a:cubicBezTo>
                  <a:pt x="3811" y="13121"/>
                  <a:pt x="3632" y="13086"/>
                  <a:pt x="3501" y="13050"/>
                </a:cubicBezTo>
                <a:cubicBezTo>
                  <a:pt x="3442" y="12883"/>
                  <a:pt x="3394" y="12728"/>
                  <a:pt x="3347" y="12550"/>
                </a:cubicBezTo>
                <a:cubicBezTo>
                  <a:pt x="3358" y="12550"/>
                  <a:pt x="3394" y="12526"/>
                  <a:pt x="3430" y="12514"/>
                </a:cubicBezTo>
                <a:close/>
                <a:moveTo>
                  <a:pt x="15134" y="12312"/>
                </a:moveTo>
                <a:cubicBezTo>
                  <a:pt x="15229" y="12407"/>
                  <a:pt x="15312" y="12502"/>
                  <a:pt x="15408" y="12586"/>
                </a:cubicBezTo>
                <a:cubicBezTo>
                  <a:pt x="15003" y="12812"/>
                  <a:pt x="14622" y="13026"/>
                  <a:pt x="14241" y="13240"/>
                </a:cubicBezTo>
                <a:cubicBezTo>
                  <a:pt x="14110" y="13169"/>
                  <a:pt x="13991" y="13098"/>
                  <a:pt x="13860" y="13038"/>
                </a:cubicBezTo>
                <a:cubicBezTo>
                  <a:pt x="14277" y="12800"/>
                  <a:pt x="14705" y="12562"/>
                  <a:pt x="15134" y="12312"/>
                </a:cubicBezTo>
                <a:close/>
                <a:moveTo>
                  <a:pt x="15658" y="12788"/>
                </a:moveTo>
                <a:cubicBezTo>
                  <a:pt x="15765" y="12847"/>
                  <a:pt x="15872" y="12907"/>
                  <a:pt x="15967" y="12943"/>
                </a:cubicBezTo>
                <a:lnTo>
                  <a:pt x="15967" y="13205"/>
                </a:lnTo>
                <a:cubicBezTo>
                  <a:pt x="15574" y="13228"/>
                  <a:pt x="15181" y="13240"/>
                  <a:pt x="14800" y="13264"/>
                </a:cubicBezTo>
                <a:cubicBezTo>
                  <a:pt x="15098" y="13098"/>
                  <a:pt x="15372" y="12931"/>
                  <a:pt x="15658" y="12788"/>
                </a:cubicBezTo>
                <a:close/>
                <a:moveTo>
                  <a:pt x="4918" y="12097"/>
                </a:moveTo>
                <a:cubicBezTo>
                  <a:pt x="5073" y="12324"/>
                  <a:pt x="5240" y="12550"/>
                  <a:pt x="5418" y="12752"/>
                </a:cubicBezTo>
                <a:cubicBezTo>
                  <a:pt x="5490" y="12907"/>
                  <a:pt x="5573" y="13050"/>
                  <a:pt x="5644" y="13181"/>
                </a:cubicBezTo>
                <a:lnTo>
                  <a:pt x="5549" y="13324"/>
                </a:lnTo>
                <a:cubicBezTo>
                  <a:pt x="5180" y="13288"/>
                  <a:pt x="4859" y="13264"/>
                  <a:pt x="4585" y="13228"/>
                </a:cubicBezTo>
                <a:cubicBezTo>
                  <a:pt x="4228" y="12978"/>
                  <a:pt x="3918" y="12705"/>
                  <a:pt x="3692" y="12431"/>
                </a:cubicBezTo>
                <a:cubicBezTo>
                  <a:pt x="3978" y="12336"/>
                  <a:pt x="4359" y="12216"/>
                  <a:pt x="4918" y="12097"/>
                </a:cubicBezTo>
                <a:close/>
                <a:moveTo>
                  <a:pt x="13384" y="13300"/>
                </a:moveTo>
                <a:cubicBezTo>
                  <a:pt x="13384" y="13324"/>
                  <a:pt x="13395" y="13324"/>
                  <a:pt x="13407" y="13324"/>
                </a:cubicBezTo>
                <a:lnTo>
                  <a:pt x="13348" y="13324"/>
                </a:lnTo>
                <a:cubicBezTo>
                  <a:pt x="13360" y="13324"/>
                  <a:pt x="13360" y="13300"/>
                  <a:pt x="13384" y="13300"/>
                </a:cubicBezTo>
                <a:close/>
                <a:moveTo>
                  <a:pt x="8692" y="11443"/>
                </a:moveTo>
                <a:cubicBezTo>
                  <a:pt x="10002" y="12026"/>
                  <a:pt x="11479" y="12621"/>
                  <a:pt x="13038" y="13181"/>
                </a:cubicBezTo>
                <a:cubicBezTo>
                  <a:pt x="12955" y="13240"/>
                  <a:pt x="12848" y="13288"/>
                  <a:pt x="12753" y="13348"/>
                </a:cubicBezTo>
                <a:cubicBezTo>
                  <a:pt x="11479" y="13395"/>
                  <a:pt x="10240" y="13419"/>
                  <a:pt x="9109" y="13419"/>
                </a:cubicBezTo>
                <a:cubicBezTo>
                  <a:pt x="7990" y="13419"/>
                  <a:pt x="7085" y="13407"/>
                  <a:pt x="6347" y="13359"/>
                </a:cubicBezTo>
                <a:cubicBezTo>
                  <a:pt x="6240" y="13264"/>
                  <a:pt x="6145" y="13157"/>
                  <a:pt x="6049" y="13050"/>
                </a:cubicBezTo>
                <a:cubicBezTo>
                  <a:pt x="6335" y="12609"/>
                  <a:pt x="6680" y="12145"/>
                  <a:pt x="7073" y="11681"/>
                </a:cubicBezTo>
                <a:cubicBezTo>
                  <a:pt x="7573" y="11609"/>
                  <a:pt x="8109" y="11514"/>
                  <a:pt x="8692" y="11443"/>
                </a:cubicBezTo>
                <a:close/>
                <a:moveTo>
                  <a:pt x="5097" y="13562"/>
                </a:moveTo>
                <a:lnTo>
                  <a:pt x="5097" y="13562"/>
                </a:lnTo>
                <a:cubicBezTo>
                  <a:pt x="5192" y="13574"/>
                  <a:pt x="5287" y="13574"/>
                  <a:pt x="5394" y="13586"/>
                </a:cubicBezTo>
                <a:cubicBezTo>
                  <a:pt x="5371" y="13621"/>
                  <a:pt x="5347" y="13657"/>
                  <a:pt x="5335" y="13693"/>
                </a:cubicBezTo>
                <a:cubicBezTo>
                  <a:pt x="5252" y="13645"/>
                  <a:pt x="5168" y="13598"/>
                  <a:pt x="5097" y="13562"/>
                </a:cubicBezTo>
                <a:close/>
                <a:moveTo>
                  <a:pt x="28112" y="12085"/>
                </a:moveTo>
                <a:cubicBezTo>
                  <a:pt x="28231" y="12205"/>
                  <a:pt x="28385" y="12276"/>
                  <a:pt x="28552" y="12300"/>
                </a:cubicBezTo>
                <a:cubicBezTo>
                  <a:pt x="28326" y="12657"/>
                  <a:pt x="28052" y="13014"/>
                  <a:pt x="27754" y="13359"/>
                </a:cubicBezTo>
                <a:cubicBezTo>
                  <a:pt x="27504" y="13479"/>
                  <a:pt x="27242" y="13621"/>
                  <a:pt x="26957" y="13740"/>
                </a:cubicBezTo>
                <a:cubicBezTo>
                  <a:pt x="26802" y="13657"/>
                  <a:pt x="26647" y="13574"/>
                  <a:pt x="26492" y="13490"/>
                </a:cubicBezTo>
                <a:cubicBezTo>
                  <a:pt x="26052" y="13276"/>
                  <a:pt x="25552" y="13038"/>
                  <a:pt x="25052" y="12800"/>
                </a:cubicBezTo>
                <a:cubicBezTo>
                  <a:pt x="24980" y="12740"/>
                  <a:pt x="24897" y="12681"/>
                  <a:pt x="24825" y="12633"/>
                </a:cubicBezTo>
                <a:cubicBezTo>
                  <a:pt x="25397" y="12562"/>
                  <a:pt x="25909" y="12466"/>
                  <a:pt x="26421" y="12395"/>
                </a:cubicBezTo>
                <a:cubicBezTo>
                  <a:pt x="27088" y="12288"/>
                  <a:pt x="27635" y="12169"/>
                  <a:pt x="28112" y="12085"/>
                </a:cubicBezTo>
                <a:close/>
                <a:moveTo>
                  <a:pt x="15967" y="13467"/>
                </a:moveTo>
                <a:lnTo>
                  <a:pt x="15967" y="13919"/>
                </a:lnTo>
                <a:cubicBezTo>
                  <a:pt x="15943" y="13895"/>
                  <a:pt x="15908" y="13895"/>
                  <a:pt x="15884" y="13883"/>
                </a:cubicBezTo>
                <a:cubicBezTo>
                  <a:pt x="15527" y="13764"/>
                  <a:pt x="15181" y="13645"/>
                  <a:pt x="14836" y="13526"/>
                </a:cubicBezTo>
                <a:cubicBezTo>
                  <a:pt x="15217" y="13514"/>
                  <a:pt x="15586" y="13479"/>
                  <a:pt x="15967" y="13467"/>
                </a:cubicBezTo>
                <a:close/>
                <a:moveTo>
                  <a:pt x="26004" y="13562"/>
                </a:moveTo>
                <a:lnTo>
                  <a:pt x="26361" y="13740"/>
                </a:lnTo>
                <a:lnTo>
                  <a:pt x="26623" y="13871"/>
                </a:lnTo>
                <a:cubicBezTo>
                  <a:pt x="26564" y="13895"/>
                  <a:pt x="26504" y="13919"/>
                  <a:pt x="26445" y="13943"/>
                </a:cubicBezTo>
                <a:cubicBezTo>
                  <a:pt x="26314" y="13824"/>
                  <a:pt x="26171" y="13693"/>
                  <a:pt x="26004" y="13562"/>
                </a:cubicBezTo>
                <a:close/>
                <a:moveTo>
                  <a:pt x="5692" y="13598"/>
                </a:moveTo>
                <a:cubicBezTo>
                  <a:pt x="5752" y="13598"/>
                  <a:pt x="5823" y="13621"/>
                  <a:pt x="5895" y="13621"/>
                </a:cubicBezTo>
                <a:cubicBezTo>
                  <a:pt x="6014" y="13800"/>
                  <a:pt x="6133" y="13979"/>
                  <a:pt x="6264" y="14133"/>
                </a:cubicBezTo>
                <a:cubicBezTo>
                  <a:pt x="6025" y="14038"/>
                  <a:pt x="5787" y="13931"/>
                  <a:pt x="5573" y="13812"/>
                </a:cubicBezTo>
                <a:cubicBezTo>
                  <a:pt x="5609" y="13752"/>
                  <a:pt x="5656" y="13681"/>
                  <a:pt x="5692" y="13598"/>
                </a:cubicBezTo>
                <a:close/>
                <a:moveTo>
                  <a:pt x="26921" y="14050"/>
                </a:moveTo>
                <a:cubicBezTo>
                  <a:pt x="26957" y="14062"/>
                  <a:pt x="27004" y="14098"/>
                  <a:pt x="27028" y="14110"/>
                </a:cubicBezTo>
                <a:cubicBezTo>
                  <a:pt x="26980" y="14169"/>
                  <a:pt x="26909" y="14229"/>
                  <a:pt x="26838" y="14300"/>
                </a:cubicBezTo>
                <a:cubicBezTo>
                  <a:pt x="26778" y="14252"/>
                  <a:pt x="26730" y="14217"/>
                  <a:pt x="26671" y="14157"/>
                </a:cubicBezTo>
                <a:cubicBezTo>
                  <a:pt x="26766" y="14121"/>
                  <a:pt x="26850" y="14074"/>
                  <a:pt x="26921" y="14050"/>
                </a:cubicBezTo>
                <a:close/>
                <a:moveTo>
                  <a:pt x="6311" y="13717"/>
                </a:moveTo>
                <a:lnTo>
                  <a:pt x="6311" y="13717"/>
                </a:lnTo>
                <a:cubicBezTo>
                  <a:pt x="6549" y="13979"/>
                  <a:pt x="6835" y="14229"/>
                  <a:pt x="7121" y="14467"/>
                </a:cubicBezTo>
                <a:cubicBezTo>
                  <a:pt x="7014" y="14431"/>
                  <a:pt x="6907" y="14395"/>
                  <a:pt x="6799" y="14348"/>
                </a:cubicBezTo>
                <a:cubicBezTo>
                  <a:pt x="6621" y="14133"/>
                  <a:pt x="6466" y="13931"/>
                  <a:pt x="6311" y="13717"/>
                </a:cubicBezTo>
                <a:close/>
                <a:moveTo>
                  <a:pt x="29362" y="12586"/>
                </a:moveTo>
                <a:lnTo>
                  <a:pt x="29362" y="12586"/>
                </a:lnTo>
                <a:cubicBezTo>
                  <a:pt x="29302" y="12871"/>
                  <a:pt x="29231" y="13145"/>
                  <a:pt x="29147" y="13407"/>
                </a:cubicBezTo>
                <a:cubicBezTo>
                  <a:pt x="28993" y="13836"/>
                  <a:pt x="28766" y="14252"/>
                  <a:pt x="28516" y="14645"/>
                </a:cubicBezTo>
                <a:cubicBezTo>
                  <a:pt x="28219" y="14455"/>
                  <a:pt x="27873" y="14252"/>
                  <a:pt x="27504" y="14038"/>
                </a:cubicBezTo>
                <a:lnTo>
                  <a:pt x="27957" y="13538"/>
                </a:lnTo>
                <a:cubicBezTo>
                  <a:pt x="28504" y="13240"/>
                  <a:pt x="28981" y="12919"/>
                  <a:pt x="29362" y="12586"/>
                </a:cubicBezTo>
                <a:close/>
                <a:moveTo>
                  <a:pt x="30529" y="10847"/>
                </a:moveTo>
                <a:lnTo>
                  <a:pt x="30529" y="11073"/>
                </a:lnTo>
                <a:cubicBezTo>
                  <a:pt x="30540" y="12490"/>
                  <a:pt x="30017" y="13860"/>
                  <a:pt x="29112" y="15074"/>
                </a:cubicBezTo>
                <a:cubicBezTo>
                  <a:pt x="28993" y="14979"/>
                  <a:pt x="28874" y="14895"/>
                  <a:pt x="28743" y="14812"/>
                </a:cubicBezTo>
                <a:cubicBezTo>
                  <a:pt x="29005" y="14407"/>
                  <a:pt x="29231" y="13967"/>
                  <a:pt x="29397" y="13514"/>
                </a:cubicBezTo>
                <a:cubicBezTo>
                  <a:pt x="29540" y="13109"/>
                  <a:pt x="29636" y="12705"/>
                  <a:pt x="29695" y="12288"/>
                </a:cubicBezTo>
                <a:cubicBezTo>
                  <a:pt x="30005" y="11966"/>
                  <a:pt x="30243" y="11633"/>
                  <a:pt x="30374" y="11300"/>
                </a:cubicBezTo>
                <a:cubicBezTo>
                  <a:pt x="30493" y="11181"/>
                  <a:pt x="30493" y="11085"/>
                  <a:pt x="30493" y="11026"/>
                </a:cubicBezTo>
                <a:lnTo>
                  <a:pt x="30493" y="10978"/>
                </a:lnTo>
                <a:cubicBezTo>
                  <a:pt x="30505" y="10942"/>
                  <a:pt x="30529" y="10895"/>
                  <a:pt x="30529" y="10847"/>
                </a:cubicBezTo>
                <a:close/>
                <a:moveTo>
                  <a:pt x="23028" y="12859"/>
                </a:moveTo>
                <a:lnTo>
                  <a:pt x="23028" y="12859"/>
                </a:lnTo>
                <a:cubicBezTo>
                  <a:pt x="22123" y="13645"/>
                  <a:pt x="21099" y="14407"/>
                  <a:pt x="20003" y="15133"/>
                </a:cubicBezTo>
                <a:cubicBezTo>
                  <a:pt x="19218" y="14907"/>
                  <a:pt x="18396" y="14669"/>
                  <a:pt x="17563" y="14419"/>
                </a:cubicBezTo>
                <a:lnTo>
                  <a:pt x="17563" y="13359"/>
                </a:lnTo>
                <a:lnTo>
                  <a:pt x="17575" y="13359"/>
                </a:lnTo>
                <a:cubicBezTo>
                  <a:pt x="19515" y="13228"/>
                  <a:pt x="21361" y="13050"/>
                  <a:pt x="23028" y="12859"/>
                </a:cubicBezTo>
                <a:close/>
                <a:moveTo>
                  <a:pt x="12241" y="13645"/>
                </a:moveTo>
                <a:cubicBezTo>
                  <a:pt x="11324" y="14169"/>
                  <a:pt x="10467" y="14669"/>
                  <a:pt x="9657" y="15145"/>
                </a:cubicBezTo>
                <a:cubicBezTo>
                  <a:pt x="9026" y="15014"/>
                  <a:pt x="8407" y="14872"/>
                  <a:pt x="7847" y="14705"/>
                </a:cubicBezTo>
                <a:cubicBezTo>
                  <a:pt x="7419" y="14371"/>
                  <a:pt x="7014" y="14014"/>
                  <a:pt x="6621" y="13657"/>
                </a:cubicBezTo>
                <a:lnTo>
                  <a:pt x="6621" y="13657"/>
                </a:lnTo>
                <a:cubicBezTo>
                  <a:pt x="7371" y="13681"/>
                  <a:pt x="8204" y="13705"/>
                  <a:pt x="9109" y="13705"/>
                </a:cubicBezTo>
                <a:cubicBezTo>
                  <a:pt x="10097" y="13705"/>
                  <a:pt x="11145" y="13693"/>
                  <a:pt x="12241" y="13645"/>
                </a:cubicBezTo>
                <a:close/>
                <a:moveTo>
                  <a:pt x="3609" y="13359"/>
                </a:moveTo>
                <a:lnTo>
                  <a:pt x="3609" y="13359"/>
                </a:lnTo>
                <a:cubicBezTo>
                  <a:pt x="3823" y="13407"/>
                  <a:pt x="4120" y="13455"/>
                  <a:pt x="4466" y="13490"/>
                </a:cubicBezTo>
                <a:cubicBezTo>
                  <a:pt x="4692" y="13645"/>
                  <a:pt x="4930" y="13788"/>
                  <a:pt x="5180" y="13943"/>
                </a:cubicBezTo>
                <a:cubicBezTo>
                  <a:pt x="4954" y="14371"/>
                  <a:pt x="4775" y="14776"/>
                  <a:pt x="4632" y="15157"/>
                </a:cubicBezTo>
                <a:cubicBezTo>
                  <a:pt x="4216" y="14598"/>
                  <a:pt x="3859" y="13990"/>
                  <a:pt x="3609" y="13359"/>
                </a:cubicBezTo>
                <a:close/>
                <a:moveTo>
                  <a:pt x="13622" y="13598"/>
                </a:moveTo>
                <a:cubicBezTo>
                  <a:pt x="12502" y="14229"/>
                  <a:pt x="11467" y="14788"/>
                  <a:pt x="10526" y="15312"/>
                </a:cubicBezTo>
                <a:cubicBezTo>
                  <a:pt x="10371" y="15288"/>
                  <a:pt x="10228" y="15264"/>
                  <a:pt x="10074" y="15241"/>
                </a:cubicBezTo>
                <a:cubicBezTo>
                  <a:pt x="10907" y="14752"/>
                  <a:pt x="11836" y="14217"/>
                  <a:pt x="12836" y="13645"/>
                </a:cubicBezTo>
                <a:cubicBezTo>
                  <a:pt x="13086" y="13621"/>
                  <a:pt x="13348" y="13598"/>
                  <a:pt x="13622" y="13598"/>
                </a:cubicBezTo>
                <a:close/>
                <a:moveTo>
                  <a:pt x="24171" y="12693"/>
                </a:moveTo>
                <a:cubicBezTo>
                  <a:pt x="24421" y="12812"/>
                  <a:pt x="24683" y="12919"/>
                  <a:pt x="24921" y="13026"/>
                </a:cubicBezTo>
                <a:cubicBezTo>
                  <a:pt x="25373" y="13395"/>
                  <a:pt x="25790" y="13740"/>
                  <a:pt x="26171" y="14062"/>
                </a:cubicBezTo>
                <a:cubicBezTo>
                  <a:pt x="25099" y="14467"/>
                  <a:pt x="23849" y="14824"/>
                  <a:pt x="22492" y="15086"/>
                </a:cubicBezTo>
                <a:cubicBezTo>
                  <a:pt x="22385" y="14907"/>
                  <a:pt x="22194" y="14788"/>
                  <a:pt x="21968" y="14788"/>
                </a:cubicBezTo>
                <a:cubicBezTo>
                  <a:pt x="21670" y="14788"/>
                  <a:pt x="21432" y="15003"/>
                  <a:pt x="21373" y="15288"/>
                </a:cubicBezTo>
                <a:cubicBezTo>
                  <a:pt x="21194" y="15312"/>
                  <a:pt x="21027" y="15348"/>
                  <a:pt x="20849" y="15360"/>
                </a:cubicBezTo>
                <a:lnTo>
                  <a:pt x="20361" y="15229"/>
                </a:lnTo>
                <a:cubicBezTo>
                  <a:pt x="21492" y="14455"/>
                  <a:pt x="22551" y="13633"/>
                  <a:pt x="23516" y="12788"/>
                </a:cubicBezTo>
                <a:cubicBezTo>
                  <a:pt x="23742" y="12752"/>
                  <a:pt x="23968" y="12728"/>
                  <a:pt x="24171" y="12693"/>
                </a:cubicBezTo>
                <a:close/>
                <a:moveTo>
                  <a:pt x="27302" y="14252"/>
                </a:moveTo>
                <a:cubicBezTo>
                  <a:pt x="27695" y="14479"/>
                  <a:pt x="28052" y="14681"/>
                  <a:pt x="28350" y="14883"/>
                </a:cubicBezTo>
                <a:cubicBezTo>
                  <a:pt x="28219" y="15062"/>
                  <a:pt x="28076" y="15229"/>
                  <a:pt x="27921" y="15407"/>
                </a:cubicBezTo>
                <a:cubicBezTo>
                  <a:pt x="27671" y="15110"/>
                  <a:pt x="27373" y="14812"/>
                  <a:pt x="27040" y="14491"/>
                </a:cubicBezTo>
                <a:cubicBezTo>
                  <a:pt x="27135" y="14419"/>
                  <a:pt x="27219" y="14336"/>
                  <a:pt x="27302" y="14252"/>
                </a:cubicBezTo>
                <a:close/>
                <a:moveTo>
                  <a:pt x="20063" y="15443"/>
                </a:moveTo>
                <a:cubicBezTo>
                  <a:pt x="20099" y="15443"/>
                  <a:pt x="20111" y="15467"/>
                  <a:pt x="20134" y="15467"/>
                </a:cubicBezTo>
                <a:cubicBezTo>
                  <a:pt x="20099" y="15467"/>
                  <a:pt x="20063" y="15479"/>
                  <a:pt x="20015" y="15479"/>
                </a:cubicBezTo>
                <a:cubicBezTo>
                  <a:pt x="20039" y="15467"/>
                  <a:pt x="20051" y="15443"/>
                  <a:pt x="20063" y="15443"/>
                </a:cubicBezTo>
                <a:close/>
                <a:moveTo>
                  <a:pt x="8514" y="15181"/>
                </a:moveTo>
                <a:lnTo>
                  <a:pt x="8514" y="15181"/>
                </a:lnTo>
                <a:cubicBezTo>
                  <a:pt x="8752" y="15241"/>
                  <a:pt x="9014" y="15300"/>
                  <a:pt x="9300" y="15360"/>
                </a:cubicBezTo>
                <a:cubicBezTo>
                  <a:pt x="9216" y="15419"/>
                  <a:pt x="9121" y="15467"/>
                  <a:pt x="9038" y="15526"/>
                </a:cubicBezTo>
                <a:cubicBezTo>
                  <a:pt x="8859" y="15407"/>
                  <a:pt x="8681" y="15300"/>
                  <a:pt x="8514" y="15181"/>
                </a:cubicBezTo>
                <a:close/>
                <a:moveTo>
                  <a:pt x="17598" y="14717"/>
                </a:moveTo>
                <a:cubicBezTo>
                  <a:pt x="18325" y="14943"/>
                  <a:pt x="19027" y="15145"/>
                  <a:pt x="19718" y="15348"/>
                </a:cubicBezTo>
                <a:cubicBezTo>
                  <a:pt x="19682" y="15372"/>
                  <a:pt x="19622" y="15407"/>
                  <a:pt x="19575" y="15443"/>
                </a:cubicBezTo>
                <a:cubicBezTo>
                  <a:pt x="19527" y="15479"/>
                  <a:pt x="19468" y="15503"/>
                  <a:pt x="19420" y="15550"/>
                </a:cubicBezTo>
                <a:cubicBezTo>
                  <a:pt x="19241" y="15550"/>
                  <a:pt x="19063" y="15562"/>
                  <a:pt x="18884" y="15586"/>
                </a:cubicBezTo>
                <a:cubicBezTo>
                  <a:pt x="18456" y="15384"/>
                  <a:pt x="18027" y="15181"/>
                  <a:pt x="17598" y="14967"/>
                </a:cubicBezTo>
                <a:lnTo>
                  <a:pt x="17598" y="14717"/>
                </a:lnTo>
                <a:close/>
                <a:moveTo>
                  <a:pt x="17575" y="15288"/>
                </a:moveTo>
                <a:cubicBezTo>
                  <a:pt x="17813" y="15407"/>
                  <a:pt x="18075" y="15526"/>
                  <a:pt x="18313" y="15622"/>
                </a:cubicBezTo>
                <a:cubicBezTo>
                  <a:pt x="18075" y="15645"/>
                  <a:pt x="17813" y="15657"/>
                  <a:pt x="17575" y="15669"/>
                </a:cubicBezTo>
                <a:lnTo>
                  <a:pt x="17575" y="15288"/>
                </a:lnTo>
                <a:close/>
                <a:moveTo>
                  <a:pt x="14169" y="13598"/>
                </a:moveTo>
                <a:cubicBezTo>
                  <a:pt x="14288" y="13645"/>
                  <a:pt x="14419" y="13693"/>
                  <a:pt x="14538" y="13740"/>
                </a:cubicBezTo>
                <a:cubicBezTo>
                  <a:pt x="14705" y="13824"/>
                  <a:pt x="14860" y="13919"/>
                  <a:pt x="15015" y="13990"/>
                </a:cubicBezTo>
                <a:lnTo>
                  <a:pt x="15955" y="14479"/>
                </a:lnTo>
                <a:lnTo>
                  <a:pt x="15955" y="15717"/>
                </a:lnTo>
                <a:lnTo>
                  <a:pt x="15812" y="15717"/>
                </a:lnTo>
                <a:cubicBezTo>
                  <a:pt x="14086" y="15717"/>
                  <a:pt x="12443" y="15598"/>
                  <a:pt x="10955" y="15372"/>
                </a:cubicBezTo>
                <a:cubicBezTo>
                  <a:pt x="12026" y="14788"/>
                  <a:pt x="13110" y="14193"/>
                  <a:pt x="14169" y="13598"/>
                </a:cubicBezTo>
                <a:close/>
                <a:moveTo>
                  <a:pt x="7216" y="14788"/>
                </a:moveTo>
                <a:lnTo>
                  <a:pt x="7216" y="14788"/>
                </a:lnTo>
                <a:cubicBezTo>
                  <a:pt x="7383" y="14848"/>
                  <a:pt x="7561" y="14907"/>
                  <a:pt x="7740" y="14955"/>
                </a:cubicBezTo>
                <a:cubicBezTo>
                  <a:pt x="8073" y="15205"/>
                  <a:pt x="8407" y="15443"/>
                  <a:pt x="8752" y="15669"/>
                </a:cubicBezTo>
                <a:cubicBezTo>
                  <a:pt x="8669" y="15729"/>
                  <a:pt x="8573" y="15776"/>
                  <a:pt x="8490" y="15836"/>
                </a:cubicBezTo>
                <a:cubicBezTo>
                  <a:pt x="8026" y="15526"/>
                  <a:pt x="7609" y="15169"/>
                  <a:pt x="7216" y="14788"/>
                </a:cubicBezTo>
                <a:close/>
                <a:moveTo>
                  <a:pt x="9705" y="15443"/>
                </a:moveTo>
                <a:cubicBezTo>
                  <a:pt x="9835" y="15479"/>
                  <a:pt x="9990" y="15503"/>
                  <a:pt x="10121" y="15526"/>
                </a:cubicBezTo>
                <a:lnTo>
                  <a:pt x="9538" y="15836"/>
                </a:lnTo>
                <a:cubicBezTo>
                  <a:pt x="9454" y="15788"/>
                  <a:pt x="9383" y="15729"/>
                  <a:pt x="9288" y="15681"/>
                </a:cubicBezTo>
                <a:cubicBezTo>
                  <a:pt x="9419" y="15610"/>
                  <a:pt x="9562" y="15526"/>
                  <a:pt x="9705" y="15443"/>
                </a:cubicBezTo>
                <a:close/>
                <a:moveTo>
                  <a:pt x="28576" y="15026"/>
                </a:moveTo>
                <a:cubicBezTo>
                  <a:pt x="28707" y="15122"/>
                  <a:pt x="28826" y="15205"/>
                  <a:pt x="28933" y="15300"/>
                </a:cubicBezTo>
                <a:cubicBezTo>
                  <a:pt x="28755" y="15526"/>
                  <a:pt x="28564" y="15741"/>
                  <a:pt x="28350" y="15967"/>
                </a:cubicBezTo>
                <a:cubicBezTo>
                  <a:pt x="28278" y="15848"/>
                  <a:pt x="28195" y="15729"/>
                  <a:pt x="28100" y="15610"/>
                </a:cubicBezTo>
                <a:cubicBezTo>
                  <a:pt x="28278" y="15419"/>
                  <a:pt x="28433" y="15229"/>
                  <a:pt x="28576" y="15026"/>
                </a:cubicBezTo>
                <a:close/>
                <a:moveTo>
                  <a:pt x="26409" y="14252"/>
                </a:moveTo>
                <a:cubicBezTo>
                  <a:pt x="26480" y="14336"/>
                  <a:pt x="26564" y="14407"/>
                  <a:pt x="26647" y="14479"/>
                </a:cubicBezTo>
                <a:cubicBezTo>
                  <a:pt x="25909" y="15110"/>
                  <a:pt x="25111" y="15669"/>
                  <a:pt x="24218" y="16146"/>
                </a:cubicBezTo>
                <a:cubicBezTo>
                  <a:pt x="23647" y="16038"/>
                  <a:pt x="23075" y="15907"/>
                  <a:pt x="22456" y="15765"/>
                </a:cubicBezTo>
                <a:cubicBezTo>
                  <a:pt x="22539" y="15657"/>
                  <a:pt x="22575" y="15538"/>
                  <a:pt x="22575" y="15407"/>
                </a:cubicBezTo>
                <a:lnTo>
                  <a:pt x="22575" y="15348"/>
                </a:lnTo>
                <a:cubicBezTo>
                  <a:pt x="23980" y="15062"/>
                  <a:pt x="25278" y="14705"/>
                  <a:pt x="26409" y="14252"/>
                </a:cubicBezTo>
                <a:close/>
                <a:moveTo>
                  <a:pt x="9026" y="15848"/>
                </a:moveTo>
                <a:cubicBezTo>
                  <a:pt x="9097" y="15895"/>
                  <a:pt x="9181" y="15943"/>
                  <a:pt x="9264" y="16003"/>
                </a:cubicBezTo>
                <a:cubicBezTo>
                  <a:pt x="9157" y="16050"/>
                  <a:pt x="9062" y="16098"/>
                  <a:pt x="8966" y="16157"/>
                </a:cubicBezTo>
                <a:cubicBezTo>
                  <a:pt x="8883" y="16098"/>
                  <a:pt x="8812" y="16062"/>
                  <a:pt x="8740" y="16015"/>
                </a:cubicBezTo>
                <a:cubicBezTo>
                  <a:pt x="8823" y="15955"/>
                  <a:pt x="8919" y="15907"/>
                  <a:pt x="9026" y="15848"/>
                </a:cubicBezTo>
                <a:close/>
                <a:moveTo>
                  <a:pt x="26838" y="14669"/>
                </a:moveTo>
                <a:cubicBezTo>
                  <a:pt x="27183" y="15003"/>
                  <a:pt x="27481" y="15312"/>
                  <a:pt x="27731" y="15610"/>
                </a:cubicBezTo>
                <a:cubicBezTo>
                  <a:pt x="27385" y="15955"/>
                  <a:pt x="27016" y="16265"/>
                  <a:pt x="26588" y="16550"/>
                </a:cubicBezTo>
                <a:cubicBezTo>
                  <a:pt x="25992" y="16479"/>
                  <a:pt x="25326" y="16372"/>
                  <a:pt x="24623" y="16241"/>
                </a:cubicBezTo>
                <a:cubicBezTo>
                  <a:pt x="25421" y="15776"/>
                  <a:pt x="26171" y="15253"/>
                  <a:pt x="26838" y="14669"/>
                </a:cubicBezTo>
                <a:close/>
                <a:moveTo>
                  <a:pt x="18825" y="15884"/>
                </a:moveTo>
                <a:cubicBezTo>
                  <a:pt x="18849" y="15884"/>
                  <a:pt x="18849" y="15895"/>
                  <a:pt x="18860" y="15895"/>
                </a:cubicBezTo>
                <a:cubicBezTo>
                  <a:pt x="18432" y="16157"/>
                  <a:pt x="17991" y="16396"/>
                  <a:pt x="17575" y="16634"/>
                </a:cubicBezTo>
                <a:lnTo>
                  <a:pt x="17575" y="15955"/>
                </a:lnTo>
                <a:cubicBezTo>
                  <a:pt x="17991" y="15943"/>
                  <a:pt x="18432" y="15907"/>
                  <a:pt x="18825" y="15884"/>
                </a:cubicBezTo>
                <a:close/>
                <a:moveTo>
                  <a:pt x="27909" y="15824"/>
                </a:moveTo>
                <a:cubicBezTo>
                  <a:pt x="27993" y="15943"/>
                  <a:pt x="28088" y="16038"/>
                  <a:pt x="28159" y="16157"/>
                </a:cubicBezTo>
                <a:cubicBezTo>
                  <a:pt x="27981" y="16324"/>
                  <a:pt x="27802" y="16491"/>
                  <a:pt x="27612" y="16657"/>
                </a:cubicBezTo>
                <a:cubicBezTo>
                  <a:pt x="27421" y="16634"/>
                  <a:pt x="27207" y="16622"/>
                  <a:pt x="27004" y="16598"/>
                </a:cubicBezTo>
                <a:cubicBezTo>
                  <a:pt x="27326" y="16360"/>
                  <a:pt x="27623" y="16086"/>
                  <a:pt x="27909" y="15824"/>
                </a:cubicBezTo>
                <a:close/>
                <a:moveTo>
                  <a:pt x="28314" y="16384"/>
                </a:moveTo>
                <a:cubicBezTo>
                  <a:pt x="28374" y="16491"/>
                  <a:pt x="28433" y="16574"/>
                  <a:pt x="28469" y="16669"/>
                </a:cubicBezTo>
                <a:lnTo>
                  <a:pt x="27993" y="16669"/>
                </a:lnTo>
                <a:cubicBezTo>
                  <a:pt x="28100" y="16574"/>
                  <a:pt x="28207" y="16491"/>
                  <a:pt x="28314" y="16384"/>
                </a:cubicBezTo>
                <a:close/>
                <a:moveTo>
                  <a:pt x="29159" y="15467"/>
                </a:moveTo>
                <a:cubicBezTo>
                  <a:pt x="29636" y="15860"/>
                  <a:pt x="29778" y="16146"/>
                  <a:pt x="29719" y="16324"/>
                </a:cubicBezTo>
                <a:cubicBezTo>
                  <a:pt x="29695" y="16419"/>
                  <a:pt x="29528" y="16622"/>
                  <a:pt x="28766" y="16669"/>
                </a:cubicBezTo>
                <a:cubicBezTo>
                  <a:pt x="28707" y="16515"/>
                  <a:pt x="28624" y="16360"/>
                  <a:pt x="28516" y="16193"/>
                </a:cubicBezTo>
                <a:cubicBezTo>
                  <a:pt x="28743" y="15955"/>
                  <a:pt x="28969" y="15717"/>
                  <a:pt x="29159" y="15467"/>
                </a:cubicBezTo>
                <a:close/>
                <a:moveTo>
                  <a:pt x="8466" y="16146"/>
                </a:moveTo>
                <a:cubicBezTo>
                  <a:pt x="8538" y="16193"/>
                  <a:pt x="8609" y="16241"/>
                  <a:pt x="8681" y="16276"/>
                </a:cubicBezTo>
                <a:cubicBezTo>
                  <a:pt x="8311" y="16491"/>
                  <a:pt x="7966" y="16681"/>
                  <a:pt x="7633" y="16848"/>
                </a:cubicBezTo>
                <a:cubicBezTo>
                  <a:pt x="7597" y="16800"/>
                  <a:pt x="7549" y="16777"/>
                  <a:pt x="7490" y="16741"/>
                </a:cubicBezTo>
                <a:cubicBezTo>
                  <a:pt x="7788" y="16562"/>
                  <a:pt x="8121" y="16360"/>
                  <a:pt x="8466" y="16146"/>
                </a:cubicBezTo>
                <a:close/>
                <a:moveTo>
                  <a:pt x="20825" y="15645"/>
                </a:moveTo>
                <a:cubicBezTo>
                  <a:pt x="21063" y="15705"/>
                  <a:pt x="21289" y="15765"/>
                  <a:pt x="21527" y="15824"/>
                </a:cubicBezTo>
                <a:cubicBezTo>
                  <a:pt x="21623" y="15943"/>
                  <a:pt x="21789" y="16015"/>
                  <a:pt x="21956" y="16015"/>
                </a:cubicBezTo>
                <a:cubicBezTo>
                  <a:pt x="22016" y="16015"/>
                  <a:pt x="22087" y="16003"/>
                  <a:pt x="22147" y="15979"/>
                </a:cubicBezTo>
                <a:cubicBezTo>
                  <a:pt x="22718" y="16122"/>
                  <a:pt x="23266" y="16253"/>
                  <a:pt x="23790" y="16360"/>
                </a:cubicBezTo>
                <a:cubicBezTo>
                  <a:pt x="23313" y="16598"/>
                  <a:pt x="22837" y="16800"/>
                  <a:pt x="22325" y="16991"/>
                </a:cubicBezTo>
                <a:cubicBezTo>
                  <a:pt x="21432" y="16669"/>
                  <a:pt x="20468" y="16276"/>
                  <a:pt x="19456" y="15836"/>
                </a:cubicBezTo>
                <a:cubicBezTo>
                  <a:pt x="19468" y="15824"/>
                  <a:pt x="19480" y="15824"/>
                  <a:pt x="19503" y="15800"/>
                </a:cubicBezTo>
                <a:cubicBezTo>
                  <a:pt x="19944" y="15765"/>
                  <a:pt x="20396" y="15705"/>
                  <a:pt x="20825" y="15645"/>
                </a:cubicBezTo>
                <a:close/>
                <a:moveTo>
                  <a:pt x="5418" y="14086"/>
                </a:moveTo>
                <a:cubicBezTo>
                  <a:pt x="5811" y="14252"/>
                  <a:pt x="6204" y="14431"/>
                  <a:pt x="6657" y="14598"/>
                </a:cubicBezTo>
                <a:cubicBezTo>
                  <a:pt x="7121" y="15110"/>
                  <a:pt x="7633" y="15562"/>
                  <a:pt x="8228" y="16003"/>
                </a:cubicBezTo>
                <a:cubicBezTo>
                  <a:pt x="8169" y="16038"/>
                  <a:pt x="8097" y="16074"/>
                  <a:pt x="8038" y="16122"/>
                </a:cubicBezTo>
                <a:cubicBezTo>
                  <a:pt x="7692" y="16324"/>
                  <a:pt x="7383" y="16503"/>
                  <a:pt x="7097" y="16681"/>
                </a:cubicBezTo>
                <a:cubicBezTo>
                  <a:pt x="6847" y="16693"/>
                  <a:pt x="6645" y="16812"/>
                  <a:pt x="6502" y="17027"/>
                </a:cubicBezTo>
                <a:cubicBezTo>
                  <a:pt x="5871" y="16538"/>
                  <a:pt x="5311" y="16015"/>
                  <a:pt x="4835" y="15443"/>
                </a:cubicBezTo>
                <a:cubicBezTo>
                  <a:pt x="4978" y="15014"/>
                  <a:pt x="5180" y="14574"/>
                  <a:pt x="5418" y="14086"/>
                </a:cubicBezTo>
                <a:close/>
                <a:moveTo>
                  <a:pt x="24242" y="16443"/>
                </a:moveTo>
                <a:cubicBezTo>
                  <a:pt x="24956" y="16598"/>
                  <a:pt x="25635" y="16693"/>
                  <a:pt x="26230" y="16788"/>
                </a:cubicBezTo>
                <a:cubicBezTo>
                  <a:pt x="25695" y="17110"/>
                  <a:pt x="25099" y="17408"/>
                  <a:pt x="24444" y="17646"/>
                </a:cubicBezTo>
                <a:cubicBezTo>
                  <a:pt x="23921" y="17503"/>
                  <a:pt x="23349" y="17324"/>
                  <a:pt x="22754" y="17134"/>
                </a:cubicBezTo>
                <a:cubicBezTo>
                  <a:pt x="23278" y="16919"/>
                  <a:pt x="23766" y="16693"/>
                  <a:pt x="24242" y="16443"/>
                </a:cubicBezTo>
                <a:close/>
                <a:moveTo>
                  <a:pt x="9526" y="16146"/>
                </a:moveTo>
                <a:cubicBezTo>
                  <a:pt x="10586" y="16753"/>
                  <a:pt x="11764" y="17277"/>
                  <a:pt x="12991" y="17705"/>
                </a:cubicBezTo>
                <a:cubicBezTo>
                  <a:pt x="11598" y="17408"/>
                  <a:pt x="10324" y="16931"/>
                  <a:pt x="9240" y="16312"/>
                </a:cubicBezTo>
                <a:cubicBezTo>
                  <a:pt x="9335" y="16253"/>
                  <a:pt x="9443" y="16205"/>
                  <a:pt x="9526" y="16146"/>
                </a:cubicBezTo>
                <a:close/>
                <a:moveTo>
                  <a:pt x="6383" y="17431"/>
                </a:moveTo>
                <a:cubicBezTo>
                  <a:pt x="6383" y="17455"/>
                  <a:pt x="6383" y="17467"/>
                  <a:pt x="6406" y="17503"/>
                </a:cubicBezTo>
                <a:cubicBezTo>
                  <a:pt x="6145" y="17634"/>
                  <a:pt x="5930" y="17741"/>
                  <a:pt x="5728" y="17848"/>
                </a:cubicBezTo>
                <a:cubicBezTo>
                  <a:pt x="5930" y="17705"/>
                  <a:pt x="6145" y="17574"/>
                  <a:pt x="6383" y="17431"/>
                </a:cubicBezTo>
                <a:close/>
                <a:moveTo>
                  <a:pt x="26659" y="16848"/>
                </a:moveTo>
                <a:cubicBezTo>
                  <a:pt x="26885" y="16872"/>
                  <a:pt x="27100" y="16896"/>
                  <a:pt x="27302" y="16919"/>
                </a:cubicBezTo>
                <a:cubicBezTo>
                  <a:pt x="26814" y="17289"/>
                  <a:pt x="26314" y="17634"/>
                  <a:pt x="25742" y="17943"/>
                </a:cubicBezTo>
                <a:cubicBezTo>
                  <a:pt x="25480" y="17908"/>
                  <a:pt x="25195" y="17848"/>
                  <a:pt x="24897" y="17765"/>
                </a:cubicBezTo>
                <a:cubicBezTo>
                  <a:pt x="25540" y="17503"/>
                  <a:pt x="26123" y="17193"/>
                  <a:pt x="26659" y="16848"/>
                </a:cubicBezTo>
                <a:close/>
                <a:moveTo>
                  <a:pt x="10550" y="15598"/>
                </a:moveTo>
                <a:cubicBezTo>
                  <a:pt x="12145" y="15848"/>
                  <a:pt x="13919" y="16003"/>
                  <a:pt x="15812" y="16003"/>
                </a:cubicBezTo>
                <a:lnTo>
                  <a:pt x="15955" y="16003"/>
                </a:lnTo>
                <a:lnTo>
                  <a:pt x="15955" y="17491"/>
                </a:lnTo>
                <a:cubicBezTo>
                  <a:pt x="15598" y="17658"/>
                  <a:pt x="15241" y="17824"/>
                  <a:pt x="14872" y="17979"/>
                </a:cubicBezTo>
                <a:cubicBezTo>
                  <a:pt x="14455" y="17872"/>
                  <a:pt x="14038" y="17765"/>
                  <a:pt x="13622" y="17634"/>
                </a:cubicBezTo>
                <a:cubicBezTo>
                  <a:pt x="12252" y="17217"/>
                  <a:pt x="10967" y="16669"/>
                  <a:pt x="9812" y="16015"/>
                </a:cubicBezTo>
                <a:cubicBezTo>
                  <a:pt x="10062" y="15860"/>
                  <a:pt x="10312" y="15729"/>
                  <a:pt x="10550" y="15598"/>
                </a:cubicBezTo>
                <a:close/>
                <a:moveTo>
                  <a:pt x="19170" y="16015"/>
                </a:moveTo>
                <a:cubicBezTo>
                  <a:pt x="20134" y="16431"/>
                  <a:pt x="21063" y="16800"/>
                  <a:pt x="21944" y="17134"/>
                </a:cubicBezTo>
                <a:cubicBezTo>
                  <a:pt x="20837" y="17503"/>
                  <a:pt x="19658" y="17789"/>
                  <a:pt x="18444" y="17920"/>
                </a:cubicBezTo>
                <a:cubicBezTo>
                  <a:pt x="18158" y="17943"/>
                  <a:pt x="17872" y="17979"/>
                  <a:pt x="17575" y="17991"/>
                </a:cubicBezTo>
                <a:lnTo>
                  <a:pt x="17575" y="16955"/>
                </a:lnTo>
                <a:cubicBezTo>
                  <a:pt x="18110" y="16657"/>
                  <a:pt x="18634" y="16360"/>
                  <a:pt x="19170" y="16015"/>
                </a:cubicBezTo>
                <a:close/>
                <a:moveTo>
                  <a:pt x="4752" y="15729"/>
                </a:moveTo>
                <a:cubicBezTo>
                  <a:pt x="5192" y="16241"/>
                  <a:pt x="5704" y="16717"/>
                  <a:pt x="6264" y="17158"/>
                </a:cubicBezTo>
                <a:cubicBezTo>
                  <a:pt x="5573" y="17586"/>
                  <a:pt x="5133" y="17872"/>
                  <a:pt x="4871" y="18051"/>
                </a:cubicBezTo>
                <a:cubicBezTo>
                  <a:pt x="4549" y="17431"/>
                  <a:pt x="4525" y="16622"/>
                  <a:pt x="4752" y="15729"/>
                </a:cubicBezTo>
                <a:close/>
                <a:moveTo>
                  <a:pt x="15967" y="17789"/>
                </a:moveTo>
                <a:lnTo>
                  <a:pt x="15967" y="18051"/>
                </a:lnTo>
                <a:cubicBezTo>
                  <a:pt x="15789" y="18051"/>
                  <a:pt x="15610" y="18039"/>
                  <a:pt x="15431" y="18039"/>
                </a:cubicBezTo>
                <a:cubicBezTo>
                  <a:pt x="15610" y="17943"/>
                  <a:pt x="15789" y="17860"/>
                  <a:pt x="15967" y="17789"/>
                </a:cubicBezTo>
                <a:close/>
                <a:moveTo>
                  <a:pt x="27695" y="16931"/>
                </a:moveTo>
                <a:cubicBezTo>
                  <a:pt x="27921" y="16955"/>
                  <a:pt x="28135" y="16955"/>
                  <a:pt x="28326" y="16955"/>
                </a:cubicBezTo>
                <a:lnTo>
                  <a:pt x="28576" y="16955"/>
                </a:lnTo>
                <a:cubicBezTo>
                  <a:pt x="28683" y="17229"/>
                  <a:pt x="28683" y="17455"/>
                  <a:pt x="28588" y="17634"/>
                </a:cubicBezTo>
                <a:cubicBezTo>
                  <a:pt x="28433" y="17931"/>
                  <a:pt x="27969" y="18098"/>
                  <a:pt x="27242" y="18098"/>
                </a:cubicBezTo>
                <a:cubicBezTo>
                  <a:pt x="26921" y="18098"/>
                  <a:pt x="26564" y="18062"/>
                  <a:pt x="26183" y="18003"/>
                </a:cubicBezTo>
                <a:cubicBezTo>
                  <a:pt x="26730" y="17681"/>
                  <a:pt x="27242" y="17324"/>
                  <a:pt x="27695" y="16931"/>
                </a:cubicBezTo>
                <a:close/>
                <a:moveTo>
                  <a:pt x="22337" y="17277"/>
                </a:moveTo>
                <a:cubicBezTo>
                  <a:pt x="22920" y="17491"/>
                  <a:pt x="23468" y="17646"/>
                  <a:pt x="23992" y="17800"/>
                </a:cubicBezTo>
                <a:cubicBezTo>
                  <a:pt x="22611" y="18241"/>
                  <a:pt x="21051" y="18503"/>
                  <a:pt x="19349" y="18503"/>
                </a:cubicBezTo>
                <a:cubicBezTo>
                  <a:pt x="18765" y="18503"/>
                  <a:pt x="18170" y="18467"/>
                  <a:pt x="17575" y="18408"/>
                </a:cubicBezTo>
                <a:lnTo>
                  <a:pt x="17575" y="18289"/>
                </a:lnTo>
                <a:cubicBezTo>
                  <a:pt x="17872" y="18277"/>
                  <a:pt x="18170" y="18241"/>
                  <a:pt x="18468" y="18205"/>
                </a:cubicBezTo>
                <a:cubicBezTo>
                  <a:pt x="19825" y="18039"/>
                  <a:pt x="21135" y="17729"/>
                  <a:pt x="22337" y="17277"/>
                </a:cubicBezTo>
                <a:close/>
                <a:moveTo>
                  <a:pt x="8943" y="16467"/>
                </a:moveTo>
                <a:cubicBezTo>
                  <a:pt x="10455" y="17360"/>
                  <a:pt x="12276" y="17979"/>
                  <a:pt x="14300" y="18217"/>
                </a:cubicBezTo>
                <a:cubicBezTo>
                  <a:pt x="13145" y="18682"/>
                  <a:pt x="12026" y="19027"/>
                  <a:pt x="10990" y="19277"/>
                </a:cubicBezTo>
                <a:cubicBezTo>
                  <a:pt x="9800" y="18896"/>
                  <a:pt x="8704" y="18408"/>
                  <a:pt x="7740" y="17836"/>
                </a:cubicBezTo>
                <a:cubicBezTo>
                  <a:pt x="7835" y="17717"/>
                  <a:pt x="7871" y="17574"/>
                  <a:pt x="7871" y="17408"/>
                </a:cubicBezTo>
                <a:cubicBezTo>
                  <a:pt x="7871" y="17289"/>
                  <a:pt x="7847" y="17169"/>
                  <a:pt x="7800" y="17086"/>
                </a:cubicBezTo>
                <a:cubicBezTo>
                  <a:pt x="8169" y="16896"/>
                  <a:pt x="8550" y="16681"/>
                  <a:pt x="8943" y="16467"/>
                </a:cubicBezTo>
                <a:close/>
                <a:moveTo>
                  <a:pt x="6490" y="17753"/>
                </a:moveTo>
                <a:cubicBezTo>
                  <a:pt x="6621" y="17979"/>
                  <a:pt x="6859" y="18146"/>
                  <a:pt x="7133" y="18146"/>
                </a:cubicBezTo>
                <a:cubicBezTo>
                  <a:pt x="7276" y="18146"/>
                  <a:pt x="7430" y="18098"/>
                  <a:pt x="7538" y="18027"/>
                </a:cubicBezTo>
                <a:cubicBezTo>
                  <a:pt x="8407" y="18539"/>
                  <a:pt x="9395" y="19003"/>
                  <a:pt x="10431" y="19372"/>
                </a:cubicBezTo>
                <a:cubicBezTo>
                  <a:pt x="10038" y="19455"/>
                  <a:pt x="9609" y="19515"/>
                  <a:pt x="9228" y="19539"/>
                </a:cubicBezTo>
                <a:cubicBezTo>
                  <a:pt x="9157" y="19515"/>
                  <a:pt x="9062" y="19479"/>
                  <a:pt x="8990" y="19479"/>
                </a:cubicBezTo>
                <a:cubicBezTo>
                  <a:pt x="8871" y="19479"/>
                  <a:pt x="8764" y="19515"/>
                  <a:pt x="8681" y="19575"/>
                </a:cubicBezTo>
                <a:lnTo>
                  <a:pt x="8335" y="19575"/>
                </a:lnTo>
                <a:cubicBezTo>
                  <a:pt x="6823" y="19575"/>
                  <a:pt x="5716" y="19170"/>
                  <a:pt x="5121" y="18420"/>
                </a:cubicBezTo>
                <a:cubicBezTo>
                  <a:pt x="5454" y="18277"/>
                  <a:pt x="5906" y="18051"/>
                  <a:pt x="6490" y="17753"/>
                </a:cubicBezTo>
                <a:close/>
                <a:moveTo>
                  <a:pt x="14884" y="18265"/>
                </a:moveTo>
                <a:cubicBezTo>
                  <a:pt x="14919" y="18265"/>
                  <a:pt x="14943" y="18265"/>
                  <a:pt x="14991" y="18277"/>
                </a:cubicBezTo>
                <a:cubicBezTo>
                  <a:pt x="15312" y="18348"/>
                  <a:pt x="15646" y="18408"/>
                  <a:pt x="15967" y="18467"/>
                </a:cubicBezTo>
                <a:lnTo>
                  <a:pt x="15967" y="20110"/>
                </a:lnTo>
                <a:cubicBezTo>
                  <a:pt x="14396" y="20051"/>
                  <a:pt x="12907" y="19813"/>
                  <a:pt x="11526" y="19420"/>
                </a:cubicBezTo>
                <a:cubicBezTo>
                  <a:pt x="12598" y="19158"/>
                  <a:pt x="13729" y="18765"/>
                  <a:pt x="14884" y="18265"/>
                </a:cubicBezTo>
                <a:close/>
                <a:moveTo>
                  <a:pt x="24468" y="17931"/>
                </a:moveTo>
                <a:cubicBezTo>
                  <a:pt x="24778" y="18027"/>
                  <a:pt x="25099" y="18086"/>
                  <a:pt x="25373" y="18146"/>
                </a:cubicBezTo>
                <a:cubicBezTo>
                  <a:pt x="23218" y="19301"/>
                  <a:pt x="20527" y="20015"/>
                  <a:pt x="17575" y="20122"/>
                </a:cubicBezTo>
                <a:lnTo>
                  <a:pt x="17575" y="18693"/>
                </a:lnTo>
                <a:cubicBezTo>
                  <a:pt x="18170" y="18753"/>
                  <a:pt x="18753" y="18777"/>
                  <a:pt x="19349" y="18777"/>
                </a:cubicBezTo>
                <a:cubicBezTo>
                  <a:pt x="21242" y="18777"/>
                  <a:pt x="22968" y="18479"/>
                  <a:pt x="24468" y="17931"/>
                </a:cubicBezTo>
                <a:close/>
                <a:moveTo>
                  <a:pt x="18408" y="1"/>
                </a:moveTo>
                <a:cubicBezTo>
                  <a:pt x="17717" y="1"/>
                  <a:pt x="17003" y="48"/>
                  <a:pt x="16301" y="132"/>
                </a:cubicBezTo>
                <a:cubicBezTo>
                  <a:pt x="15848" y="191"/>
                  <a:pt x="15420" y="251"/>
                  <a:pt x="14991" y="334"/>
                </a:cubicBezTo>
                <a:cubicBezTo>
                  <a:pt x="14574" y="310"/>
                  <a:pt x="14157" y="298"/>
                  <a:pt x="13741" y="298"/>
                </a:cubicBezTo>
                <a:cubicBezTo>
                  <a:pt x="9824" y="298"/>
                  <a:pt x="6537" y="1584"/>
                  <a:pt x="4763" y="3715"/>
                </a:cubicBezTo>
                <a:cubicBezTo>
                  <a:pt x="4537" y="3787"/>
                  <a:pt x="4382" y="4001"/>
                  <a:pt x="4359" y="4251"/>
                </a:cubicBezTo>
                <a:cubicBezTo>
                  <a:pt x="4073" y="4668"/>
                  <a:pt x="3859" y="5120"/>
                  <a:pt x="3692" y="5573"/>
                </a:cubicBezTo>
                <a:cubicBezTo>
                  <a:pt x="3501" y="6097"/>
                  <a:pt x="3394" y="6632"/>
                  <a:pt x="3358" y="7180"/>
                </a:cubicBezTo>
                <a:cubicBezTo>
                  <a:pt x="3204" y="7275"/>
                  <a:pt x="3097" y="7383"/>
                  <a:pt x="3049" y="7525"/>
                </a:cubicBezTo>
                <a:cubicBezTo>
                  <a:pt x="2977" y="7764"/>
                  <a:pt x="3097" y="8061"/>
                  <a:pt x="3406" y="8395"/>
                </a:cubicBezTo>
                <a:cubicBezTo>
                  <a:pt x="3406" y="8430"/>
                  <a:pt x="3430" y="8466"/>
                  <a:pt x="3430" y="8514"/>
                </a:cubicBezTo>
                <a:cubicBezTo>
                  <a:pt x="3085" y="9311"/>
                  <a:pt x="2906" y="10169"/>
                  <a:pt x="2906" y="11062"/>
                </a:cubicBezTo>
                <a:lnTo>
                  <a:pt x="2906" y="11097"/>
                </a:lnTo>
                <a:lnTo>
                  <a:pt x="2906" y="11133"/>
                </a:lnTo>
                <a:lnTo>
                  <a:pt x="2906" y="11145"/>
                </a:lnTo>
                <a:cubicBezTo>
                  <a:pt x="2906" y="11574"/>
                  <a:pt x="2966" y="11990"/>
                  <a:pt x="3049" y="12407"/>
                </a:cubicBezTo>
                <a:cubicBezTo>
                  <a:pt x="2692" y="12609"/>
                  <a:pt x="2692" y="12752"/>
                  <a:pt x="2716" y="12847"/>
                </a:cubicBezTo>
                <a:cubicBezTo>
                  <a:pt x="2727" y="12990"/>
                  <a:pt x="2811" y="13157"/>
                  <a:pt x="3323" y="13288"/>
                </a:cubicBezTo>
                <a:cubicBezTo>
                  <a:pt x="3609" y="14062"/>
                  <a:pt x="4037" y="14788"/>
                  <a:pt x="4585" y="15491"/>
                </a:cubicBezTo>
                <a:cubicBezTo>
                  <a:pt x="4251" y="16562"/>
                  <a:pt x="4299" y="17503"/>
                  <a:pt x="4704" y="18241"/>
                </a:cubicBezTo>
                <a:cubicBezTo>
                  <a:pt x="4513" y="18408"/>
                  <a:pt x="4537" y="18467"/>
                  <a:pt x="4573" y="18527"/>
                </a:cubicBezTo>
                <a:cubicBezTo>
                  <a:pt x="4585" y="18551"/>
                  <a:pt x="4632" y="18598"/>
                  <a:pt x="4704" y="18598"/>
                </a:cubicBezTo>
                <a:cubicBezTo>
                  <a:pt x="4740" y="18598"/>
                  <a:pt x="4811" y="18586"/>
                  <a:pt x="4894" y="18539"/>
                </a:cubicBezTo>
                <a:cubicBezTo>
                  <a:pt x="5537" y="19408"/>
                  <a:pt x="6740" y="19872"/>
                  <a:pt x="8383" y="19872"/>
                </a:cubicBezTo>
                <a:lnTo>
                  <a:pt x="8466" y="19872"/>
                </a:lnTo>
                <a:cubicBezTo>
                  <a:pt x="8442" y="19944"/>
                  <a:pt x="8419" y="20015"/>
                  <a:pt x="8419" y="20086"/>
                </a:cubicBezTo>
                <a:cubicBezTo>
                  <a:pt x="8419" y="20420"/>
                  <a:pt x="8692" y="20682"/>
                  <a:pt x="9014" y="20682"/>
                </a:cubicBezTo>
                <a:cubicBezTo>
                  <a:pt x="9347" y="20682"/>
                  <a:pt x="9609" y="20420"/>
                  <a:pt x="9609" y="20086"/>
                </a:cubicBezTo>
                <a:cubicBezTo>
                  <a:pt x="9609" y="19991"/>
                  <a:pt x="9585" y="19884"/>
                  <a:pt x="9538" y="19789"/>
                </a:cubicBezTo>
                <a:cubicBezTo>
                  <a:pt x="10014" y="19729"/>
                  <a:pt x="10502" y="19658"/>
                  <a:pt x="11014" y="19539"/>
                </a:cubicBezTo>
                <a:cubicBezTo>
                  <a:pt x="12550" y="20015"/>
                  <a:pt x="14229" y="20313"/>
                  <a:pt x="16003" y="20384"/>
                </a:cubicBezTo>
                <a:lnTo>
                  <a:pt x="16003" y="20979"/>
                </a:lnTo>
                <a:cubicBezTo>
                  <a:pt x="7073" y="21098"/>
                  <a:pt x="1" y="22837"/>
                  <a:pt x="1" y="24968"/>
                </a:cubicBezTo>
                <a:lnTo>
                  <a:pt x="1" y="40470"/>
                </a:lnTo>
                <a:cubicBezTo>
                  <a:pt x="1" y="41315"/>
                  <a:pt x="6002" y="42018"/>
                  <a:pt x="13919" y="42161"/>
                </a:cubicBezTo>
                <a:lnTo>
                  <a:pt x="13919" y="57686"/>
                </a:lnTo>
                <a:cubicBezTo>
                  <a:pt x="13919" y="57877"/>
                  <a:pt x="15372" y="58020"/>
                  <a:pt x="17182" y="58020"/>
                </a:cubicBezTo>
                <a:cubicBezTo>
                  <a:pt x="18979" y="58020"/>
                  <a:pt x="20432" y="57877"/>
                  <a:pt x="20432" y="57686"/>
                </a:cubicBezTo>
                <a:lnTo>
                  <a:pt x="20432" y="42149"/>
                </a:lnTo>
                <a:cubicBezTo>
                  <a:pt x="28207" y="41982"/>
                  <a:pt x="34053" y="41291"/>
                  <a:pt x="34053" y="40470"/>
                </a:cubicBezTo>
                <a:lnTo>
                  <a:pt x="34053" y="24968"/>
                </a:lnTo>
                <a:cubicBezTo>
                  <a:pt x="34029" y="22813"/>
                  <a:pt x="26719" y="21063"/>
                  <a:pt x="17575" y="20979"/>
                </a:cubicBezTo>
                <a:lnTo>
                  <a:pt x="17575" y="20408"/>
                </a:lnTo>
                <a:cubicBezTo>
                  <a:pt x="20694" y="20301"/>
                  <a:pt x="23540" y="19491"/>
                  <a:pt x="25790" y="18229"/>
                </a:cubicBezTo>
                <a:cubicBezTo>
                  <a:pt x="26326" y="18324"/>
                  <a:pt x="26826" y="18384"/>
                  <a:pt x="27242" y="18384"/>
                </a:cubicBezTo>
                <a:cubicBezTo>
                  <a:pt x="28076" y="18384"/>
                  <a:pt x="28612" y="18170"/>
                  <a:pt x="28826" y="17765"/>
                </a:cubicBezTo>
                <a:cubicBezTo>
                  <a:pt x="28945" y="17527"/>
                  <a:pt x="28969" y="17265"/>
                  <a:pt x="28874" y="16931"/>
                </a:cubicBezTo>
                <a:cubicBezTo>
                  <a:pt x="29528" y="16872"/>
                  <a:pt x="29898" y="16693"/>
                  <a:pt x="29993" y="16396"/>
                </a:cubicBezTo>
                <a:cubicBezTo>
                  <a:pt x="30100" y="16086"/>
                  <a:pt x="29874" y="15705"/>
                  <a:pt x="29326" y="15241"/>
                </a:cubicBezTo>
                <a:cubicBezTo>
                  <a:pt x="30279" y="13967"/>
                  <a:pt x="30814" y="12538"/>
                  <a:pt x="30814" y="11038"/>
                </a:cubicBezTo>
                <a:cubicBezTo>
                  <a:pt x="30814" y="9919"/>
                  <a:pt x="30517" y="8835"/>
                  <a:pt x="29981" y="7835"/>
                </a:cubicBezTo>
                <a:cubicBezTo>
                  <a:pt x="29981" y="7787"/>
                  <a:pt x="29957" y="7704"/>
                  <a:pt x="29957" y="7644"/>
                </a:cubicBezTo>
                <a:cubicBezTo>
                  <a:pt x="29838" y="6668"/>
                  <a:pt x="29517" y="5751"/>
                  <a:pt x="29005" y="4918"/>
                </a:cubicBezTo>
                <a:cubicBezTo>
                  <a:pt x="29266" y="4727"/>
                  <a:pt x="29231" y="4668"/>
                  <a:pt x="29183" y="4596"/>
                </a:cubicBezTo>
                <a:cubicBezTo>
                  <a:pt x="29171" y="4561"/>
                  <a:pt x="29147" y="4525"/>
                  <a:pt x="29052" y="4525"/>
                </a:cubicBezTo>
                <a:cubicBezTo>
                  <a:pt x="29005" y="4525"/>
                  <a:pt x="28921" y="4549"/>
                  <a:pt x="28802" y="4596"/>
                </a:cubicBezTo>
                <a:cubicBezTo>
                  <a:pt x="28790" y="4561"/>
                  <a:pt x="28766" y="4549"/>
                  <a:pt x="28755" y="4525"/>
                </a:cubicBezTo>
                <a:cubicBezTo>
                  <a:pt x="28731" y="4001"/>
                  <a:pt x="28588" y="3525"/>
                  <a:pt x="28326" y="3120"/>
                </a:cubicBezTo>
                <a:cubicBezTo>
                  <a:pt x="27802" y="2334"/>
                  <a:pt x="26861" y="1858"/>
                  <a:pt x="25552" y="1715"/>
                </a:cubicBezTo>
                <a:cubicBezTo>
                  <a:pt x="23611" y="620"/>
                  <a:pt x="21135" y="1"/>
                  <a:pt x="184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53;p68">
            <a:extLst>
              <a:ext uri="{FF2B5EF4-FFF2-40B4-BE49-F238E27FC236}">
                <a16:creationId xmlns:a16="http://schemas.microsoft.com/office/drawing/2014/main" id="{B47A51C3-CA12-D393-9B2F-1BCBD1BFDA23}"/>
              </a:ext>
            </a:extLst>
          </p:cNvPr>
          <p:cNvSpPr/>
          <p:nvPr/>
        </p:nvSpPr>
        <p:spPr>
          <a:xfrm>
            <a:off x="5900086" y="2968206"/>
            <a:ext cx="2695161" cy="2175294"/>
          </a:xfrm>
          <a:custGeom>
            <a:avLst/>
            <a:gdLst/>
            <a:ahLst/>
            <a:cxnLst/>
            <a:rect l="l" t="t" r="r" b="b"/>
            <a:pathLst>
              <a:path w="66807" h="53924" extrusionOk="0">
                <a:moveTo>
                  <a:pt x="32743" y="2799"/>
                </a:moveTo>
                <a:cubicBezTo>
                  <a:pt x="32755" y="2882"/>
                  <a:pt x="32791" y="2942"/>
                  <a:pt x="32826" y="3025"/>
                </a:cubicBezTo>
                <a:cubicBezTo>
                  <a:pt x="32934" y="2989"/>
                  <a:pt x="33041" y="2977"/>
                  <a:pt x="33207" y="2942"/>
                </a:cubicBezTo>
                <a:lnTo>
                  <a:pt x="33207" y="2942"/>
                </a:lnTo>
                <a:cubicBezTo>
                  <a:pt x="33160" y="3096"/>
                  <a:pt x="33124" y="3215"/>
                  <a:pt x="33065" y="3477"/>
                </a:cubicBezTo>
                <a:cubicBezTo>
                  <a:pt x="32886" y="3203"/>
                  <a:pt x="32767" y="3037"/>
                  <a:pt x="32648" y="2858"/>
                </a:cubicBezTo>
                <a:cubicBezTo>
                  <a:pt x="32684" y="2846"/>
                  <a:pt x="32707" y="2822"/>
                  <a:pt x="32743" y="2799"/>
                </a:cubicBezTo>
                <a:close/>
                <a:moveTo>
                  <a:pt x="37732" y="11597"/>
                </a:moveTo>
                <a:lnTo>
                  <a:pt x="37732" y="12002"/>
                </a:lnTo>
                <a:lnTo>
                  <a:pt x="37208" y="12002"/>
                </a:lnTo>
                <a:cubicBezTo>
                  <a:pt x="37184" y="11990"/>
                  <a:pt x="37184" y="11955"/>
                  <a:pt x="37172" y="11943"/>
                </a:cubicBezTo>
                <a:cubicBezTo>
                  <a:pt x="37351" y="11835"/>
                  <a:pt x="37518" y="11728"/>
                  <a:pt x="37732" y="11597"/>
                </a:cubicBezTo>
                <a:close/>
                <a:moveTo>
                  <a:pt x="28469" y="13443"/>
                </a:moveTo>
                <a:cubicBezTo>
                  <a:pt x="28707" y="13871"/>
                  <a:pt x="28624" y="14252"/>
                  <a:pt x="28505" y="14633"/>
                </a:cubicBezTo>
                <a:cubicBezTo>
                  <a:pt x="28469" y="14622"/>
                  <a:pt x="28421" y="14622"/>
                  <a:pt x="28397" y="14622"/>
                </a:cubicBezTo>
                <a:cubicBezTo>
                  <a:pt x="28421" y="14252"/>
                  <a:pt x="28457" y="13871"/>
                  <a:pt x="28469" y="13443"/>
                </a:cubicBezTo>
                <a:close/>
                <a:moveTo>
                  <a:pt x="37577" y="12109"/>
                </a:moveTo>
                <a:lnTo>
                  <a:pt x="37577" y="14681"/>
                </a:lnTo>
                <a:lnTo>
                  <a:pt x="36934" y="14681"/>
                </a:lnTo>
                <a:cubicBezTo>
                  <a:pt x="37029" y="13979"/>
                  <a:pt x="36720" y="13252"/>
                  <a:pt x="37160" y="12550"/>
                </a:cubicBezTo>
                <a:cubicBezTo>
                  <a:pt x="37101" y="12467"/>
                  <a:pt x="37017" y="12336"/>
                  <a:pt x="36875" y="12145"/>
                </a:cubicBezTo>
                <a:cubicBezTo>
                  <a:pt x="37148" y="12133"/>
                  <a:pt x="37339" y="12121"/>
                  <a:pt x="37577" y="12109"/>
                </a:cubicBezTo>
                <a:close/>
                <a:moveTo>
                  <a:pt x="29671" y="12145"/>
                </a:moveTo>
                <a:cubicBezTo>
                  <a:pt x="29719" y="12205"/>
                  <a:pt x="29790" y="12288"/>
                  <a:pt x="29790" y="12336"/>
                </a:cubicBezTo>
                <a:cubicBezTo>
                  <a:pt x="29814" y="12669"/>
                  <a:pt x="29814" y="13014"/>
                  <a:pt x="29874" y="13336"/>
                </a:cubicBezTo>
                <a:lnTo>
                  <a:pt x="29874" y="12193"/>
                </a:lnTo>
                <a:cubicBezTo>
                  <a:pt x="29958" y="12165"/>
                  <a:pt x="30032" y="12151"/>
                  <a:pt x="30096" y="12151"/>
                </a:cubicBezTo>
                <a:cubicBezTo>
                  <a:pt x="30279" y="12151"/>
                  <a:pt x="30383" y="12265"/>
                  <a:pt x="30410" y="12502"/>
                </a:cubicBezTo>
                <a:cubicBezTo>
                  <a:pt x="30481" y="13229"/>
                  <a:pt x="30743" y="13943"/>
                  <a:pt x="30600" y="14705"/>
                </a:cubicBezTo>
                <a:lnTo>
                  <a:pt x="29231" y="14705"/>
                </a:lnTo>
                <a:cubicBezTo>
                  <a:pt x="29290" y="14467"/>
                  <a:pt x="29290" y="14229"/>
                  <a:pt x="29374" y="14038"/>
                </a:cubicBezTo>
                <a:cubicBezTo>
                  <a:pt x="29588" y="13562"/>
                  <a:pt x="29350" y="13062"/>
                  <a:pt x="29433" y="12586"/>
                </a:cubicBezTo>
                <a:cubicBezTo>
                  <a:pt x="29469" y="12490"/>
                  <a:pt x="29457" y="12383"/>
                  <a:pt x="29493" y="12300"/>
                </a:cubicBezTo>
                <a:cubicBezTo>
                  <a:pt x="29528" y="12240"/>
                  <a:pt x="29612" y="12193"/>
                  <a:pt x="29671" y="12145"/>
                </a:cubicBezTo>
                <a:close/>
                <a:moveTo>
                  <a:pt x="31267" y="12895"/>
                </a:moveTo>
                <a:cubicBezTo>
                  <a:pt x="31398" y="13490"/>
                  <a:pt x="31541" y="14086"/>
                  <a:pt x="31683" y="14693"/>
                </a:cubicBezTo>
                <a:cubicBezTo>
                  <a:pt x="31574" y="14703"/>
                  <a:pt x="31484" y="14709"/>
                  <a:pt x="31412" y="14709"/>
                </a:cubicBezTo>
                <a:cubicBezTo>
                  <a:pt x="31121" y="14709"/>
                  <a:pt x="31098" y="14610"/>
                  <a:pt x="31136" y="14229"/>
                </a:cubicBezTo>
                <a:lnTo>
                  <a:pt x="31183" y="13514"/>
                </a:lnTo>
                <a:cubicBezTo>
                  <a:pt x="31195" y="13312"/>
                  <a:pt x="31207" y="13098"/>
                  <a:pt x="31267" y="12895"/>
                </a:cubicBezTo>
                <a:close/>
                <a:moveTo>
                  <a:pt x="31755" y="12943"/>
                </a:moveTo>
                <a:lnTo>
                  <a:pt x="31755" y="12943"/>
                </a:lnTo>
                <a:cubicBezTo>
                  <a:pt x="31838" y="12949"/>
                  <a:pt x="31907" y="12949"/>
                  <a:pt x="31954" y="12949"/>
                </a:cubicBezTo>
                <a:cubicBezTo>
                  <a:pt x="32002" y="12949"/>
                  <a:pt x="32029" y="12949"/>
                  <a:pt x="32029" y="12955"/>
                </a:cubicBezTo>
                <a:cubicBezTo>
                  <a:pt x="32076" y="13336"/>
                  <a:pt x="32160" y="13740"/>
                  <a:pt x="32148" y="14145"/>
                </a:cubicBezTo>
                <a:cubicBezTo>
                  <a:pt x="32137" y="14313"/>
                  <a:pt x="32303" y="14710"/>
                  <a:pt x="31804" y="14710"/>
                </a:cubicBezTo>
                <a:cubicBezTo>
                  <a:pt x="31771" y="14710"/>
                  <a:pt x="31735" y="14709"/>
                  <a:pt x="31695" y="14705"/>
                </a:cubicBezTo>
                <a:cubicBezTo>
                  <a:pt x="31910" y="14098"/>
                  <a:pt x="32053" y="13526"/>
                  <a:pt x="31755" y="12943"/>
                </a:cubicBezTo>
                <a:close/>
                <a:moveTo>
                  <a:pt x="32493" y="12955"/>
                </a:moveTo>
                <a:cubicBezTo>
                  <a:pt x="32910" y="12990"/>
                  <a:pt x="33279" y="13038"/>
                  <a:pt x="33696" y="13086"/>
                </a:cubicBezTo>
                <a:cubicBezTo>
                  <a:pt x="33696" y="13562"/>
                  <a:pt x="33696" y="14014"/>
                  <a:pt x="33684" y="14455"/>
                </a:cubicBezTo>
                <a:cubicBezTo>
                  <a:pt x="33684" y="14526"/>
                  <a:pt x="33541" y="14693"/>
                  <a:pt x="33469" y="14693"/>
                </a:cubicBezTo>
                <a:cubicBezTo>
                  <a:pt x="33316" y="14708"/>
                  <a:pt x="33163" y="14713"/>
                  <a:pt x="33005" y="14713"/>
                </a:cubicBezTo>
                <a:cubicBezTo>
                  <a:pt x="32793" y="14713"/>
                  <a:pt x="32571" y="14705"/>
                  <a:pt x="32326" y="14705"/>
                </a:cubicBezTo>
                <a:cubicBezTo>
                  <a:pt x="32386" y="14098"/>
                  <a:pt x="32434" y="13526"/>
                  <a:pt x="32493" y="12955"/>
                </a:cubicBezTo>
                <a:close/>
                <a:moveTo>
                  <a:pt x="36553" y="12931"/>
                </a:moveTo>
                <a:cubicBezTo>
                  <a:pt x="36577" y="13514"/>
                  <a:pt x="36613" y="14110"/>
                  <a:pt x="36636" y="14717"/>
                </a:cubicBezTo>
                <a:cubicBezTo>
                  <a:pt x="36255" y="14574"/>
                  <a:pt x="36172" y="13645"/>
                  <a:pt x="36553" y="12931"/>
                </a:cubicBezTo>
                <a:close/>
                <a:moveTo>
                  <a:pt x="34601" y="13038"/>
                </a:moveTo>
                <a:cubicBezTo>
                  <a:pt x="34731" y="13229"/>
                  <a:pt x="34827" y="13383"/>
                  <a:pt x="34898" y="13526"/>
                </a:cubicBezTo>
                <a:cubicBezTo>
                  <a:pt x="34946" y="13610"/>
                  <a:pt x="34970" y="13693"/>
                  <a:pt x="34970" y="13788"/>
                </a:cubicBezTo>
                <a:lnTo>
                  <a:pt x="34970" y="14705"/>
                </a:lnTo>
                <a:cubicBezTo>
                  <a:pt x="34820" y="14705"/>
                  <a:pt x="34678" y="14718"/>
                  <a:pt x="34545" y="14718"/>
                </a:cubicBezTo>
                <a:cubicBezTo>
                  <a:pt x="34457" y="14718"/>
                  <a:pt x="34372" y="14712"/>
                  <a:pt x="34291" y="14693"/>
                </a:cubicBezTo>
                <a:cubicBezTo>
                  <a:pt x="34196" y="14681"/>
                  <a:pt x="34089" y="14514"/>
                  <a:pt x="34077" y="14407"/>
                </a:cubicBezTo>
                <a:cubicBezTo>
                  <a:pt x="34053" y="14169"/>
                  <a:pt x="34065" y="13931"/>
                  <a:pt x="34065" y="13693"/>
                </a:cubicBezTo>
                <a:cubicBezTo>
                  <a:pt x="34053" y="13074"/>
                  <a:pt x="34053" y="13074"/>
                  <a:pt x="34601" y="13038"/>
                </a:cubicBezTo>
                <a:close/>
                <a:moveTo>
                  <a:pt x="37756" y="12228"/>
                </a:moveTo>
                <a:cubicBezTo>
                  <a:pt x="37779" y="12478"/>
                  <a:pt x="37827" y="12740"/>
                  <a:pt x="37851" y="13014"/>
                </a:cubicBezTo>
                <a:cubicBezTo>
                  <a:pt x="37863" y="13276"/>
                  <a:pt x="37827" y="13550"/>
                  <a:pt x="37815" y="13812"/>
                </a:cubicBezTo>
                <a:cubicBezTo>
                  <a:pt x="37803" y="14145"/>
                  <a:pt x="38149" y="14645"/>
                  <a:pt x="38399" y="14669"/>
                </a:cubicBezTo>
                <a:cubicBezTo>
                  <a:pt x="38601" y="13919"/>
                  <a:pt x="38280" y="13133"/>
                  <a:pt x="38649" y="12419"/>
                </a:cubicBezTo>
                <a:lnTo>
                  <a:pt x="38780" y="12419"/>
                </a:lnTo>
                <a:cubicBezTo>
                  <a:pt x="38780" y="12621"/>
                  <a:pt x="38815" y="12836"/>
                  <a:pt x="38803" y="13038"/>
                </a:cubicBezTo>
                <a:cubicBezTo>
                  <a:pt x="38780" y="13229"/>
                  <a:pt x="38720" y="13443"/>
                  <a:pt x="38696" y="13633"/>
                </a:cubicBezTo>
                <a:cubicBezTo>
                  <a:pt x="38649" y="13979"/>
                  <a:pt x="38601" y="14324"/>
                  <a:pt x="38553" y="14705"/>
                </a:cubicBezTo>
                <a:cubicBezTo>
                  <a:pt x="38256" y="14705"/>
                  <a:pt x="37994" y="14705"/>
                  <a:pt x="37684" y="14729"/>
                </a:cubicBezTo>
                <a:lnTo>
                  <a:pt x="37684" y="12240"/>
                </a:lnTo>
                <a:cubicBezTo>
                  <a:pt x="37708" y="12240"/>
                  <a:pt x="37732" y="12228"/>
                  <a:pt x="37756" y="12228"/>
                </a:cubicBezTo>
                <a:close/>
                <a:moveTo>
                  <a:pt x="35505" y="12955"/>
                </a:moveTo>
                <a:lnTo>
                  <a:pt x="35732" y="14074"/>
                </a:lnTo>
                <a:cubicBezTo>
                  <a:pt x="35779" y="14348"/>
                  <a:pt x="35755" y="14348"/>
                  <a:pt x="36041" y="14407"/>
                </a:cubicBezTo>
                <a:cubicBezTo>
                  <a:pt x="36003" y="14677"/>
                  <a:pt x="35886" y="14733"/>
                  <a:pt x="35748" y="14733"/>
                </a:cubicBezTo>
                <a:cubicBezTo>
                  <a:pt x="35650" y="14733"/>
                  <a:pt x="35542" y="14704"/>
                  <a:pt x="35444" y="14704"/>
                </a:cubicBezTo>
                <a:cubicBezTo>
                  <a:pt x="35383" y="14704"/>
                  <a:pt x="35326" y="14715"/>
                  <a:pt x="35279" y="14753"/>
                </a:cubicBezTo>
                <a:cubicBezTo>
                  <a:pt x="35255" y="14741"/>
                  <a:pt x="35208" y="14705"/>
                  <a:pt x="35184" y="14693"/>
                </a:cubicBezTo>
                <a:cubicBezTo>
                  <a:pt x="35243" y="14110"/>
                  <a:pt x="35303" y="13550"/>
                  <a:pt x="35363" y="12967"/>
                </a:cubicBezTo>
                <a:cubicBezTo>
                  <a:pt x="35398" y="12967"/>
                  <a:pt x="35470" y="12955"/>
                  <a:pt x="35505" y="12955"/>
                </a:cubicBezTo>
                <a:close/>
                <a:moveTo>
                  <a:pt x="31731" y="1"/>
                </a:moveTo>
                <a:lnTo>
                  <a:pt x="31731" y="1"/>
                </a:lnTo>
                <a:cubicBezTo>
                  <a:pt x="31767" y="560"/>
                  <a:pt x="31969" y="989"/>
                  <a:pt x="32398" y="1298"/>
                </a:cubicBezTo>
                <a:cubicBezTo>
                  <a:pt x="32600" y="1453"/>
                  <a:pt x="32767" y="1668"/>
                  <a:pt x="32993" y="1894"/>
                </a:cubicBezTo>
                <a:cubicBezTo>
                  <a:pt x="32957" y="1941"/>
                  <a:pt x="32922" y="2072"/>
                  <a:pt x="32838" y="2180"/>
                </a:cubicBezTo>
                <a:cubicBezTo>
                  <a:pt x="32267" y="2906"/>
                  <a:pt x="32398" y="3454"/>
                  <a:pt x="33255" y="3775"/>
                </a:cubicBezTo>
                <a:cubicBezTo>
                  <a:pt x="33303" y="4168"/>
                  <a:pt x="33350" y="4573"/>
                  <a:pt x="33362" y="4977"/>
                </a:cubicBezTo>
                <a:cubicBezTo>
                  <a:pt x="33373" y="5260"/>
                  <a:pt x="33145" y="5484"/>
                  <a:pt x="32861" y="5484"/>
                </a:cubicBezTo>
                <a:cubicBezTo>
                  <a:pt x="32834" y="5484"/>
                  <a:pt x="32807" y="5482"/>
                  <a:pt x="32779" y="5478"/>
                </a:cubicBezTo>
                <a:cubicBezTo>
                  <a:pt x="32758" y="5476"/>
                  <a:pt x="32739" y="5475"/>
                  <a:pt x="32720" y="5475"/>
                </a:cubicBezTo>
                <a:cubicBezTo>
                  <a:pt x="32494" y="5475"/>
                  <a:pt x="32360" y="5603"/>
                  <a:pt x="32338" y="5823"/>
                </a:cubicBezTo>
                <a:cubicBezTo>
                  <a:pt x="32291" y="6192"/>
                  <a:pt x="32279" y="6573"/>
                  <a:pt x="32291" y="6942"/>
                </a:cubicBezTo>
                <a:cubicBezTo>
                  <a:pt x="32326" y="7490"/>
                  <a:pt x="32386" y="8025"/>
                  <a:pt x="32457" y="8573"/>
                </a:cubicBezTo>
                <a:cubicBezTo>
                  <a:pt x="32505" y="8811"/>
                  <a:pt x="32422" y="8966"/>
                  <a:pt x="32231" y="9097"/>
                </a:cubicBezTo>
                <a:cubicBezTo>
                  <a:pt x="32064" y="9347"/>
                  <a:pt x="31886" y="9585"/>
                  <a:pt x="31707" y="9847"/>
                </a:cubicBezTo>
                <a:cubicBezTo>
                  <a:pt x="31672" y="9847"/>
                  <a:pt x="31636" y="9823"/>
                  <a:pt x="31588" y="9811"/>
                </a:cubicBezTo>
                <a:cubicBezTo>
                  <a:pt x="31612" y="9680"/>
                  <a:pt x="31636" y="9526"/>
                  <a:pt x="31648" y="9395"/>
                </a:cubicBezTo>
                <a:cubicBezTo>
                  <a:pt x="31648" y="9168"/>
                  <a:pt x="31672" y="8954"/>
                  <a:pt x="31648" y="8728"/>
                </a:cubicBezTo>
                <a:cubicBezTo>
                  <a:pt x="31631" y="8307"/>
                  <a:pt x="31570" y="8153"/>
                  <a:pt x="31333" y="8153"/>
                </a:cubicBezTo>
                <a:cubicBezTo>
                  <a:pt x="31241" y="8153"/>
                  <a:pt x="31122" y="8176"/>
                  <a:pt x="30969" y="8216"/>
                </a:cubicBezTo>
                <a:lnTo>
                  <a:pt x="30957" y="8216"/>
                </a:lnTo>
                <a:cubicBezTo>
                  <a:pt x="30802" y="8907"/>
                  <a:pt x="30576" y="9549"/>
                  <a:pt x="30564" y="10181"/>
                </a:cubicBezTo>
                <a:cubicBezTo>
                  <a:pt x="30564" y="10526"/>
                  <a:pt x="30267" y="10645"/>
                  <a:pt x="30255" y="10931"/>
                </a:cubicBezTo>
                <a:lnTo>
                  <a:pt x="30255" y="11943"/>
                </a:lnTo>
                <a:cubicBezTo>
                  <a:pt x="30005" y="11883"/>
                  <a:pt x="29826" y="11764"/>
                  <a:pt x="29778" y="11490"/>
                </a:cubicBezTo>
                <a:cubicBezTo>
                  <a:pt x="29743" y="11312"/>
                  <a:pt x="29767" y="11157"/>
                  <a:pt x="29731" y="10978"/>
                </a:cubicBezTo>
                <a:cubicBezTo>
                  <a:pt x="29673" y="10595"/>
                  <a:pt x="29444" y="10359"/>
                  <a:pt x="29079" y="10359"/>
                </a:cubicBezTo>
                <a:cubicBezTo>
                  <a:pt x="29070" y="10359"/>
                  <a:pt x="29061" y="10359"/>
                  <a:pt x="29052" y="10359"/>
                </a:cubicBezTo>
                <a:cubicBezTo>
                  <a:pt x="29024" y="10361"/>
                  <a:pt x="28998" y="10362"/>
                  <a:pt x="28971" y="10362"/>
                </a:cubicBezTo>
                <a:cubicBezTo>
                  <a:pt x="28451" y="10362"/>
                  <a:pt x="28270" y="10027"/>
                  <a:pt x="28112" y="9573"/>
                </a:cubicBezTo>
                <a:cubicBezTo>
                  <a:pt x="27945" y="9109"/>
                  <a:pt x="27695" y="8680"/>
                  <a:pt x="27421" y="8276"/>
                </a:cubicBezTo>
                <a:cubicBezTo>
                  <a:pt x="27334" y="8135"/>
                  <a:pt x="27209" y="8051"/>
                  <a:pt x="27070" y="8051"/>
                </a:cubicBezTo>
                <a:cubicBezTo>
                  <a:pt x="26962" y="8051"/>
                  <a:pt x="26845" y="8101"/>
                  <a:pt x="26730" y="8216"/>
                </a:cubicBezTo>
                <a:cubicBezTo>
                  <a:pt x="26647" y="8276"/>
                  <a:pt x="26552" y="8299"/>
                  <a:pt x="26457" y="8323"/>
                </a:cubicBezTo>
                <a:cubicBezTo>
                  <a:pt x="26457" y="8442"/>
                  <a:pt x="26492" y="8573"/>
                  <a:pt x="26492" y="8692"/>
                </a:cubicBezTo>
                <a:lnTo>
                  <a:pt x="26492" y="9073"/>
                </a:lnTo>
                <a:cubicBezTo>
                  <a:pt x="26492" y="9252"/>
                  <a:pt x="26552" y="9442"/>
                  <a:pt x="26516" y="9621"/>
                </a:cubicBezTo>
                <a:cubicBezTo>
                  <a:pt x="26469" y="9919"/>
                  <a:pt x="26516" y="10097"/>
                  <a:pt x="26861" y="10121"/>
                </a:cubicBezTo>
                <a:cubicBezTo>
                  <a:pt x="27123" y="10145"/>
                  <a:pt x="27183" y="10323"/>
                  <a:pt x="27028" y="10514"/>
                </a:cubicBezTo>
                <a:cubicBezTo>
                  <a:pt x="26766" y="10812"/>
                  <a:pt x="26766" y="11133"/>
                  <a:pt x="26873" y="11490"/>
                </a:cubicBezTo>
                <a:cubicBezTo>
                  <a:pt x="26945" y="11752"/>
                  <a:pt x="27052" y="12014"/>
                  <a:pt x="26730" y="12228"/>
                </a:cubicBezTo>
                <a:cubicBezTo>
                  <a:pt x="26647" y="12264"/>
                  <a:pt x="26635" y="12443"/>
                  <a:pt x="26635" y="12562"/>
                </a:cubicBezTo>
                <a:cubicBezTo>
                  <a:pt x="26647" y="12943"/>
                  <a:pt x="26683" y="13300"/>
                  <a:pt x="26707" y="13657"/>
                </a:cubicBezTo>
                <a:cubicBezTo>
                  <a:pt x="26707" y="13717"/>
                  <a:pt x="26695" y="13776"/>
                  <a:pt x="26730" y="13800"/>
                </a:cubicBezTo>
                <a:cubicBezTo>
                  <a:pt x="26814" y="13895"/>
                  <a:pt x="26933" y="13967"/>
                  <a:pt x="27040" y="14050"/>
                </a:cubicBezTo>
                <a:cubicBezTo>
                  <a:pt x="27064" y="13919"/>
                  <a:pt x="27111" y="13776"/>
                  <a:pt x="27100" y="13657"/>
                </a:cubicBezTo>
                <a:cubicBezTo>
                  <a:pt x="27064" y="13431"/>
                  <a:pt x="26945" y="13205"/>
                  <a:pt x="26933" y="12978"/>
                </a:cubicBezTo>
                <a:cubicBezTo>
                  <a:pt x="26885" y="12490"/>
                  <a:pt x="27088" y="12324"/>
                  <a:pt x="27540" y="12324"/>
                </a:cubicBezTo>
                <a:cubicBezTo>
                  <a:pt x="27647" y="12324"/>
                  <a:pt x="27743" y="12252"/>
                  <a:pt x="27945" y="12181"/>
                </a:cubicBezTo>
                <a:cubicBezTo>
                  <a:pt x="28004" y="12300"/>
                  <a:pt x="28171" y="12502"/>
                  <a:pt x="28183" y="12717"/>
                </a:cubicBezTo>
                <a:cubicBezTo>
                  <a:pt x="28219" y="13240"/>
                  <a:pt x="28195" y="13752"/>
                  <a:pt x="28183" y="14276"/>
                </a:cubicBezTo>
                <a:cubicBezTo>
                  <a:pt x="28171" y="14554"/>
                  <a:pt x="28059" y="14753"/>
                  <a:pt x="27713" y="14753"/>
                </a:cubicBezTo>
                <a:cubicBezTo>
                  <a:pt x="27703" y="14753"/>
                  <a:pt x="27693" y="14753"/>
                  <a:pt x="27683" y="14753"/>
                </a:cubicBezTo>
                <a:cubicBezTo>
                  <a:pt x="27462" y="14742"/>
                  <a:pt x="27238" y="14739"/>
                  <a:pt x="27014" y="14739"/>
                </a:cubicBezTo>
                <a:cubicBezTo>
                  <a:pt x="26708" y="14739"/>
                  <a:pt x="26402" y="14746"/>
                  <a:pt x="26099" y="14753"/>
                </a:cubicBezTo>
                <a:cubicBezTo>
                  <a:pt x="25994" y="14753"/>
                  <a:pt x="25883" y="14729"/>
                  <a:pt x="25773" y="14729"/>
                </a:cubicBezTo>
                <a:cubicBezTo>
                  <a:pt x="25636" y="14729"/>
                  <a:pt x="25499" y="14766"/>
                  <a:pt x="25373" y="14931"/>
                </a:cubicBezTo>
                <a:cubicBezTo>
                  <a:pt x="25341" y="14979"/>
                  <a:pt x="25255" y="14991"/>
                  <a:pt x="25147" y="14991"/>
                </a:cubicBezTo>
                <a:cubicBezTo>
                  <a:pt x="25033" y="14991"/>
                  <a:pt x="24894" y="14977"/>
                  <a:pt x="24770" y="14977"/>
                </a:cubicBezTo>
                <a:cubicBezTo>
                  <a:pt x="24748" y="14977"/>
                  <a:pt x="24727" y="14978"/>
                  <a:pt x="24706" y="14979"/>
                </a:cubicBezTo>
                <a:cubicBezTo>
                  <a:pt x="24695" y="15122"/>
                  <a:pt x="24671" y="15288"/>
                  <a:pt x="24659" y="15467"/>
                </a:cubicBezTo>
                <a:cubicBezTo>
                  <a:pt x="24516" y="15479"/>
                  <a:pt x="24349" y="15503"/>
                  <a:pt x="24171" y="15515"/>
                </a:cubicBezTo>
                <a:cubicBezTo>
                  <a:pt x="24159" y="15657"/>
                  <a:pt x="24135" y="15824"/>
                  <a:pt x="24123" y="16015"/>
                </a:cubicBezTo>
                <a:lnTo>
                  <a:pt x="2561" y="16015"/>
                </a:lnTo>
                <a:cubicBezTo>
                  <a:pt x="2942" y="16527"/>
                  <a:pt x="3299" y="16955"/>
                  <a:pt x="3620" y="17396"/>
                </a:cubicBezTo>
                <a:cubicBezTo>
                  <a:pt x="3740" y="17586"/>
                  <a:pt x="3823" y="17801"/>
                  <a:pt x="3823" y="18015"/>
                </a:cubicBezTo>
                <a:cubicBezTo>
                  <a:pt x="3859" y="18801"/>
                  <a:pt x="3835" y="19586"/>
                  <a:pt x="3835" y="20396"/>
                </a:cubicBezTo>
                <a:cubicBezTo>
                  <a:pt x="3644" y="20408"/>
                  <a:pt x="3501" y="20420"/>
                  <a:pt x="3323" y="20432"/>
                </a:cubicBezTo>
                <a:cubicBezTo>
                  <a:pt x="3299" y="20598"/>
                  <a:pt x="3287" y="20753"/>
                  <a:pt x="3275" y="20956"/>
                </a:cubicBezTo>
                <a:cubicBezTo>
                  <a:pt x="2932" y="20956"/>
                  <a:pt x="2594" y="20969"/>
                  <a:pt x="2259" y="20969"/>
                </a:cubicBezTo>
                <a:cubicBezTo>
                  <a:pt x="2036" y="20969"/>
                  <a:pt x="1815" y="20963"/>
                  <a:pt x="1596" y="20944"/>
                </a:cubicBezTo>
                <a:cubicBezTo>
                  <a:pt x="1558" y="20941"/>
                  <a:pt x="1521" y="20939"/>
                  <a:pt x="1485" y="20939"/>
                </a:cubicBezTo>
                <a:cubicBezTo>
                  <a:pt x="926" y="20939"/>
                  <a:pt x="526" y="21268"/>
                  <a:pt x="1" y="21491"/>
                </a:cubicBezTo>
                <a:cubicBezTo>
                  <a:pt x="322" y="21670"/>
                  <a:pt x="608" y="21789"/>
                  <a:pt x="858" y="21956"/>
                </a:cubicBezTo>
                <a:cubicBezTo>
                  <a:pt x="965" y="22015"/>
                  <a:pt x="1073" y="22182"/>
                  <a:pt x="1073" y="22289"/>
                </a:cubicBezTo>
                <a:cubicBezTo>
                  <a:pt x="1061" y="22551"/>
                  <a:pt x="1192" y="22706"/>
                  <a:pt x="1382" y="22837"/>
                </a:cubicBezTo>
                <a:cubicBezTo>
                  <a:pt x="1954" y="23254"/>
                  <a:pt x="2513" y="23670"/>
                  <a:pt x="3061" y="24099"/>
                </a:cubicBezTo>
                <a:cubicBezTo>
                  <a:pt x="3168" y="24194"/>
                  <a:pt x="3275" y="24337"/>
                  <a:pt x="3275" y="24456"/>
                </a:cubicBezTo>
                <a:cubicBezTo>
                  <a:pt x="3287" y="25456"/>
                  <a:pt x="3287" y="26468"/>
                  <a:pt x="3287" y="27528"/>
                </a:cubicBezTo>
                <a:lnTo>
                  <a:pt x="2192" y="27528"/>
                </a:lnTo>
                <a:cubicBezTo>
                  <a:pt x="2382" y="27837"/>
                  <a:pt x="2513" y="28099"/>
                  <a:pt x="2704" y="28326"/>
                </a:cubicBezTo>
                <a:cubicBezTo>
                  <a:pt x="3204" y="28897"/>
                  <a:pt x="3299" y="29528"/>
                  <a:pt x="3299" y="30266"/>
                </a:cubicBezTo>
                <a:cubicBezTo>
                  <a:pt x="3275" y="38136"/>
                  <a:pt x="3287" y="46006"/>
                  <a:pt x="3287" y="53876"/>
                </a:cubicBezTo>
                <a:lnTo>
                  <a:pt x="7633" y="53876"/>
                </a:lnTo>
                <a:cubicBezTo>
                  <a:pt x="7633" y="53376"/>
                  <a:pt x="7669" y="52852"/>
                  <a:pt x="7645" y="52352"/>
                </a:cubicBezTo>
                <a:cubicBezTo>
                  <a:pt x="7645" y="52209"/>
                  <a:pt x="7514" y="52067"/>
                  <a:pt x="7395" y="51959"/>
                </a:cubicBezTo>
                <a:cubicBezTo>
                  <a:pt x="7192" y="51781"/>
                  <a:pt x="7109" y="51590"/>
                  <a:pt x="7109" y="51305"/>
                </a:cubicBezTo>
                <a:lnTo>
                  <a:pt x="7109" y="28445"/>
                </a:lnTo>
                <a:cubicBezTo>
                  <a:pt x="7109" y="27945"/>
                  <a:pt x="7502" y="27552"/>
                  <a:pt x="8026" y="27552"/>
                </a:cubicBezTo>
                <a:lnTo>
                  <a:pt x="12288" y="27552"/>
                </a:lnTo>
                <a:cubicBezTo>
                  <a:pt x="12753" y="27552"/>
                  <a:pt x="13157" y="27957"/>
                  <a:pt x="13157" y="28421"/>
                </a:cubicBezTo>
                <a:cubicBezTo>
                  <a:pt x="13157" y="36065"/>
                  <a:pt x="13157" y="43697"/>
                  <a:pt x="13145" y="51352"/>
                </a:cubicBezTo>
                <a:cubicBezTo>
                  <a:pt x="13145" y="51543"/>
                  <a:pt x="13026" y="51781"/>
                  <a:pt x="12884" y="51912"/>
                </a:cubicBezTo>
                <a:cubicBezTo>
                  <a:pt x="12645" y="52138"/>
                  <a:pt x="12562" y="52364"/>
                  <a:pt x="12586" y="52674"/>
                </a:cubicBezTo>
                <a:cubicBezTo>
                  <a:pt x="12622" y="53067"/>
                  <a:pt x="12622" y="53460"/>
                  <a:pt x="12633" y="53864"/>
                </a:cubicBezTo>
                <a:lnTo>
                  <a:pt x="17503" y="53864"/>
                </a:lnTo>
                <a:cubicBezTo>
                  <a:pt x="17515" y="53519"/>
                  <a:pt x="17491" y="53198"/>
                  <a:pt x="17575" y="52924"/>
                </a:cubicBezTo>
                <a:cubicBezTo>
                  <a:pt x="17622" y="52495"/>
                  <a:pt x="17527" y="52150"/>
                  <a:pt x="17170" y="51864"/>
                </a:cubicBezTo>
                <a:cubicBezTo>
                  <a:pt x="17063" y="51793"/>
                  <a:pt x="17027" y="51590"/>
                  <a:pt x="17027" y="51436"/>
                </a:cubicBezTo>
                <a:lnTo>
                  <a:pt x="17027" y="45852"/>
                </a:lnTo>
                <a:lnTo>
                  <a:pt x="17027" y="28552"/>
                </a:lnTo>
                <a:cubicBezTo>
                  <a:pt x="17027" y="27980"/>
                  <a:pt x="17396" y="27611"/>
                  <a:pt x="17956" y="27611"/>
                </a:cubicBezTo>
                <a:lnTo>
                  <a:pt x="23278" y="27611"/>
                </a:lnTo>
                <a:cubicBezTo>
                  <a:pt x="23730" y="27611"/>
                  <a:pt x="24135" y="28016"/>
                  <a:pt x="24135" y="28468"/>
                </a:cubicBezTo>
                <a:cubicBezTo>
                  <a:pt x="24135" y="36124"/>
                  <a:pt x="24135" y="43792"/>
                  <a:pt x="24123" y="51436"/>
                </a:cubicBezTo>
                <a:cubicBezTo>
                  <a:pt x="24123" y="51626"/>
                  <a:pt x="23992" y="51852"/>
                  <a:pt x="23849" y="52007"/>
                </a:cubicBezTo>
                <a:cubicBezTo>
                  <a:pt x="23671" y="52198"/>
                  <a:pt x="23575" y="52388"/>
                  <a:pt x="23587" y="52662"/>
                </a:cubicBezTo>
                <a:cubicBezTo>
                  <a:pt x="23599" y="53079"/>
                  <a:pt x="23599" y="53495"/>
                  <a:pt x="23599" y="53924"/>
                </a:cubicBezTo>
                <a:lnTo>
                  <a:pt x="28540" y="53924"/>
                </a:lnTo>
                <a:cubicBezTo>
                  <a:pt x="28540" y="53507"/>
                  <a:pt x="28516" y="53102"/>
                  <a:pt x="28528" y="52686"/>
                </a:cubicBezTo>
                <a:cubicBezTo>
                  <a:pt x="28540" y="52400"/>
                  <a:pt x="28481" y="52162"/>
                  <a:pt x="28243" y="52007"/>
                </a:cubicBezTo>
                <a:cubicBezTo>
                  <a:pt x="28028" y="51828"/>
                  <a:pt x="27969" y="51602"/>
                  <a:pt x="27969" y="51317"/>
                </a:cubicBezTo>
                <a:lnTo>
                  <a:pt x="27969" y="28528"/>
                </a:lnTo>
                <a:cubicBezTo>
                  <a:pt x="27969" y="27968"/>
                  <a:pt x="28338" y="27599"/>
                  <a:pt x="28897" y="27599"/>
                </a:cubicBezTo>
                <a:lnTo>
                  <a:pt x="38041" y="27599"/>
                </a:lnTo>
                <a:cubicBezTo>
                  <a:pt x="38553" y="27599"/>
                  <a:pt x="38946" y="27992"/>
                  <a:pt x="38946" y="28504"/>
                </a:cubicBezTo>
                <a:lnTo>
                  <a:pt x="38946" y="51364"/>
                </a:lnTo>
                <a:cubicBezTo>
                  <a:pt x="38946" y="51614"/>
                  <a:pt x="38899" y="51828"/>
                  <a:pt x="38696" y="51971"/>
                </a:cubicBezTo>
                <a:cubicBezTo>
                  <a:pt x="38422" y="52150"/>
                  <a:pt x="38363" y="52400"/>
                  <a:pt x="38375" y="52721"/>
                </a:cubicBezTo>
                <a:cubicBezTo>
                  <a:pt x="38399" y="53102"/>
                  <a:pt x="38363" y="53507"/>
                  <a:pt x="38363" y="53912"/>
                </a:cubicBezTo>
                <a:lnTo>
                  <a:pt x="43304" y="53912"/>
                </a:lnTo>
                <a:cubicBezTo>
                  <a:pt x="43304" y="53567"/>
                  <a:pt x="43292" y="53222"/>
                  <a:pt x="43316" y="52900"/>
                </a:cubicBezTo>
                <a:cubicBezTo>
                  <a:pt x="43352" y="52460"/>
                  <a:pt x="43280" y="52126"/>
                  <a:pt x="42923" y="51840"/>
                </a:cubicBezTo>
                <a:cubicBezTo>
                  <a:pt x="42804" y="51769"/>
                  <a:pt x="42768" y="51543"/>
                  <a:pt x="42768" y="51376"/>
                </a:cubicBezTo>
                <a:lnTo>
                  <a:pt x="42768" y="44411"/>
                </a:lnTo>
                <a:lnTo>
                  <a:pt x="42768" y="28528"/>
                </a:lnTo>
                <a:cubicBezTo>
                  <a:pt x="42768" y="27968"/>
                  <a:pt x="43125" y="27599"/>
                  <a:pt x="43709" y="27599"/>
                </a:cubicBezTo>
                <a:lnTo>
                  <a:pt x="49019" y="27599"/>
                </a:lnTo>
                <a:cubicBezTo>
                  <a:pt x="49483" y="27599"/>
                  <a:pt x="49888" y="27992"/>
                  <a:pt x="49888" y="28457"/>
                </a:cubicBezTo>
                <a:cubicBezTo>
                  <a:pt x="49888" y="36112"/>
                  <a:pt x="49864" y="43744"/>
                  <a:pt x="49888" y="51388"/>
                </a:cubicBezTo>
                <a:cubicBezTo>
                  <a:pt x="49888" y="51662"/>
                  <a:pt x="49805" y="51852"/>
                  <a:pt x="49602" y="52007"/>
                </a:cubicBezTo>
                <a:cubicBezTo>
                  <a:pt x="49376" y="52162"/>
                  <a:pt x="49305" y="52376"/>
                  <a:pt x="49317" y="52662"/>
                </a:cubicBezTo>
                <a:cubicBezTo>
                  <a:pt x="49329" y="53079"/>
                  <a:pt x="49329" y="53495"/>
                  <a:pt x="49329" y="53924"/>
                </a:cubicBezTo>
                <a:lnTo>
                  <a:pt x="54270" y="53924"/>
                </a:lnTo>
                <a:cubicBezTo>
                  <a:pt x="54270" y="53507"/>
                  <a:pt x="54246" y="53102"/>
                  <a:pt x="54258" y="52686"/>
                </a:cubicBezTo>
                <a:cubicBezTo>
                  <a:pt x="54270" y="52400"/>
                  <a:pt x="54210" y="52162"/>
                  <a:pt x="53972" y="52007"/>
                </a:cubicBezTo>
                <a:cubicBezTo>
                  <a:pt x="53758" y="51828"/>
                  <a:pt x="53698" y="51602"/>
                  <a:pt x="53698" y="51317"/>
                </a:cubicBezTo>
                <a:lnTo>
                  <a:pt x="53698" y="28528"/>
                </a:lnTo>
                <a:cubicBezTo>
                  <a:pt x="53698" y="27968"/>
                  <a:pt x="54079" y="27599"/>
                  <a:pt x="54651" y="27599"/>
                </a:cubicBezTo>
                <a:lnTo>
                  <a:pt x="58889" y="27599"/>
                </a:lnTo>
                <a:cubicBezTo>
                  <a:pt x="59354" y="27599"/>
                  <a:pt x="59747" y="27992"/>
                  <a:pt x="59747" y="28457"/>
                </a:cubicBezTo>
                <a:cubicBezTo>
                  <a:pt x="59747" y="36112"/>
                  <a:pt x="59747" y="43744"/>
                  <a:pt x="59735" y="51388"/>
                </a:cubicBezTo>
                <a:cubicBezTo>
                  <a:pt x="59735" y="51567"/>
                  <a:pt x="59651" y="51805"/>
                  <a:pt x="59508" y="51924"/>
                </a:cubicBezTo>
                <a:cubicBezTo>
                  <a:pt x="59258" y="52150"/>
                  <a:pt x="59175" y="52400"/>
                  <a:pt x="59187" y="52745"/>
                </a:cubicBezTo>
                <a:cubicBezTo>
                  <a:pt x="59199" y="53138"/>
                  <a:pt x="59175" y="53519"/>
                  <a:pt x="59151" y="53912"/>
                </a:cubicBezTo>
                <a:lnTo>
                  <a:pt x="63580" y="53912"/>
                </a:lnTo>
                <a:lnTo>
                  <a:pt x="63580" y="29742"/>
                </a:lnTo>
                <a:cubicBezTo>
                  <a:pt x="63580" y="29397"/>
                  <a:pt x="63640" y="29111"/>
                  <a:pt x="63842" y="28826"/>
                </a:cubicBezTo>
                <a:cubicBezTo>
                  <a:pt x="64128" y="28457"/>
                  <a:pt x="64378" y="28052"/>
                  <a:pt x="64676" y="27599"/>
                </a:cubicBezTo>
                <a:lnTo>
                  <a:pt x="63592" y="27599"/>
                </a:lnTo>
                <a:cubicBezTo>
                  <a:pt x="63592" y="26683"/>
                  <a:pt x="63616" y="25825"/>
                  <a:pt x="63580" y="24980"/>
                </a:cubicBezTo>
                <a:cubicBezTo>
                  <a:pt x="63545" y="24468"/>
                  <a:pt x="63699" y="24147"/>
                  <a:pt x="64128" y="23873"/>
                </a:cubicBezTo>
                <a:cubicBezTo>
                  <a:pt x="64628" y="23563"/>
                  <a:pt x="65092" y="23170"/>
                  <a:pt x="65569" y="22801"/>
                </a:cubicBezTo>
                <a:cubicBezTo>
                  <a:pt x="65664" y="22730"/>
                  <a:pt x="65783" y="22599"/>
                  <a:pt x="65759" y="22492"/>
                </a:cubicBezTo>
                <a:cubicBezTo>
                  <a:pt x="65723" y="22146"/>
                  <a:pt x="65914" y="22015"/>
                  <a:pt x="66164" y="21908"/>
                </a:cubicBezTo>
                <a:cubicBezTo>
                  <a:pt x="66390" y="21825"/>
                  <a:pt x="66581" y="21706"/>
                  <a:pt x="66807" y="21599"/>
                </a:cubicBezTo>
                <a:cubicBezTo>
                  <a:pt x="66247" y="21074"/>
                  <a:pt x="65610" y="20993"/>
                  <a:pt x="64953" y="20993"/>
                </a:cubicBezTo>
                <a:cubicBezTo>
                  <a:pt x="64659" y="20993"/>
                  <a:pt x="64360" y="21009"/>
                  <a:pt x="64063" y="21009"/>
                </a:cubicBezTo>
                <a:cubicBezTo>
                  <a:pt x="63909" y="21009"/>
                  <a:pt x="63756" y="21004"/>
                  <a:pt x="63604" y="20991"/>
                </a:cubicBezTo>
                <a:cubicBezTo>
                  <a:pt x="63592" y="20837"/>
                  <a:pt x="63580" y="20670"/>
                  <a:pt x="63557" y="20491"/>
                </a:cubicBezTo>
                <a:cubicBezTo>
                  <a:pt x="63414" y="20479"/>
                  <a:pt x="63247" y="20467"/>
                  <a:pt x="63045" y="20456"/>
                </a:cubicBezTo>
                <a:cubicBezTo>
                  <a:pt x="63045" y="19896"/>
                  <a:pt x="63080" y="19336"/>
                  <a:pt x="63021" y="18789"/>
                </a:cubicBezTo>
                <a:cubicBezTo>
                  <a:pt x="62949" y="18039"/>
                  <a:pt x="63140" y="17431"/>
                  <a:pt x="63664" y="16896"/>
                </a:cubicBezTo>
                <a:cubicBezTo>
                  <a:pt x="63890" y="16669"/>
                  <a:pt x="64057" y="16407"/>
                  <a:pt x="64271" y="16110"/>
                </a:cubicBezTo>
                <a:lnTo>
                  <a:pt x="42756" y="16110"/>
                </a:lnTo>
                <a:cubicBezTo>
                  <a:pt x="42744" y="15907"/>
                  <a:pt x="42721" y="15753"/>
                  <a:pt x="42709" y="15574"/>
                </a:cubicBezTo>
                <a:cubicBezTo>
                  <a:pt x="42566" y="15550"/>
                  <a:pt x="42399" y="15538"/>
                  <a:pt x="42221" y="15526"/>
                </a:cubicBezTo>
                <a:cubicBezTo>
                  <a:pt x="42209" y="15372"/>
                  <a:pt x="42185" y="15217"/>
                  <a:pt x="42161" y="15003"/>
                </a:cubicBezTo>
                <a:cubicBezTo>
                  <a:pt x="42050" y="15003"/>
                  <a:pt x="41939" y="15008"/>
                  <a:pt x="41835" y="15008"/>
                </a:cubicBezTo>
                <a:cubicBezTo>
                  <a:pt x="41783" y="15008"/>
                  <a:pt x="41732" y="15007"/>
                  <a:pt x="41685" y="15003"/>
                </a:cubicBezTo>
                <a:cubicBezTo>
                  <a:pt x="41667" y="15001"/>
                  <a:pt x="41648" y="15000"/>
                  <a:pt x="41629" y="15000"/>
                </a:cubicBezTo>
                <a:cubicBezTo>
                  <a:pt x="41548" y="15000"/>
                  <a:pt x="41462" y="15015"/>
                  <a:pt x="41380" y="15015"/>
                </a:cubicBezTo>
                <a:cubicBezTo>
                  <a:pt x="41260" y="15015"/>
                  <a:pt x="41149" y="14981"/>
                  <a:pt x="41078" y="14812"/>
                </a:cubicBezTo>
                <a:cubicBezTo>
                  <a:pt x="41062" y="14780"/>
                  <a:pt x="40993" y="14775"/>
                  <a:pt x="40921" y="14775"/>
                </a:cubicBezTo>
                <a:cubicBezTo>
                  <a:pt x="40884" y="14775"/>
                  <a:pt x="40847" y="14776"/>
                  <a:pt x="40816" y="14776"/>
                </a:cubicBezTo>
                <a:cubicBezTo>
                  <a:pt x="40514" y="14776"/>
                  <a:pt x="40212" y="14771"/>
                  <a:pt x="39914" y="14771"/>
                </a:cubicBezTo>
                <a:cubicBezTo>
                  <a:pt x="39765" y="14771"/>
                  <a:pt x="39617" y="14772"/>
                  <a:pt x="39470" y="14776"/>
                </a:cubicBezTo>
                <a:cubicBezTo>
                  <a:pt x="39173" y="14776"/>
                  <a:pt x="39053" y="14598"/>
                  <a:pt x="39018" y="14383"/>
                </a:cubicBezTo>
                <a:cubicBezTo>
                  <a:pt x="38911" y="13621"/>
                  <a:pt x="39268" y="12978"/>
                  <a:pt x="39649" y="12371"/>
                </a:cubicBezTo>
                <a:cubicBezTo>
                  <a:pt x="39661" y="12359"/>
                  <a:pt x="39708" y="12336"/>
                  <a:pt x="39780" y="12312"/>
                </a:cubicBezTo>
                <a:lnTo>
                  <a:pt x="39780" y="12312"/>
                </a:lnTo>
                <a:cubicBezTo>
                  <a:pt x="39768" y="12383"/>
                  <a:pt x="39744" y="12431"/>
                  <a:pt x="39744" y="12490"/>
                </a:cubicBezTo>
                <a:cubicBezTo>
                  <a:pt x="39831" y="12477"/>
                  <a:pt x="39906" y="12469"/>
                  <a:pt x="39970" y="12469"/>
                </a:cubicBezTo>
                <a:cubicBezTo>
                  <a:pt x="40236" y="12469"/>
                  <a:pt x="40304" y="12601"/>
                  <a:pt x="40256" y="12967"/>
                </a:cubicBezTo>
                <a:cubicBezTo>
                  <a:pt x="40232" y="13205"/>
                  <a:pt x="40113" y="13431"/>
                  <a:pt x="40030" y="13669"/>
                </a:cubicBezTo>
                <a:cubicBezTo>
                  <a:pt x="40006" y="13788"/>
                  <a:pt x="39994" y="13907"/>
                  <a:pt x="39994" y="14038"/>
                </a:cubicBezTo>
                <a:cubicBezTo>
                  <a:pt x="39994" y="14058"/>
                  <a:pt x="40103" y="14103"/>
                  <a:pt x="40159" y="14103"/>
                </a:cubicBezTo>
                <a:cubicBezTo>
                  <a:pt x="40170" y="14103"/>
                  <a:pt x="40179" y="14102"/>
                  <a:pt x="40185" y="14098"/>
                </a:cubicBezTo>
                <a:cubicBezTo>
                  <a:pt x="40268" y="14002"/>
                  <a:pt x="40339" y="13907"/>
                  <a:pt x="40375" y="13800"/>
                </a:cubicBezTo>
                <a:cubicBezTo>
                  <a:pt x="40482" y="13431"/>
                  <a:pt x="40542" y="13050"/>
                  <a:pt x="40613" y="12681"/>
                </a:cubicBezTo>
                <a:cubicBezTo>
                  <a:pt x="40637" y="12597"/>
                  <a:pt x="40661" y="12455"/>
                  <a:pt x="40613" y="12395"/>
                </a:cubicBezTo>
                <a:cubicBezTo>
                  <a:pt x="40387" y="12086"/>
                  <a:pt x="40446" y="11776"/>
                  <a:pt x="40506" y="11431"/>
                </a:cubicBezTo>
                <a:cubicBezTo>
                  <a:pt x="40542" y="11228"/>
                  <a:pt x="40482" y="10990"/>
                  <a:pt x="40399" y="10788"/>
                </a:cubicBezTo>
                <a:cubicBezTo>
                  <a:pt x="40268" y="10478"/>
                  <a:pt x="40268" y="10216"/>
                  <a:pt x="40494" y="9930"/>
                </a:cubicBezTo>
                <a:cubicBezTo>
                  <a:pt x="40601" y="9800"/>
                  <a:pt x="40637" y="9609"/>
                  <a:pt x="40673" y="9419"/>
                </a:cubicBezTo>
                <a:cubicBezTo>
                  <a:pt x="40756" y="9002"/>
                  <a:pt x="40839" y="8573"/>
                  <a:pt x="40911" y="8133"/>
                </a:cubicBezTo>
                <a:cubicBezTo>
                  <a:pt x="40884" y="8133"/>
                  <a:pt x="40824" y="8153"/>
                  <a:pt x="40780" y="8153"/>
                </a:cubicBezTo>
                <a:cubicBezTo>
                  <a:pt x="40766" y="8153"/>
                  <a:pt x="40753" y="8151"/>
                  <a:pt x="40744" y="8145"/>
                </a:cubicBezTo>
                <a:cubicBezTo>
                  <a:pt x="40633" y="8027"/>
                  <a:pt x="40512" y="7971"/>
                  <a:pt x="40390" y="7971"/>
                </a:cubicBezTo>
                <a:cubicBezTo>
                  <a:pt x="40288" y="7971"/>
                  <a:pt x="40186" y="8010"/>
                  <a:pt x="40089" y="8085"/>
                </a:cubicBezTo>
                <a:cubicBezTo>
                  <a:pt x="39863" y="8264"/>
                  <a:pt x="39625" y="8466"/>
                  <a:pt x="39506" y="8728"/>
                </a:cubicBezTo>
                <a:cubicBezTo>
                  <a:pt x="39351" y="9085"/>
                  <a:pt x="39268" y="9502"/>
                  <a:pt x="39196" y="9895"/>
                </a:cubicBezTo>
                <a:cubicBezTo>
                  <a:pt x="39137" y="10133"/>
                  <a:pt x="39065" y="10288"/>
                  <a:pt x="38780" y="10335"/>
                </a:cubicBezTo>
                <a:cubicBezTo>
                  <a:pt x="38351" y="10395"/>
                  <a:pt x="37958" y="10573"/>
                  <a:pt x="37899" y="11085"/>
                </a:cubicBezTo>
                <a:cubicBezTo>
                  <a:pt x="37827" y="11621"/>
                  <a:pt x="37339" y="11681"/>
                  <a:pt x="36922" y="11919"/>
                </a:cubicBezTo>
                <a:lnTo>
                  <a:pt x="36922" y="10395"/>
                </a:lnTo>
                <a:cubicBezTo>
                  <a:pt x="36506" y="10347"/>
                  <a:pt x="36255" y="10038"/>
                  <a:pt x="36255" y="9633"/>
                </a:cubicBezTo>
                <a:lnTo>
                  <a:pt x="36255" y="7859"/>
                </a:lnTo>
                <a:cubicBezTo>
                  <a:pt x="36041" y="7847"/>
                  <a:pt x="35851" y="7835"/>
                  <a:pt x="35624" y="7799"/>
                </a:cubicBezTo>
                <a:cubicBezTo>
                  <a:pt x="35601" y="7383"/>
                  <a:pt x="35565" y="6942"/>
                  <a:pt x="35505" y="6490"/>
                </a:cubicBezTo>
                <a:cubicBezTo>
                  <a:pt x="35482" y="6228"/>
                  <a:pt x="35398" y="5942"/>
                  <a:pt x="35303" y="5680"/>
                </a:cubicBezTo>
                <a:cubicBezTo>
                  <a:pt x="35272" y="5598"/>
                  <a:pt x="35116" y="5506"/>
                  <a:pt x="35021" y="5506"/>
                </a:cubicBezTo>
                <a:cubicBezTo>
                  <a:pt x="35006" y="5506"/>
                  <a:pt x="34993" y="5508"/>
                  <a:pt x="34982" y="5513"/>
                </a:cubicBezTo>
                <a:cubicBezTo>
                  <a:pt x="34886" y="5537"/>
                  <a:pt x="34827" y="5704"/>
                  <a:pt x="34767" y="5823"/>
                </a:cubicBezTo>
                <a:cubicBezTo>
                  <a:pt x="34684" y="5954"/>
                  <a:pt x="34648" y="6109"/>
                  <a:pt x="34553" y="6228"/>
                </a:cubicBezTo>
                <a:cubicBezTo>
                  <a:pt x="34551" y="6231"/>
                  <a:pt x="34544" y="6233"/>
                  <a:pt x="34534" y="6233"/>
                </a:cubicBezTo>
                <a:cubicBezTo>
                  <a:pt x="34477" y="6233"/>
                  <a:pt x="34311" y="6181"/>
                  <a:pt x="34291" y="6120"/>
                </a:cubicBezTo>
                <a:cubicBezTo>
                  <a:pt x="34231" y="5990"/>
                  <a:pt x="34231" y="5823"/>
                  <a:pt x="34196" y="5680"/>
                </a:cubicBezTo>
                <a:cubicBezTo>
                  <a:pt x="34196" y="5680"/>
                  <a:pt x="34208" y="5656"/>
                  <a:pt x="34208" y="5644"/>
                </a:cubicBezTo>
                <a:cubicBezTo>
                  <a:pt x="34303" y="5454"/>
                  <a:pt x="34565" y="5228"/>
                  <a:pt x="34291" y="5061"/>
                </a:cubicBezTo>
                <a:cubicBezTo>
                  <a:pt x="34226" y="5026"/>
                  <a:pt x="34147" y="5015"/>
                  <a:pt x="34061" y="5015"/>
                </a:cubicBezTo>
                <a:cubicBezTo>
                  <a:pt x="33911" y="5015"/>
                  <a:pt x="33740" y="5049"/>
                  <a:pt x="33588" y="5049"/>
                </a:cubicBezTo>
                <a:cubicBezTo>
                  <a:pt x="33541" y="5049"/>
                  <a:pt x="33517" y="5061"/>
                  <a:pt x="33458" y="5085"/>
                </a:cubicBezTo>
                <a:lnTo>
                  <a:pt x="33458" y="3775"/>
                </a:lnTo>
                <a:cubicBezTo>
                  <a:pt x="33541" y="3727"/>
                  <a:pt x="33648" y="3692"/>
                  <a:pt x="33731" y="3632"/>
                </a:cubicBezTo>
                <a:cubicBezTo>
                  <a:pt x="34303" y="3323"/>
                  <a:pt x="34327" y="2608"/>
                  <a:pt x="33827" y="2168"/>
                </a:cubicBezTo>
                <a:cubicBezTo>
                  <a:pt x="33696" y="2049"/>
                  <a:pt x="33636" y="1846"/>
                  <a:pt x="33517" y="1668"/>
                </a:cubicBezTo>
                <a:cubicBezTo>
                  <a:pt x="34124" y="1489"/>
                  <a:pt x="34505" y="870"/>
                  <a:pt x="34565" y="84"/>
                </a:cubicBezTo>
                <a:lnTo>
                  <a:pt x="34565" y="84"/>
                </a:lnTo>
                <a:cubicBezTo>
                  <a:pt x="34112" y="334"/>
                  <a:pt x="33648" y="536"/>
                  <a:pt x="33481" y="1120"/>
                </a:cubicBezTo>
                <a:cubicBezTo>
                  <a:pt x="33469" y="1096"/>
                  <a:pt x="33434" y="1072"/>
                  <a:pt x="33410" y="1048"/>
                </a:cubicBezTo>
                <a:cubicBezTo>
                  <a:pt x="33362" y="834"/>
                  <a:pt x="33303" y="620"/>
                  <a:pt x="33255" y="406"/>
                </a:cubicBezTo>
                <a:cubicBezTo>
                  <a:pt x="33219" y="406"/>
                  <a:pt x="33172" y="417"/>
                  <a:pt x="33124" y="417"/>
                </a:cubicBezTo>
                <a:lnTo>
                  <a:pt x="33124" y="1072"/>
                </a:lnTo>
                <a:cubicBezTo>
                  <a:pt x="32660" y="715"/>
                  <a:pt x="32184" y="358"/>
                  <a:pt x="3173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43;p68">
            <a:extLst>
              <a:ext uri="{FF2B5EF4-FFF2-40B4-BE49-F238E27FC236}">
                <a16:creationId xmlns:a16="http://schemas.microsoft.com/office/drawing/2014/main" id="{B4BADA14-F667-B2F9-FCD0-4466379F296E}"/>
              </a:ext>
            </a:extLst>
          </p:cNvPr>
          <p:cNvSpPr/>
          <p:nvPr/>
        </p:nvSpPr>
        <p:spPr>
          <a:xfrm>
            <a:off x="8421116" y="1307006"/>
            <a:ext cx="595460" cy="3836494"/>
          </a:xfrm>
          <a:custGeom>
            <a:avLst/>
            <a:gdLst/>
            <a:ahLst/>
            <a:cxnLst/>
            <a:rect l="l" t="t" r="r" b="b"/>
            <a:pathLst>
              <a:path w="9835" h="63366" extrusionOk="0">
                <a:moveTo>
                  <a:pt x="5120" y="1"/>
                </a:moveTo>
                <a:cubicBezTo>
                  <a:pt x="5013" y="60"/>
                  <a:pt x="4906" y="132"/>
                  <a:pt x="4822" y="191"/>
                </a:cubicBezTo>
                <a:cubicBezTo>
                  <a:pt x="4596" y="346"/>
                  <a:pt x="4477" y="513"/>
                  <a:pt x="4489" y="811"/>
                </a:cubicBezTo>
                <a:cubicBezTo>
                  <a:pt x="4525" y="1727"/>
                  <a:pt x="4501" y="2668"/>
                  <a:pt x="4501" y="3585"/>
                </a:cubicBezTo>
                <a:cubicBezTo>
                  <a:pt x="4501" y="4037"/>
                  <a:pt x="4501" y="4049"/>
                  <a:pt x="4060" y="4085"/>
                </a:cubicBezTo>
                <a:cubicBezTo>
                  <a:pt x="3894" y="4097"/>
                  <a:pt x="3810" y="4156"/>
                  <a:pt x="3810" y="4323"/>
                </a:cubicBezTo>
                <a:cubicBezTo>
                  <a:pt x="3810" y="4636"/>
                  <a:pt x="3836" y="4683"/>
                  <a:pt x="4018" y="4683"/>
                </a:cubicBezTo>
                <a:cubicBezTo>
                  <a:pt x="4051" y="4683"/>
                  <a:pt x="4088" y="4682"/>
                  <a:pt x="4132" y="4680"/>
                </a:cubicBezTo>
                <a:lnTo>
                  <a:pt x="4287" y="4680"/>
                </a:lnTo>
                <a:cubicBezTo>
                  <a:pt x="4441" y="4680"/>
                  <a:pt x="4525" y="4752"/>
                  <a:pt x="4525" y="4918"/>
                </a:cubicBezTo>
                <a:lnTo>
                  <a:pt x="4525" y="6490"/>
                </a:lnTo>
                <a:cubicBezTo>
                  <a:pt x="4525" y="6680"/>
                  <a:pt x="4430" y="6740"/>
                  <a:pt x="4251" y="6740"/>
                </a:cubicBezTo>
                <a:lnTo>
                  <a:pt x="3787" y="6740"/>
                </a:lnTo>
                <a:cubicBezTo>
                  <a:pt x="3715" y="6740"/>
                  <a:pt x="3632" y="6740"/>
                  <a:pt x="3608" y="6835"/>
                </a:cubicBezTo>
                <a:cubicBezTo>
                  <a:pt x="3596" y="6954"/>
                  <a:pt x="3596" y="7073"/>
                  <a:pt x="3596" y="7192"/>
                </a:cubicBezTo>
                <a:cubicBezTo>
                  <a:pt x="3596" y="7299"/>
                  <a:pt x="3691" y="7311"/>
                  <a:pt x="3763" y="7335"/>
                </a:cubicBezTo>
                <a:cubicBezTo>
                  <a:pt x="3894" y="7383"/>
                  <a:pt x="3882" y="7502"/>
                  <a:pt x="3882" y="7609"/>
                </a:cubicBezTo>
                <a:lnTo>
                  <a:pt x="3882" y="8395"/>
                </a:lnTo>
                <a:cubicBezTo>
                  <a:pt x="3882" y="8845"/>
                  <a:pt x="3914" y="8885"/>
                  <a:pt x="3615" y="8885"/>
                </a:cubicBezTo>
                <a:cubicBezTo>
                  <a:pt x="3550" y="8885"/>
                  <a:pt x="3470" y="8883"/>
                  <a:pt x="3370" y="8883"/>
                </a:cubicBezTo>
                <a:cubicBezTo>
                  <a:pt x="2977" y="8883"/>
                  <a:pt x="2941" y="8919"/>
                  <a:pt x="2953" y="9335"/>
                </a:cubicBezTo>
                <a:lnTo>
                  <a:pt x="2953" y="9443"/>
                </a:lnTo>
                <a:cubicBezTo>
                  <a:pt x="2977" y="9526"/>
                  <a:pt x="3001" y="9585"/>
                  <a:pt x="3096" y="9585"/>
                </a:cubicBezTo>
                <a:cubicBezTo>
                  <a:pt x="3310" y="9585"/>
                  <a:pt x="3310" y="9740"/>
                  <a:pt x="3310" y="9895"/>
                </a:cubicBezTo>
                <a:lnTo>
                  <a:pt x="3310" y="14622"/>
                </a:lnTo>
                <a:cubicBezTo>
                  <a:pt x="3310" y="14800"/>
                  <a:pt x="3251" y="14896"/>
                  <a:pt x="3072" y="14955"/>
                </a:cubicBezTo>
                <a:cubicBezTo>
                  <a:pt x="2275" y="15253"/>
                  <a:pt x="1608" y="15753"/>
                  <a:pt x="1072" y="16432"/>
                </a:cubicBezTo>
                <a:cubicBezTo>
                  <a:pt x="393" y="17265"/>
                  <a:pt x="72" y="18229"/>
                  <a:pt x="24" y="19289"/>
                </a:cubicBezTo>
                <a:cubicBezTo>
                  <a:pt x="0" y="19956"/>
                  <a:pt x="155" y="20599"/>
                  <a:pt x="417" y="21230"/>
                </a:cubicBezTo>
                <a:cubicBezTo>
                  <a:pt x="679" y="21861"/>
                  <a:pt x="1096" y="22397"/>
                  <a:pt x="1620" y="22873"/>
                </a:cubicBezTo>
                <a:cubicBezTo>
                  <a:pt x="2060" y="23290"/>
                  <a:pt x="2560" y="23587"/>
                  <a:pt x="3120" y="23801"/>
                </a:cubicBezTo>
                <a:cubicBezTo>
                  <a:pt x="3251" y="23861"/>
                  <a:pt x="3298" y="23932"/>
                  <a:pt x="3298" y="24063"/>
                </a:cubicBezTo>
                <a:lnTo>
                  <a:pt x="3298" y="24754"/>
                </a:lnTo>
                <a:cubicBezTo>
                  <a:pt x="3298" y="24992"/>
                  <a:pt x="3287" y="25004"/>
                  <a:pt x="3048" y="25028"/>
                </a:cubicBezTo>
                <a:cubicBezTo>
                  <a:pt x="3027" y="25030"/>
                  <a:pt x="3005" y="25031"/>
                  <a:pt x="2983" y="25031"/>
                </a:cubicBezTo>
                <a:cubicBezTo>
                  <a:pt x="2969" y="25031"/>
                  <a:pt x="2955" y="25030"/>
                  <a:pt x="2940" y="25030"/>
                </a:cubicBezTo>
                <a:cubicBezTo>
                  <a:pt x="2870" y="25030"/>
                  <a:pt x="2806" y="25036"/>
                  <a:pt x="2775" y="25099"/>
                </a:cubicBezTo>
                <a:cubicBezTo>
                  <a:pt x="2679" y="25290"/>
                  <a:pt x="2703" y="25504"/>
                  <a:pt x="2751" y="25695"/>
                </a:cubicBezTo>
                <a:cubicBezTo>
                  <a:pt x="2775" y="25837"/>
                  <a:pt x="2929" y="25802"/>
                  <a:pt x="3048" y="25814"/>
                </a:cubicBezTo>
                <a:cubicBezTo>
                  <a:pt x="3275" y="25837"/>
                  <a:pt x="3310" y="25897"/>
                  <a:pt x="3287" y="26111"/>
                </a:cubicBezTo>
                <a:cubicBezTo>
                  <a:pt x="3260" y="26245"/>
                  <a:pt x="3173" y="26252"/>
                  <a:pt x="3086" y="26252"/>
                </a:cubicBezTo>
                <a:cubicBezTo>
                  <a:pt x="3076" y="26252"/>
                  <a:pt x="3066" y="26252"/>
                  <a:pt x="3057" y="26252"/>
                </a:cubicBezTo>
                <a:cubicBezTo>
                  <a:pt x="3038" y="26252"/>
                  <a:pt x="3019" y="26252"/>
                  <a:pt x="3001" y="26254"/>
                </a:cubicBezTo>
                <a:cubicBezTo>
                  <a:pt x="2751" y="26290"/>
                  <a:pt x="2739" y="26302"/>
                  <a:pt x="2715" y="26552"/>
                </a:cubicBezTo>
                <a:lnTo>
                  <a:pt x="2715" y="26766"/>
                </a:lnTo>
                <a:cubicBezTo>
                  <a:pt x="2739" y="27016"/>
                  <a:pt x="2739" y="27016"/>
                  <a:pt x="2989" y="27028"/>
                </a:cubicBezTo>
                <a:cubicBezTo>
                  <a:pt x="3287" y="27040"/>
                  <a:pt x="3287" y="27040"/>
                  <a:pt x="3287" y="27361"/>
                </a:cubicBezTo>
                <a:lnTo>
                  <a:pt x="3287" y="27564"/>
                </a:lnTo>
                <a:lnTo>
                  <a:pt x="3287" y="58413"/>
                </a:lnTo>
                <a:lnTo>
                  <a:pt x="3287" y="58675"/>
                </a:lnTo>
                <a:cubicBezTo>
                  <a:pt x="3287" y="58937"/>
                  <a:pt x="3287" y="58961"/>
                  <a:pt x="3001" y="58961"/>
                </a:cubicBezTo>
                <a:lnTo>
                  <a:pt x="858" y="58961"/>
                </a:lnTo>
                <a:cubicBezTo>
                  <a:pt x="727" y="59068"/>
                  <a:pt x="739" y="59234"/>
                  <a:pt x="739" y="59389"/>
                </a:cubicBezTo>
                <a:lnTo>
                  <a:pt x="739" y="61878"/>
                </a:lnTo>
                <a:cubicBezTo>
                  <a:pt x="751" y="62020"/>
                  <a:pt x="739" y="62175"/>
                  <a:pt x="858" y="62306"/>
                </a:cubicBezTo>
                <a:lnTo>
                  <a:pt x="1465" y="62306"/>
                </a:lnTo>
                <a:cubicBezTo>
                  <a:pt x="2036" y="62306"/>
                  <a:pt x="2084" y="62342"/>
                  <a:pt x="2001" y="62902"/>
                </a:cubicBezTo>
                <a:cubicBezTo>
                  <a:pt x="1989" y="63021"/>
                  <a:pt x="1941" y="63080"/>
                  <a:pt x="1822" y="63080"/>
                </a:cubicBezTo>
                <a:lnTo>
                  <a:pt x="1286" y="63080"/>
                </a:lnTo>
                <a:cubicBezTo>
                  <a:pt x="1286" y="63080"/>
                  <a:pt x="1274" y="63080"/>
                  <a:pt x="1274" y="63092"/>
                </a:cubicBezTo>
                <a:cubicBezTo>
                  <a:pt x="1274" y="63104"/>
                  <a:pt x="1274" y="63128"/>
                  <a:pt x="1286" y="63140"/>
                </a:cubicBezTo>
                <a:cubicBezTo>
                  <a:pt x="1274" y="63366"/>
                  <a:pt x="1429" y="63366"/>
                  <a:pt x="1572" y="63366"/>
                </a:cubicBezTo>
                <a:lnTo>
                  <a:pt x="6858" y="63366"/>
                </a:lnTo>
                <a:cubicBezTo>
                  <a:pt x="7156" y="63366"/>
                  <a:pt x="7156" y="63366"/>
                  <a:pt x="7156" y="63068"/>
                </a:cubicBezTo>
                <a:lnTo>
                  <a:pt x="7156" y="58925"/>
                </a:lnTo>
                <a:cubicBezTo>
                  <a:pt x="7037" y="58818"/>
                  <a:pt x="6906" y="58818"/>
                  <a:pt x="6751" y="58818"/>
                </a:cubicBezTo>
                <a:cubicBezTo>
                  <a:pt x="6513" y="58818"/>
                  <a:pt x="6430" y="58687"/>
                  <a:pt x="6430" y="58460"/>
                </a:cubicBezTo>
                <a:lnTo>
                  <a:pt x="6430" y="58079"/>
                </a:lnTo>
                <a:lnTo>
                  <a:pt x="6430" y="46292"/>
                </a:lnTo>
                <a:cubicBezTo>
                  <a:pt x="6430" y="46078"/>
                  <a:pt x="6430" y="45864"/>
                  <a:pt x="6394" y="45649"/>
                </a:cubicBezTo>
                <a:cubicBezTo>
                  <a:pt x="6382" y="45602"/>
                  <a:pt x="6370" y="45578"/>
                  <a:pt x="6335" y="45530"/>
                </a:cubicBezTo>
                <a:cubicBezTo>
                  <a:pt x="6311" y="45483"/>
                  <a:pt x="6275" y="45471"/>
                  <a:pt x="6227" y="45447"/>
                </a:cubicBezTo>
                <a:cubicBezTo>
                  <a:pt x="6216" y="45399"/>
                  <a:pt x="6168" y="45364"/>
                  <a:pt x="6168" y="45328"/>
                </a:cubicBezTo>
                <a:lnTo>
                  <a:pt x="6168" y="43959"/>
                </a:lnTo>
                <a:cubicBezTo>
                  <a:pt x="6168" y="43852"/>
                  <a:pt x="6216" y="43780"/>
                  <a:pt x="6311" y="43732"/>
                </a:cubicBezTo>
                <a:cubicBezTo>
                  <a:pt x="6311" y="38339"/>
                  <a:pt x="6311" y="32957"/>
                  <a:pt x="6346" y="27552"/>
                </a:cubicBezTo>
                <a:lnTo>
                  <a:pt x="6346" y="27266"/>
                </a:lnTo>
                <a:cubicBezTo>
                  <a:pt x="6335" y="27088"/>
                  <a:pt x="6394" y="27016"/>
                  <a:pt x="6585" y="27016"/>
                </a:cubicBezTo>
                <a:cubicBezTo>
                  <a:pt x="6918" y="27004"/>
                  <a:pt x="6918" y="26980"/>
                  <a:pt x="6918" y="26671"/>
                </a:cubicBezTo>
                <a:lnTo>
                  <a:pt x="6918" y="26468"/>
                </a:lnTo>
                <a:cubicBezTo>
                  <a:pt x="6918" y="26323"/>
                  <a:pt x="6876" y="26241"/>
                  <a:pt x="6734" y="26241"/>
                </a:cubicBezTo>
                <a:cubicBezTo>
                  <a:pt x="6724" y="26241"/>
                  <a:pt x="6714" y="26242"/>
                  <a:pt x="6704" y="26242"/>
                </a:cubicBezTo>
                <a:lnTo>
                  <a:pt x="6561" y="26242"/>
                </a:lnTo>
                <a:cubicBezTo>
                  <a:pt x="6550" y="26243"/>
                  <a:pt x="6539" y="26243"/>
                  <a:pt x="6529" y="26243"/>
                </a:cubicBezTo>
                <a:cubicBezTo>
                  <a:pt x="6376" y="26243"/>
                  <a:pt x="6335" y="26160"/>
                  <a:pt x="6335" y="26004"/>
                </a:cubicBezTo>
                <a:cubicBezTo>
                  <a:pt x="6335" y="25849"/>
                  <a:pt x="6406" y="25814"/>
                  <a:pt x="6561" y="25814"/>
                </a:cubicBezTo>
                <a:lnTo>
                  <a:pt x="6739" y="25814"/>
                </a:lnTo>
                <a:cubicBezTo>
                  <a:pt x="6882" y="25814"/>
                  <a:pt x="6918" y="25706"/>
                  <a:pt x="6906" y="25587"/>
                </a:cubicBezTo>
                <a:cubicBezTo>
                  <a:pt x="6870" y="25409"/>
                  <a:pt x="7025" y="25183"/>
                  <a:pt x="6799" y="25040"/>
                </a:cubicBezTo>
                <a:cubicBezTo>
                  <a:pt x="6763" y="25016"/>
                  <a:pt x="6727" y="25016"/>
                  <a:pt x="6692" y="25016"/>
                </a:cubicBezTo>
                <a:lnTo>
                  <a:pt x="6549" y="25016"/>
                </a:lnTo>
                <a:cubicBezTo>
                  <a:pt x="6394" y="25016"/>
                  <a:pt x="6335" y="24944"/>
                  <a:pt x="6335" y="24802"/>
                </a:cubicBezTo>
                <a:lnTo>
                  <a:pt x="6335" y="24290"/>
                </a:lnTo>
                <a:cubicBezTo>
                  <a:pt x="6335" y="23873"/>
                  <a:pt x="6335" y="23873"/>
                  <a:pt x="6704" y="23730"/>
                </a:cubicBezTo>
                <a:cubicBezTo>
                  <a:pt x="7239" y="23516"/>
                  <a:pt x="7704" y="23206"/>
                  <a:pt x="8109" y="22813"/>
                </a:cubicBezTo>
                <a:cubicBezTo>
                  <a:pt x="9359" y="21611"/>
                  <a:pt x="9835" y="20158"/>
                  <a:pt x="9537" y="18444"/>
                </a:cubicBezTo>
                <a:cubicBezTo>
                  <a:pt x="9406" y="17634"/>
                  <a:pt x="9061" y="16920"/>
                  <a:pt x="8525" y="16312"/>
                </a:cubicBezTo>
                <a:cubicBezTo>
                  <a:pt x="7990" y="15693"/>
                  <a:pt x="7359" y="15181"/>
                  <a:pt x="6573" y="14919"/>
                </a:cubicBezTo>
                <a:cubicBezTo>
                  <a:pt x="6346" y="14836"/>
                  <a:pt x="6323" y="14705"/>
                  <a:pt x="6323" y="14515"/>
                </a:cubicBezTo>
                <a:lnTo>
                  <a:pt x="6323" y="12550"/>
                </a:lnTo>
                <a:lnTo>
                  <a:pt x="6323" y="9871"/>
                </a:lnTo>
                <a:cubicBezTo>
                  <a:pt x="6323" y="9716"/>
                  <a:pt x="6311" y="9562"/>
                  <a:pt x="6549" y="9562"/>
                </a:cubicBezTo>
                <a:cubicBezTo>
                  <a:pt x="6554" y="9562"/>
                  <a:pt x="6560" y="9563"/>
                  <a:pt x="6565" y="9563"/>
                </a:cubicBezTo>
                <a:cubicBezTo>
                  <a:pt x="6648" y="9563"/>
                  <a:pt x="6680" y="9474"/>
                  <a:pt x="6680" y="9395"/>
                </a:cubicBezTo>
                <a:lnTo>
                  <a:pt x="6680" y="9038"/>
                </a:lnTo>
                <a:cubicBezTo>
                  <a:pt x="6680" y="8919"/>
                  <a:pt x="6620" y="8871"/>
                  <a:pt x="6501" y="8871"/>
                </a:cubicBezTo>
                <a:lnTo>
                  <a:pt x="5965" y="8871"/>
                </a:lnTo>
                <a:cubicBezTo>
                  <a:pt x="5954" y="8872"/>
                  <a:pt x="5944" y="8872"/>
                  <a:pt x="5934" y="8872"/>
                </a:cubicBezTo>
                <a:cubicBezTo>
                  <a:pt x="5802" y="8872"/>
                  <a:pt x="5751" y="8801"/>
                  <a:pt x="5751" y="8669"/>
                </a:cubicBezTo>
                <a:lnTo>
                  <a:pt x="5751" y="7561"/>
                </a:lnTo>
                <a:cubicBezTo>
                  <a:pt x="5751" y="7478"/>
                  <a:pt x="5775" y="7359"/>
                  <a:pt x="5870" y="7335"/>
                </a:cubicBezTo>
                <a:cubicBezTo>
                  <a:pt x="6156" y="7311"/>
                  <a:pt x="6085" y="7097"/>
                  <a:pt x="6096" y="6942"/>
                </a:cubicBezTo>
                <a:cubicBezTo>
                  <a:pt x="6096" y="6776"/>
                  <a:pt x="6025" y="6728"/>
                  <a:pt x="5870" y="6728"/>
                </a:cubicBezTo>
                <a:lnTo>
                  <a:pt x="5418" y="6728"/>
                </a:lnTo>
                <a:cubicBezTo>
                  <a:pt x="5263" y="6728"/>
                  <a:pt x="5180" y="6680"/>
                  <a:pt x="5180" y="6502"/>
                </a:cubicBezTo>
                <a:lnTo>
                  <a:pt x="5180" y="4871"/>
                </a:lnTo>
                <a:cubicBezTo>
                  <a:pt x="5180" y="4752"/>
                  <a:pt x="5239" y="4680"/>
                  <a:pt x="5370" y="4680"/>
                </a:cubicBezTo>
                <a:lnTo>
                  <a:pt x="5573" y="4680"/>
                </a:lnTo>
                <a:cubicBezTo>
                  <a:pt x="5584" y="4681"/>
                  <a:pt x="5595" y="4681"/>
                  <a:pt x="5605" y="4681"/>
                </a:cubicBezTo>
                <a:cubicBezTo>
                  <a:pt x="5779" y="4681"/>
                  <a:pt x="5811" y="4587"/>
                  <a:pt x="5811" y="4418"/>
                </a:cubicBezTo>
                <a:cubicBezTo>
                  <a:pt x="5811" y="4120"/>
                  <a:pt x="5811" y="4109"/>
                  <a:pt x="5501" y="4097"/>
                </a:cubicBezTo>
                <a:lnTo>
                  <a:pt x="5358" y="4097"/>
                </a:lnTo>
                <a:cubicBezTo>
                  <a:pt x="5347" y="4098"/>
                  <a:pt x="5336" y="4098"/>
                  <a:pt x="5326" y="4098"/>
                </a:cubicBezTo>
                <a:cubicBezTo>
                  <a:pt x="5197" y="4098"/>
                  <a:pt x="5156" y="4028"/>
                  <a:pt x="5156" y="3906"/>
                </a:cubicBezTo>
                <a:lnTo>
                  <a:pt x="5156" y="3644"/>
                </a:lnTo>
                <a:lnTo>
                  <a:pt x="5156" y="334"/>
                </a:lnTo>
                <a:cubicBezTo>
                  <a:pt x="5156" y="227"/>
                  <a:pt x="5180" y="120"/>
                  <a:pt x="51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2" name="Google Shape;7503;p121">
            <a:extLst>
              <a:ext uri="{FF2B5EF4-FFF2-40B4-BE49-F238E27FC236}">
                <a16:creationId xmlns:a16="http://schemas.microsoft.com/office/drawing/2014/main" id="{5CB0762D-CE7A-06AE-FA51-F2B8B513260A}"/>
              </a:ext>
            </a:extLst>
          </p:cNvPr>
          <p:cNvGrpSpPr/>
          <p:nvPr/>
        </p:nvGrpSpPr>
        <p:grpSpPr>
          <a:xfrm>
            <a:off x="2492466" y="2937228"/>
            <a:ext cx="2159774" cy="2237250"/>
            <a:chOff x="3315576" y="2007045"/>
            <a:chExt cx="2569980" cy="2582399"/>
          </a:xfrm>
        </p:grpSpPr>
        <p:sp>
          <p:nvSpPr>
            <p:cNvPr id="813" name="Google Shape;7504;p121">
              <a:extLst>
                <a:ext uri="{FF2B5EF4-FFF2-40B4-BE49-F238E27FC236}">
                  <a16:creationId xmlns:a16="http://schemas.microsoft.com/office/drawing/2014/main" id="{3FD125DC-9811-07B1-C9A7-4B11726C8EC3}"/>
                </a:ext>
              </a:extLst>
            </p:cNvPr>
            <p:cNvSpPr/>
            <p:nvPr/>
          </p:nvSpPr>
          <p:spPr>
            <a:xfrm>
              <a:off x="4211639" y="3455285"/>
              <a:ext cx="990348" cy="32290"/>
            </a:xfrm>
            <a:custGeom>
              <a:avLst/>
              <a:gdLst/>
              <a:ahLst/>
              <a:cxnLst/>
              <a:rect l="l" t="t" r="r" b="b"/>
              <a:pathLst>
                <a:path w="59409" h="1937" extrusionOk="0">
                  <a:moveTo>
                    <a:pt x="1" y="1"/>
                  </a:moveTo>
                  <a:lnTo>
                    <a:pt x="1" y="1937"/>
                  </a:lnTo>
                  <a:lnTo>
                    <a:pt x="59409" y="1937"/>
                  </a:lnTo>
                  <a:lnTo>
                    <a:pt x="594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4" name="Google Shape;7505;p121">
              <a:extLst>
                <a:ext uri="{FF2B5EF4-FFF2-40B4-BE49-F238E27FC236}">
                  <a16:creationId xmlns:a16="http://schemas.microsoft.com/office/drawing/2014/main" id="{16E87EB6-E4F6-B7A0-2324-9E890F8287B4}"/>
                </a:ext>
              </a:extLst>
            </p:cNvPr>
            <p:cNvSpPr/>
            <p:nvPr/>
          </p:nvSpPr>
          <p:spPr>
            <a:xfrm>
              <a:off x="3843182" y="3977139"/>
              <a:ext cx="671418" cy="108672"/>
            </a:xfrm>
            <a:custGeom>
              <a:avLst/>
              <a:gdLst/>
              <a:ahLst/>
              <a:cxnLst/>
              <a:rect l="l" t="t" r="r" b="b"/>
              <a:pathLst>
                <a:path w="40277" h="6519" extrusionOk="0">
                  <a:moveTo>
                    <a:pt x="2071" y="1"/>
                  </a:moveTo>
                  <a:lnTo>
                    <a:pt x="0" y="1477"/>
                  </a:lnTo>
                  <a:lnTo>
                    <a:pt x="9950" y="2052"/>
                  </a:lnTo>
                  <a:lnTo>
                    <a:pt x="17924" y="2512"/>
                  </a:lnTo>
                  <a:lnTo>
                    <a:pt x="23944" y="2838"/>
                  </a:lnTo>
                  <a:lnTo>
                    <a:pt x="24442" y="2876"/>
                  </a:lnTo>
                  <a:lnTo>
                    <a:pt x="24941" y="2934"/>
                  </a:lnTo>
                  <a:lnTo>
                    <a:pt x="25439" y="2991"/>
                  </a:lnTo>
                  <a:lnTo>
                    <a:pt x="25918" y="3087"/>
                  </a:lnTo>
                  <a:lnTo>
                    <a:pt x="26398" y="3183"/>
                  </a:lnTo>
                  <a:lnTo>
                    <a:pt x="26858" y="3279"/>
                  </a:lnTo>
                  <a:lnTo>
                    <a:pt x="27299" y="3413"/>
                  </a:lnTo>
                  <a:lnTo>
                    <a:pt x="27759" y="3528"/>
                  </a:lnTo>
                  <a:lnTo>
                    <a:pt x="28602" y="3816"/>
                  </a:lnTo>
                  <a:lnTo>
                    <a:pt x="29407" y="4142"/>
                  </a:lnTo>
                  <a:lnTo>
                    <a:pt x="30155" y="4467"/>
                  </a:lnTo>
                  <a:lnTo>
                    <a:pt x="30845" y="4793"/>
                  </a:lnTo>
                  <a:lnTo>
                    <a:pt x="31478" y="5119"/>
                  </a:lnTo>
                  <a:lnTo>
                    <a:pt x="32053" y="5426"/>
                  </a:lnTo>
                  <a:lnTo>
                    <a:pt x="32532" y="5733"/>
                  </a:lnTo>
                  <a:lnTo>
                    <a:pt x="32935" y="5982"/>
                  </a:lnTo>
                  <a:lnTo>
                    <a:pt x="33510" y="6385"/>
                  </a:lnTo>
                  <a:lnTo>
                    <a:pt x="33702" y="6519"/>
                  </a:lnTo>
                  <a:lnTo>
                    <a:pt x="34315" y="6039"/>
                  </a:lnTo>
                  <a:lnTo>
                    <a:pt x="34967" y="5541"/>
                  </a:lnTo>
                  <a:lnTo>
                    <a:pt x="35791" y="4947"/>
                  </a:lnTo>
                  <a:lnTo>
                    <a:pt x="36232" y="4640"/>
                  </a:lnTo>
                  <a:lnTo>
                    <a:pt x="36692" y="4333"/>
                  </a:lnTo>
                  <a:lnTo>
                    <a:pt x="37171" y="4046"/>
                  </a:lnTo>
                  <a:lnTo>
                    <a:pt x="37651" y="3758"/>
                  </a:lnTo>
                  <a:lnTo>
                    <a:pt x="38111" y="3528"/>
                  </a:lnTo>
                  <a:lnTo>
                    <a:pt x="38571" y="3317"/>
                  </a:lnTo>
                  <a:lnTo>
                    <a:pt x="38992" y="3145"/>
                  </a:lnTo>
                  <a:lnTo>
                    <a:pt x="39203" y="3087"/>
                  </a:lnTo>
                  <a:lnTo>
                    <a:pt x="39395" y="3030"/>
                  </a:lnTo>
                  <a:lnTo>
                    <a:pt x="39587" y="2991"/>
                  </a:lnTo>
                  <a:lnTo>
                    <a:pt x="39740" y="2934"/>
                  </a:lnTo>
                  <a:lnTo>
                    <a:pt x="39874" y="2876"/>
                  </a:lnTo>
                  <a:lnTo>
                    <a:pt x="39989" y="2819"/>
                  </a:lnTo>
                  <a:lnTo>
                    <a:pt x="40085" y="2761"/>
                  </a:lnTo>
                  <a:lnTo>
                    <a:pt x="40143" y="2685"/>
                  </a:lnTo>
                  <a:lnTo>
                    <a:pt x="40200" y="2608"/>
                  </a:lnTo>
                  <a:lnTo>
                    <a:pt x="40239" y="2531"/>
                  </a:lnTo>
                  <a:lnTo>
                    <a:pt x="40258" y="2435"/>
                  </a:lnTo>
                  <a:lnTo>
                    <a:pt x="40277" y="2359"/>
                  </a:lnTo>
                  <a:lnTo>
                    <a:pt x="40258" y="2263"/>
                  </a:lnTo>
                  <a:lnTo>
                    <a:pt x="40239" y="2186"/>
                  </a:lnTo>
                  <a:lnTo>
                    <a:pt x="40181" y="1995"/>
                  </a:lnTo>
                  <a:lnTo>
                    <a:pt x="40085" y="1822"/>
                  </a:lnTo>
                  <a:lnTo>
                    <a:pt x="39951" y="1649"/>
                  </a:lnTo>
                  <a:lnTo>
                    <a:pt x="39817" y="1477"/>
                  </a:lnTo>
                  <a:lnTo>
                    <a:pt x="39529" y="1189"/>
                  </a:lnTo>
                  <a:lnTo>
                    <a:pt x="39299" y="998"/>
                  </a:lnTo>
                  <a:lnTo>
                    <a:pt x="39203" y="921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5" name="Google Shape;7506;p121">
              <a:extLst>
                <a:ext uri="{FF2B5EF4-FFF2-40B4-BE49-F238E27FC236}">
                  <a16:creationId xmlns:a16="http://schemas.microsoft.com/office/drawing/2014/main" id="{19AAB874-8A10-7FC6-6E6D-E39849338AA5}"/>
                </a:ext>
              </a:extLst>
            </p:cNvPr>
            <p:cNvSpPr/>
            <p:nvPr/>
          </p:nvSpPr>
          <p:spPr>
            <a:xfrm>
              <a:off x="4140058" y="3372835"/>
              <a:ext cx="490231" cy="894812"/>
            </a:xfrm>
            <a:custGeom>
              <a:avLst/>
              <a:gdLst/>
              <a:ahLst/>
              <a:cxnLst/>
              <a:rect l="l" t="t" r="r" b="b"/>
              <a:pathLst>
                <a:path w="29408" h="53678" extrusionOk="0">
                  <a:moveTo>
                    <a:pt x="2358" y="1"/>
                  </a:moveTo>
                  <a:lnTo>
                    <a:pt x="0" y="1362"/>
                  </a:lnTo>
                  <a:lnTo>
                    <a:pt x="28276" y="53678"/>
                  </a:lnTo>
                  <a:lnTo>
                    <a:pt x="29407" y="49882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6" name="Google Shape;7507;p121">
              <a:extLst>
                <a:ext uri="{FF2B5EF4-FFF2-40B4-BE49-F238E27FC236}">
                  <a16:creationId xmlns:a16="http://schemas.microsoft.com/office/drawing/2014/main" id="{BC2E6DB1-E2B7-A71C-6269-64FE36F9D527}"/>
                </a:ext>
              </a:extLst>
            </p:cNvPr>
            <p:cNvSpPr/>
            <p:nvPr/>
          </p:nvSpPr>
          <p:spPr>
            <a:xfrm>
              <a:off x="4137507" y="3369318"/>
              <a:ext cx="111856" cy="153414"/>
            </a:xfrm>
            <a:custGeom>
              <a:avLst/>
              <a:gdLst/>
              <a:ahLst/>
              <a:cxnLst/>
              <a:rect l="l" t="t" r="r" b="b"/>
              <a:pathLst>
                <a:path w="6710" h="9203" extrusionOk="0">
                  <a:moveTo>
                    <a:pt x="2224" y="1"/>
                  </a:moveTo>
                  <a:lnTo>
                    <a:pt x="2032" y="39"/>
                  </a:lnTo>
                  <a:lnTo>
                    <a:pt x="1821" y="97"/>
                  </a:lnTo>
                  <a:lnTo>
                    <a:pt x="1591" y="174"/>
                  </a:lnTo>
                  <a:lnTo>
                    <a:pt x="1342" y="269"/>
                  </a:lnTo>
                  <a:lnTo>
                    <a:pt x="1074" y="404"/>
                  </a:lnTo>
                  <a:lnTo>
                    <a:pt x="824" y="538"/>
                  </a:lnTo>
                  <a:lnTo>
                    <a:pt x="594" y="691"/>
                  </a:lnTo>
                  <a:lnTo>
                    <a:pt x="403" y="825"/>
                  </a:lnTo>
                  <a:lnTo>
                    <a:pt x="249" y="979"/>
                  </a:lnTo>
                  <a:lnTo>
                    <a:pt x="115" y="1113"/>
                  </a:lnTo>
                  <a:lnTo>
                    <a:pt x="38" y="1247"/>
                  </a:lnTo>
                  <a:lnTo>
                    <a:pt x="0" y="1343"/>
                  </a:lnTo>
                  <a:lnTo>
                    <a:pt x="0" y="1400"/>
                  </a:lnTo>
                  <a:lnTo>
                    <a:pt x="0" y="1439"/>
                  </a:lnTo>
                  <a:lnTo>
                    <a:pt x="4160" y="9107"/>
                  </a:lnTo>
                  <a:lnTo>
                    <a:pt x="4179" y="9145"/>
                  </a:lnTo>
                  <a:lnTo>
                    <a:pt x="4217" y="9164"/>
                  </a:lnTo>
                  <a:lnTo>
                    <a:pt x="4333" y="9203"/>
                  </a:lnTo>
                  <a:lnTo>
                    <a:pt x="4486" y="9203"/>
                  </a:lnTo>
                  <a:lnTo>
                    <a:pt x="4658" y="9184"/>
                  </a:lnTo>
                  <a:lnTo>
                    <a:pt x="4869" y="9126"/>
                  </a:lnTo>
                  <a:lnTo>
                    <a:pt x="5118" y="9049"/>
                  </a:lnTo>
                  <a:lnTo>
                    <a:pt x="5368" y="8934"/>
                  </a:lnTo>
                  <a:lnTo>
                    <a:pt x="5617" y="8819"/>
                  </a:lnTo>
                  <a:lnTo>
                    <a:pt x="5866" y="8666"/>
                  </a:lnTo>
                  <a:lnTo>
                    <a:pt x="6096" y="8532"/>
                  </a:lnTo>
                  <a:lnTo>
                    <a:pt x="6288" y="8378"/>
                  </a:lnTo>
                  <a:lnTo>
                    <a:pt x="6460" y="8244"/>
                  </a:lnTo>
                  <a:lnTo>
                    <a:pt x="6575" y="8091"/>
                  </a:lnTo>
                  <a:lnTo>
                    <a:pt x="6671" y="7976"/>
                  </a:lnTo>
                  <a:lnTo>
                    <a:pt x="6710" y="7861"/>
                  </a:lnTo>
                  <a:lnTo>
                    <a:pt x="6710" y="7822"/>
                  </a:lnTo>
                  <a:lnTo>
                    <a:pt x="6690" y="7784"/>
                  </a:lnTo>
                  <a:lnTo>
                    <a:pt x="2550" y="97"/>
                  </a:lnTo>
                  <a:lnTo>
                    <a:pt x="2511" y="78"/>
                  </a:lnTo>
                  <a:lnTo>
                    <a:pt x="2473" y="39"/>
                  </a:lnTo>
                  <a:lnTo>
                    <a:pt x="2358" y="20"/>
                  </a:lnTo>
                  <a:lnTo>
                    <a:pt x="2224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7" name="Google Shape;7508;p121">
              <a:extLst>
                <a:ext uri="{FF2B5EF4-FFF2-40B4-BE49-F238E27FC236}">
                  <a16:creationId xmlns:a16="http://schemas.microsoft.com/office/drawing/2014/main" id="{B6F1B4D7-EB91-C5F5-2700-4EF6AF0B4C7D}"/>
                </a:ext>
              </a:extLst>
            </p:cNvPr>
            <p:cNvSpPr/>
            <p:nvPr/>
          </p:nvSpPr>
          <p:spPr>
            <a:xfrm>
              <a:off x="4217073" y="3433247"/>
              <a:ext cx="36441" cy="36124"/>
            </a:xfrm>
            <a:custGeom>
              <a:avLst/>
              <a:gdLst/>
              <a:ahLst/>
              <a:cxnLst/>
              <a:rect l="l" t="t" r="r" b="b"/>
              <a:pathLst>
                <a:path w="2186" h="2167" extrusionOk="0">
                  <a:moveTo>
                    <a:pt x="1189" y="0"/>
                  </a:moveTo>
                  <a:lnTo>
                    <a:pt x="1016" y="38"/>
                  </a:lnTo>
                  <a:lnTo>
                    <a:pt x="863" y="115"/>
                  </a:lnTo>
                  <a:lnTo>
                    <a:pt x="0" y="613"/>
                  </a:lnTo>
                  <a:lnTo>
                    <a:pt x="173" y="901"/>
                  </a:lnTo>
                  <a:lnTo>
                    <a:pt x="844" y="518"/>
                  </a:lnTo>
                  <a:lnTo>
                    <a:pt x="959" y="460"/>
                  </a:lnTo>
                  <a:lnTo>
                    <a:pt x="1055" y="441"/>
                  </a:lnTo>
                  <a:lnTo>
                    <a:pt x="1170" y="441"/>
                  </a:lnTo>
                  <a:lnTo>
                    <a:pt x="1266" y="460"/>
                  </a:lnTo>
                  <a:lnTo>
                    <a:pt x="1362" y="498"/>
                  </a:lnTo>
                  <a:lnTo>
                    <a:pt x="1457" y="556"/>
                  </a:lnTo>
                  <a:lnTo>
                    <a:pt x="1534" y="633"/>
                  </a:lnTo>
                  <a:lnTo>
                    <a:pt x="1611" y="729"/>
                  </a:lnTo>
                  <a:lnTo>
                    <a:pt x="1649" y="824"/>
                  </a:lnTo>
                  <a:lnTo>
                    <a:pt x="1668" y="920"/>
                  </a:lnTo>
                  <a:lnTo>
                    <a:pt x="1668" y="1035"/>
                  </a:lnTo>
                  <a:lnTo>
                    <a:pt x="1649" y="1131"/>
                  </a:lnTo>
                  <a:lnTo>
                    <a:pt x="1611" y="1227"/>
                  </a:lnTo>
                  <a:lnTo>
                    <a:pt x="1553" y="1323"/>
                  </a:lnTo>
                  <a:lnTo>
                    <a:pt x="1477" y="1399"/>
                  </a:lnTo>
                  <a:lnTo>
                    <a:pt x="1400" y="1476"/>
                  </a:lnTo>
                  <a:lnTo>
                    <a:pt x="710" y="1860"/>
                  </a:lnTo>
                  <a:lnTo>
                    <a:pt x="882" y="2166"/>
                  </a:lnTo>
                  <a:lnTo>
                    <a:pt x="1745" y="1668"/>
                  </a:lnTo>
                  <a:lnTo>
                    <a:pt x="1879" y="1572"/>
                  </a:lnTo>
                  <a:lnTo>
                    <a:pt x="1994" y="1438"/>
                  </a:lnTo>
                  <a:lnTo>
                    <a:pt x="2090" y="1284"/>
                  </a:lnTo>
                  <a:lnTo>
                    <a:pt x="2147" y="1131"/>
                  </a:lnTo>
                  <a:lnTo>
                    <a:pt x="2186" y="959"/>
                  </a:lnTo>
                  <a:lnTo>
                    <a:pt x="2186" y="786"/>
                  </a:lnTo>
                  <a:lnTo>
                    <a:pt x="2147" y="613"/>
                  </a:lnTo>
                  <a:lnTo>
                    <a:pt x="2071" y="460"/>
                  </a:lnTo>
                  <a:lnTo>
                    <a:pt x="1975" y="307"/>
                  </a:lnTo>
                  <a:lnTo>
                    <a:pt x="1841" y="192"/>
                  </a:lnTo>
                  <a:lnTo>
                    <a:pt x="1687" y="96"/>
                  </a:lnTo>
                  <a:lnTo>
                    <a:pt x="1534" y="38"/>
                  </a:lnTo>
                  <a:lnTo>
                    <a:pt x="1362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8" name="Google Shape;7509;p121">
              <a:extLst>
                <a:ext uri="{FF2B5EF4-FFF2-40B4-BE49-F238E27FC236}">
                  <a16:creationId xmlns:a16="http://schemas.microsoft.com/office/drawing/2014/main" id="{4D618D69-6C9E-42F2-3AD4-113E5A06A067}"/>
                </a:ext>
              </a:extLst>
            </p:cNvPr>
            <p:cNvSpPr/>
            <p:nvPr/>
          </p:nvSpPr>
          <p:spPr>
            <a:xfrm>
              <a:off x="4574661" y="3928563"/>
              <a:ext cx="62979" cy="344836"/>
            </a:xfrm>
            <a:custGeom>
              <a:avLst/>
              <a:gdLst/>
              <a:ahLst/>
              <a:cxnLst/>
              <a:rect l="l" t="t" r="r" b="b"/>
              <a:pathLst>
                <a:path w="3778" h="20686" extrusionOk="0">
                  <a:moveTo>
                    <a:pt x="787" y="1"/>
                  </a:moveTo>
                  <a:lnTo>
                    <a:pt x="614" y="39"/>
                  </a:lnTo>
                  <a:lnTo>
                    <a:pt x="461" y="97"/>
                  </a:lnTo>
                  <a:lnTo>
                    <a:pt x="308" y="193"/>
                  </a:lnTo>
                  <a:lnTo>
                    <a:pt x="193" y="308"/>
                  </a:lnTo>
                  <a:lnTo>
                    <a:pt x="97" y="442"/>
                  </a:lnTo>
                  <a:lnTo>
                    <a:pt x="39" y="595"/>
                  </a:lnTo>
                  <a:lnTo>
                    <a:pt x="1" y="768"/>
                  </a:lnTo>
                  <a:lnTo>
                    <a:pt x="1" y="940"/>
                  </a:lnTo>
                  <a:lnTo>
                    <a:pt x="2014" y="19900"/>
                  </a:lnTo>
                  <a:lnTo>
                    <a:pt x="2033" y="20034"/>
                  </a:lnTo>
                  <a:lnTo>
                    <a:pt x="2090" y="20149"/>
                  </a:lnTo>
                  <a:lnTo>
                    <a:pt x="2148" y="20264"/>
                  </a:lnTo>
                  <a:lnTo>
                    <a:pt x="2205" y="20360"/>
                  </a:lnTo>
                  <a:lnTo>
                    <a:pt x="2301" y="20456"/>
                  </a:lnTo>
                  <a:lnTo>
                    <a:pt x="2397" y="20532"/>
                  </a:lnTo>
                  <a:lnTo>
                    <a:pt x="2493" y="20590"/>
                  </a:lnTo>
                  <a:lnTo>
                    <a:pt x="2608" y="20628"/>
                  </a:lnTo>
                  <a:lnTo>
                    <a:pt x="2800" y="20686"/>
                  </a:lnTo>
                  <a:lnTo>
                    <a:pt x="2991" y="20686"/>
                  </a:lnTo>
                  <a:lnTo>
                    <a:pt x="3164" y="20647"/>
                  </a:lnTo>
                  <a:lnTo>
                    <a:pt x="3317" y="20590"/>
                  </a:lnTo>
                  <a:lnTo>
                    <a:pt x="3471" y="20494"/>
                  </a:lnTo>
                  <a:lnTo>
                    <a:pt x="3586" y="20379"/>
                  </a:lnTo>
                  <a:lnTo>
                    <a:pt x="3682" y="20245"/>
                  </a:lnTo>
                  <a:lnTo>
                    <a:pt x="3739" y="20091"/>
                  </a:lnTo>
                  <a:lnTo>
                    <a:pt x="3777" y="19919"/>
                  </a:lnTo>
                  <a:lnTo>
                    <a:pt x="3777" y="19746"/>
                  </a:lnTo>
                  <a:lnTo>
                    <a:pt x="1765" y="787"/>
                  </a:lnTo>
                  <a:lnTo>
                    <a:pt x="1726" y="614"/>
                  </a:lnTo>
                  <a:lnTo>
                    <a:pt x="1650" y="461"/>
                  </a:lnTo>
                  <a:lnTo>
                    <a:pt x="1554" y="308"/>
                  </a:lnTo>
                  <a:lnTo>
                    <a:pt x="1439" y="193"/>
                  </a:lnTo>
                  <a:lnTo>
                    <a:pt x="1285" y="97"/>
                  </a:lnTo>
                  <a:lnTo>
                    <a:pt x="1132" y="39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9" name="Google Shape;7510;p121">
              <a:extLst>
                <a:ext uri="{FF2B5EF4-FFF2-40B4-BE49-F238E27FC236}">
                  <a16:creationId xmlns:a16="http://schemas.microsoft.com/office/drawing/2014/main" id="{7017DB53-5FA5-AB62-E707-5A0ABED9E0E1}"/>
                </a:ext>
              </a:extLst>
            </p:cNvPr>
            <p:cNvSpPr/>
            <p:nvPr/>
          </p:nvSpPr>
          <p:spPr>
            <a:xfrm>
              <a:off x="5100350" y="3134771"/>
              <a:ext cx="386694" cy="216360"/>
            </a:xfrm>
            <a:custGeom>
              <a:avLst/>
              <a:gdLst/>
              <a:ahLst/>
              <a:cxnLst/>
              <a:rect l="l" t="t" r="r" b="b"/>
              <a:pathLst>
                <a:path w="23197" h="12979" extrusionOk="0">
                  <a:moveTo>
                    <a:pt x="14800" y="0"/>
                  </a:moveTo>
                  <a:lnTo>
                    <a:pt x="13746" y="19"/>
                  </a:lnTo>
                  <a:lnTo>
                    <a:pt x="12653" y="58"/>
                  </a:lnTo>
                  <a:lnTo>
                    <a:pt x="11503" y="153"/>
                  </a:lnTo>
                  <a:lnTo>
                    <a:pt x="10276" y="249"/>
                  </a:lnTo>
                  <a:lnTo>
                    <a:pt x="8302" y="441"/>
                  </a:lnTo>
                  <a:lnTo>
                    <a:pt x="6327" y="652"/>
                  </a:lnTo>
                  <a:lnTo>
                    <a:pt x="2685" y="1074"/>
                  </a:lnTo>
                  <a:lnTo>
                    <a:pt x="2359" y="1112"/>
                  </a:lnTo>
                  <a:lnTo>
                    <a:pt x="2033" y="1208"/>
                  </a:lnTo>
                  <a:lnTo>
                    <a:pt x="1745" y="1342"/>
                  </a:lnTo>
                  <a:lnTo>
                    <a:pt x="1458" y="1495"/>
                  </a:lnTo>
                  <a:lnTo>
                    <a:pt x="1209" y="1668"/>
                  </a:lnTo>
                  <a:lnTo>
                    <a:pt x="959" y="1879"/>
                  </a:lnTo>
                  <a:lnTo>
                    <a:pt x="749" y="2109"/>
                  </a:lnTo>
                  <a:lnTo>
                    <a:pt x="557" y="2358"/>
                  </a:lnTo>
                  <a:lnTo>
                    <a:pt x="384" y="2626"/>
                  </a:lnTo>
                  <a:lnTo>
                    <a:pt x="250" y="2895"/>
                  </a:lnTo>
                  <a:lnTo>
                    <a:pt x="135" y="3201"/>
                  </a:lnTo>
                  <a:lnTo>
                    <a:pt x="58" y="3508"/>
                  </a:lnTo>
                  <a:lnTo>
                    <a:pt x="1" y="3834"/>
                  </a:lnTo>
                  <a:lnTo>
                    <a:pt x="1" y="4160"/>
                  </a:lnTo>
                  <a:lnTo>
                    <a:pt x="20" y="4505"/>
                  </a:lnTo>
                  <a:lnTo>
                    <a:pt x="78" y="4831"/>
                  </a:lnTo>
                  <a:lnTo>
                    <a:pt x="883" y="8588"/>
                  </a:lnTo>
                  <a:lnTo>
                    <a:pt x="921" y="8742"/>
                  </a:lnTo>
                  <a:lnTo>
                    <a:pt x="979" y="8876"/>
                  </a:lnTo>
                  <a:lnTo>
                    <a:pt x="1055" y="9010"/>
                  </a:lnTo>
                  <a:lnTo>
                    <a:pt x="1132" y="9144"/>
                  </a:lnTo>
                  <a:lnTo>
                    <a:pt x="1209" y="9240"/>
                  </a:lnTo>
                  <a:lnTo>
                    <a:pt x="1304" y="9355"/>
                  </a:lnTo>
                  <a:lnTo>
                    <a:pt x="1419" y="9451"/>
                  </a:lnTo>
                  <a:lnTo>
                    <a:pt x="1534" y="9528"/>
                  </a:lnTo>
                  <a:lnTo>
                    <a:pt x="1650" y="9604"/>
                  </a:lnTo>
                  <a:lnTo>
                    <a:pt x="1784" y="9662"/>
                  </a:lnTo>
                  <a:lnTo>
                    <a:pt x="1918" y="9700"/>
                  </a:lnTo>
                  <a:lnTo>
                    <a:pt x="2052" y="9739"/>
                  </a:lnTo>
                  <a:lnTo>
                    <a:pt x="2186" y="9758"/>
                  </a:lnTo>
                  <a:lnTo>
                    <a:pt x="2320" y="9758"/>
                  </a:lnTo>
                  <a:lnTo>
                    <a:pt x="2474" y="9739"/>
                  </a:lnTo>
                  <a:lnTo>
                    <a:pt x="2627" y="9719"/>
                  </a:lnTo>
                  <a:lnTo>
                    <a:pt x="2761" y="9681"/>
                  </a:lnTo>
                  <a:lnTo>
                    <a:pt x="2876" y="9623"/>
                  </a:lnTo>
                  <a:lnTo>
                    <a:pt x="3011" y="9566"/>
                  </a:lnTo>
                  <a:lnTo>
                    <a:pt x="3126" y="9489"/>
                  </a:lnTo>
                  <a:lnTo>
                    <a:pt x="3221" y="9413"/>
                  </a:lnTo>
                  <a:lnTo>
                    <a:pt x="3317" y="9317"/>
                  </a:lnTo>
                  <a:lnTo>
                    <a:pt x="3413" y="9221"/>
                  </a:lnTo>
                  <a:lnTo>
                    <a:pt x="3490" y="9106"/>
                  </a:lnTo>
                  <a:lnTo>
                    <a:pt x="3567" y="8991"/>
                  </a:lnTo>
                  <a:lnTo>
                    <a:pt x="3624" y="8876"/>
                  </a:lnTo>
                  <a:lnTo>
                    <a:pt x="3662" y="8742"/>
                  </a:lnTo>
                  <a:lnTo>
                    <a:pt x="3701" y="8607"/>
                  </a:lnTo>
                  <a:lnTo>
                    <a:pt x="3720" y="8473"/>
                  </a:lnTo>
                  <a:lnTo>
                    <a:pt x="3739" y="8339"/>
                  </a:lnTo>
                  <a:lnTo>
                    <a:pt x="3739" y="8205"/>
                  </a:lnTo>
                  <a:lnTo>
                    <a:pt x="3720" y="8052"/>
                  </a:lnTo>
                  <a:lnTo>
                    <a:pt x="3624" y="7227"/>
                  </a:lnTo>
                  <a:lnTo>
                    <a:pt x="3605" y="6920"/>
                  </a:lnTo>
                  <a:lnTo>
                    <a:pt x="3605" y="6614"/>
                  </a:lnTo>
                  <a:lnTo>
                    <a:pt x="3643" y="6326"/>
                  </a:lnTo>
                  <a:lnTo>
                    <a:pt x="3720" y="6058"/>
                  </a:lnTo>
                  <a:lnTo>
                    <a:pt x="3816" y="5789"/>
                  </a:lnTo>
                  <a:lnTo>
                    <a:pt x="3931" y="5521"/>
                  </a:lnTo>
                  <a:lnTo>
                    <a:pt x="4065" y="5291"/>
                  </a:lnTo>
                  <a:lnTo>
                    <a:pt x="4237" y="5061"/>
                  </a:lnTo>
                  <a:lnTo>
                    <a:pt x="4429" y="4850"/>
                  </a:lnTo>
                  <a:lnTo>
                    <a:pt x="4621" y="4658"/>
                  </a:lnTo>
                  <a:lnTo>
                    <a:pt x="4851" y="4486"/>
                  </a:lnTo>
                  <a:lnTo>
                    <a:pt x="5081" y="4333"/>
                  </a:lnTo>
                  <a:lnTo>
                    <a:pt x="5349" y="4217"/>
                  </a:lnTo>
                  <a:lnTo>
                    <a:pt x="5618" y="4122"/>
                  </a:lnTo>
                  <a:lnTo>
                    <a:pt x="5886" y="4045"/>
                  </a:lnTo>
                  <a:lnTo>
                    <a:pt x="6193" y="4007"/>
                  </a:lnTo>
                  <a:lnTo>
                    <a:pt x="8704" y="3796"/>
                  </a:lnTo>
                  <a:lnTo>
                    <a:pt x="11465" y="3604"/>
                  </a:lnTo>
                  <a:lnTo>
                    <a:pt x="12787" y="3508"/>
                  </a:lnTo>
                  <a:lnTo>
                    <a:pt x="14014" y="3451"/>
                  </a:lnTo>
                  <a:lnTo>
                    <a:pt x="15088" y="3393"/>
                  </a:lnTo>
                  <a:lnTo>
                    <a:pt x="16257" y="3393"/>
                  </a:lnTo>
                  <a:lnTo>
                    <a:pt x="16545" y="3412"/>
                  </a:lnTo>
                  <a:lnTo>
                    <a:pt x="16794" y="3432"/>
                  </a:lnTo>
                  <a:lnTo>
                    <a:pt x="17043" y="3470"/>
                  </a:lnTo>
                  <a:lnTo>
                    <a:pt x="17292" y="3527"/>
                  </a:lnTo>
                  <a:lnTo>
                    <a:pt x="17503" y="3585"/>
                  </a:lnTo>
                  <a:lnTo>
                    <a:pt x="17714" y="3662"/>
                  </a:lnTo>
                  <a:lnTo>
                    <a:pt x="17925" y="3738"/>
                  </a:lnTo>
                  <a:lnTo>
                    <a:pt x="18117" y="3834"/>
                  </a:lnTo>
                  <a:lnTo>
                    <a:pt x="18289" y="3930"/>
                  </a:lnTo>
                  <a:lnTo>
                    <a:pt x="18443" y="4026"/>
                  </a:lnTo>
                  <a:lnTo>
                    <a:pt x="18596" y="4141"/>
                  </a:lnTo>
                  <a:lnTo>
                    <a:pt x="18749" y="4256"/>
                  </a:lnTo>
                  <a:lnTo>
                    <a:pt x="18864" y="4390"/>
                  </a:lnTo>
                  <a:lnTo>
                    <a:pt x="18979" y="4524"/>
                  </a:lnTo>
                  <a:lnTo>
                    <a:pt x="19094" y="4658"/>
                  </a:lnTo>
                  <a:lnTo>
                    <a:pt x="19190" y="4812"/>
                  </a:lnTo>
                  <a:lnTo>
                    <a:pt x="19267" y="4946"/>
                  </a:lnTo>
                  <a:lnTo>
                    <a:pt x="19344" y="5099"/>
                  </a:lnTo>
                  <a:lnTo>
                    <a:pt x="19401" y="5272"/>
                  </a:lnTo>
                  <a:lnTo>
                    <a:pt x="19497" y="5598"/>
                  </a:lnTo>
                  <a:lnTo>
                    <a:pt x="19554" y="5924"/>
                  </a:lnTo>
                  <a:lnTo>
                    <a:pt x="19554" y="6269"/>
                  </a:lnTo>
                  <a:lnTo>
                    <a:pt x="19516" y="6614"/>
                  </a:lnTo>
                  <a:lnTo>
                    <a:pt x="19459" y="6978"/>
                  </a:lnTo>
                  <a:lnTo>
                    <a:pt x="19344" y="7323"/>
                  </a:lnTo>
                  <a:lnTo>
                    <a:pt x="18999" y="8147"/>
                  </a:lnTo>
                  <a:lnTo>
                    <a:pt x="18615" y="9029"/>
                  </a:lnTo>
                  <a:lnTo>
                    <a:pt x="18232" y="9892"/>
                  </a:lnTo>
                  <a:lnTo>
                    <a:pt x="17867" y="10678"/>
                  </a:lnTo>
                  <a:lnTo>
                    <a:pt x="17810" y="10812"/>
                  </a:lnTo>
                  <a:lnTo>
                    <a:pt x="17752" y="10946"/>
                  </a:lnTo>
                  <a:lnTo>
                    <a:pt x="17733" y="11100"/>
                  </a:lnTo>
                  <a:lnTo>
                    <a:pt x="17714" y="11234"/>
                  </a:lnTo>
                  <a:lnTo>
                    <a:pt x="17714" y="11387"/>
                  </a:lnTo>
                  <a:lnTo>
                    <a:pt x="17733" y="11521"/>
                  </a:lnTo>
                  <a:lnTo>
                    <a:pt x="17752" y="11656"/>
                  </a:lnTo>
                  <a:lnTo>
                    <a:pt x="17791" y="11790"/>
                  </a:lnTo>
                  <a:lnTo>
                    <a:pt x="17829" y="11924"/>
                  </a:lnTo>
                  <a:lnTo>
                    <a:pt x="17906" y="12058"/>
                  </a:lnTo>
                  <a:lnTo>
                    <a:pt x="17963" y="12173"/>
                  </a:lnTo>
                  <a:lnTo>
                    <a:pt x="18059" y="12288"/>
                  </a:lnTo>
                  <a:lnTo>
                    <a:pt x="18155" y="12384"/>
                  </a:lnTo>
                  <a:lnTo>
                    <a:pt x="18251" y="12480"/>
                  </a:lnTo>
                  <a:lnTo>
                    <a:pt x="18366" y="12576"/>
                  </a:lnTo>
                  <a:lnTo>
                    <a:pt x="18500" y="12652"/>
                  </a:lnTo>
                  <a:lnTo>
                    <a:pt x="18807" y="12806"/>
                  </a:lnTo>
                  <a:lnTo>
                    <a:pt x="18922" y="12863"/>
                  </a:lnTo>
                  <a:lnTo>
                    <a:pt x="19056" y="12921"/>
                  </a:lnTo>
                  <a:lnTo>
                    <a:pt x="19190" y="12940"/>
                  </a:lnTo>
                  <a:lnTo>
                    <a:pt x="19324" y="12959"/>
                  </a:lnTo>
                  <a:lnTo>
                    <a:pt x="19459" y="12978"/>
                  </a:lnTo>
                  <a:lnTo>
                    <a:pt x="19593" y="12959"/>
                  </a:lnTo>
                  <a:lnTo>
                    <a:pt x="19727" y="12940"/>
                  </a:lnTo>
                  <a:lnTo>
                    <a:pt x="19861" y="12921"/>
                  </a:lnTo>
                  <a:lnTo>
                    <a:pt x="19976" y="12882"/>
                  </a:lnTo>
                  <a:lnTo>
                    <a:pt x="20110" y="12825"/>
                  </a:lnTo>
                  <a:lnTo>
                    <a:pt x="20225" y="12748"/>
                  </a:lnTo>
                  <a:lnTo>
                    <a:pt x="20321" y="12672"/>
                  </a:lnTo>
                  <a:lnTo>
                    <a:pt x="20436" y="12595"/>
                  </a:lnTo>
                  <a:lnTo>
                    <a:pt x="20532" y="12480"/>
                  </a:lnTo>
                  <a:lnTo>
                    <a:pt x="20609" y="12384"/>
                  </a:lnTo>
                  <a:lnTo>
                    <a:pt x="20705" y="12250"/>
                  </a:lnTo>
                  <a:lnTo>
                    <a:pt x="21184" y="11387"/>
                  </a:lnTo>
                  <a:lnTo>
                    <a:pt x="21452" y="10889"/>
                  </a:lnTo>
                  <a:lnTo>
                    <a:pt x="21721" y="10352"/>
                  </a:lnTo>
                  <a:lnTo>
                    <a:pt x="21989" y="9796"/>
                  </a:lnTo>
                  <a:lnTo>
                    <a:pt x="22238" y="9202"/>
                  </a:lnTo>
                  <a:lnTo>
                    <a:pt x="22488" y="8607"/>
                  </a:lnTo>
                  <a:lnTo>
                    <a:pt x="22698" y="7994"/>
                  </a:lnTo>
                  <a:lnTo>
                    <a:pt x="22871" y="7361"/>
                  </a:lnTo>
                  <a:lnTo>
                    <a:pt x="23024" y="6748"/>
                  </a:lnTo>
                  <a:lnTo>
                    <a:pt x="23139" y="6135"/>
                  </a:lnTo>
                  <a:lnTo>
                    <a:pt x="23158" y="5828"/>
                  </a:lnTo>
                  <a:lnTo>
                    <a:pt x="23178" y="5540"/>
                  </a:lnTo>
                  <a:lnTo>
                    <a:pt x="23197" y="5253"/>
                  </a:lnTo>
                  <a:lnTo>
                    <a:pt x="23178" y="4965"/>
                  </a:lnTo>
                  <a:lnTo>
                    <a:pt x="23158" y="4678"/>
                  </a:lnTo>
                  <a:lnTo>
                    <a:pt x="23120" y="4409"/>
                  </a:lnTo>
                  <a:lnTo>
                    <a:pt x="23063" y="4141"/>
                  </a:lnTo>
                  <a:lnTo>
                    <a:pt x="22986" y="3872"/>
                  </a:lnTo>
                  <a:lnTo>
                    <a:pt x="22890" y="3623"/>
                  </a:lnTo>
                  <a:lnTo>
                    <a:pt x="22775" y="3393"/>
                  </a:lnTo>
                  <a:lnTo>
                    <a:pt x="22603" y="3086"/>
                  </a:lnTo>
                  <a:lnTo>
                    <a:pt x="22411" y="2780"/>
                  </a:lnTo>
                  <a:lnTo>
                    <a:pt x="22219" y="2511"/>
                  </a:lnTo>
                  <a:lnTo>
                    <a:pt x="21989" y="2262"/>
                  </a:lnTo>
                  <a:lnTo>
                    <a:pt x="21778" y="2013"/>
                  </a:lnTo>
                  <a:lnTo>
                    <a:pt x="21529" y="1783"/>
                  </a:lnTo>
                  <a:lnTo>
                    <a:pt x="21280" y="1572"/>
                  </a:lnTo>
                  <a:lnTo>
                    <a:pt x="21011" y="1380"/>
                  </a:lnTo>
                  <a:lnTo>
                    <a:pt x="20724" y="1208"/>
                  </a:lnTo>
                  <a:lnTo>
                    <a:pt x="20417" y="1035"/>
                  </a:lnTo>
                  <a:lnTo>
                    <a:pt x="20110" y="882"/>
                  </a:lnTo>
                  <a:lnTo>
                    <a:pt x="19785" y="748"/>
                  </a:lnTo>
                  <a:lnTo>
                    <a:pt x="19459" y="613"/>
                  </a:lnTo>
                  <a:lnTo>
                    <a:pt x="19094" y="498"/>
                  </a:lnTo>
                  <a:lnTo>
                    <a:pt x="18730" y="403"/>
                  </a:lnTo>
                  <a:lnTo>
                    <a:pt x="18347" y="307"/>
                  </a:lnTo>
                  <a:lnTo>
                    <a:pt x="17963" y="230"/>
                  </a:lnTo>
                  <a:lnTo>
                    <a:pt x="17561" y="173"/>
                  </a:lnTo>
                  <a:lnTo>
                    <a:pt x="17120" y="115"/>
                  </a:lnTo>
                  <a:lnTo>
                    <a:pt x="16698" y="77"/>
                  </a:lnTo>
                  <a:lnTo>
                    <a:pt x="15778" y="19"/>
                  </a:lnTo>
                  <a:lnTo>
                    <a:pt x="14800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0" name="Google Shape;7511;p121">
              <a:extLst>
                <a:ext uri="{FF2B5EF4-FFF2-40B4-BE49-F238E27FC236}">
                  <a16:creationId xmlns:a16="http://schemas.microsoft.com/office/drawing/2014/main" id="{0640AA2C-556B-9DF0-655C-FDB45708840A}"/>
                </a:ext>
              </a:extLst>
            </p:cNvPr>
            <p:cNvSpPr/>
            <p:nvPr/>
          </p:nvSpPr>
          <p:spPr>
            <a:xfrm>
              <a:off x="5453804" y="3137321"/>
              <a:ext cx="117607" cy="221794"/>
            </a:xfrm>
            <a:custGeom>
              <a:avLst/>
              <a:gdLst/>
              <a:ahLst/>
              <a:cxnLst/>
              <a:rect l="l" t="t" r="r" b="b"/>
              <a:pathLst>
                <a:path w="7055" h="13305" extrusionOk="0">
                  <a:moveTo>
                    <a:pt x="3470" y="0"/>
                  </a:moveTo>
                  <a:lnTo>
                    <a:pt x="3374" y="39"/>
                  </a:lnTo>
                  <a:lnTo>
                    <a:pt x="3278" y="96"/>
                  </a:lnTo>
                  <a:lnTo>
                    <a:pt x="3163" y="192"/>
                  </a:lnTo>
                  <a:lnTo>
                    <a:pt x="3067" y="307"/>
                  </a:lnTo>
                  <a:lnTo>
                    <a:pt x="2952" y="441"/>
                  </a:lnTo>
                  <a:lnTo>
                    <a:pt x="2741" y="748"/>
                  </a:lnTo>
                  <a:lnTo>
                    <a:pt x="2531" y="1074"/>
                  </a:lnTo>
                  <a:lnTo>
                    <a:pt x="2320" y="1381"/>
                  </a:lnTo>
                  <a:lnTo>
                    <a:pt x="2205" y="1515"/>
                  </a:lnTo>
                  <a:lnTo>
                    <a:pt x="2109" y="1630"/>
                  </a:lnTo>
                  <a:lnTo>
                    <a:pt x="1994" y="1726"/>
                  </a:lnTo>
                  <a:lnTo>
                    <a:pt x="1898" y="1802"/>
                  </a:lnTo>
                  <a:lnTo>
                    <a:pt x="1783" y="1841"/>
                  </a:lnTo>
                  <a:lnTo>
                    <a:pt x="1668" y="1879"/>
                  </a:lnTo>
                  <a:lnTo>
                    <a:pt x="1553" y="1898"/>
                  </a:lnTo>
                  <a:lnTo>
                    <a:pt x="1438" y="1898"/>
                  </a:lnTo>
                  <a:lnTo>
                    <a:pt x="1304" y="1879"/>
                  </a:lnTo>
                  <a:lnTo>
                    <a:pt x="1150" y="1860"/>
                  </a:lnTo>
                  <a:lnTo>
                    <a:pt x="844" y="1745"/>
                  </a:lnTo>
                  <a:lnTo>
                    <a:pt x="460" y="1592"/>
                  </a:lnTo>
                  <a:lnTo>
                    <a:pt x="0" y="1381"/>
                  </a:lnTo>
                  <a:lnTo>
                    <a:pt x="0" y="1381"/>
                  </a:lnTo>
                  <a:lnTo>
                    <a:pt x="19" y="1400"/>
                  </a:lnTo>
                  <a:lnTo>
                    <a:pt x="249" y="1572"/>
                  </a:lnTo>
                  <a:lnTo>
                    <a:pt x="460" y="1783"/>
                  </a:lnTo>
                  <a:lnTo>
                    <a:pt x="671" y="1994"/>
                  </a:lnTo>
                  <a:lnTo>
                    <a:pt x="882" y="2205"/>
                  </a:lnTo>
                  <a:lnTo>
                    <a:pt x="1074" y="2435"/>
                  </a:lnTo>
                  <a:lnTo>
                    <a:pt x="1246" y="2684"/>
                  </a:lnTo>
                  <a:lnTo>
                    <a:pt x="1419" y="2953"/>
                  </a:lnTo>
                  <a:lnTo>
                    <a:pt x="1572" y="3240"/>
                  </a:lnTo>
                  <a:lnTo>
                    <a:pt x="1668" y="3451"/>
                  </a:lnTo>
                  <a:lnTo>
                    <a:pt x="1764" y="3662"/>
                  </a:lnTo>
                  <a:lnTo>
                    <a:pt x="1840" y="3892"/>
                  </a:lnTo>
                  <a:lnTo>
                    <a:pt x="1898" y="4122"/>
                  </a:lnTo>
                  <a:lnTo>
                    <a:pt x="1936" y="4371"/>
                  </a:lnTo>
                  <a:lnTo>
                    <a:pt x="1955" y="4620"/>
                  </a:lnTo>
                  <a:lnTo>
                    <a:pt x="1975" y="4870"/>
                  </a:lnTo>
                  <a:lnTo>
                    <a:pt x="1975" y="5119"/>
                  </a:lnTo>
                  <a:lnTo>
                    <a:pt x="2224" y="4946"/>
                  </a:lnTo>
                  <a:lnTo>
                    <a:pt x="2492" y="4774"/>
                  </a:lnTo>
                  <a:lnTo>
                    <a:pt x="2761" y="4640"/>
                  </a:lnTo>
                  <a:lnTo>
                    <a:pt x="3010" y="4544"/>
                  </a:lnTo>
                  <a:lnTo>
                    <a:pt x="3125" y="4505"/>
                  </a:lnTo>
                  <a:lnTo>
                    <a:pt x="3259" y="4486"/>
                  </a:lnTo>
                  <a:lnTo>
                    <a:pt x="3470" y="4486"/>
                  </a:lnTo>
                  <a:lnTo>
                    <a:pt x="3585" y="4505"/>
                  </a:lnTo>
                  <a:lnTo>
                    <a:pt x="3681" y="4544"/>
                  </a:lnTo>
                  <a:lnTo>
                    <a:pt x="3757" y="4620"/>
                  </a:lnTo>
                  <a:lnTo>
                    <a:pt x="3834" y="4697"/>
                  </a:lnTo>
                  <a:lnTo>
                    <a:pt x="3892" y="4793"/>
                  </a:lnTo>
                  <a:lnTo>
                    <a:pt x="3949" y="4889"/>
                  </a:lnTo>
                  <a:lnTo>
                    <a:pt x="3968" y="4985"/>
                  </a:lnTo>
                  <a:lnTo>
                    <a:pt x="4007" y="5100"/>
                  </a:lnTo>
                  <a:lnTo>
                    <a:pt x="4007" y="5349"/>
                  </a:lnTo>
                  <a:lnTo>
                    <a:pt x="4007" y="5636"/>
                  </a:lnTo>
                  <a:lnTo>
                    <a:pt x="3968" y="5962"/>
                  </a:lnTo>
                  <a:lnTo>
                    <a:pt x="3911" y="6288"/>
                  </a:lnTo>
                  <a:lnTo>
                    <a:pt x="3796" y="7055"/>
                  </a:lnTo>
                  <a:lnTo>
                    <a:pt x="3757" y="7477"/>
                  </a:lnTo>
                  <a:lnTo>
                    <a:pt x="3738" y="7918"/>
                  </a:lnTo>
                  <a:lnTo>
                    <a:pt x="3738" y="8378"/>
                  </a:lnTo>
                  <a:lnTo>
                    <a:pt x="3796" y="8857"/>
                  </a:lnTo>
                  <a:lnTo>
                    <a:pt x="3834" y="9106"/>
                  </a:lnTo>
                  <a:lnTo>
                    <a:pt x="3892" y="9355"/>
                  </a:lnTo>
                  <a:lnTo>
                    <a:pt x="3949" y="9624"/>
                  </a:lnTo>
                  <a:lnTo>
                    <a:pt x="4045" y="9873"/>
                  </a:lnTo>
                  <a:lnTo>
                    <a:pt x="4141" y="10141"/>
                  </a:lnTo>
                  <a:lnTo>
                    <a:pt x="4256" y="10410"/>
                  </a:lnTo>
                  <a:lnTo>
                    <a:pt x="4390" y="10678"/>
                  </a:lnTo>
                  <a:lnTo>
                    <a:pt x="4543" y="10966"/>
                  </a:lnTo>
                  <a:lnTo>
                    <a:pt x="4869" y="11483"/>
                  </a:lnTo>
                  <a:lnTo>
                    <a:pt x="5157" y="11905"/>
                  </a:lnTo>
                  <a:lnTo>
                    <a:pt x="5444" y="12289"/>
                  </a:lnTo>
                  <a:lnTo>
                    <a:pt x="5713" y="12595"/>
                  </a:lnTo>
                  <a:lnTo>
                    <a:pt x="5943" y="12825"/>
                  </a:lnTo>
                  <a:lnTo>
                    <a:pt x="6173" y="13017"/>
                  </a:lnTo>
                  <a:lnTo>
                    <a:pt x="6365" y="13151"/>
                  </a:lnTo>
                  <a:lnTo>
                    <a:pt x="6537" y="13247"/>
                  </a:lnTo>
                  <a:lnTo>
                    <a:pt x="6691" y="13285"/>
                  </a:lnTo>
                  <a:lnTo>
                    <a:pt x="6825" y="13305"/>
                  </a:lnTo>
                  <a:lnTo>
                    <a:pt x="6921" y="13285"/>
                  </a:lnTo>
                  <a:lnTo>
                    <a:pt x="6997" y="13228"/>
                  </a:lnTo>
                  <a:lnTo>
                    <a:pt x="7036" y="13151"/>
                  </a:lnTo>
                  <a:lnTo>
                    <a:pt x="7055" y="13055"/>
                  </a:lnTo>
                  <a:lnTo>
                    <a:pt x="7036" y="12940"/>
                  </a:lnTo>
                  <a:lnTo>
                    <a:pt x="6997" y="12825"/>
                  </a:lnTo>
                  <a:lnTo>
                    <a:pt x="6863" y="12538"/>
                  </a:lnTo>
                  <a:lnTo>
                    <a:pt x="6691" y="12231"/>
                  </a:lnTo>
                  <a:lnTo>
                    <a:pt x="6499" y="11886"/>
                  </a:lnTo>
                  <a:lnTo>
                    <a:pt x="6307" y="11503"/>
                  </a:lnTo>
                  <a:lnTo>
                    <a:pt x="6115" y="11081"/>
                  </a:lnTo>
                  <a:lnTo>
                    <a:pt x="6020" y="10851"/>
                  </a:lnTo>
                  <a:lnTo>
                    <a:pt x="5943" y="10621"/>
                  </a:lnTo>
                  <a:lnTo>
                    <a:pt x="5885" y="10391"/>
                  </a:lnTo>
                  <a:lnTo>
                    <a:pt x="5828" y="10141"/>
                  </a:lnTo>
                  <a:lnTo>
                    <a:pt x="5790" y="9892"/>
                  </a:lnTo>
                  <a:lnTo>
                    <a:pt x="5770" y="9643"/>
                  </a:lnTo>
                  <a:lnTo>
                    <a:pt x="5770" y="9375"/>
                  </a:lnTo>
                  <a:lnTo>
                    <a:pt x="5809" y="9087"/>
                  </a:lnTo>
                  <a:lnTo>
                    <a:pt x="5847" y="8780"/>
                  </a:lnTo>
                  <a:lnTo>
                    <a:pt x="5905" y="8474"/>
                  </a:lnTo>
                  <a:lnTo>
                    <a:pt x="6058" y="7822"/>
                  </a:lnTo>
                  <a:lnTo>
                    <a:pt x="6211" y="7151"/>
                  </a:lnTo>
                  <a:lnTo>
                    <a:pt x="6345" y="6499"/>
                  </a:lnTo>
                  <a:lnTo>
                    <a:pt x="6403" y="6192"/>
                  </a:lnTo>
                  <a:lnTo>
                    <a:pt x="6441" y="5886"/>
                  </a:lnTo>
                  <a:lnTo>
                    <a:pt x="6441" y="5598"/>
                  </a:lnTo>
                  <a:lnTo>
                    <a:pt x="6422" y="5311"/>
                  </a:lnTo>
                  <a:lnTo>
                    <a:pt x="6384" y="5061"/>
                  </a:lnTo>
                  <a:lnTo>
                    <a:pt x="6307" y="4812"/>
                  </a:lnTo>
                  <a:lnTo>
                    <a:pt x="6077" y="4333"/>
                  </a:lnTo>
                  <a:lnTo>
                    <a:pt x="5809" y="3796"/>
                  </a:lnTo>
                  <a:lnTo>
                    <a:pt x="5176" y="2646"/>
                  </a:lnTo>
                  <a:lnTo>
                    <a:pt x="4543" y="1496"/>
                  </a:lnTo>
                  <a:lnTo>
                    <a:pt x="4256" y="959"/>
                  </a:lnTo>
                  <a:lnTo>
                    <a:pt x="4007" y="480"/>
                  </a:lnTo>
                  <a:lnTo>
                    <a:pt x="3911" y="288"/>
                  </a:lnTo>
                  <a:lnTo>
                    <a:pt x="3796" y="135"/>
                  </a:lnTo>
                  <a:lnTo>
                    <a:pt x="3700" y="58"/>
                  </a:lnTo>
                  <a:lnTo>
                    <a:pt x="358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1" name="Google Shape;7512;p121">
              <a:extLst>
                <a:ext uri="{FF2B5EF4-FFF2-40B4-BE49-F238E27FC236}">
                  <a16:creationId xmlns:a16="http://schemas.microsoft.com/office/drawing/2014/main" id="{4456693D-C785-AFF6-232C-DF47CD2BC26A}"/>
                </a:ext>
              </a:extLst>
            </p:cNvPr>
            <p:cNvSpPr/>
            <p:nvPr/>
          </p:nvSpPr>
          <p:spPr>
            <a:xfrm>
              <a:off x="5333963" y="3635204"/>
              <a:ext cx="74148" cy="393412"/>
            </a:xfrm>
            <a:custGeom>
              <a:avLst/>
              <a:gdLst/>
              <a:ahLst/>
              <a:cxnLst/>
              <a:rect l="l" t="t" r="r" b="b"/>
              <a:pathLst>
                <a:path w="4448" h="23600" extrusionOk="0">
                  <a:moveTo>
                    <a:pt x="460" y="1"/>
                  </a:moveTo>
                  <a:lnTo>
                    <a:pt x="0" y="77"/>
                  </a:lnTo>
                  <a:lnTo>
                    <a:pt x="3988" y="23599"/>
                  </a:lnTo>
                  <a:lnTo>
                    <a:pt x="4448" y="23503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2" name="Google Shape;7513;p121">
              <a:extLst>
                <a:ext uri="{FF2B5EF4-FFF2-40B4-BE49-F238E27FC236}">
                  <a16:creationId xmlns:a16="http://schemas.microsoft.com/office/drawing/2014/main" id="{8543B028-35B7-2DC2-609A-B0D151EE74FD}"/>
                </a:ext>
              </a:extLst>
            </p:cNvPr>
            <p:cNvSpPr/>
            <p:nvPr/>
          </p:nvSpPr>
          <p:spPr>
            <a:xfrm>
              <a:off x="5360485" y="3635204"/>
              <a:ext cx="73831" cy="393412"/>
            </a:xfrm>
            <a:custGeom>
              <a:avLst/>
              <a:gdLst/>
              <a:ahLst/>
              <a:cxnLst/>
              <a:rect l="l" t="t" r="r" b="b"/>
              <a:pathLst>
                <a:path w="4429" h="23600" extrusionOk="0">
                  <a:moveTo>
                    <a:pt x="3969" y="1"/>
                  </a:moveTo>
                  <a:lnTo>
                    <a:pt x="0" y="23503"/>
                  </a:lnTo>
                  <a:lnTo>
                    <a:pt x="460" y="23599"/>
                  </a:lnTo>
                  <a:lnTo>
                    <a:pt x="4429" y="77"/>
                  </a:lnTo>
                  <a:lnTo>
                    <a:pt x="3969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3" name="Google Shape;7514;p121">
              <a:extLst>
                <a:ext uri="{FF2B5EF4-FFF2-40B4-BE49-F238E27FC236}">
                  <a16:creationId xmlns:a16="http://schemas.microsoft.com/office/drawing/2014/main" id="{B349F3C2-A088-4893-468D-781F672D7333}"/>
                </a:ext>
              </a:extLst>
            </p:cNvPr>
            <p:cNvSpPr/>
            <p:nvPr/>
          </p:nvSpPr>
          <p:spPr>
            <a:xfrm>
              <a:off x="5427915" y="3671961"/>
              <a:ext cx="146063" cy="375192"/>
            </a:xfrm>
            <a:custGeom>
              <a:avLst/>
              <a:gdLst/>
              <a:ahLst/>
              <a:cxnLst/>
              <a:rect l="l" t="t" r="r" b="b"/>
              <a:pathLst>
                <a:path w="8762" h="22507" extrusionOk="0">
                  <a:moveTo>
                    <a:pt x="8320" y="0"/>
                  </a:moveTo>
                  <a:lnTo>
                    <a:pt x="0" y="22353"/>
                  </a:lnTo>
                  <a:lnTo>
                    <a:pt x="441" y="22506"/>
                  </a:lnTo>
                  <a:lnTo>
                    <a:pt x="8761" y="173"/>
                  </a:lnTo>
                  <a:lnTo>
                    <a:pt x="8320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4" name="Google Shape;7515;p121">
              <a:extLst>
                <a:ext uri="{FF2B5EF4-FFF2-40B4-BE49-F238E27FC236}">
                  <a16:creationId xmlns:a16="http://schemas.microsoft.com/office/drawing/2014/main" id="{8B0D8A42-C7DB-BF0D-1895-32A5F3C7EA15}"/>
                </a:ext>
              </a:extLst>
            </p:cNvPr>
            <p:cNvSpPr/>
            <p:nvPr/>
          </p:nvSpPr>
          <p:spPr>
            <a:xfrm>
              <a:off x="5394042" y="3717337"/>
              <a:ext cx="259502" cy="310962"/>
            </a:xfrm>
            <a:custGeom>
              <a:avLst/>
              <a:gdLst/>
              <a:ahLst/>
              <a:cxnLst/>
              <a:rect l="l" t="t" r="r" b="b"/>
              <a:pathLst>
                <a:path w="15567" h="18654" extrusionOk="0">
                  <a:moveTo>
                    <a:pt x="15202" y="0"/>
                  </a:moveTo>
                  <a:lnTo>
                    <a:pt x="0" y="18365"/>
                  </a:lnTo>
                  <a:lnTo>
                    <a:pt x="365" y="18653"/>
                  </a:lnTo>
                  <a:lnTo>
                    <a:pt x="15566" y="288"/>
                  </a:lnTo>
                  <a:lnTo>
                    <a:pt x="15202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5" name="Google Shape;7516;p121">
              <a:extLst>
                <a:ext uri="{FF2B5EF4-FFF2-40B4-BE49-F238E27FC236}">
                  <a16:creationId xmlns:a16="http://schemas.microsoft.com/office/drawing/2014/main" id="{22D27F89-2730-2A6C-2F82-E5985DFED033}"/>
                </a:ext>
              </a:extLst>
            </p:cNvPr>
            <p:cNvSpPr/>
            <p:nvPr/>
          </p:nvSpPr>
          <p:spPr>
            <a:xfrm>
              <a:off x="5443885" y="3818957"/>
              <a:ext cx="311279" cy="259185"/>
            </a:xfrm>
            <a:custGeom>
              <a:avLst/>
              <a:gdLst/>
              <a:ahLst/>
              <a:cxnLst/>
              <a:rect l="l" t="t" r="r" b="b"/>
              <a:pathLst>
                <a:path w="18673" h="15548" extrusionOk="0">
                  <a:moveTo>
                    <a:pt x="18366" y="1"/>
                  </a:moveTo>
                  <a:lnTo>
                    <a:pt x="1" y="15183"/>
                  </a:lnTo>
                  <a:lnTo>
                    <a:pt x="308" y="15548"/>
                  </a:lnTo>
                  <a:lnTo>
                    <a:pt x="18673" y="365"/>
                  </a:lnTo>
                  <a:lnTo>
                    <a:pt x="18366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6" name="Google Shape;7517;p121">
              <a:extLst>
                <a:ext uri="{FF2B5EF4-FFF2-40B4-BE49-F238E27FC236}">
                  <a16:creationId xmlns:a16="http://schemas.microsoft.com/office/drawing/2014/main" id="{709DE7CF-EBB8-E763-001E-7289808310F7}"/>
                </a:ext>
              </a:extLst>
            </p:cNvPr>
            <p:cNvSpPr/>
            <p:nvPr/>
          </p:nvSpPr>
          <p:spPr>
            <a:xfrm>
              <a:off x="5425032" y="3898523"/>
              <a:ext cx="375192" cy="145746"/>
            </a:xfrm>
            <a:custGeom>
              <a:avLst/>
              <a:gdLst/>
              <a:ahLst/>
              <a:cxnLst/>
              <a:rect l="l" t="t" r="r" b="b"/>
              <a:pathLst>
                <a:path w="22507" h="8743" extrusionOk="0">
                  <a:moveTo>
                    <a:pt x="22353" y="1"/>
                  </a:moveTo>
                  <a:lnTo>
                    <a:pt x="1" y="8302"/>
                  </a:lnTo>
                  <a:lnTo>
                    <a:pt x="173" y="8743"/>
                  </a:lnTo>
                  <a:lnTo>
                    <a:pt x="22507" y="442"/>
                  </a:lnTo>
                  <a:lnTo>
                    <a:pt x="22353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7" name="Google Shape;7518;p121">
              <a:extLst>
                <a:ext uri="{FF2B5EF4-FFF2-40B4-BE49-F238E27FC236}">
                  <a16:creationId xmlns:a16="http://schemas.microsoft.com/office/drawing/2014/main" id="{5DEC3EA7-54DF-83EA-BA9C-D0EE678B738C}"/>
                </a:ext>
              </a:extLst>
            </p:cNvPr>
            <p:cNvSpPr/>
            <p:nvPr/>
          </p:nvSpPr>
          <p:spPr>
            <a:xfrm>
              <a:off x="5443885" y="4037868"/>
              <a:ext cx="393095" cy="73831"/>
            </a:xfrm>
            <a:custGeom>
              <a:avLst/>
              <a:gdLst/>
              <a:ahLst/>
              <a:cxnLst/>
              <a:rect l="l" t="t" r="r" b="b"/>
              <a:pathLst>
                <a:path w="23581" h="4429" extrusionOk="0">
                  <a:moveTo>
                    <a:pt x="23504" y="0"/>
                  </a:moveTo>
                  <a:lnTo>
                    <a:pt x="1" y="3968"/>
                  </a:lnTo>
                  <a:lnTo>
                    <a:pt x="78" y="4428"/>
                  </a:lnTo>
                  <a:lnTo>
                    <a:pt x="23580" y="460"/>
                  </a:lnTo>
                  <a:lnTo>
                    <a:pt x="23504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8" name="Google Shape;7519;p121">
              <a:extLst>
                <a:ext uri="{FF2B5EF4-FFF2-40B4-BE49-F238E27FC236}">
                  <a16:creationId xmlns:a16="http://schemas.microsoft.com/office/drawing/2014/main" id="{07090513-E6EC-43B2-139C-0202A7DC70FF}"/>
                </a:ext>
              </a:extLst>
            </p:cNvPr>
            <p:cNvSpPr/>
            <p:nvPr/>
          </p:nvSpPr>
          <p:spPr>
            <a:xfrm>
              <a:off x="5443885" y="4064390"/>
              <a:ext cx="393095" cy="73831"/>
            </a:xfrm>
            <a:custGeom>
              <a:avLst/>
              <a:gdLst/>
              <a:ahLst/>
              <a:cxnLst/>
              <a:rect l="l" t="t" r="r" b="b"/>
              <a:pathLst>
                <a:path w="23581" h="4429" extrusionOk="0">
                  <a:moveTo>
                    <a:pt x="78" y="0"/>
                  </a:moveTo>
                  <a:lnTo>
                    <a:pt x="1" y="460"/>
                  </a:lnTo>
                  <a:lnTo>
                    <a:pt x="23504" y="4429"/>
                  </a:lnTo>
                  <a:lnTo>
                    <a:pt x="23580" y="396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9" name="Google Shape;7520;p121">
              <a:extLst>
                <a:ext uri="{FF2B5EF4-FFF2-40B4-BE49-F238E27FC236}">
                  <a16:creationId xmlns:a16="http://schemas.microsoft.com/office/drawing/2014/main" id="{941418D4-DEDF-CC60-F061-FE9D5D05CA45}"/>
                </a:ext>
              </a:extLst>
            </p:cNvPr>
            <p:cNvSpPr/>
            <p:nvPr/>
          </p:nvSpPr>
          <p:spPr>
            <a:xfrm>
              <a:off x="5425032" y="4131820"/>
              <a:ext cx="375192" cy="145729"/>
            </a:xfrm>
            <a:custGeom>
              <a:avLst/>
              <a:gdLst/>
              <a:ahLst/>
              <a:cxnLst/>
              <a:rect l="l" t="t" r="r" b="b"/>
              <a:pathLst>
                <a:path w="22507" h="8742" extrusionOk="0">
                  <a:moveTo>
                    <a:pt x="173" y="0"/>
                  </a:moveTo>
                  <a:lnTo>
                    <a:pt x="1" y="441"/>
                  </a:lnTo>
                  <a:lnTo>
                    <a:pt x="22353" y="8742"/>
                  </a:lnTo>
                  <a:lnTo>
                    <a:pt x="22507" y="8301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0" name="Google Shape;7521;p121">
              <a:extLst>
                <a:ext uri="{FF2B5EF4-FFF2-40B4-BE49-F238E27FC236}">
                  <a16:creationId xmlns:a16="http://schemas.microsoft.com/office/drawing/2014/main" id="{6AE0BDB8-2348-F935-C631-9013A71C1014}"/>
                </a:ext>
              </a:extLst>
            </p:cNvPr>
            <p:cNvSpPr/>
            <p:nvPr/>
          </p:nvSpPr>
          <p:spPr>
            <a:xfrm>
              <a:off x="5443885" y="4097947"/>
              <a:ext cx="311279" cy="259185"/>
            </a:xfrm>
            <a:custGeom>
              <a:avLst/>
              <a:gdLst/>
              <a:ahLst/>
              <a:cxnLst/>
              <a:rect l="l" t="t" r="r" b="b"/>
              <a:pathLst>
                <a:path w="18673" h="15548" extrusionOk="0">
                  <a:moveTo>
                    <a:pt x="308" y="0"/>
                  </a:moveTo>
                  <a:lnTo>
                    <a:pt x="1" y="364"/>
                  </a:lnTo>
                  <a:lnTo>
                    <a:pt x="18366" y="15547"/>
                  </a:lnTo>
                  <a:lnTo>
                    <a:pt x="18673" y="15183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1" name="Google Shape;7522;p121">
              <a:extLst>
                <a:ext uri="{FF2B5EF4-FFF2-40B4-BE49-F238E27FC236}">
                  <a16:creationId xmlns:a16="http://schemas.microsoft.com/office/drawing/2014/main" id="{B896A7AD-723B-1299-9857-D75EDD18C0F5}"/>
                </a:ext>
              </a:extLst>
            </p:cNvPr>
            <p:cNvSpPr/>
            <p:nvPr/>
          </p:nvSpPr>
          <p:spPr>
            <a:xfrm>
              <a:off x="5394042" y="4147790"/>
              <a:ext cx="259502" cy="310962"/>
            </a:xfrm>
            <a:custGeom>
              <a:avLst/>
              <a:gdLst/>
              <a:ahLst/>
              <a:cxnLst/>
              <a:rect l="l" t="t" r="r" b="b"/>
              <a:pathLst>
                <a:path w="15567" h="18654" extrusionOk="0">
                  <a:moveTo>
                    <a:pt x="365" y="1"/>
                  </a:moveTo>
                  <a:lnTo>
                    <a:pt x="0" y="288"/>
                  </a:lnTo>
                  <a:lnTo>
                    <a:pt x="15202" y="18653"/>
                  </a:lnTo>
                  <a:lnTo>
                    <a:pt x="15566" y="18366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2" name="Google Shape;7523;p121">
              <a:extLst>
                <a:ext uri="{FF2B5EF4-FFF2-40B4-BE49-F238E27FC236}">
                  <a16:creationId xmlns:a16="http://schemas.microsoft.com/office/drawing/2014/main" id="{F7330212-B203-010B-2E66-284A90F64817}"/>
                </a:ext>
              </a:extLst>
            </p:cNvPr>
            <p:cNvSpPr/>
            <p:nvPr/>
          </p:nvSpPr>
          <p:spPr>
            <a:xfrm>
              <a:off x="5427915" y="4128936"/>
              <a:ext cx="146063" cy="375192"/>
            </a:xfrm>
            <a:custGeom>
              <a:avLst/>
              <a:gdLst/>
              <a:ahLst/>
              <a:cxnLst/>
              <a:rect l="l" t="t" r="r" b="b"/>
              <a:pathLst>
                <a:path w="8762" h="22507" extrusionOk="0">
                  <a:moveTo>
                    <a:pt x="441" y="1"/>
                  </a:moveTo>
                  <a:lnTo>
                    <a:pt x="0" y="154"/>
                  </a:lnTo>
                  <a:lnTo>
                    <a:pt x="8320" y="22507"/>
                  </a:lnTo>
                  <a:lnTo>
                    <a:pt x="8761" y="22334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3" name="Google Shape;7524;p121">
              <a:extLst>
                <a:ext uri="{FF2B5EF4-FFF2-40B4-BE49-F238E27FC236}">
                  <a16:creationId xmlns:a16="http://schemas.microsoft.com/office/drawing/2014/main" id="{ED3C9253-5BE4-0A39-7026-48590DA14DE6}"/>
                </a:ext>
              </a:extLst>
            </p:cNvPr>
            <p:cNvSpPr/>
            <p:nvPr/>
          </p:nvSpPr>
          <p:spPr>
            <a:xfrm>
              <a:off x="5360485" y="4147473"/>
              <a:ext cx="73831" cy="393079"/>
            </a:xfrm>
            <a:custGeom>
              <a:avLst/>
              <a:gdLst/>
              <a:ahLst/>
              <a:cxnLst/>
              <a:rect l="l" t="t" r="r" b="b"/>
              <a:pathLst>
                <a:path w="4429" h="23580" extrusionOk="0">
                  <a:moveTo>
                    <a:pt x="460" y="1"/>
                  </a:moveTo>
                  <a:lnTo>
                    <a:pt x="0" y="77"/>
                  </a:lnTo>
                  <a:lnTo>
                    <a:pt x="3969" y="23580"/>
                  </a:lnTo>
                  <a:lnTo>
                    <a:pt x="4429" y="23503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4" name="Google Shape;7525;p121">
              <a:extLst>
                <a:ext uri="{FF2B5EF4-FFF2-40B4-BE49-F238E27FC236}">
                  <a16:creationId xmlns:a16="http://schemas.microsoft.com/office/drawing/2014/main" id="{7B7176BE-A089-FBD3-73B9-D18407CE29D8}"/>
                </a:ext>
              </a:extLst>
            </p:cNvPr>
            <p:cNvSpPr/>
            <p:nvPr/>
          </p:nvSpPr>
          <p:spPr>
            <a:xfrm>
              <a:off x="5333963" y="4147473"/>
              <a:ext cx="74148" cy="393079"/>
            </a:xfrm>
            <a:custGeom>
              <a:avLst/>
              <a:gdLst/>
              <a:ahLst/>
              <a:cxnLst/>
              <a:rect l="l" t="t" r="r" b="b"/>
              <a:pathLst>
                <a:path w="4448" h="23580" extrusionOk="0">
                  <a:moveTo>
                    <a:pt x="3988" y="1"/>
                  </a:moveTo>
                  <a:lnTo>
                    <a:pt x="0" y="23503"/>
                  </a:lnTo>
                  <a:lnTo>
                    <a:pt x="460" y="23580"/>
                  </a:lnTo>
                  <a:lnTo>
                    <a:pt x="4448" y="77"/>
                  </a:lnTo>
                  <a:lnTo>
                    <a:pt x="3988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5" name="Google Shape;7526;p121">
              <a:extLst>
                <a:ext uri="{FF2B5EF4-FFF2-40B4-BE49-F238E27FC236}">
                  <a16:creationId xmlns:a16="http://schemas.microsoft.com/office/drawing/2014/main" id="{744FE345-8178-D2F9-1C8B-D5FC3CDE32B7}"/>
                </a:ext>
              </a:extLst>
            </p:cNvPr>
            <p:cNvSpPr/>
            <p:nvPr/>
          </p:nvSpPr>
          <p:spPr>
            <a:xfrm>
              <a:off x="5194635" y="4128936"/>
              <a:ext cx="146046" cy="375192"/>
            </a:xfrm>
            <a:custGeom>
              <a:avLst/>
              <a:gdLst/>
              <a:ahLst/>
              <a:cxnLst/>
              <a:rect l="l" t="t" r="r" b="b"/>
              <a:pathLst>
                <a:path w="8761" h="22507" extrusionOk="0">
                  <a:moveTo>
                    <a:pt x="8320" y="1"/>
                  </a:moveTo>
                  <a:lnTo>
                    <a:pt x="0" y="22334"/>
                  </a:lnTo>
                  <a:lnTo>
                    <a:pt x="441" y="22507"/>
                  </a:lnTo>
                  <a:lnTo>
                    <a:pt x="8761" y="154"/>
                  </a:lnTo>
                  <a:lnTo>
                    <a:pt x="8320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6" name="Google Shape;7527;p121">
              <a:extLst>
                <a:ext uri="{FF2B5EF4-FFF2-40B4-BE49-F238E27FC236}">
                  <a16:creationId xmlns:a16="http://schemas.microsoft.com/office/drawing/2014/main" id="{9C97D22A-A764-ACC2-98EE-A61767C93B1F}"/>
                </a:ext>
              </a:extLst>
            </p:cNvPr>
            <p:cNvSpPr/>
            <p:nvPr/>
          </p:nvSpPr>
          <p:spPr>
            <a:xfrm>
              <a:off x="5115053" y="4147790"/>
              <a:ext cx="259502" cy="310962"/>
            </a:xfrm>
            <a:custGeom>
              <a:avLst/>
              <a:gdLst/>
              <a:ahLst/>
              <a:cxnLst/>
              <a:rect l="l" t="t" r="r" b="b"/>
              <a:pathLst>
                <a:path w="15567" h="18654" extrusionOk="0">
                  <a:moveTo>
                    <a:pt x="15203" y="1"/>
                  </a:moveTo>
                  <a:lnTo>
                    <a:pt x="1" y="18366"/>
                  </a:lnTo>
                  <a:lnTo>
                    <a:pt x="365" y="18653"/>
                  </a:lnTo>
                  <a:lnTo>
                    <a:pt x="15567" y="288"/>
                  </a:lnTo>
                  <a:lnTo>
                    <a:pt x="15203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7" name="Google Shape;7528;p121">
              <a:extLst>
                <a:ext uri="{FF2B5EF4-FFF2-40B4-BE49-F238E27FC236}">
                  <a16:creationId xmlns:a16="http://schemas.microsoft.com/office/drawing/2014/main" id="{81FAFB85-67D8-7FD5-07C2-DD0241CD0AA7}"/>
                </a:ext>
              </a:extLst>
            </p:cNvPr>
            <p:cNvSpPr/>
            <p:nvPr/>
          </p:nvSpPr>
          <p:spPr>
            <a:xfrm>
              <a:off x="5013433" y="4097947"/>
              <a:ext cx="311279" cy="259185"/>
            </a:xfrm>
            <a:custGeom>
              <a:avLst/>
              <a:gdLst/>
              <a:ahLst/>
              <a:cxnLst/>
              <a:rect l="l" t="t" r="r" b="b"/>
              <a:pathLst>
                <a:path w="18673" h="15548" extrusionOk="0">
                  <a:moveTo>
                    <a:pt x="18366" y="0"/>
                  </a:moveTo>
                  <a:lnTo>
                    <a:pt x="1" y="15183"/>
                  </a:lnTo>
                  <a:lnTo>
                    <a:pt x="307" y="15547"/>
                  </a:lnTo>
                  <a:lnTo>
                    <a:pt x="18672" y="364"/>
                  </a:lnTo>
                  <a:lnTo>
                    <a:pt x="18366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8" name="Google Shape;7529;p121">
              <a:extLst>
                <a:ext uri="{FF2B5EF4-FFF2-40B4-BE49-F238E27FC236}">
                  <a16:creationId xmlns:a16="http://schemas.microsoft.com/office/drawing/2014/main" id="{61449A34-B6B7-E1C7-9D22-1E7DC0C949B5}"/>
                </a:ext>
              </a:extLst>
            </p:cNvPr>
            <p:cNvSpPr/>
            <p:nvPr/>
          </p:nvSpPr>
          <p:spPr>
            <a:xfrm>
              <a:off x="4968374" y="4131820"/>
              <a:ext cx="375192" cy="145729"/>
            </a:xfrm>
            <a:custGeom>
              <a:avLst/>
              <a:gdLst/>
              <a:ahLst/>
              <a:cxnLst/>
              <a:rect l="l" t="t" r="r" b="b"/>
              <a:pathLst>
                <a:path w="22507" h="8742" extrusionOk="0">
                  <a:moveTo>
                    <a:pt x="22334" y="0"/>
                  </a:moveTo>
                  <a:lnTo>
                    <a:pt x="1" y="8301"/>
                  </a:lnTo>
                  <a:lnTo>
                    <a:pt x="154" y="8742"/>
                  </a:lnTo>
                  <a:lnTo>
                    <a:pt x="22506" y="441"/>
                  </a:lnTo>
                  <a:lnTo>
                    <a:pt x="22334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9" name="Google Shape;7530;p121">
              <a:extLst>
                <a:ext uri="{FF2B5EF4-FFF2-40B4-BE49-F238E27FC236}">
                  <a16:creationId xmlns:a16="http://schemas.microsoft.com/office/drawing/2014/main" id="{54AB46E3-2626-49A5-FD7E-2958208749D7}"/>
                </a:ext>
              </a:extLst>
            </p:cNvPr>
            <p:cNvSpPr/>
            <p:nvPr/>
          </p:nvSpPr>
          <p:spPr>
            <a:xfrm>
              <a:off x="4931616" y="4064390"/>
              <a:ext cx="393095" cy="73831"/>
            </a:xfrm>
            <a:custGeom>
              <a:avLst/>
              <a:gdLst/>
              <a:ahLst/>
              <a:cxnLst/>
              <a:rect l="l" t="t" r="r" b="b"/>
              <a:pathLst>
                <a:path w="23581" h="4429" extrusionOk="0">
                  <a:moveTo>
                    <a:pt x="23504" y="0"/>
                  </a:moveTo>
                  <a:lnTo>
                    <a:pt x="1" y="3969"/>
                  </a:lnTo>
                  <a:lnTo>
                    <a:pt x="78" y="4429"/>
                  </a:lnTo>
                  <a:lnTo>
                    <a:pt x="23580" y="460"/>
                  </a:lnTo>
                  <a:lnTo>
                    <a:pt x="23504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0" name="Google Shape;7531;p121">
              <a:extLst>
                <a:ext uri="{FF2B5EF4-FFF2-40B4-BE49-F238E27FC236}">
                  <a16:creationId xmlns:a16="http://schemas.microsoft.com/office/drawing/2014/main" id="{3E8707D7-1D78-A471-66D0-BD427C8BE8F8}"/>
                </a:ext>
              </a:extLst>
            </p:cNvPr>
            <p:cNvSpPr/>
            <p:nvPr/>
          </p:nvSpPr>
          <p:spPr>
            <a:xfrm>
              <a:off x="4931616" y="4037868"/>
              <a:ext cx="393095" cy="73831"/>
            </a:xfrm>
            <a:custGeom>
              <a:avLst/>
              <a:gdLst/>
              <a:ahLst/>
              <a:cxnLst/>
              <a:rect l="l" t="t" r="r" b="b"/>
              <a:pathLst>
                <a:path w="23581" h="4429" extrusionOk="0">
                  <a:moveTo>
                    <a:pt x="78" y="0"/>
                  </a:moveTo>
                  <a:lnTo>
                    <a:pt x="1" y="460"/>
                  </a:lnTo>
                  <a:lnTo>
                    <a:pt x="23504" y="4428"/>
                  </a:lnTo>
                  <a:lnTo>
                    <a:pt x="23580" y="396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1" name="Google Shape;7532;p121">
              <a:extLst>
                <a:ext uri="{FF2B5EF4-FFF2-40B4-BE49-F238E27FC236}">
                  <a16:creationId xmlns:a16="http://schemas.microsoft.com/office/drawing/2014/main" id="{000EE9F4-D45A-4E0E-15B2-AE4EA7A7A181}"/>
                </a:ext>
              </a:extLst>
            </p:cNvPr>
            <p:cNvSpPr/>
            <p:nvPr/>
          </p:nvSpPr>
          <p:spPr>
            <a:xfrm>
              <a:off x="4968374" y="3898523"/>
              <a:ext cx="375192" cy="145746"/>
            </a:xfrm>
            <a:custGeom>
              <a:avLst/>
              <a:gdLst/>
              <a:ahLst/>
              <a:cxnLst/>
              <a:rect l="l" t="t" r="r" b="b"/>
              <a:pathLst>
                <a:path w="22507" h="8743" extrusionOk="0">
                  <a:moveTo>
                    <a:pt x="154" y="1"/>
                  </a:moveTo>
                  <a:lnTo>
                    <a:pt x="1" y="442"/>
                  </a:lnTo>
                  <a:lnTo>
                    <a:pt x="22334" y="8743"/>
                  </a:lnTo>
                  <a:lnTo>
                    <a:pt x="22506" y="830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2" name="Google Shape;7533;p121">
              <a:extLst>
                <a:ext uri="{FF2B5EF4-FFF2-40B4-BE49-F238E27FC236}">
                  <a16:creationId xmlns:a16="http://schemas.microsoft.com/office/drawing/2014/main" id="{32C43EBF-7EBD-4761-7B9A-E569DA2E5D16}"/>
                </a:ext>
              </a:extLst>
            </p:cNvPr>
            <p:cNvSpPr/>
            <p:nvPr/>
          </p:nvSpPr>
          <p:spPr>
            <a:xfrm>
              <a:off x="5013433" y="3818957"/>
              <a:ext cx="311279" cy="259185"/>
            </a:xfrm>
            <a:custGeom>
              <a:avLst/>
              <a:gdLst/>
              <a:ahLst/>
              <a:cxnLst/>
              <a:rect l="l" t="t" r="r" b="b"/>
              <a:pathLst>
                <a:path w="18673" h="15548" extrusionOk="0">
                  <a:moveTo>
                    <a:pt x="307" y="1"/>
                  </a:moveTo>
                  <a:lnTo>
                    <a:pt x="1" y="365"/>
                  </a:lnTo>
                  <a:lnTo>
                    <a:pt x="18366" y="15548"/>
                  </a:lnTo>
                  <a:lnTo>
                    <a:pt x="18672" y="15183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3" name="Google Shape;7534;p121">
              <a:extLst>
                <a:ext uri="{FF2B5EF4-FFF2-40B4-BE49-F238E27FC236}">
                  <a16:creationId xmlns:a16="http://schemas.microsoft.com/office/drawing/2014/main" id="{5DE72120-D960-DAF6-6099-4DE431DFE5A1}"/>
                </a:ext>
              </a:extLst>
            </p:cNvPr>
            <p:cNvSpPr/>
            <p:nvPr/>
          </p:nvSpPr>
          <p:spPr>
            <a:xfrm>
              <a:off x="5115053" y="3717337"/>
              <a:ext cx="259502" cy="310962"/>
            </a:xfrm>
            <a:custGeom>
              <a:avLst/>
              <a:gdLst/>
              <a:ahLst/>
              <a:cxnLst/>
              <a:rect l="l" t="t" r="r" b="b"/>
              <a:pathLst>
                <a:path w="15567" h="18654" extrusionOk="0">
                  <a:moveTo>
                    <a:pt x="365" y="0"/>
                  </a:moveTo>
                  <a:lnTo>
                    <a:pt x="1" y="288"/>
                  </a:lnTo>
                  <a:lnTo>
                    <a:pt x="15203" y="18653"/>
                  </a:lnTo>
                  <a:lnTo>
                    <a:pt x="15567" y="1836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4" name="Google Shape;7535;p121">
              <a:extLst>
                <a:ext uri="{FF2B5EF4-FFF2-40B4-BE49-F238E27FC236}">
                  <a16:creationId xmlns:a16="http://schemas.microsoft.com/office/drawing/2014/main" id="{ACFF4A37-17E0-ED0C-FDF6-842CF3A88B46}"/>
                </a:ext>
              </a:extLst>
            </p:cNvPr>
            <p:cNvSpPr/>
            <p:nvPr/>
          </p:nvSpPr>
          <p:spPr>
            <a:xfrm>
              <a:off x="5194635" y="3671961"/>
              <a:ext cx="146046" cy="375192"/>
            </a:xfrm>
            <a:custGeom>
              <a:avLst/>
              <a:gdLst/>
              <a:ahLst/>
              <a:cxnLst/>
              <a:rect l="l" t="t" r="r" b="b"/>
              <a:pathLst>
                <a:path w="8761" h="22507" extrusionOk="0">
                  <a:moveTo>
                    <a:pt x="441" y="0"/>
                  </a:moveTo>
                  <a:lnTo>
                    <a:pt x="0" y="173"/>
                  </a:lnTo>
                  <a:lnTo>
                    <a:pt x="8320" y="22506"/>
                  </a:lnTo>
                  <a:lnTo>
                    <a:pt x="8761" y="22353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5" name="Google Shape;7536;p121">
              <a:extLst>
                <a:ext uri="{FF2B5EF4-FFF2-40B4-BE49-F238E27FC236}">
                  <a16:creationId xmlns:a16="http://schemas.microsoft.com/office/drawing/2014/main" id="{2AF6DB84-7E63-4F61-3599-C2F8F76C1B82}"/>
                </a:ext>
              </a:extLst>
            </p:cNvPr>
            <p:cNvSpPr/>
            <p:nvPr/>
          </p:nvSpPr>
          <p:spPr>
            <a:xfrm>
              <a:off x="4917563" y="3621468"/>
              <a:ext cx="933470" cy="933470"/>
            </a:xfrm>
            <a:custGeom>
              <a:avLst/>
              <a:gdLst/>
              <a:ahLst/>
              <a:cxnLst/>
              <a:rect l="l" t="t" r="r" b="b"/>
              <a:pathLst>
                <a:path w="55997" h="55997" extrusionOk="0">
                  <a:moveTo>
                    <a:pt x="28679" y="1342"/>
                  </a:moveTo>
                  <a:lnTo>
                    <a:pt x="29369" y="1381"/>
                  </a:lnTo>
                  <a:lnTo>
                    <a:pt x="30040" y="1419"/>
                  </a:lnTo>
                  <a:lnTo>
                    <a:pt x="30730" y="1476"/>
                  </a:lnTo>
                  <a:lnTo>
                    <a:pt x="31401" y="1553"/>
                  </a:lnTo>
                  <a:lnTo>
                    <a:pt x="32053" y="1649"/>
                  </a:lnTo>
                  <a:lnTo>
                    <a:pt x="32724" y="1764"/>
                  </a:lnTo>
                  <a:lnTo>
                    <a:pt x="33376" y="1879"/>
                  </a:lnTo>
                  <a:lnTo>
                    <a:pt x="34008" y="2013"/>
                  </a:lnTo>
                  <a:lnTo>
                    <a:pt x="34660" y="2186"/>
                  </a:lnTo>
                  <a:lnTo>
                    <a:pt x="35293" y="2358"/>
                  </a:lnTo>
                  <a:lnTo>
                    <a:pt x="35925" y="2531"/>
                  </a:lnTo>
                  <a:lnTo>
                    <a:pt x="36539" y="2742"/>
                  </a:lnTo>
                  <a:lnTo>
                    <a:pt x="37172" y="2953"/>
                  </a:lnTo>
                  <a:lnTo>
                    <a:pt x="37766" y="3183"/>
                  </a:lnTo>
                  <a:lnTo>
                    <a:pt x="38379" y="3432"/>
                  </a:lnTo>
                  <a:lnTo>
                    <a:pt x="38974" y="3700"/>
                  </a:lnTo>
                  <a:lnTo>
                    <a:pt x="39549" y="3969"/>
                  </a:lnTo>
                  <a:lnTo>
                    <a:pt x="40124" y="4256"/>
                  </a:lnTo>
                  <a:lnTo>
                    <a:pt x="40699" y="4563"/>
                  </a:lnTo>
                  <a:lnTo>
                    <a:pt x="41274" y="4870"/>
                  </a:lnTo>
                  <a:lnTo>
                    <a:pt x="41830" y="5195"/>
                  </a:lnTo>
                  <a:lnTo>
                    <a:pt x="42367" y="5541"/>
                  </a:lnTo>
                  <a:lnTo>
                    <a:pt x="42903" y="5886"/>
                  </a:lnTo>
                  <a:lnTo>
                    <a:pt x="43421" y="6250"/>
                  </a:lnTo>
                  <a:lnTo>
                    <a:pt x="43939" y="6633"/>
                  </a:lnTo>
                  <a:lnTo>
                    <a:pt x="44456" y="7017"/>
                  </a:lnTo>
                  <a:lnTo>
                    <a:pt x="44955" y="7419"/>
                  </a:lnTo>
                  <a:lnTo>
                    <a:pt x="45434" y="7841"/>
                  </a:lnTo>
                  <a:lnTo>
                    <a:pt x="45913" y="8263"/>
                  </a:lnTo>
                  <a:lnTo>
                    <a:pt x="46392" y="8704"/>
                  </a:lnTo>
                  <a:lnTo>
                    <a:pt x="46852" y="9145"/>
                  </a:lnTo>
                  <a:lnTo>
                    <a:pt x="47293" y="9605"/>
                  </a:lnTo>
                  <a:lnTo>
                    <a:pt x="47734" y="10065"/>
                  </a:lnTo>
                  <a:lnTo>
                    <a:pt x="48156" y="10544"/>
                  </a:lnTo>
                  <a:lnTo>
                    <a:pt x="48578" y="11042"/>
                  </a:lnTo>
                  <a:lnTo>
                    <a:pt x="48961" y="11541"/>
                  </a:lnTo>
                  <a:lnTo>
                    <a:pt x="49364" y="12039"/>
                  </a:lnTo>
                  <a:lnTo>
                    <a:pt x="49728" y="12557"/>
                  </a:lnTo>
                  <a:lnTo>
                    <a:pt x="50111" y="13094"/>
                  </a:lnTo>
                  <a:lnTo>
                    <a:pt x="50456" y="13630"/>
                  </a:lnTo>
                  <a:lnTo>
                    <a:pt x="50802" y="14167"/>
                  </a:lnTo>
                  <a:lnTo>
                    <a:pt x="51127" y="14723"/>
                  </a:lnTo>
                  <a:lnTo>
                    <a:pt x="51434" y="15298"/>
                  </a:lnTo>
                  <a:lnTo>
                    <a:pt x="51741" y="15854"/>
                  </a:lnTo>
                  <a:lnTo>
                    <a:pt x="52028" y="16448"/>
                  </a:lnTo>
                  <a:lnTo>
                    <a:pt x="52297" y="17024"/>
                  </a:lnTo>
                  <a:lnTo>
                    <a:pt x="52565" y="17618"/>
                  </a:lnTo>
                  <a:lnTo>
                    <a:pt x="52814" y="18231"/>
                  </a:lnTo>
                  <a:lnTo>
                    <a:pt x="53044" y="18826"/>
                  </a:lnTo>
                  <a:lnTo>
                    <a:pt x="53255" y="19439"/>
                  </a:lnTo>
                  <a:lnTo>
                    <a:pt x="53466" y="20072"/>
                  </a:lnTo>
                  <a:lnTo>
                    <a:pt x="53639" y="20704"/>
                  </a:lnTo>
                  <a:lnTo>
                    <a:pt x="53811" y="21337"/>
                  </a:lnTo>
                  <a:lnTo>
                    <a:pt x="53965" y="21969"/>
                  </a:lnTo>
                  <a:lnTo>
                    <a:pt x="54118" y="22621"/>
                  </a:lnTo>
                  <a:lnTo>
                    <a:pt x="54233" y="23273"/>
                  </a:lnTo>
                  <a:lnTo>
                    <a:pt x="54348" y="23944"/>
                  </a:lnTo>
                  <a:lnTo>
                    <a:pt x="54444" y="24596"/>
                  </a:lnTo>
                  <a:lnTo>
                    <a:pt x="54521" y="25267"/>
                  </a:lnTo>
                  <a:lnTo>
                    <a:pt x="54578" y="25957"/>
                  </a:lnTo>
                  <a:lnTo>
                    <a:pt x="54616" y="26628"/>
                  </a:lnTo>
                  <a:lnTo>
                    <a:pt x="54655" y="27318"/>
                  </a:lnTo>
                  <a:lnTo>
                    <a:pt x="54655" y="28008"/>
                  </a:lnTo>
                  <a:lnTo>
                    <a:pt x="54655" y="28679"/>
                  </a:lnTo>
                  <a:lnTo>
                    <a:pt x="54616" y="29369"/>
                  </a:lnTo>
                  <a:lnTo>
                    <a:pt x="54578" y="30059"/>
                  </a:lnTo>
                  <a:lnTo>
                    <a:pt x="54521" y="30730"/>
                  </a:lnTo>
                  <a:lnTo>
                    <a:pt x="54444" y="31401"/>
                  </a:lnTo>
                  <a:lnTo>
                    <a:pt x="54348" y="32053"/>
                  </a:lnTo>
                  <a:lnTo>
                    <a:pt x="54233" y="32724"/>
                  </a:lnTo>
                  <a:lnTo>
                    <a:pt x="54118" y="33376"/>
                  </a:lnTo>
                  <a:lnTo>
                    <a:pt x="53965" y="34028"/>
                  </a:lnTo>
                  <a:lnTo>
                    <a:pt x="53811" y="34660"/>
                  </a:lnTo>
                  <a:lnTo>
                    <a:pt x="53639" y="35293"/>
                  </a:lnTo>
                  <a:lnTo>
                    <a:pt x="53466" y="35925"/>
                  </a:lnTo>
                  <a:lnTo>
                    <a:pt x="53255" y="36558"/>
                  </a:lnTo>
                  <a:lnTo>
                    <a:pt x="53044" y="37171"/>
                  </a:lnTo>
                  <a:lnTo>
                    <a:pt x="52814" y="37766"/>
                  </a:lnTo>
                  <a:lnTo>
                    <a:pt x="52565" y="38379"/>
                  </a:lnTo>
                  <a:lnTo>
                    <a:pt x="52297" y="38973"/>
                  </a:lnTo>
                  <a:lnTo>
                    <a:pt x="52028" y="39549"/>
                  </a:lnTo>
                  <a:lnTo>
                    <a:pt x="51741" y="40143"/>
                  </a:lnTo>
                  <a:lnTo>
                    <a:pt x="51434" y="40699"/>
                  </a:lnTo>
                  <a:lnTo>
                    <a:pt x="51127" y="41274"/>
                  </a:lnTo>
                  <a:lnTo>
                    <a:pt x="50802" y="41830"/>
                  </a:lnTo>
                  <a:lnTo>
                    <a:pt x="50456" y="42367"/>
                  </a:lnTo>
                  <a:lnTo>
                    <a:pt x="50111" y="42903"/>
                  </a:lnTo>
                  <a:lnTo>
                    <a:pt x="49728" y="43440"/>
                  </a:lnTo>
                  <a:lnTo>
                    <a:pt x="49364" y="43958"/>
                  </a:lnTo>
                  <a:lnTo>
                    <a:pt x="48961" y="44456"/>
                  </a:lnTo>
                  <a:lnTo>
                    <a:pt x="48578" y="44955"/>
                  </a:lnTo>
                  <a:lnTo>
                    <a:pt x="48156" y="45453"/>
                  </a:lnTo>
                  <a:lnTo>
                    <a:pt x="47734" y="45932"/>
                  </a:lnTo>
                  <a:lnTo>
                    <a:pt x="47293" y="46392"/>
                  </a:lnTo>
                  <a:lnTo>
                    <a:pt x="46852" y="46852"/>
                  </a:lnTo>
                  <a:lnTo>
                    <a:pt x="46392" y="47293"/>
                  </a:lnTo>
                  <a:lnTo>
                    <a:pt x="45913" y="47734"/>
                  </a:lnTo>
                  <a:lnTo>
                    <a:pt x="45434" y="48156"/>
                  </a:lnTo>
                  <a:lnTo>
                    <a:pt x="44955" y="48578"/>
                  </a:lnTo>
                  <a:lnTo>
                    <a:pt x="44456" y="48980"/>
                  </a:lnTo>
                  <a:lnTo>
                    <a:pt x="43939" y="49364"/>
                  </a:lnTo>
                  <a:lnTo>
                    <a:pt x="43421" y="49747"/>
                  </a:lnTo>
                  <a:lnTo>
                    <a:pt x="42903" y="50111"/>
                  </a:lnTo>
                  <a:lnTo>
                    <a:pt x="42367" y="50456"/>
                  </a:lnTo>
                  <a:lnTo>
                    <a:pt x="41830" y="50801"/>
                  </a:lnTo>
                  <a:lnTo>
                    <a:pt x="41274" y="51127"/>
                  </a:lnTo>
                  <a:lnTo>
                    <a:pt x="40699" y="51434"/>
                  </a:lnTo>
                  <a:lnTo>
                    <a:pt x="40124" y="51741"/>
                  </a:lnTo>
                  <a:lnTo>
                    <a:pt x="39549" y="52028"/>
                  </a:lnTo>
                  <a:lnTo>
                    <a:pt x="38974" y="52297"/>
                  </a:lnTo>
                  <a:lnTo>
                    <a:pt x="38379" y="52565"/>
                  </a:lnTo>
                  <a:lnTo>
                    <a:pt x="37766" y="52814"/>
                  </a:lnTo>
                  <a:lnTo>
                    <a:pt x="37172" y="53044"/>
                  </a:lnTo>
                  <a:lnTo>
                    <a:pt x="36539" y="53255"/>
                  </a:lnTo>
                  <a:lnTo>
                    <a:pt x="35925" y="53466"/>
                  </a:lnTo>
                  <a:lnTo>
                    <a:pt x="35293" y="53639"/>
                  </a:lnTo>
                  <a:lnTo>
                    <a:pt x="34660" y="53811"/>
                  </a:lnTo>
                  <a:lnTo>
                    <a:pt x="34008" y="53984"/>
                  </a:lnTo>
                  <a:lnTo>
                    <a:pt x="33376" y="54118"/>
                  </a:lnTo>
                  <a:lnTo>
                    <a:pt x="32724" y="54233"/>
                  </a:lnTo>
                  <a:lnTo>
                    <a:pt x="32053" y="54348"/>
                  </a:lnTo>
                  <a:lnTo>
                    <a:pt x="31401" y="54444"/>
                  </a:lnTo>
                  <a:lnTo>
                    <a:pt x="30730" y="54521"/>
                  </a:lnTo>
                  <a:lnTo>
                    <a:pt x="30040" y="54578"/>
                  </a:lnTo>
                  <a:lnTo>
                    <a:pt x="29369" y="54616"/>
                  </a:lnTo>
                  <a:lnTo>
                    <a:pt x="28679" y="54655"/>
                  </a:lnTo>
                  <a:lnTo>
                    <a:pt x="27318" y="54655"/>
                  </a:lnTo>
                  <a:lnTo>
                    <a:pt x="26628" y="54616"/>
                  </a:lnTo>
                  <a:lnTo>
                    <a:pt x="25938" y="54578"/>
                  </a:lnTo>
                  <a:lnTo>
                    <a:pt x="25267" y="54521"/>
                  </a:lnTo>
                  <a:lnTo>
                    <a:pt x="24596" y="54444"/>
                  </a:lnTo>
                  <a:lnTo>
                    <a:pt x="23944" y="54348"/>
                  </a:lnTo>
                  <a:lnTo>
                    <a:pt x="23273" y="54233"/>
                  </a:lnTo>
                  <a:lnTo>
                    <a:pt x="22621" y="54118"/>
                  </a:lnTo>
                  <a:lnTo>
                    <a:pt x="21970" y="53984"/>
                  </a:lnTo>
                  <a:lnTo>
                    <a:pt x="21337" y="53811"/>
                  </a:lnTo>
                  <a:lnTo>
                    <a:pt x="20704" y="53639"/>
                  </a:lnTo>
                  <a:lnTo>
                    <a:pt x="20072" y="53466"/>
                  </a:lnTo>
                  <a:lnTo>
                    <a:pt x="19439" y="53255"/>
                  </a:lnTo>
                  <a:lnTo>
                    <a:pt x="18826" y="53044"/>
                  </a:lnTo>
                  <a:lnTo>
                    <a:pt x="18212" y="52814"/>
                  </a:lnTo>
                  <a:lnTo>
                    <a:pt x="17618" y="52565"/>
                  </a:lnTo>
                  <a:lnTo>
                    <a:pt x="17024" y="52297"/>
                  </a:lnTo>
                  <a:lnTo>
                    <a:pt x="16429" y="52028"/>
                  </a:lnTo>
                  <a:lnTo>
                    <a:pt x="15854" y="51741"/>
                  </a:lnTo>
                  <a:lnTo>
                    <a:pt x="15298" y="51434"/>
                  </a:lnTo>
                  <a:lnTo>
                    <a:pt x="14723" y="51127"/>
                  </a:lnTo>
                  <a:lnTo>
                    <a:pt x="14167" y="50801"/>
                  </a:lnTo>
                  <a:lnTo>
                    <a:pt x="13631" y="50456"/>
                  </a:lnTo>
                  <a:lnTo>
                    <a:pt x="13094" y="50111"/>
                  </a:lnTo>
                  <a:lnTo>
                    <a:pt x="12557" y="49747"/>
                  </a:lnTo>
                  <a:lnTo>
                    <a:pt x="12039" y="49364"/>
                  </a:lnTo>
                  <a:lnTo>
                    <a:pt x="11541" y="48980"/>
                  </a:lnTo>
                  <a:lnTo>
                    <a:pt x="11043" y="48578"/>
                  </a:lnTo>
                  <a:lnTo>
                    <a:pt x="10544" y="48156"/>
                  </a:lnTo>
                  <a:lnTo>
                    <a:pt x="10065" y="47734"/>
                  </a:lnTo>
                  <a:lnTo>
                    <a:pt x="9605" y="47293"/>
                  </a:lnTo>
                  <a:lnTo>
                    <a:pt x="9145" y="46852"/>
                  </a:lnTo>
                  <a:lnTo>
                    <a:pt x="8704" y="46392"/>
                  </a:lnTo>
                  <a:lnTo>
                    <a:pt x="8263" y="45932"/>
                  </a:lnTo>
                  <a:lnTo>
                    <a:pt x="7841" y="45453"/>
                  </a:lnTo>
                  <a:lnTo>
                    <a:pt x="7419" y="44955"/>
                  </a:lnTo>
                  <a:lnTo>
                    <a:pt x="7017" y="44456"/>
                  </a:lnTo>
                  <a:lnTo>
                    <a:pt x="6633" y="43958"/>
                  </a:lnTo>
                  <a:lnTo>
                    <a:pt x="6250" y="43440"/>
                  </a:lnTo>
                  <a:lnTo>
                    <a:pt x="5886" y="42903"/>
                  </a:lnTo>
                  <a:lnTo>
                    <a:pt x="5541" y="42367"/>
                  </a:lnTo>
                  <a:lnTo>
                    <a:pt x="5196" y="41830"/>
                  </a:lnTo>
                  <a:lnTo>
                    <a:pt x="4870" y="41274"/>
                  </a:lnTo>
                  <a:lnTo>
                    <a:pt x="4563" y="40699"/>
                  </a:lnTo>
                  <a:lnTo>
                    <a:pt x="4256" y="40143"/>
                  </a:lnTo>
                  <a:lnTo>
                    <a:pt x="3969" y="39549"/>
                  </a:lnTo>
                  <a:lnTo>
                    <a:pt x="3700" y="38973"/>
                  </a:lnTo>
                  <a:lnTo>
                    <a:pt x="3432" y="38379"/>
                  </a:lnTo>
                  <a:lnTo>
                    <a:pt x="3183" y="37766"/>
                  </a:lnTo>
                  <a:lnTo>
                    <a:pt x="2953" y="37171"/>
                  </a:lnTo>
                  <a:lnTo>
                    <a:pt x="2742" y="36558"/>
                  </a:lnTo>
                  <a:lnTo>
                    <a:pt x="2531" y="35925"/>
                  </a:lnTo>
                  <a:lnTo>
                    <a:pt x="2339" y="35293"/>
                  </a:lnTo>
                  <a:lnTo>
                    <a:pt x="2186" y="34660"/>
                  </a:lnTo>
                  <a:lnTo>
                    <a:pt x="2013" y="34028"/>
                  </a:lnTo>
                  <a:lnTo>
                    <a:pt x="1879" y="33376"/>
                  </a:lnTo>
                  <a:lnTo>
                    <a:pt x="1745" y="32724"/>
                  </a:lnTo>
                  <a:lnTo>
                    <a:pt x="1649" y="32053"/>
                  </a:lnTo>
                  <a:lnTo>
                    <a:pt x="1553" y="31401"/>
                  </a:lnTo>
                  <a:lnTo>
                    <a:pt x="1477" y="30730"/>
                  </a:lnTo>
                  <a:lnTo>
                    <a:pt x="1419" y="30059"/>
                  </a:lnTo>
                  <a:lnTo>
                    <a:pt x="1381" y="29369"/>
                  </a:lnTo>
                  <a:lnTo>
                    <a:pt x="1342" y="28679"/>
                  </a:lnTo>
                  <a:lnTo>
                    <a:pt x="1342" y="28008"/>
                  </a:lnTo>
                  <a:lnTo>
                    <a:pt x="1342" y="27318"/>
                  </a:lnTo>
                  <a:lnTo>
                    <a:pt x="1381" y="26628"/>
                  </a:lnTo>
                  <a:lnTo>
                    <a:pt x="1419" y="25957"/>
                  </a:lnTo>
                  <a:lnTo>
                    <a:pt x="1477" y="25267"/>
                  </a:lnTo>
                  <a:lnTo>
                    <a:pt x="1553" y="24596"/>
                  </a:lnTo>
                  <a:lnTo>
                    <a:pt x="1649" y="23944"/>
                  </a:lnTo>
                  <a:lnTo>
                    <a:pt x="1745" y="23273"/>
                  </a:lnTo>
                  <a:lnTo>
                    <a:pt x="1879" y="22621"/>
                  </a:lnTo>
                  <a:lnTo>
                    <a:pt x="2013" y="21969"/>
                  </a:lnTo>
                  <a:lnTo>
                    <a:pt x="2186" y="21337"/>
                  </a:lnTo>
                  <a:lnTo>
                    <a:pt x="2339" y="20704"/>
                  </a:lnTo>
                  <a:lnTo>
                    <a:pt x="2531" y="20072"/>
                  </a:lnTo>
                  <a:lnTo>
                    <a:pt x="2742" y="19439"/>
                  </a:lnTo>
                  <a:lnTo>
                    <a:pt x="2953" y="18826"/>
                  </a:lnTo>
                  <a:lnTo>
                    <a:pt x="3183" y="18231"/>
                  </a:lnTo>
                  <a:lnTo>
                    <a:pt x="3432" y="17618"/>
                  </a:lnTo>
                  <a:lnTo>
                    <a:pt x="3700" y="17024"/>
                  </a:lnTo>
                  <a:lnTo>
                    <a:pt x="3969" y="16448"/>
                  </a:lnTo>
                  <a:lnTo>
                    <a:pt x="4256" y="15854"/>
                  </a:lnTo>
                  <a:lnTo>
                    <a:pt x="4563" y="15298"/>
                  </a:lnTo>
                  <a:lnTo>
                    <a:pt x="4870" y="14723"/>
                  </a:lnTo>
                  <a:lnTo>
                    <a:pt x="5196" y="14167"/>
                  </a:lnTo>
                  <a:lnTo>
                    <a:pt x="5541" y="13630"/>
                  </a:lnTo>
                  <a:lnTo>
                    <a:pt x="5886" y="13094"/>
                  </a:lnTo>
                  <a:lnTo>
                    <a:pt x="6250" y="12557"/>
                  </a:lnTo>
                  <a:lnTo>
                    <a:pt x="6633" y="12039"/>
                  </a:lnTo>
                  <a:lnTo>
                    <a:pt x="7017" y="11541"/>
                  </a:lnTo>
                  <a:lnTo>
                    <a:pt x="7419" y="11042"/>
                  </a:lnTo>
                  <a:lnTo>
                    <a:pt x="7841" y="10544"/>
                  </a:lnTo>
                  <a:lnTo>
                    <a:pt x="8263" y="10065"/>
                  </a:lnTo>
                  <a:lnTo>
                    <a:pt x="8704" y="9605"/>
                  </a:lnTo>
                  <a:lnTo>
                    <a:pt x="9145" y="9145"/>
                  </a:lnTo>
                  <a:lnTo>
                    <a:pt x="9605" y="8704"/>
                  </a:lnTo>
                  <a:lnTo>
                    <a:pt x="10065" y="8263"/>
                  </a:lnTo>
                  <a:lnTo>
                    <a:pt x="10544" y="7841"/>
                  </a:lnTo>
                  <a:lnTo>
                    <a:pt x="11043" y="7419"/>
                  </a:lnTo>
                  <a:lnTo>
                    <a:pt x="11541" y="7017"/>
                  </a:lnTo>
                  <a:lnTo>
                    <a:pt x="12039" y="6633"/>
                  </a:lnTo>
                  <a:lnTo>
                    <a:pt x="12557" y="6250"/>
                  </a:lnTo>
                  <a:lnTo>
                    <a:pt x="13094" y="5886"/>
                  </a:lnTo>
                  <a:lnTo>
                    <a:pt x="13631" y="5541"/>
                  </a:lnTo>
                  <a:lnTo>
                    <a:pt x="14167" y="5195"/>
                  </a:lnTo>
                  <a:lnTo>
                    <a:pt x="14723" y="4870"/>
                  </a:lnTo>
                  <a:lnTo>
                    <a:pt x="15298" y="4563"/>
                  </a:lnTo>
                  <a:lnTo>
                    <a:pt x="15854" y="4256"/>
                  </a:lnTo>
                  <a:lnTo>
                    <a:pt x="16429" y="3969"/>
                  </a:lnTo>
                  <a:lnTo>
                    <a:pt x="17024" y="3700"/>
                  </a:lnTo>
                  <a:lnTo>
                    <a:pt x="17618" y="3432"/>
                  </a:lnTo>
                  <a:lnTo>
                    <a:pt x="18212" y="3183"/>
                  </a:lnTo>
                  <a:lnTo>
                    <a:pt x="18826" y="2953"/>
                  </a:lnTo>
                  <a:lnTo>
                    <a:pt x="19439" y="2742"/>
                  </a:lnTo>
                  <a:lnTo>
                    <a:pt x="20072" y="2531"/>
                  </a:lnTo>
                  <a:lnTo>
                    <a:pt x="20704" y="2358"/>
                  </a:lnTo>
                  <a:lnTo>
                    <a:pt x="21337" y="2186"/>
                  </a:lnTo>
                  <a:lnTo>
                    <a:pt x="21970" y="2013"/>
                  </a:lnTo>
                  <a:lnTo>
                    <a:pt x="22621" y="1879"/>
                  </a:lnTo>
                  <a:lnTo>
                    <a:pt x="23273" y="1764"/>
                  </a:lnTo>
                  <a:lnTo>
                    <a:pt x="23944" y="1649"/>
                  </a:lnTo>
                  <a:lnTo>
                    <a:pt x="24596" y="1553"/>
                  </a:lnTo>
                  <a:lnTo>
                    <a:pt x="25267" y="1476"/>
                  </a:lnTo>
                  <a:lnTo>
                    <a:pt x="25938" y="1419"/>
                  </a:lnTo>
                  <a:lnTo>
                    <a:pt x="26628" y="1381"/>
                  </a:lnTo>
                  <a:lnTo>
                    <a:pt x="27318" y="1342"/>
                  </a:lnTo>
                  <a:close/>
                  <a:moveTo>
                    <a:pt x="27989" y="0"/>
                  </a:moveTo>
                  <a:lnTo>
                    <a:pt x="27280" y="19"/>
                  </a:lnTo>
                  <a:lnTo>
                    <a:pt x="26551" y="39"/>
                  </a:lnTo>
                  <a:lnTo>
                    <a:pt x="25842" y="96"/>
                  </a:lnTo>
                  <a:lnTo>
                    <a:pt x="25133" y="154"/>
                  </a:lnTo>
                  <a:lnTo>
                    <a:pt x="24423" y="230"/>
                  </a:lnTo>
                  <a:lnTo>
                    <a:pt x="23733" y="326"/>
                  </a:lnTo>
                  <a:lnTo>
                    <a:pt x="23043" y="441"/>
                  </a:lnTo>
                  <a:lnTo>
                    <a:pt x="22353" y="575"/>
                  </a:lnTo>
                  <a:lnTo>
                    <a:pt x="21682" y="729"/>
                  </a:lnTo>
                  <a:lnTo>
                    <a:pt x="20992" y="882"/>
                  </a:lnTo>
                  <a:lnTo>
                    <a:pt x="20340" y="1074"/>
                  </a:lnTo>
                  <a:lnTo>
                    <a:pt x="19669" y="1266"/>
                  </a:lnTo>
                  <a:lnTo>
                    <a:pt x="19017" y="1476"/>
                  </a:lnTo>
                  <a:lnTo>
                    <a:pt x="18366" y="1706"/>
                  </a:lnTo>
                  <a:lnTo>
                    <a:pt x="17733" y="1956"/>
                  </a:lnTo>
                  <a:lnTo>
                    <a:pt x="17100" y="2205"/>
                  </a:lnTo>
                  <a:lnTo>
                    <a:pt x="16468" y="2473"/>
                  </a:lnTo>
                  <a:lnTo>
                    <a:pt x="15854" y="2761"/>
                  </a:lnTo>
                  <a:lnTo>
                    <a:pt x="15260" y="3068"/>
                  </a:lnTo>
                  <a:lnTo>
                    <a:pt x="14647" y="3393"/>
                  </a:lnTo>
                  <a:lnTo>
                    <a:pt x="14071" y="3719"/>
                  </a:lnTo>
                  <a:lnTo>
                    <a:pt x="13477" y="4064"/>
                  </a:lnTo>
                  <a:lnTo>
                    <a:pt x="12902" y="4409"/>
                  </a:lnTo>
                  <a:lnTo>
                    <a:pt x="12346" y="4793"/>
                  </a:lnTo>
                  <a:lnTo>
                    <a:pt x="11790" y="5176"/>
                  </a:lnTo>
                  <a:lnTo>
                    <a:pt x="11253" y="5560"/>
                  </a:lnTo>
                  <a:lnTo>
                    <a:pt x="10717" y="5981"/>
                  </a:lnTo>
                  <a:lnTo>
                    <a:pt x="10199" y="6403"/>
                  </a:lnTo>
                  <a:lnTo>
                    <a:pt x="9681" y="6825"/>
                  </a:lnTo>
                  <a:lnTo>
                    <a:pt x="9183" y="7285"/>
                  </a:lnTo>
                  <a:lnTo>
                    <a:pt x="8685" y="7745"/>
                  </a:lnTo>
                  <a:lnTo>
                    <a:pt x="8205" y="8205"/>
                  </a:lnTo>
                  <a:lnTo>
                    <a:pt x="7726" y="8684"/>
                  </a:lnTo>
                  <a:lnTo>
                    <a:pt x="7285" y="9183"/>
                  </a:lnTo>
                  <a:lnTo>
                    <a:pt x="6825" y="9681"/>
                  </a:lnTo>
                  <a:lnTo>
                    <a:pt x="6403" y="10199"/>
                  </a:lnTo>
                  <a:lnTo>
                    <a:pt x="5982" y="10716"/>
                  </a:lnTo>
                  <a:lnTo>
                    <a:pt x="5560" y="11253"/>
                  </a:lnTo>
                  <a:lnTo>
                    <a:pt x="5176" y="11790"/>
                  </a:lnTo>
                  <a:lnTo>
                    <a:pt x="4793" y="12346"/>
                  </a:lnTo>
                  <a:lnTo>
                    <a:pt x="4410" y="12902"/>
                  </a:lnTo>
                  <a:lnTo>
                    <a:pt x="4065" y="13477"/>
                  </a:lnTo>
                  <a:lnTo>
                    <a:pt x="3720" y="14071"/>
                  </a:lnTo>
                  <a:lnTo>
                    <a:pt x="3374" y="14666"/>
                  </a:lnTo>
                  <a:lnTo>
                    <a:pt x="3068" y="15260"/>
                  </a:lnTo>
                  <a:lnTo>
                    <a:pt x="2761" y="15854"/>
                  </a:lnTo>
                  <a:lnTo>
                    <a:pt x="2473" y="16487"/>
                  </a:lnTo>
                  <a:lnTo>
                    <a:pt x="2205" y="17100"/>
                  </a:lnTo>
                  <a:lnTo>
                    <a:pt x="1956" y="17733"/>
                  </a:lnTo>
                  <a:lnTo>
                    <a:pt x="1707" y="18365"/>
                  </a:lnTo>
                  <a:lnTo>
                    <a:pt x="1477" y="19017"/>
                  </a:lnTo>
                  <a:lnTo>
                    <a:pt x="1266" y="19669"/>
                  </a:lnTo>
                  <a:lnTo>
                    <a:pt x="1074" y="20340"/>
                  </a:lnTo>
                  <a:lnTo>
                    <a:pt x="882" y="21011"/>
                  </a:lnTo>
                  <a:lnTo>
                    <a:pt x="729" y="21682"/>
                  </a:lnTo>
                  <a:lnTo>
                    <a:pt x="576" y="22353"/>
                  </a:lnTo>
                  <a:lnTo>
                    <a:pt x="441" y="23043"/>
                  </a:lnTo>
                  <a:lnTo>
                    <a:pt x="326" y="23733"/>
                  </a:lnTo>
                  <a:lnTo>
                    <a:pt x="231" y="24442"/>
                  </a:lnTo>
                  <a:lnTo>
                    <a:pt x="154" y="25133"/>
                  </a:lnTo>
                  <a:lnTo>
                    <a:pt x="77" y="25842"/>
                  </a:lnTo>
                  <a:lnTo>
                    <a:pt x="39" y="26551"/>
                  </a:lnTo>
                  <a:lnTo>
                    <a:pt x="20" y="27280"/>
                  </a:lnTo>
                  <a:lnTo>
                    <a:pt x="1" y="28008"/>
                  </a:lnTo>
                  <a:lnTo>
                    <a:pt x="20" y="28717"/>
                  </a:lnTo>
                  <a:lnTo>
                    <a:pt x="39" y="29446"/>
                  </a:lnTo>
                  <a:lnTo>
                    <a:pt x="77" y="30155"/>
                  </a:lnTo>
                  <a:lnTo>
                    <a:pt x="154" y="30864"/>
                  </a:lnTo>
                  <a:lnTo>
                    <a:pt x="231" y="31555"/>
                  </a:lnTo>
                  <a:lnTo>
                    <a:pt x="326" y="32264"/>
                  </a:lnTo>
                  <a:lnTo>
                    <a:pt x="441" y="32954"/>
                  </a:lnTo>
                  <a:lnTo>
                    <a:pt x="576" y="33644"/>
                  </a:lnTo>
                  <a:lnTo>
                    <a:pt x="729" y="34315"/>
                  </a:lnTo>
                  <a:lnTo>
                    <a:pt x="882" y="34986"/>
                  </a:lnTo>
                  <a:lnTo>
                    <a:pt x="1074" y="35657"/>
                  </a:lnTo>
                  <a:lnTo>
                    <a:pt x="1266" y="36328"/>
                  </a:lnTo>
                  <a:lnTo>
                    <a:pt x="1477" y="36980"/>
                  </a:lnTo>
                  <a:lnTo>
                    <a:pt x="1707" y="37632"/>
                  </a:lnTo>
                  <a:lnTo>
                    <a:pt x="1956" y="38264"/>
                  </a:lnTo>
                  <a:lnTo>
                    <a:pt x="2205" y="38897"/>
                  </a:lnTo>
                  <a:lnTo>
                    <a:pt x="2473" y="39510"/>
                  </a:lnTo>
                  <a:lnTo>
                    <a:pt x="2761" y="40143"/>
                  </a:lnTo>
                  <a:lnTo>
                    <a:pt x="3068" y="40737"/>
                  </a:lnTo>
                  <a:lnTo>
                    <a:pt x="3374" y="41351"/>
                  </a:lnTo>
                  <a:lnTo>
                    <a:pt x="3720" y="41926"/>
                  </a:lnTo>
                  <a:lnTo>
                    <a:pt x="4065" y="42520"/>
                  </a:lnTo>
                  <a:lnTo>
                    <a:pt x="4410" y="43095"/>
                  </a:lnTo>
                  <a:lnTo>
                    <a:pt x="4793" y="43651"/>
                  </a:lnTo>
                  <a:lnTo>
                    <a:pt x="5176" y="44207"/>
                  </a:lnTo>
                  <a:lnTo>
                    <a:pt x="5560" y="44744"/>
                  </a:lnTo>
                  <a:lnTo>
                    <a:pt x="5982" y="45280"/>
                  </a:lnTo>
                  <a:lnTo>
                    <a:pt x="6403" y="45798"/>
                  </a:lnTo>
                  <a:lnTo>
                    <a:pt x="6825" y="46316"/>
                  </a:lnTo>
                  <a:lnTo>
                    <a:pt x="7285" y="46814"/>
                  </a:lnTo>
                  <a:lnTo>
                    <a:pt x="7726" y="47312"/>
                  </a:lnTo>
                  <a:lnTo>
                    <a:pt x="8205" y="47792"/>
                  </a:lnTo>
                  <a:lnTo>
                    <a:pt x="8685" y="48252"/>
                  </a:lnTo>
                  <a:lnTo>
                    <a:pt x="9183" y="48712"/>
                  </a:lnTo>
                  <a:lnTo>
                    <a:pt x="9681" y="49172"/>
                  </a:lnTo>
                  <a:lnTo>
                    <a:pt x="10199" y="49594"/>
                  </a:lnTo>
                  <a:lnTo>
                    <a:pt x="10717" y="50016"/>
                  </a:lnTo>
                  <a:lnTo>
                    <a:pt x="11253" y="50437"/>
                  </a:lnTo>
                  <a:lnTo>
                    <a:pt x="11790" y="50821"/>
                  </a:lnTo>
                  <a:lnTo>
                    <a:pt x="12346" y="51204"/>
                  </a:lnTo>
                  <a:lnTo>
                    <a:pt x="12902" y="51587"/>
                  </a:lnTo>
                  <a:lnTo>
                    <a:pt x="13477" y="51933"/>
                  </a:lnTo>
                  <a:lnTo>
                    <a:pt x="14071" y="52278"/>
                  </a:lnTo>
                  <a:lnTo>
                    <a:pt x="14647" y="52603"/>
                  </a:lnTo>
                  <a:lnTo>
                    <a:pt x="15260" y="52929"/>
                  </a:lnTo>
                  <a:lnTo>
                    <a:pt x="15854" y="53236"/>
                  </a:lnTo>
                  <a:lnTo>
                    <a:pt x="16468" y="53524"/>
                  </a:lnTo>
                  <a:lnTo>
                    <a:pt x="17100" y="53792"/>
                  </a:lnTo>
                  <a:lnTo>
                    <a:pt x="17733" y="54041"/>
                  </a:lnTo>
                  <a:lnTo>
                    <a:pt x="18366" y="54290"/>
                  </a:lnTo>
                  <a:lnTo>
                    <a:pt x="19017" y="54521"/>
                  </a:lnTo>
                  <a:lnTo>
                    <a:pt x="19669" y="54731"/>
                  </a:lnTo>
                  <a:lnTo>
                    <a:pt x="20340" y="54923"/>
                  </a:lnTo>
                  <a:lnTo>
                    <a:pt x="20992" y="55115"/>
                  </a:lnTo>
                  <a:lnTo>
                    <a:pt x="21682" y="55268"/>
                  </a:lnTo>
                  <a:lnTo>
                    <a:pt x="22353" y="55422"/>
                  </a:lnTo>
                  <a:lnTo>
                    <a:pt x="23043" y="55556"/>
                  </a:lnTo>
                  <a:lnTo>
                    <a:pt x="23733" y="55671"/>
                  </a:lnTo>
                  <a:lnTo>
                    <a:pt x="24423" y="55767"/>
                  </a:lnTo>
                  <a:lnTo>
                    <a:pt x="25133" y="55843"/>
                  </a:lnTo>
                  <a:lnTo>
                    <a:pt x="25842" y="55901"/>
                  </a:lnTo>
                  <a:lnTo>
                    <a:pt x="26551" y="55958"/>
                  </a:lnTo>
                  <a:lnTo>
                    <a:pt x="27280" y="55977"/>
                  </a:lnTo>
                  <a:lnTo>
                    <a:pt x="27989" y="55997"/>
                  </a:lnTo>
                  <a:lnTo>
                    <a:pt x="28717" y="55977"/>
                  </a:lnTo>
                  <a:lnTo>
                    <a:pt x="29446" y="55958"/>
                  </a:lnTo>
                  <a:lnTo>
                    <a:pt x="30155" y="55901"/>
                  </a:lnTo>
                  <a:lnTo>
                    <a:pt x="30865" y="55843"/>
                  </a:lnTo>
                  <a:lnTo>
                    <a:pt x="31555" y="55767"/>
                  </a:lnTo>
                  <a:lnTo>
                    <a:pt x="32264" y="55671"/>
                  </a:lnTo>
                  <a:lnTo>
                    <a:pt x="32954" y="55556"/>
                  </a:lnTo>
                  <a:lnTo>
                    <a:pt x="33644" y="55422"/>
                  </a:lnTo>
                  <a:lnTo>
                    <a:pt x="34315" y="55268"/>
                  </a:lnTo>
                  <a:lnTo>
                    <a:pt x="34986" y="55115"/>
                  </a:lnTo>
                  <a:lnTo>
                    <a:pt x="35657" y="54923"/>
                  </a:lnTo>
                  <a:lnTo>
                    <a:pt x="36328" y="54731"/>
                  </a:lnTo>
                  <a:lnTo>
                    <a:pt x="36980" y="54521"/>
                  </a:lnTo>
                  <a:lnTo>
                    <a:pt x="37612" y="54290"/>
                  </a:lnTo>
                  <a:lnTo>
                    <a:pt x="38264" y="54041"/>
                  </a:lnTo>
                  <a:lnTo>
                    <a:pt x="38897" y="53792"/>
                  </a:lnTo>
                  <a:lnTo>
                    <a:pt x="39510" y="53524"/>
                  </a:lnTo>
                  <a:lnTo>
                    <a:pt x="40124" y="53236"/>
                  </a:lnTo>
                  <a:lnTo>
                    <a:pt x="40737" y="52929"/>
                  </a:lnTo>
                  <a:lnTo>
                    <a:pt x="41331" y="52603"/>
                  </a:lnTo>
                  <a:lnTo>
                    <a:pt x="41926" y="52278"/>
                  </a:lnTo>
                  <a:lnTo>
                    <a:pt x="42520" y="51933"/>
                  </a:lnTo>
                  <a:lnTo>
                    <a:pt x="43076" y="51587"/>
                  </a:lnTo>
                  <a:lnTo>
                    <a:pt x="43651" y="51204"/>
                  </a:lnTo>
                  <a:lnTo>
                    <a:pt x="44207" y="50821"/>
                  </a:lnTo>
                  <a:lnTo>
                    <a:pt x="44744" y="50437"/>
                  </a:lnTo>
                  <a:lnTo>
                    <a:pt x="45281" y="50016"/>
                  </a:lnTo>
                  <a:lnTo>
                    <a:pt x="45798" y="49594"/>
                  </a:lnTo>
                  <a:lnTo>
                    <a:pt x="46316" y="49172"/>
                  </a:lnTo>
                  <a:lnTo>
                    <a:pt x="46814" y="48712"/>
                  </a:lnTo>
                  <a:lnTo>
                    <a:pt x="47313" y="48252"/>
                  </a:lnTo>
                  <a:lnTo>
                    <a:pt x="47792" y="47792"/>
                  </a:lnTo>
                  <a:lnTo>
                    <a:pt x="48252" y="47312"/>
                  </a:lnTo>
                  <a:lnTo>
                    <a:pt x="48712" y="46814"/>
                  </a:lnTo>
                  <a:lnTo>
                    <a:pt x="49153" y="46316"/>
                  </a:lnTo>
                  <a:lnTo>
                    <a:pt x="49594" y="45798"/>
                  </a:lnTo>
                  <a:lnTo>
                    <a:pt x="50016" y="45280"/>
                  </a:lnTo>
                  <a:lnTo>
                    <a:pt x="50418" y="44744"/>
                  </a:lnTo>
                  <a:lnTo>
                    <a:pt x="50821" y="44207"/>
                  </a:lnTo>
                  <a:lnTo>
                    <a:pt x="51204" y="43651"/>
                  </a:lnTo>
                  <a:lnTo>
                    <a:pt x="51588" y="43095"/>
                  </a:lnTo>
                  <a:lnTo>
                    <a:pt x="51933" y="42520"/>
                  </a:lnTo>
                  <a:lnTo>
                    <a:pt x="52278" y="41926"/>
                  </a:lnTo>
                  <a:lnTo>
                    <a:pt x="52604" y="41351"/>
                  </a:lnTo>
                  <a:lnTo>
                    <a:pt x="52929" y="40737"/>
                  </a:lnTo>
                  <a:lnTo>
                    <a:pt x="53236" y="40143"/>
                  </a:lnTo>
                  <a:lnTo>
                    <a:pt x="53524" y="39510"/>
                  </a:lnTo>
                  <a:lnTo>
                    <a:pt x="53792" y="38897"/>
                  </a:lnTo>
                  <a:lnTo>
                    <a:pt x="54041" y="38264"/>
                  </a:lnTo>
                  <a:lnTo>
                    <a:pt x="54291" y="37632"/>
                  </a:lnTo>
                  <a:lnTo>
                    <a:pt x="54521" y="36980"/>
                  </a:lnTo>
                  <a:lnTo>
                    <a:pt x="54731" y="36328"/>
                  </a:lnTo>
                  <a:lnTo>
                    <a:pt x="54923" y="35657"/>
                  </a:lnTo>
                  <a:lnTo>
                    <a:pt x="55115" y="34986"/>
                  </a:lnTo>
                  <a:lnTo>
                    <a:pt x="55268" y="34315"/>
                  </a:lnTo>
                  <a:lnTo>
                    <a:pt x="55422" y="33644"/>
                  </a:lnTo>
                  <a:lnTo>
                    <a:pt x="55556" y="32954"/>
                  </a:lnTo>
                  <a:lnTo>
                    <a:pt x="55671" y="32264"/>
                  </a:lnTo>
                  <a:lnTo>
                    <a:pt x="55767" y="31555"/>
                  </a:lnTo>
                  <a:lnTo>
                    <a:pt x="55843" y="30864"/>
                  </a:lnTo>
                  <a:lnTo>
                    <a:pt x="55901" y="30155"/>
                  </a:lnTo>
                  <a:lnTo>
                    <a:pt x="55958" y="29446"/>
                  </a:lnTo>
                  <a:lnTo>
                    <a:pt x="55978" y="28717"/>
                  </a:lnTo>
                  <a:lnTo>
                    <a:pt x="55997" y="28008"/>
                  </a:lnTo>
                  <a:lnTo>
                    <a:pt x="55978" y="27280"/>
                  </a:lnTo>
                  <a:lnTo>
                    <a:pt x="55958" y="26551"/>
                  </a:lnTo>
                  <a:lnTo>
                    <a:pt x="55901" y="25842"/>
                  </a:lnTo>
                  <a:lnTo>
                    <a:pt x="55843" y="25133"/>
                  </a:lnTo>
                  <a:lnTo>
                    <a:pt x="55767" y="24442"/>
                  </a:lnTo>
                  <a:lnTo>
                    <a:pt x="55671" y="23733"/>
                  </a:lnTo>
                  <a:lnTo>
                    <a:pt x="55556" y="23043"/>
                  </a:lnTo>
                  <a:lnTo>
                    <a:pt x="55422" y="22353"/>
                  </a:lnTo>
                  <a:lnTo>
                    <a:pt x="55268" y="21682"/>
                  </a:lnTo>
                  <a:lnTo>
                    <a:pt x="55115" y="21011"/>
                  </a:lnTo>
                  <a:lnTo>
                    <a:pt x="54923" y="20340"/>
                  </a:lnTo>
                  <a:lnTo>
                    <a:pt x="54731" y="19669"/>
                  </a:lnTo>
                  <a:lnTo>
                    <a:pt x="54521" y="19017"/>
                  </a:lnTo>
                  <a:lnTo>
                    <a:pt x="54291" y="18365"/>
                  </a:lnTo>
                  <a:lnTo>
                    <a:pt x="54041" y="17733"/>
                  </a:lnTo>
                  <a:lnTo>
                    <a:pt x="53792" y="17100"/>
                  </a:lnTo>
                  <a:lnTo>
                    <a:pt x="53524" y="16487"/>
                  </a:lnTo>
                  <a:lnTo>
                    <a:pt x="53236" y="15854"/>
                  </a:lnTo>
                  <a:lnTo>
                    <a:pt x="52929" y="15260"/>
                  </a:lnTo>
                  <a:lnTo>
                    <a:pt x="52604" y="14666"/>
                  </a:lnTo>
                  <a:lnTo>
                    <a:pt x="52278" y="14071"/>
                  </a:lnTo>
                  <a:lnTo>
                    <a:pt x="51933" y="13477"/>
                  </a:lnTo>
                  <a:lnTo>
                    <a:pt x="51588" y="12902"/>
                  </a:lnTo>
                  <a:lnTo>
                    <a:pt x="51204" y="12346"/>
                  </a:lnTo>
                  <a:lnTo>
                    <a:pt x="50821" y="11790"/>
                  </a:lnTo>
                  <a:lnTo>
                    <a:pt x="50418" y="11253"/>
                  </a:lnTo>
                  <a:lnTo>
                    <a:pt x="50016" y="10716"/>
                  </a:lnTo>
                  <a:lnTo>
                    <a:pt x="49594" y="10199"/>
                  </a:lnTo>
                  <a:lnTo>
                    <a:pt x="49153" y="9681"/>
                  </a:lnTo>
                  <a:lnTo>
                    <a:pt x="48712" y="9183"/>
                  </a:lnTo>
                  <a:lnTo>
                    <a:pt x="48252" y="8684"/>
                  </a:lnTo>
                  <a:lnTo>
                    <a:pt x="47792" y="8205"/>
                  </a:lnTo>
                  <a:lnTo>
                    <a:pt x="47313" y="7745"/>
                  </a:lnTo>
                  <a:lnTo>
                    <a:pt x="46814" y="7285"/>
                  </a:lnTo>
                  <a:lnTo>
                    <a:pt x="46316" y="6825"/>
                  </a:lnTo>
                  <a:lnTo>
                    <a:pt x="45798" y="6403"/>
                  </a:lnTo>
                  <a:lnTo>
                    <a:pt x="45281" y="5981"/>
                  </a:lnTo>
                  <a:lnTo>
                    <a:pt x="44744" y="5560"/>
                  </a:lnTo>
                  <a:lnTo>
                    <a:pt x="44207" y="5176"/>
                  </a:lnTo>
                  <a:lnTo>
                    <a:pt x="43651" y="4793"/>
                  </a:lnTo>
                  <a:lnTo>
                    <a:pt x="43076" y="4409"/>
                  </a:lnTo>
                  <a:lnTo>
                    <a:pt x="42520" y="4064"/>
                  </a:lnTo>
                  <a:lnTo>
                    <a:pt x="41926" y="3719"/>
                  </a:lnTo>
                  <a:lnTo>
                    <a:pt x="41331" y="3393"/>
                  </a:lnTo>
                  <a:lnTo>
                    <a:pt x="40737" y="3068"/>
                  </a:lnTo>
                  <a:lnTo>
                    <a:pt x="40124" y="2761"/>
                  </a:lnTo>
                  <a:lnTo>
                    <a:pt x="39510" y="2473"/>
                  </a:lnTo>
                  <a:lnTo>
                    <a:pt x="38897" y="2205"/>
                  </a:lnTo>
                  <a:lnTo>
                    <a:pt x="38264" y="1956"/>
                  </a:lnTo>
                  <a:lnTo>
                    <a:pt x="37612" y="1706"/>
                  </a:lnTo>
                  <a:lnTo>
                    <a:pt x="36980" y="1476"/>
                  </a:lnTo>
                  <a:lnTo>
                    <a:pt x="36328" y="1266"/>
                  </a:lnTo>
                  <a:lnTo>
                    <a:pt x="35657" y="1074"/>
                  </a:lnTo>
                  <a:lnTo>
                    <a:pt x="34986" y="882"/>
                  </a:lnTo>
                  <a:lnTo>
                    <a:pt x="34315" y="729"/>
                  </a:lnTo>
                  <a:lnTo>
                    <a:pt x="33644" y="575"/>
                  </a:lnTo>
                  <a:lnTo>
                    <a:pt x="32954" y="441"/>
                  </a:lnTo>
                  <a:lnTo>
                    <a:pt x="32264" y="326"/>
                  </a:lnTo>
                  <a:lnTo>
                    <a:pt x="31555" y="230"/>
                  </a:lnTo>
                  <a:lnTo>
                    <a:pt x="30865" y="154"/>
                  </a:lnTo>
                  <a:lnTo>
                    <a:pt x="30155" y="96"/>
                  </a:lnTo>
                  <a:lnTo>
                    <a:pt x="29446" y="39"/>
                  </a:lnTo>
                  <a:lnTo>
                    <a:pt x="28717" y="19"/>
                  </a:lnTo>
                  <a:lnTo>
                    <a:pt x="27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6" name="Google Shape;7537;p121">
              <a:extLst>
                <a:ext uri="{FF2B5EF4-FFF2-40B4-BE49-F238E27FC236}">
                  <a16:creationId xmlns:a16="http://schemas.microsoft.com/office/drawing/2014/main" id="{1AA44D39-A795-B3BF-F1DF-4D34C286F8AF}"/>
                </a:ext>
              </a:extLst>
            </p:cNvPr>
            <p:cNvSpPr/>
            <p:nvPr/>
          </p:nvSpPr>
          <p:spPr>
            <a:xfrm>
              <a:off x="4939935" y="3643839"/>
              <a:ext cx="888728" cy="888728"/>
            </a:xfrm>
            <a:custGeom>
              <a:avLst/>
              <a:gdLst/>
              <a:ahLst/>
              <a:cxnLst/>
              <a:rect l="l" t="t" r="r" b="b"/>
              <a:pathLst>
                <a:path w="53313" h="53313" extrusionOk="0">
                  <a:moveTo>
                    <a:pt x="26647" y="710"/>
                  </a:moveTo>
                  <a:lnTo>
                    <a:pt x="27318" y="729"/>
                  </a:lnTo>
                  <a:lnTo>
                    <a:pt x="27989" y="748"/>
                  </a:lnTo>
                  <a:lnTo>
                    <a:pt x="28641" y="786"/>
                  </a:lnTo>
                  <a:lnTo>
                    <a:pt x="29292" y="844"/>
                  </a:lnTo>
                  <a:lnTo>
                    <a:pt x="29944" y="920"/>
                  </a:lnTo>
                  <a:lnTo>
                    <a:pt x="30596" y="1016"/>
                  </a:lnTo>
                  <a:lnTo>
                    <a:pt x="31229" y="1112"/>
                  </a:lnTo>
                  <a:lnTo>
                    <a:pt x="31861" y="1246"/>
                  </a:lnTo>
                  <a:lnTo>
                    <a:pt x="32494" y="1380"/>
                  </a:lnTo>
                  <a:lnTo>
                    <a:pt x="33127" y="1534"/>
                  </a:lnTo>
                  <a:lnTo>
                    <a:pt x="33740" y="1687"/>
                  </a:lnTo>
                  <a:lnTo>
                    <a:pt x="34353" y="1879"/>
                  </a:lnTo>
                  <a:lnTo>
                    <a:pt x="34948" y="2071"/>
                  </a:lnTo>
                  <a:lnTo>
                    <a:pt x="35561" y="2281"/>
                  </a:lnTo>
                  <a:lnTo>
                    <a:pt x="36136" y="2512"/>
                  </a:lnTo>
                  <a:lnTo>
                    <a:pt x="36731" y="2742"/>
                  </a:lnTo>
                  <a:lnTo>
                    <a:pt x="37306" y="2991"/>
                  </a:lnTo>
                  <a:lnTo>
                    <a:pt x="37881" y="3259"/>
                  </a:lnTo>
                  <a:lnTo>
                    <a:pt x="38437" y="3547"/>
                  </a:lnTo>
                  <a:lnTo>
                    <a:pt x="38993" y="3834"/>
                  </a:lnTo>
                  <a:lnTo>
                    <a:pt x="39529" y="4141"/>
                  </a:lnTo>
                  <a:lnTo>
                    <a:pt x="40066" y="4467"/>
                  </a:lnTo>
                  <a:lnTo>
                    <a:pt x="40603" y="4793"/>
                  </a:lnTo>
                  <a:lnTo>
                    <a:pt x="41121" y="5138"/>
                  </a:lnTo>
                  <a:lnTo>
                    <a:pt x="41638" y="5483"/>
                  </a:lnTo>
                  <a:lnTo>
                    <a:pt x="42137" y="5847"/>
                  </a:lnTo>
                  <a:lnTo>
                    <a:pt x="42635" y="6231"/>
                  </a:lnTo>
                  <a:lnTo>
                    <a:pt x="43114" y="6614"/>
                  </a:lnTo>
                  <a:lnTo>
                    <a:pt x="43593" y="7017"/>
                  </a:lnTo>
                  <a:lnTo>
                    <a:pt x="44054" y="7438"/>
                  </a:lnTo>
                  <a:lnTo>
                    <a:pt x="44514" y="7860"/>
                  </a:lnTo>
                  <a:lnTo>
                    <a:pt x="44955" y="8301"/>
                  </a:lnTo>
                  <a:lnTo>
                    <a:pt x="45395" y="8742"/>
                  </a:lnTo>
                  <a:lnTo>
                    <a:pt x="45817" y="9202"/>
                  </a:lnTo>
                  <a:lnTo>
                    <a:pt x="46220" y="9662"/>
                  </a:lnTo>
                  <a:lnTo>
                    <a:pt x="46622" y="10122"/>
                  </a:lnTo>
                  <a:lnTo>
                    <a:pt x="47006" y="10621"/>
                  </a:lnTo>
                  <a:lnTo>
                    <a:pt x="47389" y="11100"/>
                  </a:lnTo>
                  <a:lnTo>
                    <a:pt x="47753" y="11617"/>
                  </a:lnTo>
                  <a:lnTo>
                    <a:pt x="48118" y="12116"/>
                  </a:lnTo>
                  <a:lnTo>
                    <a:pt x="48463" y="12653"/>
                  </a:lnTo>
                  <a:lnTo>
                    <a:pt x="48789" y="13170"/>
                  </a:lnTo>
                  <a:lnTo>
                    <a:pt x="49114" y="13707"/>
                  </a:lnTo>
                  <a:lnTo>
                    <a:pt x="49402" y="14263"/>
                  </a:lnTo>
                  <a:lnTo>
                    <a:pt x="49709" y="14819"/>
                  </a:lnTo>
                  <a:lnTo>
                    <a:pt x="49977" y="15375"/>
                  </a:lnTo>
                  <a:lnTo>
                    <a:pt x="50246" y="15950"/>
                  </a:lnTo>
                  <a:lnTo>
                    <a:pt x="50495" y="16525"/>
                  </a:lnTo>
                  <a:lnTo>
                    <a:pt x="50744" y="17100"/>
                  </a:lnTo>
                  <a:lnTo>
                    <a:pt x="50955" y="17694"/>
                  </a:lnTo>
                  <a:lnTo>
                    <a:pt x="51166" y="18289"/>
                  </a:lnTo>
                  <a:lnTo>
                    <a:pt x="51377" y="18902"/>
                  </a:lnTo>
                  <a:lnTo>
                    <a:pt x="51549" y="19516"/>
                  </a:lnTo>
                  <a:lnTo>
                    <a:pt x="51722" y="20129"/>
                  </a:lnTo>
                  <a:lnTo>
                    <a:pt x="51875" y="20742"/>
                  </a:lnTo>
                  <a:lnTo>
                    <a:pt x="52009" y="21375"/>
                  </a:lnTo>
                  <a:lnTo>
                    <a:pt x="52124" y="22008"/>
                  </a:lnTo>
                  <a:lnTo>
                    <a:pt x="52239" y="22659"/>
                  </a:lnTo>
                  <a:lnTo>
                    <a:pt x="52335" y="23292"/>
                  </a:lnTo>
                  <a:lnTo>
                    <a:pt x="52393" y="23944"/>
                  </a:lnTo>
                  <a:lnTo>
                    <a:pt x="52450" y="24596"/>
                  </a:lnTo>
                  <a:lnTo>
                    <a:pt x="52508" y="25267"/>
                  </a:lnTo>
                  <a:lnTo>
                    <a:pt x="52527" y="25918"/>
                  </a:lnTo>
                  <a:lnTo>
                    <a:pt x="52527" y="26589"/>
                  </a:lnTo>
                  <a:lnTo>
                    <a:pt x="52527" y="27260"/>
                  </a:lnTo>
                  <a:lnTo>
                    <a:pt x="52508" y="27931"/>
                  </a:lnTo>
                  <a:lnTo>
                    <a:pt x="52450" y="28583"/>
                  </a:lnTo>
                  <a:lnTo>
                    <a:pt x="52393" y="29235"/>
                  </a:lnTo>
                  <a:lnTo>
                    <a:pt x="52335" y="29887"/>
                  </a:lnTo>
                  <a:lnTo>
                    <a:pt x="52239" y="30538"/>
                  </a:lnTo>
                  <a:lnTo>
                    <a:pt x="52124" y="31171"/>
                  </a:lnTo>
                  <a:lnTo>
                    <a:pt x="52009" y="31804"/>
                  </a:lnTo>
                  <a:lnTo>
                    <a:pt x="51875" y="32436"/>
                  </a:lnTo>
                  <a:lnTo>
                    <a:pt x="51722" y="33069"/>
                  </a:lnTo>
                  <a:lnTo>
                    <a:pt x="51549" y="33682"/>
                  </a:lnTo>
                  <a:lnTo>
                    <a:pt x="51377" y="34296"/>
                  </a:lnTo>
                  <a:lnTo>
                    <a:pt x="51166" y="34890"/>
                  </a:lnTo>
                  <a:lnTo>
                    <a:pt x="50955" y="35484"/>
                  </a:lnTo>
                  <a:lnTo>
                    <a:pt x="50744" y="36079"/>
                  </a:lnTo>
                  <a:lnTo>
                    <a:pt x="50495" y="36673"/>
                  </a:lnTo>
                  <a:lnTo>
                    <a:pt x="50246" y="37248"/>
                  </a:lnTo>
                  <a:lnTo>
                    <a:pt x="49977" y="37823"/>
                  </a:lnTo>
                  <a:lnTo>
                    <a:pt x="49709" y="38379"/>
                  </a:lnTo>
                  <a:lnTo>
                    <a:pt x="49402" y="38935"/>
                  </a:lnTo>
                  <a:lnTo>
                    <a:pt x="49114" y="39472"/>
                  </a:lnTo>
                  <a:lnTo>
                    <a:pt x="48789" y="40009"/>
                  </a:lnTo>
                  <a:lnTo>
                    <a:pt x="48463" y="40545"/>
                  </a:lnTo>
                  <a:lnTo>
                    <a:pt x="48118" y="41063"/>
                  </a:lnTo>
                  <a:lnTo>
                    <a:pt x="47753" y="41581"/>
                  </a:lnTo>
                  <a:lnTo>
                    <a:pt x="47389" y="42079"/>
                  </a:lnTo>
                  <a:lnTo>
                    <a:pt x="47006" y="42577"/>
                  </a:lnTo>
                  <a:lnTo>
                    <a:pt x="46622" y="43057"/>
                  </a:lnTo>
                  <a:lnTo>
                    <a:pt x="46220" y="43536"/>
                  </a:lnTo>
                  <a:lnTo>
                    <a:pt x="45817" y="43996"/>
                  </a:lnTo>
                  <a:lnTo>
                    <a:pt x="45395" y="44456"/>
                  </a:lnTo>
                  <a:lnTo>
                    <a:pt x="44955" y="44897"/>
                  </a:lnTo>
                  <a:lnTo>
                    <a:pt x="44514" y="45319"/>
                  </a:lnTo>
                  <a:lnTo>
                    <a:pt x="44054" y="45760"/>
                  </a:lnTo>
                  <a:lnTo>
                    <a:pt x="43593" y="46162"/>
                  </a:lnTo>
                  <a:lnTo>
                    <a:pt x="43114" y="46565"/>
                  </a:lnTo>
                  <a:lnTo>
                    <a:pt x="42635" y="46948"/>
                  </a:lnTo>
                  <a:lnTo>
                    <a:pt x="42137" y="47332"/>
                  </a:lnTo>
                  <a:lnTo>
                    <a:pt x="41638" y="47696"/>
                  </a:lnTo>
                  <a:lnTo>
                    <a:pt x="41121" y="48060"/>
                  </a:lnTo>
                  <a:lnTo>
                    <a:pt x="40603" y="48405"/>
                  </a:lnTo>
                  <a:lnTo>
                    <a:pt x="40066" y="48731"/>
                  </a:lnTo>
                  <a:lnTo>
                    <a:pt x="39529" y="49038"/>
                  </a:lnTo>
                  <a:lnTo>
                    <a:pt x="38993" y="49344"/>
                  </a:lnTo>
                  <a:lnTo>
                    <a:pt x="38437" y="49651"/>
                  </a:lnTo>
                  <a:lnTo>
                    <a:pt x="37881" y="49920"/>
                  </a:lnTo>
                  <a:lnTo>
                    <a:pt x="37306" y="50188"/>
                  </a:lnTo>
                  <a:lnTo>
                    <a:pt x="36731" y="50437"/>
                  </a:lnTo>
                  <a:lnTo>
                    <a:pt x="36136" y="50686"/>
                  </a:lnTo>
                  <a:lnTo>
                    <a:pt x="35561" y="50897"/>
                  </a:lnTo>
                  <a:lnTo>
                    <a:pt x="34948" y="51108"/>
                  </a:lnTo>
                  <a:lnTo>
                    <a:pt x="34353" y="51319"/>
                  </a:lnTo>
                  <a:lnTo>
                    <a:pt x="33740" y="51492"/>
                  </a:lnTo>
                  <a:lnTo>
                    <a:pt x="33127" y="51664"/>
                  </a:lnTo>
                  <a:lnTo>
                    <a:pt x="32494" y="51817"/>
                  </a:lnTo>
                  <a:lnTo>
                    <a:pt x="31861" y="51952"/>
                  </a:lnTo>
                  <a:lnTo>
                    <a:pt x="31229" y="52067"/>
                  </a:lnTo>
                  <a:lnTo>
                    <a:pt x="30596" y="52182"/>
                  </a:lnTo>
                  <a:lnTo>
                    <a:pt x="29944" y="52258"/>
                  </a:lnTo>
                  <a:lnTo>
                    <a:pt x="29292" y="52335"/>
                  </a:lnTo>
                  <a:lnTo>
                    <a:pt x="28641" y="52393"/>
                  </a:lnTo>
                  <a:lnTo>
                    <a:pt x="27989" y="52431"/>
                  </a:lnTo>
                  <a:lnTo>
                    <a:pt x="27318" y="52469"/>
                  </a:lnTo>
                  <a:lnTo>
                    <a:pt x="25995" y="52469"/>
                  </a:lnTo>
                  <a:lnTo>
                    <a:pt x="25324" y="52431"/>
                  </a:lnTo>
                  <a:lnTo>
                    <a:pt x="24672" y="52393"/>
                  </a:lnTo>
                  <a:lnTo>
                    <a:pt x="24002" y="52335"/>
                  </a:lnTo>
                  <a:lnTo>
                    <a:pt x="23350" y="52258"/>
                  </a:lnTo>
                  <a:lnTo>
                    <a:pt x="22717" y="52182"/>
                  </a:lnTo>
                  <a:lnTo>
                    <a:pt x="22065" y="52067"/>
                  </a:lnTo>
                  <a:lnTo>
                    <a:pt x="21433" y="51952"/>
                  </a:lnTo>
                  <a:lnTo>
                    <a:pt x="20819" y="51817"/>
                  </a:lnTo>
                  <a:lnTo>
                    <a:pt x="20187" y="51664"/>
                  </a:lnTo>
                  <a:lnTo>
                    <a:pt x="19573" y="51492"/>
                  </a:lnTo>
                  <a:lnTo>
                    <a:pt x="18960" y="51319"/>
                  </a:lnTo>
                  <a:lnTo>
                    <a:pt x="18346" y="51108"/>
                  </a:lnTo>
                  <a:lnTo>
                    <a:pt x="17752" y="50897"/>
                  </a:lnTo>
                  <a:lnTo>
                    <a:pt x="17158" y="50686"/>
                  </a:lnTo>
                  <a:lnTo>
                    <a:pt x="16583" y="50437"/>
                  </a:lnTo>
                  <a:lnTo>
                    <a:pt x="16008" y="50188"/>
                  </a:lnTo>
                  <a:lnTo>
                    <a:pt x="15432" y="49920"/>
                  </a:lnTo>
                  <a:lnTo>
                    <a:pt x="14877" y="49651"/>
                  </a:lnTo>
                  <a:lnTo>
                    <a:pt x="14321" y="49344"/>
                  </a:lnTo>
                  <a:lnTo>
                    <a:pt x="13765" y="49038"/>
                  </a:lnTo>
                  <a:lnTo>
                    <a:pt x="13228" y="48731"/>
                  </a:lnTo>
                  <a:lnTo>
                    <a:pt x="12710" y="48405"/>
                  </a:lnTo>
                  <a:lnTo>
                    <a:pt x="12193" y="48060"/>
                  </a:lnTo>
                  <a:lnTo>
                    <a:pt x="11675" y="47696"/>
                  </a:lnTo>
                  <a:lnTo>
                    <a:pt x="11177" y="47332"/>
                  </a:lnTo>
                  <a:lnTo>
                    <a:pt x="10678" y="46948"/>
                  </a:lnTo>
                  <a:lnTo>
                    <a:pt x="10199" y="46565"/>
                  </a:lnTo>
                  <a:lnTo>
                    <a:pt x="9720" y="46162"/>
                  </a:lnTo>
                  <a:lnTo>
                    <a:pt x="9260" y="45760"/>
                  </a:lnTo>
                  <a:lnTo>
                    <a:pt x="8800" y="45319"/>
                  </a:lnTo>
                  <a:lnTo>
                    <a:pt x="8359" y="44897"/>
                  </a:lnTo>
                  <a:lnTo>
                    <a:pt x="7918" y="44456"/>
                  </a:lnTo>
                  <a:lnTo>
                    <a:pt x="7496" y="43996"/>
                  </a:lnTo>
                  <a:lnTo>
                    <a:pt x="7093" y="43536"/>
                  </a:lnTo>
                  <a:lnTo>
                    <a:pt x="6691" y="43057"/>
                  </a:lnTo>
                  <a:lnTo>
                    <a:pt x="6288" y="42577"/>
                  </a:lnTo>
                  <a:lnTo>
                    <a:pt x="5924" y="42079"/>
                  </a:lnTo>
                  <a:lnTo>
                    <a:pt x="5541" y="41581"/>
                  </a:lnTo>
                  <a:lnTo>
                    <a:pt x="5196" y="41063"/>
                  </a:lnTo>
                  <a:lnTo>
                    <a:pt x="4850" y="40545"/>
                  </a:lnTo>
                  <a:lnTo>
                    <a:pt x="4525" y="40009"/>
                  </a:lnTo>
                  <a:lnTo>
                    <a:pt x="4199" y="39472"/>
                  </a:lnTo>
                  <a:lnTo>
                    <a:pt x="3892" y="38935"/>
                  </a:lnTo>
                  <a:lnTo>
                    <a:pt x="3604" y="38379"/>
                  </a:lnTo>
                  <a:lnTo>
                    <a:pt x="3336" y="37823"/>
                  </a:lnTo>
                  <a:lnTo>
                    <a:pt x="3068" y="37248"/>
                  </a:lnTo>
                  <a:lnTo>
                    <a:pt x="2799" y="36673"/>
                  </a:lnTo>
                  <a:lnTo>
                    <a:pt x="2569" y="36079"/>
                  </a:lnTo>
                  <a:lnTo>
                    <a:pt x="2339" y="35484"/>
                  </a:lnTo>
                  <a:lnTo>
                    <a:pt x="2128" y="34890"/>
                  </a:lnTo>
                  <a:lnTo>
                    <a:pt x="1937" y="34296"/>
                  </a:lnTo>
                  <a:lnTo>
                    <a:pt x="1764" y="33682"/>
                  </a:lnTo>
                  <a:lnTo>
                    <a:pt x="1592" y="33069"/>
                  </a:lnTo>
                  <a:lnTo>
                    <a:pt x="1438" y="32436"/>
                  </a:lnTo>
                  <a:lnTo>
                    <a:pt x="1304" y="31804"/>
                  </a:lnTo>
                  <a:lnTo>
                    <a:pt x="1170" y="31171"/>
                  </a:lnTo>
                  <a:lnTo>
                    <a:pt x="1074" y="30538"/>
                  </a:lnTo>
                  <a:lnTo>
                    <a:pt x="978" y="29887"/>
                  </a:lnTo>
                  <a:lnTo>
                    <a:pt x="901" y="29235"/>
                  </a:lnTo>
                  <a:lnTo>
                    <a:pt x="844" y="28583"/>
                  </a:lnTo>
                  <a:lnTo>
                    <a:pt x="806" y="27931"/>
                  </a:lnTo>
                  <a:lnTo>
                    <a:pt x="786" y="27260"/>
                  </a:lnTo>
                  <a:lnTo>
                    <a:pt x="767" y="26589"/>
                  </a:lnTo>
                  <a:lnTo>
                    <a:pt x="786" y="25918"/>
                  </a:lnTo>
                  <a:lnTo>
                    <a:pt x="806" y="25267"/>
                  </a:lnTo>
                  <a:lnTo>
                    <a:pt x="844" y="24596"/>
                  </a:lnTo>
                  <a:lnTo>
                    <a:pt x="901" y="23944"/>
                  </a:lnTo>
                  <a:lnTo>
                    <a:pt x="978" y="23292"/>
                  </a:lnTo>
                  <a:lnTo>
                    <a:pt x="1074" y="22659"/>
                  </a:lnTo>
                  <a:lnTo>
                    <a:pt x="1170" y="22008"/>
                  </a:lnTo>
                  <a:lnTo>
                    <a:pt x="1304" y="21375"/>
                  </a:lnTo>
                  <a:lnTo>
                    <a:pt x="1438" y="20742"/>
                  </a:lnTo>
                  <a:lnTo>
                    <a:pt x="1592" y="20129"/>
                  </a:lnTo>
                  <a:lnTo>
                    <a:pt x="1764" y="19516"/>
                  </a:lnTo>
                  <a:lnTo>
                    <a:pt x="1937" y="18902"/>
                  </a:lnTo>
                  <a:lnTo>
                    <a:pt x="2128" y="18289"/>
                  </a:lnTo>
                  <a:lnTo>
                    <a:pt x="2339" y="17694"/>
                  </a:lnTo>
                  <a:lnTo>
                    <a:pt x="2569" y="17100"/>
                  </a:lnTo>
                  <a:lnTo>
                    <a:pt x="2799" y="16525"/>
                  </a:lnTo>
                  <a:lnTo>
                    <a:pt x="3068" y="15950"/>
                  </a:lnTo>
                  <a:lnTo>
                    <a:pt x="3336" y="15375"/>
                  </a:lnTo>
                  <a:lnTo>
                    <a:pt x="3604" y="14819"/>
                  </a:lnTo>
                  <a:lnTo>
                    <a:pt x="3892" y="14263"/>
                  </a:lnTo>
                  <a:lnTo>
                    <a:pt x="4199" y="13707"/>
                  </a:lnTo>
                  <a:lnTo>
                    <a:pt x="4525" y="13170"/>
                  </a:lnTo>
                  <a:lnTo>
                    <a:pt x="4850" y="12653"/>
                  </a:lnTo>
                  <a:lnTo>
                    <a:pt x="5196" y="12116"/>
                  </a:lnTo>
                  <a:lnTo>
                    <a:pt x="5541" y="11617"/>
                  </a:lnTo>
                  <a:lnTo>
                    <a:pt x="5924" y="11100"/>
                  </a:lnTo>
                  <a:lnTo>
                    <a:pt x="6288" y="10621"/>
                  </a:lnTo>
                  <a:lnTo>
                    <a:pt x="6691" y="10122"/>
                  </a:lnTo>
                  <a:lnTo>
                    <a:pt x="7093" y="9662"/>
                  </a:lnTo>
                  <a:lnTo>
                    <a:pt x="7496" y="9202"/>
                  </a:lnTo>
                  <a:lnTo>
                    <a:pt x="7918" y="8742"/>
                  </a:lnTo>
                  <a:lnTo>
                    <a:pt x="8359" y="8301"/>
                  </a:lnTo>
                  <a:lnTo>
                    <a:pt x="8800" y="7860"/>
                  </a:lnTo>
                  <a:lnTo>
                    <a:pt x="9260" y="7438"/>
                  </a:lnTo>
                  <a:lnTo>
                    <a:pt x="9720" y="7017"/>
                  </a:lnTo>
                  <a:lnTo>
                    <a:pt x="10199" y="6614"/>
                  </a:lnTo>
                  <a:lnTo>
                    <a:pt x="10678" y="6231"/>
                  </a:lnTo>
                  <a:lnTo>
                    <a:pt x="11177" y="5847"/>
                  </a:lnTo>
                  <a:lnTo>
                    <a:pt x="11675" y="5483"/>
                  </a:lnTo>
                  <a:lnTo>
                    <a:pt x="12193" y="5138"/>
                  </a:lnTo>
                  <a:lnTo>
                    <a:pt x="12710" y="4793"/>
                  </a:lnTo>
                  <a:lnTo>
                    <a:pt x="13228" y="4467"/>
                  </a:lnTo>
                  <a:lnTo>
                    <a:pt x="13765" y="4141"/>
                  </a:lnTo>
                  <a:lnTo>
                    <a:pt x="14321" y="3834"/>
                  </a:lnTo>
                  <a:lnTo>
                    <a:pt x="14877" y="3547"/>
                  </a:lnTo>
                  <a:lnTo>
                    <a:pt x="15432" y="3259"/>
                  </a:lnTo>
                  <a:lnTo>
                    <a:pt x="16008" y="2991"/>
                  </a:lnTo>
                  <a:lnTo>
                    <a:pt x="16583" y="2742"/>
                  </a:lnTo>
                  <a:lnTo>
                    <a:pt x="17158" y="2512"/>
                  </a:lnTo>
                  <a:lnTo>
                    <a:pt x="17752" y="2281"/>
                  </a:lnTo>
                  <a:lnTo>
                    <a:pt x="18346" y="2071"/>
                  </a:lnTo>
                  <a:lnTo>
                    <a:pt x="18960" y="1879"/>
                  </a:lnTo>
                  <a:lnTo>
                    <a:pt x="19573" y="1687"/>
                  </a:lnTo>
                  <a:lnTo>
                    <a:pt x="20187" y="1534"/>
                  </a:lnTo>
                  <a:lnTo>
                    <a:pt x="20819" y="1380"/>
                  </a:lnTo>
                  <a:lnTo>
                    <a:pt x="21433" y="1246"/>
                  </a:lnTo>
                  <a:lnTo>
                    <a:pt x="22065" y="1112"/>
                  </a:lnTo>
                  <a:lnTo>
                    <a:pt x="22717" y="1016"/>
                  </a:lnTo>
                  <a:lnTo>
                    <a:pt x="23350" y="920"/>
                  </a:lnTo>
                  <a:lnTo>
                    <a:pt x="24002" y="844"/>
                  </a:lnTo>
                  <a:lnTo>
                    <a:pt x="24672" y="786"/>
                  </a:lnTo>
                  <a:lnTo>
                    <a:pt x="25324" y="748"/>
                  </a:lnTo>
                  <a:lnTo>
                    <a:pt x="25995" y="729"/>
                  </a:lnTo>
                  <a:lnTo>
                    <a:pt x="26647" y="710"/>
                  </a:lnTo>
                  <a:close/>
                  <a:moveTo>
                    <a:pt x="25976" y="0"/>
                  </a:moveTo>
                  <a:lnTo>
                    <a:pt x="25286" y="39"/>
                  </a:lnTo>
                  <a:lnTo>
                    <a:pt x="24596" y="77"/>
                  </a:lnTo>
                  <a:lnTo>
                    <a:pt x="23925" y="134"/>
                  </a:lnTo>
                  <a:lnTo>
                    <a:pt x="23254" y="211"/>
                  </a:lnTo>
                  <a:lnTo>
                    <a:pt x="22602" y="307"/>
                  </a:lnTo>
                  <a:lnTo>
                    <a:pt x="21931" y="422"/>
                  </a:lnTo>
                  <a:lnTo>
                    <a:pt x="21279" y="537"/>
                  </a:lnTo>
                  <a:lnTo>
                    <a:pt x="20628" y="671"/>
                  </a:lnTo>
                  <a:lnTo>
                    <a:pt x="19995" y="844"/>
                  </a:lnTo>
                  <a:lnTo>
                    <a:pt x="19362" y="1016"/>
                  </a:lnTo>
                  <a:lnTo>
                    <a:pt x="18730" y="1189"/>
                  </a:lnTo>
                  <a:lnTo>
                    <a:pt x="18097" y="1400"/>
                  </a:lnTo>
                  <a:lnTo>
                    <a:pt x="17484" y="1611"/>
                  </a:lnTo>
                  <a:lnTo>
                    <a:pt x="16870" y="1841"/>
                  </a:lnTo>
                  <a:lnTo>
                    <a:pt x="16276" y="2090"/>
                  </a:lnTo>
                  <a:lnTo>
                    <a:pt x="15682" y="2358"/>
                  </a:lnTo>
                  <a:lnTo>
                    <a:pt x="15087" y="2627"/>
                  </a:lnTo>
                  <a:lnTo>
                    <a:pt x="14512" y="2914"/>
                  </a:lnTo>
                  <a:lnTo>
                    <a:pt x="13956" y="3221"/>
                  </a:lnTo>
                  <a:lnTo>
                    <a:pt x="13381" y="3528"/>
                  </a:lnTo>
                  <a:lnTo>
                    <a:pt x="12825" y="3853"/>
                  </a:lnTo>
                  <a:lnTo>
                    <a:pt x="12289" y="4199"/>
                  </a:lnTo>
                  <a:lnTo>
                    <a:pt x="11752" y="4544"/>
                  </a:lnTo>
                  <a:lnTo>
                    <a:pt x="11215" y="4908"/>
                  </a:lnTo>
                  <a:lnTo>
                    <a:pt x="10697" y="5291"/>
                  </a:lnTo>
                  <a:lnTo>
                    <a:pt x="10199" y="5675"/>
                  </a:lnTo>
                  <a:lnTo>
                    <a:pt x="9701" y="6077"/>
                  </a:lnTo>
                  <a:lnTo>
                    <a:pt x="9202" y="6499"/>
                  </a:lnTo>
                  <a:lnTo>
                    <a:pt x="8723" y="6921"/>
                  </a:lnTo>
                  <a:lnTo>
                    <a:pt x="8263" y="7362"/>
                  </a:lnTo>
                  <a:lnTo>
                    <a:pt x="7803" y="7803"/>
                  </a:lnTo>
                  <a:lnTo>
                    <a:pt x="7362" y="8263"/>
                  </a:lnTo>
                  <a:lnTo>
                    <a:pt x="6921" y="8723"/>
                  </a:lnTo>
                  <a:lnTo>
                    <a:pt x="6499" y="9202"/>
                  </a:lnTo>
                  <a:lnTo>
                    <a:pt x="6077" y="9700"/>
                  </a:lnTo>
                  <a:lnTo>
                    <a:pt x="5675" y="10199"/>
                  </a:lnTo>
                  <a:lnTo>
                    <a:pt x="5291" y="10697"/>
                  </a:lnTo>
                  <a:lnTo>
                    <a:pt x="4908" y="11215"/>
                  </a:lnTo>
                  <a:lnTo>
                    <a:pt x="4544" y="11752"/>
                  </a:lnTo>
                  <a:lnTo>
                    <a:pt x="4199" y="12288"/>
                  </a:lnTo>
                  <a:lnTo>
                    <a:pt x="3854" y="12825"/>
                  </a:lnTo>
                  <a:lnTo>
                    <a:pt x="3528" y="13381"/>
                  </a:lnTo>
                  <a:lnTo>
                    <a:pt x="3221" y="13956"/>
                  </a:lnTo>
                  <a:lnTo>
                    <a:pt x="2914" y="14512"/>
                  </a:lnTo>
                  <a:lnTo>
                    <a:pt x="2627" y="15106"/>
                  </a:lnTo>
                  <a:lnTo>
                    <a:pt x="2358" y="15682"/>
                  </a:lnTo>
                  <a:lnTo>
                    <a:pt x="2090" y="16276"/>
                  </a:lnTo>
                  <a:lnTo>
                    <a:pt x="1841" y="16889"/>
                  </a:lnTo>
                  <a:lnTo>
                    <a:pt x="1611" y="17484"/>
                  </a:lnTo>
                  <a:lnTo>
                    <a:pt x="1400" y="18097"/>
                  </a:lnTo>
                  <a:lnTo>
                    <a:pt x="1189" y="18730"/>
                  </a:lnTo>
                  <a:lnTo>
                    <a:pt x="997" y="19362"/>
                  </a:lnTo>
                  <a:lnTo>
                    <a:pt x="844" y="19995"/>
                  </a:lnTo>
                  <a:lnTo>
                    <a:pt x="671" y="20627"/>
                  </a:lnTo>
                  <a:lnTo>
                    <a:pt x="537" y="21279"/>
                  </a:lnTo>
                  <a:lnTo>
                    <a:pt x="403" y="21931"/>
                  </a:lnTo>
                  <a:lnTo>
                    <a:pt x="307" y="22602"/>
                  </a:lnTo>
                  <a:lnTo>
                    <a:pt x="211" y="23254"/>
                  </a:lnTo>
                  <a:lnTo>
                    <a:pt x="135" y="23925"/>
                  </a:lnTo>
                  <a:lnTo>
                    <a:pt x="77" y="24615"/>
                  </a:lnTo>
                  <a:lnTo>
                    <a:pt x="39" y="25286"/>
                  </a:lnTo>
                  <a:lnTo>
                    <a:pt x="0" y="25976"/>
                  </a:lnTo>
                  <a:lnTo>
                    <a:pt x="0" y="26666"/>
                  </a:lnTo>
                  <a:lnTo>
                    <a:pt x="0" y="27337"/>
                  </a:lnTo>
                  <a:lnTo>
                    <a:pt x="39" y="28027"/>
                  </a:lnTo>
                  <a:lnTo>
                    <a:pt x="77" y="28717"/>
                  </a:lnTo>
                  <a:lnTo>
                    <a:pt x="135" y="29388"/>
                  </a:lnTo>
                  <a:lnTo>
                    <a:pt x="211" y="30059"/>
                  </a:lnTo>
                  <a:lnTo>
                    <a:pt x="307" y="30711"/>
                  </a:lnTo>
                  <a:lnTo>
                    <a:pt x="403" y="31382"/>
                  </a:lnTo>
                  <a:lnTo>
                    <a:pt x="537" y="32034"/>
                  </a:lnTo>
                  <a:lnTo>
                    <a:pt x="671" y="32686"/>
                  </a:lnTo>
                  <a:lnTo>
                    <a:pt x="844" y="33318"/>
                  </a:lnTo>
                  <a:lnTo>
                    <a:pt x="997" y="33951"/>
                  </a:lnTo>
                  <a:lnTo>
                    <a:pt x="1189" y="34583"/>
                  </a:lnTo>
                  <a:lnTo>
                    <a:pt x="1400" y="35216"/>
                  </a:lnTo>
                  <a:lnTo>
                    <a:pt x="1611" y="35829"/>
                  </a:lnTo>
                  <a:lnTo>
                    <a:pt x="1841" y="36424"/>
                  </a:lnTo>
                  <a:lnTo>
                    <a:pt x="2090" y="37037"/>
                  </a:lnTo>
                  <a:lnTo>
                    <a:pt x="2358" y="37631"/>
                  </a:lnTo>
                  <a:lnTo>
                    <a:pt x="2627" y="38207"/>
                  </a:lnTo>
                  <a:lnTo>
                    <a:pt x="2914" y="38801"/>
                  </a:lnTo>
                  <a:lnTo>
                    <a:pt x="3221" y="39357"/>
                  </a:lnTo>
                  <a:lnTo>
                    <a:pt x="3528" y="39932"/>
                  </a:lnTo>
                  <a:lnTo>
                    <a:pt x="3854" y="40488"/>
                  </a:lnTo>
                  <a:lnTo>
                    <a:pt x="4199" y="41025"/>
                  </a:lnTo>
                  <a:lnTo>
                    <a:pt x="4544" y="41561"/>
                  </a:lnTo>
                  <a:lnTo>
                    <a:pt x="4908" y="42098"/>
                  </a:lnTo>
                  <a:lnTo>
                    <a:pt x="5291" y="42616"/>
                  </a:lnTo>
                  <a:lnTo>
                    <a:pt x="5675" y="43114"/>
                  </a:lnTo>
                  <a:lnTo>
                    <a:pt x="6077" y="43613"/>
                  </a:lnTo>
                  <a:lnTo>
                    <a:pt x="6499" y="44111"/>
                  </a:lnTo>
                  <a:lnTo>
                    <a:pt x="6921" y="44590"/>
                  </a:lnTo>
                  <a:lnTo>
                    <a:pt x="7362" y="45050"/>
                  </a:lnTo>
                  <a:lnTo>
                    <a:pt x="7803" y="45510"/>
                  </a:lnTo>
                  <a:lnTo>
                    <a:pt x="8263" y="45951"/>
                  </a:lnTo>
                  <a:lnTo>
                    <a:pt x="8723" y="46392"/>
                  </a:lnTo>
                  <a:lnTo>
                    <a:pt x="9202" y="46814"/>
                  </a:lnTo>
                  <a:lnTo>
                    <a:pt x="9701" y="47236"/>
                  </a:lnTo>
                  <a:lnTo>
                    <a:pt x="10199" y="47638"/>
                  </a:lnTo>
                  <a:lnTo>
                    <a:pt x="10697" y="48022"/>
                  </a:lnTo>
                  <a:lnTo>
                    <a:pt x="11215" y="48405"/>
                  </a:lnTo>
                  <a:lnTo>
                    <a:pt x="11752" y="48769"/>
                  </a:lnTo>
                  <a:lnTo>
                    <a:pt x="12289" y="49114"/>
                  </a:lnTo>
                  <a:lnTo>
                    <a:pt x="12825" y="49459"/>
                  </a:lnTo>
                  <a:lnTo>
                    <a:pt x="13381" y="49785"/>
                  </a:lnTo>
                  <a:lnTo>
                    <a:pt x="13956" y="50092"/>
                  </a:lnTo>
                  <a:lnTo>
                    <a:pt x="14512" y="50399"/>
                  </a:lnTo>
                  <a:lnTo>
                    <a:pt x="15087" y="50686"/>
                  </a:lnTo>
                  <a:lnTo>
                    <a:pt x="15682" y="50955"/>
                  </a:lnTo>
                  <a:lnTo>
                    <a:pt x="16276" y="51223"/>
                  </a:lnTo>
                  <a:lnTo>
                    <a:pt x="16870" y="51472"/>
                  </a:lnTo>
                  <a:lnTo>
                    <a:pt x="17484" y="51702"/>
                  </a:lnTo>
                  <a:lnTo>
                    <a:pt x="18097" y="51913"/>
                  </a:lnTo>
                  <a:lnTo>
                    <a:pt x="18730" y="52124"/>
                  </a:lnTo>
                  <a:lnTo>
                    <a:pt x="19362" y="52297"/>
                  </a:lnTo>
                  <a:lnTo>
                    <a:pt x="19995" y="52469"/>
                  </a:lnTo>
                  <a:lnTo>
                    <a:pt x="20628" y="52642"/>
                  </a:lnTo>
                  <a:lnTo>
                    <a:pt x="21279" y="52776"/>
                  </a:lnTo>
                  <a:lnTo>
                    <a:pt x="21931" y="52891"/>
                  </a:lnTo>
                  <a:lnTo>
                    <a:pt x="22602" y="53006"/>
                  </a:lnTo>
                  <a:lnTo>
                    <a:pt x="23254" y="53102"/>
                  </a:lnTo>
                  <a:lnTo>
                    <a:pt x="23925" y="53179"/>
                  </a:lnTo>
                  <a:lnTo>
                    <a:pt x="24596" y="53236"/>
                  </a:lnTo>
                  <a:lnTo>
                    <a:pt x="25286" y="53274"/>
                  </a:lnTo>
                  <a:lnTo>
                    <a:pt x="25976" y="53313"/>
                  </a:lnTo>
                  <a:lnTo>
                    <a:pt x="27337" y="53313"/>
                  </a:lnTo>
                  <a:lnTo>
                    <a:pt x="28027" y="53274"/>
                  </a:lnTo>
                  <a:lnTo>
                    <a:pt x="28698" y="53236"/>
                  </a:lnTo>
                  <a:lnTo>
                    <a:pt x="29388" y="53179"/>
                  </a:lnTo>
                  <a:lnTo>
                    <a:pt x="30059" y="53102"/>
                  </a:lnTo>
                  <a:lnTo>
                    <a:pt x="30711" y="53006"/>
                  </a:lnTo>
                  <a:lnTo>
                    <a:pt x="31382" y="52891"/>
                  </a:lnTo>
                  <a:lnTo>
                    <a:pt x="32034" y="52776"/>
                  </a:lnTo>
                  <a:lnTo>
                    <a:pt x="32666" y="52642"/>
                  </a:lnTo>
                  <a:lnTo>
                    <a:pt x="33318" y="52469"/>
                  </a:lnTo>
                  <a:lnTo>
                    <a:pt x="33951" y="52297"/>
                  </a:lnTo>
                  <a:lnTo>
                    <a:pt x="34583" y="52124"/>
                  </a:lnTo>
                  <a:lnTo>
                    <a:pt x="35197" y="51913"/>
                  </a:lnTo>
                  <a:lnTo>
                    <a:pt x="35830" y="51702"/>
                  </a:lnTo>
                  <a:lnTo>
                    <a:pt x="36424" y="51472"/>
                  </a:lnTo>
                  <a:lnTo>
                    <a:pt x="37037" y="51223"/>
                  </a:lnTo>
                  <a:lnTo>
                    <a:pt x="37632" y="50955"/>
                  </a:lnTo>
                  <a:lnTo>
                    <a:pt x="38207" y="50686"/>
                  </a:lnTo>
                  <a:lnTo>
                    <a:pt x="38782" y="50399"/>
                  </a:lnTo>
                  <a:lnTo>
                    <a:pt x="39357" y="50092"/>
                  </a:lnTo>
                  <a:lnTo>
                    <a:pt x="39932" y="49785"/>
                  </a:lnTo>
                  <a:lnTo>
                    <a:pt x="40488" y="49459"/>
                  </a:lnTo>
                  <a:lnTo>
                    <a:pt x="41025" y="49114"/>
                  </a:lnTo>
                  <a:lnTo>
                    <a:pt x="41561" y="48769"/>
                  </a:lnTo>
                  <a:lnTo>
                    <a:pt x="42079" y="48405"/>
                  </a:lnTo>
                  <a:lnTo>
                    <a:pt x="42597" y="48022"/>
                  </a:lnTo>
                  <a:lnTo>
                    <a:pt x="43114" y="47638"/>
                  </a:lnTo>
                  <a:lnTo>
                    <a:pt x="43613" y="47236"/>
                  </a:lnTo>
                  <a:lnTo>
                    <a:pt x="44092" y="46814"/>
                  </a:lnTo>
                  <a:lnTo>
                    <a:pt x="44571" y="46392"/>
                  </a:lnTo>
                  <a:lnTo>
                    <a:pt x="45050" y="45951"/>
                  </a:lnTo>
                  <a:lnTo>
                    <a:pt x="45510" y="45510"/>
                  </a:lnTo>
                  <a:lnTo>
                    <a:pt x="45951" y="45050"/>
                  </a:lnTo>
                  <a:lnTo>
                    <a:pt x="46392" y="44590"/>
                  </a:lnTo>
                  <a:lnTo>
                    <a:pt x="46814" y="44111"/>
                  </a:lnTo>
                  <a:lnTo>
                    <a:pt x="47236" y="43613"/>
                  </a:lnTo>
                  <a:lnTo>
                    <a:pt x="47619" y="43114"/>
                  </a:lnTo>
                  <a:lnTo>
                    <a:pt x="48022" y="42616"/>
                  </a:lnTo>
                  <a:lnTo>
                    <a:pt x="48386" y="42098"/>
                  </a:lnTo>
                  <a:lnTo>
                    <a:pt x="48769" y="41561"/>
                  </a:lnTo>
                  <a:lnTo>
                    <a:pt x="49114" y="41025"/>
                  </a:lnTo>
                  <a:lnTo>
                    <a:pt x="49460" y="40488"/>
                  </a:lnTo>
                  <a:lnTo>
                    <a:pt x="49785" y="39932"/>
                  </a:lnTo>
                  <a:lnTo>
                    <a:pt x="50092" y="39357"/>
                  </a:lnTo>
                  <a:lnTo>
                    <a:pt x="50399" y="38801"/>
                  </a:lnTo>
                  <a:lnTo>
                    <a:pt x="50686" y="38207"/>
                  </a:lnTo>
                  <a:lnTo>
                    <a:pt x="50955" y="37631"/>
                  </a:lnTo>
                  <a:lnTo>
                    <a:pt x="51223" y="37037"/>
                  </a:lnTo>
                  <a:lnTo>
                    <a:pt x="51472" y="36424"/>
                  </a:lnTo>
                  <a:lnTo>
                    <a:pt x="51702" y="35829"/>
                  </a:lnTo>
                  <a:lnTo>
                    <a:pt x="51913" y="35216"/>
                  </a:lnTo>
                  <a:lnTo>
                    <a:pt x="52124" y="34583"/>
                  </a:lnTo>
                  <a:lnTo>
                    <a:pt x="52297" y="33951"/>
                  </a:lnTo>
                  <a:lnTo>
                    <a:pt x="52469" y="33318"/>
                  </a:lnTo>
                  <a:lnTo>
                    <a:pt x="52623" y="32686"/>
                  </a:lnTo>
                  <a:lnTo>
                    <a:pt x="52776" y="32034"/>
                  </a:lnTo>
                  <a:lnTo>
                    <a:pt x="52891" y="31382"/>
                  </a:lnTo>
                  <a:lnTo>
                    <a:pt x="53006" y="30711"/>
                  </a:lnTo>
                  <a:lnTo>
                    <a:pt x="53102" y="30059"/>
                  </a:lnTo>
                  <a:lnTo>
                    <a:pt x="53179" y="29388"/>
                  </a:lnTo>
                  <a:lnTo>
                    <a:pt x="53236" y="28717"/>
                  </a:lnTo>
                  <a:lnTo>
                    <a:pt x="53274" y="28027"/>
                  </a:lnTo>
                  <a:lnTo>
                    <a:pt x="53313" y="27337"/>
                  </a:lnTo>
                  <a:lnTo>
                    <a:pt x="53313" y="26666"/>
                  </a:lnTo>
                  <a:lnTo>
                    <a:pt x="53313" y="25976"/>
                  </a:lnTo>
                  <a:lnTo>
                    <a:pt x="53274" y="25286"/>
                  </a:lnTo>
                  <a:lnTo>
                    <a:pt x="53236" y="24615"/>
                  </a:lnTo>
                  <a:lnTo>
                    <a:pt x="53179" y="23925"/>
                  </a:lnTo>
                  <a:lnTo>
                    <a:pt x="53102" y="23254"/>
                  </a:lnTo>
                  <a:lnTo>
                    <a:pt x="53006" y="22602"/>
                  </a:lnTo>
                  <a:lnTo>
                    <a:pt x="52891" y="21931"/>
                  </a:lnTo>
                  <a:lnTo>
                    <a:pt x="52776" y="21279"/>
                  </a:lnTo>
                  <a:lnTo>
                    <a:pt x="52623" y="20627"/>
                  </a:lnTo>
                  <a:lnTo>
                    <a:pt x="52469" y="19995"/>
                  </a:lnTo>
                  <a:lnTo>
                    <a:pt x="52297" y="19362"/>
                  </a:lnTo>
                  <a:lnTo>
                    <a:pt x="52124" y="18730"/>
                  </a:lnTo>
                  <a:lnTo>
                    <a:pt x="51913" y="18097"/>
                  </a:lnTo>
                  <a:lnTo>
                    <a:pt x="51702" y="17484"/>
                  </a:lnTo>
                  <a:lnTo>
                    <a:pt x="51472" y="16889"/>
                  </a:lnTo>
                  <a:lnTo>
                    <a:pt x="51223" y="16276"/>
                  </a:lnTo>
                  <a:lnTo>
                    <a:pt x="50955" y="15682"/>
                  </a:lnTo>
                  <a:lnTo>
                    <a:pt x="50686" y="15106"/>
                  </a:lnTo>
                  <a:lnTo>
                    <a:pt x="50399" y="14512"/>
                  </a:lnTo>
                  <a:lnTo>
                    <a:pt x="50092" y="13956"/>
                  </a:lnTo>
                  <a:lnTo>
                    <a:pt x="49785" y="13381"/>
                  </a:lnTo>
                  <a:lnTo>
                    <a:pt x="49460" y="12825"/>
                  </a:lnTo>
                  <a:lnTo>
                    <a:pt x="49114" y="12288"/>
                  </a:lnTo>
                  <a:lnTo>
                    <a:pt x="48769" y="11752"/>
                  </a:lnTo>
                  <a:lnTo>
                    <a:pt x="48386" y="11215"/>
                  </a:lnTo>
                  <a:lnTo>
                    <a:pt x="48022" y="10697"/>
                  </a:lnTo>
                  <a:lnTo>
                    <a:pt x="47619" y="10199"/>
                  </a:lnTo>
                  <a:lnTo>
                    <a:pt x="47236" y="9700"/>
                  </a:lnTo>
                  <a:lnTo>
                    <a:pt x="46814" y="9202"/>
                  </a:lnTo>
                  <a:lnTo>
                    <a:pt x="46392" y="8723"/>
                  </a:lnTo>
                  <a:lnTo>
                    <a:pt x="45951" y="8263"/>
                  </a:lnTo>
                  <a:lnTo>
                    <a:pt x="45510" y="7803"/>
                  </a:lnTo>
                  <a:lnTo>
                    <a:pt x="45050" y="7362"/>
                  </a:lnTo>
                  <a:lnTo>
                    <a:pt x="44571" y="6921"/>
                  </a:lnTo>
                  <a:lnTo>
                    <a:pt x="44092" y="6499"/>
                  </a:lnTo>
                  <a:lnTo>
                    <a:pt x="43613" y="6077"/>
                  </a:lnTo>
                  <a:lnTo>
                    <a:pt x="43114" y="5675"/>
                  </a:lnTo>
                  <a:lnTo>
                    <a:pt x="42597" y="5291"/>
                  </a:lnTo>
                  <a:lnTo>
                    <a:pt x="42079" y="4908"/>
                  </a:lnTo>
                  <a:lnTo>
                    <a:pt x="41561" y="4544"/>
                  </a:lnTo>
                  <a:lnTo>
                    <a:pt x="41025" y="4199"/>
                  </a:lnTo>
                  <a:lnTo>
                    <a:pt x="40488" y="3853"/>
                  </a:lnTo>
                  <a:lnTo>
                    <a:pt x="39932" y="3528"/>
                  </a:lnTo>
                  <a:lnTo>
                    <a:pt x="39357" y="3221"/>
                  </a:lnTo>
                  <a:lnTo>
                    <a:pt x="38782" y="2914"/>
                  </a:lnTo>
                  <a:lnTo>
                    <a:pt x="38207" y="2627"/>
                  </a:lnTo>
                  <a:lnTo>
                    <a:pt x="37632" y="2358"/>
                  </a:lnTo>
                  <a:lnTo>
                    <a:pt x="37037" y="2090"/>
                  </a:lnTo>
                  <a:lnTo>
                    <a:pt x="36424" y="1841"/>
                  </a:lnTo>
                  <a:lnTo>
                    <a:pt x="35830" y="1611"/>
                  </a:lnTo>
                  <a:lnTo>
                    <a:pt x="35197" y="1400"/>
                  </a:lnTo>
                  <a:lnTo>
                    <a:pt x="34583" y="1189"/>
                  </a:lnTo>
                  <a:lnTo>
                    <a:pt x="33951" y="1016"/>
                  </a:lnTo>
                  <a:lnTo>
                    <a:pt x="33318" y="844"/>
                  </a:lnTo>
                  <a:lnTo>
                    <a:pt x="32666" y="671"/>
                  </a:lnTo>
                  <a:lnTo>
                    <a:pt x="32034" y="537"/>
                  </a:lnTo>
                  <a:lnTo>
                    <a:pt x="31382" y="422"/>
                  </a:lnTo>
                  <a:lnTo>
                    <a:pt x="30711" y="307"/>
                  </a:lnTo>
                  <a:lnTo>
                    <a:pt x="30059" y="211"/>
                  </a:lnTo>
                  <a:lnTo>
                    <a:pt x="29388" y="134"/>
                  </a:lnTo>
                  <a:lnTo>
                    <a:pt x="28698" y="77"/>
                  </a:lnTo>
                  <a:lnTo>
                    <a:pt x="28027" y="39"/>
                  </a:lnTo>
                  <a:lnTo>
                    <a:pt x="27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7" name="Google Shape;7538;p121">
              <a:extLst>
                <a:ext uri="{FF2B5EF4-FFF2-40B4-BE49-F238E27FC236}">
                  <a16:creationId xmlns:a16="http://schemas.microsoft.com/office/drawing/2014/main" id="{1983916E-1235-1656-BF9D-00F49887BCEF}"/>
                </a:ext>
              </a:extLst>
            </p:cNvPr>
            <p:cNvSpPr/>
            <p:nvPr/>
          </p:nvSpPr>
          <p:spPr>
            <a:xfrm>
              <a:off x="4894242" y="3598130"/>
              <a:ext cx="980129" cy="980146"/>
            </a:xfrm>
            <a:custGeom>
              <a:avLst/>
              <a:gdLst/>
              <a:ahLst/>
              <a:cxnLst/>
              <a:rect l="l" t="t" r="r" b="b"/>
              <a:pathLst>
                <a:path w="58796" h="58797" extrusionOk="0">
                  <a:moveTo>
                    <a:pt x="29388" y="1400"/>
                  </a:moveTo>
                  <a:lnTo>
                    <a:pt x="30116" y="1419"/>
                  </a:lnTo>
                  <a:lnTo>
                    <a:pt x="30845" y="1439"/>
                  </a:lnTo>
                  <a:lnTo>
                    <a:pt x="31554" y="1496"/>
                  </a:lnTo>
                  <a:lnTo>
                    <a:pt x="32264" y="1554"/>
                  </a:lnTo>
                  <a:lnTo>
                    <a:pt x="32954" y="1630"/>
                  </a:lnTo>
                  <a:lnTo>
                    <a:pt x="33663" y="1726"/>
                  </a:lnTo>
                  <a:lnTo>
                    <a:pt x="34353" y="1841"/>
                  </a:lnTo>
                  <a:lnTo>
                    <a:pt x="35043" y="1975"/>
                  </a:lnTo>
                  <a:lnTo>
                    <a:pt x="35714" y="2129"/>
                  </a:lnTo>
                  <a:lnTo>
                    <a:pt x="36385" y="2282"/>
                  </a:lnTo>
                  <a:lnTo>
                    <a:pt x="37056" y="2474"/>
                  </a:lnTo>
                  <a:lnTo>
                    <a:pt x="37727" y="2666"/>
                  </a:lnTo>
                  <a:lnTo>
                    <a:pt x="38379" y="2876"/>
                  </a:lnTo>
                  <a:lnTo>
                    <a:pt x="39011" y="3106"/>
                  </a:lnTo>
                  <a:lnTo>
                    <a:pt x="39663" y="3356"/>
                  </a:lnTo>
                  <a:lnTo>
                    <a:pt x="40296" y="3605"/>
                  </a:lnTo>
                  <a:lnTo>
                    <a:pt x="40909" y="3873"/>
                  </a:lnTo>
                  <a:lnTo>
                    <a:pt x="41523" y="4161"/>
                  </a:lnTo>
                  <a:lnTo>
                    <a:pt x="42136" y="4468"/>
                  </a:lnTo>
                  <a:lnTo>
                    <a:pt x="42730" y="4793"/>
                  </a:lnTo>
                  <a:lnTo>
                    <a:pt x="43325" y="5119"/>
                  </a:lnTo>
                  <a:lnTo>
                    <a:pt x="43919" y="5464"/>
                  </a:lnTo>
                  <a:lnTo>
                    <a:pt x="44475" y="5809"/>
                  </a:lnTo>
                  <a:lnTo>
                    <a:pt x="45050" y="6193"/>
                  </a:lnTo>
                  <a:lnTo>
                    <a:pt x="45606" y="6576"/>
                  </a:lnTo>
                  <a:lnTo>
                    <a:pt x="46143" y="6960"/>
                  </a:lnTo>
                  <a:lnTo>
                    <a:pt x="46680" y="7381"/>
                  </a:lnTo>
                  <a:lnTo>
                    <a:pt x="47197" y="7803"/>
                  </a:lnTo>
                  <a:lnTo>
                    <a:pt x="47715" y="8225"/>
                  </a:lnTo>
                  <a:lnTo>
                    <a:pt x="48213" y="8685"/>
                  </a:lnTo>
                  <a:lnTo>
                    <a:pt x="48712" y="9145"/>
                  </a:lnTo>
                  <a:lnTo>
                    <a:pt x="49191" y="9605"/>
                  </a:lnTo>
                  <a:lnTo>
                    <a:pt x="49651" y="10084"/>
                  </a:lnTo>
                  <a:lnTo>
                    <a:pt x="50111" y="10583"/>
                  </a:lnTo>
                  <a:lnTo>
                    <a:pt x="50552" y="11081"/>
                  </a:lnTo>
                  <a:lnTo>
                    <a:pt x="50993" y="11599"/>
                  </a:lnTo>
                  <a:lnTo>
                    <a:pt x="51415" y="12116"/>
                  </a:lnTo>
                  <a:lnTo>
                    <a:pt x="51817" y="12653"/>
                  </a:lnTo>
                  <a:lnTo>
                    <a:pt x="52220" y="13190"/>
                  </a:lnTo>
                  <a:lnTo>
                    <a:pt x="52603" y="13746"/>
                  </a:lnTo>
                  <a:lnTo>
                    <a:pt x="52987" y="14302"/>
                  </a:lnTo>
                  <a:lnTo>
                    <a:pt x="53332" y="14877"/>
                  </a:lnTo>
                  <a:lnTo>
                    <a:pt x="53677" y="15471"/>
                  </a:lnTo>
                  <a:lnTo>
                    <a:pt x="54003" y="16066"/>
                  </a:lnTo>
                  <a:lnTo>
                    <a:pt x="54328" y="16660"/>
                  </a:lnTo>
                  <a:lnTo>
                    <a:pt x="54635" y="17254"/>
                  </a:lnTo>
                  <a:lnTo>
                    <a:pt x="54923" y="17887"/>
                  </a:lnTo>
                  <a:lnTo>
                    <a:pt x="55191" y="18500"/>
                  </a:lnTo>
                  <a:lnTo>
                    <a:pt x="55440" y="19133"/>
                  </a:lnTo>
                  <a:lnTo>
                    <a:pt x="55690" y="19765"/>
                  </a:lnTo>
                  <a:lnTo>
                    <a:pt x="55920" y="20417"/>
                  </a:lnTo>
                  <a:lnTo>
                    <a:pt x="56130" y="21069"/>
                  </a:lnTo>
                  <a:lnTo>
                    <a:pt x="56322" y="21740"/>
                  </a:lnTo>
                  <a:lnTo>
                    <a:pt x="56514" y="22411"/>
                  </a:lnTo>
                  <a:lnTo>
                    <a:pt x="56667" y="23082"/>
                  </a:lnTo>
                  <a:lnTo>
                    <a:pt x="56821" y="23753"/>
                  </a:lnTo>
                  <a:lnTo>
                    <a:pt x="56955" y="24443"/>
                  </a:lnTo>
                  <a:lnTo>
                    <a:pt x="57070" y="25133"/>
                  </a:lnTo>
                  <a:lnTo>
                    <a:pt x="57166" y="25842"/>
                  </a:lnTo>
                  <a:lnTo>
                    <a:pt x="57242" y="26533"/>
                  </a:lnTo>
                  <a:lnTo>
                    <a:pt x="57300" y="27242"/>
                  </a:lnTo>
                  <a:lnTo>
                    <a:pt x="57357" y="27951"/>
                  </a:lnTo>
                  <a:lnTo>
                    <a:pt x="57377" y="28680"/>
                  </a:lnTo>
                  <a:lnTo>
                    <a:pt x="57396" y="29408"/>
                  </a:lnTo>
                  <a:lnTo>
                    <a:pt x="57377" y="30117"/>
                  </a:lnTo>
                  <a:lnTo>
                    <a:pt x="57357" y="30846"/>
                  </a:lnTo>
                  <a:lnTo>
                    <a:pt x="57300" y="31555"/>
                  </a:lnTo>
                  <a:lnTo>
                    <a:pt x="57242" y="32264"/>
                  </a:lnTo>
                  <a:lnTo>
                    <a:pt x="57166" y="32955"/>
                  </a:lnTo>
                  <a:lnTo>
                    <a:pt x="57070" y="33664"/>
                  </a:lnTo>
                  <a:lnTo>
                    <a:pt x="56955" y="34354"/>
                  </a:lnTo>
                  <a:lnTo>
                    <a:pt x="56821" y="35044"/>
                  </a:lnTo>
                  <a:lnTo>
                    <a:pt x="56667" y="35715"/>
                  </a:lnTo>
                  <a:lnTo>
                    <a:pt x="56514" y="36386"/>
                  </a:lnTo>
                  <a:lnTo>
                    <a:pt x="56322" y="37057"/>
                  </a:lnTo>
                  <a:lnTo>
                    <a:pt x="56130" y="37728"/>
                  </a:lnTo>
                  <a:lnTo>
                    <a:pt x="55920" y="38380"/>
                  </a:lnTo>
                  <a:lnTo>
                    <a:pt x="55690" y="39032"/>
                  </a:lnTo>
                  <a:lnTo>
                    <a:pt x="55440" y="39664"/>
                  </a:lnTo>
                  <a:lnTo>
                    <a:pt x="55191" y="40297"/>
                  </a:lnTo>
                  <a:lnTo>
                    <a:pt x="54923" y="40910"/>
                  </a:lnTo>
                  <a:lnTo>
                    <a:pt x="54635" y="41543"/>
                  </a:lnTo>
                  <a:lnTo>
                    <a:pt x="54328" y="42137"/>
                  </a:lnTo>
                  <a:lnTo>
                    <a:pt x="54003" y="42751"/>
                  </a:lnTo>
                  <a:lnTo>
                    <a:pt x="53677" y="43326"/>
                  </a:lnTo>
                  <a:lnTo>
                    <a:pt x="53332" y="43920"/>
                  </a:lnTo>
                  <a:lnTo>
                    <a:pt x="52987" y="44495"/>
                  </a:lnTo>
                  <a:lnTo>
                    <a:pt x="52603" y="45051"/>
                  </a:lnTo>
                  <a:lnTo>
                    <a:pt x="52220" y="45607"/>
                  </a:lnTo>
                  <a:lnTo>
                    <a:pt x="51817" y="46144"/>
                  </a:lnTo>
                  <a:lnTo>
                    <a:pt x="51415" y="46680"/>
                  </a:lnTo>
                  <a:lnTo>
                    <a:pt x="50993" y="47198"/>
                  </a:lnTo>
                  <a:lnTo>
                    <a:pt x="50552" y="47716"/>
                  </a:lnTo>
                  <a:lnTo>
                    <a:pt x="50111" y="48214"/>
                  </a:lnTo>
                  <a:lnTo>
                    <a:pt x="49651" y="48712"/>
                  </a:lnTo>
                  <a:lnTo>
                    <a:pt x="49191" y="49192"/>
                  </a:lnTo>
                  <a:lnTo>
                    <a:pt x="48712" y="49652"/>
                  </a:lnTo>
                  <a:lnTo>
                    <a:pt x="48213" y="50112"/>
                  </a:lnTo>
                  <a:lnTo>
                    <a:pt x="47715" y="50572"/>
                  </a:lnTo>
                  <a:lnTo>
                    <a:pt x="47197" y="50994"/>
                  </a:lnTo>
                  <a:lnTo>
                    <a:pt x="46680" y="51416"/>
                  </a:lnTo>
                  <a:lnTo>
                    <a:pt x="46143" y="51837"/>
                  </a:lnTo>
                  <a:lnTo>
                    <a:pt x="45606" y="52221"/>
                  </a:lnTo>
                  <a:lnTo>
                    <a:pt x="45050" y="52604"/>
                  </a:lnTo>
                  <a:lnTo>
                    <a:pt x="44475" y="52987"/>
                  </a:lnTo>
                  <a:lnTo>
                    <a:pt x="43919" y="53333"/>
                  </a:lnTo>
                  <a:lnTo>
                    <a:pt x="43325" y="53678"/>
                  </a:lnTo>
                  <a:lnTo>
                    <a:pt x="42730" y="54003"/>
                  </a:lnTo>
                  <a:lnTo>
                    <a:pt x="42136" y="54329"/>
                  </a:lnTo>
                  <a:lnTo>
                    <a:pt x="41523" y="54636"/>
                  </a:lnTo>
                  <a:lnTo>
                    <a:pt x="40909" y="54924"/>
                  </a:lnTo>
                  <a:lnTo>
                    <a:pt x="40296" y="55192"/>
                  </a:lnTo>
                  <a:lnTo>
                    <a:pt x="39663" y="55441"/>
                  </a:lnTo>
                  <a:lnTo>
                    <a:pt x="39011" y="55690"/>
                  </a:lnTo>
                  <a:lnTo>
                    <a:pt x="38379" y="55921"/>
                  </a:lnTo>
                  <a:lnTo>
                    <a:pt x="37727" y="56131"/>
                  </a:lnTo>
                  <a:lnTo>
                    <a:pt x="37056" y="56323"/>
                  </a:lnTo>
                  <a:lnTo>
                    <a:pt x="36385" y="56515"/>
                  </a:lnTo>
                  <a:lnTo>
                    <a:pt x="35714" y="56668"/>
                  </a:lnTo>
                  <a:lnTo>
                    <a:pt x="35043" y="56822"/>
                  </a:lnTo>
                  <a:lnTo>
                    <a:pt x="34353" y="56956"/>
                  </a:lnTo>
                  <a:lnTo>
                    <a:pt x="33663" y="57071"/>
                  </a:lnTo>
                  <a:lnTo>
                    <a:pt x="32954" y="57167"/>
                  </a:lnTo>
                  <a:lnTo>
                    <a:pt x="32264" y="57243"/>
                  </a:lnTo>
                  <a:lnTo>
                    <a:pt x="31554" y="57301"/>
                  </a:lnTo>
                  <a:lnTo>
                    <a:pt x="30845" y="57358"/>
                  </a:lnTo>
                  <a:lnTo>
                    <a:pt x="30116" y="57377"/>
                  </a:lnTo>
                  <a:lnTo>
                    <a:pt x="29388" y="57397"/>
                  </a:lnTo>
                  <a:lnTo>
                    <a:pt x="28679" y="57377"/>
                  </a:lnTo>
                  <a:lnTo>
                    <a:pt x="27950" y="57358"/>
                  </a:lnTo>
                  <a:lnTo>
                    <a:pt x="27241" y="57301"/>
                  </a:lnTo>
                  <a:lnTo>
                    <a:pt x="26532" y="57243"/>
                  </a:lnTo>
                  <a:lnTo>
                    <a:pt x="25822" y="57167"/>
                  </a:lnTo>
                  <a:lnTo>
                    <a:pt x="25132" y="57071"/>
                  </a:lnTo>
                  <a:lnTo>
                    <a:pt x="24442" y="56956"/>
                  </a:lnTo>
                  <a:lnTo>
                    <a:pt x="23752" y="56822"/>
                  </a:lnTo>
                  <a:lnTo>
                    <a:pt x="23081" y="56668"/>
                  </a:lnTo>
                  <a:lnTo>
                    <a:pt x="22391" y="56515"/>
                  </a:lnTo>
                  <a:lnTo>
                    <a:pt x="21739" y="56323"/>
                  </a:lnTo>
                  <a:lnTo>
                    <a:pt x="21068" y="56131"/>
                  </a:lnTo>
                  <a:lnTo>
                    <a:pt x="20416" y="55921"/>
                  </a:lnTo>
                  <a:lnTo>
                    <a:pt x="19765" y="55690"/>
                  </a:lnTo>
                  <a:lnTo>
                    <a:pt x="19132" y="55441"/>
                  </a:lnTo>
                  <a:lnTo>
                    <a:pt x="18499" y="55192"/>
                  </a:lnTo>
                  <a:lnTo>
                    <a:pt x="17867" y="54924"/>
                  </a:lnTo>
                  <a:lnTo>
                    <a:pt x="17253" y="54636"/>
                  </a:lnTo>
                  <a:lnTo>
                    <a:pt x="16659" y="54329"/>
                  </a:lnTo>
                  <a:lnTo>
                    <a:pt x="16046" y="54003"/>
                  </a:lnTo>
                  <a:lnTo>
                    <a:pt x="15470" y="53678"/>
                  </a:lnTo>
                  <a:lnTo>
                    <a:pt x="14876" y="53333"/>
                  </a:lnTo>
                  <a:lnTo>
                    <a:pt x="14301" y="52987"/>
                  </a:lnTo>
                  <a:lnTo>
                    <a:pt x="13745" y="52604"/>
                  </a:lnTo>
                  <a:lnTo>
                    <a:pt x="13189" y="52221"/>
                  </a:lnTo>
                  <a:lnTo>
                    <a:pt x="12652" y="51837"/>
                  </a:lnTo>
                  <a:lnTo>
                    <a:pt x="12116" y="51416"/>
                  </a:lnTo>
                  <a:lnTo>
                    <a:pt x="11598" y="50994"/>
                  </a:lnTo>
                  <a:lnTo>
                    <a:pt x="11080" y="50572"/>
                  </a:lnTo>
                  <a:lnTo>
                    <a:pt x="10582" y="50112"/>
                  </a:lnTo>
                  <a:lnTo>
                    <a:pt x="10084" y="49652"/>
                  </a:lnTo>
                  <a:lnTo>
                    <a:pt x="9604" y="49192"/>
                  </a:lnTo>
                  <a:lnTo>
                    <a:pt x="9125" y="48712"/>
                  </a:lnTo>
                  <a:lnTo>
                    <a:pt x="8684" y="48214"/>
                  </a:lnTo>
                  <a:lnTo>
                    <a:pt x="8224" y="47716"/>
                  </a:lnTo>
                  <a:lnTo>
                    <a:pt x="7802" y="47198"/>
                  </a:lnTo>
                  <a:lnTo>
                    <a:pt x="7381" y="46680"/>
                  </a:lnTo>
                  <a:lnTo>
                    <a:pt x="6959" y="46144"/>
                  </a:lnTo>
                  <a:lnTo>
                    <a:pt x="6575" y="45607"/>
                  </a:lnTo>
                  <a:lnTo>
                    <a:pt x="6192" y="45051"/>
                  </a:lnTo>
                  <a:lnTo>
                    <a:pt x="5809" y="44495"/>
                  </a:lnTo>
                  <a:lnTo>
                    <a:pt x="5464" y="43920"/>
                  </a:lnTo>
                  <a:lnTo>
                    <a:pt x="5119" y="43326"/>
                  </a:lnTo>
                  <a:lnTo>
                    <a:pt x="4773" y="42751"/>
                  </a:lnTo>
                  <a:lnTo>
                    <a:pt x="4467" y="42137"/>
                  </a:lnTo>
                  <a:lnTo>
                    <a:pt x="4160" y="41543"/>
                  </a:lnTo>
                  <a:lnTo>
                    <a:pt x="3872" y="40910"/>
                  </a:lnTo>
                  <a:lnTo>
                    <a:pt x="3604" y="40297"/>
                  </a:lnTo>
                  <a:lnTo>
                    <a:pt x="3355" y="39664"/>
                  </a:lnTo>
                  <a:lnTo>
                    <a:pt x="3106" y="39032"/>
                  </a:lnTo>
                  <a:lnTo>
                    <a:pt x="2876" y="38380"/>
                  </a:lnTo>
                  <a:lnTo>
                    <a:pt x="2665" y="37728"/>
                  </a:lnTo>
                  <a:lnTo>
                    <a:pt x="2473" y="37057"/>
                  </a:lnTo>
                  <a:lnTo>
                    <a:pt x="2281" y="36386"/>
                  </a:lnTo>
                  <a:lnTo>
                    <a:pt x="2128" y="35715"/>
                  </a:lnTo>
                  <a:lnTo>
                    <a:pt x="1975" y="35044"/>
                  </a:lnTo>
                  <a:lnTo>
                    <a:pt x="1840" y="34354"/>
                  </a:lnTo>
                  <a:lnTo>
                    <a:pt x="1725" y="33664"/>
                  </a:lnTo>
                  <a:lnTo>
                    <a:pt x="1630" y="32955"/>
                  </a:lnTo>
                  <a:lnTo>
                    <a:pt x="1553" y="32264"/>
                  </a:lnTo>
                  <a:lnTo>
                    <a:pt x="1476" y="31555"/>
                  </a:lnTo>
                  <a:lnTo>
                    <a:pt x="1438" y="30846"/>
                  </a:lnTo>
                  <a:lnTo>
                    <a:pt x="1419" y="30117"/>
                  </a:lnTo>
                  <a:lnTo>
                    <a:pt x="1400" y="29408"/>
                  </a:lnTo>
                  <a:lnTo>
                    <a:pt x="1419" y="28680"/>
                  </a:lnTo>
                  <a:lnTo>
                    <a:pt x="1438" y="27951"/>
                  </a:lnTo>
                  <a:lnTo>
                    <a:pt x="1476" y="27242"/>
                  </a:lnTo>
                  <a:lnTo>
                    <a:pt x="1553" y="26533"/>
                  </a:lnTo>
                  <a:lnTo>
                    <a:pt x="1630" y="25842"/>
                  </a:lnTo>
                  <a:lnTo>
                    <a:pt x="1725" y="25133"/>
                  </a:lnTo>
                  <a:lnTo>
                    <a:pt x="1840" y="24443"/>
                  </a:lnTo>
                  <a:lnTo>
                    <a:pt x="1975" y="23753"/>
                  </a:lnTo>
                  <a:lnTo>
                    <a:pt x="2128" y="23082"/>
                  </a:lnTo>
                  <a:lnTo>
                    <a:pt x="2281" y="22411"/>
                  </a:lnTo>
                  <a:lnTo>
                    <a:pt x="2473" y="21740"/>
                  </a:lnTo>
                  <a:lnTo>
                    <a:pt x="2665" y="21069"/>
                  </a:lnTo>
                  <a:lnTo>
                    <a:pt x="2876" y="20417"/>
                  </a:lnTo>
                  <a:lnTo>
                    <a:pt x="3106" y="19765"/>
                  </a:lnTo>
                  <a:lnTo>
                    <a:pt x="3355" y="19133"/>
                  </a:lnTo>
                  <a:lnTo>
                    <a:pt x="3604" y="18500"/>
                  </a:lnTo>
                  <a:lnTo>
                    <a:pt x="3872" y="17887"/>
                  </a:lnTo>
                  <a:lnTo>
                    <a:pt x="4160" y="17254"/>
                  </a:lnTo>
                  <a:lnTo>
                    <a:pt x="4467" y="16660"/>
                  </a:lnTo>
                  <a:lnTo>
                    <a:pt x="4773" y="16066"/>
                  </a:lnTo>
                  <a:lnTo>
                    <a:pt x="5119" y="15471"/>
                  </a:lnTo>
                  <a:lnTo>
                    <a:pt x="5464" y="14877"/>
                  </a:lnTo>
                  <a:lnTo>
                    <a:pt x="5809" y="14302"/>
                  </a:lnTo>
                  <a:lnTo>
                    <a:pt x="6192" y="13746"/>
                  </a:lnTo>
                  <a:lnTo>
                    <a:pt x="6575" y="13190"/>
                  </a:lnTo>
                  <a:lnTo>
                    <a:pt x="6959" y="12653"/>
                  </a:lnTo>
                  <a:lnTo>
                    <a:pt x="7381" y="12116"/>
                  </a:lnTo>
                  <a:lnTo>
                    <a:pt x="7802" y="11599"/>
                  </a:lnTo>
                  <a:lnTo>
                    <a:pt x="8224" y="11081"/>
                  </a:lnTo>
                  <a:lnTo>
                    <a:pt x="8684" y="10583"/>
                  </a:lnTo>
                  <a:lnTo>
                    <a:pt x="9125" y="10084"/>
                  </a:lnTo>
                  <a:lnTo>
                    <a:pt x="9604" y="9605"/>
                  </a:lnTo>
                  <a:lnTo>
                    <a:pt x="10084" y="9145"/>
                  </a:lnTo>
                  <a:lnTo>
                    <a:pt x="10582" y="8685"/>
                  </a:lnTo>
                  <a:lnTo>
                    <a:pt x="11080" y="8225"/>
                  </a:lnTo>
                  <a:lnTo>
                    <a:pt x="11598" y="7803"/>
                  </a:lnTo>
                  <a:lnTo>
                    <a:pt x="12116" y="7381"/>
                  </a:lnTo>
                  <a:lnTo>
                    <a:pt x="12652" y="6960"/>
                  </a:lnTo>
                  <a:lnTo>
                    <a:pt x="13189" y="6576"/>
                  </a:lnTo>
                  <a:lnTo>
                    <a:pt x="13745" y="6193"/>
                  </a:lnTo>
                  <a:lnTo>
                    <a:pt x="14301" y="5809"/>
                  </a:lnTo>
                  <a:lnTo>
                    <a:pt x="14876" y="5464"/>
                  </a:lnTo>
                  <a:lnTo>
                    <a:pt x="15470" y="5119"/>
                  </a:lnTo>
                  <a:lnTo>
                    <a:pt x="16046" y="4793"/>
                  </a:lnTo>
                  <a:lnTo>
                    <a:pt x="16659" y="4468"/>
                  </a:lnTo>
                  <a:lnTo>
                    <a:pt x="17253" y="4161"/>
                  </a:lnTo>
                  <a:lnTo>
                    <a:pt x="17867" y="3873"/>
                  </a:lnTo>
                  <a:lnTo>
                    <a:pt x="18499" y="3605"/>
                  </a:lnTo>
                  <a:lnTo>
                    <a:pt x="19132" y="3356"/>
                  </a:lnTo>
                  <a:lnTo>
                    <a:pt x="19765" y="3106"/>
                  </a:lnTo>
                  <a:lnTo>
                    <a:pt x="20416" y="2876"/>
                  </a:lnTo>
                  <a:lnTo>
                    <a:pt x="21068" y="2666"/>
                  </a:lnTo>
                  <a:lnTo>
                    <a:pt x="21739" y="2474"/>
                  </a:lnTo>
                  <a:lnTo>
                    <a:pt x="22391" y="2282"/>
                  </a:lnTo>
                  <a:lnTo>
                    <a:pt x="23081" y="2129"/>
                  </a:lnTo>
                  <a:lnTo>
                    <a:pt x="23752" y="1975"/>
                  </a:lnTo>
                  <a:lnTo>
                    <a:pt x="24442" y="1841"/>
                  </a:lnTo>
                  <a:lnTo>
                    <a:pt x="25132" y="1726"/>
                  </a:lnTo>
                  <a:lnTo>
                    <a:pt x="25822" y="1630"/>
                  </a:lnTo>
                  <a:lnTo>
                    <a:pt x="26532" y="1554"/>
                  </a:lnTo>
                  <a:lnTo>
                    <a:pt x="27241" y="1496"/>
                  </a:lnTo>
                  <a:lnTo>
                    <a:pt x="27950" y="1439"/>
                  </a:lnTo>
                  <a:lnTo>
                    <a:pt x="28679" y="1419"/>
                  </a:lnTo>
                  <a:lnTo>
                    <a:pt x="29388" y="1400"/>
                  </a:lnTo>
                  <a:close/>
                  <a:moveTo>
                    <a:pt x="29388" y="1"/>
                  </a:moveTo>
                  <a:lnTo>
                    <a:pt x="28640" y="20"/>
                  </a:lnTo>
                  <a:lnTo>
                    <a:pt x="27874" y="39"/>
                  </a:lnTo>
                  <a:lnTo>
                    <a:pt x="27126" y="97"/>
                  </a:lnTo>
                  <a:lnTo>
                    <a:pt x="26397" y="154"/>
                  </a:lnTo>
                  <a:lnTo>
                    <a:pt x="25650" y="250"/>
                  </a:lnTo>
                  <a:lnTo>
                    <a:pt x="24921" y="346"/>
                  </a:lnTo>
                  <a:lnTo>
                    <a:pt x="24193" y="461"/>
                  </a:lnTo>
                  <a:lnTo>
                    <a:pt x="23464" y="595"/>
                  </a:lnTo>
                  <a:lnTo>
                    <a:pt x="22755" y="749"/>
                  </a:lnTo>
                  <a:lnTo>
                    <a:pt x="22046" y="940"/>
                  </a:lnTo>
                  <a:lnTo>
                    <a:pt x="21356" y="1113"/>
                  </a:lnTo>
                  <a:lnTo>
                    <a:pt x="20646" y="1324"/>
                  </a:lnTo>
                  <a:lnTo>
                    <a:pt x="19975" y="1554"/>
                  </a:lnTo>
                  <a:lnTo>
                    <a:pt x="19285" y="1784"/>
                  </a:lnTo>
                  <a:lnTo>
                    <a:pt x="18614" y="2052"/>
                  </a:lnTo>
                  <a:lnTo>
                    <a:pt x="17963" y="2320"/>
                  </a:lnTo>
                  <a:lnTo>
                    <a:pt x="17292" y="2608"/>
                  </a:lnTo>
                  <a:lnTo>
                    <a:pt x="16659" y="2896"/>
                  </a:lnTo>
                  <a:lnTo>
                    <a:pt x="16007" y="3221"/>
                  </a:lnTo>
                  <a:lnTo>
                    <a:pt x="15394" y="3547"/>
                  </a:lnTo>
                  <a:lnTo>
                    <a:pt x="14761" y="3892"/>
                  </a:lnTo>
                  <a:lnTo>
                    <a:pt x="14148" y="4257"/>
                  </a:lnTo>
                  <a:lnTo>
                    <a:pt x="13553" y="4640"/>
                  </a:lnTo>
                  <a:lnTo>
                    <a:pt x="12959" y="5023"/>
                  </a:lnTo>
                  <a:lnTo>
                    <a:pt x="12384" y="5426"/>
                  </a:lnTo>
                  <a:lnTo>
                    <a:pt x="11809" y="5848"/>
                  </a:lnTo>
                  <a:lnTo>
                    <a:pt x="11253" y="6270"/>
                  </a:lnTo>
                  <a:lnTo>
                    <a:pt x="10697" y="6710"/>
                  </a:lnTo>
                  <a:lnTo>
                    <a:pt x="10160" y="7171"/>
                  </a:lnTo>
                  <a:lnTo>
                    <a:pt x="9624" y="7650"/>
                  </a:lnTo>
                  <a:lnTo>
                    <a:pt x="9125" y="8129"/>
                  </a:lnTo>
                  <a:lnTo>
                    <a:pt x="8608" y="8608"/>
                  </a:lnTo>
                  <a:lnTo>
                    <a:pt x="8128" y="9126"/>
                  </a:lnTo>
                  <a:lnTo>
                    <a:pt x="7630" y="9644"/>
                  </a:lnTo>
                  <a:lnTo>
                    <a:pt x="7170" y="10161"/>
                  </a:lnTo>
                  <a:lnTo>
                    <a:pt x="6710" y="10698"/>
                  </a:lnTo>
                  <a:lnTo>
                    <a:pt x="6269" y="11254"/>
                  </a:lnTo>
                  <a:lnTo>
                    <a:pt x="5847" y="11810"/>
                  </a:lnTo>
                  <a:lnTo>
                    <a:pt x="5425" y="12385"/>
                  </a:lnTo>
                  <a:lnTo>
                    <a:pt x="5023" y="12960"/>
                  </a:lnTo>
                  <a:lnTo>
                    <a:pt x="4639" y="13554"/>
                  </a:lnTo>
                  <a:lnTo>
                    <a:pt x="4256" y="14149"/>
                  </a:lnTo>
                  <a:lnTo>
                    <a:pt x="3892" y="14762"/>
                  </a:lnTo>
                  <a:lnTo>
                    <a:pt x="3547" y="15395"/>
                  </a:lnTo>
                  <a:lnTo>
                    <a:pt x="3221" y="16008"/>
                  </a:lnTo>
                  <a:lnTo>
                    <a:pt x="2895" y="16660"/>
                  </a:lnTo>
                  <a:lnTo>
                    <a:pt x="2607" y="17312"/>
                  </a:lnTo>
                  <a:lnTo>
                    <a:pt x="2320" y="17963"/>
                  </a:lnTo>
                  <a:lnTo>
                    <a:pt x="2032" y="18615"/>
                  </a:lnTo>
                  <a:lnTo>
                    <a:pt x="1783" y="19286"/>
                  </a:lnTo>
                  <a:lnTo>
                    <a:pt x="1553" y="19976"/>
                  </a:lnTo>
                  <a:lnTo>
                    <a:pt x="1323" y="20666"/>
                  </a:lnTo>
                  <a:lnTo>
                    <a:pt x="1112" y="21357"/>
                  </a:lnTo>
                  <a:lnTo>
                    <a:pt x="920" y="22047"/>
                  </a:lnTo>
                  <a:lnTo>
                    <a:pt x="748" y="22756"/>
                  </a:lnTo>
                  <a:lnTo>
                    <a:pt x="594" y="23465"/>
                  </a:lnTo>
                  <a:lnTo>
                    <a:pt x="460" y="24194"/>
                  </a:lnTo>
                  <a:lnTo>
                    <a:pt x="345" y="24922"/>
                  </a:lnTo>
                  <a:lnTo>
                    <a:pt x="230" y="25651"/>
                  </a:lnTo>
                  <a:lnTo>
                    <a:pt x="153" y="26398"/>
                  </a:lnTo>
                  <a:lnTo>
                    <a:pt x="96" y="27146"/>
                  </a:lnTo>
                  <a:lnTo>
                    <a:pt x="38" y="27894"/>
                  </a:lnTo>
                  <a:lnTo>
                    <a:pt x="19" y="28641"/>
                  </a:lnTo>
                  <a:lnTo>
                    <a:pt x="0" y="29408"/>
                  </a:lnTo>
                  <a:lnTo>
                    <a:pt x="19" y="30156"/>
                  </a:lnTo>
                  <a:lnTo>
                    <a:pt x="38" y="30903"/>
                  </a:lnTo>
                  <a:lnTo>
                    <a:pt x="96" y="31651"/>
                  </a:lnTo>
                  <a:lnTo>
                    <a:pt x="153" y="32399"/>
                  </a:lnTo>
                  <a:lnTo>
                    <a:pt x="230" y="33146"/>
                  </a:lnTo>
                  <a:lnTo>
                    <a:pt x="345" y="33875"/>
                  </a:lnTo>
                  <a:lnTo>
                    <a:pt x="460" y="34603"/>
                  </a:lnTo>
                  <a:lnTo>
                    <a:pt x="594" y="35332"/>
                  </a:lnTo>
                  <a:lnTo>
                    <a:pt x="748" y="36041"/>
                  </a:lnTo>
                  <a:lnTo>
                    <a:pt x="920" y="36750"/>
                  </a:lnTo>
                  <a:lnTo>
                    <a:pt x="1112" y="37440"/>
                  </a:lnTo>
                  <a:lnTo>
                    <a:pt x="1323" y="38131"/>
                  </a:lnTo>
                  <a:lnTo>
                    <a:pt x="1553" y="38821"/>
                  </a:lnTo>
                  <a:lnTo>
                    <a:pt x="1783" y="39511"/>
                  </a:lnTo>
                  <a:lnTo>
                    <a:pt x="2032" y="40182"/>
                  </a:lnTo>
                  <a:lnTo>
                    <a:pt x="2320" y="40834"/>
                  </a:lnTo>
                  <a:lnTo>
                    <a:pt x="2607" y="41504"/>
                  </a:lnTo>
                  <a:lnTo>
                    <a:pt x="2895" y="42137"/>
                  </a:lnTo>
                  <a:lnTo>
                    <a:pt x="3221" y="42789"/>
                  </a:lnTo>
                  <a:lnTo>
                    <a:pt x="3547" y="43402"/>
                  </a:lnTo>
                  <a:lnTo>
                    <a:pt x="3892" y="44035"/>
                  </a:lnTo>
                  <a:lnTo>
                    <a:pt x="4256" y="44648"/>
                  </a:lnTo>
                  <a:lnTo>
                    <a:pt x="4639" y="45243"/>
                  </a:lnTo>
                  <a:lnTo>
                    <a:pt x="5023" y="45837"/>
                  </a:lnTo>
                  <a:lnTo>
                    <a:pt x="5425" y="46412"/>
                  </a:lnTo>
                  <a:lnTo>
                    <a:pt x="5847" y="46987"/>
                  </a:lnTo>
                  <a:lnTo>
                    <a:pt x="6269" y="47543"/>
                  </a:lnTo>
                  <a:lnTo>
                    <a:pt x="6710" y="48099"/>
                  </a:lnTo>
                  <a:lnTo>
                    <a:pt x="7170" y="48636"/>
                  </a:lnTo>
                  <a:lnTo>
                    <a:pt x="7630" y="49153"/>
                  </a:lnTo>
                  <a:lnTo>
                    <a:pt x="8128" y="49671"/>
                  </a:lnTo>
                  <a:lnTo>
                    <a:pt x="8608" y="50189"/>
                  </a:lnTo>
                  <a:lnTo>
                    <a:pt x="9125" y="50668"/>
                  </a:lnTo>
                  <a:lnTo>
                    <a:pt x="9624" y="51147"/>
                  </a:lnTo>
                  <a:lnTo>
                    <a:pt x="10160" y="51626"/>
                  </a:lnTo>
                  <a:lnTo>
                    <a:pt x="10697" y="52086"/>
                  </a:lnTo>
                  <a:lnTo>
                    <a:pt x="11253" y="52527"/>
                  </a:lnTo>
                  <a:lnTo>
                    <a:pt x="11809" y="52949"/>
                  </a:lnTo>
                  <a:lnTo>
                    <a:pt x="12384" y="53371"/>
                  </a:lnTo>
                  <a:lnTo>
                    <a:pt x="12959" y="53773"/>
                  </a:lnTo>
                  <a:lnTo>
                    <a:pt x="13553" y="54157"/>
                  </a:lnTo>
                  <a:lnTo>
                    <a:pt x="14148" y="54540"/>
                  </a:lnTo>
                  <a:lnTo>
                    <a:pt x="14761" y="54904"/>
                  </a:lnTo>
                  <a:lnTo>
                    <a:pt x="15394" y="55250"/>
                  </a:lnTo>
                  <a:lnTo>
                    <a:pt x="16007" y="55575"/>
                  </a:lnTo>
                  <a:lnTo>
                    <a:pt x="16659" y="55901"/>
                  </a:lnTo>
                  <a:lnTo>
                    <a:pt x="17292" y="56189"/>
                  </a:lnTo>
                  <a:lnTo>
                    <a:pt x="17963" y="56476"/>
                  </a:lnTo>
                  <a:lnTo>
                    <a:pt x="18614" y="56745"/>
                  </a:lnTo>
                  <a:lnTo>
                    <a:pt x="19285" y="57013"/>
                  </a:lnTo>
                  <a:lnTo>
                    <a:pt x="19975" y="57243"/>
                  </a:lnTo>
                  <a:lnTo>
                    <a:pt x="20646" y="57473"/>
                  </a:lnTo>
                  <a:lnTo>
                    <a:pt x="21356" y="57684"/>
                  </a:lnTo>
                  <a:lnTo>
                    <a:pt x="22046" y="57876"/>
                  </a:lnTo>
                  <a:lnTo>
                    <a:pt x="22755" y="58048"/>
                  </a:lnTo>
                  <a:lnTo>
                    <a:pt x="23464" y="58202"/>
                  </a:lnTo>
                  <a:lnTo>
                    <a:pt x="24193" y="58336"/>
                  </a:lnTo>
                  <a:lnTo>
                    <a:pt x="24921" y="58451"/>
                  </a:lnTo>
                  <a:lnTo>
                    <a:pt x="25650" y="58547"/>
                  </a:lnTo>
                  <a:lnTo>
                    <a:pt x="26397" y="58643"/>
                  </a:lnTo>
                  <a:lnTo>
                    <a:pt x="27126" y="58700"/>
                  </a:lnTo>
                  <a:lnTo>
                    <a:pt x="27874" y="58758"/>
                  </a:lnTo>
                  <a:lnTo>
                    <a:pt x="28640" y="58777"/>
                  </a:lnTo>
                  <a:lnTo>
                    <a:pt x="29388" y="58796"/>
                  </a:lnTo>
                  <a:lnTo>
                    <a:pt x="30155" y="58777"/>
                  </a:lnTo>
                  <a:lnTo>
                    <a:pt x="30902" y="58758"/>
                  </a:lnTo>
                  <a:lnTo>
                    <a:pt x="31650" y="58700"/>
                  </a:lnTo>
                  <a:lnTo>
                    <a:pt x="32398" y="58643"/>
                  </a:lnTo>
                  <a:lnTo>
                    <a:pt x="33145" y="58547"/>
                  </a:lnTo>
                  <a:lnTo>
                    <a:pt x="33874" y="58451"/>
                  </a:lnTo>
                  <a:lnTo>
                    <a:pt x="34602" y="58336"/>
                  </a:lnTo>
                  <a:lnTo>
                    <a:pt x="35312" y="58202"/>
                  </a:lnTo>
                  <a:lnTo>
                    <a:pt x="36040" y="58048"/>
                  </a:lnTo>
                  <a:lnTo>
                    <a:pt x="36749" y="57876"/>
                  </a:lnTo>
                  <a:lnTo>
                    <a:pt x="37439" y="57684"/>
                  </a:lnTo>
                  <a:lnTo>
                    <a:pt x="38130" y="57473"/>
                  </a:lnTo>
                  <a:lnTo>
                    <a:pt x="38820" y="57243"/>
                  </a:lnTo>
                  <a:lnTo>
                    <a:pt x="39510" y="57013"/>
                  </a:lnTo>
                  <a:lnTo>
                    <a:pt x="40181" y="56745"/>
                  </a:lnTo>
                  <a:lnTo>
                    <a:pt x="40833" y="56476"/>
                  </a:lnTo>
                  <a:lnTo>
                    <a:pt x="41484" y="56189"/>
                  </a:lnTo>
                  <a:lnTo>
                    <a:pt x="42136" y="55901"/>
                  </a:lnTo>
                  <a:lnTo>
                    <a:pt x="42769" y="55575"/>
                  </a:lnTo>
                  <a:lnTo>
                    <a:pt x="43401" y="55250"/>
                  </a:lnTo>
                  <a:lnTo>
                    <a:pt x="44034" y="54904"/>
                  </a:lnTo>
                  <a:lnTo>
                    <a:pt x="44628" y="54540"/>
                  </a:lnTo>
                  <a:lnTo>
                    <a:pt x="45242" y="54157"/>
                  </a:lnTo>
                  <a:lnTo>
                    <a:pt x="45836" y="53773"/>
                  </a:lnTo>
                  <a:lnTo>
                    <a:pt x="46411" y="53371"/>
                  </a:lnTo>
                  <a:lnTo>
                    <a:pt x="46986" y="52949"/>
                  </a:lnTo>
                  <a:lnTo>
                    <a:pt x="47542" y="52527"/>
                  </a:lnTo>
                  <a:lnTo>
                    <a:pt x="48098" y="52086"/>
                  </a:lnTo>
                  <a:lnTo>
                    <a:pt x="48635" y="51626"/>
                  </a:lnTo>
                  <a:lnTo>
                    <a:pt x="49152" y="51147"/>
                  </a:lnTo>
                  <a:lnTo>
                    <a:pt x="49670" y="50668"/>
                  </a:lnTo>
                  <a:lnTo>
                    <a:pt x="50188" y="50189"/>
                  </a:lnTo>
                  <a:lnTo>
                    <a:pt x="50667" y="49671"/>
                  </a:lnTo>
                  <a:lnTo>
                    <a:pt x="51146" y="49153"/>
                  </a:lnTo>
                  <a:lnTo>
                    <a:pt x="51625" y="48636"/>
                  </a:lnTo>
                  <a:lnTo>
                    <a:pt x="52086" y="48099"/>
                  </a:lnTo>
                  <a:lnTo>
                    <a:pt x="52526" y="47543"/>
                  </a:lnTo>
                  <a:lnTo>
                    <a:pt x="52948" y="46987"/>
                  </a:lnTo>
                  <a:lnTo>
                    <a:pt x="53370" y="46412"/>
                  </a:lnTo>
                  <a:lnTo>
                    <a:pt x="53773" y="45837"/>
                  </a:lnTo>
                  <a:lnTo>
                    <a:pt x="54156" y="45243"/>
                  </a:lnTo>
                  <a:lnTo>
                    <a:pt x="54539" y="44648"/>
                  </a:lnTo>
                  <a:lnTo>
                    <a:pt x="54904" y="44035"/>
                  </a:lnTo>
                  <a:lnTo>
                    <a:pt x="55249" y="43402"/>
                  </a:lnTo>
                  <a:lnTo>
                    <a:pt x="55575" y="42789"/>
                  </a:lnTo>
                  <a:lnTo>
                    <a:pt x="55881" y="42137"/>
                  </a:lnTo>
                  <a:lnTo>
                    <a:pt x="56188" y="41504"/>
                  </a:lnTo>
                  <a:lnTo>
                    <a:pt x="56476" y="40834"/>
                  </a:lnTo>
                  <a:lnTo>
                    <a:pt x="56744" y="40182"/>
                  </a:lnTo>
                  <a:lnTo>
                    <a:pt x="57012" y="39511"/>
                  </a:lnTo>
                  <a:lnTo>
                    <a:pt x="57242" y="38821"/>
                  </a:lnTo>
                  <a:lnTo>
                    <a:pt x="57472" y="38131"/>
                  </a:lnTo>
                  <a:lnTo>
                    <a:pt x="57683" y="37440"/>
                  </a:lnTo>
                  <a:lnTo>
                    <a:pt x="57856" y="36750"/>
                  </a:lnTo>
                  <a:lnTo>
                    <a:pt x="58028" y="36041"/>
                  </a:lnTo>
                  <a:lnTo>
                    <a:pt x="58201" y="35332"/>
                  </a:lnTo>
                  <a:lnTo>
                    <a:pt x="58335" y="34603"/>
                  </a:lnTo>
                  <a:lnTo>
                    <a:pt x="58450" y="33875"/>
                  </a:lnTo>
                  <a:lnTo>
                    <a:pt x="58546" y="33146"/>
                  </a:lnTo>
                  <a:lnTo>
                    <a:pt x="58642" y="32399"/>
                  </a:lnTo>
                  <a:lnTo>
                    <a:pt x="58699" y="31651"/>
                  </a:lnTo>
                  <a:lnTo>
                    <a:pt x="58757" y="30903"/>
                  </a:lnTo>
                  <a:lnTo>
                    <a:pt x="58776" y="30156"/>
                  </a:lnTo>
                  <a:lnTo>
                    <a:pt x="58795" y="29408"/>
                  </a:lnTo>
                  <a:lnTo>
                    <a:pt x="58776" y="28641"/>
                  </a:lnTo>
                  <a:lnTo>
                    <a:pt x="58757" y="27894"/>
                  </a:lnTo>
                  <a:lnTo>
                    <a:pt x="58699" y="27146"/>
                  </a:lnTo>
                  <a:lnTo>
                    <a:pt x="58642" y="26398"/>
                  </a:lnTo>
                  <a:lnTo>
                    <a:pt x="58546" y="25651"/>
                  </a:lnTo>
                  <a:lnTo>
                    <a:pt x="58450" y="24922"/>
                  </a:lnTo>
                  <a:lnTo>
                    <a:pt x="58335" y="24194"/>
                  </a:lnTo>
                  <a:lnTo>
                    <a:pt x="58201" y="23465"/>
                  </a:lnTo>
                  <a:lnTo>
                    <a:pt x="58028" y="22756"/>
                  </a:lnTo>
                  <a:lnTo>
                    <a:pt x="57856" y="22047"/>
                  </a:lnTo>
                  <a:lnTo>
                    <a:pt x="57683" y="21357"/>
                  </a:lnTo>
                  <a:lnTo>
                    <a:pt x="57472" y="20666"/>
                  </a:lnTo>
                  <a:lnTo>
                    <a:pt x="57242" y="19976"/>
                  </a:lnTo>
                  <a:lnTo>
                    <a:pt x="57012" y="19286"/>
                  </a:lnTo>
                  <a:lnTo>
                    <a:pt x="56744" y="18615"/>
                  </a:lnTo>
                  <a:lnTo>
                    <a:pt x="56476" y="17963"/>
                  </a:lnTo>
                  <a:lnTo>
                    <a:pt x="56188" y="17312"/>
                  </a:lnTo>
                  <a:lnTo>
                    <a:pt x="55881" y="16660"/>
                  </a:lnTo>
                  <a:lnTo>
                    <a:pt x="55575" y="16008"/>
                  </a:lnTo>
                  <a:lnTo>
                    <a:pt x="55249" y="15395"/>
                  </a:lnTo>
                  <a:lnTo>
                    <a:pt x="54904" y="14762"/>
                  </a:lnTo>
                  <a:lnTo>
                    <a:pt x="54539" y="14149"/>
                  </a:lnTo>
                  <a:lnTo>
                    <a:pt x="54156" y="13554"/>
                  </a:lnTo>
                  <a:lnTo>
                    <a:pt x="53773" y="12960"/>
                  </a:lnTo>
                  <a:lnTo>
                    <a:pt x="53370" y="12385"/>
                  </a:lnTo>
                  <a:lnTo>
                    <a:pt x="52948" y="11810"/>
                  </a:lnTo>
                  <a:lnTo>
                    <a:pt x="52526" y="11254"/>
                  </a:lnTo>
                  <a:lnTo>
                    <a:pt x="52086" y="10698"/>
                  </a:lnTo>
                  <a:lnTo>
                    <a:pt x="51625" y="10161"/>
                  </a:lnTo>
                  <a:lnTo>
                    <a:pt x="51146" y="9644"/>
                  </a:lnTo>
                  <a:lnTo>
                    <a:pt x="50667" y="9126"/>
                  </a:lnTo>
                  <a:lnTo>
                    <a:pt x="50188" y="8608"/>
                  </a:lnTo>
                  <a:lnTo>
                    <a:pt x="49670" y="8129"/>
                  </a:lnTo>
                  <a:lnTo>
                    <a:pt x="49152" y="7650"/>
                  </a:lnTo>
                  <a:lnTo>
                    <a:pt x="48635" y="7171"/>
                  </a:lnTo>
                  <a:lnTo>
                    <a:pt x="48098" y="6710"/>
                  </a:lnTo>
                  <a:lnTo>
                    <a:pt x="47542" y="6270"/>
                  </a:lnTo>
                  <a:lnTo>
                    <a:pt x="46986" y="5848"/>
                  </a:lnTo>
                  <a:lnTo>
                    <a:pt x="46411" y="5426"/>
                  </a:lnTo>
                  <a:lnTo>
                    <a:pt x="45836" y="5023"/>
                  </a:lnTo>
                  <a:lnTo>
                    <a:pt x="45242" y="4640"/>
                  </a:lnTo>
                  <a:lnTo>
                    <a:pt x="44628" y="4257"/>
                  </a:lnTo>
                  <a:lnTo>
                    <a:pt x="44034" y="3892"/>
                  </a:lnTo>
                  <a:lnTo>
                    <a:pt x="43401" y="3547"/>
                  </a:lnTo>
                  <a:lnTo>
                    <a:pt x="42769" y="3221"/>
                  </a:lnTo>
                  <a:lnTo>
                    <a:pt x="42136" y="2896"/>
                  </a:lnTo>
                  <a:lnTo>
                    <a:pt x="41484" y="2608"/>
                  </a:lnTo>
                  <a:lnTo>
                    <a:pt x="40833" y="2320"/>
                  </a:lnTo>
                  <a:lnTo>
                    <a:pt x="40181" y="2052"/>
                  </a:lnTo>
                  <a:lnTo>
                    <a:pt x="39510" y="1784"/>
                  </a:lnTo>
                  <a:lnTo>
                    <a:pt x="38820" y="1554"/>
                  </a:lnTo>
                  <a:lnTo>
                    <a:pt x="38130" y="1324"/>
                  </a:lnTo>
                  <a:lnTo>
                    <a:pt x="37439" y="1113"/>
                  </a:lnTo>
                  <a:lnTo>
                    <a:pt x="36749" y="940"/>
                  </a:lnTo>
                  <a:lnTo>
                    <a:pt x="36040" y="749"/>
                  </a:lnTo>
                  <a:lnTo>
                    <a:pt x="35312" y="595"/>
                  </a:lnTo>
                  <a:lnTo>
                    <a:pt x="34602" y="461"/>
                  </a:lnTo>
                  <a:lnTo>
                    <a:pt x="33874" y="346"/>
                  </a:lnTo>
                  <a:lnTo>
                    <a:pt x="33145" y="250"/>
                  </a:lnTo>
                  <a:lnTo>
                    <a:pt x="32398" y="154"/>
                  </a:lnTo>
                  <a:lnTo>
                    <a:pt x="31650" y="97"/>
                  </a:lnTo>
                  <a:lnTo>
                    <a:pt x="30902" y="39"/>
                  </a:lnTo>
                  <a:lnTo>
                    <a:pt x="30155" y="20"/>
                  </a:lnTo>
                  <a:lnTo>
                    <a:pt x="29388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8" name="Google Shape;7539;p121">
              <a:extLst>
                <a:ext uri="{FF2B5EF4-FFF2-40B4-BE49-F238E27FC236}">
                  <a16:creationId xmlns:a16="http://schemas.microsoft.com/office/drawing/2014/main" id="{808180EC-483A-954B-4656-12AFD7C6EABE}"/>
                </a:ext>
              </a:extLst>
            </p:cNvPr>
            <p:cNvSpPr/>
            <p:nvPr/>
          </p:nvSpPr>
          <p:spPr>
            <a:xfrm>
              <a:off x="4883056" y="3586944"/>
              <a:ext cx="1002500" cy="1002500"/>
            </a:xfrm>
            <a:custGeom>
              <a:avLst/>
              <a:gdLst/>
              <a:ahLst/>
              <a:cxnLst/>
              <a:rect l="l" t="t" r="r" b="b"/>
              <a:pathLst>
                <a:path w="60138" h="60138" extrusionOk="0">
                  <a:moveTo>
                    <a:pt x="30059" y="672"/>
                  </a:moveTo>
                  <a:lnTo>
                    <a:pt x="30826" y="691"/>
                  </a:lnTo>
                  <a:lnTo>
                    <a:pt x="31573" y="710"/>
                  </a:lnTo>
                  <a:lnTo>
                    <a:pt x="32321" y="768"/>
                  </a:lnTo>
                  <a:lnTo>
                    <a:pt x="33069" y="825"/>
                  </a:lnTo>
                  <a:lnTo>
                    <a:pt x="33816" y="921"/>
                  </a:lnTo>
                  <a:lnTo>
                    <a:pt x="34545" y="1017"/>
                  </a:lnTo>
                  <a:lnTo>
                    <a:pt x="35273" y="1132"/>
                  </a:lnTo>
                  <a:lnTo>
                    <a:pt x="35983" y="1266"/>
                  </a:lnTo>
                  <a:lnTo>
                    <a:pt x="36711" y="1420"/>
                  </a:lnTo>
                  <a:lnTo>
                    <a:pt x="37420" y="1611"/>
                  </a:lnTo>
                  <a:lnTo>
                    <a:pt x="38110" y="1784"/>
                  </a:lnTo>
                  <a:lnTo>
                    <a:pt x="38801" y="1995"/>
                  </a:lnTo>
                  <a:lnTo>
                    <a:pt x="39491" y="2225"/>
                  </a:lnTo>
                  <a:lnTo>
                    <a:pt x="40181" y="2455"/>
                  </a:lnTo>
                  <a:lnTo>
                    <a:pt x="40852" y="2723"/>
                  </a:lnTo>
                  <a:lnTo>
                    <a:pt x="41504" y="2991"/>
                  </a:lnTo>
                  <a:lnTo>
                    <a:pt x="42155" y="3279"/>
                  </a:lnTo>
                  <a:lnTo>
                    <a:pt x="42807" y="3567"/>
                  </a:lnTo>
                  <a:lnTo>
                    <a:pt x="43440" y="3892"/>
                  </a:lnTo>
                  <a:lnTo>
                    <a:pt x="44072" y="4218"/>
                  </a:lnTo>
                  <a:lnTo>
                    <a:pt x="44705" y="4563"/>
                  </a:lnTo>
                  <a:lnTo>
                    <a:pt x="45299" y="4928"/>
                  </a:lnTo>
                  <a:lnTo>
                    <a:pt x="45913" y="5311"/>
                  </a:lnTo>
                  <a:lnTo>
                    <a:pt x="46507" y="5694"/>
                  </a:lnTo>
                  <a:lnTo>
                    <a:pt x="47082" y="6097"/>
                  </a:lnTo>
                  <a:lnTo>
                    <a:pt x="47657" y="6519"/>
                  </a:lnTo>
                  <a:lnTo>
                    <a:pt x="48213" y="6941"/>
                  </a:lnTo>
                  <a:lnTo>
                    <a:pt x="48769" y="7381"/>
                  </a:lnTo>
                  <a:lnTo>
                    <a:pt x="49306" y="7842"/>
                  </a:lnTo>
                  <a:lnTo>
                    <a:pt x="49823" y="8321"/>
                  </a:lnTo>
                  <a:lnTo>
                    <a:pt x="50341" y="8800"/>
                  </a:lnTo>
                  <a:lnTo>
                    <a:pt x="50859" y="9279"/>
                  </a:lnTo>
                  <a:lnTo>
                    <a:pt x="51338" y="9797"/>
                  </a:lnTo>
                  <a:lnTo>
                    <a:pt x="51817" y="10315"/>
                  </a:lnTo>
                  <a:lnTo>
                    <a:pt x="52296" y="10832"/>
                  </a:lnTo>
                  <a:lnTo>
                    <a:pt x="52757" y="11369"/>
                  </a:lnTo>
                  <a:lnTo>
                    <a:pt x="53197" y="11925"/>
                  </a:lnTo>
                  <a:lnTo>
                    <a:pt x="53619" y="12481"/>
                  </a:lnTo>
                  <a:lnTo>
                    <a:pt x="54041" y="13056"/>
                  </a:lnTo>
                  <a:lnTo>
                    <a:pt x="54444" y="13631"/>
                  </a:lnTo>
                  <a:lnTo>
                    <a:pt x="54827" y="14225"/>
                  </a:lnTo>
                  <a:lnTo>
                    <a:pt x="55210" y="14820"/>
                  </a:lnTo>
                  <a:lnTo>
                    <a:pt x="55575" y="15433"/>
                  </a:lnTo>
                  <a:lnTo>
                    <a:pt x="55920" y="16066"/>
                  </a:lnTo>
                  <a:lnTo>
                    <a:pt x="56246" y="16679"/>
                  </a:lnTo>
                  <a:lnTo>
                    <a:pt x="56552" y="17331"/>
                  </a:lnTo>
                  <a:lnTo>
                    <a:pt x="56859" y="17983"/>
                  </a:lnTo>
                  <a:lnTo>
                    <a:pt x="57147" y="18634"/>
                  </a:lnTo>
                  <a:lnTo>
                    <a:pt x="57415" y="19286"/>
                  </a:lnTo>
                  <a:lnTo>
                    <a:pt x="57683" y="19957"/>
                  </a:lnTo>
                  <a:lnTo>
                    <a:pt x="57913" y="20647"/>
                  </a:lnTo>
                  <a:lnTo>
                    <a:pt x="58143" y="21337"/>
                  </a:lnTo>
                  <a:lnTo>
                    <a:pt x="58354" y="22028"/>
                  </a:lnTo>
                  <a:lnTo>
                    <a:pt x="58527" y="22718"/>
                  </a:lnTo>
                  <a:lnTo>
                    <a:pt x="58699" y="23427"/>
                  </a:lnTo>
                  <a:lnTo>
                    <a:pt x="58872" y="24136"/>
                  </a:lnTo>
                  <a:lnTo>
                    <a:pt x="59006" y="24865"/>
                  </a:lnTo>
                  <a:lnTo>
                    <a:pt x="59121" y="25593"/>
                  </a:lnTo>
                  <a:lnTo>
                    <a:pt x="59217" y="26322"/>
                  </a:lnTo>
                  <a:lnTo>
                    <a:pt x="59313" y="27069"/>
                  </a:lnTo>
                  <a:lnTo>
                    <a:pt x="59370" y="27817"/>
                  </a:lnTo>
                  <a:lnTo>
                    <a:pt x="59428" y="28565"/>
                  </a:lnTo>
                  <a:lnTo>
                    <a:pt x="59447" y="29312"/>
                  </a:lnTo>
                  <a:lnTo>
                    <a:pt x="59466" y="30079"/>
                  </a:lnTo>
                  <a:lnTo>
                    <a:pt x="59447" y="30827"/>
                  </a:lnTo>
                  <a:lnTo>
                    <a:pt x="59428" y="31574"/>
                  </a:lnTo>
                  <a:lnTo>
                    <a:pt x="59370" y="32322"/>
                  </a:lnTo>
                  <a:lnTo>
                    <a:pt x="59313" y="33070"/>
                  </a:lnTo>
                  <a:lnTo>
                    <a:pt x="59217" y="33817"/>
                  </a:lnTo>
                  <a:lnTo>
                    <a:pt x="59121" y="34546"/>
                  </a:lnTo>
                  <a:lnTo>
                    <a:pt x="59006" y="35274"/>
                  </a:lnTo>
                  <a:lnTo>
                    <a:pt x="58872" y="36003"/>
                  </a:lnTo>
                  <a:lnTo>
                    <a:pt x="58699" y="36712"/>
                  </a:lnTo>
                  <a:lnTo>
                    <a:pt x="58527" y="37421"/>
                  </a:lnTo>
                  <a:lnTo>
                    <a:pt x="58354" y="38111"/>
                  </a:lnTo>
                  <a:lnTo>
                    <a:pt x="58143" y="38802"/>
                  </a:lnTo>
                  <a:lnTo>
                    <a:pt x="57913" y="39492"/>
                  </a:lnTo>
                  <a:lnTo>
                    <a:pt x="57683" y="40182"/>
                  </a:lnTo>
                  <a:lnTo>
                    <a:pt x="57415" y="40853"/>
                  </a:lnTo>
                  <a:lnTo>
                    <a:pt x="57147" y="41505"/>
                  </a:lnTo>
                  <a:lnTo>
                    <a:pt x="56859" y="42175"/>
                  </a:lnTo>
                  <a:lnTo>
                    <a:pt x="56552" y="42808"/>
                  </a:lnTo>
                  <a:lnTo>
                    <a:pt x="56246" y="43460"/>
                  </a:lnTo>
                  <a:lnTo>
                    <a:pt x="55920" y="44073"/>
                  </a:lnTo>
                  <a:lnTo>
                    <a:pt x="55575" y="44706"/>
                  </a:lnTo>
                  <a:lnTo>
                    <a:pt x="55210" y="45319"/>
                  </a:lnTo>
                  <a:lnTo>
                    <a:pt x="54827" y="45914"/>
                  </a:lnTo>
                  <a:lnTo>
                    <a:pt x="54444" y="46508"/>
                  </a:lnTo>
                  <a:lnTo>
                    <a:pt x="54041" y="47083"/>
                  </a:lnTo>
                  <a:lnTo>
                    <a:pt x="53619" y="47658"/>
                  </a:lnTo>
                  <a:lnTo>
                    <a:pt x="53197" y="48214"/>
                  </a:lnTo>
                  <a:lnTo>
                    <a:pt x="52757" y="48770"/>
                  </a:lnTo>
                  <a:lnTo>
                    <a:pt x="52296" y="49307"/>
                  </a:lnTo>
                  <a:lnTo>
                    <a:pt x="51817" y="49824"/>
                  </a:lnTo>
                  <a:lnTo>
                    <a:pt x="51338" y="50342"/>
                  </a:lnTo>
                  <a:lnTo>
                    <a:pt x="50859" y="50860"/>
                  </a:lnTo>
                  <a:lnTo>
                    <a:pt x="50341" y="51339"/>
                  </a:lnTo>
                  <a:lnTo>
                    <a:pt x="49823" y="51818"/>
                  </a:lnTo>
                  <a:lnTo>
                    <a:pt x="49306" y="52297"/>
                  </a:lnTo>
                  <a:lnTo>
                    <a:pt x="48769" y="52757"/>
                  </a:lnTo>
                  <a:lnTo>
                    <a:pt x="48213" y="53198"/>
                  </a:lnTo>
                  <a:lnTo>
                    <a:pt x="47657" y="53620"/>
                  </a:lnTo>
                  <a:lnTo>
                    <a:pt x="47082" y="54042"/>
                  </a:lnTo>
                  <a:lnTo>
                    <a:pt x="46507" y="54444"/>
                  </a:lnTo>
                  <a:lnTo>
                    <a:pt x="45913" y="54828"/>
                  </a:lnTo>
                  <a:lnTo>
                    <a:pt x="45299" y="55211"/>
                  </a:lnTo>
                  <a:lnTo>
                    <a:pt x="44705" y="55575"/>
                  </a:lnTo>
                  <a:lnTo>
                    <a:pt x="44072" y="55921"/>
                  </a:lnTo>
                  <a:lnTo>
                    <a:pt x="43440" y="56246"/>
                  </a:lnTo>
                  <a:lnTo>
                    <a:pt x="42807" y="56572"/>
                  </a:lnTo>
                  <a:lnTo>
                    <a:pt x="42155" y="56860"/>
                  </a:lnTo>
                  <a:lnTo>
                    <a:pt x="41504" y="57147"/>
                  </a:lnTo>
                  <a:lnTo>
                    <a:pt x="40852" y="57416"/>
                  </a:lnTo>
                  <a:lnTo>
                    <a:pt x="40181" y="57684"/>
                  </a:lnTo>
                  <a:lnTo>
                    <a:pt x="39491" y="57914"/>
                  </a:lnTo>
                  <a:lnTo>
                    <a:pt x="38801" y="58144"/>
                  </a:lnTo>
                  <a:lnTo>
                    <a:pt x="38110" y="58355"/>
                  </a:lnTo>
                  <a:lnTo>
                    <a:pt x="37420" y="58547"/>
                  </a:lnTo>
                  <a:lnTo>
                    <a:pt x="36711" y="58719"/>
                  </a:lnTo>
                  <a:lnTo>
                    <a:pt x="35983" y="58873"/>
                  </a:lnTo>
                  <a:lnTo>
                    <a:pt x="35273" y="59007"/>
                  </a:lnTo>
                  <a:lnTo>
                    <a:pt x="34545" y="59122"/>
                  </a:lnTo>
                  <a:lnTo>
                    <a:pt x="33816" y="59218"/>
                  </a:lnTo>
                  <a:lnTo>
                    <a:pt x="33069" y="59314"/>
                  </a:lnTo>
                  <a:lnTo>
                    <a:pt x="32321" y="59371"/>
                  </a:lnTo>
                  <a:lnTo>
                    <a:pt x="31573" y="59429"/>
                  </a:lnTo>
                  <a:lnTo>
                    <a:pt x="30826" y="59448"/>
                  </a:lnTo>
                  <a:lnTo>
                    <a:pt x="30059" y="59467"/>
                  </a:lnTo>
                  <a:lnTo>
                    <a:pt x="29311" y="59448"/>
                  </a:lnTo>
                  <a:lnTo>
                    <a:pt x="28545" y="59429"/>
                  </a:lnTo>
                  <a:lnTo>
                    <a:pt x="27797" y="59371"/>
                  </a:lnTo>
                  <a:lnTo>
                    <a:pt x="27068" y="59314"/>
                  </a:lnTo>
                  <a:lnTo>
                    <a:pt x="26321" y="59218"/>
                  </a:lnTo>
                  <a:lnTo>
                    <a:pt x="25592" y="59122"/>
                  </a:lnTo>
                  <a:lnTo>
                    <a:pt x="24864" y="59007"/>
                  </a:lnTo>
                  <a:lnTo>
                    <a:pt x="24135" y="58873"/>
                  </a:lnTo>
                  <a:lnTo>
                    <a:pt x="23426" y="58719"/>
                  </a:lnTo>
                  <a:lnTo>
                    <a:pt x="22717" y="58547"/>
                  </a:lnTo>
                  <a:lnTo>
                    <a:pt x="22027" y="58355"/>
                  </a:lnTo>
                  <a:lnTo>
                    <a:pt x="21317" y="58144"/>
                  </a:lnTo>
                  <a:lnTo>
                    <a:pt x="20646" y="57914"/>
                  </a:lnTo>
                  <a:lnTo>
                    <a:pt x="19956" y="57684"/>
                  </a:lnTo>
                  <a:lnTo>
                    <a:pt x="19285" y="57416"/>
                  </a:lnTo>
                  <a:lnTo>
                    <a:pt x="18634" y="57147"/>
                  </a:lnTo>
                  <a:lnTo>
                    <a:pt x="17963" y="56860"/>
                  </a:lnTo>
                  <a:lnTo>
                    <a:pt x="17330" y="56572"/>
                  </a:lnTo>
                  <a:lnTo>
                    <a:pt x="16678" y="56246"/>
                  </a:lnTo>
                  <a:lnTo>
                    <a:pt x="16065" y="55921"/>
                  </a:lnTo>
                  <a:lnTo>
                    <a:pt x="15432" y="55575"/>
                  </a:lnTo>
                  <a:lnTo>
                    <a:pt x="14819" y="55211"/>
                  </a:lnTo>
                  <a:lnTo>
                    <a:pt x="14224" y="54828"/>
                  </a:lnTo>
                  <a:lnTo>
                    <a:pt x="13630" y="54444"/>
                  </a:lnTo>
                  <a:lnTo>
                    <a:pt x="13055" y="54042"/>
                  </a:lnTo>
                  <a:lnTo>
                    <a:pt x="12480" y="53620"/>
                  </a:lnTo>
                  <a:lnTo>
                    <a:pt x="11924" y="53198"/>
                  </a:lnTo>
                  <a:lnTo>
                    <a:pt x="11368" y="52757"/>
                  </a:lnTo>
                  <a:lnTo>
                    <a:pt x="10831" y="52297"/>
                  </a:lnTo>
                  <a:lnTo>
                    <a:pt x="10295" y="51818"/>
                  </a:lnTo>
                  <a:lnTo>
                    <a:pt x="9796" y="51339"/>
                  </a:lnTo>
                  <a:lnTo>
                    <a:pt x="9279" y="50860"/>
                  </a:lnTo>
                  <a:lnTo>
                    <a:pt x="8799" y="50342"/>
                  </a:lnTo>
                  <a:lnTo>
                    <a:pt x="8301" y="49824"/>
                  </a:lnTo>
                  <a:lnTo>
                    <a:pt x="7841" y="49307"/>
                  </a:lnTo>
                  <a:lnTo>
                    <a:pt x="7381" y="48770"/>
                  </a:lnTo>
                  <a:lnTo>
                    <a:pt x="6940" y="48214"/>
                  </a:lnTo>
                  <a:lnTo>
                    <a:pt x="6518" y="47658"/>
                  </a:lnTo>
                  <a:lnTo>
                    <a:pt x="6096" y="47083"/>
                  </a:lnTo>
                  <a:lnTo>
                    <a:pt x="5694" y="46508"/>
                  </a:lnTo>
                  <a:lnTo>
                    <a:pt x="5310" y="45914"/>
                  </a:lnTo>
                  <a:lnTo>
                    <a:pt x="4927" y="45319"/>
                  </a:lnTo>
                  <a:lnTo>
                    <a:pt x="4563" y="44706"/>
                  </a:lnTo>
                  <a:lnTo>
                    <a:pt x="4218" y="44073"/>
                  </a:lnTo>
                  <a:lnTo>
                    <a:pt x="3892" y="43460"/>
                  </a:lnTo>
                  <a:lnTo>
                    <a:pt x="3566" y="42808"/>
                  </a:lnTo>
                  <a:lnTo>
                    <a:pt x="3278" y="42175"/>
                  </a:lnTo>
                  <a:lnTo>
                    <a:pt x="2991" y="41505"/>
                  </a:lnTo>
                  <a:lnTo>
                    <a:pt x="2703" y="40853"/>
                  </a:lnTo>
                  <a:lnTo>
                    <a:pt x="2454" y="40182"/>
                  </a:lnTo>
                  <a:lnTo>
                    <a:pt x="2224" y="39492"/>
                  </a:lnTo>
                  <a:lnTo>
                    <a:pt x="1994" y="38802"/>
                  </a:lnTo>
                  <a:lnTo>
                    <a:pt x="1783" y="38111"/>
                  </a:lnTo>
                  <a:lnTo>
                    <a:pt x="1591" y="37421"/>
                  </a:lnTo>
                  <a:lnTo>
                    <a:pt x="1419" y="36712"/>
                  </a:lnTo>
                  <a:lnTo>
                    <a:pt x="1265" y="36003"/>
                  </a:lnTo>
                  <a:lnTo>
                    <a:pt x="1131" y="35274"/>
                  </a:lnTo>
                  <a:lnTo>
                    <a:pt x="1016" y="34546"/>
                  </a:lnTo>
                  <a:lnTo>
                    <a:pt x="901" y="33817"/>
                  </a:lnTo>
                  <a:lnTo>
                    <a:pt x="824" y="33070"/>
                  </a:lnTo>
                  <a:lnTo>
                    <a:pt x="767" y="32322"/>
                  </a:lnTo>
                  <a:lnTo>
                    <a:pt x="709" y="31574"/>
                  </a:lnTo>
                  <a:lnTo>
                    <a:pt x="690" y="30827"/>
                  </a:lnTo>
                  <a:lnTo>
                    <a:pt x="671" y="30079"/>
                  </a:lnTo>
                  <a:lnTo>
                    <a:pt x="690" y="29312"/>
                  </a:lnTo>
                  <a:lnTo>
                    <a:pt x="709" y="28565"/>
                  </a:lnTo>
                  <a:lnTo>
                    <a:pt x="767" y="27817"/>
                  </a:lnTo>
                  <a:lnTo>
                    <a:pt x="824" y="27069"/>
                  </a:lnTo>
                  <a:lnTo>
                    <a:pt x="901" y="26322"/>
                  </a:lnTo>
                  <a:lnTo>
                    <a:pt x="1016" y="25593"/>
                  </a:lnTo>
                  <a:lnTo>
                    <a:pt x="1131" y="24865"/>
                  </a:lnTo>
                  <a:lnTo>
                    <a:pt x="1265" y="24136"/>
                  </a:lnTo>
                  <a:lnTo>
                    <a:pt x="1419" y="23427"/>
                  </a:lnTo>
                  <a:lnTo>
                    <a:pt x="1591" y="22718"/>
                  </a:lnTo>
                  <a:lnTo>
                    <a:pt x="1783" y="22028"/>
                  </a:lnTo>
                  <a:lnTo>
                    <a:pt x="1994" y="21337"/>
                  </a:lnTo>
                  <a:lnTo>
                    <a:pt x="2224" y="20647"/>
                  </a:lnTo>
                  <a:lnTo>
                    <a:pt x="2454" y="19957"/>
                  </a:lnTo>
                  <a:lnTo>
                    <a:pt x="2703" y="19286"/>
                  </a:lnTo>
                  <a:lnTo>
                    <a:pt x="2991" y="18634"/>
                  </a:lnTo>
                  <a:lnTo>
                    <a:pt x="3278" y="17983"/>
                  </a:lnTo>
                  <a:lnTo>
                    <a:pt x="3566" y="17331"/>
                  </a:lnTo>
                  <a:lnTo>
                    <a:pt x="3892" y="16679"/>
                  </a:lnTo>
                  <a:lnTo>
                    <a:pt x="4218" y="16066"/>
                  </a:lnTo>
                  <a:lnTo>
                    <a:pt x="4563" y="15433"/>
                  </a:lnTo>
                  <a:lnTo>
                    <a:pt x="4927" y="14820"/>
                  </a:lnTo>
                  <a:lnTo>
                    <a:pt x="5310" y="14225"/>
                  </a:lnTo>
                  <a:lnTo>
                    <a:pt x="5694" y="13631"/>
                  </a:lnTo>
                  <a:lnTo>
                    <a:pt x="6096" y="13056"/>
                  </a:lnTo>
                  <a:lnTo>
                    <a:pt x="6518" y="12481"/>
                  </a:lnTo>
                  <a:lnTo>
                    <a:pt x="6940" y="11925"/>
                  </a:lnTo>
                  <a:lnTo>
                    <a:pt x="7381" y="11369"/>
                  </a:lnTo>
                  <a:lnTo>
                    <a:pt x="7841" y="10832"/>
                  </a:lnTo>
                  <a:lnTo>
                    <a:pt x="8301" y="10315"/>
                  </a:lnTo>
                  <a:lnTo>
                    <a:pt x="8799" y="9797"/>
                  </a:lnTo>
                  <a:lnTo>
                    <a:pt x="9279" y="9279"/>
                  </a:lnTo>
                  <a:lnTo>
                    <a:pt x="9796" y="8800"/>
                  </a:lnTo>
                  <a:lnTo>
                    <a:pt x="10295" y="8321"/>
                  </a:lnTo>
                  <a:lnTo>
                    <a:pt x="10831" y="7842"/>
                  </a:lnTo>
                  <a:lnTo>
                    <a:pt x="11368" y="7381"/>
                  </a:lnTo>
                  <a:lnTo>
                    <a:pt x="11924" y="6941"/>
                  </a:lnTo>
                  <a:lnTo>
                    <a:pt x="12480" y="6519"/>
                  </a:lnTo>
                  <a:lnTo>
                    <a:pt x="13055" y="6097"/>
                  </a:lnTo>
                  <a:lnTo>
                    <a:pt x="13630" y="5694"/>
                  </a:lnTo>
                  <a:lnTo>
                    <a:pt x="14224" y="5311"/>
                  </a:lnTo>
                  <a:lnTo>
                    <a:pt x="14819" y="4928"/>
                  </a:lnTo>
                  <a:lnTo>
                    <a:pt x="15432" y="4563"/>
                  </a:lnTo>
                  <a:lnTo>
                    <a:pt x="16065" y="4218"/>
                  </a:lnTo>
                  <a:lnTo>
                    <a:pt x="16678" y="3892"/>
                  </a:lnTo>
                  <a:lnTo>
                    <a:pt x="17330" y="3567"/>
                  </a:lnTo>
                  <a:lnTo>
                    <a:pt x="17963" y="3279"/>
                  </a:lnTo>
                  <a:lnTo>
                    <a:pt x="18634" y="2991"/>
                  </a:lnTo>
                  <a:lnTo>
                    <a:pt x="19285" y="2723"/>
                  </a:lnTo>
                  <a:lnTo>
                    <a:pt x="19956" y="2455"/>
                  </a:lnTo>
                  <a:lnTo>
                    <a:pt x="20646" y="2225"/>
                  </a:lnTo>
                  <a:lnTo>
                    <a:pt x="21317" y="1995"/>
                  </a:lnTo>
                  <a:lnTo>
                    <a:pt x="22027" y="1784"/>
                  </a:lnTo>
                  <a:lnTo>
                    <a:pt x="22717" y="1611"/>
                  </a:lnTo>
                  <a:lnTo>
                    <a:pt x="23426" y="1420"/>
                  </a:lnTo>
                  <a:lnTo>
                    <a:pt x="24135" y="1266"/>
                  </a:lnTo>
                  <a:lnTo>
                    <a:pt x="24864" y="1132"/>
                  </a:lnTo>
                  <a:lnTo>
                    <a:pt x="25592" y="1017"/>
                  </a:lnTo>
                  <a:lnTo>
                    <a:pt x="26321" y="921"/>
                  </a:lnTo>
                  <a:lnTo>
                    <a:pt x="27068" y="825"/>
                  </a:lnTo>
                  <a:lnTo>
                    <a:pt x="27797" y="768"/>
                  </a:lnTo>
                  <a:lnTo>
                    <a:pt x="28545" y="710"/>
                  </a:lnTo>
                  <a:lnTo>
                    <a:pt x="29311" y="691"/>
                  </a:lnTo>
                  <a:lnTo>
                    <a:pt x="30059" y="672"/>
                  </a:lnTo>
                  <a:close/>
                  <a:moveTo>
                    <a:pt x="29292" y="1"/>
                  </a:moveTo>
                  <a:lnTo>
                    <a:pt x="28525" y="39"/>
                  </a:lnTo>
                  <a:lnTo>
                    <a:pt x="27759" y="97"/>
                  </a:lnTo>
                  <a:lnTo>
                    <a:pt x="26992" y="154"/>
                  </a:lnTo>
                  <a:lnTo>
                    <a:pt x="26244" y="250"/>
                  </a:lnTo>
                  <a:lnTo>
                    <a:pt x="25496" y="346"/>
                  </a:lnTo>
                  <a:lnTo>
                    <a:pt x="24749" y="461"/>
                  </a:lnTo>
                  <a:lnTo>
                    <a:pt x="24001" y="614"/>
                  </a:lnTo>
                  <a:lnTo>
                    <a:pt x="23273" y="768"/>
                  </a:lnTo>
                  <a:lnTo>
                    <a:pt x="22544" y="940"/>
                  </a:lnTo>
                  <a:lnTo>
                    <a:pt x="21835" y="1132"/>
                  </a:lnTo>
                  <a:lnTo>
                    <a:pt x="21126" y="1343"/>
                  </a:lnTo>
                  <a:lnTo>
                    <a:pt x="20416" y="1573"/>
                  </a:lnTo>
                  <a:lnTo>
                    <a:pt x="19726" y="1822"/>
                  </a:lnTo>
                  <a:lnTo>
                    <a:pt x="19036" y="2090"/>
                  </a:lnTo>
                  <a:lnTo>
                    <a:pt x="18365" y="2359"/>
                  </a:lnTo>
                  <a:lnTo>
                    <a:pt x="17694" y="2666"/>
                  </a:lnTo>
                  <a:lnTo>
                    <a:pt x="17023" y="2972"/>
                  </a:lnTo>
                  <a:lnTo>
                    <a:pt x="16371" y="3298"/>
                  </a:lnTo>
                  <a:lnTo>
                    <a:pt x="15739" y="3624"/>
                  </a:lnTo>
                  <a:lnTo>
                    <a:pt x="15106" y="3988"/>
                  </a:lnTo>
                  <a:lnTo>
                    <a:pt x="14474" y="4353"/>
                  </a:lnTo>
                  <a:lnTo>
                    <a:pt x="13860" y="4736"/>
                  </a:lnTo>
                  <a:lnTo>
                    <a:pt x="13247" y="5139"/>
                  </a:lnTo>
                  <a:lnTo>
                    <a:pt x="12652" y="5541"/>
                  </a:lnTo>
                  <a:lnTo>
                    <a:pt x="12077" y="5982"/>
                  </a:lnTo>
                  <a:lnTo>
                    <a:pt x="11502" y="6423"/>
                  </a:lnTo>
                  <a:lnTo>
                    <a:pt x="10946" y="6864"/>
                  </a:lnTo>
                  <a:lnTo>
                    <a:pt x="10390" y="7324"/>
                  </a:lnTo>
                  <a:lnTo>
                    <a:pt x="9854" y="7803"/>
                  </a:lnTo>
                  <a:lnTo>
                    <a:pt x="9317" y="8302"/>
                  </a:lnTo>
                  <a:lnTo>
                    <a:pt x="8799" y="8800"/>
                  </a:lnTo>
                  <a:lnTo>
                    <a:pt x="8301" y="9318"/>
                  </a:lnTo>
                  <a:lnTo>
                    <a:pt x="7802" y="9854"/>
                  </a:lnTo>
                  <a:lnTo>
                    <a:pt x="7323" y="10391"/>
                  </a:lnTo>
                  <a:lnTo>
                    <a:pt x="6863" y="10947"/>
                  </a:lnTo>
                  <a:lnTo>
                    <a:pt x="6403" y="11503"/>
                  </a:lnTo>
                  <a:lnTo>
                    <a:pt x="5962" y="12078"/>
                  </a:lnTo>
                  <a:lnTo>
                    <a:pt x="5540" y="12672"/>
                  </a:lnTo>
                  <a:lnTo>
                    <a:pt x="5138" y="13267"/>
                  </a:lnTo>
                  <a:lnTo>
                    <a:pt x="4735" y="13861"/>
                  </a:lnTo>
                  <a:lnTo>
                    <a:pt x="4352" y="14474"/>
                  </a:lnTo>
                  <a:lnTo>
                    <a:pt x="3988" y="15107"/>
                  </a:lnTo>
                  <a:lnTo>
                    <a:pt x="3623" y="15740"/>
                  </a:lnTo>
                  <a:lnTo>
                    <a:pt x="3278" y="16372"/>
                  </a:lnTo>
                  <a:lnTo>
                    <a:pt x="2972" y="17024"/>
                  </a:lnTo>
                  <a:lnTo>
                    <a:pt x="2646" y="17695"/>
                  </a:lnTo>
                  <a:lnTo>
                    <a:pt x="2358" y="18366"/>
                  </a:lnTo>
                  <a:lnTo>
                    <a:pt x="2090" y="19037"/>
                  </a:lnTo>
                  <a:lnTo>
                    <a:pt x="1821" y="19727"/>
                  </a:lnTo>
                  <a:lnTo>
                    <a:pt x="1572" y="20417"/>
                  </a:lnTo>
                  <a:lnTo>
                    <a:pt x="1342" y="21127"/>
                  </a:lnTo>
                  <a:lnTo>
                    <a:pt x="1131" y="21836"/>
                  </a:lnTo>
                  <a:lnTo>
                    <a:pt x="939" y="22564"/>
                  </a:lnTo>
                  <a:lnTo>
                    <a:pt x="767" y="23274"/>
                  </a:lnTo>
                  <a:lnTo>
                    <a:pt x="614" y="24002"/>
                  </a:lnTo>
                  <a:lnTo>
                    <a:pt x="460" y="24750"/>
                  </a:lnTo>
                  <a:lnTo>
                    <a:pt x="345" y="25497"/>
                  </a:lnTo>
                  <a:lnTo>
                    <a:pt x="230" y="26245"/>
                  </a:lnTo>
                  <a:lnTo>
                    <a:pt x="153" y="26993"/>
                  </a:lnTo>
                  <a:lnTo>
                    <a:pt x="77" y="27759"/>
                  </a:lnTo>
                  <a:lnTo>
                    <a:pt x="38" y="28526"/>
                  </a:lnTo>
                  <a:lnTo>
                    <a:pt x="0" y="29293"/>
                  </a:lnTo>
                  <a:lnTo>
                    <a:pt x="0" y="30079"/>
                  </a:lnTo>
                  <a:lnTo>
                    <a:pt x="0" y="30846"/>
                  </a:lnTo>
                  <a:lnTo>
                    <a:pt x="38" y="31613"/>
                  </a:lnTo>
                  <a:lnTo>
                    <a:pt x="77" y="32379"/>
                  </a:lnTo>
                  <a:lnTo>
                    <a:pt x="153" y="33146"/>
                  </a:lnTo>
                  <a:lnTo>
                    <a:pt x="230" y="33894"/>
                  </a:lnTo>
                  <a:lnTo>
                    <a:pt x="345" y="34642"/>
                  </a:lnTo>
                  <a:lnTo>
                    <a:pt x="460" y="35389"/>
                  </a:lnTo>
                  <a:lnTo>
                    <a:pt x="614" y="36137"/>
                  </a:lnTo>
                  <a:lnTo>
                    <a:pt x="767" y="36865"/>
                  </a:lnTo>
                  <a:lnTo>
                    <a:pt x="939" y="37594"/>
                  </a:lnTo>
                  <a:lnTo>
                    <a:pt x="1131" y="38303"/>
                  </a:lnTo>
                  <a:lnTo>
                    <a:pt x="1342" y="39012"/>
                  </a:lnTo>
                  <a:lnTo>
                    <a:pt x="1572" y="39722"/>
                  </a:lnTo>
                  <a:lnTo>
                    <a:pt x="1821" y="40412"/>
                  </a:lnTo>
                  <a:lnTo>
                    <a:pt x="2090" y="41102"/>
                  </a:lnTo>
                  <a:lnTo>
                    <a:pt x="2358" y="41773"/>
                  </a:lnTo>
                  <a:lnTo>
                    <a:pt x="2646" y="42444"/>
                  </a:lnTo>
                  <a:lnTo>
                    <a:pt x="2972" y="43115"/>
                  </a:lnTo>
                  <a:lnTo>
                    <a:pt x="3278" y="43767"/>
                  </a:lnTo>
                  <a:lnTo>
                    <a:pt x="3623" y="44399"/>
                  </a:lnTo>
                  <a:lnTo>
                    <a:pt x="3988" y="45032"/>
                  </a:lnTo>
                  <a:lnTo>
                    <a:pt x="4352" y="45664"/>
                  </a:lnTo>
                  <a:lnTo>
                    <a:pt x="4735" y="46278"/>
                  </a:lnTo>
                  <a:lnTo>
                    <a:pt x="5138" y="46872"/>
                  </a:lnTo>
                  <a:lnTo>
                    <a:pt x="5540" y="47486"/>
                  </a:lnTo>
                  <a:lnTo>
                    <a:pt x="5962" y="48061"/>
                  </a:lnTo>
                  <a:lnTo>
                    <a:pt x="6403" y="48636"/>
                  </a:lnTo>
                  <a:lnTo>
                    <a:pt x="6863" y="49192"/>
                  </a:lnTo>
                  <a:lnTo>
                    <a:pt x="7323" y="49748"/>
                  </a:lnTo>
                  <a:lnTo>
                    <a:pt x="7802" y="50284"/>
                  </a:lnTo>
                  <a:lnTo>
                    <a:pt x="8301" y="50821"/>
                  </a:lnTo>
                  <a:lnTo>
                    <a:pt x="8799" y="51339"/>
                  </a:lnTo>
                  <a:lnTo>
                    <a:pt x="9317" y="51837"/>
                  </a:lnTo>
                  <a:lnTo>
                    <a:pt x="9854" y="52336"/>
                  </a:lnTo>
                  <a:lnTo>
                    <a:pt x="10390" y="52815"/>
                  </a:lnTo>
                  <a:lnTo>
                    <a:pt x="10946" y="53275"/>
                  </a:lnTo>
                  <a:lnTo>
                    <a:pt x="11502" y="53716"/>
                  </a:lnTo>
                  <a:lnTo>
                    <a:pt x="12077" y="54157"/>
                  </a:lnTo>
                  <a:lnTo>
                    <a:pt x="12652" y="54598"/>
                  </a:lnTo>
                  <a:lnTo>
                    <a:pt x="13247" y="55000"/>
                  </a:lnTo>
                  <a:lnTo>
                    <a:pt x="13860" y="55403"/>
                  </a:lnTo>
                  <a:lnTo>
                    <a:pt x="14474" y="55786"/>
                  </a:lnTo>
                  <a:lnTo>
                    <a:pt x="15106" y="56151"/>
                  </a:lnTo>
                  <a:lnTo>
                    <a:pt x="15739" y="56515"/>
                  </a:lnTo>
                  <a:lnTo>
                    <a:pt x="16371" y="56841"/>
                  </a:lnTo>
                  <a:lnTo>
                    <a:pt x="17023" y="57167"/>
                  </a:lnTo>
                  <a:lnTo>
                    <a:pt x="17694" y="57473"/>
                  </a:lnTo>
                  <a:lnTo>
                    <a:pt x="18365" y="57780"/>
                  </a:lnTo>
                  <a:lnTo>
                    <a:pt x="19036" y="58048"/>
                  </a:lnTo>
                  <a:lnTo>
                    <a:pt x="19726" y="58317"/>
                  </a:lnTo>
                  <a:lnTo>
                    <a:pt x="20416" y="58566"/>
                  </a:lnTo>
                  <a:lnTo>
                    <a:pt x="21126" y="58796"/>
                  </a:lnTo>
                  <a:lnTo>
                    <a:pt x="21835" y="59007"/>
                  </a:lnTo>
                  <a:lnTo>
                    <a:pt x="22544" y="59199"/>
                  </a:lnTo>
                  <a:lnTo>
                    <a:pt x="23273" y="59371"/>
                  </a:lnTo>
                  <a:lnTo>
                    <a:pt x="24001" y="59525"/>
                  </a:lnTo>
                  <a:lnTo>
                    <a:pt x="24749" y="59678"/>
                  </a:lnTo>
                  <a:lnTo>
                    <a:pt x="25496" y="59793"/>
                  </a:lnTo>
                  <a:lnTo>
                    <a:pt x="26244" y="59889"/>
                  </a:lnTo>
                  <a:lnTo>
                    <a:pt x="26992" y="59985"/>
                  </a:lnTo>
                  <a:lnTo>
                    <a:pt x="27759" y="60042"/>
                  </a:lnTo>
                  <a:lnTo>
                    <a:pt x="28525" y="60100"/>
                  </a:lnTo>
                  <a:lnTo>
                    <a:pt x="29292" y="60138"/>
                  </a:lnTo>
                  <a:lnTo>
                    <a:pt x="30845" y="60138"/>
                  </a:lnTo>
                  <a:lnTo>
                    <a:pt x="31612" y="60100"/>
                  </a:lnTo>
                  <a:lnTo>
                    <a:pt x="32379" y="60042"/>
                  </a:lnTo>
                  <a:lnTo>
                    <a:pt x="33145" y="59985"/>
                  </a:lnTo>
                  <a:lnTo>
                    <a:pt x="33893" y="59889"/>
                  </a:lnTo>
                  <a:lnTo>
                    <a:pt x="34641" y="59793"/>
                  </a:lnTo>
                  <a:lnTo>
                    <a:pt x="35388" y="59678"/>
                  </a:lnTo>
                  <a:lnTo>
                    <a:pt x="36136" y="59525"/>
                  </a:lnTo>
                  <a:lnTo>
                    <a:pt x="36864" y="59371"/>
                  </a:lnTo>
                  <a:lnTo>
                    <a:pt x="37574" y="59199"/>
                  </a:lnTo>
                  <a:lnTo>
                    <a:pt x="38302" y="59007"/>
                  </a:lnTo>
                  <a:lnTo>
                    <a:pt x="39011" y="58796"/>
                  </a:lnTo>
                  <a:lnTo>
                    <a:pt x="39702" y="58566"/>
                  </a:lnTo>
                  <a:lnTo>
                    <a:pt x="40411" y="58317"/>
                  </a:lnTo>
                  <a:lnTo>
                    <a:pt x="41101" y="58048"/>
                  </a:lnTo>
                  <a:lnTo>
                    <a:pt x="41772" y="57780"/>
                  </a:lnTo>
                  <a:lnTo>
                    <a:pt x="42443" y="57473"/>
                  </a:lnTo>
                  <a:lnTo>
                    <a:pt x="43095" y="57167"/>
                  </a:lnTo>
                  <a:lnTo>
                    <a:pt x="43747" y="56841"/>
                  </a:lnTo>
                  <a:lnTo>
                    <a:pt x="44398" y="56515"/>
                  </a:lnTo>
                  <a:lnTo>
                    <a:pt x="45031" y="56151"/>
                  </a:lnTo>
                  <a:lnTo>
                    <a:pt x="45664" y="55786"/>
                  </a:lnTo>
                  <a:lnTo>
                    <a:pt x="46277" y="55403"/>
                  </a:lnTo>
                  <a:lnTo>
                    <a:pt x="46871" y="55000"/>
                  </a:lnTo>
                  <a:lnTo>
                    <a:pt x="47466" y="54598"/>
                  </a:lnTo>
                  <a:lnTo>
                    <a:pt x="48060" y="54157"/>
                  </a:lnTo>
                  <a:lnTo>
                    <a:pt x="48635" y="53716"/>
                  </a:lnTo>
                  <a:lnTo>
                    <a:pt x="49191" y="53275"/>
                  </a:lnTo>
                  <a:lnTo>
                    <a:pt x="49747" y="52815"/>
                  </a:lnTo>
                  <a:lnTo>
                    <a:pt x="50284" y="52336"/>
                  </a:lnTo>
                  <a:lnTo>
                    <a:pt x="50820" y="51837"/>
                  </a:lnTo>
                  <a:lnTo>
                    <a:pt x="51338" y="51339"/>
                  </a:lnTo>
                  <a:lnTo>
                    <a:pt x="51836" y="50821"/>
                  </a:lnTo>
                  <a:lnTo>
                    <a:pt x="52316" y="50284"/>
                  </a:lnTo>
                  <a:lnTo>
                    <a:pt x="52795" y="49748"/>
                  </a:lnTo>
                  <a:lnTo>
                    <a:pt x="53274" y="49192"/>
                  </a:lnTo>
                  <a:lnTo>
                    <a:pt x="53715" y="48636"/>
                  </a:lnTo>
                  <a:lnTo>
                    <a:pt x="54156" y="48061"/>
                  </a:lnTo>
                  <a:lnTo>
                    <a:pt x="54597" y="47486"/>
                  </a:lnTo>
                  <a:lnTo>
                    <a:pt x="54999" y="46872"/>
                  </a:lnTo>
                  <a:lnTo>
                    <a:pt x="55402" y="46278"/>
                  </a:lnTo>
                  <a:lnTo>
                    <a:pt x="55785" y="45664"/>
                  </a:lnTo>
                  <a:lnTo>
                    <a:pt x="56150" y="45032"/>
                  </a:lnTo>
                  <a:lnTo>
                    <a:pt x="56514" y="44399"/>
                  </a:lnTo>
                  <a:lnTo>
                    <a:pt x="56840" y="43767"/>
                  </a:lnTo>
                  <a:lnTo>
                    <a:pt x="57166" y="43115"/>
                  </a:lnTo>
                  <a:lnTo>
                    <a:pt x="57472" y="42444"/>
                  </a:lnTo>
                  <a:lnTo>
                    <a:pt x="57779" y="41773"/>
                  </a:lnTo>
                  <a:lnTo>
                    <a:pt x="58048" y="41102"/>
                  </a:lnTo>
                  <a:lnTo>
                    <a:pt x="58316" y="40412"/>
                  </a:lnTo>
                  <a:lnTo>
                    <a:pt x="58565" y="39722"/>
                  </a:lnTo>
                  <a:lnTo>
                    <a:pt x="58776" y="39012"/>
                  </a:lnTo>
                  <a:lnTo>
                    <a:pt x="58987" y="38303"/>
                  </a:lnTo>
                  <a:lnTo>
                    <a:pt x="59198" y="37594"/>
                  </a:lnTo>
                  <a:lnTo>
                    <a:pt x="59370" y="36865"/>
                  </a:lnTo>
                  <a:lnTo>
                    <a:pt x="59524" y="36137"/>
                  </a:lnTo>
                  <a:lnTo>
                    <a:pt x="59658" y="35389"/>
                  </a:lnTo>
                  <a:lnTo>
                    <a:pt x="59792" y="34642"/>
                  </a:lnTo>
                  <a:lnTo>
                    <a:pt x="59888" y="33894"/>
                  </a:lnTo>
                  <a:lnTo>
                    <a:pt x="59984" y="33146"/>
                  </a:lnTo>
                  <a:lnTo>
                    <a:pt x="60041" y="32379"/>
                  </a:lnTo>
                  <a:lnTo>
                    <a:pt x="60099" y="31613"/>
                  </a:lnTo>
                  <a:lnTo>
                    <a:pt x="60118" y="30846"/>
                  </a:lnTo>
                  <a:lnTo>
                    <a:pt x="60137" y="30079"/>
                  </a:lnTo>
                  <a:lnTo>
                    <a:pt x="60118" y="29293"/>
                  </a:lnTo>
                  <a:lnTo>
                    <a:pt x="60099" y="28526"/>
                  </a:lnTo>
                  <a:lnTo>
                    <a:pt x="60041" y="27759"/>
                  </a:lnTo>
                  <a:lnTo>
                    <a:pt x="59984" y="26993"/>
                  </a:lnTo>
                  <a:lnTo>
                    <a:pt x="59888" y="26245"/>
                  </a:lnTo>
                  <a:lnTo>
                    <a:pt x="59792" y="25497"/>
                  </a:lnTo>
                  <a:lnTo>
                    <a:pt x="59658" y="24750"/>
                  </a:lnTo>
                  <a:lnTo>
                    <a:pt x="59524" y="24002"/>
                  </a:lnTo>
                  <a:lnTo>
                    <a:pt x="59370" y="23274"/>
                  </a:lnTo>
                  <a:lnTo>
                    <a:pt x="59198" y="22564"/>
                  </a:lnTo>
                  <a:lnTo>
                    <a:pt x="58987" y="21836"/>
                  </a:lnTo>
                  <a:lnTo>
                    <a:pt x="58776" y="21127"/>
                  </a:lnTo>
                  <a:lnTo>
                    <a:pt x="58565" y="20417"/>
                  </a:lnTo>
                  <a:lnTo>
                    <a:pt x="58316" y="19727"/>
                  </a:lnTo>
                  <a:lnTo>
                    <a:pt x="58048" y="19037"/>
                  </a:lnTo>
                  <a:lnTo>
                    <a:pt x="57779" y="18366"/>
                  </a:lnTo>
                  <a:lnTo>
                    <a:pt x="57472" y="17695"/>
                  </a:lnTo>
                  <a:lnTo>
                    <a:pt x="57166" y="17024"/>
                  </a:lnTo>
                  <a:lnTo>
                    <a:pt x="56840" y="16372"/>
                  </a:lnTo>
                  <a:lnTo>
                    <a:pt x="56514" y="15740"/>
                  </a:lnTo>
                  <a:lnTo>
                    <a:pt x="56150" y="15107"/>
                  </a:lnTo>
                  <a:lnTo>
                    <a:pt x="55785" y="14474"/>
                  </a:lnTo>
                  <a:lnTo>
                    <a:pt x="55402" y="13861"/>
                  </a:lnTo>
                  <a:lnTo>
                    <a:pt x="54999" y="13267"/>
                  </a:lnTo>
                  <a:lnTo>
                    <a:pt x="54597" y="12672"/>
                  </a:lnTo>
                  <a:lnTo>
                    <a:pt x="54156" y="12078"/>
                  </a:lnTo>
                  <a:lnTo>
                    <a:pt x="53715" y="11503"/>
                  </a:lnTo>
                  <a:lnTo>
                    <a:pt x="53274" y="10947"/>
                  </a:lnTo>
                  <a:lnTo>
                    <a:pt x="52795" y="10391"/>
                  </a:lnTo>
                  <a:lnTo>
                    <a:pt x="52316" y="9854"/>
                  </a:lnTo>
                  <a:lnTo>
                    <a:pt x="51836" y="9318"/>
                  </a:lnTo>
                  <a:lnTo>
                    <a:pt x="51338" y="8800"/>
                  </a:lnTo>
                  <a:lnTo>
                    <a:pt x="50820" y="8302"/>
                  </a:lnTo>
                  <a:lnTo>
                    <a:pt x="50284" y="7803"/>
                  </a:lnTo>
                  <a:lnTo>
                    <a:pt x="49747" y="7324"/>
                  </a:lnTo>
                  <a:lnTo>
                    <a:pt x="49191" y="6864"/>
                  </a:lnTo>
                  <a:lnTo>
                    <a:pt x="48635" y="6423"/>
                  </a:lnTo>
                  <a:lnTo>
                    <a:pt x="48060" y="5982"/>
                  </a:lnTo>
                  <a:lnTo>
                    <a:pt x="47466" y="5541"/>
                  </a:lnTo>
                  <a:lnTo>
                    <a:pt x="46871" y="5139"/>
                  </a:lnTo>
                  <a:lnTo>
                    <a:pt x="46277" y="4736"/>
                  </a:lnTo>
                  <a:lnTo>
                    <a:pt x="45664" y="4353"/>
                  </a:lnTo>
                  <a:lnTo>
                    <a:pt x="45031" y="3988"/>
                  </a:lnTo>
                  <a:lnTo>
                    <a:pt x="44398" y="3624"/>
                  </a:lnTo>
                  <a:lnTo>
                    <a:pt x="43747" y="3298"/>
                  </a:lnTo>
                  <a:lnTo>
                    <a:pt x="43095" y="2972"/>
                  </a:lnTo>
                  <a:lnTo>
                    <a:pt x="42443" y="2666"/>
                  </a:lnTo>
                  <a:lnTo>
                    <a:pt x="41772" y="2359"/>
                  </a:lnTo>
                  <a:lnTo>
                    <a:pt x="41101" y="2090"/>
                  </a:lnTo>
                  <a:lnTo>
                    <a:pt x="40411" y="1822"/>
                  </a:lnTo>
                  <a:lnTo>
                    <a:pt x="39702" y="1573"/>
                  </a:lnTo>
                  <a:lnTo>
                    <a:pt x="39011" y="1343"/>
                  </a:lnTo>
                  <a:lnTo>
                    <a:pt x="38302" y="1132"/>
                  </a:lnTo>
                  <a:lnTo>
                    <a:pt x="37574" y="940"/>
                  </a:lnTo>
                  <a:lnTo>
                    <a:pt x="36864" y="768"/>
                  </a:lnTo>
                  <a:lnTo>
                    <a:pt x="36136" y="614"/>
                  </a:lnTo>
                  <a:lnTo>
                    <a:pt x="35388" y="461"/>
                  </a:lnTo>
                  <a:lnTo>
                    <a:pt x="34641" y="346"/>
                  </a:lnTo>
                  <a:lnTo>
                    <a:pt x="33893" y="250"/>
                  </a:lnTo>
                  <a:lnTo>
                    <a:pt x="33145" y="154"/>
                  </a:lnTo>
                  <a:lnTo>
                    <a:pt x="32379" y="97"/>
                  </a:lnTo>
                  <a:lnTo>
                    <a:pt x="31612" y="39"/>
                  </a:lnTo>
                  <a:lnTo>
                    <a:pt x="30845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9" name="Google Shape;7540;p121">
              <a:extLst>
                <a:ext uri="{FF2B5EF4-FFF2-40B4-BE49-F238E27FC236}">
                  <a16:creationId xmlns:a16="http://schemas.microsoft.com/office/drawing/2014/main" id="{7C086F21-19B9-A605-C7DD-51A001059AF5}"/>
                </a:ext>
              </a:extLst>
            </p:cNvPr>
            <p:cNvSpPr/>
            <p:nvPr/>
          </p:nvSpPr>
          <p:spPr>
            <a:xfrm>
              <a:off x="5310309" y="4013896"/>
              <a:ext cx="147980" cy="148296"/>
            </a:xfrm>
            <a:custGeom>
              <a:avLst/>
              <a:gdLst/>
              <a:ahLst/>
              <a:cxnLst/>
              <a:rect l="l" t="t" r="r" b="b"/>
              <a:pathLst>
                <a:path w="8877" h="8896" extrusionOk="0">
                  <a:moveTo>
                    <a:pt x="4602" y="2818"/>
                  </a:moveTo>
                  <a:lnTo>
                    <a:pt x="4774" y="2838"/>
                  </a:lnTo>
                  <a:lnTo>
                    <a:pt x="4927" y="2876"/>
                  </a:lnTo>
                  <a:lnTo>
                    <a:pt x="5081" y="2933"/>
                  </a:lnTo>
                  <a:lnTo>
                    <a:pt x="5215" y="3010"/>
                  </a:lnTo>
                  <a:lnTo>
                    <a:pt x="5349" y="3087"/>
                  </a:lnTo>
                  <a:lnTo>
                    <a:pt x="5483" y="3183"/>
                  </a:lnTo>
                  <a:lnTo>
                    <a:pt x="5598" y="3298"/>
                  </a:lnTo>
                  <a:lnTo>
                    <a:pt x="5694" y="3413"/>
                  </a:lnTo>
                  <a:lnTo>
                    <a:pt x="5790" y="3528"/>
                  </a:lnTo>
                  <a:lnTo>
                    <a:pt x="5867" y="3662"/>
                  </a:lnTo>
                  <a:lnTo>
                    <a:pt x="5943" y="3815"/>
                  </a:lnTo>
                  <a:lnTo>
                    <a:pt x="6001" y="3969"/>
                  </a:lnTo>
                  <a:lnTo>
                    <a:pt x="6039" y="4122"/>
                  </a:lnTo>
                  <a:lnTo>
                    <a:pt x="6058" y="4275"/>
                  </a:lnTo>
                  <a:lnTo>
                    <a:pt x="6078" y="4448"/>
                  </a:lnTo>
                  <a:lnTo>
                    <a:pt x="6058" y="4620"/>
                  </a:lnTo>
                  <a:lnTo>
                    <a:pt x="6039" y="4774"/>
                  </a:lnTo>
                  <a:lnTo>
                    <a:pt x="6001" y="4927"/>
                  </a:lnTo>
                  <a:lnTo>
                    <a:pt x="5943" y="5081"/>
                  </a:lnTo>
                  <a:lnTo>
                    <a:pt x="5867" y="5234"/>
                  </a:lnTo>
                  <a:lnTo>
                    <a:pt x="5790" y="5368"/>
                  </a:lnTo>
                  <a:lnTo>
                    <a:pt x="5694" y="5483"/>
                  </a:lnTo>
                  <a:lnTo>
                    <a:pt x="5598" y="5598"/>
                  </a:lnTo>
                  <a:lnTo>
                    <a:pt x="5483" y="5713"/>
                  </a:lnTo>
                  <a:lnTo>
                    <a:pt x="5349" y="5809"/>
                  </a:lnTo>
                  <a:lnTo>
                    <a:pt x="5215" y="5886"/>
                  </a:lnTo>
                  <a:lnTo>
                    <a:pt x="5081" y="5962"/>
                  </a:lnTo>
                  <a:lnTo>
                    <a:pt x="4927" y="6001"/>
                  </a:lnTo>
                  <a:lnTo>
                    <a:pt x="4774" y="6058"/>
                  </a:lnTo>
                  <a:lnTo>
                    <a:pt x="4602" y="6077"/>
                  </a:lnTo>
                  <a:lnTo>
                    <a:pt x="4276" y="6077"/>
                  </a:lnTo>
                  <a:lnTo>
                    <a:pt x="4103" y="6058"/>
                  </a:lnTo>
                  <a:lnTo>
                    <a:pt x="3950" y="6001"/>
                  </a:lnTo>
                  <a:lnTo>
                    <a:pt x="3796" y="5962"/>
                  </a:lnTo>
                  <a:lnTo>
                    <a:pt x="3662" y="5886"/>
                  </a:lnTo>
                  <a:lnTo>
                    <a:pt x="3528" y="5809"/>
                  </a:lnTo>
                  <a:lnTo>
                    <a:pt x="3394" y="5713"/>
                  </a:lnTo>
                  <a:lnTo>
                    <a:pt x="3279" y="5598"/>
                  </a:lnTo>
                  <a:lnTo>
                    <a:pt x="3183" y="5483"/>
                  </a:lnTo>
                  <a:lnTo>
                    <a:pt x="3087" y="5368"/>
                  </a:lnTo>
                  <a:lnTo>
                    <a:pt x="2991" y="5234"/>
                  </a:lnTo>
                  <a:lnTo>
                    <a:pt x="2934" y="5081"/>
                  </a:lnTo>
                  <a:lnTo>
                    <a:pt x="2876" y="4927"/>
                  </a:lnTo>
                  <a:lnTo>
                    <a:pt x="2838" y="4774"/>
                  </a:lnTo>
                  <a:lnTo>
                    <a:pt x="2800" y="4620"/>
                  </a:lnTo>
                  <a:lnTo>
                    <a:pt x="2800" y="4448"/>
                  </a:lnTo>
                  <a:lnTo>
                    <a:pt x="2800" y="4275"/>
                  </a:lnTo>
                  <a:lnTo>
                    <a:pt x="2838" y="4122"/>
                  </a:lnTo>
                  <a:lnTo>
                    <a:pt x="2876" y="3969"/>
                  </a:lnTo>
                  <a:lnTo>
                    <a:pt x="2934" y="3815"/>
                  </a:lnTo>
                  <a:lnTo>
                    <a:pt x="2991" y="3662"/>
                  </a:lnTo>
                  <a:lnTo>
                    <a:pt x="3087" y="3528"/>
                  </a:lnTo>
                  <a:lnTo>
                    <a:pt x="3183" y="3413"/>
                  </a:lnTo>
                  <a:lnTo>
                    <a:pt x="3279" y="3298"/>
                  </a:lnTo>
                  <a:lnTo>
                    <a:pt x="3394" y="3183"/>
                  </a:lnTo>
                  <a:lnTo>
                    <a:pt x="3528" y="3087"/>
                  </a:lnTo>
                  <a:lnTo>
                    <a:pt x="3662" y="3010"/>
                  </a:lnTo>
                  <a:lnTo>
                    <a:pt x="3796" y="2933"/>
                  </a:lnTo>
                  <a:lnTo>
                    <a:pt x="3950" y="2876"/>
                  </a:lnTo>
                  <a:lnTo>
                    <a:pt x="4103" y="2838"/>
                  </a:lnTo>
                  <a:lnTo>
                    <a:pt x="4276" y="2818"/>
                  </a:lnTo>
                  <a:close/>
                  <a:moveTo>
                    <a:pt x="4429" y="0"/>
                  </a:moveTo>
                  <a:lnTo>
                    <a:pt x="4199" y="20"/>
                  </a:lnTo>
                  <a:lnTo>
                    <a:pt x="3988" y="20"/>
                  </a:lnTo>
                  <a:lnTo>
                    <a:pt x="3547" y="96"/>
                  </a:lnTo>
                  <a:lnTo>
                    <a:pt x="3125" y="211"/>
                  </a:lnTo>
                  <a:lnTo>
                    <a:pt x="2704" y="345"/>
                  </a:lnTo>
                  <a:lnTo>
                    <a:pt x="2320" y="537"/>
                  </a:lnTo>
                  <a:lnTo>
                    <a:pt x="1956" y="767"/>
                  </a:lnTo>
                  <a:lnTo>
                    <a:pt x="1611" y="1016"/>
                  </a:lnTo>
                  <a:lnTo>
                    <a:pt x="1304" y="1304"/>
                  </a:lnTo>
                  <a:lnTo>
                    <a:pt x="1017" y="1630"/>
                  </a:lnTo>
                  <a:lnTo>
                    <a:pt x="748" y="1956"/>
                  </a:lnTo>
                  <a:lnTo>
                    <a:pt x="537" y="2339"/>
                  </a:lnTo>
                  <a:lnTo>
                    <a:pt x="346" y="2723"/>
                  </a:lnTo>
                  <a:lnTo>
                    <a:pt x="192" y="3125"/>
                  </a:lnTo>
                  <a:lnTo>
                    <a:pt x="77" y="3547"/>
                  </a:lnTo>
                  <a:lnTo>
                    <a:pt x="20" y="3988"/>
                  </a:lnTo>
                  <a:lnTo>
                    <a:pt x="1" y="4218"/>
                  </a:lnTo>
                  <a:lnTo>
                    <a:pt x="1" y="4448"/>
                  </a:lnTo>
                  <a:lnTo>
                    <a:pt x="1" y="4678"/>
                  </a:lnTo>
                  <a:lnTo>
                    <a:pt x="20" y="4908"/>
                  </a:lnTo>
                  <a:lnTo>
                    <a:pt x="77" y="5349"/>
                  </a:lnTo>
                  <a:lnTo>
                    <a:pt x="192" y="5771"/>
                  </a:lnTo>
                  <a:lnTo>
                    <a:pt x="346" y="6173"/>
                  </a:lnTo>
                  <a:lnTo>
                    <a:pt x="537" y="6557"/>
                  </a:lnTo>
                  <a:lnTo>
                    <a:pt x="748" y="6921"/>
                  </a:lnTo>
                  <a:lnTo>
                    <a:pt x="1017" y="7266"/>
                  </a:lnTo>
                  <a:lnTo>
                    <a:pt x="1304" y="7592"/>
                  </a:lnTo>
                  <a:lnTo>
                    <a:pt x="1611" y="7879"/>
                  </a:lnTo>
                  <a:lnTo>
                    <a:pt x="1956" y="8129"/>
                  </a:lnTo>
                  <a:lnTo>
                    <a:pt x="2320" y="8359"/>
                  </a:lnTo>
                  <a:lnTo>
                    <a:pt x="2704" y="8531"/>
                  </a:lnTo>
                  <a:lnTo>
                    <a:pt x="3125" y="8685"/>
                  </a:lnTo>
                  <a:lnTo>
                    <a:pt x="3547" y="8800"/>
                  </a:lnTo>
                  <a:lnTo>
                    <a:pt x="3988" y="8857"/>
                  </a:lnTo>
                  <a:lnTo>
                    <a:pt x="4199" y="8876"/>
                  </a:lnTo>
                  <a:lnTo>
                    <a:pt x="4429" y="8895"/>
                  </a:lnTo>
                  <a:lnTo>
                    <a:pt x="4659" y="8876"/>
                  </a:lnTo>
                  <a:lnTo>
                    <a:pt x="4889" y="8857"/>
                  </a:lnTo>
                  <a:lnTo>
                    <a:pt x="5330" y="8800"/>
                  </a:lnTo>
                  <a:lnTo>
                    <a:pt x="5752" y="8685"/>
                  </a:lnTo>
                  <a:lnTo>
                    <a:pt x="6173" y="8531"/>
                  </a:lnTo>
                  <a:lnTo>
                    <a:pt x="6557" y="8359"/>
                  </a:lnTo>
                  <a:lnTo>
                    <a:pt x="6921" y="8129"/>
                  </a:lnTo>
                  <a:lnTo>
                    <a:pt x="7266" y="7879"/>
                  </a:lnTo>
                  <a:lnTo>
                    <a:pt x="7573" y="7592"/>
                  </a:lnTo>
                  <a:lnTo>
                    <a:pt x="7860" y="7266"/>
                  </a:lnTo>
                  <a:lnTo>
                    <a:pt x="8129" y="6921"/>
                  </a:lnTo>
                  <a:lnTo>
                    <a:pt x="8340" y="6557"/>
                  </a:lnTo>
                  <a:lnTo>
                    <a:pt x="8531" y="6173"/>
                  </a:lnTo>
                  <a:lnTo>
                    <a:pt x="8685" y="5771"/>
                  </a:lnTo>
                  <a:lnTo>
                    <a:pt x="8781" y="5349"/>
                  </a:lnTo>
                  <a:lnTo>
                    <a:pt x="8857" y="4908"/>
                  </a:lnTo>
                  <a:lnTo>
                    <a:pt x="8876" y="4678"/>
                  </a:lnTo>
                  <a:lnTo>
                    <a:pt x="8876" y="4448"/>
                  </a:lnTo>
                  <a:lnTo>
                    <a:pt x="8876" y="4218"/>
                  </a:lnTo>
                  <a:lnTo>
                    <a:pt x="8857" y="3988"/>
                  </a:lnTo>
                  <a:lnTo>
                    <a:pt x="8781" y="3547"/>
                  </a:lnTo>
                  <a:lnTo>
                    <a:pt x="8685" y="3125"/>
                  </a:lnTo>
                  <a:lnTo>
                    <a:pt x="8531" y="2723"/>
                  </a:lnTo>
                  <a:lnTo>
                    <a:pt x="8340" y="2339"/>
                  </a:lnTo>
                  <a:lnTo>
                    <a:pt x="8129" y="1956"/>
                  </a:lnTo>
                  <a:lnTo>
                    <a:pt x="7860" y="1630"/>
                  </a:lnTo>
                  <a:lnTo>
                    <a:pt x="7573" y="1304"/>
                  </a:lnTo>
                  <a:lnTo>
                    <a:pt x="7266" y="1016"/>
                  </a:lnTo>
                  <a:lnTo>
                    <a:pt x="6921" y="767"/>
                  </a:lnTo>
                  <a:lnTo>
                    <a:pt x="6557" y="537"/>
                  </a:lnTo>
                  <a:lnTo>
                    <a:pt x="6173" y="345"/>
                  </a:lnTo>
                  <a:lnTo>
                    <a:pt x="5752" y="211"/>
                  </a:lnTo>
                  <a:lnTo>
                    <a:pt x="5330" y="96"/>
                  </a:lnTo>
                  <a:lnTo>
                    <a:pt x="4889" y="20"/>
                  </a:lnTo>
                  <a:lnTo>
                    <a:pt x="4659" y="20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0" name="Google Shape;7541;p121">
              <a:extLst>
                <a:ext uri="{FF2B5EF4-FFF2-40B4-BE49-F238E27FC236}">
                  <a16:creationId xmlns:a16="http://schemas.microsoft.com/office/drawing/2014/main" id="{452DBBEA-E7EB-6EA7-C7F9-9183433E48C4}"/>
                </a:ext>
              </a:extLst>
            </p:cNvPr>
            <p:cNvSpPr/>
            <p:nvPr/>
          </p:nvSpPr>
          <p:spPr>
            <a:xfrm>
              <a:off x="3971958" y="3259079"/>
              <a:ext cx="433987" cy="154998"/>
            </a:xfrm>
            <a:custGeom>
              <a:avLst/>
              <a:gdLst/>
              <a:ahLst/>
              <a:cxnLst/>
              <a:rect l="l" t="t" r="r" b="b"/>
              <a:pathLst>
                <a:path w="26034" h="9298" extrusionOk="0">
                  <a:moveTo>
                    <a:pt x="5445" y="0"/>
                  </a:moveTo>
                  <a:lnTo>
                    <a:pt x="5004" y="19"/>
                  </a:lnTo>
                  <a:lnTo>
                    <a:pt x="4563" y="39"/>
                  </a:lnTo>
                  <a:lnTo>
                    <a:pt x="4122" y="77"/>
                  </a:lnTo>
                  <a:lnTo>
                    <a:pt x="3701" y="134"/>
                  </a:lnTo>
                  <a:lnTo>
                    <a:pt x="3279" y="230"/>
                  </a:lnTo>
                  <a:lnTo>
                    <a:pt x="2876" y="326"/>
                  </a:lnTo>
                  <a:lnTo>
                    <a:pt x="2493" y="460"/>
                  </a:lnTo>
                  <a:lnTo>
                    <a:pt x="2148" y="595"/>
                  </a:lnTo>
                  <a:lnTo>
                    <a:pt x="1822" y="729"/>
                  </a:lnTo>
                  <a:lnTo>
                    <a:pt x="1534" y="901"/>
                  </a:lnTo>
                  <a:lnTo>
                    <a:pt x="1285" y="1055"/>
                  </a:lnTo>
                  <a:lnTo>
                    <a:pt x="1055" y="1227"/>
                  </a:lnTo>
                  <a:lnTo>
                    <a:pt x="844" y="1419"/>
                  </a:lnTo>
                  <a:lnTo>
                    <a:pt x="653" y="1611"/>
                  </a:lnTo>
                  <a:lnTo>
                    <a:pt x="499" y="1802"/>
                  </a:lnTo>
                  <a:lnTo>
                    <a:pt x="365" y="1994"/>
                  </a:lnTo>
                  <a:lnTo>
                    <a:pt x="250" y="2205"/>
                  </a:lnTo>
                  <a:lnTo>
                    <a:pt x="154" y="2435"/>
                  </a:lnTo>
                  <a:lnTo>
                    <a:pt x="97" y="2646"/>
                  </a:lnTo>
                  <a:lnTo>
                    <a:pt x="39" y="2876"/>
                  </a:lnTo>
                  <a:lnTo>
                    <a:pt x="20" y="3106"/>
                  </a:lnTo>
                  <a:lnTo>
                    <a:pt x="1" y="3336"/>
                  </a:lnTo>
                  <a:lnTo>
                    <a:pt x="20" y="3566"/>
                  </a:lnTo>
                  <a:lnTo>
                    <a:pt x="58" y="3796"/>
                  </a:lnTo>
                  <a:lnTo>
                    <a:pt x="97" y="4026"/>
                  </a:lnTo>
                  <a:lnTo>
                    <a:pt x="173" y="4275"/>
                  </a:lnTo>
                  <a:lnTo>
                    <a:pt x="250" y="4505"/>
                  </a:lnTo>
                  <a:lnTo>
                    <a:pt x="346" y="4754"/>
                  </a:lnTo>
                  <a:lnTo>
                    <a:pt x="461" y="4985"/>
                  </a:lnTo>
                  <a:lnTo>
                    <a:pt x="595" y="5215"/>
                  </a:lnTo>
                  <a:lnTo>
                    <a:pt x="729" y="5464"/>
                  </a:lnTo>
                  <a:lnTo>
                    <a:pt x="902" y="5694"/>
                  </a:lnTo>
                  <a:lnTo>
                    <a:pt x="1055" y="5924"/>
                  </a:lnTo>
                  <a:lnTo>
                    <a:pt x="1247" y="6135"/>
                  </a:lnTo>
                  <a:lnTo>
                    <a:pt x="1630" y="6576"/>
                  </a:lnTo>
                  <a:lnTo>
                    <a:pt x="2071" y="6997"/>
                  </a:lnTo>
                  <a:lnTo>
                    <a:pt x="2301" y="7189"/>
                  </a:lnTo>
                  <a:lnTo>
                    <a:pt x="2551" y="7381"/>
                  </a:lnTo>
                  <a:lnTo>
                    <a:pt x="2838" y="7573"/>
                  </a:lnTo>
                  <a:lnTo>
                    <a:pt x="3126" y="7745"/>
                  </a:lnTo>
                  <a:lnTo>
                    <a:pt x="3452" y="7937"/>
                  </a:lnTo>
                  <a:lnTo>
                    <a:pt x="3777" y="8090"/>
                  </a:lnTo>
                  <a:lnTo>
                    <a:pt x="4142" y="8263"/>
                  </a:lnTo>
                  <a:lnTo>
                    <a:pt x="4506" y="8397"/>
                  </a:lnTo>
                  <a:lnTo>
                    <a:pt x="4889" y="8550"/>
                  </a:lnTo>
                  <a:lnTo>
                    <a:pt x="5292" y="8684"/>
                  </a:lnTo>
                  <a:lnTo>
                    <a:pt x="5694" y="8799"/>
                  </a:lnTo>
                  <a:lnTo>
                    <a:pt x="6135" y="8914"/>
                  </a:lnTo>
                  <a:lnTo>
                    <a:pt x="6576" y="9010"/>
                  </a:lnTo>
                  <a:lnTo>
                    <a:pt x="7017" y="9087"/>
                  </a:lnTo>
                  <a:lnTo>
                    <a:pt x="7496" y="9164"/>
                  </a:lnTo>
                  <a:lnTo>
                    <a:pt x="7976" y="9221"/>
                  </a:lnTo>
                  <a:lnTo>
                    <a:pt x="8455" y="9259"/>
                  </a:lnTo>
                  <a:lnTo>
                    <a:pt x="8953" y="9279"/>
                  </a:lnTo>
                  <a:lnTo>
                    <a:pt x="9452" y="9298"/>
                  </a:lnTo>
                  <a:lnTo>
                    <a:pt x="9969" y="9279"/>
                  </a:lnTo>
                  <a:lnTo>
                    <a:pt x="10487" y="9259"/>
                  </a:lnTo>
                  <a:lnTo>
                    <a:pt x="11024" y="9221"/>
                  </a:lnTo>
                  <a:lnTo>
                    <a:pt x="11561" y="9164"/>
                  </a:lnTo>
                  <a:lnTo>
                    <a:pt x="12097" y="9087"/>
                  </a:lnTo>
                  <a:lnTo>
                    <a:pt x="12634" y="8991"/>
                  </a:lnTo>
                  <a:lnTo>
                    <a:pt x="13190" y="8876"/>
                  </a:lnTo>
                  <a:lnTo>
                    <a:pt x="13746" y="8742"/>
                  </a:lnTo>
                  <a:lnTo>
                    <a:pt x="14302" y="8569"/>
                  </a:lnTo>
                  <a:lnTo>
                    <a:pt x="14858" y="8397"/>
                  </a:lnTo>
                  <a:lnTo>
                    <a:pt x="15414" y="8186"/>
                  </a:lnTo>
                  <a:lnTo>
                    <a:pt x="15970" y="7956"/>
                  </a:lnTo>
                  <a:lnTo>
                    <a:pt x="16526" y="7707"/>
                  </a:lnTo>
                  <a:lnTo>
                    <a:pt x="17580" y="7208"/>
                  </a:lnTo>
                  <a:lnTo>
                    <a:pt x="18558" y="6787"/>
                  </a:lnTo>
                  <a:lnTo>
                    <a:pt x="19439" y="6441"/>
                  </a:lnTo>
                  <a:lnTo>
                    <a:pt x="20225" y="6154"/>
                  </a:lnTo>
                  <a:lnTo>
                    <a:pt x="20954" y="5905"/>
                  </a:lnTo>
                  <a:lnTo>
                    <a:pt x="21587" y="5713"/>
                  </a:lnTo>
                  <a:lnTo>
                    <a:pt x="22162" y="5560"/>
                  </a:lnTo>
                  <a:lnTo>
                    <a:pt x="22660" y="5464"/>
                  </a:lnTo>
                  <a:lnTo>
                    <a:pt x="23120" y="5387"/>
                  </a:lnTo>
                  <a:lnTo>
                    <a:pt x="23504" y="5330"/>
                  </a:lnTo>
                  <a:lnTo>
                    <a:pt x="23849" y="5291"/>
                  </a:lnTo>
                  <a:lnTo>
                    <a:pt x="24155" y="5291"/>
                  </a:lnTo>
                  <a:lnTo>
                    <a:pt x="24635" y="5272"/>
                  </a:lnTo>
                  <a:lnTo>
                    <a:pt x="24999" y="5272"/>
                  </a:lnTo>
                  <a:lnTo>
                    <a:pt x="25267" y="5215"/>
                  </a:lnTo>
                  <a:lnTo>
                    <a:pt x="25497" y="5157"/>
                  </a:lnTo>
                  <a:lnTo>
                    <a:pt x="25670" y="5100"/>
                  </a:lnTo>
                  <a:lnTo>
                    <a:pt x="25785" y="5023"/>
                  </a:lnTo>
                  <a:lnTo>
                    <a:pt x="25881" y="4946"/>
                  </a:lnTo>
                  <a:lnTo>
                    <a:pt x="25919" y="4889"/>
                  </a:lnTo>
                  <a:lnTo>
                    <a:pt x="25957" y="4850"/>
                  </a:lnTo>
                  <a:lnTo>
                    <a:pt x="25996" y="4639"/>
                  </a:lnTo>
                  <a:lnTo>
                    <a:pt x="26015" y="4448"/>
                  </a:lnTo>
                  <a:lnTo>
                    <a:pt x="26034" y="4237"/>
                  </a:lnTo>
                  <a:lnTo>
                    <a:pt x="26034" y="4045"/>
                  </a:lnTo>
                  <a:lnTo>
                    <a:pt x="25996" y="3834"/>
                  </a:lnTo>
                  <a:lnTo>
                    <a:pt x="25957" y="3643"/>
                  </a:lnTo>
                  <a:lnTo>
                    <a:pt x="25900" y="3451"/>
                  </a:lnTo>
                  <a:lnTo>
                    <a:pt x="25842" y="3259"/>
                  </a:lnTo>
                  <a:lnTo>
                    <a:pt x="25746" y="3087"/>
                  </a:lnTo>
                  <a:lnTo>
                    <a:pt x="25651" y="2895"/>
                  </a:lnTo>
                  <a:lnTo>
                    <a:pt x="25516" y="2722"/>
                  </a:lnTo>
                  <a:lnTo>
                    <a:pt x="25382" y="2550"/>
                  </a:lnTo>
                  <a:lnTo>
                    <a:pt x="25229" y="2397"/>
                  </a:lnTo>
                  <a:lnTo>
                    <a:pt x="25056" y="2243"/>
                  </a:lnTo>
                  <a:lnTo>
                    <a:pt x="24865" y="2090"/>
                  </a:lnTo>
                  <a:lnTo>
                    <a:pt x="24654" y="1956"/>
                  </a:lnTo>
                  <a:lnTo>
                    <a:pt x="24424" y="1821"/>
                  </a:lnTo>
                  <a:lnTo>
                    <a:pt x="24175" y="1706"/>
                  </a:lnTo>
                  <a:lnTo>
                    <a:pt x="23906" y="1591"/>
                  </a:lnTo>
                  <a:lnTo>
                    <a:pt x="23638" y="1476"/>
                  </a:lnTo>
                  <a:lnTo>
                    <a:pt x="23331" y="1400"/>
                  </a:lnTo>
                  <a:lnTo>
                    <a:pt x="23005" y="1323"/>
                  </a:lnTo>
                  <a:lnTo>
                    <a:pt x="22679" y="1246"/>
                  </a:lnTo>
                  <a:lnTo>
                    <a:pt x="22315" y="1189"/>
                  </a:lnTo>
                  <a:lnTo>
                    <a:pt x="21932" y="1150"/>
                  </a:lnTo>
                  <a:lnTo>
                    <a:pt x="21548" y="1131"/>
                  </a:lnTo>
                  <a:lnTo>
                    <a:pt x="21126" y="1112"/>
                  </a:lnTo>
                  <a:lnTo>
                    <a:pt x="20686" y="1131"/>
                  </a:lnTo>
                  <a:lnTo>
                    <a:pt x="20245" y="1150"/>
                  </a:lnTo>
                  <a:lnTo>
                    <a:pt x="19765" y="1170"/>
                  </a:lnTo>
                  <a:lnTo>
                    <a:pt x="19267" y="1227"/>
                  </a:lnTo>
                  <a:lnTo>
                    <a:pt x="18749" y="1304"/>
                  </a:lnTo>
                  <a:lnTo>
                    <a:pt x="18232" y="1361"/>
                  </a:lnTo>
                  <a:lnTo>
                    <a:pt x="17695" y="1419"/>
                  </a:lnTo>
                  <a:lnTo>
                    <a:pt x="17177" y="1438"/>
                  </a:lnTo>
                  <a:lnTo>
                    <a:pt x="16641" y="1457"/>
                  </a:lnTo>
                  <a:lnTo>
                    <a:pt x="16104" y="1438"/>
                  </a:lnTo>
                  <a:lnTo>
                    <a:pt x="15567" y="1419"/>
                  </a:lnTo>
                  <a:lnTo>
                    <a:pt x="15049" y="1381"/>
                  </a:lnTo>
                  <a:lnTo>
                    <a:pt x="14513" y="1323"/>
                  </a:lnTo>
                  <a:lnTo>
                    <a:pt x="13458" y="1189"/>
                  </a:lnTo>
                  <a:lnTo>
                    <a:pt x="12404" y="1016"/>
                  </a:lnTo>
                  <a:lnTo>
                    <a:pt x="11350" y="844"/>
                  </a:lnTo>
                  <a:lnTo>
                    <a:pt x="10314" y="652"/>
                  </a:lnTo>
                  <a:lnTo>
                    <a:pt x="9298" y="460"/>
                  </a:lnTo>
                  <a:lnTo>
                    <a:pt x="8302" y="288"/>
                  </a:lnTo>
                  <a:lnTo>
                    <a:pt x="7324" y="154"/>
                  </a:lnTo>
                  <a:lnTo>
                    <a:pt x="6845" y="96"/>
                  </a:lnTo>
                  <a:lnTo>
                    <a:pt x="6385" y="58"/>
                  </a:lnTo>
                  <a:lnTo>
                    <a:pt x="5905" y="19"/>
                  </a:lnTo>
                  <a:lnTo>
                    <a:pt x="5445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1" name="Google Shape;7542;p121">
              <a:extLst>
                <a:ext uri="{FF2B5EF4-FFF2-40B4-BE49-F238E27FC236}">
                  <a16:creationId xmlns:a16="http://schemas.microsoft.com/office/drawing/2014/main" id="{40892B2E-23BB-970D-1BB4-0A69C5C40E9E}"/>
                </a:ext>
              </a:extLst>
            </p:cNvPr>
            <p:cNvSpPr/>
            <p:nvPr/>
          </p:nvSpPr>
          <p:spPr>
            <a:xfrm>
              <a:off x="3972291" y="3285601"/>
              <a:ext cx="413216" cy="128476"/>
            </a:xfrm>
            <a:custGeom>
              <a:avLst/>
              <a:gdLst/>
              <a:ahLst/>
              <a:cxnLst/>
              <a:rect l="l" t="t" r="r" b="b"/>
              <a:pathLst>
                <a:path w="24788" h="7707" extrusionOk="0">
                  <a:moveTo>
                    <a:pt x="652" y="0"/>
                  </a:moveTo>
                  <a:lnTo>
                    <a:pt x="518" y="135"/>
                  </a:lnTo>
                  <a:lnTo>
                    <a:pt x="422" y="288"/>
                  </a:lnTo>
                  <a:lnTo>
                    <a:pt x="326" y="441"/>
                  </a:lnTo>
                  <a:lnTo>
                    <a:pt x="230" y="614"/>
                  </a:lnTo>
                  <a:lnTo>
                    <a:pt x="173" y="767"/>
                  </a:lnTo>
                  <a:lnTo>
                    <a:pt x="115" y="921"/>
                  </a:lnTo>
                  <a:lnTo>
                    <a:pt x="58" y="1093"/>
                  </a:lnTo>
                  <a:lnTo>
                    <a:pt x="19" y="1266"/>
                  </a:lnTo>
                  <a:lnTo>
                    <a:pt x="0" y="1438"/>
                  </a:lnTo>
                  <a:lnTo>
                    <a:pt x="0" y="1611"/>
                  </a:lnTo>
                  <a:lnTo>
                    <a:pt x="0" y="1956"/>
                  </a:lnTo>
                  <a:lnTo>
                    <a:pt x="58" y="2320"/>
                  </a:lnTo>
                  <a:lnTo>
                    <a:pt x="153" y="2665"/>
                  </a:lnTo>
                  <a:lnTo>
                    <a:pt x="268" y="3029"/>
                  </a:lnTo>
                  <a:lnTo>
                    <a:pt x="441" y="3394"/>
                  </a:lnTo>
                  <a:lnTo>
                    <a:pt x="633" y="3739"/>
                  </a:lnTo>
                  <a:lnTo>
                    <a:pt x="863" y="4084"/>
                  </a:lnTo>
                  <a:lnTo>
                    <a:pt x="1131" y="4429"/>
                  </a:lnTo>
                  <a:lnTo>
                    <a:pt x="1419" y="4774"/>
                  </a:lnTo>
                  <a:lnTo>
                    <a:pt x="1725" y="5081"/>
                  </a:lnTo>
                  <a:lnTo>
                    <a:pt x="2051" y="5406"/>
                  </a:lnTo>
                  <a:lnTo>
                    <a:pt x="2281" y="5598"/>
                  </a:lnTo>
                  <a:lnTo>
                    <a:pt x="2531" y="5790"/>
                  </a:lnTo>
                  <a:lnTo>
                    <a:pt x="2818" y="5982"/>
                  </a:lnTo>
                  <a:lnTo>
                    <a:pt x="3106" y="6154"/>
                  </a:lnTo>
                  <a:lnTo>
                    <a:pt x="3432" y="6346"/>
                  </a:lnTo>
                  <a:lnTo>
                    <a:pt x="3757" y="6499"/>
                  </a:lnTo>
                  <a:lnTo>
                    <a:pt x="4122" y="6672"/>
                  </a:lnTo>
                  <a:lnTo>
                    <a:pt x="4486" y="6806"/>
                  </a:lnTo>
                  <a:lnTo>
                    <a:pt x="4869" y="6959"/>
                  </a:lnTo>
                  <a:lnTo>
                    <a:pt x="5272" y="7093"/>
                  </a:lnTo>
                  <a:lnTo>
                    <a:pt x="5674" y="7208"/>
                  </a:lnTo>
                  <a:lnTo>
                    <a:pt x="6115" y="7323"/>
                  </a:lnTo>
                  <a:lnTo>
                    <a:pt x="6556" y="7419"/>
                  </a:lnTo>
                  <a:lnTo>
                    <a:pt x="6997" y="7496"/>
                  </a:lnTo>
                  <a:lnTo>
                    <a:pt x="7476" y="7573"/>
                  </a:lnTo>
                  <a:lnTo>
                    <a:pt x="7956" y="7630"/>
                  </a:lnTo>
                  <a:lnTo>
                    <a:pt x="8435" y="7668"/>
                  </a:lnTo>
                  <a:lnTo>
                    <a:pt x="8933" y="7688"/>
                  </a:lnTo>
                  <a:lnTo>
                    <a:pt x="9432" y="7707"/>
                  </a:lnTo>
                  <a:lnTo>
                    <a:pt x="9949" y="7688"/>
                  </a:lnTo>
                  <a:lnTo>
                    <a:pt x="10467" y="7668"/>
                  </a:lnTo>
                  <a:lnTo>
                    <a:pt x="11004" y="7630"/>
                  </a:lnTo>
                  <a:lnTo>
                    <a:pt x="11541" y="7573"/>
                  </a:lnTo>
                  <a:lnTo>
                    <a:pt x="12077" y="7496"/>
                  </a:lnTo>
                  <a:lnTo>
                    <a:pt x="12614" y="7400"/>
                  </a:lnTo>
                  <a:lnTo>
                    <a:pt x="13170" y="7285"/>
                  </a:lnTo>
                  <a:lnTo>
                    <a:pt x="13726" y="7151"/>
                  </a:lnTo>
                  <a:lnTo>
                    <a:pt x="14282" y="6978"/>
                  </a:lnTo>
                  <a:lnTo>
                    <a:pt x="14838" y="6806"/>
                  </a:lnTo>
                  <a:lnTo>
                    <a:pt x="15394" y="6595"/>
                  </a:lnTo>
                  <a:lnTo>
                    <a:pt x="15950" y="6365"/>
                  </a:lnTo>
                  <a:lnTo>
                    <a:pt x="16506" y="6116"/>
                  </a:lnTo>
                  <a:lnTo>
                    <a:pt x="17502" y="5656"/>
                  </a:lnTo>
                  <a:lnTo>
                    <a:pt x="18403" y="5253"/>
                  </a:lnTo>
                  <a:lnTo>
                    <a:pt x="19247" y="4908"/>
                  </a:lnTo>
                  <a:lnTo>
                    <a:pt x="20014" y="4620"/>
                  </a:lnTo>
                  <a:lnTo>
                    <a:pt x="20685" y="4390"/>
                  </a:lnTo>
                  <a:lnTo>
                    <a:pt x="21317" y="4199"/>
                  </a:lnTo>
                  <a:lnTo>
                    <a:pt x="21873" y="4045"/>
                  </a:lnTo>
                  <a:lnTo>
                    <a:pt x="22372" y="3930"/>
                  </a:lnTo>
                  <a:lnTo>
                    <a:pt x="22832" y="3834"/>
                  </a:lnTo>
                  <a:lnTo>
                    <a:pt x="23234" y="3777"/>
                  </a:lnTo>
                  <a:lnTo>
                    <a:pt x="23579" y="3719"/>
                  </a:lnTo>
                  <a:lnTo>
                    <a:pt x="23886" y="3700"/>
                  </a:lnTo>
                  <a:lnTo>
                    <a:pt x="24404" y="3681"/>
                  </a:lnTo>
                  <a:lnTo>
                    <a:pt x="24787" y="3681"/>
                  </a:lnTo>
                  <a:lnTo>
                    <a:pt x="24691" y="3279"/>
                  </a:lnTo>
                  <a:lnTo>
                    <a:pt x="24557" y="2895"/>
                  </a:lnTo>
                  <a:lnTo>
                    <a:pt x="24385" y="2550"/>
                  </a:lnTo>
                  <a:lnTo>
                    <a:pt x="24193" y="2262"/>
                  </a:lnTo>
                  <a:lnTo>
                    <a:pt x="24097" y="2128"/>
                  </a:lnTo>
                  <a:lnTo>
                    <a:pt x="23982" y="1994"/>
                  </a:lnTo>
                  <a:lnTo>
                    <a:pt x="23848" y="1879"/>
                  </a:lnTo>
                  <a:lnTo>
                    <a:pt x="23733" y="1764"/>
                  </a:lnTo>
                  <a:lnTo>
                    <a:pt x="23599" y="1668"/>
                  </a:lnTo>
                  <a:lnTo>
                    <a:pt x="23445" y="1592"/>
                  </a:lnTo>
                  <a:lnTo>
                    <a:pt x="23311" y="1515"/>
                  </a:lnTo>
                  <a:lnTo>
                    <a:pt x="23138" y="1438"/>
                  </a:lnTo>
                  <a:lnTo>
                    <a:pt x="22985" y="1381"/>
                  </a:lnTo>
                  <a:lnTo>
                    <a:pt x="22813" y="1342"/>
                  </a:lnTo>
                  <a:lnTo>
                    <a:pt x="22640" y="1304"/>
                  </a:lnTo>
                  <a:lnTo>
                    <a:pt x="22468" y="1285"/>
                  </a:lnTo>
                  <a:lnTo>
                    <a:pt x="22276" y="1266"/>
                  </a:lnTo>
                  <a:lnTo>
                    <a:pt x="22084" y="1285"/>
                  </a:lnTo>
                  <a:lnTo>
                    <a:pt x="21701" y="1304"/>
                  </a:lnTo>
                  <a:lnTo>
                    <a:pt x="21279" y="1400"/>
                  </a:lnTo>
                  <a:lnTo>
                    <a:pt x="20838" y="1534"/>
                  </a:lnTo>
                  <a:lnTo>
                    <a:pt x="20378" y="1707"/>
                  </a:lnTo>
                  <a:lnTo>
                    <a:pt x="19918" y="1937"/>
                  </a:lnTo>
                  <a:lnTo>
                    <a:pt x="19285" y="2262"/>
                  </a:lnTo>
                  <a:lnTo>
                    <a:pt x="18595" y="2569"/>
                  </a:lnTo>
                  <a:lnTo>
                    <a:pt x="17848" y="2876"/>
                  </a:lnTo>
                  <a:lnTo>
                    <a:pt x="17042" y="3163"/>
                  </a:lnTo>
                  <a:lnTo>
                    <a:pt x="16199" y="3413"/>
                  </a:lnTo>
                  <a:lnTo>
                    <a:pt x="15317" y="3662"/>
                  </a:lnTo>
                  <a:lnTo>
                    <a:pt x="14397" y="3854"/>
                  </a:lnTo>
                  <a:lnTo>
                    <a:pt x="13438" y="4026"/>
                  </a:lnTo>
                  <a:lnTo>
                    <a:pt x="12461" y="4180"/>
                  </a:lnTo>
                  <a:lnTo>
                    <a:pt x="11483" y="4275"/>
                  </a:lnTo>
                  <a:lnTo>
                    <a:pt x="10965" y="4295"/>
                  </a:lnTo>
                  <a:lnTo>
                    <a:pt x="10467" y="4314"/>
                  </a:lnTo>
                  <a:lnTo>
                    <a:pt x="9969" y="4333"/>
                  </a:lnTo>
                  <a:lnTo>
                    <a:pt x="9451" y="4314"/>
                  </a:lnTo>
                  <a:lnTo>
                    <a:pt x="8953" y="4295"/>
                  </a:lnTo>
                  <a:lnTo>
                    <a:pt x="8435" y="4275"/>
                  </a:lnTo>
                  <a:lnTo>
                    <a:pt x="7937" y="4218"/>
                  </a:lnTo>
                  <a:lnTo>
                    <a:pt x="7419" y="4160"/>
                  </a:lnTo>
                  <a:lnTo>
                    <a:pt x="6920" y="4084"/>
                  </a:lnTo>
                  <a:lnTo>
                    <a:pt x="6422" y="3988"/>
                  </a:lnTo>
                  <a:lnTo>
                    <a:pt x="5924" y="3873"/>
                  </a:lnTo>
                  <a:lnTo>
                    <a:pt x="5425" y="3758"/>
                  </a:lnTo>
                  <a:lnTo>
                    <a:pt x="4908" y="3604"/>
                  </a:lnTo>
                  <a:lnTo>
                    <a:pt x="4448" y="3451"/>
                  </a:lnTo>
                  <a:lnTo>
                    <a:pt x="3987" y="3259"/>
                  </a:lnTo>
                  <a:lnTo>
                    <a:pt x="3566" y="3068"/>
                  </a:lnTo>
                  <a:lnTo>
                    <a:pt x="3163" y="2857"/>
                  </a:lnTo>
                  <a:lnTo>
                    <a:pt x="2799" y="2646"/>
                  </a:lnTo>
                  <a:lnTo>
                    <a:pt x="2454" y="2416"/>
                  </a:lnTo>
                  <a:lnTo>
                    <a:pt x="2128" y="2167"/>
                  </a:lnTo>
                  <a:lnTo>
                    <a:pt x="1840" y="1917"/>
                  </a:lnTo>
                  <a:lnTo>
                    <a:pt x="1591" y="1649"/>
                  </a:lnTo>
                  <a:lnTo>
                    <a:pt x="1361" y="1381"/>
                  </a:lnTo>
                  <a:lnTo>
                    <a:pt x="1150" y="1112"/>
                  </a:lnTo>
                  <a:lnTo>
                    <a:pt x="978" y="844"/>
                  </a:lnTo>
                  <a:lnTo>
                    <a:pt x="844" y="556"/>
                  </a:lnTo>
                  <a:lnTo>
                    <a:pt x="729" y="288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2" name="Google Shape;7543;p121">
              <a:extLst>
                <a:ext uri="{FF2B5EF4-FFF2-40B4-BE49-F238E27FC236}">
                  <a16:creationId xmlns:a16="http://schemas.microsoft.com/office/drawing/2014/main" id="{C8EC65C0-57B0-711A-D92F-015D05D7FCB8}"/>
                </a:ext>
              </a:extLst>
            </p:cNvPr>
            <p:cNvSpPr/>
            <p:nvPr/>
          </p:nvSpPr>
          <p:spPr>
            <a:xfrm>
              <a:off x="3766483" y="3607082"/>
              <a:ext cx="74148" cy="393095"/>
            </a:xfrm>
            <a:custGeom>
              <a:avLst/>
              <a:gdLst/>
              <a:ahLst/>
              <a:cxnLst/>
              <a:rect l="l" t="t" r="r" b="b"/>
              <a:pathLst>
                <a:path w="4448" h="23581" extrusionOk="0">
                  <a:moveTo>
                    <a:pt x="461" y="1"/>
                  </a:moveTo>
                  <a:lnTo>
                    <a:pt x="0" y="77"/>
                  </a:lnTo>
                  <a:lnTo>
                    <a:pt x="3988" y="23580"/>
                  </a:lnTo>
                  <a:lnTo>
                    <a:pt x="4448" y="23503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3" name="Google Shape;7544;p121">
              <a:extLst>
                <a:ext uri="{FF2B5EF4-FFF2-40B4-BE49-F238E27FC236}">
                  <a16:creationId xmlns:a16="http://schemas.microsoft.com/office/drawing/2014/main" id="{1FF39623-10E9-A528-85A5-3D89CDEBD4C2}"/>
                </a:ext>
              </a:extLst>
            </p:cNvPr>
            <p:cNvSpPr/>
            <p:nvPr/>
          </p:nvSpPr>
          <p:spPr>
            <a:xfrm>
              <a:off x="3793005" y="3607082"/>
              <a:ext cx="73831" cy="393095"/>
            </a:xfrm>
            <a:custGeom>
              <a:avLst/>
              <a:gdLst/>
              <a:ahLst/>
              <a:cxnLst/>
              <a:rect l="l" t="t" r="r" b="b"/>
              <a:pathLst>
                <a:path w="4429" h="23581" extrusionOk="0">
                  <a:moveTo>
                    <a:pt x="3969" y="1"/>
                  </a:moveTo>
                  <a:lnTo>
                    <a:pt x="1" y="23503"/>
                  </a:lnTo>
                  <a:lnTo>
                    <a:pt x="461" y="23580"/>
                  </a:lnTo>
                  <a:lnTo>
                    <a:pt x="4429" y="77"/>
                  </a:lnTo>
                  <a:lnTo>
                    <a:pt x="3969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4" name="Google Shape;7545;p121">
              <a:extLst>
                <a:ext uri="{FF2B5EF4-FFF2-40B4-BE49-F238E27FC236}">
                  <a16:creationId xmlns:a16="http://schemas.microsoft.com/office/drawing/2014/main" id="{6C49F1F7-F1B4-DC57-5F6C-AFD664F37CFD}"/>
                </a:ext>
              </a:extLst>
            </p:cNvPr>
            <p:cNvSpPr/>
            <p:nvPr/>
          </p:nvSpPr>
          <p:spPr>
            <a:xfrm>
              <a:off x="3860435" y="3643839"/>
              <a:ext cx="145746" cy="375192"/>
            </a:xfrm>
            <a:custGeom>
              <a:avLst/>
              <a:gdLst/>
              <a:ahLst/>
              <a:cxnLst/>
              <a:rect l="l" t="t" r="r" b="b"/>
              <a:pathLst>
                <a:path w="8743" h="22507" extrusionOk="0">
                  <a:moveTo>
                    <a:pt x="8320" y="0"/>
                  </a:moveTo>
                  <a:lnTo>
                    <a:pt x="0" y="22353"/>
                  </a:lnTo>
                  <a:lnTo>
                    <a:pt x="441" y="22506"/>
                  </a:lnTo>
                  <a:lnTo>
                    <a:pt x="8742" y="173"/>
                  </a:lnTo>
                  <a:lnTo>
                    <a:pt x="8320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5" name="Google Shape;7546;p121">
              <a:extLst>
                <a:ext uri="{FF2B5EF4-FFF2-40B4-BE49-F238E27FC236}">
                  <a16:creationId xmlns:a16="http://schemas.microsoft.com/office/drawing/2014/main" id="{01387E83-E4C2-D356-FC99-656F6E467C5A}"/>
                </a:ext>
              </a:extLst>
            </p:cNvPr>
            <p:cNvSpPr/>
            <p:nvPr/>
          </p:nvSpPr>
          <p:spPr>
            <a:xfrm>
              <a:off x="3826562" y="3689215"/>
              <a:ext cx="259502" cy="310962"/>
            </a:xfrm>
            <a:custGeom>
              <a:avLst/>
              <a:gdLst/>
              <a:ahLst/>
              <a:cxnLst/>
              <a:rect l="l" t="t" r="r" b="b"/>
              <a:pathLst>
                <a:path w="15567" h="18654" extrusionOk="0">
                  <a:moveTo>
                    <a:pt x="15202" y="0"/>
                  </a:moveTo>
                  <a:lnTo>
                    <a:pt x="0" y="18366"/>
                  </a:lnTo>
                  <a:lnTo>
                    <a:pt x="365" y="18653"/>
                  </a:lnTo>
                  <a:lnTo>
                    <a:pt x="15567" y="288"/>
                  </a:lnTo>
                  <a:lnTo>
                    <a:pt x="15202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6" name="Google Shape;7547;p121">
              <a:extLst>
                <a:ext uri="{FF2B5EF4-FFF2-40B4-BE49-F238E27FC236}">
                  <a16:creationId xmlns:a16="http://schemas.microsoft.com/office/drawing/2014/main" id="{C836651C-24AD-AD0B-EE77-A704D1D49151}"/>
                </a:ext>
              </a:extLst>
            </p:cNvPr>
            <p:cNvSpPr/>
            <p:nvPr/>
          </p:nvSpPr>
          <p:spPr>
            <a:xfrm>
              <a:off x="3876405" y="3790835"/>
              <a:ext cx="311279" cy="259185"/>
            </a:xfrm>
            <a:custGeom>
              <a:avLst/>
              <a:gdLst/>
              <a:ahLst/>
              <a:cxnLst/>
              <a:rect l="l" t="t" r="r" b="b"/>
              <a:pathLst>
                <a:path w="18673" h="15548" extrusionOk="0">
                  <a:moveTo>
                    <a:pt x="18366" y="1"/>
                  </a:moveTo>
                  <a:lnTo>
                    <a:pt x="1" y="15183"/>
                  </a:lnTo>
                  <a:lnTo>
                    <a:pt x="289" y="15548"/>
                  </a:lnTo>
                  <a:lnTo>
                    <a:pt x="18673" y="346"/>
                  </a:lnTo>
                  <a:lnTo>
                    <a:pt x="18366" y="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7" name="Google Shape;7548;p121">
              <a:extLst>
                <a:ext uri="{FF2B5EF4-FFF2-40B4-BE49-F238E27FC236}">
                  <a16:creationId xmlns:a16="http://schemas.microsoft.com/office/drawing/2014/main" id="{77A45277-13C5-9A1D-6714-37B5C7134DCA}"/>
                </a:ext>
              </a:extLst>
            </p:cNvPr>
            <p:cNvSpPr/>
            <p:nvPr/>
          </p:nvSpPr>
          <p:spPr>
            <a:xfrm>
              <a:off x="3857551" y="3870401"/>
              <a:ext cx="375192" cy="145746"/>
            </a:xfrm>
            <a:custGeom>
              <a:avLst/>
              <a:gdLst/>
              <a:ahLst/>
              <a:cxnLst/>
              <a:rect l="l" t="t" r="r" b="b"/>
              <a:pathLst>
                <a:path w="22507" h="8743" extrusionOk="0">
                  <a:moveTo>
                    <a:pt x="22353" y="1"/>
                  </a:moveTo>
                  <a:lnTo>
                    <a:pt x="1" y="8302"/>
                  </a:lnTo>
                  <a:lnTo>
                    <a:pt x="173" y="8743"/>
                  </a:lnTo>
                  <a:lnTo>
                    <a:pt x="22507" y="442"/>
                  </a:lnTo>
                  <a:lnTo>
                    <a:pt x="22353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8" name="Google Shape;7549;p121">
              <a:extLst>
                <a:ext uri="{FF2B5EF4-FFF2-40B4-BE49-F238E27FC236}">
                  <a16:creationId xmlns:a16="http://schemas.microsoft.com/office/drawing/2014/main" id="{1A1514FA-2F98-0BDA-AEB9-AA4E925BA1F0}"/>
                </a:ext>
              </a:extLst>
            </p:cNvPr>
            <p:cNvSpPr/>
            <p:nvPr/>
          </p:nvSpPr>
          <p:spPr>
            <a:xfrm>
              <a:off x="3876405" y="4009746"/>
              <a:ext cx="393095" cy="73831"/>
            </a:xfrm>
            <a:custGeom>
              <a:avLst/>
              <a:gdLst/>
              <a:ahLst/>
              <a:cxnLst/>
              <a:rect l="l" t="t" r="r" b="b"/>
              <a:pathLst>
                <a:path w="23581" h="4429" extrusionOk="0">
                  <a:moveTo>
                    <a:pt x="23504" y="0"/>
                  </a:moveTo>
                  <a:lnTo>
                    <a:pt x="1" y="3968"/>
                  </a:lnTo>
                  <a:lnTo>
                    <a:pt x="78" y="4429"/>
                  </a:lnTo>
                  <a:lnTo>
                    <a:pt x="23580" y="460"/>
                  </a:lnTo>
                  <a:lnTo>
                    <a:pt x="23504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9" name="Google Shape;7550;p121">
              <a:extLst>
                <a:ext uri="{FF2B5EF4-FFF2-40B4-BE49-F238E27FC236}">
                  <a16:creationId xmlns:a16="http://schemas.microsoft.com/office/drawing/2014/main" id="{75BE64BB-5E29-2FF6-524B-8CCB2E6ED87C}"/>
                </a:ext>
              </a:extLst>
            </p:cNvPr>
            <p:cNvSpPr/>
            <p:nvPr/>
          </p:nvSpPr>
          <p:spPr>
            <a:xfrm>
              <a:off x="3876405" y="4036268"/>
              <a:ext cx="393095" cy="73831"/>
            </a:xfrm>
            <a:custGeom>
              <a:avLst/>
              <a:gdLst/>
              <a:ahLst/>
              <a:cxnLst/>
              <a:rect l="l" t="t" r="r" b="b"/>
              <a:pathLst>
                <a:path w="23581" h="4429" extrusionOk="0">
                  <a:moveTo>
                    <a:pt x="78" y="0"/>
                  </a:moveTo>
                  <a:lnTo>
                    <a:pt x="1" y="460"/>
                  </a:lnTo>
                  <a:lnTo>
                    <a:pt x="23504" y="4429"/>
                  </a:lnTo>
                  <a:lnTo>
                    <a:pt x="23580" y="396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0" name="Google Shape;7551;p121">
              <a:extLst>
                <a:ext uri="{FF2B5EF4-FFF2-40B4-BE49-F238E27FC236}">
                  <a16:creationId xmlns:a16="http://schemas.microsoft.com/office/drawing/2014/main" id="{AC813FEC-1943-0863-5513-D727F4D47597}"/>
                </a:ext>
              </a:extLst>
            </p:cNvPr>
            <p:cNvSpPr/>
            <p:nvPr/>
          </p:nvSpPr>
          <p:spPr>
            <a:xfrm>
              <a:off x="3857551" y="4103698"/>
              <a:ext cx="375192" cy="145729"/>
            </a:xfrm>
            <a:custGeom>
              <a:avLst/>
              <a:gdLst/>
              <a:ahLst/>
              <a:cxnLst/>
              <a:rect l="l" t="t" r="r" b="b"/>
              <a:pathLst>
                <a:path w="22507" h="8742" extrusionOk="0">
                  <a:moveTo>
                    <a:pt x="173" y="0"/>
                  </a:moveTo>
                  <a:lnTo>
                    <a:pt x="1" y="422"/>
                  </a:lnTo>
                  <a:lnTo>
                    <a:pt x="22353" y="8742"/>
                  </a:lnTo>
                  <a:lnTo>
                    <a:pt x="22507" y="8301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1" name="Google Shape;7552;p121">
              <a:extLst>
                <a:ext uri="{FF2B5EF4-FFF2-40B4-BE49-F238E27FC236}">
                  <a16:creationId xmlns:a16="http://schemas.microsoft.com/office/drawing/2014/main" id="{0EBEF08E-F367-BE2B-A3B7-A94DEBEC9038}"/>
                </a:ext>
              </a:extLst>
            </p:cNvPr>
            <p:cNvSpPr/>
            <p:nvPr/>
          </p:nvSpPr>
          <p:spPr>
            <a:xfrm>
              <a:off x="3876405" y="4069824"/>
              <a:ext cx="311279" cy="259185"/>
            </a:xfrm>
            <a:custGeom>
              <a:avLst/>
              <a:gdLst/>
              <a:ahLst/>
              <a:cxnLst/>
              <a:rect l="l" t="t" r="r" b="b"/>
              <a:pathLst>
                <a:path w="18673" h="15548" extrusionOk="0">
                  <a:moveTo>
                    <a:pt x="289" y="0"/>
                  </a:moveTo>
                  <a:lnTo>
                    <a:pt x="1" y="364"/>
                  </a:lnTo>
                  <a:lnTo>
                    <a:pt x="18366" y="15547"/>
                  </a:lnTo>
                  <a:lnTo>
                    <a:pt x="18673" y="15183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2" name="Google Shape;7553;p121">
              <a:extLst>
                <a:ext uri="{FF2B5EF4-FFF2-40B4-BE49-F238E27FC236}">
                  <a16:creationId xmlns:a16="http://schemas.microsoft.com/office/drawing/2014/main" id="{5C98193A-FA06-3F9C-E3D3-DF190E1E3A8D}"/>
                </a:ext>
              </a:extLst>
            </p:cNvPr>
            <p:cNvSpPr/>
            <p:nvPr/>
          </p:nvSpPr>
          <p:spPr>
            <a:xfrm>
              <a:off x="3826562" y="4119351"/>
              <a:ext cx="259502" cy="311279"/>
            </a:xfrm>
            <a:custGeom>
              <a:avLst/>
              <a:gdLst/>
              <a:ahLst/>
              <a:cxnLst/>
              <a:rect l="l" t="t" r="r" b="b"/>
              <a:pathLst>
                <a:path w="15567" h="18673" extrusionOk="0">
                  <a:moveTo>
                    <a:pt x="365" y="1"/>
                  </a:moveTo>
                  <a:lnTo>
                    <a:pt x="0" y="307"/>
                  </a:lnTo>
                  <a:lnTo>
                    <a:pt x="15202" y="18672"/>
                  </a:lnTo>
                  <a:lnTo>
                    <a:pt x="15567" y="18385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3" name="Google Shape;7554;p121">
              <a:extLst>
                <a:ext uri="{FF2B5EF4-FFF2-40B4-BE49-F238E27FC236}">
                  <a16:creationId xmlns:a16="http://schemas.microsoft.com/office/drawing/2014/main" id="{D402B780-27E0-E476-4F43-518CC2C4496A}"/>
                </a:ext>
              </a:extLst>
            </p:cNvPr>
            <p:cNvSpPr/>
            <p:nvPr/>
          </p:nvSpPr>
          <p:spPr>
            <a:xfrm>
              <a:off x="3860435" y="4100814"/>
              <a:ext cx="145746" cy="375192"/>
            </a:xfrm>
            <a:custGeom>
              <a:avLst/>
              <a:gdLst/>
              <a:ahLst/>
              <a:cxnLst/>
              <a:rect l="l" t="t" r="r" b="b"/>
              <a:pathLst>
                <a:path w="8743" h="22507" extrusionOk="0">
                  <a:moveTo>
                    <a:pt x="441" y="1"/>
                  </a:moveTo>
                  <a:lnTo>
                    <a:pt x="0" y="154"/>
                  </a:lnTo>
                  <a:lnTo>
                    <a:pt x="8320" y="22507"/>
                  </a:lnTo>
                  <a:lnTo>
                    <a:pt x="8742" y="22334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4" name="Google Shape;7555;p121">
              <a:extLst>
                <a:ext uri="{FF2B5EF4-FFF2-40B4-BE49-F238E27FC236}">
                  <a16:creationId xmlns:a16="http://schemas.microsoft.com/office/drawing/2014/main" id="{D98D0E16-9E7C-9EC9-BC41-A79110543CAE}"/>
                </a:ext>
              </a:extLst>
            </p:cNvPr>
            <p:cNvSpPr/>
            <p:nvPr/>
          </p:nvSpPr>
          <p:spPr>
            <a:xfrm>
              <a:off x="3793005" y="4119351"/>
              <a:ext cx="73831" cy="393079"/>
            </a:xfrm>
            <a:custGeom>
              <a:avLst/>
              <a:gdLst/>
              <a:ahLst/>
              <a:cxnLst/>
              <a:rect l="l" t="t" r="r" b="b"/>
              <a:pathLst>
                <a:path w="4429" h="23580" extrusionOk="0">
                  <a:moveTo>
                    <a:pt x="461" y="1"/>
                  </a:moveTo>
                  <a:lnTo>
                    <a:pt x="1" y="77"/>
                  </a:lnTo>
                  <a:lnTo>
                    <a:pt x="3969" y="23580"/>
                  </a:lnTo>
                  <a:lnTo>
                    <a:pt x="4429" y="23503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5" name="Google Shape;7556;p121">
              <a:extLst>
                <a:ext uri="{FF2B5EF4-FFF2-40B4-BE49-F238E27FC236}">
                  <a16:creationId xmlns:a16="http://schemas.microsoft.com/office/drawing/2014/main" id="{406501F4-1939-AB57-0F1A-5B1E400A4C31}"/>
                </a:ext>
              </a:extLst>
            </p:cNvPr>
            <p:cNvSpPr/>
            <p:nvPr/>
          </p:nvSpPr>
          <p:spPr>
            <a:xfrm>
              <a:off x="3766483" y="4119351"/>
              <a:ext cx="74148" cy="393079"/>
            </a:xfrm>
            <a:custGeom>
              <a:avLst/>
              <a:gdLst/>
              <a:ahLst/>
              <a:cxnLst/>
              <a:rect l="l" t="t" r="r" b="b"/>
              <a:pathLst>
                <a:path w="4448" h="23580" extrusionOk="0">
                  <a:moveTo>
                    <a:pt x="3988" y="1"/>
                  </a:moveTo>
                  <a:lnTo>
                    <a:pt x="0" y="23503"/>
                  </a:lnTo>
                  <a:lnTo>
                    <a:pt x="461" y="23580"/>
                  </a:lnTo>
                  <a:lnTo>
                    <a:pt x="4448" y="77"/>
                  </a:lnTo>
                  <a:lnTo>
                    <a:pt x="3988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6" name="Google Shape;7557;p121">
              <a:extLst>
                <a:ext uri="{FF2B5EF4-FFF2-40B4-BE49-F238E27FC236}">
                  <a16:creationId xmlns:a16="http://schemas.microsoft.com/office/drawing/2014/main" id="{A53ACE92-0142-2B81-2DA6-93824993887D}"/>
                </a:ext>
              </a:extLst>
            </p:cNvPr>
            <p:cNvSpPr/>
            <p:nvPr/>
          </p:nvSpPr>
          <p:spPr>
            <a:xfrm>
              <a:off x="3627155" y="4100814"/>
              <a:ext cx="146046" cy="375192"/>
            </a:xfrm>
            <a:custGeom>
              <a:avLst/>
              <a:gdLst/>
              <a:ahLst/>
              <a:cxnLst/>
              <a:rect l="l" t="t" r="r" b="b"/>
              <a:pathLst>
                <a:path w="8761" h="22507" extrusionOk="0">
                  <a:moveTo>
                    <a:pt x="8320" y="1"/>
                  </a:moveTo>
                  <a:lnTo>
                    <a:pt x="0" y="22334"/>
                  </a:lnTo>
                  <a:lnTo>
                    <a:pt x="441" y="22507"/>
                  </a:lnTo>
                  <a:lnTo>
                    <a:pt x="8761" y="154"/>
                  </a:lnTo>
                  <a:lnTo>
                    <a:pt x="8320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7" name="Google Shape;7558;p121">
              <a:extLst>
                <a:ext uri="{FF2B5EF4-FFF2-40B4-BE49-F238E27FC236}">
                  <a16:creationId xmlns:a16="http://schemas.microsoft.com/office/drawing/2014/main" id="{D867DF3C-FDE3-027A-FEDB-0E97240B269E}"/>
                </a:ext>
              </a:extLst>
            </p:cNvPr>
            <p:cNvSpPr/>
            <p:nvPr/>
          </p:nvSpPr>
          <p:spPr>
            <a:xfrm>
              <a:off x="3547573" y="4119351"/>
              <a:ext cx="259185" cy="311279"/>
            </a:xfrm>
            <a:custGeom>
              <a:avLst/>
              <a:gdLst/>
              <a:ahLst/>
              <a:cxnLst/>
              <a:rect l="l" t="t" r="r" b="b"/>
              <a:pathLst>
                <a:path w="15548" h="18673" extrusionOk="0">
                  <a:moveTo>
                    <a:pt x="15203" y="1"/>
                  </a:moveTo>
                  <a:lnTo>
                    <a:pt x="1" y="18385"/>
                  </a:lnTo>
                  <a:lnTo>
                    <a:pt x="365" y="18672"/>
                  </a:lnTo>
                  <a:lnTo>
                    <a:pt x="15548" y="307"/>
                  </a:lnTo>
                  <a:lnTo>
                    <a:pt x="15203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8" name="Google Shape;7559;p121">
              <a:extLst>
                <a:ext uri="{FF2B5EF4-FFF2-40B4-BE49-F238E27FC236}">
                  <a16:creationId xmlns:a16="http://schemas.microsoft.com/office/drawing/2014/main" id="{F02E1DAE-B21A-A9CE-FA42-319D1F6B56E0}"/>
                </a:ext>
              </a:extLst>
            </p:cNvPr>
            <p:cNvSpPr/>
            <p:nvPr/>
          </p:nvSpPr>
          <p:spPr>
            <a:xfrm>
              <a:off x="3445952" y="4069824"/>
              <a:ext cx="311279" cy="259185"/>
            </a:xfrm>
            <a:custGeom>
              <a:avLst/>
              <a:gdLst/>
              <a:ahLst/>
              <a:cxnLst/>
              <a:rect l="l" t="t" r="r" b="b"/>
              <a:pathLst>
                <a:path w="18673" h="15548" extrusionOk="0">
                  <a:moveTo>
                    <a:pt x="18366" y="0"/>
                  </a:moveTo>
                  <a:lnTo>
                    <a:pt x="1" y="15183"/>
                  </a:lnTo>
                  <a:lnTo>
                    <a:pt x="307" y="15547"/>
                  </a:lnTo>
                  <a:lnTo>
                    <a:pt x="18672" y="364"/>
                  </a:lnTo>
                  <a:lnTo>
                    <a:pt x="18366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9" name="Google Shape;7560;p121">
              <a:extLst>
                <a:ext uri="{FF2B5EF4-FFF2-40B4-BE49-F238E27FC236}">
                  <a16:creationId xmlns:a16="http://schemas.microsoft.com/office/drawing/2014/main" id="{488895FC-FEF3-E0CA-F3B7-87B713001F67}"/>
                </a:ext>
              </a:extLst>
            </p:cNvPr>
            <p:cNvSpPr/>
            <p:nvPr/>
          </p:nvSpPr>
          <p:spPr>
            <a:xfrm>
              <a:off x="3400893" y="4103698"/>
              <a:ext cx="375192" cy="145729"/>
            </a:xfrm>
            <a:custGeom>
              <a:avLst/>
              <a:gdLst/>
              <a:ahLst/>
              <a:cxnLst/>
              <a:rect l="l" t="t" r="r" b="b"/>
              <a:pathLst>
                <a:path w="22507" h="8742" extrusionOk="0">
                  <a:moveTo>
                    <a:pt x="22334" y="0"/>
                  </a:moveTo>
                  <a:lnTo>
                    <a:pt x="1" y="8301"/>
                  </a:lnTo>
                  <a:lnTo>
                    <a:pt x="154" y="8742"/>
                  </a:lnTo>
                  <a:lnTo>
                    <a:pt x="22507" y="422"/>
                  </a:lnTo>
                  <a:lnTo>
                    <a:pt x="22334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0" name="Google Shape;7561;p121">
              <a:extLst>
                <a:ext uri="{FF2B5EF4-FFF2-40B4-BE49-F238E27FC236}">
                  <a16:creationId xmlns:a16="http://schemas.microsoft.com/office/drawing/2014/main" id="{887ECB8C-90CB-1B36-11F6-68F392D36DB9}"/>
                </a:ext>
              </a:extLst>
            </p:cNvPr>
            <p:cNvSpPr/>
            <p:nvPr/>
          </p:nvSpPr>
          <p:spPr>
            <a:xfrm>
              <a:off x="3364153" y="4036268"/>
              <a:ext cx="393079" cy="73831"/>
            </a:xfrm>
            <a:custGeom>
              <a:avLst/>
              <a:gdLst/>
              <a:ahLst/>
              <a:cxnLst/>
              <a:rect l="l" t="t" r="r" b="b"/>
              <a:pathLst>
                <a:path w="23580" h="4429" extrusionOk="0">
                  <a:moveTo>
                    <a:pt x="23503" y="0"/>
                  </a:moveTo>
                  <a:lnTo>
                    <a:pt x="0" y="3969"/>
                  </a:lnTo>
                  <a:lnTo>
                    <a:pt x="77" y="4429"/>
                  </a:lnTo>
                  <a:lnTo>
                    <a:pt x="23579" y="460"/>
                  </a:lnTo>
                  <a:lnTo>
                    <a:pt x="23503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1" name="Google Shape;7562;p121">
              <a:extLst>
                <a:ext uri="{FF2B5EF4-FFF2-40B4-BE49-F238E27FC236}">
                  <a16:creationId xmlns:a16="http://schemas.microsoft.com/office/drawing/2014/main" id="{38D1149A-EAC1-A060-9965-38F842FB990B}"/>
                </a:ext>
              </a:extLst>
            </p:cNvPr>
            <p:cNvSpPr/>
            <p:nvPr/>
          </p:nvSpPr>
          <p:spPr>
            <a:xfrm>
              <a:off x="3364153" y="4009746"/>
              <a:ext cx="393079" cy="73831"/>
            </a:xfrm>
            <a:custGeom>
              <a:avLst/>
              <a:gdLst/>
              <a:ahLst/>
              <a:cxnLst/>
              <a:rect l="l" t="t" r="r" b="b"/>
              <a:pathLst>
                <a:path w="23580" h="4429" extrusionOk="0">
                  <a:moveTo>
                    <a:pt x="77" y="0"/>
                  </a:moveTo>
                  <a:lnTo>
                    <a:pt x="0" y="460"/>
                  </a:lnTo>
                  <a:lnTo>
                    <a:pt x="23503" y="4429"/>
                  </a:lnTo>
                  <a:lnTo>
                    <a:pt x="23579" y="396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2" name="Google Shape;7563;p121">
              <a:extLst>
                <a:ext uri="{FF2B5EF4-FFF2-40B4-BE49-F238E27FC236}">
                  <a16:creationId xmlns:a16="http://schemas.microsoft.com/office/drawing/2014/main" id="{5C20B72C-D396-0A8F-08B5-1B873D429CC7}"/>
                </a:ext>
              </a:extLst>
            </p:cNvPr>
            <p:cNvSpPr/>
            <p:nvPr/>
          </p:nvSpPr>
          <p:spPr>
            <a:xfrm>
              <a:off x="3400893" y="3870401"/>
              <a:ext cx="375192" cy="145746"/>
            </a:xfrm>
            <a:custGeom>
              <a:avLst/>
              <a:gdLst/>
              <a:ahLst/>
              <a:cxnLst/>
              <a:rect l="l" t="t" r="r" b="b"/>
              <a:pathLst>
                <a:path w="22507" h="8743" extrusionOk="0">
                  <a:moveTo>
                    <a:pt x="154" y="1"/>
                  </a:moveTo>
                  <a:lnTo>
                    <a:pt x="1" y="442"/>
                  </a:lnTo>
                  <a:lnTo>
                    <a:pt x="22334" y="8743"/>
                  </a:lnTo>
                  <a:lnTo>
                    <a:pt x="22507" y="830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3" name="Google Shape;7564;p121">
              <a:extLst>
                <a:ext uri="{FF2B5EF4-FFF2-40B4-BE49-F238E27FC236}">
                  <a16:creationId xmlns:a16="http://schemas.microsoft.com/office/drawing/2014/main" id="{0727A91D-3048-F367-B9AE-78E7D22F1A29}"/>
                </a:ext>
              </a:extLst>
            </p:cNvPr>
            <p:cNvSpPr/>
            <p:nvPr/>
          </p:nvSpPr>
          <p:spPr>
            <a:xfrm>
              <a:off x="3445952" y="3790835"/>
              <a:ext cx="311279" cy="259185"/>
            </a:xfrm>
            <a:custGeom>
              <a:avLst/>
              <a:gdLst/>
              <a:ahLst/>
              <a:cxnLst/>
              <a:rect l="l" t="t" r="r" b="b"/>
              <a:pathLst>
                <a:path w="18673" h="15548" extrusionOk="0">
                  <a:moveTo>
                    <a:pt x="307" y="1"/>
                  </a:moveTo>
                  <a:lnTo>
                    <a:pt x="1" y="346"/>
                  </a:lnTo>
                  <a:lnTo>
                    <a:pt x="18366" y="15548"/>
                  </a:lnTo>
                  <a:lnTo>
                    <a:pt x="18672" y="15183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4" name="Google Shape;7565;p121">
              <a:extLst>
                <a:ext uri="{FF2B5EF4-FFF2-40B4-BE49-F238E27FC236}">
                  <a16:creationId xmlns:a16="http://schemas.microsoft.com/office/drawing/2014/main" id="{94A049A2-5D79-0D77-A44A-5E64E8AF5E20}"/>
                </a:ext>
              </a:extLst>
            </p:cNvPr>
            <p:cNvSpPr/>
            <p:nvPr/>
          </p:nvSpPr>
          <p:spPr>
            <a:xfrm>
              <a:off x="3547573" y="3689215"/>
              <a:ext cx="259185" cy="310962"/>
            </a:xfrm>
            <a:custGeom>
              <a:avLst/>
              <a:gdLst/>
              <a:ahLst/>
              <a:cxnLst/>
              <a:rect l="l" t="t" r="r" b="b"/>
              <a:pathLst>
                <a:path w="15548" h="18654" extrusionOk="0">
                  <a:moveTo>
                    <a:pt x="365" y="0"/>
                  </a:moveTo>
                  <a:lnTo>
                    <a:pt x="1" y="288"/>
                  </a:lnTo>
                  <a:lnTo>
                    <a:pt x="15203" y="18653"/>
                  </a:lnTo>
                  <a:lnTo>
                    <a:pt x="15548" y="18366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5" name="Google Shape;7566;p121">
              <a:extLst>
                <a:ext uri="{FF2B5EF4-FFF2-40B4-BE49-F238E27FC236}">
                  <a16:creationId xmlns:a16="http://schemas.microsoft.com/office/drawing/2014/main" id="{8B13AE72-01E0-AC3F-2136-EDA1666510C2}"/>
                </a:ext>
              </a:extLst>
            </p:cNvPr>
            <p:cNvSpPr/>
            <p:nvPr/>
          </p:nvSpPr>
          <p:spPr>
            <a:xfrm>
              <a:off x="3627155" y="3643839"/>
              <a:ext cx="146046" cy="375192"/>
            </a:xfrm>
            <a:custGeom>
              <a:avLst/>
              <a:gdLst/>
              <a:ahLst/>
              <a:cxnLst/>
              <a:rect l="l" t="t" r="r" b="b"/>
              <a:pathLst>
                <a:path w="8761" h="22507" extrusionOk="0">
                  <a:moveTo>
                    <a:pt x="441" y="0"/>
                  </a:moveTo>
                  <a:lnTo>
                    <a:pt x="0" y="173"/>
                  </a:lnTo>
                  <a:lnTo>
                    <a:pt x="8320" y="22506"/>
                  </a:lnTo>
                  <a:lnTo>
                    <a:pt x="8761" y="22353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6" name="Google Shape;7567;p121">
              <a:extLst>
                <a:ext uri="{FF2B5EF4-FFF2-40B4-BE49-F238E27FC236}">
                  <a16:creationId xmlns:a16="http://schemas.microsoft.com/office/drawing/2014/main" id="{E0A1C718-86AD-C63E-67B7-1A59067FC4CA}"/>
                </a:ext>
              </a:extLst>
            </p:cNvPr>
            <p:cNvSpPr/>
            <p:nvPr/>
          </p:nvSpPr>
          <p:spPr>
            <a:xfrm>
              <a:off x="3350083" y="3593346"/>
              <a:ext cx="933153" cy="933470"/>
            </a:xfrm>
            <a:custGeom>
              <a:avLst/>
              <a:gdLst/>
              <a:ahLst/>
              <a:cxnLst/>
              <a:rect l="l" t="t" r="r" b="b"/>
              <a:pathLst>
                <a:path w="55978" h="55997" extrusionOk="0">
                  <a:moveTo>
                    <a:pt x="28679" y="1342"/>
                  </a:moveTo>
                  <a:lnTo>
                    <a:pt x="29369" y="1381"/>
                  </a:lnTo>
                  <a:lnTo>
                    <a:pt x="30040" y="1419"/>
                  </a:lnTo>
                  <a:lnTo>
                    <a:pt x="30711" y="1476"/>
                  </a:lnTo>
                  <a:lnTo>
                    <a:pt x="31382" y="1553"/>
                  </a:lnTo>
                  <a:lnTo>
                    <a:pt x="32053" y="1649"/>
                  </a:lnTo>
                  <a:lnTo>
                    <a:pt x="32705" y="1745"/>
                  </a:lnTo>
                  <a:lnTo>
                    <a:pt x="33376" y="1879"/>
                  </a:lnTo>
                  <a:lnTo>
                    <a:pt x="34009" y="2013"/>
                  </a:lnTo>
                  <a:lnTo>
                    <a:pt x="34660" y="2186"/>
                  </a:lnTo>
                  <a:lnTo>
                    <a:pt x="35293" y="2358"/>
                  </a:lnTo>
                  <a:lnTo>
                    <a:pt x="35926" y="2531"/>
                  </a:lnTo>
                  <a:lnTo>
                    <a:pt x="36539" y="2742"/>
                  </a:lnTo>
                  <a:lnTo>
                    <a:pt x="37153" y="2953"/>
                  </a:lnTo>
                  <a:lnTo>
                    <a:pt x="37766" y="3183"/>
                  </a:lnTo>
                  <a:lnTo>
                    <a:pt x="38379" y="3432"/>
                  </a:lnTo>
                  <a:lnTo>
                    <a:pt x="38974" y="3700"/>
                  </a:lnTo>
                  <a:lnTo>
                    <a:pt x="39549" y="3969"/>
                  </a:lnTo>
                  <a:lnTo>
                    <a:pt x="40124" y="4256"/>
                  </a:lnTo>
                  <a:lnTo>
                    <a:pt x="40699" y="4563"/>
                  </a:lnTo>
                  <a:lnTo>
                    <a:pt x="41274" y="4870"/>
                  </a:lnTo>
                  <a:lnTo>
                    <a:pt x="41811" y="5195"/>
                  </a:lnTo>
                  <a:lnTo>
                    <a:pt x="42367" y="5541"/>
                  </a:lnTo>
                  <a:lnTo>
                    <a:pt x="42904" y="5886"/>
                  </a:lnTo>
                  <a:lnTo>
                    <a:pt x="43421" y="6250"/>
                  </a:lnTo>
                  <a:lnTo>
                    <a:pt x="43939" y="6633"/>
                  </a:lnTo>
                  <a:lnTo>
                    <a:pt x="44456" y="7017"/>
                  </a:lnTo>
                  <a:lnTo>
                    <a:pt x="44955" y="7419"/>
                  </a:lnTo>
                  <a:lnTo>
                    <a:pt x="45434" y="7841"/>
                  </a:lnTo>
                  <a:lnTo>
                    <a:pt x="45913" y="8263"/>
                  </a:lnTo>
                  <a:lnTo>
                    <a:pt x="46393" y="8704"/>
                  </a:lnTo>
                  <a:lnTo>
                    <a:pt x="46853" y="9145"/>
                  </a:lnTo>
                  <a:lnTo>
                    <a:pt x="47294" y="9605"/>
                  </a:lnTo>
                  <a:lnTo>
                    <a:pt x="47734" y="10065"/>
                  </a:lnTo>
                  <a:lnTo>
                    <a:pt x="48156" y="10544"/>
                  </a:lnTo>
                  <a:lnTo>
                    <a:pt x="48559" y="11042"/>
                  </a:lnTo>
                  <a:lnTo>
                    <a:pt x="48961" y="11541"/>
                  </a:lnTo>
                  <a:lnTo>
                    <a:pt x="49364" y="12039"/>
                  </a:lnTo>
                  <a:lnTo>
                    <a:pt x="49728" y="12557"/>
                  </a:lnTo>
                  <a:lnTo>
                    <a:pt x="50092" y="13094"/>
                  </a:lnTo>
                  <a:lnTo>
                    <a:pt x="50457" y="13630"/>
                  </a:lnTo>
                  <a:lnTo>
                    <a:pt x="50802" y="14167"/>
                  </a:lnTo>
                  <a:lnTo>
                    <a:pt x="51128" y="14723"/>
                  </a:lnTo>
                  <a:lnTo>
                    <a:pt x="51434" y="15298"/>
                  </a:lnTo>
                  <a:lnTo>
                    <a:pt x="51741" y="15854"/>
                  </a:lnTo>
                  <a:lnTo>
                    <a:pt x="52029" y="16448"/>
                  </a:lnTo>
                  <a:lnTo>
                    <a:pt x="52297" y="17024"/>
                  </a:lnTo>
                  <a:lnTo>
                    <a:pt x="52565" y="17618"/>
                  </a:lnTo>
                  <a:lnTo>
                    <a:pt x="52815" y="18231"/>
                  </a:lnTo>
                  <a:lnTo>
                    <a:pt x="53045" y="18826"/>
                  </a:lnTo>
                  <a:lnTo>
                    <a:pt x="53255" y="19439"/>
                  </a:lnTo>
                  <a:lnTo>
                    <a:pt x="53447" y="20072"/>
                  </a:lnTo>
                  <a:lnTo>
                    <a:pt x="53639" y="20704"/>
                  </a:lnTo>
                  <a:lnTo>
                    <a:pt x="53811" y="21337"/>
                  </a:lnTo>
                  <a:lnTo>
                    <a:pt x="53965" y="21969"/>
                  </a:lnTo>
                  <a:lnTo>
                    <a:pt x="54118" y="22621"/>
                  </a:lnTo>
                  <a:lnTo>
                    <a:pt x="54233" y="23273"/>
                  </a:lnTo>
                  <a:lnTo>
                    <a:pt x="54348" y="23944"/>
                  </a:lnTo>
                  <a:lnTo>
                    <a:pt x="54444" y="24596"/>
                  </a:lnTo>
                  <a:lnTo>
                    <a:pt x="54521" y="25267"/>
                  </a:lnTo>
                  <a:lnTo>
                    <a:pt x="54578" y="25938"/>
                  </a:lnTo>
                  <a:lnTo>
                    <a:pt x="54617" y="26628"/>
                  </a:lnTo>
                  <a:lnTo>
                    <a:pt x="54655" y="27318"/>
                  </a:lnTo>
                  <a:lnTo>
                    <a:pt x="54655" y="27989"/>
                  </a:lnTo>
                  <a:lnTo>
                    <a:pt x="54655" y="28679"/>
                  </a:lnTo>
                  <a:lnTo>
                    <a:pt x="54617" y="29369"/>
                  </a:lnTo>
                  <a:lnTo>
                    <a:pt x="54578" y="30040"/>
                  </a:lnTo>
                  <a:lnTo>
                    <a:pt x="54521" y="30730"/>
                  </a:lnTo>
                  <a:lnTo>
                    <a:pt x="54444" y="31401"/>
                  </a:lnTo>
                  <a:lnTo>
                    <a:pt x="54348" y="32053"/>
                  </a:lnTo>
                  <a:lnTo>
                    <a:pt x="54233" y="32724"/>
                  </a:lnTo>
                  <a:lnTo>
                    <a:pt x="54118" y="33376"/>
                  </a:lnTo>
                  <a:lnTo>
                    <a:pt x="53965" y="34028"/>
                  </a:lnTo>
                  <a:lnTo>
                    <a:pt x="53811" y="34660"/>
                  </a:lnTo>
                  <a:lnTo>
                    <a:pt x="53639" y="35293"/>
                  </a:lnTo>
                  <a:lnTo>
                    <a:pt x="53447" y="35925"/>
                  </a:lnTo>
                  <a:lnTo>
                    <a:pt x="53255" y="36539"/>
                  </a:lnTo>
                  <a:lnTo>
                    <a:pt x="53045" y="37171"/>
                  </a:lnTo>
                  <a:lnTo>
                    <a:pt x="52815" y="37766"/>
                  </a:lnTo>
                  <a:lnTo>
                    <a:pt x="52565" y="38379"/>
                  </a:lnTo>
                  <a:lnTo>
                    <a:pt x="52297" y="38973"/>
                  </a:lnTo>
                  <a:lnTo>
                    <a:pt x="52029" y="39549"/>
                  </a:lnTo>
                  <a:lnTo>
                    <a:pt x="51741" y="40143"/>
                  </a:lnTo>
                  <a:lnTo>
                    <a:pt x="51434" y="40699"/>
                  </a:lnTo>
                  <a:lnTo>
                    <a:pt x="51128" y="41274"/>
                  </a:lnTo>
                  <a:lnTo>
                    <a:pt x="50802" y="41830"/>
                  </a:lnTo>
                  <a:lnTo>
                    <a:pt x="50457" y="42367"/>
                  </a:lnTo>
                  <a:lnTo>
                    <a:pt x="50092" y="42903"/>
                  </a:lnTo>
                  <a:lnTo>
                    <a:pt x="49728" y="43421"/>
                  </a:lnTo>
                  <a:lnTo>
                    <a:pt x="49364" y="43958"/>
                  </a:lnTo>
                  <a:lnTo>
                    <a:pt x="48961" y="44456"/>
                  </a:lnTo>
                  <a:lnTo>
                    <a:pt x="48559" y="44955"/>
                  </a:lnTo>
                  <a:lnTo>
                    <a:pt x="48156" y="45453"/>
                  </a:lnTo>
                  <a:lnTo>
                    <a:pt x="47734" y="45913"/>
                  </a:lnTo>
                  <a:lnTo>
                    <a:pt x="47294" y="46392"/>
                  </a:lnTo>
                  <a:lnTo>
                    <a:pt x="46853" y="46852"/>
                  </a:lnTo>
                  <a:lnTo>
                    <a:pt x="46393" y="47293"/>
                  </a:lnTo>
                  <a:lnTo>
                    <a:pt x="45913" y="47734"/>
                  </a:lnTo>
                  <a:lnTo>
                    <a:pt x="45434" y="48156"/>
                  </a:lnTo>
                  <a:lnTo>
                    <a:pt x="44955" y="48578"/>
                  </a:lnTo>
                  <a:lnTo>
                    <a:pt x="44456" y="48980"/>
                  </a:lnTo>
                  <a:lnTo>
                    <a:pt x="43939" y="49364"/>
                  </a:lnTo>
                  <a:lnTo>
                    <a:pt x="43421" y="49747"/>
                  </a:lnTo>
                  <a:lnTo>
                    <a:pt x="42904" y="50111"/>
                  </a:lnTo>
                  <a:lnTo>
                    <a:pt x="42367" y="50456"/>
                  </a:lnTo>
                  <a:lnTo>
                    <a:pt x="41811" y="50802"/>
                  </a:lnTo>
                  <a:lnTo>
                    <a:pt x="41274" y="51127"/>
                  </a:lnTo>
                  <a:lnTo>
                    <a:pt x="40699" y="51434"/>
                  </a:lnTo>
                  <a:lnTo>
                    <a:pt x="40124" y="51741"/>
                  </a:lnTo>
                  <a:lnTo>
                    <a:pt x="39549" y="52028"/>
                  </a:lnTo>
                  <a:lnTo>
                    <a:pt x="38974" y="52297"/>
                  </a:lnTo>
                  <a:lnTo>
                    <a:pt x="38379" y="52565"/>
                  </a:lnTo>
                  <a:lnTo>
                    <a:pt x="37766" y="52814"/>
                  </a:lnTo>
                  <a:lnTo>
                    <a:pt x="37153" y="53044"/>
                  </a:lnTo>
                  <a:lnTo>
                    <a:pt x="36539" y="53255"/>
                  </a:lnTo>
                  <a:lnTo>
                    <a:pt x="35926" y="53466"/>
                  </a:lnTo>
                  <a:lnTo>
                    <a:pt x="35293" y="53639"/>
                  </a:lnTo>
                  <a:lnTo>
                    <a:pt x="34660" y="53811"/>
                  </a:lnTo>
                  <a:lnTo>
                    <a:pt x="34009" y="53984"/>
                  </a:lnTo>
                  <a:lnTo>
                    <a:pt x="33376" y="54118"/>
                  </a:lnTo>
                  <a:lnTo>
                    <a:pt x="32705" y="54233"/>
                  </a:lnTo>
                  <a:lnTo>
                    <a:pt x="32053" y="54348"/>
                  </a:lnTo>
                  <a:lnTo>
                    <a:pt x="31382" y="54444"/>
                  </a:lnTo>
                  <a:lnTo>
                    <a:pt x="30711" y="54521"/>
                  </a:lnTo>
                  <a:lnTo>
                    <a:pt x="30040" y="54578"/>
                  </a:lnTo>
                  <a:lnTo>
                    <a:pt x="29369" y="54616"/>
                  </a:lnTo>
                  <a:lnTo>
                    <a:pt x="28679" y="54655"/>
                  </a:lnTo>
                  <a:lnTo>
                    <a:pt x="27299" y="54655"/>
                  </a:lnTo>
                  <a:lnTo>
                    <a:pt x="26628" y="54616"/>
                  </a:lnTo>
                  <a:lnTo>
                    <a:pt x="25938" y="54578"/>
                  </a:lnTo>
                  <a:lnTo>
                    <a:pt x="25267" y="54521"/>
                  </a:lnTo>
                  <a:lnTo>
                    <a:pt x="24596" y="54444"/>
                  </a:lnTo>
                  <a:lnTo>
                    <a:pt x="23944" y="54348"/>
                  </a:lnTo>
                  <a:lnTo>
                    <a:pt x="23273" y="54233"/>
                  </a:lnTo>
                  <a:lnTo>
                    <a:pt x="22621" y="54118"/>
                  </a:lnTo>
                  <a:lnTo>
                    <a:pt x="21970" y="53984"/>
                  </a:lnTo>
                  <a:lnTo>
                    <a:pt x="21337" y="53811"/>
                  </a:lnTo>
                  <a:lnTo>
                    <a:pt x="20704" y="53639"/>
                  </a:lnTo>
                  <a:lnTo>
                    <a:pt x="20072" y="53466"/>
                  </a:lnTo>
                  <a:lnTo>
                    <a:pt x="19439" y="53255"/>
                  </a:lnTo>
                  <a:lnTo>
                    <a:pt x="18826" y="53044"/>
                  </a:lnTo>
                  <a:lnTo>
                    <a:pt x="18212" y="52814"/>
                  </a:lnTo>
                  <a:lnTo>
                    <a:pt x="17618" y="52565"/>
                  </a:lnTo>
                  <a:lnTo>
                    <a:pt x="17024" y="52297"/>
                  </a:lnTo>
                  <a:lnTo>
                    <a:pt x="16430" y="52028"/>
                  </a:lnTo>
                  <a:lnTo>
                    <a:pt x="15854" y="51741"/>
                  </a:lnTo>
                  <a:lnTo>
                    <a:pt x="15279" y="51434"/>
                  </a:lnTo>
                  <a:lnTo>
                    <a:pt x="14723" y="51127"/>
                  </a:lnTo>
                  <a:lnTo>
                    <a:pt x="14167" y="50802"/>
                  </a:lnTo>
                  <a:lnTo>
                    <a:pt x="13631" y="50456"/>
                  </a:lnTo>
                  <a:lnTo>
                    <a:pt x="13094" y="50111"/>
                  </a:lnTo>
                  <a:lnTo>
                    <a:pt x="12557" y="49747"/>
                  </a:lnTo>
                  <a:lnTo>
                    <a:pt x="12040" y="49364"/>
                  </a:lnTo>
                  <a:lnTo>
                    <a:pt x="11541" y="48980"/>
                  </a:lnTo>
                  <a:lnTo>
                    <a:pt x="11043" y="48578"/>
                  </a:lnTo>
                  <a:lnTo>
                    <a:pt x="10544" y="48156"/>
                  </a:lnTo>
                  <a:lnTo>
                    <a:pt x="10065" y="47734"/>
                  </a:lnTo>
                  <a:lnTo>
                    <a:pt x="9605" y="47293"/>
                  </a:lnTo>
                  <a:lnTo>
                    <a:pt x="9145" y="46852"/>
                  </a:lnTo>
                  <a:lnTo>
                    <a:pt x="8704" y="46392"/>
                  </a:lnTo>
                  <a:lnTo>
                    <a:pt x="8263" y="45913"/>
                  </a:lnTo>
                  <a:lnTo>
                    <a:pt x="7841" y="45453"/>
                  </a:lnTo>
                  <a:lnTo>
                    <a:pt x="7420" y="44955"/>
                  </a:lnTo>
                  <a:lnTo>
                    <a:pt x="7017" y="44456"/>
                  </a:lnTo>
                  <a:lnTo>
                    <a:pt x="6634" y="43958"/>
                  </a:lnTo>
                  <a:lnTo>
                    <a:pt x="6250" y="43421"/>
                  </a:lnTo>
                  <a:lnTo>
                    <a:pt x="5886" y="42903"/>
                  </a:lnTo>
                  <a:lnTo>
                    <a:pt x="5541" y="42367"/>
                  </a:lnTo>
                  <a:lnTo>
                    <a:pt x="5196" y="41830"/>
                  </a:lnTo>
                  <a:lnTo>
                    <a:pt x="4870" y="41274"/>
                  </a:lnTo>
                  <a:lnTo>
                    <a:pt x="4544" y="40699"/>
                  </a:lnTo>
                  <a:lnTo>
                    <a:pt x="4256" y="40143"/>
                  </a:lnTo>
                  <a:lnTo>
                    <a:pt x="3969" y="39549"/>
                  </a:lnTo>
                  <a:lnTo>
                    <a:pt x="3681" y="38973"/>
                  </a:lnTo>
                  <a:lnTo>
                    <a:pt x="3432" y="38379"/>
                  </a:lnTo>
                  <a:lnTo>
                    <a:pt x="3183" y="37766"/>
                  </a:lnTo>
                  <a:lnTo>
                    <a:pt x="2953" y="37171"/>
                  </a:lnTo>
                  <a:lnTo>
                    <a:pt x="2742" y="36539"/>
                  </a:lnTo>
                  <a:lnTo>
                    <a:pt x="2531" y="35925"/>
                  </a:lnTo>
                  <a:lnTo>
                    <a:pt x="2339" y="35293"/>
                  </a:lnTo>
                  <a:lnTo>
                    <a:pt x="2167" y="34660"/>
                  </a:lnTo>
                  <a:lnTo>
                    <a:pt x="2014" y="34028"/>
                  </a:lnTo>
                  <a:lnTo>
                    <a:pt x="1879" y="33376"/>
                  </a:lnTo>
                  <a:lnTo>
                    <a:pt x="1745" y="32724"/>
                  </a:lnTo>
                  <a:lnTo>
                    <a:pt x="1649" y="32053"/>
                  </a:lnTo>
                  <a:lnTo>
                    <a:pt x="1553" y="31401"/>
                  </a:lnTo>
                  <a:lnTo>
                    <a:pt x="1477" y="30730"/>
                  </a:lnTo>
                  <a:lnTo>
                    <a:pt x="1419" y="30040"/>
                  </a:lnTo>
                  <a:lnTo>
                    <a:pt x="1362" y="29369"/>
                  </a:lnTo>
                  <a:lnTo>
                    <a:pt x="1343" y="28679"/>
                  </a:lnTo>
                  <a:lnTo>
                    <a:pt x="1343" y="27989"/>
                  </a:lnTo>
                  <a:lnTo>
                    <a:pt x="1343" y="27318"/>
                  </a:lnTo>
                  <a:lnTo>
                    <a:pt x="1362" y="26628"/>
                  </a:lnTo>
                  <a:lnTo>
                    <a:pt x="1419" y="25938"/>
                  </a:lnTo>
                  <a:lnTo>
                    <a:pt x="1477" y="25267"/>
                  </a:lnTo>
                  <a:lnTo>
                    <a:pt x="1553" y="24596"/>
                  </a:lnTo>
                  <a:lnTo>
                    <a:pt x="1649" y="23944"/>
                  </a:lnTo>
                  <a:lnTo>
                    <a:pt x="1745" y="23273"/>
                  </a:lnTo>
                  <a:lnTo>
                    <a:pt x="1879" y="22621"/>
                  </a:lnTo>
                  <a:lnTo>
                    <a:pt x="2014" y="21969"/>
                  </a:lnTo>
                  <a:lnTo>
                    <a:pt x="2167" y="21337"/>
                  </a:lnTo>
                  <a:lnTo>
                    <a:pt x="2339" y="20704"/>
                  </a:lnTo>
                  <a:lnTo>
                    <a:pt x="2531" y="20072"/>
                  </a:lnTo>
                  <a:lnTo>
                    <a:pt x="2742" y="19439"/>
                  </a:lnTo>
                  <a:lnTo>
                    <a:pt x="2953" y="18826"/>
                  </a:lnTo>
                  <a:lnTo>
                    <a:pt x="3183" y="18231"/>
                  </a:lnTo>
                  <a:lnTo>
                    <a:pt x="3432" y="17618"/>
                  </a:lnTo>
                  <a:lnTo>
                    <a:pt x="3681" y="17024"/>
                  </a:lnTo>
                  <a:lnTo>
                    <a:pt x="3969" y="16448"/>
                  </a:lnTo>
                  <a:lnTo>
                    <a:pt x="4256" y="15854"/>
                  </a:lnTo>
                  <a:lnTo>
                    <a:pt x="4544" y="15298"/>
                  </a:lnTo>
                  <a:lnTo>
                    <a:pt x="4870" y="14723"/>
                  </a:lnTo>
                  <a:lnTo>
                    <a:pt x="5196" y="14167"/>
                  </a:lnTo>
                  <a:lnTo>
                    <a:pt x="5541" y="13630"/>
                  </a:lnTo>
                  <a:lnTo>
                    <a:pt x="5886" y="13094"/>
                  </a:lnTo>
                  <a:lnTo>
                    <a:pt x="6250" y="12557"/>
                  </a:lnTo>
                  <a:lnTo>
                    <a:pt x="6634" y="12039"/>
                  </a:lnTo>
                  <a:lnTo>
                    <a:pt x="7017" y="11541"/>
                  </a:lnTo>
                  <a:lnTo>
                    <a:pt x="7420" y="11042"/>
                  </a:lnTo>
                  <a:lnTo>
                    <a:pt x="7841" y="10544"/>
                  </a:lnTo>
                  <a:lnTo>
                    <a:pt x="8263" y="10065"/>
                  </a:lnTo>
                  <a:lnTo>
                    <a:pt x="8704" y="9605"/>
                  </a:lnTo>
                  <a:lnTo>
                    <a:pt x="9145" y="9145"/>
                  </a:lnTo>
                  <a:lnTo>
                    <a:pt x="9605" y="8704"/>
                  </a:lnTo>
                  <a:lnTo>
                    <a:pt x="10065" y="8263"/>
                  </a:lnTo>
                  <a:lnTo>
                    <a:pt x="10544" y="7841"/>
                  </a:lnTo>
                  <a:lnTo>
                    <a:pt x="11043" y="7419"/>
                  </a:lnTo>
                  <a:lnTo>
                    <a:pt x="11541" y="7017"/>
                  </a:lnTo>
                  <a:lnTo>
                    <a:pt x="12040" y="6633"/>
                  </a:lnTo>
                  <a:lnTo>
                    <a:pt x="12557" y="6250"/>
                  </a:lnTo>
                  <a:lnTo>
                    <a:pt x="13094" y="5886"/>
                  </a:lnTo>
                  <a:lnTo>
                    <a:pt x="13631" y="5541"/>
                  </a:lnTo>
                  <a:lnTo>
                    <a:pt x="14167" y="5195"/>
                  </a:lnTo>
                  <a:lnTo>
                    <a:pt x="14723" y="4870"/>
                  </a:lnTo>
                  <a:lnTo>
                    <a:pt x="15279" y="4563"/>
                  </a:lnTo>
                  <a:lnTo>
                    <a:pt x="15854" y="4256"/>
                  </a:lnTo>
                  <a:lnTo>
                    <a:pt x="16430" y="3969"/>
                  </a:lnTo>
                  <a:lnTo>
                    <a:pt x="17024" y="3700"/>
                  </a:lnTo>
                  <a:lnTo>
                    <a:pt x="17618" y="3432"/>
                  </a:lnTo>
                  <a:lnTo>
                    <a:pt x="18212" y="3183"/>
                  </a:lnTo>
                  <a:lnTo>
                    <a:pt x="18826" y="2953"/>
                  </a:lnTo>
                  <a:lnTo>
                    <a:pt x="19439" y="2742"/>
                  </a:lnTo>
                  <a:lnTo>
                    <a:pt x="20072" y="2531"/>
                  </a:lnTo>
                  <a:lnTo>
                    <a:pt x="20704" y="2358"/>
                  </a:lnTo>
                  <a:lnTo>
                    <a:pt x="21337" y="2186"/>
                  </a:lnTo>
                  <a:lnTo>
                    <a:pt x="21970" y="2013"/>
                  </a:lnTo>
                  <a:lnTo>
                    <a:pt x="22621" y="1879"/>
                  </a:lnTo>
                  <a:lnTo>
                    <a:pt x="23273" y="1745"/>
                  </a:lnTo>
                  <a:lnTo>
                    <a:pt x="23944" y="1649"/>
                  </a:lnTo>
                  <a:lnTo>
                    <a:pt x="24596" y="1553"/>
                  </a:lnTo>
                  <a:lnTo>
                    <a:pt x="25267" y="1476"/>
                  </a:lnTo>
                  <a:lnTo>
                    <a:pt x="25938" y="1419"/>
                  </a:lnTo>
                  <a:lnTo>
                    <a:pt x="26628" y="1381"/>
                  </a:lnTo>
                  <a:lnTo>
                    <a:pt x="27299" y="1342"/>
                  </a:lnTo>
                  <a:close/>
                  <a:moveTo>
                    <a:pt x="27989" y="0"/>
                  </a:moveTo>
                  <a:lnTo>
                    <a:pt x="27280" y="20"/>
                  </a:lnTo>
                  <a:lnTo>
                    <a:pt x="26551" y="39"/>
                  </a:lnTo>
                  <a:lnTo>
                    <a:pt x="25842" y="96"/>
                  </a:lnTo>
                  <a:lnTo>
                    <a:pt x="25133" y="154"/>
                  </a:lnTo>
                  <a:lnTo>
                    <a:pt x="24423" y="230"/>
                  </a:lnTo>
                  <a:lnTo>
                    <a:pt x="23733" y="326"/>
                  </a:lnTo>
                  <a:lnTo>
                    <a:pt x="23043" y="441"/>
                  </a:lnTo>
                  <a:lnTo>
                    <a:pt x="22353" y="575"/>
                  </a:lnTo>
                  <a:lnTo>
                    <a:pt x="21682" y="729"/>
                  </a:lnTo>
                  <a:lnTo>
                    <a:pt x="20992" y="882"/>
                  </a:lnTo>
                  <a:lnTo>
                    <a:pt x="20340" y="1074"/>
                  </a:lnTo>
                  <a:lnTo>
                    <a:pt x="19669" y="1266"/>
                  </a:lnTo>
                  <a:lnTo>
                    <a:pt x="19017" y="1476"/>
                  </a:lnTo>
                  <a:lnTo>
                    <a:pt x="18366" y="1706"/>
                  </a:lnTo>
                  <a:lnTo>
                    <a:pt x="17733" y="1956"/>
                  </a:lnTo>
                  <a:lnTo>
                    <a:pt x="17100" y="2205"/>
                  </a:lnTo>
                  <a:lnTo>
                    <a:pt x="16468" y="2473"/>
                  </a:lnTo>
                  <a:lnTo>
                    <a:pt x="15854" y="2761"/>
                  </a:lnTo>
                  <a:lnTo>
                    <a:pt x="15260" y="3068"/>
                  </a:lnTo>
                  <a:lnTo>
                    <a:pt x="14647" y="3393"/>
                  </a:lnTo>
                  <a:lnTo>
                    <a:pt x="14072" y="3719"/>
                  </a:lnTo>
                  <a:lnTo>
                    <a:pt x="13477" y="4064"/>
                  </a:lnTo>
                  <a:lnTo>
                    <a:pt x="12902" y="4409"/>
                  </a:lnTo>
                  <a:lnTo>
                    <a:pt x="12346" y="4793"/>
                  </a:lnTo>
                  <a:lnTo>
                    <a:pt x="11790" y="5176"/>
                  </a:lnTo>
                  <a:lnTo>
                    <a:pt x="11254" y="5560"/>
                  </a:lnTo>
                  <a:lnTo>
                    <a:pt x="10717" y="5981"/>
                  </a:lnTo>
                  <a:lnTo>
                    <a:pt x="10199" y="6403"/>
                  </a:lnTo>
                  <a:lnTo>
                    <a:pt x="9682" y="6825"/>
                  </a:lnTo>
                  <a:lnTo>
                    <a:pt x="9183" y="7285"/>
                  </a:lnTo>
                  <a:lnTo>
                    <a:pt x="8685" y="7726"/>
                  </a:lnTo>
                  <a:lnTo>
                    <a:pt x="8206" y="8205"/>
                  </a:lnTo>
                  <a:lnTo>
                    <a:pt x="7726" y="8684"/>
                  </a:lnTo>
                  <a:lnTo>
                    <a:pt x="7266" y="9183"/>
                  </a:lnTo>
                  <a:lnTo>
                    <a:pt x="6825" y="9681"/>
                  </a:lnTo>
                  <a:lnTo>
                    <a:pt x="6404" y="10199"/>
                  </a:lnTo>
                  <a:lnTo>
                    <a:pt x="5982" y="10717"/>
                  </a:lnTo>
                  <a:lnTo>
                    <a:pt x="5560" y="11253"/>
                  </a:lnTo>
                  <a:lnTo>
                    <a:pt x="5177" y="11790"/>
                  </a:lnTo>
                  <a:lnTo>
                    <a:pt x="4793" y="12346"/>
                  </a:lnTo>
                  <a:lnTo>
                    <a:pt x="4410" y="12902"/>
                  </a:lnTo>
                  <a:lnTo>
                    <a:pt x="4065" y="13477"/>
                  </a:lnTo>
                  <a:lnTo>
                    <a:pt x="3720" y="14071"/>
                  </a:lnTo>
                  <a:lnTo>
                    <a:pt x="3375" y="14646"/>
                  </a:lnTo>
                  <a:lnTo>
                    <a:pt x="3068" y="15260"/>
                  </a:lnTo>
                  <a:lnTo>
                    <a:pt x="2761" y="15854"/>
                  </a:lnTo>
                  <a:lnTo>
                    <a:pt x="2474" y="16487"/>
                  </a:lnTo>
                  <a:lnTo>
                    <a:pt x="2205" y="17100"/>
                  </a:lnTo>
                  <a:lnTo>
                    <a:pt x="1937" y="17733"/>
                  </a:lnTo>
                  <a:lnTo>
                    <a:pt x="1707" y="18365"/>
                  </a:lnTo>
                  <a:lnTo>
                    <a:pt x="1477" y="19017"/>
                  </a:lnTo>
                  <a:lnTo>
                    <a:pt x="1266" y="19669"/>
                  </a:lnTo>
                  <a:lnTo>
                    <a:pt x="1074" y="20340"/>
                  </a:lnTo>
                  <a:lnTo>
                    <a:pt x="882" y="21011"/>
                  </a:lnTo>
                  <a:lnTo>
                    <a:pt x="729" y="21682"/>
                  </a:lnTo>
                  <a:lnTo>
                    <a:pt x="576" y="22353"/>
                  </a:lnTo>
                  <a:lnTo>
                    <a:pt x="442" y="23043"/>
                  </a:lnTo>
                  <a:lnTo>
                    <a:pt x="327" y="23733"/>
                  </a:lnTo>
                  <a:lnTo>
                    <a:pt x="231" y="24423"/>
                  </a:lnTo>
                  <a:lnTo>
                    <a:pt x="154" y="25133"/>
                  </a:lnTo>
                  <a:lnTo>
                    <a:pt x="77" y="25842"/>
                  </a:lnTo>
                  <a:lnTo>
                    <a:pt x="39" y="26551"/>
                  </a:lnTo>
                  <a:lnTo>
                    <a:pt x="20" y="27280"/>
                  </a:lnTo>
                  <a:lnTo>
                    <a:pt x="1" y="27989"/>
                  </a:lnTo>
                  <a:lnTo>
                    <a:pt x="20" y="28717"/>
                  </a:lnTo>
                  <a:lnTo>
                    <a:pt x="39" y="29446"/>
                  </a:lnTo>
                  <a:lnTo>
                    <a:pt x="77" y="30155"/>
                  </a:lnTo>
                  <a:lnTo>
                    <a:pt x="154" y="30864"/>
                  </a:lnTo>
                  <a:lnTo>
                    <a:pt x="231" y="31555"/>
                  </a:lnTo>
                  <a:lnTo>
                    <a:pt x="327" y="32264"/>
                  </a:lnTo>
                  <a:lnTo>
                    <a:pt x="442" y="32954"/>
                  </a:lnTo>
                  <a:lnTo>
                    <a:pt x="576" y="33644"/>
                  </a:lnTo>
                  <a:lnTo>
                    <a:pt x="729" y="34315"/>
                  </a:lnTo>
                  <a:lnTo>
                    <a:pt x="882" y="34986"/>
                  </a:lnTo>
                  <a:lnTo>
                    <a:pt x="1074" y="35657"/>
                  </a:lnTo>
                  <a:lnTo>
                    <a:pt x="1266" y="36328"/>
                  </a:lnTo>
                  <a:lnTo>
                    <a:pt x="1477" y="36980"/>
                  </a:lnTo>
                  <a:lnTo>
                    <a:pt x="1707" y="37612"/>
                  </a:lnTo>
                  <a:lnTo>
                    <a:pt x="1937" y="38264"/>
                  </a:lnTo>
                  <a:lnTo>
                    <a:pt x="2205" y="38897"/>
                  </a:lnTo>
                  <a:lnTo>
                    <a:pt x="2474" y="39510"/>
                  </a:lnTo>
                  <a:lnTo>
                    <a:pt x="2761" y="40124"/>
                  </a:lnTo>
                  <a:lnTo>
                    <a:pt x="3068" y="40737"/>
                  </a:lnTo>
                  <a:lnTo>
                    <a:pt x="3375" y="41331"/>
                  </a:lnTo>
                  <a:lnTo>
                    <a:pt x="3720" y="41926"/>
                  </a:lnTo>
                  <a:lnTo>
                    <a:pt x="4065" y="42520"/>
                  </a:lnTo>
                  <a:lnTo>
                    <a:pt x="4410" y="43076"/>
                  </a:lnTo>
                  <a:lnTo>
                    <a:pt x="4793" y="43651"/>
                  </a:lnTo>
                  <a:lnTo>
                    <a:pt x="5177" y="44207"/>
                  </a:lnTo>
                  <a:lnTo>
                    <a:pt x="5560" y="44744"/>
                  </a:lnTo>
                  <a:lnTo>
                    <a:pt x="5982" y="45280"/>
                  </a:lnTo>
                  <a:lnTo>
                    <a:pt x="6404" y="45798"/>
                  </a:lnTo>
                  <a:lnTo>
                    <a:pt x="6825" y="46316"/>
                  </a:lnTo>
                  <a:lnTo>
                    <a:pt x="7266" y="46814"/>
                  </a:lnTo>
                  <a:lnTo>
                    <a:pt x="7726" y="47313"/>
                  </a:lnTo>
                  <a:lnTo>
                    <a:pt x="8206" y="47792"/>
                  </a:lnTo>
                  <a:lnTo>
                    <a:pt x="8685" y="48252"/>
                  </a:lnTo>
                  <a:lnTo>
                    <a:pt x="9183" y="48712"/>
                  </a:lnTo>
                  <a:lnTo>
                    <a:pt x="9682" y="49172"/>
                  </a:lnTo>
                  <a:lnTo>
                    <a:pt x="10199" y="49594"/>
                  </a:lnTo>
                  <a:lnTo>
                    <a:pt x="10717" y="50016"/>
                  </a:lnTo>
                  <a:lnTo>
                    <a:pt x="11254" y="50437"/>
                  </a:lnTo>
                  <a:lnTo>
                    <a:pt x="11790" y="50821"/>
                  </a:lnTo>
                  <a:lnTo>
                    <a:pt x="12346" y="51204"/>
                  </a:lnTo>
                  <a:lnTo>
                    <a:pt x="12902" y="51587"/>
                  </a:lnTo>
                  <a:lnTo>
                    <a:pt x="13477" y="51933"/>
                  </a:lnTo>
                  <a:lnTo>
                    <a:pt x="14072" y="52278"/>
                  </a:lnTo>
                  <a:lnTo>
                    <a:pt x="14647" y="52604"/>
                  </a:lnTo>
                  <a:lnTo>
                    <a:pt x="15260" y="52929"/>
                  </a:lnTo>
                  <a:lnTo>
                    <a:pt x="15854" y="53236"/>
                  </a:lnTo>
                  <a:lnTo>
                    <a:pt x="16468" y="53524"/>
                  </a:lnTo>
                  <a:lnTo>
                    <a:pt x="17100" y="53792"/>
                  </a:lnTo>
                  <a:lnTo>
                    <a:pt x="17733" y="54041"/>
                  </a:lnTo>
                  <a:lnTo>
                    <a:pt x="18366" y="54290"/>
                  </a:lnTo>
                  <a:lnTo>
                    <a:pt x="19017" y="54521"/>
                  </a:lnTo>
                  <a:lnTo>
                    <a:pt x="19669" y="54731"/>
                  </a:lnTo>
                  <a:lnTo>
                    <a:pt x="20340" y="54923"/>
                  </a:lnTo>
                  <a:lnTo>
                    <a:pt x="20992" y="55115"/>
                  </a:lnTo>
                  <a:lnTo>
                    <a:pt x="21682" y="55268"/>
                  </a:lnTo>
                  <a:lnTo>
                    <a:pt x="22353" y="55422"/>
                  </a:lnTo>
                  <a:lnTo>
                    <a:pt x="23043" y="55556"/>
                  </a:lnTo>
                  <a:lnTo>
                    <a:pt x="23733" y="55671"/>
                  </a:lnTo>
                  <a:lnTo>
                    <a:pt x="24423" y="55767"/>
                  </a:lnTo>
                  <a:lnTo>
                    <a:pt x="25133" y="55843"/>
                  </a:lnTo>
                  <a:lnTo>
                    <a:pt x="25842" y="55901"/>
                  </a:lnTo>
                  <a:lnTo>
                    <a:pt x="26551" y="55958"/>
                  </a:lnTo>
                  <a:lnTo>
                    <a:pt x="27280" y="55977"/>
                  </a:lnTo>
                  <a:lnTo>
                    <a:pt x="27989" y="55997"/>
                  </a:lnTo>
                  <a:lnTo>
                    <a:pt x="28718" y="55977"/>
                  </a:lnTo>
                  <a:lnTo>
                    <a:pt x="29427" y="55958"/>
                  </a:lnTo>
                  <a:lnTo>
                    <a:pt x="30155" y="55901"/>
                  </a:lnTo>
                  <a:lnTo>
                    <a:pt x="30865" y="55843"/>
                  </a:lnTo>
                  <a:lnTo>
                    <a:pt x="31555" y="55767"/>
                  </a:lnTo>
                  <a:lnTo>
                    <a:pt x="32264" y="55671"/>
                  </a:lnTo>
                  <a:lnTo>
                    <a:pt x="32954" y="55556"/>
                  </a:lnTo>
                  <a:lnTo>
                    <a:pt x="33644" y="55422"/>
                  </a:lnTo>
                  <a:lnTo>
                    <a:pt x="34315" y="55268"/>
                  </a:lnTo>
                  <a:lnTo>
                    <a:pt x="34986" y="55115"/>
                  </a:lnTo>
                  <a:lnTo>
                    <a:pt x="35657" y="54923"/>
                  </a:lnTo>
                  <a:lnTo>
                    <a:pt x="36328" y="54731"/>
                  </a:lnTo>
                  <a:lnTo>
                    <a:pt x="36980" y="54521"/>
                  </a:lnTo>
                  <a:lnTo>
                    <a:pt x="37613" y="54290"/>
                  </a:lnTo>
                  <a:lnTo>
                    <a:pt x="38264" y="54041"/>
                  </a:lnTo>
                  <a:lnTo>
                    <a:pt x="38897" y="53792"/>
                  </a:lnTo>
                  <a:lnTo>
                    <a:pt x="39510" y="53524"/>
                  </a:lnTo>
                  <a:lnTo>
                    <a:pt x="40124" y="53236"/>
                  </a:lnTo>
                  <a:lnTo>
                    <a:pt x="40737" y="52929"/>
                  </a:lnTo>
                  <a:lnTo>
                    <a:pt x="41332" y="52604"/>
                  </a:lnTo>
                  <a:lnTo>
                    <a:pt x="41926" y="52278"/>
                  </a:lnTo>
                  <a:lnTo>
                    <a:pt x="42501" y="51933"/>
                  </a:lnTo>
                  <a:lnTo>
                    <a:pt x="43076" y="51587"/>
                  </a:lnTo>
                  <a:lnTo>
                    <a:pt x="43651" y="51204"/>
                  </a:lnTo>
                  <a:lnTo>
                    <a:pt x="44207" y="50821"/>
                  </a:lnTo>
                  <a:lnTo>
                    <a:pt x="44744" y="50437"/>
                  </a:lnTo>
                  <a:lnTo>
                    <a:pt x="45281" y="50016"/>
                  </a:lnTo>
                  <a:lnTo>
                    <a:pt x="45798" y="49594"/>
                  </a:lnTo>
                  <a:lnTo>
                    <a:pt x="46316" y="49172"/>
                  </a:lnTo>
                  <a:lnTo>
                    <a:pt x="46814" y="48712"/>
                  </a:lnTo>
                  <a:lnTo>
                    <a:pt x="47313" y="48252"/>
                  </a:lnTo>
                  <a:lnTo>
                    <a:pt x="47792" y="47792"/>
                  </a:lnTo>
                  <a:lnTo>
                    <a:pt x="48252" y="47313"/>
                  </a:lnTo>
                  <a:lnTo>
                    <a:pt x="48712" y="46814"/>
                  </a:lnTo>
                  <a:lnTo>
                    <a:pt x="49153" y="46316"/>
                  </a:lnTo>
                  <a:lnTo>
                    <a:pt x="49594" y="45798"/>
                  </a:lnTo>
                  <a:lnTo>
                    <a:pt x="50016" y="45280"/>
                  </a:lnTo>
                  <a:lnTo>
                    <a:pt x="50418" y="44744"/>
                  </a:lnTo>
                  <a:lnTo>
                    <a:pt x="50821" y="44207"/>
                  </a:lnTo>
                  <a:lnTo>
                    <a:pt x="51204" y="43651"/>
                  </a:lnTo>
                  <a:lnTo>
                    <a:pt x="51569" y="43076"/>
                  </a:lnTo>
                  <a:lnTo>
                    <a:pt x="51933" y="42520"/>
                  </a:lnTo>
                  <a:lnTo>
                    <a:pt x="52278" y="41926"/>
                  </a:lnTo>
                  <a:lnTo>
                    <a:pt x="52604" y="41331"/>
                  </a:lnTo>
                  <a:lnTo>
                    <a:pt x="52930" y="40737"/>
                  </a:lnTo>
                  <a:lnTo>
                    <a:pt x="53217" y="40124"/>
                  </a:lnTo>
                  <a:lnTo>
                    <a:pt x="53505" y="39510"/>
                  </a:lnTo>
                  <a:lnTo>
                    <a:pt x="53792" y="38897"/>
                  </a:lnTo>
                  <a:lnTo>
                    <a:pt x="54041" y="38264"/>
                  </a:lnTo>
                  <a:lnTo>
                    <a:pt x="54291" y="37612"/>
                  </a:lnTo>
                  <a:lnTo>
                    <a:pt x="54521" y="36980"/>
                  </a:lnTo>
                  <a:lnTo>
                    <a:pt x="54732" y="36328"/>
                  </a:lnTo>
                  <a:lnTo>
                    <a:pt x="54923" y="35657"/>
                  </a:lnTo>
                  <a:lnTo>
                    <a:pt x="55096" y="34986"/>
                  </a:lnTo>
                  <a:lnTo>
                    <a:pt x="55268" y="34315"/>
                  </a:lnTo>
                  <a:lnTo>
                    <a:pt x="55422" y="33644"/>
                  </a:lnTo>
                  <a:lnTo>
                    <a:pt x="55556" y="32954"/>
                  </a:lnTo>
                  <a:lnTo>
                    <a:pt x="55671" y="32264"/>
                  </a:lnTo>
                  <a:lnTo>
                    <a:pt x="55767" y="31555"/>
                  </a:lnTo>
                  <a:lnTo>
                    <a:pt x="55843" y="30864"/>
                  </a:lnTo>
                  <a:lnTo>
                    <a:pt x="55901" y="30155"/>
                  </a:lnTo>
                  <a:lnTo>
                    <a:pt x="55958" y="29446"/>
                  </a:lnTo>
                  <a:lnTo>
                    <a:pt x="55978" y="28717"/>
                  </a:lnTo>
                  <a:lnTo>
                    <a:pt x="55978" y="27989"/>
                  </a:lnTo>
                  <a:lnTo>
                    <a:pt x="55978" y="27280"/>
                  </a:lnTo>
                  <a:lnTo>
                    <a:pt x="55958" y="26551"/>
                  </a:lnTo>
                  <a:lnTo>
                    <a:pt x="55901" y="25842"/>
                  </a:lnTo>
                  <a:lnTo>
                    <a:pt x="55843" y="25133"/>
                  </a:lnTo>
                  <a:lnTo>
                    <a:pt x="55767" y="24423"/>
                  </a:lnTo>
                  <a:lnTo>
                    <a:pt x="55671" y="23733"/>
                  </a:lnTo>
                  <a:lnTo>
                    <a:pt x="55556" y="23043"/>
                  </a:lnTo>
                  <a:lnTo>
                    <a:pt x="55422" y="22353"/>
                  </a:lnTo>
                  <a:lnTo>
                    <a:pt x="55268" y="21682"/>
                  </a:lnTo>
                  <a:lnTo>
                    <a:pt x="55096" y="21011"/>
                  </a:lnTo>
                  <a:lnTo>
                    <a:pt x="54923" y="20340"/>
                  </a:lnTo>
                  <a:lnTo>
                    <a:pt x="54732" y="19669"/>
                  </a:lnTo>
                  <a:lnTo>
                    <a:pt x="54521" y="19017"/>
                  </a:lnTo>
                  <a:lnTo>
                    <a:pt x="54291" y="18365"/>
                  </a:lnTo>
                  <a:lnTo>
                    <a:pt x="54041" y="17733"/>
                  </a:lnTo>
                  <a:lnTo>
                    <a:pt x="53792" y="17100"/>
                  </a:lnTo>
                  <a:lnTo>
                    <a:pt x="53505" y="16487"/>
                  </a:lnTo>
                  <a:lnTo>
                    <a:pt x="53217" y="15854"/>
                  </a:lnTo>
                  <a:lnTo>
                    <a:pt x="52930" y="15260"/>
                  </a:lnTo>
                  <a:lnTo>
                    <a:pt x="52604" y="14646"/>
                  </a:lnTo>
                  <a:lnTo>
                    <a:pt x="52278" y="14071"/>
                  </a:lnTo>
                  <a:lnTo>
                    <a:pt x="51933" y="13477"/>
                  </a:lnTo>
                  <a:lnTo>
                    <a:pt x="51569" y="12902"/>
                  </a:lnTo>
                  <a:lnTo>
                    <a:pt x="51204" y="12346"/>
                  </a:lnTo>
                  <a:lnTo>
                    <a:pt x="50821" y="11790"/>
                  </a:lnTo>
                  <a:lnTo>
                    <a:pt x="50418" y="11253"/>
                  </a:lnTo>
                  <a:lnTo>
                    <a:pt x="50016" y="10717"/>
                  </a:lnTo>
                  <a:lnTo>
                    <a:pt x="49594" y="10199"/>
                  </a:lnTo>
                  <a:lnTo>
                    <a:pt x="49153" y="9681"/>
                  </a:lnTo>
                  <a:lnTo>
                    <a:pt x="48712" y="9183"/>
                  </a:lnTo>
                  <a:lnTo>
                    <a:pt x="48252" y="8684"/>
                  </a:lnTo>
                  <a:lnTo>
                    <a:pt x="47792" y="8205"/>
                  </a:lnTo>
                  <a:lnTo>
                    <a:pt x="47313" y="7726"/>
                  </a:lnTo>
                  <a:lnTo>
                    <a:pt x="46814" y="7285"/>
                  </a:lnTo>
                  <a:lnTo>
                    <a:pt x="46316" y="6825"/>
                  </a:lnTo>
                  <a:lnTo>
                    <a:pt x="45798" y="6403"/>
                  </a:lnTo>
                  <a:lnTo>
                    <a:pt x="45281" y="5981"/>
                  </a:lnTo>
                  <a:lnTo>
                    <a:pt x="44744" y="5560"/>
                  </a:lnTo>
                  <a:lnTo>
                    <a:pt x="44207" y="5176"/>
                  </a:lnTo>
                  <a:lnTo>
                    <a:pt x="43651" y="4793"/>
                  </a:lnTo>
                  <a:lnTo>
                    <a:pt x="43076" y="4409"/>
                  </a:lnTo>
                  <a:lnTo>
                    <a:pt x="42501" y="4064"/>
                  </a:lnTo>
                  <a:lnTo>
                    <a:pt x="41926" y="3719"/>
                  </a:lnTo>
                  <a:lnTo>
                    <a:pt x="41332" y="3393"/>
                  </a:lnTo>
                  <a:lnTo>
                    <a:pt x="40737" y="3068"/>
                  </a:lnTo>
                  <a:lnTo>
                    <a:pt x="40124" y="2761"/>
                  </a:lnTo>
                  <a:lnTo>
                    <a:pt x="39510" y="2473"/>
                  </a:lnTo>
                  <a:lnTo>
                    <a:pt x="38897" y="2205"/>
                  </a:lnTo>
                  <a:lnTo>
                    <a:pt x="38264" y="1956"/>
                  </a:lnTo>
                  <a:lnTo>
                    <a:pt x="37613" y="1706"/>
                  </a:lnTo>
                  <a:lnTo>
                    <a:pt x="36980" y="1476"/>
                  </a:lnTo>
                  <a:lnTo>
                    <a:pt x="36328" y="1266"/>
                  </a:lnTo>
                  <a:lnTo>
                    <a:pt x="35657" y="1074"/>
                  </a:lnTo>
                  <a:lnTo>
                    <a:pt x="34986" y="882"/>
                  </a:lnTo>
                  <a:lnTo>
                    <a:pt x="34315" y="729"/>
                  </a:lnTo>
                  <a:lnTo>
                    <a:pt x="33644" y="575"/>
                  </a:lnTo>
                  <a:lnTo>
                    <a:pt x="32954" y="441"/>
                  </a:lnTo>
                  <a:lnTo>
                    <a:pt x="32264" y="326"/>
                  </a:lnTo>
                  <a:lnTo>
                    <a:pt x="31555" y="230"/>
                  </a:lnTo>
                  <a:lnTo>
                    <a:pt x="30865" y="154"/>
                  </a:lnTo>
                  <a:lnTo>
                    <a:pt x="30155" y="96"/>
                  </a:lnTo>
                  <a:lnTo>
                    <a:pt x="29427" y="39"/>
                  </a:lnTo>
                  <a:lnTo>
                    <a:pt x="28718" y="20"/>
                  </a:lnTo>
                  <a:lnTo>
                    <a:pt x="27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7" name="Google Shape;7568;p121">
              <a:extLst>
                <a:ext uri="{FF2B5EF4-FFF2-40B4-BE49-F238E27FC236}">
                  <a16:creationId xmlns:a16="http://schemas.microsoft.com/office/drawing/2014/main" id="{76897630-9E75-DE6F-EA0F-90E65CD30633}"/>
                </a:ext>
              </a:extLst>
            </p:cNvPr>
            <p:cNvSpPr/>
            <p:nvPr/>
          </p:nvSpPr>
          <p:spPr>
            <a:xfrm>
              <a:off x="3372454" y="3615717"/>
              <a:ext cx="888728" cy="888728"/>
            </a:xfrm>
            <a:custGeom>
              <a:avLst/>
              <a:gdLst/>
              <a:ahLst/>
              <a:cxnLst/>
              <a:rect l="l" t="t" r="r" b="b"/>
              <a:pathLst>
                <a:path w="53313" h="53313" extrusionOk="0">
                  <a:moveTo>
                    <a:pt x="26647" y="710"/>
                  </a:moveTo>
                  <a:lnTo>
                    <a:pt x="27318" y="729"/>
                  </a:lnTo>
                  <a:lnTo>
                    <a:pt x="27989" y="748"/>
                  </a:lnTo>
                  <a:lnTo>
                    <a:pt x="28641" y="786"/>
                  </a:lnTo>
                  <a:lnTo>
                    <a:pt x="29293" y="844"/>
                  </a:lnTo>
                  <a:lnTo>
                    <a:pt x="29944" y="920"/>
                  </a:lnTo>
                  <a:lnTo>
                    <a:pt x="30596" y="1016"/>
                  </a:lnTo>
                  <a:lnTo>
                    <a:pt x="31229" y="1112"/>
                  </a:lnTo>
                  <a:lnTo>
                    <a:pt x="31861" y="1246"/>
                  </a:lnTo>
                  <a:lnTo>
                    <a:pt x="32494" y="1381"/>
                  </a:lnTo>
                  <a:lnTo>
                    <a:pt x="33127" y="1534"/>
                  </a:lnTo>
                  <a:lnTo>
                    <a:pt x="33740" y="1687"/>
                  </a:lnTo>
                  <a:lnTo>
                    <a:pt x="34354" y="1879"/>
                  </a:lnTo>
                  <a:lnTo>
                    <a:pt x="34948" y="2071"/>
                  </a:lnTo>
                  <a:lnTo>
                    <a:pt x="35542" y="2282"/>
                  </a:lnTo>
                  <a:lnTo>
                    <a:pt x="36136" y="2512"/>
                  </a:lnTo>
                  <a:lnTo>
                    <a:pt x="36731" y="2742"/>
                  </a:lnTo>
                  <a:lnTo>
                    <a:pt x="37306" y="2991"/>
                  </a:lnTo>
                  <a:lnTo>
                    <a:pt x="37881" y="3259"/>
                  </a:lnTo>
                  <a:lnTo>
                    <a:pt x="38437" y="3547"/>
                  </a:lnTo>
                  <a:lnTo>
                    <a:pt x="38993" y="3834"/>
                  </a:lnTo>
                  <a:lnTo>
                    <a:pt x="39530" y="4141"/>
                  </a:lnTo>
                  <a:lnTo>
                    <a:pt x="40066" y="4467"/>
                  </a:lnTo>
                  <a:lnTo>
                    <a:pt x="40603" y="4793"/>
                  </a:lnTo>
                  <a:lnTo>
                    <a:pt x="41121" y="5138"/>
                  </a:lnTo>
                  <a:lnTo>
                    <a:pt x="41638" y="5483"/>
                  </a:lnTo>
                  <a:lnTo>
                    <a:pt x="42137" y="5847"/>
                  </a:lnTo>
                  <a:lnTo>
                    <a:pt x="42635" y="6231"/>
                  </a:lnTo>
                  <a:lnTo>
                    <a:pt x="43114" y="6614"/>
                  </a:lnTo>
                  <a:lnTo>
                    <a:pt x="43594" y="7017"/>
                  </a:lnTo>
                  <a:lnTo>
                    <a:pt x="44054" y="7438"/>
                  </a:lnTo>
                  <a:lnTo>
                    <a:pt x="44514" y="7860"/>
                  </a:lnTo>
                  <a:lnTo>
                    <a:pt x="44955" y="8301"/>
                  </a:lnTo>
                  <a:lnTo>
                    <a:pt x="45396" y="8742"/>
                  </a:lnTo>
                  <a:lnTo>
                    <a:pt x="45817" y="9183"/>
                  </a:lnTo>
                  <a:lnTo>
                    <a:pt x="46220" y="9662"/>
                  </a:lnTo>
                  <a:lnTo>
                    <a:pt x="46623" y="10122"/>
                  </a:lnTo>
                  <a:lnTo>
                    <a:pt x="47006" y="10621"/>
                  </a:lnTo>
                  <a:lnTo>
                    <a:pt x="47389" y="11100"/>
                  </a:lnTo>
                  <a:lnTo>
                    <a:pt x="47754" y="11617"/>
                  </a:lnTo>
                  <a:lnTo>
                    <a:pt x="48118" y="12116"/>
                  </a:lnTo>
                  <a:lnTo>
                    <a:pt x="48463" y="12653"/>
                  </a:lnTo>
                  <a:lnTo>
                    <a:pt x="48789" y="13170"/>
                  </a:lnTo>
                  <a:lnTo>
                    <a:pt x="49095" y="13707"/>
                  </a:lnTo>
                  <a:lnTo>
                    <a:pt x="49402" y="14263"/>
                  </a:lnTo>
                  <a:lnTo>
                    <a:pt x="49709" y="14819"/>
                  </a:lnTo>
                  <a:lnTo>
                    <a:pt x="49977" y="15375"/>
                  </a:lnTo>
                  <a:lnTo>
                    <a:pt x="50246" y="15950"/>
                  </a:lnTo>
                  <a:lnTo>
                    <a:pt x="50495" y="16525"/>
                  </a:lnTo>
                  <a:lnTo>
                    <a:pt x="50744" y="17100"/>
                  </a:lnTo>
                  <a:lnTo>
                    <a:pt x="50955" y="17694"/>
                  </a:lnTo>
                  <a:lnTo>
                    <a:pt x="51166" y="18289"/>
                  </a:lnTo>
                  <a:lnTo>
                    <a:pt x="51377" y="18902"/>
                  </a:lnTo>
                  <a:lnTo>
                    <a:pt x="51549" y="19516"/>
                  </a:lnTo>
                  <a:lnTo>
                    <a:pt x="51722" y="20129"/>
                  </a:lnTo>
                  <a:lnTo>
                    <a:pt x="51875" y="20742"/>
                  </a:lnTo>
                  <a:lnTo>
                    <a:pt x="52009" y="21375"/>
                  </a:lnTo>
                  <a:lnTo>
                    <a:pt x="52124" y="22008"/>
                  </a:lnTo>
                  <a:lnTo>
                    <a:pt x="52239" y="22659"/>
                  </a:lnTo>
                  <a:lnTo>
                    <a:pt x="52316" y="23292"/>
                  </a:lnTo>
                  <a:lnTo>
                    <a:pt x="52393" y="23944"/>
                  </a:lnTo>
                  <a:lnTo>
                    <a:pt x="52450" y="24596"/>
                  </a:lnTo>
                  <a:lnTo>
                    <a:pt x="52508" y="25267"/>
                  </a:lnTo>
                  <a:lnTo>
                    <a:pt x="52527" y="25918"/>
                  </a:lnTo>
                  <a:lnTo>
                    <a:pt x="52527" y="26589"/>
                  </a:lnTo>
                  <a:lnTo>
                    <a:pt x="52527" y="27260"/>
                  </a:lnTo>
                  <a:lnTo>
                    <a:pt x="52508" y="27931"/>
                  </a:lnTo>
                  <a:lnTo>
                    <a:pt x="52450" y="28583"/>
                  </a:lnTo>
                  <a:lnTo>
                    <a:pt x="52393" y="29235"/>
                  </a:lnTo>
                  <a:lnTo>
                    <a:pt x="52316" y="29887"/>
                  </a:lnTo>
                  <a:lnTo>
                    <a:pt x="52239" y="30538"/>
                  </a:lnTo>
                  <a:lnTo>
                    <a:pt x="52124" y="31171"/>
                  </a:lnTo>
                  <a:lnTo>
                    <a:pt x="52009" y="31804"/>
                  </a:lnTo>
                  <a:lnTo>
                    <a:pt x="51875" y="32436"/>
                  </a:lnTo>
                  <a:lnTo>
                    <a:pt x="51722" y="33069"/>
                  </a:lnTo>
                  <a:lnTo>
                    <a:pt x="51549" y="33682"/>
                  </a:lnTo>
                  <a:lnTo>
                    <a:pt x="51377" y="34296"/>
                  </a:lnTo>
                  <a:lnTo>
                    <a:pt x="51166" y="34890"/>
                  </a:lnTo>
                  <a:lnTo>
                    <a:pt x="50955" y="35484"/>
                  </a:lnTo>
                  <a:lnTo>
                    <a:pt x="50744" y="36079"/>
                  </a:lnTo>
                  <a:lnTo>
                    <a:pt x="50495" y="36673"/>
                  </a:lnTo>
                  <a:lnTo>
                    <a:pt x="50246" y="37248"/>
                  </a:lnTo>
                  <a:lnTo>
                    <a:pt x="49977" y="37804"/>
                  </a:lnTo>
                  <a:lnTo>
                    <a:pt x="49709" y="38379"/>
                  </a:lnTo>
                  <a:lnTo>
                    <a:pt x="49402" y="38935"/>
                  </a:lnTo>
                  <a:lnTo>
                    <a:pt x="49095" y="39472"/>
                  </a:lnTo>
                  <a:lnTo>
                    <a:pt x="48789" y="40009"/>
                  </a:lnTo>
                  <a:lnTo>
                    <a:pt x="48463" y="40545"/>
                  </a:lnTo>
                  <a:lnTo>
                    <a:pt x="48118" y="41063"/>
                  </a:lnTo>
                  <a:lnTo>
                    <a:pt x="47754" y="41581"/>
                  </a:lnTo>
                  <a:lnTo>
                    <a:pt x="47389" y="42079"/>
                  </a:lnTo>
                  <a:lnTo>
                    <a:pt x="47006" y="42577"/>
                  </a:lnTo>
                  <a:lnTo>
                    <a:pt x="46623" y="43057"/>
                  </a:lnTo>
                  <a:lnTo>
                    <a:pt x="46220" y="43536"/>
                  </a:lnTo>
                  <a:lnTo>
                    <a:pt x="45817" y="43996"/>
                  </a:lnTo>
                  <a:lnTo>
                    <a:pt x="45396" y="44456"/>
                  </a:lnTo>
                  <a:lnTo>
                    <a:pt x="44955" y="44897"/>
                  </a:lnTo>
                  <a:lnTo>
                    <a:pt x="44514" y="45319"/>
                  </a:lnTo>
                  <a:lnTo>
                    <a:pt x="44054" y="45740"/>
                  </a:lnTo>
                  <a:lnTo>
                    <a:pt x="43594" y="46162"/>
                  </a:lnTo>
                  <a:lnTo>
                    <a:pt x="43114" y="46565"/>
                  </a:lnTo>
                  <a:lnTo>
                    <a:pt x="42635" y="46948"/>
                  </a:lnTo>
                  <a:lnTo>
                    <a:pt x="42137" y="47332"/>
                  </a:lnTo>
                  <a:lnTo>
                    <a:pt x="41638" y="47696"/>
                  </a:lnTo>
                  <a:lnTo>
                    <a:pt x="41121" y="48060"/>
                  </a:lnTo>
                  <a:lnTo>
                    <a:pt x="40603" y="48405"/>
                  </a:lnTo>
                  <a:lnTo>
                    <a:pt x="40066" y="48731"/>
                  </a:lnTo>
                  <a:lnTo>
                    <a:pt x="39530" y="49038"/>
                  </a:lnTo>
                  <a:lnTo>
                    <a:pt x="38993" y="49344"/>
                  </a:lnTo>
                  <a:lnTo>
                    <a:pt x="38437" y="49632"/>
                  </a:lnTo>
                  <a:lnTo>
                    <a:pt x="37881" y="49920"/>
                  </a:lnTo>
                  <a:lnTo>
                    <a:pt x="37306" y="50188"/>
                  </a:lnTo>
                  <a:lnTo>
                    <a:pt x="36731" y="50437"/>
                  </a:lnTo>
                  <a:lnTo>
                    <a:pt x="36136" y="50686"/>
                  </a:lnTo>
                  <a:lnTo>
                    <a:pt x="35542" y="50897"/>
                  </a:lnTo>
                  <a:lnTo>
                    <a:pt x="34948" y="51108"/>
                  </a:lnTo>
                  <a:lnTo>
                    <a:pt x="34354" y="51300"/>
                  </a:lnTo>
                  <a:lnTo>
                    <a:pt x="33740" y="51492"/>
                  </a:lnTo>
                  <a:lnTo>
                    <a:pt x="33127" y="51664"/>
                  </a:lnTo>
                  <a:lnTo>
                    <a:pt x="32494" y="51817"/>
                  </a:lnTo>
                  <a:lnTo>
                    <a:pt x="31861" y="51952"/>
                  </a:lnTo>
                  <a:lnTo>
                    <a:pt x="31229" y="52067"/>
                  </a:lnTo>
                  <a:lnTo>
                    <a:pt x="30596" y="52182"/>
                  </a:lnTo>
                  <a:lnTo>
                    <a:pt x="29944" y="52258"/>
                  </a:lnTo>
                  <a:lnTo>
                    <a:pt x="29293" y="52335"/>
                  </a:lnTo>
                  <a:lnTo>
                    <a:pt x="28641" y="52393"/>
                  </a:lnTo>
                  <a:lnTo>
                    <a:pt x="27989" y="52431"/>
                  </a:lnTo>
                  <a:lnTo>
                    <a:pt x="27318" y="52469"/>
                  </a:lnTo>
                  <a:lnTo>
                    <a:pt x="25976" y="52469"/>
                  </a:lnTo>
                  <a:lnTo>
                    <a:pt x="25324" y="52431"/>
                  </a:lnTo>
                  <a:lnTo>
                    <a:pt x="24653" y="52393"/>
                  </a:lnTo>
                  <a:lnTo>
                    <a:pt x="24002" y="52335"/>
                  </a:lnTo>
                  <a:lnTo>
                    <a:pt x="23350" y="52258"/>
                  </a:lnTo>
                  <a:lnTo>
                    <a:pt x="22717" y="52182"/>
                  </a:lnTo>
                  <a:lnTo>
                    <a:pt x="22065" y="52067"/>
                  </a:lnTo>
                  <a:lnTo>
                    <a:pt x="21433" y="51952"/>
                  </a:lnTo>
                  <a:lnTo>
                    <a:pt x="20800" y="51817"/>
                  </a:lnTo>
                  <a:lnTo>
                    <a:pt x="20187" y="51664"/>
                  </a:lnTo>
                  <a:lnTo>
                    <a:pt x="19573" y="51492"/>
                  </a:lnTo>
                  <a:lnTo>
                    <a:pt x="18960" y="51300"/>
                  </a:lnTo>
                  <a:lnTo>
                    <a:pt x="18346" y="51108"/>
                  </a:lnTo>
                  <a:lnTo>
                    <a:pt x="17752" y="50897"/>
                  </a:lnTo>
                  <a:lnTo>
                    <a:pt x="17158" y="50686"/>
                  </a:lnTo>
                  <a:lnTo>
                    <a:pt x="16583" y="50437"/>
                  </a:lnTo>
                  <a:lnTo>
                    <a:pt x="16008" y="50188"/>
                  </a:lnTo>
                  <a:lnTo>
                    <a:pt x="15433" y="49920"/>
                  </a:lnTo>
                  <a:lnTo>
                    <a:pt x="14877" y="49632"/>
                  </a:lnTo>
                  <a:lnTo>
                    <a:pt x="14321" y="49344"/>
                  </a:lnTo>
                  <a:lnTo>
                    <a:pt x="13765" y="49038"/>
                  </a:lnTo>
                  <a:lnTo>
                    <a:pt x="13228" y="48731"/>
                  </a:lnTo>
                  <a:lnTo>
                    <a:pt x="12710" y="48405"/>
                  </a:lnTo>
                  <a:lnTo>
                    <a:pt x="12174" y="48060"/>
                  </a:lnTo>
                  <a:lnTo>
                    <a:pt x="11675" y="47696"/>
                  </a:lnTo>
                  <a:lnTo>
                    <a:pt x="11177" y="47332"/>
                  </a:lnTo>
                  <a:lnTo>
                    <a:pt x="10678" y="46948"/>
                  </a:lnTo>
                  <a:lnTo>
                    <a:pt x="10199" y="46565"/>
                  </a:lnTo>
                  <a:lnTo>
                    <a:pt x="9720" y="46162"/>
                  </a:lnTo>
                  <a:lnTo>
                    <a:pt x="9260" y="45740"/>
                  </a:lnTo>
                  <a:lnTo>
                    <a:pt x="8800" y="45319"/>
                  </a:lnTo>
                  <a:lnTo>
                    <a:pt x="8359" y="44897"/>
                  </a:lnTo>
                  <a:lnTo>
                    <a:pt x="7918" y="44456"/>
                  </a:lnTo>
                  <a:lnTo>
                    <a:pt x="7496" y="43996"/>
                  </a:lnTo>
                  <a:lnTo>
                    <a:pt x="7074" y="43536"/>
                  </a:lnTo>
                  <a:lnTo>
                    <a:pt x="6691" y="43057"/>
                  </a:lnTo>
                  <a:lnTo>
                    <a:pt x="6288" y="42577"/>
                  </a:lnTo>
                  <a:lnTo>
                    <a:pt x="5905" y="42079"/>
                  </a:lnTo>
                  <a:lnTo>
                    <a:pt x="5541" y="41581"/>
                  </a:lnTo>
                  <a:lnTo>
                    <a:pt x="5196" y="41063"/>
                  </a:lnTo>
                  <a:lnTo>
                    <a:pt x="4851" y="40545"/>
                  </a:lnTo>
                  <a:lnTo>
                    <a:pt x="4525" y="40009"/>
                  </a:lnTo>
                  <a:lnTo>
                    <a:pt x="4199" y="39472"/>
                  </a:lnTo>
                  <a:lnTo>
                    <a:pt x="3892" y="38935"/>
                  </a:lnTo>
                  <a:lnTo>
                    <a:pt x="3605" y="38379"/>
                  </a:lnTo>
                  <a:lnTo>
                    <a:pt x="3317" y="37804"/>
                  </a:lnTo>
                  <a:lnTo>
                    <a:pt x="3068" y="37248"/>
                  </a:lnTo>
                  <a:lnTo>
                    <a:pt x="2799" y="36673"/>
                  </a:lnTo>
                  <a:lnTo>
                    <a:pt x="2569" y="36079"/>
                  </a:lnTo>
                  <a:lnTo>
                    <a:pt x="2339" y="35484"/>
                  </a:lnTo>
                  <a:lnTo>
                    <a:pt x="2128" y="34890"/>
                  </a:lnTo>
                  <a:lnTo>
                    <a:pt x="1937" y="34296"/>
                  </a:lnTo>
                  <a:lnTo>
                    <a:pt x="1745" y="33682"/>
                  </a:lnTo>
                  <a:lnTo>
                    <a:pt x="1592" y="33069"/>
                  </a:lnTo>
                  <a:lnTo>
                    <a:pt x="1438" y="32436"/>
                  </a:lnTo>
                  <a:lnTo>
                    <a:pt x="1304" y="31804"/>
                  </a:lnTo>
                  <a:lnTo>
                    <a:pt x="1170" y="31171"/>
                  </a:lnTo>
                  <a:lnTo>
                    <a:pt x="1074" y="30538"/>
                  </a:lnTo>
                  <a:lnTo>
                    <a:pt x="978" y="29887"/>
                  </a:lnTo>
                  <a:lnTo>
                    <a:pt x="902" y="29235"/>
                  </a:lnTo>
                  <a:lnTo>
                    <a:pt x="844" y="28583"/>
                  </a:lnTo>
                  <a:lnTo>
                    <a:pt x="806" y="27931"/>
                  </a:lnTo>
                  <a:lnTo>
                    <a:pt x="787" y="27260"/>
                  </a:lnTo>
                  <a:lnTo>
                    <a:pt x="767" y="26589"/>
                  </a:lnTo>
                  <a:lnTo>
                    <a:pt x="787" y="25918"/>
                  </a:lnTo>
                  <a:lnTo>
                    <a:pt x="806" y="25267"/>
                  </a:lnTo>
                  <a:lnTo>
                    <a:pt x="844" y="24596"/>
                  </a:lnTo>
                  <a:lnTo>
                    <a:pt x="902" y="23944"/>
                  </a:lnTo>
                  <a:lnTo>
                    <a:pt x="978" y="23292"/>
                  </a:lnTo>
                  <a:lnTo>
                    <a:pt x="1074" y="22659"/>
                  </a:lnTo>
                  <a:lnTo>
                    <a:pt x="1170" y="22008"/>
                  </a:lnTo>
                  <a:lnTo>
                    <a:pt x="1304" y="21375"/>
                  </a:lnTo>
                  <a:lnTo>
                    <a:pt x="1438" y="20742"/>
                  </a:lnTo>
                  <a:lnTo>
                    <a:pt x="1592" y="20129"/>
                  </a:lnTo>
                  <a:lnTo>
                    <a:pt x="1745" y="19516"/>
                  </a:lnTo>
                  <a:lnTo>
                    <a:pt x="1937" y="18902"/>
                  </a:lnTo>
                  <a:lnTo>
                    <a:pt x="2128" y="18289"/>
                  </a:lnTo>
                  <a:lnTo>
                    <a:pt x="2339" y="17694"/>
                  </a:lnTo>
                  <a:lnTo>
                    <a:pt x="2569" y="17100"/>
                  </a:lnTo>
                  <a:lnTo>
                    <a:pt x="2799" y="16525"/>
                  </a:lnTo>
                  <a:lnTo>
                    <a:pt x="3068" y="15950"/>
                  </a:lnTo>
                  <a:lnTo>
                    <a:pt x="3317" y="15375"/>
                  </a:lnTo>
                  <a:lnTo>
                    <a:pt x="3605" y="14819"/>
                  </a:lnTo>
                  <a:lnTo>
                    <a:pt x="3892" y="14263"/>
                  </a:lnTo>
                  <a:lnTo>
                    <a:pt x="4199" y="13707"/>
                  </a:lnTo>
                  <a:lnTo>
                    <a:pt x="4525" y="13170"/>
                  </a:lnTo>
                  <a:lnTo>
                    <a:pt x="4851" y="12653"/>
                  </a:lnTo>
                  <a:lnTo>
                    <a:pt x="5196" y="12116"/>
                  </a:lnTo>
                  <a:lnTo>
                    <a:pt x="5541" y="11617"/>
                  </a:lnTo>
                  <a:lnTo>
                    <a:pt x="5905" y="11100"/>
                  </a:lnTo>
                  <a:lnTo>
                    <a:pt x="6288" y="10621"/>
                  </a:lnTo>
                  <a:lnTo>
                    <a:pt x="6691" y="10122"/>
                  </a:lnTo>
                  <a:lnTo>
                    <a:pt x="7074" y="9662"/>
                  </a:lnTo>
                  <a:lnTo>
                    <a:pt x="7496" y="9183"/>
                  </a:lnTo>
                  <a:lnTo>
                    <a:pt x="7918" y="8742"/>
                  </a:lnTo>
                  <a:lnTo>
                    <a:pt x="8359" y="8301"/>
                  </a:lnTo>
                  <a:lnTo>
                    <a:pt x="8800" y="7860"/>
                  </a:lnTo>
                  <a:lnTo>
                    <a:pt x="9260" y="7438"/>
                  </a:lnTo>
                  <a:lnTo>
                    <a:pt x="9720" y="7017"/>
                  </a:lnTo>
                  <a:lnTo>
                    <a:pt x="10199" y="6614"/>
                  </a:lnTo>
                  <a:lnTo>
                    <a:pt x="10678" y="6231"/>
                  </a:lnTo>
                  <a:lnTo>
                    <a:pt x="11177" y="5847"/>
                  </a:lnTo>
                  <a:lnTo>
                    <a:pt x="11675" y="5483"/>
                  </a:lnTo>
                  <a:lnTo>
                    <a:pt x="12174" y="5138"/>
                  </a:lnTo>
                  <a:lnTo>
                    <a:pt x="12710" y="4793"/>
                  </a:lnTo>
                  <a:lnTo>
                    <a:pt x="13228" y="4467"/>
                  </a:lnTo>
                  <a:lnTo>
                    <a:pt x="13765" y="4141"/>
                  </a:lnTo>
                  <a:lnTo>
                    <a:pt x="14321" y="3834"/>
                  </a:lnTo>
                  <a:lnTo>
                    <a:pt x="14877" y="3547"/>
                  </a:lnTo>
                  <a:lnTo>
                    <a:pt x="15433" y="3259"/>
                  </a:lnTo>
                  <a:lnTo>
                    <a:pt x="16008" y="2991"/>
                  </a:lnTo>
                  <a:lnTo>
                    <a:pt x="16583" y="2742"/>
                  </a:lnTo>
                  <a:lnTo>
                    <a:pt x="17158" y="2512"/>
                  </a:lnTo>
                  <a:lnTo>
                    <a:pt x="17752" y="2282"/>
                  </a:lnTo>
                  <a:lnTo>
                    <a:pt x="18346" y="2071"/>
                  </a:lnTo>
                  <a:lnTo>
                    <a:pt x="18960" y="1879"/>
                  </a:lnTo>
                  <a:lnTo>
                    <a:pt x="19573" y="1687"/>
                  </a:lnTo>
                  <a:lnTo>
                    <a:pt x="20187" y="1534"/>
                  </a:lnTo>
                  <a:lnTo>
                    <a:pt x="20800" y="1381"/>
                  </a:lnTo>
                  <a:lnTo>
                    <a:pt x="21433" y="1246"/>
                  </a:lnTo>
                  <a:lnTo>
                    <a:pt x="22065" y="1112"/>
                  </a:lnTo>
                  <a:lnTo>
                    <a:pt x="22717" y="1016"/>
                  </a:lnTo>
                  <a:lnTo>
                    <a:pt x="23350" y="920"/>
                  </a:lnTo>
                  <a:lnTo>
                    <a:pt x="24002" y="844"/>
                  </a:lnTo>
                  <a:lnTo>
                    <a:pt x="24653" y="786"/>
                  </a:lnTo>
                  <a:lnTo>
                    <a:pt x="25324" y="748"/>
                  </a:lnTo>
                  <a:lnTo>
                    <a:pt x="25976" y="729"/>
                  </a:lnTo>
                  <a:lnTo>
                    <a:pt x="26647" y="710"/>
                  </a:lnTo>
                  <a:close/>
                  <a:moveTo>
                    <a:pt x="25957" y="0"/>
                  </a:moveTo>
                  <a:lnTo>
                    <a:pt x="25286" y="39"/>
                  </a:lnTo>
                  <a:lnTo>
                    <a:pt x="24596" y="77"/>
                  </a:lnTo>
                  <a:lnTo>
                    <a:pt x="23925" y="134"/>
                  </a:lnTo>
                  <a:lnTo>
                    <a:pt x="23254" y="211"/>
                  </a:lnTo>
                  <a:lnTo>
                    <a:pt x="22602" y="307"/>
                  </a:lnTo>
                  <a:lnTo>
                    <a:pt x="21931" y="403"/>
                  </a:lnTo>
                  <a:lnTo>
                    <a:pt x="21279" y="537"/>
                  </a:lnTo>
                  <a:lnTo>
                    <a:pt x="20628" y="671"/>
                  </a:lnTo>
                  <a:lnTo>
                    <a:pt x="19995" y="844"/>
                  </a:lnTo>
                  <a:lnTo>
                    <a:pt x="19362" y="1016"/>
                  </a:lnTo>
                  <a:lnTo>
                    <a:pt x="18730" y="1189"/>
                  </a:lnTo>
                  <a:lnTo>
                    <a:pt x="18097" y="1400"/>
                  </a:lnTo>
                  <a:lnTo>
                    <a:pt x="17484" y="1611"/>
                  </a:lnTo>
                  <a:lnTo>
                    <a:pt x="16870" y="1841"/>
                  </a:lnTo>
                  <a:lnTo>
                    <a:pt x="16276" y="2090"/>
                  </a:lnTo>
                  <a:lnTo>
                    <a:pt x="15682" y="2358"/>
                  </a:lnTo>
                  <a:lnTo>
                    <a:pt x="15088" y="2627"/>
                  </a:lnTo>
                  <a:lnTo>
                    <a:pt x="14512" y="2914"/>
                  </a:lnTo>
                  <a:lnTo>
                    <a:pt x="13937" y="3221"/>
                  </a:lnTo>
                  <a:lnTo>
                    <a:pt x="13381" y="3528"/>
                  </a:lnTo>
                  <a:lnTo>
                    <a:pt x="12825" y="3853"/>
                  </a:lnTo>
                  <a:lnTo>
                    <a:pt x="12289" y="4199"/>
                  </a:lnTo>
                  <a:lnTo>
                    <a:pt x="11752" y="4544"/>
                  </a:lnTo>
                  <a:lnTo>
                    <a:pt x="11215" y="4908"/>
                  </a:lnTo>
                  <a:lnTo>
                    <a:pt x="10698" y="5291"/>
                  </a:lnTo>
                  <a:lnTo>
                    <a:pt x="10199" y="5675"/>
                  </a:lnTo>
                  <a:lnTo>
                    <a:pt x="9701" y="6077"/>
                  </a:lnTo>
                  <a:lnTo>
                    <a:pt x="9202" y="6499"/>
                  </a:lnTo>
                  <a:lnTo>
                    <a:pt x="8723" y="6921"/>
                  </a:lnTo>
                  <a:lnTo>
                    <a:pt x="8263" y="7362"/>
                  </a:lnTo>
                  <a:lnTo>
                    <a:pt x="7803" y="7803"/>
                  </a:lnTo>
                  <a:lnTo>
                    <a:pt x="7362" y="8263"/>
                  </a:lnTo>
                  <a:lnTo>
                    <a:pt x="6921" y="8723"/>
                  </a:lnTo>
                  <a:lnTo>
                    <a:pt x="6499" y="9202"/>
                  </a:lnTo>
                  <a:lnTo>
                    <a:pt x="6078" y="9700"/>
                  </a:lnTo>
                  <a:lnTo>
                    <a:pt x="5675" y="10199"/>
                  </a:lnTo>
                  <a:lnTo>
                    <a:pt x="5292" y="10697"/>
                  </a:lnTo>
                  <a:lnTo>
                    <a:pt x="4908" y="11215"/>
                  </a:lnTo>
                  <a:lnTo>
                    <a:pt x="4544" y="11752"/>
                  </a:lnTo>
                  <a:lnTo>
                    <a:pt x="4199" y="12288"/>
                  </a:lnTo>
                  <a:lnTo>
                    <a:pt x="3854" y="12825"/>
                  </a:lnTo>
                  <a:lnTo>
                    <a:pt x="3528" y="13381"/>
                  </a:lnTo>
                  <a:lnTo>
                    <a:pt x="3202" y="13956"/>
                  </a:lnTo>
                  <a:lnTo>
                    <a:pt x="2914" y="14512"/>
                  </a:lnTo>
                  <a:lnTo>
                    <a:pt x="2627" y="15106"/>
                  </a:lnTo>
                  <a:lnTo>
                    <a:pt x="2339" y="15682"/>
                  </a:lnTo>
                  <a:lnTo>
                    <a:pt x="2090" y="16276"/>
                  </a:lnTo>
                  <a:lnTo>
                    <a:pt x="1841" y="16889"/>
                  </a:lnTo>
                  <a:lnTo>
                    <a:pt x="1611" y="17484"/>
                  </a:lnTo>
                  <a:lnTo>
                    <a:pt x="1400" y="18097"/>
                  </a:lnTo>
                  <a:lnTo>
                    <a:pt x="1189" y="18730"/>
                  </a:lnTo>
                  <a:lnTo>
                    <a:pt x="997" y="19362"/>
                  </a:lnTo>
                  <a:lnTo>
                    <a:pt x="825" y="19995"/>
                  </a:lnTo>
                  <a:lnTo>
                    <a:pt x="672" y="20627"/>
                  </a:lnTo>
                  <a:lnTo>
                    <a:pt x="537" y="21279"/>
                  </a:lnTo>
                  <a:lnTo>
                    <a:pt x="403" y="21931"/>
                  </a:lnTo>
                  <a:lnTo>
                    <a:pt x="307" y="22602"/>
                  </a:lnTo>
                  <a:lnTo>
                    <a:pt x="211" y="23254"/>
                  </a:lnTo>
                  <a:lnTo>
                    <a:pt x="135" y="23925"/>
                  </a:lnTo>
                  <a:lnTo>
                    <a:pt x="77" y="24596"/>
                  </a:lnTo>
                  <a:lnTo>
                    <a:pt x="20" y="25286"/>
                  </a:lnTo>
                  <a:lnTo>
                    <a:pt x="1" y="25976"/>
                  </a:lnTo>
                  <a:lnTo>
                    <a:pt x="1" y="26647"/>
                  </a:lnTo>
                  <a:lnTo>
                    <a:pt x="1" y="27337"/>
                  </a:lnTo>
                  <a:lnTo>
                    <a:pt x="20" y="28027"/>
                  </a:lnTo>
                  <a:lnTo>
                    <a:pt x="77" y="28698"/>
                  </a:lnTo>
                  <a:lnTo>
                    <a:pt x="135" y="29388"/>
                  </a:lnTo>
                  <a:lnTo>
                    <a:pt x="211" y="30059"/>
                  </a:lnTo>
                  <a:lnTo>
                    <a:pt x="307" y="30711"/>
                  </a:lnTo>
                  <a:lnTo>
                    <a:pt x="403" y="31382"/>
                  </a:lnTo>
                  <a:lnTo>
                    <a:pt x="537" y="32034"/>
                  </a:lnTo>
                  <a:lnTo>
                    <a:pt x="672" y="32686"/>
                  </a:lnTo>
                  <a:lnTo>
                    <a:pt x="825" y="33318"/>
                  </a:lnTo>
                  <a:lnTo>
                    <a:pt x="997" y="33951"/>
                  </a:lnTo>
                  <a:lnTo>
                    <a:pt x="1189" y="34583"/>
                  </a:lnTo>
                  <a:lnTo>
                    <a:pt x="1400" y="35197"/>
                  </a:lnTo>
                  <a:lnTo>
                    <a:pt x="1611" y="35829"/>
                  </a:lnTo>
                  <a:lnTo>
                    <a:pt x="1841" y="36424"/>
                  </a:lnTo>
                  <a:lnTo>
                    <a:pt x="2090" y="37037"/>
                  </a:lnTo>
                  <a:lnTo>
                    <a:pt x="2339" y="37631"/>
                  </a:lnTo>
                  <a:lnTo>
                    <a:pt x="2627" y="38207"/>
                  </a:lnTo>
                  <a:lnTo>
                    <a:pt x="2914" y="38801"/>
                  </a:lnTo>
                  <a:lnTo>
                    <a:pt x="3202" y="39357"/>
                  </a:lnTo>
                  <a:lnTo>
                    <a:pt x="3528" y="39932"/>
                  </a:lnTo>
                  <a:lnTo>
                    <a:pt x="3854" y="40488"/>
                  </a:lnTo>
                  <a:lnTo>
                    <a:pt x="4199" y="41025"/>
                  </a:lnTo>
                  <a:lnTo>
                    <a:pt x="4544" y="41561"/>
                  </a:lnTo>
                  <a:lnTo>
                    <a:pt x="4908" y="42079"/>
                  </a:lnTo>
                  <a:lnTo>
                    <a:pt x="5292" y="42616"/>
                  </a:lnTo>
                  <a:lnTo>
                    <a:pt x="5675" y="43114"/>
                  </a:lnTo>
                  <a:lnTo>
                    <a:pt x="6078" y="43613"/>
                  </a:lnTo>
                  <a:lnTo>
                    <a:pt x="6499" y="44111"/>
                  </a:lnTo>
                  <a:lnTo>
                    <a:pt x="6921" y="44571"/>
                  </a:lnTo>
                  <a:lnTo>
                    <a:pt x="7362" y="45050"/>
                  </a:lnTo>
                  <a:lnTo>
                    <a:pt x="7803" y="45510"/>
                  </a:lnTo>
                  <a:lnTo>
                    <a:pt x="8263" y="45951"/>
                  </a:lnTo>
                  <a:lnTo>
                    <a:pt x="8723" y="46392"/>
                  </a:lnTo>
                  <a:lnTo>
                    <a:pt x="9202" y="46814"/>
                  </a:lnTo>
                  <a:lnTo>
                    <a:pt x="9701" y="47236"/>
                  </a:lnTo>
                  <a:lnTo>
                    <a:pt x="10199" y="47638"/>
                  </a:lnTo>
                  <a:lnTo>
                    <a:pt x="10698" y="48022"/>
                  </a:lnTo>
                  <a:lnTo>
                    <a:pt x="11215" y="48405"/>
                  </a:lnTo>
                  <a:lnTo>
                    <a:pt x="11752" y="48769"/>
                  </a:lnTo>
                  <a:lnTo>
                    <a:pt x="12289" y="49114"/>
                  </a:lnTo>
                  <a:lnTo>
                    <a:pt x="12825" y="49460"/>
                  </a:lnTo>
                  <a:lnTo>
                    <a:pt x="13381" y="49785"/>
                  </a:lnTo>
                  <a:lnTo>
                    <a:pt x="13937" y="50092"/>
                  </a:lnTo>
                  <a:lnTo>
                    <a:pt x="14512" y="50399"/>
                  </a:lnTo>
                  <a:lnTo>
                    <a:pt x="15088" y="50686"/>
                  </a:lnTo>
                  <a:lnTo>
                    <a:pt x="15682" y="50955"/>
                  </a:lnTo>
                  <a:lnTo>
                    <a:pt x="16276" y="51223"/>
                  </a:lnTo>
                  <a:lnTo>
                    <a:pt x="16870" y="51472"/>
                  </a:lnTo>
                  <a:lnTo>
                    <a:pt x="17484" y="51702"/>
                  </a:lnTo>
                  <a:lnTo>
                    <a:pt x="18097" y="51913"/>
                  </a:lnTo>
                  <a:lnTo>
                    <a:pt x="18730" y="52124"/>
                  </a:lnTo>
                  <a:lnTo>
                    <a:pt x="19362" y="52297"/>
                  </a:lnTo>
                  <a:lnTo>
                    <a:pt x="19995" y="52469"/>
                  </a:lnTo>
                  <a:lnTo>
                    <a:pt x="20628" y="52642"/>
                  </a:lnTo>
                  <a:lnTo>
                    <a:pt x="21279" y="52776"/>
                  </a:lnTo>
                  <a:lnTo>
                    <a:pt x="21931" y="52891"/>
                  </a:lnTo>
                  <a:lnTo>
                    <a:pt x="22602" y="53006"/>
                  </a:lnTo>
                  <a:lnTo>
                    <a:pt x="23254" y="53102"/>
                  </a:lnTo>
                  <a:lnTo>
                    <a:pt x="23925" y="53179"/>
                  </a:lnTo>
                  <a:lnTo>
                    <a:pt x="24596" y="53236"/>
                  </a:lnTo>
                  <a:lnTo>
                    <a:pt x="25286" y="53274"/>
                  </a:lnTo>
                  <a:lnTo>
                    <a:pt x="25957" y="53313"/>
                  </a:lnTo>
                  <a:lnTo>
                    <a:pt x="27337" y="53313"/>
                  </a:lnTo>
                  <a:lnTo>
                    <a:pt x="28027" y="53274"/>
                  </a:lnTo>
                  <a:lnTo>
                    <a:pt x="28698" y="53236"/>
                  </a:lnTo>
                  <a:lnTo>
                    <a:pt x="29369" y="53179"/>
                  </a:lnTo>
                  <a:lnTo>
                    <a:pt x="30040" y="53102"/>
                  </a:lnTo>
                  <a:lnTo>
                    <a:pt x="30711" y="53006"/>
                  </a:lnTo>
                  <a:lnTo>
                    <a:pt x="31363" y="52891"/>
                  </a:lnTo>
                  <a:lnTo>
                    <a:pt x="32034" y="52776"/>
                  </a:lnTo>
                  <a:lnTo>
                    <a:pt x="32667" y="52642"/>
                  </a:lnTo>
                  <a:lnTo>
                    <a:pt x="33318" y="52469"/>
                  </a:lnTo>
                  <a:lnTo>
                    <a:pt x="33951" y="52297"/>
                  </a:lnTo>
                  <a:lnTo>
                    <a:pt x="34584" y="52124"/>
                  </a:lnTo>
                  <a:lnTo>
                    <a:pt x="35197" y="51913"/>
                  </a:lnTo>
                  <a:lnTo>
                    <a:pt x="35811" y="51702"/>
                  </a:lnTo>
                  <a:lnTo>
                    <a:pt x="36424" y="51472"/>
                  </a:lnTo>
                  <a:lnTo>
                    <a:pt x="37037" y="51223"/>
                  </a:lnTo>
                  <a:lnTo>
                    <a:pt x="37632" y="50955"/>
                  </a:lnTo>
                  <a:lnTo>
                    <a:pt x="38207" y="50686"/>
                  </a:lnTo>
                  <a:lnTo>
                    <a:pt x="38782" y="50399"/>
                  </a:lnTo>
                  <a:lnTo>
                    <a:pt x="39357" y="50092"/>
                  </a:lnTo>
                  <a:lnTo>
                    <a:pt x="39932" y="49785"/>
                  </a:lnTo>
                  <a:lnTo>
                    <a:pt x="40469" y="49460"/>
                  </a:lnTo>
                  <a:lnTo>
                    <a:pt x="41025" y="49114"/>
                  </a:lnTo>
                  <a:lnTo>
                    <a:pt x="41562" y="48769"/>
                  </a:lnTo>
                  <a:lnTo>
                    <a:pt x="42079" y="48405"/>
                  </a:lnTo>
                  <a:lnTo>
                    <a:pt x="42597" y="48022"/>
                  </a:lnTo>
                  <a:lnTo>
                    <a:pt x="43114" y="47638"/>
                  </a:lnTo>
                  <a:lnTo>
                    <a:pt x="43613" y="47236"/>
                  </a:lnTo>
                  <a:lnTo>
                    <a:pt x="44092" y="46814"/>
                  </a:lnTo>
                  <a:lnTo>
                    <a:pt x="44571" y="46392"/>
                  </a:lnTo>
                  <a:lnTo>
                    <a:pt x="45051" y="45951"/>
                  </a:lnTo>
                  <a:lnTo>
                    <a:pt x="45511" y="45510"/>
                  </a:lnTo>
                  <a:lnTo>
                    <a:pt x="45952" y="45050"/>
                  </a:lnTo>
                  <a:lnTo>
                    <a:pt x="46392" y="44571"/>
                  </a:lnTo>
                  <a:lnTo>
                    <a:pt x="46814" y="44111"/>
                  </a:lnTo>
                  <a:lnTo>
                    <a:pt x="47217" y="43613"/>
                  </a:lnTo>
                  <a:lnTo>
                    <a:pt x="47619" y="43114"/>
                  </a:lnTo>
                  <a:lnTo>
                    <a:pt x="48022" y="42616"/>
                  </a:lnTo>
                  <a:lnTo>
                    <a:pt x="48386" y="42079"/>
                  </a:lnTo>
                  <a:lnTo>
                    <a:pt x="48750" y="41561"/>
                  </a:lnTo>
                  <a:lnTo>
                    <a:pt x="49115" y="41025"/>
                  </a:lnTo>
                  <a:lnTo>
                    <a:pt x="49460" y="40488"/>
                  </a:lnTo>
                  <a:lnTo>
                    <a:pt x="49786" y="39932"/>
                  </a:lnTo>
                  <a:lnTo>
                    <a:pt x="50092" y="39357"/>
                  </a:lnTo>
                  <a:lnTo>
                    <a:pt x="50399" y="38801"/>
                  </a:lnTo>
                  <a:lnTo>
                    <a:pt x="50687" y="38207"/>
                  </a:lnTo>
                  <a:lnTo>
                    <a:pt x="50955" y="37631"/>
                  </a:lnTo>
                  <a:lnTo>
                    <a:pt x="51223" y="37037"/>
                  </a:lnTo>
                  <a:lnTo>
                    <a:pt x="51473" y="36424"/>
                  </a:lnTo>
                  <a:lnTo>
                    <a:pt x="51703" y="35829"/>
                  </a:lnTo>
                  <a:lnTo>
                    <a:pt x="51913" y="35197"/>
                  </a:lnTo>
                  <a:lnTo>
                    <a:pt x="52105" y="34583"/>
                  </a:lnTo>
                  <a:lnTo>
                    <a:pt x="52297" y="33951"/>
                  </a:lnTo>
                  <a:lnTo>
                    <a:pt x="52469" y="33318"/>
                  </a:lnTo>
                  <a:lnTo>
                    <a:pt x="52623" y="32686"/>
                  </a:lnTo>
                  <a:lnTo>
                    <a:pt x="52776" y="32034"/>
                  </a:lnTo>
                  <a:lnTo>
                    <a:pt x="52891" y="31382"/>
                  </a:lnTo>
                  <a:lnTo>
                    <a:pt x="53006" y="30711"/>
                  </a:lnTo>
                  <a:lnTo>
                    <a:pt x="53102" y="30059"/>
                  </a:lnTo>
                  <a:lnTo>
                    <a:pt x="53179" y="29388"/>
                  </a:lnTo>
                  <a:lnTo>
                    <a:pt x="53236" y="28698"/>
                  </a:lnTo>
                  <a:lnTo>
                    <a:pt x="53275" y="28027"/>
                  </a:lnTo>
                  <a:lnTo>
                    <a:pt x="53313" y="27337"/>
                  </a:lnTo>
                  <a:lnTo>
                    <a:pt x="53313" y="26647"/>
                  </a:lnTo>
                  <a:lnTo>
                    <a:pt x="53313" y="25976"/>
                  </a:lnTo>
                  <a:lnTo>
                    <a:pt x="53275" y="25286"/>
                  </a:lnTo>
                  <a:lnTo>
                    <a:pt x="53236" y="24596"/>
                  </a:lnTo>
                  <a:lnTo>
                    <a:pt x="53179" y="23925"/>
                  </a:lnTo>
                  <a:lnTo>
                    <a:pt x="53102" y="23254"/>
                  </a:lnTo>
                  <a:lnTo>
                    <a:pt x="53006" y="22602"/>
                  </a:lnTo>
                  <a:lnTo>
                    <a:pt x="52891" y="21931"/>
                  </a:lnTo>
                  <a:lnTo>
                    <a:pt x="52776" y="21279"/>
                  </a:lnTo>
                  <a:lnTo>
                    <a:pt x="52623" y="20627"/>
                  </a:lnTo>
                  <a:lnTo>
                    <a:pt x="52469" y="19995"/>
                  </a:lnTo>
                  <a:lnTo>
                    <a:pt x="52297" y="19362"/>
                  </a:lnTo>
                  <a:lnTo>
                    <a:pt x="52105" y="18730"/>
                  </a:lnTo>
                  <a:lnTo>
                    <a:pt x="51913" y="18097"/>
                  </a:lnTo>
                  <a:lnTo>
                    <a:pt x="51703" y="17484"/>
                  </a:lnTo>
                  <a:lnTo>
                    <a:pt x="51473" y="16889"/>
                  </a:lnTo>
                  <a:lnTo>
                    <a:pt x="51223" y="16276"/>
                  </a:lnTo>
                  <a:lnTo>
                    <a:pt x="50955" y="15682"/>
                  </a:lnTo>
                  <a:lnTo>
                    <a:pt x="50687" y="15106"/>
                  </a:lnTo>
                  <a:lnTo>
                    <a:pt x="50399" y="14512"/>
                  </a:lnTo>
                  <a:lnTo>
                    <a:pt x="50092" y="13956"/>
                  </a:lnTo>
                  <a:lnTo>
                    <a:pt x="49786" y="13381"/>
                  </a:lnTo>
                  <a:lnTo>
                    <a:pt x="49460" y="12825"/>
                  </a:lnTo>
                  <a:lnTo>
                    <a:pt x="49115" y="12288"/>
                  </a:lnTo>
                  <a:lnTo>
                    <a:pt x="48750" y="11752"/>
                  </a:lnTo>
                  <a:lnTo>
                    <a:pt x="48386" y="11215"/>
                  </a:lnTo>
                  <a:lnTo>
                    <a:pt x="48022" y="10697"/>
                  </a:lnTo>
                  <a:lnTo>
                    <a:pt x="47619" y="10199"/>
                  </a:lnTo>
                  <a:lnTo>
                    <a:pt x="47217" y="9700"/>
                  </a:lnTo>
                  <a:lnTo>
                    <a:pt x="46814" y="9202"/>
                  </a:lnTo>
                  <a:lnTo>
                    <a:pt x="46392" y="8723"/>
                  </a:lnTo>
                  <a:lnTo>
                    <a:pt x="45952" y="8263"/>
                  </a:lnTo>
                  <a:lnTo>
                    <a:pt x="45511" y="7803"/>
                  </a:lnTo>
                  <a:lnTo>
                    <a:pt x="45051" y="7362"/>
                  </a:lnTo>
                  <a:lnTo>
                    <a:pt x="44571" y="6921"/>
                  </a:lnTo>
                  <a:lnTo>
                    <a:pt x="44092" y="6499"/>
                  </a:lnTo>
                  <a:lnTo>
                    <a:pt x="43613" y="6077"/>
                  </a:lnTo>
                  <a:lnTo>
                    <a:pt x="43114" y="5675"/>
                  </a:lnTo>
                  <a:lnTo>
                    <a:pt x="42597" y="5291"/>
                  </a:lnTo>
                  <a:lnTo>
                    <a:pt x="42079" y="4908"/>
                  </a:lnTo>
                  <a:lnTo>
                    <a:pt x="41562" y="4544"/>
                  </a:lnTo>
                  <a:lnTo>
                    <a:pt x="41025" y="4199"/>
                  </a:lnTo>
                  <a:lnTo>
                    <a:pt x="40469" y="3853"/>
                  </a:lnTo>
                  <a:lnTo>
                    <a:pt x="39932" y="3528"/>
                  </a:lnTo>
                  <a:lnTo>
                    <a:pt x="39357" y="3221"/>
                  </a:lnTo>
                  <a:lnTo>
                    <a:pt x="38782" y="2914"/>
                  </a:lnTo>
                  <a:lnTo>
                    <a:pt x="38207" y="2627"/>
                  </a:lnTo>
                  <a:lnTo>
                    <a:pt x="37632" y="2358"/>
                  </a:lnTo>
                  <a:lnTo>
                    <a:pt x="37037" y="2090"/>
                  </a:lnTo>
                  <a:lnTo>
                    <a:pt x="36424" y="1841"/>
                  </a:lnTo>
                  <a:lnTo>
                    <a:pt x="35811" y="1611"/>
                  </a:lnTo>
                  <a:lnTo>
                    <a:pt x="35197" y="1400"/>
                  </a:lnTo>
                  <a:lnTo>
                    <a:pt x="34584" y="1189"/>
                  </a:lnTo>
                  <a:lnTo>
                    <a:pt x="33951" y="1016"/>
                  </a:lnTo>
                  <a:lnTo>
                    <a:pt x="33318" y="844"/>
                  </a:lnTo>
                  <a:lnTo>
                    <a:pt x="32667" y="671"/>
                  </a:lnTo>
                  <a:lnTo>
                    <a:pt x="32034" y="537"/>
                  </a:lnTo>
                  <a:lnTo>
                    <a:pt x="31363" y="403"/>
                  </a:lnTo>
                  <a:lnTo>
                    <a:pt x="30711" y="307"/>
                  </a:lnTo>
                  <a:lnTo>
                    <a:pt x="30040" y="211"/>
                  </a:lnTo>
                  <a:lnTo>
                    <a:pt x="29369" y="134"/>
                  </a:lnTo>
                  <a:lnTo>
                    <a:pt x="28698" y="77"/>
                  </a:lnTo>
                  <a:lnTo>
                    <a:pt x="28027" y="39"/>
                  </a:lnTo>
                  <a:lnTo>
                    <a:pt x="273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8" name="Google Shape;7569;p121">
              <a:extLst>
                <a:ext uri="{FF2B5EF4-FFF2-40B4-BE49-F238E27FC236}">
                  <a16:creationId xmlns:a16="http://schemas.microsoft.com/office/drawing/2014/main" id="{6D11B4A7-E74D-E289-5FF9-BCAC31021925}"/>
                </a:ext>
              </a:extLst>
            </p:cNvPr>
            <p:cNvSpPr/>
            <p:nvPr/>
          </p:nvSpPr>
          <p:spPr>
            <a:xfrm>
              <a:off x="3326762" y="3570008"/>
              <a:ext cx="980129" cy="980146"/>
            </a:xfrm>
            <a:custGeom>
              <a:avLst/>
              <a:gdLst/>
              <a:ahLst/>
              <a:cxnLst/>
              <a:rect l="l" t="t" r="r" b="b"/>
              <a:pathLst>
                <a:path w="58796" h="58797" extrusionOk="0">
                  <a:moveTo>
                    <a:pt x="29388" y="1400"/>
                  </a:moveTo>
                  <a:lnTo>
                    <a:pt x="30117" y="1420"/>
                  </a:lnTo>
                  <a:lnTo>
                    <a:pt x="30826" y="1439"/>
                  </a:lnTo>
                  <a:lnTo>
                    <a:pt x="31554" y="1496"/>
                  </a:lnTo>
                  <a:lnTo>
                    <a:pt x="32264" y="1554"/>
                  </a:lnTo>
                  <a:lnTo>
                    <a:pt x="32954" y="1630"/>
                  </a:lnTo>
                  <a:lnTo>
                    <a:pt x="33663" y="1726"/>
                  </a:lnTo>
                  <a:lnTo>
                    <a:pt x="34353" y="1841"/>
                  </a:lnTo>
                  <a:lnTo>
                    <a:pt x="35043" y="1975"/>
                  </a:lnTo>
                  <a:lnTo>
                    <a:pt x="35714" y="2129"/>
                  </a:lnTo>
                  <a:lnTo>
                    <a:pt x="36385" y="2282"/>
                  </a:lnTo>
                  <a:lnTo>
                    <a:pt x="37056" y="2474"/>
                  </a:lnTo>
                  <a:lnTo>
                    <a:pt x="37727" y="2666"/>
                  </a:lnTo>
                  <a:lnTo>
                    <a:pt x="38379" y="2876"/>
                  </a:lnTo>
                  <a:lnTo>
                    <a:pt x="39012" y="3106"/>
                  </a:lnTo>
                  <a:lnTo>
                    <a:pt x="39663" y="3356"/>
                  </a:lnTo>
                  <a:lnTo>
                    <a:pt x="40296" y="3605"/>
                  </a:lnTo>
                  <a:lnTo>
                    <a:pt x="40909" y="3873"/>
                  </a:lnTo>
                  <a:lnTo>
                    <a:pt x="41523" y="4161"/>
                  </a:lnTo>
                  <a:lnTo>
                    <a:pt x="42136" y="4468"/>
                  </a:lnTo>
                  <a:lnTo>
                    <a:pt x="42731" y="4793"/>
                  </a:lnTo>
                  <a:lnTo>
                    <a:pt x="43325" y="5119"/>
                  </a:lnTo>
                  <a:lnTo>
                    <a:pt x="43900" y="5464"/>
                  </a:lnTo>
                  <a:lnTo>
                    <a:pt x="44475" y="5809"/>
                  </a:lnTo>
                  <a:lnTo>
                    <a:pt x="45050" y="6193"/>
                  </a:lnTo>
                  <a:lnTo>
                    <a:pt x="45606" y="6576"/>
                  </a:lnTo>
                  <a:lnTo>
                    <a:pt x="46143" y="6960"/>
                  </a:lnTo>
                  <a:lnTo>
                    <a:pt x="46680" y="7381"/>
                  </a:lnTo>
                  <a:lnTo>
                    <a:pt x="47197" y="7803"/>
                  </a:lnTo>
                  <a:lnTo>
                    <a:pt x="47715" y="8225"/>
                  </a:lnTo>
                  <a:lnTo>
                    <a:pt x="48213" y="8685"/>
                  </a:lnTo>
                  <a:lnTo>
                    <a:pt x="48712" y="9126"/>
                  </a:lnTo>
                  <a:lnTo>
                    <a:pt x="49191" y="9605"/>
                  </a:lnTo>
                  <a:lnTo>
                    <a:pt x="49651" y="10084"/>
                  </a:lnTo>
                  <a:lnTo>
                    <a:pt x="50111" y="10583"/>
                  </a:lnTo>
                  <a:lnTo>
                    <a:pt x="50552" y="11081"/>
                  </a:lnTo>
                  <a:lnTo>
                    <a:pt x="50993" y="11599"/>
                  </a:lnTo>
                  <a:lnTo>
                    <a:pt x="51415" y="12117"/>
                  </a:lnTo>
                  <a:lnTo>
                    <a:pt x="51817" y="12653"/>
                  </a:lnTo>
                  <a:lnTo>
                    <a:pt x="52220" y="13190"/>
                  </a:lnTo>
                  <a:lnTo>
                    <a:pt x="52603" y="13746"/>
                  </a:lnTo>
                  <a:lnTo>
                    <a:pt x="52968" y="14302"/>
                  </a:lnTo>
                  <a:lnTo>
                    <a:pt x="53332" y="14877"/>
                  </a:lnTo>
                  <a:lnTo>
                    <a:pt x="53677" y="15471"/>
                  </a:lnTo>
                  <a:lnTo>
                    <a:pt x="54003" y="16046"/>
                  </a:lnTo>
                  <a:lnTo>
                    <a:pt x="54329" y="16660"/>
                  </a:lnTo>
                  <a:lnTo>
                    <a:pt x="54616" y="17254"/>
                  </a:lnTo>
                  <a:lnTo>
                    <a:pt x="54904" y="17887"/>
                  </a:lnTo>
                  <a:lnTo>
                    <a:pt x="55191" y="18500"/>
                  </a:lnTo>
                  <a:lnTo>
                    <a:pt x="55440" y="19133"/>
                  </a:lnTo>
                  <a:lnTo>
                    <a:pt x="55690" y="19765"/>
                  </a:lnTo>
                  <a:lnTo>
                    <a:pt x="55920" y="20417"/>
                  </a:lnTo>
                  <a:lnTo>
                    <a:pt x="56131" y="21069"/>
                  </a:lnTo>
                  <a:lnTo>
                    <a:pt x="56322" y="21740"/>
                  </a:lnTo>
                  <a:lnTo>
                    <a:pt x="56495" y="22411"/>
                  </a:lnTo>
                  <a:lnTo>
                    <a:pt x="56667" y="23082"/>
                  </a:lnTo>
                  <a:lnTo>
                    <a:pt x="56821" y="23753"/>
                  </a:lnTo>
                  <a:lnTo>
                    <a:pt x="56955" y="24443"/>
                  </a:lnTo>
                  <a:lnTo>
                    <a:pt x="57070" y="25133"/>
                  </a:lnTo>
                  <a:lnTo>
                    <a:pt x="57166" y="25823"/>
                  </a:lnTo>
                  <a:lnTo>
                    <a:pt x="57242" y="26533"/>
                  </a:lnTo>
                  <a:lnTo>
                    <a:pt x="57300" y="27242"/>
                  </a:lnTo>
                  <a:lnTo>
                    <a:pt x="57357" y="27951"/>
                  </a:lnTo>
                  <a:lnTo>
                    <a:pt x="57377" y="28680"/>
                  </a:lnTo>
                  <a:lnTo>
                    <a:pt x="57377" y="29389"/>
                  </a:lnTo>
                  <a:lnTo>
                    <a:pt x="57377" y="30117"/>
                  </a:lnTo>
                  <a:lnTo>
                    <a:pt x="57357" y="30846"/>
                  </a:lnTo>
                  <a:lnTo>
                    <a:pt x="57300" y="31555"/>
                  </a:lnTo>
                  <a:lnTo>
                    <a:pt x="57242" y="32264"/>
                  </a:lnTo>
                  <a:lnTo>
                    <a:pt x="57166" y="32955"/>
                  </a:lnTo>
                  <a:lnTo>
                    <a:pt x="57070" y="33664"/>
                  </a:lnTo>
                  <a:lnTo>
                    <a:pt x="56955" y="34354"/>
                  </a:lnTo>
                  <a:lnTo>
                    <a:pt x="56821" y="35044"/>
                  </a:lnTo>
                  <a:lnTo>
                    <a:pt x="56667" y="35715"/>
                  </a:lnTo>
                  <a:lnTo>
                    <a:pt x="56495" y="36386"/>
                  </a:lnTo>
                  <a:lnTo>
                    <a:pt x="56322" y="37057"/>
                  </a:lnTo>
                  <a:lnTo>
                    <a:pt x="56131" y="37728"/>
                  </a:lnTo>
                  <a:lnTo>
                    <a:pt x="55920" y="38380"/>
                  </a:lnTo>
                  <a:lnTo>
                    <a:pt x="55690" y="39012"/>
                  </a:lnTo>
                  <a:lnTo>
                    <a:pt x="55440" y="39664"/>
                  </a:lnTo>
                  <a:lnTo>
                    <a:pt x="55191" y="40297"/>
                  </a:lnTo>
                  <a:lnTo>
                    <a:pt x="54904" y="40910"/>
                  </a:lnTo>
                  <a:lnTo>
                    <a:pt x="54616" y="41524"/>
                  </a:lnTo>
                  <a:lnTo>
                    <a:pt x="54329" y="42137"/>
                  </a:lnTo>
                  <a:lnTo>
                    <a:pt x="54003" y="42731"/>
                  </a:lnTo>
                  <a:lnTo>
                    <a:pt x="53677" y="43326"/>
                  </a:lnTo>
                  <a:lnTo>
                    <a:pt x="53332" y="43920"/>
                  </a:lnTo>
                  <a:lnTo>
                    <a:pt x="52968" y="44476"/>
                  </a:lnTo>
                  <a:lnTo>
                    <a:pt x="52603" y="45051"/>
                  </a:lnTo>
                  <a:lnTo>
                    <a:pt x="52220" y="45607"/>
                  </a:lnTo>
                  <a:lnTo>
                    <a:pt x="51817" y="46144"/>
                  </a:lnTo>
                  <a:lnTo>
                    <a:pt x="51415" y="46680"/>
                  </a:lnTo>
                  <a:lnTo>
                    <a:pt x="50993" y="47198"/>
                  </a:lnTo>
                  <a:lnTo>
                    <a:pt x="50552" y="47716"/>
                  </a:lnTo>
                  <a:lnTo>
                    <a:pt x="50111" y="48214"/>
                  </a:lnTo>
                  <a:lnTo>
                    <a:pt x="49651" y="48713"/>
                  </a:lnTo>
                  <a:lnTo>
                    <a:pt x="49191" y="49192"/>
                  </a:lnTo>
                  <a:lnTo>
                    <a:pt x="48712" y="49652"/>
                  </a:lnTo>
                  <a:lnTo>
                    <a:pt x="48213" y="50112"/>
                  </a:lnTo>
                  <a:lnTo>
                    <a:pt x="47715" y="50572"/>
                  </a:lnTo>
                  <a:lnTo>
                    <a:pt x="47197" y="50994"/>
                  </a:lnTo>
                  <a:lnTo>
                    <a:pt x="46680" y="51416"/>
                  </a:lnTo>
                  <a:lnTo>
                    <a:pt x="46143" y="51837"/>
                  </a:lnTo>
                  <a:lnTo>
                    <a:pt x="45606" y="52221"/>
                  </a:lnTo>
                  <a:lnTo>
                    <a:pt x="45050" y="52604"/>
                  </a:lnTo>
                  <a:lnTo>
                    <a:pt x="44475" y="52987"/>
                  </a:lnTo>
                  <a:lnTo>
                    <a:pt x="43900" y="53333"/>
                  </a:lnTo>
                  <a:lnTo>
                    <a:pt x="43325" y="53678"/>
                  </a:lnTo>
                  <a:lnTo>
                    <a:pt x="42731" y="54004"/>
                  </a:lnTo>
                  <a:lnTo>
                    <a:pt x="42136" y="54329"/>
                  </a:lnTo>
                  <a:lnTo>
                    <a:pt x="41523" y="54636"/>
                  </a:lnTo>
                  <a:lnTo>
                    <a:pt x="40909" y="54924"/>
                  </a:lnTo>
                  <a:lnTo>
                    <a:pt x="40296" y="55192"/>
                  </a:lnTo>
                  <a:lnTo>
                    <a:pt x="39663" y="55441"/>
                  </a:lnTo>
                  <a:lnTo>
                    <a:pt x="39012" y="55690"/>
                  </a:lnTo>
                  <a:lnTo>
                    <a:pt x="38379" y="55921"/>
                  </a:lnTo>
                  <a:lnTo>
                    <a:pt x="37727" y="56131"/>
                  </a:lnTo>
                  <a:lnTo>
                    <a:pt x="37056" y="56323"/>
                  </a:lnTo>
                  <a:lnTo>
                    <a:pt x="36385" y="56515"/>
                  </a:lnTo>
                  <a:lnTo>
                    <a:pt x="35714" y="56668"/>
                  </a:lnTo>
                  <a:lnTo>
                    <a:pt x="35043" y="56822"/>
                  </a:lnTo>
                  <a:lnTo>
                    <a:pt x="34353" y="56956"/>
                  </a:lnTo>
                  <a:lnTo>
                    <a:pt x="33663" y="57071"/>
                  </a:lnTo>
                  <a:lnTo>
                    <a:pt x="32954" y="57167"/>
                  </a:lnTo>
                  <a:lnTo>
                    <a:pt x="32264" y="57243"/>
                  </a:lnTo>
                  <a:lnTo>
                    <a:pt x="31554" y="57301"/>
                  </a:lnTo>
                  <a:lnTo>
                    <a:pt x="30826" y="57358"/>
                  </a:lnTo>
                  <a:lnTo>
                    <a:pt x="30117" y="57377"/>
                  </a:lnTo>
                  <a:lnTo>
                    <a:pt x="29388" y="57397"/>
                  </a:lnTo>
                  <a:lnTo>
                    <a:pt x="28679" y="57377"/>
                  </a:lnTo>
                  <a:lnTo>
                    <a:pt x="27950" y="57358"/>
                  </a:lnTo>
                  <a:lnTo>
                    <a:pt x="27241" y="57301"/>
                  </a:lnTo>
                  <a:lnTo>
                    <a:pt x="26532" y="57243"/>
                  </a:lnTo>
                  <a:lnTo>
                    <a:pt x="25822" y="57167"/>
                  </a:lnTo>
                  <a:lnTo>
                    <a:pt x="25132" y="57071"/>
                  </a:lnTo>
                  <a:lnTo>
                    <a:pt x="24442" y="56956"/>
                  </a:lnTo>
                  <a:lnTo>
                    <a:pt x="23752" y="56822"/>
                  </a:lnTo>
                  <a:lnTo>
                    <a:pt x="23081" y="56668"/>
                  </a:lnTo>
                  <a:lnTo>
                    <a:pt x="22391" y="56515"/>
                  </a:lnTo>
                  <a:lnTo>
                    <a:pt x="21739" y="56323"/>
                  </a:lnTo>
                  <a:lnTo>
                    <a:pt x="21068" y="56131"/>
                  </a:lnTo>
                  <a:lnTo>
                    <a:pt x="20416" y="55921"/>
                  </a:lnTo>
                  <a:lnTo>
                    <a:pt x="19765" y="55690"/>
                  </a:lnTo>
                  <a:lnTo>
                    <a:pt x="19132" y="55441"/>
                  </a:lnTo>
                  <a:lnTo>
                    <a:pt x="18499" y="55192"/>
                  </a:lnTo>
                  <a:lnTo>
                    <a:pt x="17867" y="54924"/>
                  </a:lnTo>
                  <a:lnTo>
                    <a:pt x="17253" y="54636"/>
                  </a:lnTo>
                  <a:lnTo>
                    <a:pt x="16659" y="54329"/>
                  </a:lnTo>
                  <a:lnTo>
                    <a:pt x="16046" y="54004"/>
                  </a:lnTo>
                  <a:lnTo>
                    <a:pt x="15471" y="53678"/>
                  </a:lnTo>
                  <a:lnTo>
                    <a:pt x="14876" y="53333"/>
                  </a:lnTo>
                  <a:lnTo>
                    <a:pt x="14301" y="52987"/>
                  </a:lnTo>
                  <a:lnTo>
                    <a:pt x="13745" y="52604"/>
                  </a:lnTo>
                  <a:lnTo>
                    <a:pt x="13189" y="52221"/>
                  </a:lnTo>
                  <a:lnTo>
                    <a:pt x="12653" y="51837"/>
                  </a:lnTo>
                  <a:lnTo>
                    <a:pt x="12116" y="51416"/>
                  </a:lnTo>
                  <a:lnTo>
                    <a:pt x="11598" y="50994"/>
                  </a:lnTo>
                  <a:lnTo>
                    <a:pt x="11081" y="50572"/>
                  </a:lnTo>
                  <a:lnTo>
                    <a:pt x="10582" y="50112"/>
                  </a:lnTo>
                  <a:lnTo>
                    <a:pt x="10084" y="49652"/>
                  </a:lnTo>
                  <a:lnTo>
                    <a:pt x="9605" y="49192"/>
                  </a:lnTo>
                  <a:lnTo>
                    <a:pt x="9125" y="48713"/>
                  </a:lnTo>
                  <a:lnTo>
                    <a:pt x="8665" y="48214"/>
                  </a:lnTo>
                  <a:lnTo>
                    <a:pt x="8224" y="47716"/>
                  </a:lnTo>
                  <a:lnTo>
                    <a:pt x="7803" y="47198"/>
                  </a:lnTo>
                  <a:lnTo>
                    <a:pt x="7381" y="46680"/>
                  </a:lnTo>
                  <a:lnTo>
                    <a:pt x="6959" y="46144"/>
                  </a:lnTo>
                  <a:lnTo>
                    <a:pt x="6576" y="45607"/>
                  </a:lnTo>
                  <a:lnTo>
                    <a:pt x="6192" y="45051"/>
                  </a:lnTo>
                  <a:lnTo>
                    <a:pt x="5809" y="44476"/>
                  </a:lnTo>
                  <a:lnTo>
                    <a:pt x="5464" y="43920"/>
                  </a:lnTo>
                  <a:lnTo>
                    <a:pt x="5119" y="43326"/>
                  </a:lnTo>
                  <a:lnTo>
                    <a:pt x="4774" y="42731"/>
                  </a:lnTo>
                  <a:lnTo>
                    <a:pt x="4467" y="42137"/>
                  </a:lnTo>
                  <a:lnTo>
                    <a:pt x="4160" y="41524"/>
                  </a:lnTo>
                  <a:lnTo>
                    <a:pt x="3873" y="40910"/>
                  </a:lnTo>
                  <a:lnTo>
                    <a:pt x="3604" y="40297"/>
                  </a:lnTo>
                  <a:lnTo>
                    <a:pt x="3336" y="39664"/>
                  </a:lnTo>
                  <a:lnTo>
                    <a:pt x="3106" y="39012"/>
                  </a:lnTo>
                  <a:lnTo>
                    <a:pt x="2876" y="38380"/>
                  </a:lnTo>
                  <a:lnTo>
                    <a:pt x="2665" y="37728"/>
                  </a:lnTo>
                  <a:lnTo>
                    <a:pt x="2473" y="37057"/>
                  </a:lnTo>
                  <a:lnTo>
                    <a:pt x="2281" y="36386"/>
                  </a:lnTo>
                  <a:lnTo>
                    <a:pt x="2128" y="35715"/>
                  </a:lnTo>
                  <a:lnTo>
                    <a:pt x="1975" y="35044"/>
                  </a:lnTo>
                  <a:lnTo>
                    <a:pt x="1841" y="34354"/>
                  </a:lnTo>
                  <a:lnTo>
                    <a:pt x="1726" y="33664"/>
                  </a:lnTo>
                  <a:lnTo>
                    <a:pt x="1630" y="32955"/>
                  </a:lnTo>
                  <a:lnTo>
                    <a:pt x="1553" y="32264"/>
                  </a:lnTo>
                  <a:lnTo>
                    <a:pt x="1476" y="31555"/>
                  </a:lnTo>
                  <a:lnTo>
                    <a:pt x="1438" y="30846"/>
                  </a:lnTo>
                  <a:lnTo>
                    <a:pt x="1419" y="30117"/>
                  </a:lnTo>
                  <a:lnTo>
                    <a:pt x="1400" y="29389"/>
                  </a:lnTo>
                  <a:lnTo>
                    <a:pt x="1419" y="28680"/>
                  </a:lnTo>
                  <a:lnTo>
                    <a:pt x="1438" y="27951"/>
                  </a:lnTo>
                  <a:lnTo>
                    <a:pt x="1476" y="27242"/>
                  </a:lnTo>
                  <a:lnTo>
                    <a:pt x="1553" y="26533"/>
                  </a:lnTo>
                  <a:lnTo>
                    <a:pt x="1630" y="25823"/>
                  </a:lnTo>
                  <a:lnTo>
                    <a:pt x="1726" y="25133"/>
                  </a:lnTo>
                  <a:lnTo>
                    <a:pt x="1841" y="24443"/>
                  </a:lnTo>
                  <a:lnTo>
                    <a:pt x="1975" y="23753"/>
                  </a:lnTo>
                  <a:lnTo>
                    <a:pt x="2128" y="23082"/>
                  </a:lnTo>
                  <a:lnTo>
                    <a:pt x="2281" y="22411"/>
                  </a:lnTo>
                  <a:lnTo>
                    <a:pt x="2473" y="21740"/>
                  </a:lnTo>
                  <a:lnTo>
                    <a:pt x="2665" y="21069"/>
                  </a:lnTo>
                  <a:lnTo>
                    <a:pt x="2876" y="20417"/>
                  </a:lnTo>
                  <a:lnTo>
                    <a:pt x="3106" y="19765"/>
                  </a:lnTo>
                  <a:lnTo>
                    <a:pt x="3336" y="19133"/>
                  </a:lnTo>
                  <a:lnTo>
                    <a:pt x="3604" y="18500"/>
                  </a:lnTo>
                  <a:lnTo>
                    <a:pt x="3873" y="17887"/>
                  </a:lnTo>
                  <a:lnTo>
                    <a:pt x="4160" y="17254"/>
                  </a:lnTo>
                  <a:lnTo>
                    <a:pt x="4467" y="16660"/>
                  </a:lnTo>
                  <a:lnTo>
                    <a:pt x="4774" y="16046"/>
                  </a:lnTo>
                  <a:lnTo>
                    <a:pt x="5119" y="15471"/>
                  </a:lnTo>
                  <a:lnTo>
                    <a:pt x="5464" y="14877"/>
                  </a:lnTo>
                  <a:lnTo>
                    <a:pt x="5809" y="14302"/>
                  </a:lnTo>
                  <a:lnTo>
                    <a:pt x="6192" y="13746"/>
                  </a:lnTo>
                  <a:lnTo>
                    <a:pt x="6576" y="13190"/>
                  </a:lnTo>
                  <a:lnTo>
                    <a:pt x="6959" y="12653"/>
                  </a:lnTo>
                  <a:lnTo>
                    <a:pt x="7381" y="12117"/>
                  </a:lnTo>
                  <a:lnTo>
                    <a:pt x="7803" y="11599"/>
                  </a:lnTo>
                  <a:lnTo>
                    <a:pt x="8224" y="11081"/>
                  </a:lnTo>
                  <a:lnTo>
                    <a:pt x="8665" y="10583"/>
                  </a:lnTo>
                  <a:lnTo>
                    <a:pt x="9125" y="10084"/>
                  </a:lnTo>
                  <a:lnTo>
                    <a:pt x="9605" y="9605"/>
                  </a:lnTo>
                  <a:lnTo>
                    <a:pt x="10084" y="9126"/>
                  </a:lnTo>
                  <a:lnTo>
                    <a:pt x="10582" y="8685"/>
                  </a:lnTo>
                  <a:lnTo>
                    <a:pt x="11081" y="8225"/>
                  </a:lnTo>
                  <a:lnTo>
                    <a:pt x="11598" y="7803"/>
                  </a:lnTo>
                  <a:lnTo>
                    <a:pt x="12116" y="7381"/>
                  </a:lnTo>
                  <a:lnTo>
                    <a:pt x="12653" y="6960"/>
                  </a:lnTo>
                  <a:lnTo>
                    <a:pt x="13189" y="6576"/>
                  </a:lnTo>
                  <a:lnTo>
                    <a:pt x="13745" y="6193"/>
                  </a:lnTo>
                  <a:lnTo>
                    <a:pt x="14301" y="5809"/>
                  </a:lnTo>
                  <a:lnTo>
                    <a:pt x="14876" y="5464"/>
                  </a:lnTo>
                  <a:lnTo>
                    <a:pt x="15471" y="5119"/>
                  </a:lnTo>
                  <a:lnTo>
                    <a:pt x="16046" y="4793"/>
                  </a:lnTo>
                  <a:lnTo>
                    <a:pt x="16659" y="4468"/>
                  </a:lnTo>
                  <a:lnTo>
                    <a:pt x="17253" y="4161"/>
                  </a:lnTo>
                  <a:lnTo>
                    <a:pt x="17867" y="3873"/>
                  </a:lnTo>
                  <a:lnTo>
                    <a:pt x="18499" y="3605"/>
                  </a:lnTo>
                  <a:lnTo>
                    <a:pt x="19132" y="3356"/>
                  </a:lnTo>
                  <a:lnTo>
                    <a:pt x="19765" y="3106"/>
                  </a:lnTo>
                  <a:lnTo>
                    <a:pt x="20416" y="2876"/>
                  </a:lnTo>
                  <a:lnTo>
                    <a:pt x="21068" y="2666"/>
                  </a:lnTo>
                  <a:lnTo>
                    <a:pt x="21739" y="2474"/>
                  </a:lnTo>
                  <a:lnTo>
                    <a:pt x="22391" y="2282"/>
                  </a:lnTo>
                  <a:lnTo>
                    <a:pt x="23081" y="2129"/>
                  </a:lnTo>
                  <a:lnTo>
                    <a:pt x="23752" y="1975"/>
                  </a:lnTo>
                  <a:lnTo>
                    <a:pt x="24442" y="1841"/>
                  </a:lnTo>
                  <a:lnTo>
                    <a:pt x="25132" y="1726"/>
                  </a:lnTo>
                  <a:lnTo>
                    <a:pt x="25822" y="1630"/>
                  </a:lnTo>
                  <a:lnTo>
                    <a:pt x="26532" y="1554"/>
                  </a:lnTo>
                  <a:lnTo>
                    <a:pt x="27241" y="1496"/>
                  </a:lnTo>
                  <a:lnTo>
                    <a:pt x="27950" y="1439"/>
                  </a:lnTo>
                  <a:lnTo>
                    <a:pt x="28679" y="1420"/>
                  </a:lnTo>
                  <a:lnTo>
                    <a:pt x="29388" y="1400"/>
                  </a:lnTo>
                  <a:close/>
                  <a:moveTo>
                    <a:pt x="29388" y="1"/>
                  </a:moveTo>
                  <a:lnTo>
                    <a:pt x="28641" y="20"/>
                  </a:lnTo>
                  <a:lnTo>
                    <a:pt x="27874" y="39"/>
                  </a:lnTo>
                  <a:lnTo>
                    <a:pt x="27126" y="97"/>
                  </a:lnTo>
                  <a:lnTo>
                    <a:pt x="26398" y="154"/>
                  </a:lnTo>
                  <a:lnTo>
                    <a:pt x="25650" y="231"/>
                  </a:lnTo>
                  <a:lnTo>
                    <a:pt x="24921" y="346"/>
                  </a:lnTo>
                  <a:lnTo>
                    <a:pt x="24193" y="461"/>
                  </a:lnTo>
                  <a:lnTo>
                    <a:pt x="23465" y="595"/>
                  </a:lnTo>
                  <a:lnTo>
                    <a:pt x="22755" y="749"/>
                  </a:lnTo>
                  <a:lnTo>
                    <a:pt x="22046" y="921"/>
                  </a:lnTo>
                  <a:lnTo>
                    <a:pt x="21356" y="1113"/>
                  </a:lnTo>
                  <a:lnTo>
                    <a:pt x="20647" y="1324"/>
                  </a:lnTo>
                  <a:lnTo>
                    <a:pt x="19976" y="1554"/>
                  </a:lnTo>
                  <a:lnTo>
                    <a:pt x="19285" y="1784"/>
                  </a:lnTo>
                  <a:lnTo>
                    <a:pt x="18614" y="2052"/>
                  </a:lnTo>
                  <a:lnTo>
                    <a:pt x="17944" y="2321"/>
                  </a:lnTo>
                  <a:lnTo>
                    <a:pt x="17292" y="2608"/>
                  </a:lnTo>
                  <a:lnTo>
                    <a:pt x="16659" y="2896"/>
                  </a:lnTo>
                  <a:lnTo>
                    <a:pt x="16007" y="3222"/>
                  </a:lnTo>
                  <a:lnTo>
                    <a:pt x="15375" y="3547"/>
                  </a:lnTo>
                  <a:lnTo>
                    <a:pt x="14761" y="3892"/>
                  </a:lnTo>
                  <a:lnTo>
                    <a:pt x="14148" y="4257"/>
                  </a:lnTo>
                  <a:lnTo>
                    <a:pt x="13554" y="4640"/>
                  </a:lnTo>
                  <a:lnTo>
                    <a:pt x="12959" y="5024"/>
                  </a:lnTo>
                  <a:lnTo>
                    <a:pt x="12384" y="5426"/>
                  </a:lnTo>
                  <a:lnTo>
                    <a:pt x="11809" y="5848"/>
                  </a:lnTo>
                  <a:lnTo>
                    <a:pt x="11253" y="6270"/>
                  </a:lnTo>
                  <a:lnTo>
                    <a:pt x="10697" y="6710"/>
                  </a:lnTo>
                  <a:lnTo>
                    <a:pt x="10160" y="7171"/>
                  </a:lnTo>
                  <a:lnTo>
                    <a:pt x="9624" y="7631"/>
                  </a:lnTo>
                  <a:lnTo>
                    <a:pt x="9106" y="8129"/>
                  </a:lnTo>
                  <a:lnTo>
                    <a:pt x="8608" y="8608"/>
                  </a:lnTo>
                  <a:lnTo>
                    <a:pt x="8109" y="9126"/>
                  </a:lnTo>
                  <a:lnTo>
                    <a:pt x="7630" y="9644"/>
                  </a:lnTo>
                  <a:lnTo>
                    <a:pt x="7170" y="10161"/>
                  </a:lnTo>
                  <a:lnTo>
                    <a:pt x="6710" y="10698"/>
                  </a:lnTo>
                  <a:lnTo>
                    <a:pt x="6269" y="11254"/>
                  </a:lnTo>
                  <a:lnTo>
                    <a:pt x="5847" y="11810"/>
                  </a:lnTo>
                  <a:lnTo>
                    <a:pt x="5425" y="12385"/>
                  </a:lnTo>
                  <a:lnTo>
                    <a:pt x="5023" y="12960"/>
                  </a:lnTo>
                  <a:lnTo>
                    <a:pt x="4639" y="13554"/>
                  </a:lnTo>
                  <a:lnTo>
                    <a:pt x="4256" y="14149"/>
                  </a:lnTo>
                  <a:lnTo>
                    <a:pt x="3892" y="14762"/>
                  </a:lnTo>
                  <a:lnTo>
                    <a:pt x="3547" y="15395"/>
                  </a:lnTo>
                  <a:lnTo>
                    <a:pt x="3221" y="16008"/>
                  </a:lnTo>
                  <a:lnTo>
                    <a:pt x="2895" y="16660"/>
                  </a:lnTo>
                  <a:lnTo>
                    <a:pt x="2588" y="17292"/>
                  </a:lnTo>
                  <a:lnTo>
                    <a:pt x="2320" y="17963"/>
                  </a:lnTo>
                  <a:lnTo>
                    <a:pt x="2032" y="18615"/>
                  </a:lnTo>
                  <a:lnTo>
                    <a:pt x="1783" y="19286"/>
                  </a:lnTo>
                  <a:lnTo>
                    <a:pt x="1553" y="19976"/>
                  </a:lnTo>
                  <a:lnTo>
                    <a:pt x="1323" y="20647"/>
                  </a:lnTo>
                  <a:lnTo>
                    <a:pt x="1112" y="21357"/>
                  </a:lnTo>
                  <a:lnTo>
                    <a:pt x="920" y="22047"/>
                  </a:lnTo>
                  <a:lnTo>
                    <a:pt x="748" y="22756"/>
                  </a:lnTo>
                  <a:lnTo>
                    <a:pt x="595" y="23465"/>
                  </a:lnTo>
                  <a:lnTo>
                    <a:pt x="460" y="24194"/>
                  </a:lnTo>
                  <a:lnTo>
                    <a:pt x="345" y="24922"/>
                  </a:lnTo>
                  <a:lnTo>
                    <a:pt x="230" y="25651"/>
                  </a:lnTo>
                  <a:lnTo>
                    <a:pt x="154" y="26398"/>
                  </a:lnTo>
                  <a:lnTo>
                    <a:pt x="96" y="27127"/>
                  </a:lnTo>
                  <a:lnTo>
                    <a:pt x="39" y="27894"/>
                  </a:lnTo>
                  <a:lnTo>
                    <a:pt x="19" y="28641"/>
                  </a:lnTo>
                  <a:lnTo>
                    <a:pt x="0" y="29389"/>
                  </a:lnTo>
                  <a:lnTo>
                    <a:pt x="19" y="30156"/>
                  </a:lnTo>
                  <a:lnTo>
                    <a:pt x="39" y="30903"/>
                  </a:lnTo>
                  <a:lnTo>
                    <a:pt x="96" y="31651"/>
                  </a:lnTo>
                  <a:lnTo>
                    <a:pt x="154" y="32399"/>
                  </a:lnTo>
                  <a:lnTo>
                    <a:pt x="230" y="33146"/>
                  </a:lnTo>
                  <a:lnTo>
                    <a:pt x="345" y="33875"/>
                  </a:lnTo>
                  <a:lnTo>
                    <a:pt x="460" y="34603"/>
                  </a:lnTo>
                  <a:lnTo>
                    <a:pt x="595" y="35313"/>
                  </a:lnTo>
                  <a:lnTo>
                    <a:pt x="748" y="36041"/>
                  </a:lnTo>
                  <a:lnTo>
                    <a:pt x="920" y="36750"/>
                  </a:lnTo>
                  <a:lnTo>
                    <a:pt x="1112" y="37440"/>
                  </a:lnTo>
                  <a:lnTo>
                    <a:pt x="1323" y="38131"/>
                  </a:lnTo>
                  <a:lnTo>
                    <a:pt x="1553" y="38821"/>
                  </a:lnTo>
                  <a:lnTo>
                    <a:pt x="1783" y="39511"/>
                  </a:lnTo>
                  <a:lnTo>
                    <a:pt x="2032" y="40182"/>
                  </a:lnTo>
                  <a:lnTo>
                    <a:pt x="2320" y="40834"/>
                  </a:lnTo>
                  <a:lnTo>
                    <a:pt x="2588" y="41485"/>
                  </a:lnTo>
                  <a:lnTo>
                    <a:pt x="2895" y="42137"/>
                  </a:lnTo>
                  <a:lnTo>
                    <a:pt x="3221" y="42770"/>
                  </a:lnTo>
                  <a:lnTo>
                    <a:pt x="3547" y="43402"/>
                  </a:lnTo>
                  <a:lnTo>
                    <a:pt x="3892" y="44035"/>
                  </a:lnTo>
                  <a:lnTo>
                    <a:pt x="4256" y="44648"/>
                  </a:lnTo>
                  <a:lnTo>
                    <a:pt x="4639" y="45243"/>
                  </a:lnTo>
                  <a:lnTo>
                    <a:pt x="5023" y="45837"/>
                  </a:lnTo>
                  <a:lnTo>
                    <a:pt x="5425" y="46412"/>
                  </a:lnTo>
                  <a:lnTo>
                    <a:pt x="5847" y="46987"/>
                  </a:lnTo>
                  <a:lnTo>
                    <a:pt x="6269" y="47543"/>
                  </a:lnTo>
                  <a:lnTo>
                    <a:pt x="6710" y="48099"/>
                  </a:lnTo>
                  <a:lnTo>
                    <a:pt x="7170" y="48636"/>
                  </a:lnTo>
                  <a:lnTo>
                    <a:pt x="7630" y="49153"/>
                  </a:lnTo>
                  <a:lnTo>
                    <a:pt x="8109" y="49671"/>
                  </a:lnTo>
                  <a:lnTo>
                    <a:pt x="8608" y="50189"/>
                  </a:lnTo>
                  <a:lnTo>
                    <a:pt x="9106" y="50668"/>
                  </a:lnTo>
                  <a:lnTo>
                    <a:pt x="9624" y="51147"/>
                  </a:lnTo>
                  <a:lnTo>
                    <a:pt x="10160" y="51626"/>
                  </a:lnTo>
                  <a:lnTo>
                    <a:pt x="10697" y="52086"/>
                  </a:lnTo>
                  <a:lnTo>
                    <a:pt x="11253" y="52527"/>
                  </a:lnTo>
                  <a:lnTo>
                    <a:pt x="11809" y="52949"/>
                  </a:lnTo>
                  <a:lnTo>
                    <a:pt x="12384" y="53371"/>
                  </a:lnTo>
                  <a:lnTo>
                    <a:pt x="12959" y="53773"/>
                  </a:lnTo>
                  <a:lnTo>
                    <a:pt x="13554" y="54157"/>
                  </a:lnTo>
                  <a:lnTo>
                    <a:pt x="14148" y="54540"/>
                  </a:lnTo>
                  <a:lnTo>
                    <a:pt x="14761" y="54905"/>
                  </a:lnTo>
                  <a:lnTo>
                    <a:pt x="15375" y="55250"/>
                  </a:lnTo>
                  <a:lnTo>
                    <a:pt x="16007" y="55575"/>
                  </a:lnTo>
                  <a:lnTo>
                    <a:pt x="16659" y="55901"/>
                  </a:lnTo>
                  <a:lnTo>
                    <a:pt x="17292" y="56189"/>
                  </a:lnTo>
                  <a:lnTo>
                    <a:pt x="17944" y="56476"/>
                  </a:lnTo>
                  <a:lnTo>
                    <a:pt x="18614" y="56745"/>
                  </a:lnTo>
                  <a:lnTo>
                    <a:pt x="19285" y="57013"/>
                  </a:lnTo>
                  <a:lnTo>
                    <a:pt x="19976" y="57243"/>
                  </a:lnTo>
                  <a:lnTo>
                    <a:pt x="20647" y="57473"/>
                  </a:lnTo>
                  <a:lnTo>
                    <a:pt x="21356" y="57684"/>
                  </a:lnTo>
                  <a:lnTo>
                    <a:pt x="22046" y="57857"/>
                  </a:lnTo>
                  <a:lnTo>
                    <a:pt x="22755" y="58029"/>
                  </a:lnTo>
                  <a:lnTo>
                    <a:pt x="23465" y="58202"/>
                  </a:lnTo>
                  <a:lnTo>
                    <a:pt x="24193" y="58336"/>
                  </a:lnTo>
                  <a:lnTo>
                    <a:pt x="24921" y="58451"/>
                  </a:lnTo>
                  <a:lnTo>
                    <a:pt x="25650" y="58547"/>
                  </a:lnTo>
                  <a:lnTo>
                    <a:pt x="26398" y="58643"/>
                  </a:lnTo>
                  <a:lnTo>
                    <a:pt x="27126" y="58700"/>
                  </a:lnTo>
                  <a:lnTo>
                    <a:pt x="27874" y="58758"/>
                  </a:lnTo>
                  <a:lnTo>
                    <a:pt x="28641" y="58777"/>
                  </a:lnTo>
                  <a:lnTo>
                    <a:pt x="29388" y="58796"/>
                  </a:lnTo>
                  <a:lnTo>
                    <a:pt x="30155" y="58777"/>
                  </a:lnTo>
                  <a:lnTo>
                    <a:pt x="30903" y="58758"/>
                  </a:lnTo>
                  <a:lnTo>
                    <a:pt x="31650" y="58700"/>
                  </a:lnTo>
                  <a:lnTo>
                    <a:pt x="32398" y="58643"/>
                  </a:lnTo>
                  <a:lnTo>
                    <a:pt x="33146" y="58547"/>
                  </a:lnTo>
                  <a:lnTo>
                    <a:pt x="33874" y="58451"/>
                  </a:lnTo>
                  <a:lnTo>
                    <a:pt x="34602" y="58336"/>
                  </a:lnTo>
                  <a:lnTo>
                    <a:pt x="35312" y="58202"/>
                  </a:lnTo>
                  <a:lnTo>
                    <a:pt x="36040" y="58029"/>
                  </a:lnTo>
                  <a:lnTo>
                    <a:pt x="36730" y="57857"/>
                  </a:lnTo>
                  <a:lnTo>
                    <a:pt x="37440" y="57684"/>
                  </a:lnTo>
                  <a:lnTo>
                    <a:pt x="38130" y="57473"/>
                  </a:lnTo>
                  <a:lnTo>
                    <a:pt x="38820" y="57243"/>
                  </a:lnTo>
                  <a:lnTo>
                    <a:pt x="39491" y="57013"/>
                  </a:lnTo>
                  <a:lnTo>
                    <a:pt x="40181" y="56745"/>
                  </a:lnTo>
                  <a:lnTo>
                    <a:pt x="40833" y="56476"/>
                  </a:lnTo>
                  <a:lnTo>
                    <a:pt x="41485" y="56189"/>
                  </a:lnTo>
                  <a:lnTo>
                    <a:pt x="42136" y="55901"/>
                  </a:lnTo>
                  <a:lnTo>
                    <a:pt x="42769" y="55575"/>
                  </a:lnTo>
                  <a:lnTo>
                    <a:pt x="43402" y="55250"/>
                  </a:lnTo>
                  <a:lnTo>
                    <a:pt x="44034" y="54905"/>
                  </a:lnTo>
                  <a:lnTo>
                    <a:pt x="44628" y="54540"/>
                  </a:lnTo>
                  <a:lnTo>
                    <a:pt x="45242" y="54157"/>
                  </a:lnTo>
                  <a:lnTo>
                    <a:pt x="45836" y="53773"/>
                  </a:lnTo>
                  <a:lnTo>
                    <a:pt x="46411" y="53371"/>
                  </a:lnTo>
                  <a:lnTo>
                    <a:pt x="46986" y="52949"/>
                  </a:lnTo>
                  <a:lnTo>
                    <a:pt x="47542" y="52527"/>
                  </a:lnTo>
                  <a:lnTo>
                    <a:pt x="48098" y="52086"/>
                  </a:lnTo>
                  <a:lnTo>
                    <a:pt x="48635" y="51626"/>
                  </a:lnTo>
                  <a:lnTo>
                    <a:pt x="49153" y="51147"/>
                  </a:lnTo>
                  <a:lnTo>
                    <a:pt x="49670" y="50668"/>
                  </a:lnTo>
                  <a:lnTo>
                    <a:pt x="50169" y="50189"/>
                  </a:lnTo>
                  <a:lnTo>
                    <a:pt x="50667" y="49671"/>
                  </a:lnTo>
                  <a:lnTo>
                    <a:pt x="51146" y="49153"/>
                  </a:lnTo>
                  <a:lnTo>
                    <a:pt x="51626" y="48636"/>
                  </a:lnTo>
                  <a:lnTo>
                    <a:pt x="52067" y="48099"/>
                  </a:lnTo>
                  <a:lnTo>
                    <a:pt x="52527" y="47543"/>
                  </a:lnTo>
                  <a:lnTo>
                    <a:pt x="52948" y="46987"/>
                  </a:lnTo>
                  <a:lnTo>
                    <a:pt x="53370" y="46412"/>
                  </a:lnTo>
                  <a:lnTo>
                    <a:pt x="53773" y="45837"/>
                  </a:lnTo>
                  <a:lnTo>
                    <a:pt x="54156" y="45243"/>
                  </a:lnTo>
                  <a:lnTo>
                    <a:pt x="54539" y="44648"/>
                  </a:lnTo>
                  <a:lnTo>
                    <a:pt x="54885" y="44035"/>
                  </a:lnTo>
                  <a:lnTo>
                    <a:pt x="55249" y="43402"/>
                  </a:lnTo>
                  <a:lnTo>
                    <a:pt x="55575" y="42770"/>
                  </a:lnTo>
                  <a:lnTo>
                    <a:pt x="55881" y="42137"/>
                  </a:lnTo>
                  <a:lnTo>
                    <a:pt x="56188" y="41485"/>
                  </a:lnTo>
                  <a:lnTo>
                    <a:pt x="56476" y="40834"/>
                  </a:lnTo>
                  <a:lnTo>
                    <a:pt x="56744" y="40182"/>
                  </a:lnTo>
                  <a:lnTo>
                    <a:pt x="57012" y="39511"/>
                  </a:lnTo>
                  <a:lnTo>
                    <a:pt x="57242" y="38821"/>
                  </a:lnTo>
                  <a:lnTo>
                    <a:pt x="57473" y="38131"/>
                  </a:lnTo>
                  <a:lnTo>
                    <a:pt x="57664" y="37440"/>
                  </a:lnTo>
                  <a:lnTo>
                    <a:pt x="57856" y="36750"/>
                  </a:lnTo>
                  <a:lnTo>
                    <a:pt x="58028" y="36041"/>
                  </a:lnTo>
                  <a:lnTo>
                    <a:pt x="58182" y="35313"/>
                  </a:lnTo>
                  <a:lnTo>
                    <a:pt x="58335" y="34603"/>
                  </a:lnTo>
                  <a:lnTo>
                    <a:pt x="58450" y="33875"/>
                  </a:lnTo>
                  <a:lnTo>
                    <a:pt x="58546" y="33146"/>
                  </a:lnTo>
                  <a:lnTo>
                    <a:pt x="58642" y="32399"/>
                  </a:lnTo>
                  <a:lnTo>
                    <a:pt x="58699" y="31651"/>
                  </a:lnTo>
                  <a:lnTo>
                    <a:pt x="58757" y="30903"/>
                  </a:lnTo>
                  <a:lnTo>
                    <a:pt x="58776" y="30156"/>
                  </a:lnTo>
                  <a:lnTo>
                    <a:pt x="58795" y="29389"/>
                  </a:lnTo>
                  <a:lnTo>
                    <a:pt x="58776" y="28641"/>
                  </a:lnTo>
                  <a:lnTo>
                    <a:pt x="58757" y="27894"/>
                  </a:lnTo>
                  <a:lnTo>
                    <a:pt x="58699" y="27127"/>
                  </a:lnTo>
                  <a:lnTo>
                    <a:pt x="58642" y="26398"/>
                  </a:lnTo>
                  <a:lnTo>
                    <a:pt x="58546" y="25651"/>
                  </a:lnTo>
                  <a:lnTo>
                    <a:pt x="58450" y="24922"/>
                  </a:lnTo>
                  <a:lnTo>
                    <a:pt x="58335" y="24194"/>
                  </a:lnTo>
                  <a:lnTo>
                    <a:pt x="58182" y="23465"/>
                  </a:lnTo>
                  <a:lnTo>
                    <a:pt x="58028" y="22756"/>
                  </a:lnTo>
                  <a:lnTo>
                    <a:pt x="57856" y="22047"/>
                  </a:lnTo>
                  <a:lnTo>
                    <a:pt x="57664" y="21357"/>
                  </a:lnTo>
                  <a:lnTo>
                    <a:pt x="57473" y="20647"/>
                  </a:lnTo>
                  <a:lnTo>
                    <a:pt x="57242" y="19976"/>
                  </a:lnTo>
                  <a:lnTo>
                    <a:pt x="57012" y="19286"/>
                  </a:lnTo>
                  <a:lnTo>
                    <a:pt x="56744" y="18615"/>
                  </a:lnTo>
                  <a:lnTo>
                    <a:pt x="56476" y="17963"/>
                  </a:lnTo>
                  <a:lnTo>
                    <a:pt x="56188" y="17292"/>
                  </a:lnTo>
                  <a:lnTo>
                    <a:pt x="55881" y="16660"/>
                  </a:lnTo>
                  <a:lnTo>
                    <a:pt x="55575" y="16008"/>
                  </a:lnTo>
                  <a:lnTo>
                    <a:pt x="55249" y="15395"/>
                  </a:lnTo>
                  <a:lnTo>
                    <a:pt x="54885" y="14762"/>
                  </a:lnTo>
                  <a:lnTo>
                    <a:pt x="54539" y="14149"/>
                  </a:lnTo>
                  <a:lnTo>
                    <a:pt x="54156" y="13554"/>
                  </a:lnTo>
                  <a:lnTo>
                    <a:pt x="53773" y="12960"/>
                  </a:lnTo>
                  <a:lnTo>
                    <a:pt x="53370" y="12385"/>
                  </a:lnTo>
                  <a:lnTo>
                    <a:pt x="52948" y="11810"/>
                  </a:lnTo>
                  <a:lnTo>
                    <a:pt x="52527" y="11254"/>
                  </a:lnTo>
                  <a:lnTo>
                    <a:pt x="52067" y="10698"/>
                  </a:lnTo>
                  <a:lnTo>
                    <a:pt x="51626" y="10161"/>
                  </a:lnTo>
                  <a:lnTo>
                    <a:pt x="51146" y="9644"/>
                  </a:lnTo>
                  <a:lnTo>
                    <a:pt x="50667" y="9126"/>
                  </a:lnTo>
                  <a:lnTo>
                    <a:pt x="50169" y="8608"/>
                  </a:lnTo>
                  <a:lnTo>
                    <a:pt x="49670" y="8129"/>
                  </a:lnTo>
                  <a:lnTo>
                    <a:pt x="49153" y="7631"/>
                  </a:lnTo>
                  <a:lnTo>
                    <a:pt x="48635" y="7171"/>
                  </a:lnTo>
                  <a:lnTo>
                    <a:pt x="48098" y="6710"/>
                  </a:lnTo>
                  <a:lnTo>
                    <a:pt x="47542" y="6270"/>
                  </a:lnTo>
                  <a:lnTo>
                    <a:pt x="46986" y="5848"/>
                  </a:lnTo>
                  <a:lnTo>
                    <a:pt x="46411" y="5426"/>
                  </a:lnTo>
                  <a:lnTo>
                    <a:pt x="45836" y="5024"/>
                  </a:lnTo>
                  <a:lnTo>
                    <a:pt x="45242" y="4640"/>
                  </a:lnTo>
                  <a:lnTo>
                    <a:pt x="44628" y="4257"/>
                  </a:lnTo>
                  <a:lnTo>
                    <a:pt x="44034" y="3892"/>
                  </a:lnTo>
                  <a:lnTo>
                    <a:pt x="43402" y="3547"/>
                  </a:lnTo>
                  <a:lnTo>
                    <a:pt x="42769" y="3222"/>
                  </a:lnTo>
                  <a:lnTo>
                    <a:pt x="42136" y="2896"/>
                  </a:lnTo>
                  <a:lnTo>
                    <a:pt x="41485" y="2608"/>
                  </a:lnTo>
                  <a:lnTo>
                    <a:pt x="40833" y="2321"/>
                  </a:lnTo>
                  <a:lnTo>
                    <a:pt x="40181" y="2052"/>
                  </a:lnTo>
                  <a:lnTo>
                    <a:pt x="39491" y="1784"/>
                  </a:lnTo>
                  <a:lnTo>
                    <a:pt x="38820" y="1554"/>
                  </a:lnTo>
                  <a:lnTo>
                    <a:pt x="38130" y="1324"/>
                  </a:lnTo>
                  <a:lnTo>
                    <a:pt x="37440" y="1113"/>
                  </a:lnTo>
                  <a:lnTo>
                    <a:pt x="36730" y="921"/>
                  </a:lnTo>
                  <a:lnTo>
                    <a:pt x="36040" y="749"/>
                  </a:lnTo>
                  <a:lnTo>
                    <a:pt x="35312" y="595"/>
                  </a:lnTo>
                  <a:lnTo>
                    <a:pt x="34602" y="461"/>
                  </a:lnTo>
                  <a:lnTo>
                    <a:pt x="33874" y="346"/>
                  </a:lnTo>
                  <a:lnTo>
                    <a:pt x="33146" y="231"/>
                  </a:lnTo>
                  <a:lnTo>
                    <a:pt x="32398" y="154"/>
                  </a:lnTo>
                  <a:lnTo>
                    <a:pt x="31650" y="97"/>
                  </a:lnTo>
                  <a:lnTo>
                    <a:pt x="30903" y="39"/>
                  </a:lnTo>
                  <a:lnTo>
                    <a:pt x="30155" y="20"/>
                  </a:lnTo>
                  <a:lnTo>
                    <a:pt x="29388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9" name="Google Shape;7570;p121">
              <a:extLst>
                <a:ext uri="{FF2B5EF4-FFF2-40B4-BE49-F238E27FC236}">
                  <a16:creationId xmlns:a16="http://schemas.microsoft.com/office/drawing/2014/main" id="{82552B8A-5F1E-D7EE-2DDC-7237CF11D283}"/>
                </a:ext>
              </a:extLst>
            </p:cNvPr>
            <p:cNvSpPr/>
            <p:nvPr/>
          </p:nvSpPr>
          <p:spPr>
            <a:xfrm>
              <a:off x="3315576" y="3558822"/>
              <a:ext cx="1002500" cy="1002517"/>
            </a:xfrm>
            <a:custGeom>
              <a:avLst/>
              <a:gdLst/>
              <a:ahLst/>
              <a:cxnLst/>
              <a:rect l="l" t="t" r="r" b="b"/>
              <a:pathLst>
                <a:path w="60138" h="60139" extrusionOk="0">
                  <a:moveTo>
                    <a:pt x="30059" y="672"/>
                  </a:moveTo>
                  <a:lnTo>
                    <a:pt x="30826" y="691"/>
                  </a:lnTo>
                  <a:lnTo>
                    <a:pt x="31574" y="710"/>
                  </a:lnTo>
                  <a:lnTo>
                    <a:pt x="32321" y="768"/>
                  </a:lnTo>
                  <a:lnTo>
                    <a:pt x="33069" y="825"/>
                  </a:lnTo>
                  <a:lnTo>
                    <a:pt x="33817" y="902"/>
                  </a:lnTo>
                  <a:lnTo>
                    <a:pt x="34545" y="1017"/>
                  </a:lnTo>
                  <a:lnTo>
                    <a:pt x="35273" y="1132"/>
                  </a:lnTo>
                  <a:lnTo>
                    <a:pt x="35983" y="1266"/>
                  </a:lnTo>
                  <a:lnTo>
                    <a:pt x="36711" y="1420"/>
                  </a:lnTo>
                  <a:lnTo>
                    <a:pt x="37401" y="1592"/>
                  </a:lnTo>
                  <a:lnTo>
                    <a:pt x="38111" y="1784"/>
                  </a:lnTo>
                  <a:lnTo>
                    <a:pt x="38801" y="1995"/>
                  </a:lnTo>
                  <a:lnTo>
                    <a:pt x="39491" y="2225"/>
                  </a:lnTo>
                  <a:lnTo>
                    <a:pt x="40162" y="2455"/>
                  </a:lnTo>
                  <a:lnTo>
                    <a:pt x="40852" y="2723"/>
                  </a:lnTo>
                  <a:lnTo>
                    <a:pt x="41504" y="2992"/>
                  </a:lnTo>
                  <a:lnTo>
                    <a:pt x="42156" y="3279"/>
                  </a:lnTo>
                  <a:lnTo>
                    <a:pt x="42807" y="3567"/>
                  </a:lnTo>
                  <a:lnTo>
                    <a:pt x="43440" y="3893"/>
                  </a:lnTo>
                  <a:lnTo>
                    <a:pt x="44073" y="4218"/>
                  </a:lnTo>
                  <a:lnTo>
                    <a:pt x="44705" y="4563"/>
                  </a:lnTo>
                  <a:lnTo>
                    <a:pt x="45299" y="4928"/>
                  </a:lnTo>
                  <a:lnTo>
                    <a:pt x="45913" y="5311"/>
                  </a:lnTo>
                  <a:lnTo>
                    <a:pt x="46507" y="5695"/>
                  </a:lnTo>
                  <a:lnTo>
                    <a:pt x="47082" y="6097"/>
                  </a:lnTo>
                  <a:lnTo>
                    <a:pt x="47657" y="6519"/>
                  </a:lnTo>
                  <a:lnTo>
                    <a:pt x="48213" y="6941"/>
                  </a:lnTo>
                  <a:lnTo>
                    <a:pt x="48769" y="7381"/>
                  </a:lnTo>
                  <a:lnTo>
                    <a:pt x="49306" y="7842"/>
                  </a:lnTo>
                  <a:lnTo>
                    <a:pt x="49824" y="8302"/>
                  </a:lnTo>
                  <a:lnTo>
                    <a:pt x="50341" y="8800"/>
                  </a:lnTo>
                  <a:lnTo>
                    <a:pt x="50840" y="9279"/>
                  </a:lnTo>
                  <a:lnTo>
                    <a:pt x="51338" y="9797"/>
                  </a:lnTo>
                  <a:lnTo>
                    <a:pt x="51817" y="10315"/>
                  </a:lnTo>
                  <a:lnTo>
                    <a:pt x="52297" y="10832"/>
                  </a:lnTo>
                  <a:lnTo>
                    <a:pt x="52738" y="11369"/>
                  </a:lnTo>
                  <a:lnTo>
                    <a:pt x="53198" y="11925"/>
                  </a:lnTo>
                  <a:lnTo>
                    <a:pt x="53619" y="12481"/>
                  </a:lnTo>
                  <a:lnTo>
                    <a:pt x="54041" y="13056"/>
                  </a:lnTo>
                  <a:lnTo>
                    <a:pt x="54444" y="13631"/>
                  </a:lnTo>
                  <a:lnTo>
                    <a:pt x="54827" y="14225"/>
                  </a:lnTo>
                  <a:lnTo>
                    <a:pt x="55210" y="14820"/>
                  </a:lnTo>
                  <a:lnTo>
                    <a:pt x="55556" y="15433"/>
                  </a:lnTo>
                  <a:lnTo>
                    <a:pt x="55920" y="16066"/>
                  </a:lnTo>
                  <a:lnTo>
                    <a:pt x="56246" y="16679"/>
                  </a:lnTo>
                  <a:lnTo>
                    <a:pt x="56552" y="17331"/>
                  </a:lnTo>
                  <a:lnTo>
                    <a:pt x="56859" y="17963"/>
                  </a:lnTo>
                  <a:lnTo>
                    <a:pt x="57147" y="18634"/>
                  </a:lnTo>
                  <a:lnTo>
                    <a:pt x="57415" y="19286"/>
                  </a:lnTo>
                  <a:lnTo>
                    <a:pt x="57683" y="19957"/>
                  </a:lnTo>
                  <a:lnTo>
                    <a:pt x="57913" y="20647"/>
                  </a:lnTo>
                  <a:lnTo>
                    <a:pt x="58144" y="21318"/>
                  </a:lnTo>
                  <a:lnTo>
                    <a:pt x="58335" y="22028"/>
                  </a:lnTo>
                  <a:lnTo>
                    <a:pt x="58527" y="22718"/>
                  </a:lnTo>
                  <a:lnTo>
                    <a:pt x="58699" y="23427"/>
                  </a:lnTo>
                  <a:lnTo>
                    <a:pt x="58853" y="24136"/>
                  </a:lnTo>
                  <a:lnTo>
                    <a:pt x="59006" y="24865"/>
                  </a:lnTo>
                  <a:lnTo>
                    <a:pt x="59121" y="25593"/>
                  </a:lnTo>
                  <a:lnTo>
                    <a:pt x="59217" y="26322"/>
                  </a:lnTo>
                  <a:lnTo>
                    <a:pt x="59313" y="27069"/>
                  </a:lnTo>
                  <a:lnTo>
                    <a:pt x="59370" y="27798"/>
                  </a:lnTo>
                  <a:lnTo>
                    <a:pt x="59428" y="28565"/>
                  </a:lnTo>
                  <a:lnTo>
                    <a:pt x="59447" y="29312"/>
                  </a:lnTo>
                  <a:lnTo>
                    <a:pt x="59466" y="30060"/>
                  </a:lnTo>
                  <a:lnTo>
                    <a:pt x="59447" y="30827"/>
                  </a:lnTo>
                  <a:lnTo>
                    <a:pt x="59428" y="31574"/>
                  </a:lnTo>
                  <a:lnTo>
                    <a:pt x="59370" y="32322"/>
                  </a:lnTo>
                  <a:lnTo>
                    <a:pt x="59313" y="33070"/>
                  </a:lnTo>
                  <a:lnTo>
                    <a:pt x="59217" y="33817"/>
                  </a:lnTo>
                  <a:lnTo>
                    <a:pt x="59121" y="34546"/>
                  </a:lnTo>
                  <a:lnTo>
                    <a:pt x="59006" y="35274"/>
                  </a:lnTo>
                  <a:lnTo>
                    <a:pt x="58853" y="35984"/>
                  </a:lnTo>
                  <a:lnTo>
                    <a:pt x="58699" y="36712"/>
                  </a:lnTo>
                  <a:lnTo>
                    <a:pt x="58527" y="37421"/>
                  </a:lnTo>
                  <a:lnTo>
                    <a:pt x="58335" y="38111"/>
                  </a:lnTo>
                  <a:lnTo>
                    <a:pt x="58144" y="38802"/>
                  </a:lnTo>
                  <a:lnTo>
                    <a:pt x="57913" y="39492"/>
                  </a:lnTo>
                  <a:lnTo>
                    <a:pt x="57683" y="40182"/>
                  </a:lnTo>
                  <a:lnTo>
                    <a:pt x="57415" y="40853"/>
                  </a:lnTo>
                  <a:lnTo>
                    <a:pt x="57147" y="41505"/>
                  </a:lnTo>
                  <a:lnTo>
                    <a:pt x="56859" y="42156"/>
                  </a:lnTo>
                  <a:lnTo>
                    <a:pt x="56552" y="42808"/>
                  </a:lnTo>
                  <a:lnTo>
                    <a:pt x="56246" y="43441"/>
                  </a:lnTo>
                  <a:lnTo>
                    <a:pt x="55920" y="44073"/>
                  </a:lnTo>
                  <a:lnTo>
                    <a:pt x="55556" y="44706"/>
                  </a:lnTo>
                  <a:lnTo>
                    <a:pt x="55210" y="45319"/>
                  </a:lnTo>
                  <a:lnTo>
                    <a:pt x="54827" y="45914"/>
                  </a:lnTo>
                  <a:lnTo>
                    <a:pt x="54444" y="46508"/>
                  </a:lnTo>
                  <a:lnTo>
                    <a:pt x="54041" y="47083"/>
                  </a:lnTo>
                  <a:lnTo>
                    <a:pt x="53619" y="47658"/>
                  </a:lnTo>
                  <a:lnTo>
                    <a:pt x="53198" y="48214"/>
                  </a:lnTo>
                  <a:lnTo>
                    <a:pt x="52738" y="48770"/>
                  </a:lnTo>
                  <a:lnTo>
                    <a:pt x="52297" y="49307"/>
                  </a:lnTo>
                  <a:lnTo>
                    <a:pt x="51817" y="49824"/>
                  </a:lnTo>
                  <a:lnTo>
                    <a:pt x="51338" y="50342"/>
                  </a:lnTo>
                  <a:lnTo>
                    <a:pt x="50840" y="50860"/>
                  </a:lnTo>
                  <a:lnTo>
                    <a:pt x="50341" y="51339"/>
                  </a:lnTo>
                  <a:lnTo>
                    <a:pt x="49824" y="51818"/>
                  </a:lnTo>
                  <a:lnTo>
                    <a:pt x="49306" y="52297"/>
                  </a:lnTo>
                  <a:lnTo>
                    <a:pt x="48769" y="52757"/>
                  </a:lnTo>
                  <a:lnTo>
                    <a:pt x="48213" y="53198"/>
                  </a:lnTo>
                  <a:lnTo>
                    <a:pt x="47657" y="53620"/>
                  </a:lnTo>
                  <a:lnTo>
                    <a:pt x="47082" y="54042"/>
                  </a:lnTo>
                  <a:lnTo>
                    <a:pt x="46507" y="54444"/>
                  </a:lnTo>
                  <a:lnTo>
                    <a:pt x="45913" y="54828"/>
                  </a:lnTo>
                  <a:lnTo>
                    <a:pt x="45299" y="55211"/>
                  </a:lnTo>
                  <a:lnTo>
                    <a:pt x="44705" y="55576"/>
                  </a:lnTo>
                  <a:lnTo>
                    <a:pt x="44073" y="55921"/>
                  </a:lnTo>
                  <a:lnTo>
                    <a:pt x="43440" y="56246"/>
                  </a:lnTo>
                  <a:lnTo>
                    <a:pt x="42807" y="56572"/>
                  </a:lnTo>
                  <a:lnTo>
                    <a:pt x="42156" y="56860"/>
                  </a:lnTo>
                  <a:lnTo>
                    <a:pt x="41504" y="57147"/>
                  </a:lnTo>
                  <a:lnTo>
                    <a:pt x="40852" y="57416"/>
                  </a:lnTo>
                  <a:lnTo>
                    <a:pt x="40162" y="57684"/>
                  </a:lnTo>
                  <a:lnTo>
                    <a:pt x="39491" y="57914"/>
                  </a:lnTo>
                  <a:lnTo>
                    <a:pt x="38801" y="58144"/>
                  </a:lnTo>
                  <a:lnTo>
                    <a:pt x="38111" y="58355"/>
                  </a:lnTo>
                  <a:lnTo>
                    <a:pt x="37401" y="58528"/>
                  </a:lnTo>
                  <a:lnTo>
                    <a:pt x="36711" y="58700"/>
                  </a:lnTo>
                  <a:lnTo>
                    <a:pt x="35983" y="58873"/>
                  </a:lnTo>
                  <a:lnTo>
                    <a:pt x="35273" y="59007"/>
                  </a:lnTo>
                  <a:lnTo>
                    <a:pt x="34545" y="59122"/>
                  </a:lnTo>
                  <a:lnTo>
                    <a:pt x="33817" y="59218"/>
                  </a:lnTo>
                  <a:lnTo>
                    <a:pt x="33069" y="59314"/>
                  </a:lnTo>
                  <a:lnTo>
                    <a:pt x="32321" y="59371"/>
                  </a:lnTo>
                  <a:lnTo>
                    <a:pt x="31574" y="59429"/>
                  </a:lnTo>
                  <a:lnTo>
                    <a:pt x="30826" y="59448"/>
                  </a:lnTo>
                  <a:lnTo>
                    <a:pt x="30059" y="59467"/>
                  </a:lnTo>
                  <a:lnTo>
                    <a:pt x="29312" y="59448"/>
                  </a:lnTo>
                  <a:lnTo>
                    <a:pt x="28545" y="59429"/>
                  </a:lnTo>
                  <a:lnTo>
                    <a:pt x="27797" y="59371"/>
                  </a:lnTo>
                  <a:lnTo>
                    <a:pt x="27069" y="59314"/>
                  </a:lnTo>
                  <a:lnTo>
                    <a:pt x="26321" y="59218"/>
                  </a:lnTo>
                  <a:lnTo>
                    <a:pt x="25592" y="59122"/>
                  </a:lnTo>
                  <a:lnTo>
                    <a:pt x="24864" y="59007"/>
                  </a:lnTo>
                  <a:lnTo>
                    <a:pt x="24136" y="58873"/>
                  </a:lnTo>
                  <a:lnTo>
                    <a:pt x="23426" y="58700"/>
                  </a:lnTo>
                  <a:lnTo>
                    <a:pt x="22717" y="58528"/>
                  </a:lnTo>
                  <a:lnTo>
                    <a:pt x="22027" y="58355"/>
                  </a:lnTo>
                  <a:lnTo>
                    <a:pt x="21318" y="58144"/>
                  </a:lnTo>
                  <a:lnTo>
                    <a:pt x="20647" y="57914"/>
                  </a:lnTo>
                  <a:lnTo>
                    <a:pt x="19956" y="57684"/>
                  </a:lnTo>
                  <a:lnTo>
                    <a:pt x="19285" y="57416"/>
                  </a:lnTo>
                  <a:lnTo>
                    <a:pt x="18615" y="57147"/>
                  </a:lnTo>
                  <a:lnTo>
                    <a:pt x="17963" y="56860"/>
                  </a:lnTo>
                  <a:lnTo>
                    <a:pt x="17330" y="56572"/>
                  </a:lnTo>
                  <a:lnTo>
                    <a:pt x="16678" y="56246"/>
                  </a:lnTo>
                  <a:lnTo>
                    <a:pt x="16046" y="55921"/>
                  </a:lnTo>
                  <a:lnTo>
                    <a:pt x="15432" y="55576"/>
                  </a:lnTo>
                  <a:lnTo>
                    <a:pt x="14819" y="55211"/>
                  </a:lnTo>
                  <a:lnTo>
                    <a:pt x="14225" y="54828"/>
                  </a:lnTo>
                  <a:lnTo>
                    <a:pt x="13630" y="54444"/>
                  </a:lnTo>
                  <a:lnTo>
                    <a:pt x="13055" y="54042"/>
                  </a:lnTo>
                  <a:lnTo>
                    <a:pt x="12480" y="53620"/>
                  </a:lnTo>
                  <a:lnTo>
                    <a:pt x="11924" y="53198"/>
                  </a:lnTo>
                  <a:lnTo>
                    <a:pt x="11368" y="52757"/>
                  </a:lnTo>
                  <a:lnTo>
                    <a:pt x="10831" y="52297"/>
                  </a:lnTo>
                  <a:lnTo>
                    <a:pt x="10295" y="51818"/>
                  </a:lnTo>
                  <a:lnTo>
                    <a:pt x="9777" y="51339"/>
                  </a:lnTo>
                  <a:lnTo>
                    <a:pt x="9279" y="50860"/>
                  </a:lnTo>
                  <a:lnTo>
                    <a:pt x="8780" y="50342"/>
                  </a:lnTo>
                  <a:lnTo>
                    <a:pt x="8301" y="49824"/>
                  </a:lnTo>
                  <a:lnTo>
                    <a:pt x="7841" y="49307"/>
                  </a:lnTo>
                  <a:lnTo>
                    <a:pt x="7381" y="48770"/>
                  </a:lnTo>
                  <a:lnTo>
                    <a:pt x="6940" y="48214"/>
                  </a:lnTo>
                  <a:lnTo>
                    <a:pt x="6518" y="47658"/>
                  </a:lnTo>
                  <a:lnTo>
                    <a:pt x="6096" y="47083"/>
                  </a:lnTo>
                  <a:lnTo>
                    <a:pt x="5694" y="46508"/>
                  </a:lnTo>
                  <a:lnTo>
                    <a:pt x="5310" y="45914"/>
                  </a:lnTo>
                  <a:lnTo>
                    <a:pt x="4927" y="45319"/>
                  </a:lnTo>
                  <a:lnTo>
                    <a:pt x="4563" y="44706"/>
                  </a:lnTo>
                  <a:lnTo>
                    <a:pt x="4218" y="44073"/>
                  </a:lnTo>
                  <a:lnTo>
                    <a:pt x="3892" y="43441"/>
                  </a:lnTo>
                  <a:lnTo>
                    <a:pt x="3566" y="42808"/>
                  </a:lnTo>
                  <a:lnTo>
                    <a:pt x="3259" y="42156"/>
                  </a:lnTo>
                  <a:lnTo>
                    <a:pt x="2991" y="41505"/>
                  </a:lnTo>
                  <a:lnTo>
                    <a:pt x="2703" y="40853"/>
                  </a:lnTo>
                  <a:lnTo>
                    <a:pt x="2454" y="40182"/>
                  </a:lnTo>
                  <a:lnTo>
                    <a:pt x="2224" y="39492"/>
                  </a:lnTo>
                  <a:lnTo>
                    <a:pt x="1994" y="38802"/>
                  </a:lnTo>
                  <a:lnTo>
                    <a:pt x="1783" y="38111"/>
                  </a:lnTo>
                  <a:lnTo>
                    <a:pt x="1591" y="37421"/>
                  </a:lnTo>
                  <a:lnTo>
                    <a:pt x="1419" y="36712"/>
                  </a:lnTo>
                  <a:lnTo>
                    <a:pt x="1266" y="35984"/>
                  </a:lnTo>
                  <a:lnTo>
                    <a:pt x="1131" y="35274"/>
                  </a:lnTo>
                  <a:lnTo>
                    <a:pt x="1016" y="34546"/>
                  </a:lnTo>
                  <a:lnTo>
                    <a:pt x="901" y="33817"/>
                  </a:lnTo>
                  <a:lnTo>
                    <a:pt x="825" y="33070"/>
                  </a:lnTo>
                  <a:lnTo>
                    <a:pt x="767" y="32322"/>
                  </a:lnTo>
                  <a:lnTo>
                    <a:pt x="710" y="31574"/>
                  </a:lnTo>
                  <a:lnTo>
                    <a:pt x="690" y="30827"/>
                  </a:lnTo>
                  <a:lnTo>
                    <a:pt x="671" y="30060"/>
                  </a:lnTo>
                  <a:lnTo>
                    <a:pt x="690" y="29312"/>
                  </a:lnTo>
                  <a:lnTo>
                    <a:pt x="710" y="28565"/>
                  </a:lnTo>
                  <a:lnTo>
                    <a:pt x="767" y="27798"/>
                  </a:lnTo>
                  <a:lnTo>
                    <a:pt x="825" y="27069"/>
                  </a:lnTo>
                  <a:lnTo>
                    <a:pt x="901" y="26322"/>
                  </a:lnTo>
                  <a:lnTo>
                    <a:pt x="1016" y="25593"/>
                  </a:lnTo>
                  <a:lnTo>
                    <a:pt x="1131" y="24865"/>
                  </a:lnTo>
                  <a:lnTo>
                    <a:pt x="1266" y="24136"/>
                  </a:lnTo>
                  <a:lnTo>
                    <a:pt x="1419" y="23427"/>
                  </a:lnTo>
                  <a:lnTo>
                    <a:pt x="1591" y="22718"/>
                  </a:lnTo>
                  <a:lnTo>
                    <a:pt x="1783" y="22028"/>
                  </a:lnTo>
                  <a:lnTo>
                    <a:pt x="1994" y="21318"/>
                  </a:lnTo>
                  <a:lnTo>
                    <a:pt x="2224" y="20647"/>
                  </a:lnTo>
                  <a:lnTo>
                    <a:pt x="2454" y="19957"/>
                  </a:lnTo>
                  <a:lnTo>
                    <a:pt x="2703" y="19286"/>
                  </a:lnTo>
                  <a:lnTo>
                    <a:pt x="2991" y="18634"/>
                  </a:lnTo>
                  <a:lnTo>
                    <a:pt x="3259" y="17963"/>
                  </a:lnTo>
                  <a:lnTo>
                    <a:pt x="3566" y="17331"/>
                  </a:lnTo>
                  <a:lnTo>
                    <a:pt x="3892" y="16679"/>
                  </a:lnTo>
                  <a:lnTo>
                    <a:pt x="4218" y="16066"/>
                  </a:lnTo>
                  <a:lnTo>
                    <a:pt x="4563" y="15433"/>
                  </a:lnTo>
                  <a:lnTo>
                    <a:pt x="4927" y="14820"/>
                  </a:lnTo>
                  <a:lnTo>
                    <a:pt x="5310" y="14225"/>
                  </a:lnTo>
                  <a:lnTo>
                    <a:pt x="5694" y="13631"/>
                  </a:lnTo>
                  <a:lnTo>
                    <a:pt x="6096" y="13056"/>
                  </a:lnTo>
                  <a:lnTo>
                    <a:pt x="6518" y="12481"/>
                  </a:lnTo>
                  <a:lnTo>
                    <a:pt x="6940" y="11925"/>
                  </a:lnTo>
                  <a:lnTo>
                    <a:pt x="7381" y="11369"/>
                  </a:lnTo>
                  <a:lnTo>
                    <a:pt x="7841" y="10832"/>
                  </a:lnTo>
                  <a:lnTo>
                    <a:pt x="8301" y="10315"/>
                  </a:lnTo>
                  <a:lnTo>
                    <a:pt x="8780" y="9797"/>
                  </a:lnTo>
                  <a:lnTo>
                    <a:pt x="9279" y="9279"/>
                  </a:lnTo>
                  <a:lnTo>
                    <a:pt x="9777" y="8800"/>
                  </a:lnTo>
                  <a:lnTo>
                    <a:pt x="10295" y="8302"/>
                  </a:lnTo>
                  <a:lnTo>
                    <a:pt x="10831" y="7842"/>
                  </a:lnTo>
                  <a:lnTo>
                    <a:pt x="11368" y="7381"/>
                  </a:lnTo>
                  <a:lnTo>
                    <a:pt x="11924" y="6941"/>
                  </a:lnTo>
                  <a:lnTo>
                    <a:pt x="12480" y="6519"/>
                  </a:lnTo>
                  <a:lnTo>
                    <a:pt x="13055" y="6097"/>
                  </a:lnTo>
                  <a:lnTo>
                    <a:pt x="13630" y="5695"/>
                  </a:lnTo>
                  <a:lnTo>
                    <a:pt x="14225" y="5311"/>
                  </a:lnTo>
                  <a:lnTo>
                    <a:pt x="14819" y="4928"/>
                  </a:lnTo>
                  <a:lnTo>
                    <a:pt x="15432" y="4563"/>
                  </a:lnTo>
                  <a:lnTo>
                    <a:pt x="16046" y="4218"/>
                  </a:lnTo>
                  <a:lnTo>
                    <a:pt x="16678" y="3893"/>
                  </a:lnTo>
                  <a:lnTo>
                    <a:pt x="17330" y="3567"/>
                  </a:lnTo>
                  <a:lnTo>
                    <a:pt x="17963" y="3279"/>
                  </a:lnTo>
                  <a:lnTo>
                    <a:pt x="18615" y="2992"/>
                  </a:lnTo>
                  <a:lnTo>
                    <a:pt x="19285" y="2723"/>
                  </a:lnTo>
                  <a:lnTo>
                    <a:pt x="19956" y="2455"/>
                  </a:lnTo>
                  <a:lnTo>
                    <a:pt x="20647" y="2225"/>
                  </a:lnTo>
                  <a:lnTo>
                    <a:pt x="21318" y="1995"/>
                  </a:lnTo>
                  <a:lnTo>
                    <a:pt x="22027" y="1784"/>
                  </a:lnTo>
                  <a:lnTo>
                    <a:pt x="22717" y="1592"/>
                  </a:lnTo>
                  <a:lnTo>
                    <a:pt x="23426" y="1420"/>
                  </a:lnTo>
                  <a:lnTo>
                    <a:pt x="24136" y="1266"/>
                  </a:lnTo>
                  <a:lnTo>
                    <a:pt x="24864" y="1132"/>
                  </a:lnTo>
                  <a:lnTo>
                    <a:pt x="25592" y="1017"/>
                  </a:lnTo>
                  <a:lnTo>
                    <a:pt x="26321" y="902"/>
                  </a:lnTo>
                  <a:lnTo>
                    <a:pt x="27069" y="825"/>
                  </a:lnTo>
                  <a:lnTo>
                    <a:pt x="27797" y="768"/>
                  </a:lnTo>
                  <a:lnTo>
                    <a:pt x="28545" y="710"/>
                  </a:lnTo>
                  <a:lnTo>
                    <a:pt x="29312" y="691"/>
                  </a:lnTo>
                  <a:lnTo>
                    <a:pt x="30059" y="672"/>
                  </a:lnTo>
                  <a:close/>
                  <a:moveTo>
                    <a:pt x="29292" y="1"/>
                  </a:moveTo>
                  <a:lnTo>
                    <a:pt x="28526" y="39"/>
                  </a:lnTo>
                  <a:lnTo>
                    <a:pt x="27759" y="78"/>
                  </a:lnTo>
                  <a:lnTo>
                    <a:pt x="26992" y="154"/>
                  </a:lnTo>
                  <a:lnTo>
                    <a:pt x="26244" y="250"/>
                  </a:lnTo>
                  <a:lnTo>
                    <a:pt x="25477" y="346"/>
                  </a:lnTo>
                  <a:lnTo>
                    <a:pt x="24749" y="461"/>
                  </a:lnTo>
                  <a:lnTo>
                    <a:pt x="24001" y="614"/>
                  </a:lnTo>
                  <a:lnTo>
                    <a:pt x="23273" y="768"/>
                  </a:lnTo>
                  <a:lnTo>
                    <a:pt x="22544" y="940"/>
                  </a:lnTo>
                  <a:lnTo>
                    <a:pt x="21835" y="1132"/>
                  </a:lnTo>
                  <a:lnTo>
                    <a:pt x="21126" y="1343"/>
                  </a:lnTo>
                  <a:lnTo>
                    <a:pt x="20417" y="1573"/>
                  </a:lnTo>
                  <a:lnTo>
                    <a:pt x="19726" y="1822"/>
                  </a:lnTo>
                  <a:lnTo>
                    <a:pt x="19036" y="2091"/>
                  </a:lnTo>
                  <a:lnTo>
                    <a:pt x="18365" y="2359"/>
                  </a:lnTo>
                  <a:lnTo>
                    <a:pt x="17694" y="2646"/>
                  </a:lnTo>
                  <a:lnTo>
                    <a:pt x="17023" y="2972"/>
                  </a:lnTo>
                  <a:lnTo>
                    <a:pt x="16372" y="3298"/>
                  </a:lnTo>
                  <a:lnTo>
                    <a:pt x="15739" y="3624"/>
                  </a:lnTo>
                  <a:lnTo>
                    <a:pt x="15106" y="3988"/>
                  </a:lnTo>
                  <a:lnTo>
                    <a:pt x="14474" y="4353"/>
                  </a:lnTo>
                  <a:lnTo>
                    <a:pt x="13860" y="4736"/>
                  </a:lnTo>
                  <a:lnTo>
                    <a:pt x="13247" y="5139"/>
                  </a:lnTo>
                  <a:lnTo>
                    <a:pt x="12653" y="5541"/>
                  </a:lnTo>
                  <a:lnTo>
                    <a:pt x="12078" y="5982"/>
                  </a:lnTo>
                  <a:lnTo>
                    <a:pt x="11502" y="6404"/>
                  </a:lnTo>
                  <a:lnTo>
                    <a:pt x="10946" y="6864"/>
                  </a:lnTo>
                  <a:lnTo>
                    <a:pt x="10391" y="7324"/>
                  </a:lnTo>
                  <a:lnTo>
                    <a:pt x="9854" y="7803"/>
                  </a:lnTo>
                  <a:lnTo>
                    <a:pt x="9317" y="8302"/>
                  </a:lnTo>
                  <a:lnTo>
                    <a:pt x="8799" y="8800"/>
                  </a:lnTo>
                  <a:lnTo>
                    <a:pt x="8301" y="9318"/>
                  </a:lnTo>
                  <a:lnTo>
                    <a:pt x="7803" y="9854"/>
                  </a:lnTo>
                  <a:lnTo>
                    <a:pt x="7323" y="10391"/>
                  </a:lnTo>
                  <a:lnTo>
                    <a:pt x="6863" y="10947"/>
                  </a:lnTo>
                  <a:lnTo>
                    <a:pt x="6403" y="11503"/>
                  </a:lnTo>
                  <a:lnTo>
                    <a:pt x="5962" y="12078"/>
                  </a:lnTo>
                  <a:lnTo>
                    <a:pt x="5540" y="12653"/>
                  </a:lnTo>
                  <a:lnTo>
                    <a:pt x="5138" y="13248"/>
                  </a:lnTo>
                  <a:lnTo>
                    <a:pt x="4735" y="13861"/>
                  </a:lnTo>
                  <a:lnTo>
                    <a:pt x="4352" y="14474"/>
                  </a:lnTo>
                  <a:lnTo>
                    <a:pt x="3988" y="15107"/>
                  </a:lnTo>
                  <a:lnTo>
                    <a:pt x="3623" y="15740"/>
                  </a:lnTo>
                  <a:lnTo>
                    <a:pt x="3278" y="16372"/>
                  </a:lnTo>
                  <a:lnTo>
                    <a:pt x="2952" y="17024"/>
                  </a:lnTo>
                  <a:lnTo>
                    <a:pt x="2646" y="17695"/>
                  </a:lnTo>
                  <a:lnTo>
                    <a:pt x="2358" y="18366"/>
                  </a:lnTo>
                  <a:lnTo>
                    <a:pt x="2090" y="19037"/>
                  </a:lnTo>
                  <a:lnTo>
                    <a:pt x="1821" y="19727"/>
                  </a:lnTo>
                  <a:lnTo>
                    <a:pt x="1572" y="20417"/>
                  </a:lnTo>
                  <a:lnTo>
                    <a:pt x="1342" y="21127"/>
                  </a:lnTo>
                  <a:lnTo>
                    <a:pt x="1131" y="21836"/>
                  </a:lnTo>
                  <a:lnTo>
                    <a:pt x="940" y="22545"/>
                  </a:lnTo>
                  <a:lnTo>
                    <a:pt x="767" y="23274"/>
                  </a:lnTo>
                  <a:lnTo>
                    <a:pt x="614" y="24002"/>
                  </a:lnTo>
                  <a:lnTo>
                    <a:pt x="460" y="24750"/>
                  </a:lnTo>
                  <a:lnTo>
                    <a:pt x="345" y="25497"/>
                  </a:lnTo>
                  <a:lnTo>
                    <a:pt x="230" y="26245"/>
                  </a:lnTo>
                  <a:lnTo>
                    <a:pt x="154" y="26993"/>
                  </a:lnTo>
                  <a:lnTo>
                    <a:pt x="77" y="27759"/>
                  </a:lnTo>
                  <a:lnTo>
                    <a:pt x="39" y="28526"/>
                  </a:lnTo>
                  <a:lnTo>
                    <a:pt x="0" y="29293"/>
                  </a:lnTo>
                  <a:lnTo>
                    <a:pt x="0" y="30060"/>
                  </a:lnTo>
                  <a:lnTo>
                    <a:pt x="0" y="30846"/>
                  </a:lnTo>
                  <a:lnTo>
                    <a:pt x="39" y="31613"/>
                  </a:lnTo>
                  <a:lnTo>
                    <a:pt x="77" y="32380"/>
                  </a:lnTo>
                  <a:lnTo>
                    <a:pt x="154" y="33146"/>
                  </a:lnTo>
                  <a:lnTo>
                    <a:pt x="230" y="33894"/>
                  </a:lnTo>
                  <a:lnTo>
                    <a:pt x="345" y="34642"/>
                  </a:lnTo>
                  <a:lnTo>
                    <a:pt x="460" y="35389"/>
                  </a:lnTo>
                  <a:lnTo>
                    <a:pt x="614" y="36137"/>
                  </a:lnTo>
                  <a:lnTo>
                    <a:pt x="767" y="36865"/>
                  </a:lnTo>
                  <a:lnTo>
                    <a:pt x="940" y="37575"/>
                  </a:lnTo>
                  <a:lnTo>
                    <a:pt x="1131" y="38303"/>
                  </a:lnTo>
                  <a:lnTo>
                    <a:pt x="1342" y="39012"/>
                  </a:lnTo>
                  <a:lnTo>
                    <a:pt x="1572" y="39722"/>
                  </a:lnTo>
                  <a:lnTo>
                    <a:pt x="1821" y="40412"/>
                  </a:lnTo>
                  <a:lnTo>
                    <a:pt x="2090" y="41102"/>
                  </a:lnTo>
                  <a:lnTo>
                    <a:pt x="2358" y="41773"/>
                  </a:lnTo>
                  <a:lnTo>
                    <a:pt x="2646" y="42444"/>
                  </a:lnTo>
                  <a:lnTo>
                    <a:pt x="2952" y="43096"/>
                  </a:lnTo>
                  <a:lnTo>
                    <a:pt x="3278" y="43767"/>
                  </a:lnTo>
                  <a:lnTo>
                    <a:pt x="3623" y="44399"/>
                  </a:lnTo>
                  <a:lnTo>
                    <a:pt x="3988" y="45032"/>
                  </a:lnTo>
                  <a:lnTo>
                    <a:pt x="4352" y="45664"/>
                  </a:lnTo>
                  <a:lnTo>
                    <a:pt x="4735" y="46278"/>
                  </a:lnTo>
                  <a:lnTo>
                    <a:pt x="5138" y="46872"/>
                  </a:lnTo>
                  <a:lnTo>
                    <a:pt x="5540" y="47466"/>
                  </a:lnTo>
                  <a:lnTo>
                    <a:pt x="5962" y="48061"/>
                  </a:lnTo>
                  <a:lnTo>
                    <a:pt x="6403" y="48636"/>
                  </a:lnTo>
                  <a:lnTo>
                    <a:pt x="6863" y="49192"/>
                  </a:lnTo>
                  <a:lnTo>
                    <a:pt x="7323" y="49748"/>
                  </a:lnTo>
                  <a:lnTo>
                    <a:pt x="7803" y="50285"/>
                  </a:lnTo>
                  <a:lnTo>
                    <a:pt x="8301" y="50821"/>
                  </a:lnTo>
                  <a:lnTo>
                    <a:pt x="8799" y="51339"/>
                  </a:lnTo>
                  <a:lnTo>
                    <a:pt x="9317" y="51837"/>
                  </a:lnTo>
                  <a:lnTo>
                    <a:pt x="9854" y="52336"/>
                  </a:lnTo>
                  <a:lnTo>
                    <a:pt x="10391" y="52796"/>
                  </a:lnTo>
                  <a:lnTo>
                    <a:pt x="10946" y="53275"/>
                  </a:lnTo>
                  <a:lnTo>
                    <a:pt x="11502" y="53716"/>
                  </a:lnTo>
                  <a:lnTo>
                    <a:pt x="12078" y="54157"/>
                  </a:lnTo>
                  <a:lnTo>
                    <a:pt x="12653" y="54598"/>
                  </a:lnTo>
                  <a:lnTo>
                    <a:pt x="13247" y="55000"/>
                  </a:lnTo>
                  <a:lnTo>
                    <a:pt x="13860" y="55403"/>
                  </a:lnTo>
                  <a:lnTo>
                    <a:pt x="14474" y="55786"/>
                  </a:lnTo>
                  <a:lnTo>
                    <a:pt x="15106" y="56151"/>
                  </a:lnTo>
                  <a:lnTo>
                    <a:pt x="15739" y="56515"/>
                  </a:lnTo>
                  <a:lnTo>
                    <a:pt x="16372" y="56841"/>
                  </a:lnTo>
                  <a:lnTo>
                    <a:pt x="17023" y="57167"/>
                  </a:lnTo>
                  <a:lnTo>
                    <a:pt x="17694" y="57473"/>
                  </a:lnTo>
                  <a:lnTo>
                    <a:pt x="18365" y="57780"/>
                  </a:lnTo>
                  <a:lnTo>
                    <a:pt x="19036" y="58048"/>
                  </a:lnTo>
                  <a:lnTo>
                    <a:pt x="19726" y="58317"/>
                  </a:lnTo>
                  <a:lnTo>
                    <a:pt x="20417" y="58566"/>
                  </a:lnTo>
                  <a:lnTo>
                    <a:pt x="21126" y="58777"/>
                  </a:lnTo>
                  <a:lnTo>
                    <a:pt x="21835" y="58988"/>
                  </a:lnTo>
                  <a:lnTo>
                    <a:pt x="22544" y="59199"/>
                  </a:lnTo>
                  <a:lnTo>
                    <a:pt x="23273" y="59371"/>
                  </a:lnTo>
                  <a:lnTo>
                    <a:pt x="24001" y="59525"/>
                  </a:lnTo>
                  <a:lnTo>
                    <a:pt x="24749" y="59659"/>
                  </a:lnTo>
                  <a:lnTo>
                    <a:pt x="25477" y="59793"/>
                  </a:lnTo>
                  <a:lnTo>
                    <a:pt x="26244" y="59889"/>
                  </a:lnTo>
                  <a:lnTo>
                    <a:pt x="26992" y="59985"/>
                  </a:lnTo>
                  <a:lnTo>
                    <a:pt x="27759" y="60042"/>
                  </a:lnTo>
                  <a:lnTo>
                    <a:pt x="28526" y="60100"/>
                  </a:lnTo>
                  <a:lnTo>
                    <a:pt x="29292" y="60119"/>
                  </a:lnTo>
                  <a:lnTo>
                    <a:pt x="30059" y="60138"/>
                  </a:lnTo>
                  <a:lnTo>
                    <a:pt x="30845" y="60119"/>
                  </a:lnTo>
                  <a:lnTo>
                    <a:pt x="31612" y="60100"/>
                  </a:lnTo>
                  <a:lnTo>
                    <a:pt x="32379" y="60042"/>
                  </a:lnTo>
                  <a:lnTo>
                    <a:pt x="33146" y="59985"/>
                  </a:lnTo>
                  <a:lnTo>
                    <a:pt x="33893" y="59889"/>
                  </a:lnTo>
                  <a:lnTo>
                    <a:pt x="34641" y="59793"/>
                  </a:lnTo>
                  <a:lnTo>
                    <a:pt x="35388" y="59659"/>
                  </a:lnTo>
                  <a:lnTo>
                    <a:pt x="36117" y="59525"/>
                  </a:lnTo>
                  <a:lnTo>
                    <a:pt x="36865" y="59371"/>
                  </a:lnTo>
                  <a:lnTo>
                    <a:pt x="37574" y="59199"/>
                  </a:lnTo>
                  <a:lnTo>
                    <a:pt x="38302" y="58988"/>
                  </a:lnTo>
                  <a:lnTo>
                    <a:pt x="39012" y="58777"/>
                  </a:lnTo>
                  <a:lnTo>
                    <a:pt x="39702" y="58566"/>
                  </a:lnTo>
                  <a:lnTo>
                    <a:pt x="40411" y="58317"/>
                  </a:lnTo>
                  <a:lnTo>
                    <a:pt x="41082" y="58048"/>
                  </a:lnTo>
                  <a:lnTo>
                    <a:pt x="41772" y="57780"/>
                  </a:lnTo>
                  <a:lnTo>
                    <a:pt x="42443" y="57473"/>
                  </a:lnTo>
                  <a:lnTo>
                    <a:pt x="43095" y="57167"/>
                  </a:lnTo>
                  <a:lnTo>
                    <a:pt x="43747" y="56841"/>
                  </a:lnTo>
                  <a:lnTo>
                    <a:pt x="44398" y="56515"/>
                  </a:lnTo>
                  <a:lnTo>
                    <a:pt x="45031" y="56151"/>
                  </a:lnTo>
                  <a:lnTo>
                    <a:pt x="45664" y="55786"/>
                  </a:lnTo>
                  <a:lnTo>
                    <a:pt x="46277" y="55403"/>
                  </a:lnTo>
                  <a:lnTo>
                    <a:pt x="46871" y="55000"/>
                  </a:lnTo>
                  <a:lnTo>
                    <a:pt x="47466" y="54598"/>
                  </a:lnTo>
                  <a:lnTo>
                    <a:pt x="48060" y="54157"/>
                  </a:lnTo>
                  <a:lnTo>
                    <a:pt x="48635" y="53716"/>
                  </a:lnTo>
                  <a:lnTo>
                    <a:pt x="49191" y="53275"/>
                  </a:lnTo>
                  <a:lnTo>
                    <a:pt x="49747" y="52796"/>
                  </a:lnTo>
                  <a:lnTo>
                    <a:pt x="50284" y="52336"/>
                  </a:lnTo>
                  <a:lnTo>
                    <a:pt x="50820" y="51837"/>
                  </a:lnTo>
                  <a:lnTo>
                    <a:pt x="51319" y="51339"/>
                  </a:lnTo>
                  <a:lnTo>
                    <a:pt x="51837" y="50821"/>
                  </a:lnTo>
                  <a:lnTo>
                    <a:pt x="52316" y="50285"/>
                  </a:lnTo>
                  <a:lnTo>
                    <a:pt x="52795" y="49748"/>
                  </a:lnTo>
                  <a:lnTo>
                    <a:pt x="53274" y="49192"/>
                  </a:lnTo>
                  <a:lnTo>
                    <a:pt x="53715" y="48636"/>
                  </a:lnTo>
                  <a:lnTo>
                    <a:pt x="54156" y="48061"/>
                  </a:lnTo>
                  <a:lnTo>
                    <a:pt x="54578" y="47466"/>
                  </a:lnTo>
                  <a:lnTo>
                    <a:pt x="55000" y="46872"/>
                  </a:lnTo>
                  <a:lnTo>
                    <a:pt x="55402" y="46278"/>
                  </a:lnTo>
                  <a:lnTo>
                    <a:pt x="55786" y="45664"/>
                  </a:lnTo>
                  <a:lnTo>
                    <a:pt x="56150" y="45032"/>
                  </a:lnTo>
                  <a:lnTo>
                    <a:pt x="56514" y="44399"/>
                  </a:lnTo>
                  <a:lnTo>
                    <a:pt x="56840" y="43767"/>
                  </a:lnTo>
                  <a:lnTo>
                    <a:pt x="57166" y="43096"/>
                  </a:lnTo>
                  <a:lnTo>
                    <a:pt x="57473" y="42444"/>
                  </a:lnTo>
                  <a:lnTo>
                    <a:pt x="57779" y="41773"/>
                  </a:lnTo>
                  <a:lnTo>
                    <a:pt x="58048" y="41102"/>
                  </a:lnTo>
                  <a:lnTo>
                    <a:pt x="58316" y="40412"/>
                  </a:lnTo>
                  <a:lnTo>
                    <a:pt x="58546" y="39722"/>
                  </a:lnTo>
                  <a:lnTo>
                    <a:pt x="58776" y="39012"/>
                  </a:lnTo>
                  <a:lnTo>
                    <a:pt x="58987" y="38303"/>
                  </a:lnTo>
                  <a:lnTo>
                    <a:pt x="59179" y="37575"/>
                  </a:lnTo>
                  <a:lnTo>
                    <a:pt x="59370" y="36865"/>
                  </a:lnTo>
                  <a:lnTo>
                    <a:pt x="59524" y="36137"/>
                  </a:lnTo>
                  <a:lnTo>
                    <a:pt x="59658" y="35389"/>
                  </a:lnTo>
                  <a:lnTo>
                    <a:pt x="59792" y="34642"/>
                  </a:lnTo>
                  <a:lnTo>
                    <a:pt x="59888" y="33894"/>
                  </a:lnTo>
                  <a:lnTo>
                    <a:pt x="59984" y="33146"/>
                  </a:lnTo>
                  <a:lnTo>
                    <a:pt x="60041" y="32380"/>
                  </a:lnTo>
                  <a:lnTo>
                    <a:pt x="60099" y="31613"/>
                  </a:lnTo>
                  <a:lnTo>
                    <a:pt x="60118" y="30846"/>
                  </a:lnTo>
                  <a:lnTo>
                    <a:pt x="60137" y="30060"/>
                  </a:lnTo>
                  <a:lnTo>
                    <a:pt x="60118" y="29293"/>
                  </a:lnTo>
                  <a:lnTo>
                    <a:pt x="60099" y="28526"/>
                  </a:lnTo>
                  <a:lnTo>
                    <a:pt x="60041" y="27759"/>
                  </a:lnTo>
                  <a:lnTo>
                    <a:pt x="59984" y="26993"/>
                  </a:lnTo>
                  <a:lnTo>
                    <a:pt x="59888" y="26245"/>
                  </a:lnTo>
                  <a:lnTo>
                    <a:pt x="59792" y="25497"/>
                  </a:lnTo>
                  <a:lnTo>
                    <a:pt x="59658" y="24750"/>
                  </a:lnTo>
                  <a:lnTo>
                    <a:pt x="59524" y="24002"/>
                  </a:lnTo>
                  <a:lnTo>
                    <a:pt x="59370" y="23274"/>
                  </a:lnTo>
                  <a:lnTo>
                    <a:pt x="59179" y="22545"/>
                  </a:lnTo>
                  <a:lnTo>
                    <a:pt x="58987" y="21836"/>
                  </a:lnTo>
                  <a:lnTo>
                    <a:pt x="58776" y="21127"/>
                  </a:lnTo>
                  <a:lnTo>
                    <a:pt x="58546" y="20417"/>
                  </a:lnTo>
                  <a:lnTo>
                    <a:pt x="58316" y="19727"/>
                  </a:lnTo>
                  <a:lnTo>
                    <a:pt x="58048" y="19037"/>
                  </a:lnTo>
                  <a:lnTo>
                    <a:pt x="57779" y="18366"/>
                  </a:lnTo>
                  <a:lnTo>
                    <a:pt x="57473" y="17695"/>
                  </a:lnTo>
                  <a:lnTo>
                    <a:pt x="57166" y="17024"/>
                  </a:lnTo>
                  <a:lnTo>
                    <a:pt x="56840" y="16372"/>
                  </a:lnTo>
                  <a:lnTo>
                    <a:pt x="56514" y="15740"/>
                  </a:lnTo>
                  <a:lnTo>
                    <a:pt x="56150" y="15107"/>
                  </a:lnTo>
                  <a:lnTo>
                    <a:pt x="55786" y="14474"/>
                  </a:lnTo>
                  <a:lnTo>
                    <a:pt x="55402" y="13861"/>
                  </a:lnTo>
                  <a:lnTo>
                    <a:pt x="55000" y="13248"/>
                  </a:lnTo>
                  <a:lnTo>
                    <a:pt x="54578" y="12653"/>
                  </a:lnTo>
                  <a:lnTo>
                    <a:pt x="54156" y="12078"/>
                  </a:lnTo>
                  <a:lnTo>
                    <a:pt x="53715" y="11503"/>
                  </a:lnTo>
                  <a:lnTo>
                    <a:pt x="53274" y="10947"/>
                  </a:lnTo>
                  <a:lnTo>
                    <a:pt x="52795" y="10391"/>
                  </a:lnTo>
                  <a:lnTo>
                    <a:pt x="52316" y="9854"/>
                  </a:lnTo>
                  <a:lnTo>
                    <a:pt x="51837" y="9318"/>
                  </a:lnTo>
                  <a:lnTo>
                    <a:pt x="51319" y="8800"/>
                  </a:lnTo>
                  <a:lnTo>
                    <a:pt x="50820" y="8302"/>
                  </a:lnTo>
                  <a:lnTo>
                    <a:pt x="50284" y="7803"/>
                  </a:lnTo>
                  <a:lnTo>
                    <a:pt x="49747" y="7324"/>
                  </a:lnTo>
                  <a:lnTo>
                    <a:pt x="49191" y="6864"/>
                  </a:lnTo>
                  <a:lnTo>
                    <a:pt x="48635" y="6404"/>
                  </a:lnTo>
                  <a:lnTo>
                    <a:pt x="48060" y="5982"/>
                  </a:lnTo>
                  <a:lnTo>
                    <a:pt x="47466" y="5541"/>
                  </a:lnTo>
                  <a:lnTo>
                    <a:pt x="46871" y="5139"/>
                  </a:lnTo>
                  <a:lnTo>
                    <a:pt x="46277" y="4736"/>
                  </a:lnTo>
                  <a:lnTo>
                    <a:pt x="45664" y="4353"/>
                  </a:lnTo>
                  <a:lnTo>
                    <a:pt x="45031" y="3988"/>
                  </a:lnTo>
                  <a:lnTo>
                    <a:pt x="44398" y="3624"/>
                  </a:lnTo>
                  <a:lnTo>
                    <a:pt x="43747" y="3298"/>
                  </a:lnTo>
                  <a:lnTo>
                    <a:pt x="43095" y="2972"/>
                  </a:lnTo>
                  <a:lnTo>
                    <a:pt x="42443" y="2646"/>
                  </a:lnTo>
                  <a:lnTo>
                    <a:pt x="41772" y="2359"/>
                  </a:lnTo>
                  <a:lnTo>
                    <a:pt x="41082" y="2091"/>
                  </a:lnTo>
                  <a:lnTo>
                    <a:pt x="40411" y="1822"/>
                  </a:lnTo>
                  <a:lnTo>
                    <a:pt x="39702" y="1573"/>
                  </a:lnTo>
                  <a:lnTo>
                    <a:pt x="39012" y="1343"/>
                  </a:lnTo>
                  <a:lnTo>
                    <a:pt x="38302" y="1132"/>
                  </a:lnTo>
                  <a:lnTo>
                    <a:pt x="37574" y="940"/>
                  </a:lnTo>
                  <a:lnTo>
                    <a:pt x="36865" y="768"/>
                  </a:lnTo>
                  <a:lnTo>
                    <a:pt x="36117" y="614"/>
                  </a:lnTo>
                  <a:lnTo>
                    <a:pt x="35388" y="461"/>
                  </a:lnTo>
                  <a:lnTo>
                    <a:pt x="34641" y="346"/>
                  </a:lnTo>
                  <a:lnTo>
                    <a:pt x="33893" y="250"/>
                  </a:lnTo>
                  <a:lnTo>
                    <a:pt x="33146" y="154"/>
                  </a:lnTo>
                  <a:lnTo>
                    <a:pt x="32379" y="78"/>
                  </a:lnTo>
                  <a:lnTo>
                    <a:pt x="31612" y="39"/>
                  </a:lnTo>
                  <a:lnTo>
                    <a:pt x="30845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0" name="Google Shape;7571;p121">
              <a:extLst>
                <a:ext uri="{FF2B5EF4-FFF2-40B4-BE49-F238E27FC236}">
                  <a16:creationId xmlns:a16="http://schemas.microsoft.com/office/drawing/2014/main" id="{10B67BD8-6587-DD0D-C841-9EE970E21132}"/>
                </a:ext>
              </a:extLst>
            </p:cNvPr>
            <p:cNvSpPr/>
            <p:nvPr/>
          </p:nvSpPr>
          <p:spPr>
            <a:xfrm>
              <a:off x="3742828" y="3985774"/>
              <a:ext cx="147980" cy="148296"/>
            </a:xfrm>
            <a:custGeom>
              <a:avLst/>
              <a:gdLst/>
              <a:ahLst/>
              <a:cxnLst/>
              <a:rect l="l" t="t" r="r" b="b"/>
              <a:pathLst>
                <a:path w="8877" h="8896" extrusionOk="0">
                  <a:moveTo>
                    <a:pt x="4602" y="2818"/>
                  </a:moveTo>
                  <a:lnTo>
                    <a:pt x="4774" y="2838"/>
                  </a:lnTo>
                  <a:lnTo>
                    <a:pt x="4928" y="2876"/>
                  </a:lnTo>
                  <a:lnTo>
                    <a:pt x="5081" y="2933"/>
                  </a:lnTo>
                  <a:lnTo>
                    <a:pt x="5215" y="3010"/>
                  </a:lnTo>
                  <a:lnTo>
                    <a:pt x="5349" y="3087"/>
                  </a:lnTo>
                  <a:lnTo>
                    <a:pt x="5484" y="3183"/>
                  </a:lnTo>
                  <a:lnTo>
                    <a:pt x="5599" y="3298"/>
                  </a:lnTo>
                  <a:lnTo>
                    <a:pt x="5694" y="3413"/>
                  </a:lnTo>
                  <a:lnTo>
                    <a:pt x="5790" y="3528"/>
                  </a:lnTo>
                  <a:lnTo>
                    <a:pt x="5867" y="3662"/>
                  </a:lnTo>
                  <a:lnTo>
                    <a:pt x="5944" y="3815"/>
                  </a:lnTo>
                  <a:lnTo>
                    <a:pt x="6001" y="3949"/>
                  </a:lnTo>
                  <a:lnTo>
                    <a:pt x="6039" y="4122"/>
                  </a:lnTo>
                  <a:lnTo>
                    <a:pt x="6059" y="4275"/>
                  </a:lnTo>
                  <a:lnTo>
                    <a:pt x="6078" y="4448"/>
                  </a:lnTo>
                  <a:lnTo>
                    <a:pt x="6059" y="4620"/>
                  </a:lnTo>
                  <a:lnTo>
                    <a:pt x="6039" y="4774"/>
                  </a:lnTo>
                  <a:lnTo>
                    <a:pt x="6001" y="4927"/>
                  </a:lnTo>
                  <a:lnTo>
                    <a:pt x="5944" y="5081"/>
                  </a:lnTo>
                  <a:lnTo>
                    <a:pt x="5867" y="5234"/>
                  </a:lnTo>
                  <a:lnTo>
                    <a:pt x="5790" y="5368"/>
                  </a:lnTo>
                  <a:lnTo>
                    <a:pt x="5694" y="5483"/>
                  </a:lnTo>
                  <a:lnTo>
                    <a:pt x="5599" y="5598"/>
                  </a:lnTo>
                  <a:lnTo>
                    <a:pt x="5484" y="5713"/>
                  </a:lnTo>
                  <a:lnTo>
                    <a:pt x="5349" y="5809"/>
                  </a:lnTo>
                  <a:lnTo>
                    <a:pt x="5215" y="5886"/>
                  </a:lnTo>
                  <a:lnTo>
                    <a:pt x="5081" y="5962"/>
                  </a:lnTo>
                  <a:lnTo>
                    <a:pt x="4928" y="6001"/>
                  </a:lnTo>
                  <a:lnTo>
                    <a:pt x="4774" y="6039"/>
                  </a:lnTo>
                  <a:lnTo>
                    <a:pt x="4602" y="6077"/>
                  </a:lnTo>
                  <a:lnTo>
                    <a:pt x="4276" y="6077"/>
                  </a:lnTo>
                  <a:lnTo>
                    <a:pt x="4103" y="6039"/>
                  </a:lnTo>
                  <a:lnTo>
                    <a:pt x="3950" y="6001"/>
                  </a:lnTo>
                  <a:lnTo>
                    <a:pt x="3797" y="5962"/>
                  </a:lnTo>
                  <a:lnTo>
                    <a:pt x="3662" y="5886"/>
                  </a:lnTo>
                  <a:lnTo>
                    <a:pt x="3528" y="5809"/>
                  </a:lnTo>
                  <a:lnTo>
                    <a:pt x="3394" y="5713"/>
                  </a:lnTo>
                  <a:lnTo>
                    <a:pt x="3279" y="5598"/>
                  </a:lnTo>
                  <a:lnTo>
                    <a:pt x="3164" y="5483"/>
                  </a:lnTo>
                  <a:lnTo>
                    <a:pt x="3087" y="5368"/>
                  </a:lnTo>
                  <a:lnTo>
                    <a:pt x="2991" y="5234"/>
                  </a:lnTo>
                  <a:lnTo>
                    <a:pt x="2934" y="5081"/>
                  </a:lnTo>
                  <a:lnTo>
                    <a:pt x="2876" y="4927"/>
                  </a:lnTo>
                  <a:lnTo>
                    <a:pt x="2838" y="4774"/>
                  </a:lnTo>
                  <a:lnTo>
                    <a:pt x="2800" y="4620"/>
                  </a:lnTo>
                  <a:lnTo>
                    <a:pt x="2800" y="4448"/>
                  </a:lnTo>
                  <a:lnTo>
                    <a:pt x="2800" y="4275"/>
                  </a:lnTo>
                  <a:lnTo>
                    <a:pt x="2838" y="4122"/>
                  </a:lnTo>
                  <a:lnTo>
                    <a:pt x="2876" y="3949"/>
                  </a:lnTo>
                  <a:lnTo>
                    <a:pt x="2934" y="3815"/>
                  </a:lnTo>
                  <a:lnTo>
                    <a:pt x="2991" y="3662"/>
                  </a:lnTo>
                  <a:lnTo>
                    <a:pt x="3087" y="3528"/>
                  </a:lnTo>
                  <a:lnTo>
                    <a:pt x="3164" y="3413"/>
                  </a:lnTo>
                  <a:lnTo>
                    <a:pt x="3279" y="3298"/>
                  </a:lnTo>
                  <a:lnTo>
                    <a:pt x="3394" y="3183"/>
                  </a:lnTo>
                  <a:lnTo>
                    <a:pt x="3528" y="3087"/>
                  </a:lnTo>
                  <a:lnTo>
                    <a:pt x="3662" y="3010"/>
                  </a:lnTo>
                  <a:lnTo>
                    <a:pt x="3797" y="2933"/>
                  </a:lnTo>
                  <a:lnTo>
                    <a:pt x="3950" y="2876"/>
                  </a:lnTo>
                  <a:lnTo>
                    <a:pt x="4103" y="2838"/>
                  </a:lnTo>
                  <a:lnTo>
                    <a:pt x="4276" y="2818"/>
                  </a:lnTo>
                  <a:close/>
                  <a:moveTo>
                    <a:pt x="4199" y="0"/>
                  </a:moveTo>
                  <a:lnTo>
                    <a:pt x="3988" y="20"/>
                  </a:lnTo>
                  <a:lnTo>
                    <a:pt x="3547" y="96"/>
                  </a:lnTo>
                  <a:lnTo>
                    <a:pt x="3106" y="211"/>
                  </a:lnTo>
                  <a:lnTo>
                    <a:pt x="2704" y="345"/>
                  </a:lnTo>
                  <a:lnTo>
                    <a:pt x="2320" y="537"/>
                  </a:lnTo>
                  <a:lnTo>
                    <a:pt x="1956" y="767"/>
                  </a:lnTo>
                  <a:lnTo>
                    <a:pt x="1611" y="1016"/>
                  </a:lnTo>
                  <a:lnTo>
                    <a:pt x="1285" y="1304"/>
                  </a:lnTo>
                  <a:lnTo>
                    <a:pt x="1017" y="1630"/>
                  </a:lnTo>
                  <a:lnTo>
                    <a:pt x="748" y="1956"/>
                  </a:lnTo>
                  <a:lnTo>
                    <a:pt x="538" y="2320"/>
                  </a:lnTo>
                  <a:lnTo>
                    <a:pt x="346" y="2723"/>
                  </a:lnTo>
                  <a:lnTo>
                    <a:pt x="193" y="3125"/>
                  </a:lnTo>
                  <a:lnTo>
                    <a:pt x="78" y="3547"/>
                  </a:lnTo>
                  <a:lnTo>
                    <a:pt x="20" y="3988"/>
                  </a:lnTo>
                  <a:lnTo>
                    <a:pt x="1" y="4218"/>
                  </a:lnTo>
                  <a:lnTo>
                    <a:pt x="1" y="4448"/>
                  </a:lnTo>
                  <a:lnTo>
                    <a:pt x="1" y="4678"/>
                  </a:lnTo>
                  <a:lnTo>
                    <a:pt x="20" y="4908"/>
                  </a:lnTo>
                  <a:lnTo>
                    <a:pt x="78" y="5349"/>
                  </a:lnTo>
                  <a:lnTo>
                    <a:pt x="193" y="5771"/>
                  </a:lnTo>
                  <a:lnTo>
                    <a:pt x="346" y="6173"/>
                  </a:lnTo>
                  <a:lnTo>
                    <a:pt x="538" y="6557"/>
                  </a:lnTo>
                  <a:lnTo>
                    <a:pt x="748" y="6921"/>
                  </a:lnTo>
                  <a:lnTo>
                    <a:pt x="1017" y="7266"/>
                  </a:lnTo>
                  <a:lnTo>
                    <a:pt x="1285" y="7592"/>
                  </a:lnTo>
                  <a:lnTo>
                    <a:pt x="1611" y="7879"/>
                  </a:lnTo>
                  <a:lnTo>
                    <a:pt x="1956" y="8129"/>
                  </a:lnTo>
                  <a:lnTo>
                    <a:pt x="2320" y="8359"/>
                  </a:lnTo>
                  <a:lnTo>
                    <a:pt x="2704" y="8531"/>
                  </a:lnTo>
                  <a:lnTo>
                    <a:pt x="3106" y="8685"/>
                  </a:lnTo>
                  <a:lnTo>
                    <a:pt x="3547" y="8800"/>
                  </a:lnTo>
                  <a:lnTo>
                    <a:pt x="3988" y="8857"/>
                  </a:lnTo>
                  <a:lnTo>
                    <a:pt x="4199" y="8876"/>
                  </a:lnTo>
                  <a:lnTo>
                    <a:pt x="4429" y="8895"/>
                  </a:lnTo>
                  <a:lnTo>
                    <a:pt x="4659" y="8876"/>
                  </a:lnTo>
                  <a:lnTo>
                    <a:pt x="4889" y="8857"/>
                  </a:lnTo>
                  <a:lnTo>
                    <a:pt x="5330" y="8800"/>
                  </a:lnTo>
                  <a:lnTo>
                    <a:pt x="5752" y="8685"/>
                  </a:lnTo>
                  <a:lnTo>
                    <a:pt x="6154" y="8531"/>
                  </a:lnTo>
                  <a:lnTo>
                    <a:pt x="6557" y="8359"/>
                  </a:lnTo>
                  <a:lnTo>
                    <a:pt x="6921" y="8129"/>
                  </a:lnTo>
                  <a:lnTo>
                    <a:pt x="7266" y="7879"/>
                  </a:lnTo>
                  <a:lnTo>
                    <a:pt x="7573" y="7592"/>
                  </a:lnTo>
                  <a:lnTo>
                    <a:pt x="7861" y="7266"/>
                  </a:lnTo>
                  <a:lnTo>
                    <a:pt x="8110" y="6921"/>
                  </a:lnTo>
                  <a:lnTo>
                    <a:pt x="8340" y="6557"/>
                  </a:lnTo>
                  <a:lnTo>
                    <a:pt x="8532" y="6173"/>
                  </a:lnTo>
                  <a:lnTo>
                    <a:pt x="8685" y="5771"/>
                  </a:lnTo>
                  <a:lnTo>
                    <a:pt x="8781" y="5349"/>
                  </a:lnTo>
                  <a:lnTo>
                    <a:pt x="8857" y="4908"/>
                  </a:lnTo>
                  <a:lnTo>
                    <a:pt x="8877" y="4678"/>
                  </a:lnTo>
                  <a:lnTo>
                    <a:pt x="8877" y="4448"/>
                  </a:lnTo>
                  <a:lnTo>
                    <a:pt x="8877" y="4218"/>
                  </a:lnTo>
                  <a:lnTo>
                    <a:pt x="8857" y="3988"/>
                  </a:lnTo>
                  <a:lnTo>
                    <a:pt x="8781" y="3547"/>
                  </a:lnTo>
                  <a:lnTo>
                    <a:pt x="8685" y="3125"/>
                  </a:lnTo>
                  <a:lnTo>
                    <a:pt x="8532" y="2723"/>
                  </a:lnTo>
                  <a:lnTo>
                    <a:pt x="8340" y="2320"/>
                  </a:lnTo>
                  <a:lnTo>
                    <a:pt x="8110" y="1956"/>
                  </a:lnTo>
                  <a:lnTo>
                    <a:pt x="7861" y="1630"/>
                  </a:lnTo>
                  <a:lnTo>
                    <a:pt x="7573" y="1304"/>
                  </a:lnTo>
                  <a:lnTo>
                    <a:pt x="7266" y="1016"/>
                  </a:lnTo>
                  <a:lnTo>
                    <a:pt x="6921" y="767"/>
                  </a:lnTo>
                  <a:lnTo>
                    <a:pt x="6557" y="537"/>
                  </a:lnTo>
                  <a:lnTo>
                    <a:pt x="6154" y="345"/>
                  </a:lnTo>
                  <a:lnTo>
                    <a:pt x="5752" y="211"/>
                  </a:lnTo>
                  <a:lnTo>
                    <a:pt x="5330" y="96"/>
                  </a:lnTo>
                  <a:lnTo>
                    <a:pt x="4889" y="20"/>
                  </a:lnTo>
                  <a:lnTo>
                    <a:pt x="4659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1" name="Google Shape;7572;p121">
              <a:extLst>
                <a:ext uri="{FF2B5EF4-FFF2-40B4-BE49-F238E27FC236}">
                  <a16:creationId xmlns:a16="http://schemas.microsoft.com/office/drawing/2014/main" id="{4D838EB3-69C8-D468-342D-47E002BAC8DE}"/>
                </a:ext>
              </a:extLst>
            </p:cNvPr>
            <p:cNvSpPr/>
            <p:nvPr/>
          </p:nvSpPr>
          <p:spPr>
            <a:xfrm>
              <a:off x="3700020" y="3948700"/>
              <a:ext cx="200690" cy="200390"/>
            </a:xfrm>
            <a:custGeom>
              <a:avLst/>
              <a:gdLst/>
              <a:ahLst/>
              <a:cxnLst/>
              <a:rect l="l" t="t" r="r" b="b"/>
              <a:pathLst>
                <a:path w="12039" h="12021" extrusionOk="0">
                  <a:moveTo>
                    <a:pt x="6288" y="787"/>
                  </a:moveTo>
                  <a:lnTo>
                    <a:pt x="6556" y="806"/>
                  </a:lnTo>
                  <a:lnTo>
                    <a:pt x="6825" y="844"/>
                  </a:lnTo>
                  <a:lnTo>
                    <a:pt x="7074" y="902"/>
                  </a:lnTo>
                  <a:lnTo>
                    <a:pt x="7323" y="959"/>
                  </a:lnTo>
                  <a:lnTo>
                    <a:pt x="7572" y="1017"/>
                  </a:lnTo>
                  <a:lnTo>
                    <a:pt x="7821" y="1113"/>
                  </a:lnTo>
                  <a:lnTo>
                    <a:pt x="8052" y="1189"/>
                  </a:lnTo>
                  <a:lnTo>
                    <a:pt x="8282" y="1304"/>
                  </a:lnTo>
                  <a:lnTo>
                    <a:pt x="8512" y="1419"/>
                  </a:lnTo>
                  <a:lnTo>
                    <a:pt x="8742" y="1553"/>
                  </a:lnTo>
                  <a:lnTo>
                    <a:pt x="8953" y="1688"/>
                  </a:lnTo>
                  <a:lnTo>
                    <a:pt x="9144" y="1822"/>
                  </a:lnTo>
                  <a:lnTo>
                    <a:pt x="9355" y="1975"/>
                  </a:lnTo>
                  <a:lnTo>
                    <a:pt x="9528" y="2148"/>
                  </a:lnTo>
                  <a:lnTo>
                    <a:pt x="9719" y="2320"/>
                  </a:lnTo>
                  <a:lnTo>
                    <a:pt x="9892" y="2493"/>
                  </a:lnTo>
                  <a:lnTo>
                    <a:pt x="10064" y="2684"/>
                  </a:lnTo>
                  <a:lnTo>
                    <a:pt x="10218" y="2895"/>
                  </a:lnTo>
                  <a:lnTo>
                    <a:pt x="10352" y="3087"/>
                  </a:lnTo>
                  <a:lnTo>
                    <a:pt x="10486" y="3298"/>
                  </a:lnTo>
                  <a:lnTo>
                    <a:pt x="10620" y="3528"/>
                  </a:lnTo>
                  <a:lnTo>
                    <a:pt x="10735" y="3739"/>
                  </a:lnTo>
                  <a:lnTo>
                    <a:pt x="10831" y="3969"/>
                  </a:lnTo>
                  <a:lnTo>
                    <a:pt x="10927" y="4218"/>
                  </a:lnTo>
                  <a:lnTo>
                    <a:pt x="11004" y="4448"/>
                  </a:lnTo>
                  <a:lnTo>
                    <a:pt x="11080" y="4697"/>
                  </a:lnTo>
                  <a:lnTo>
                    <a:pt x="11138" y="4966"/>
                  </a:lnTo>
                  <a:lnTo>
                    <a:pt x="11195" y="5215"/>
                  </a:lnTo>
                  <a:lnTo>
                    <a:pt x="11215" y="5483"/>
                  </a:lnTo>
                  <a:lnTo>
                    <a:pt x="11234" y="5733"/>
                  </a:lnTo>
                  <a:lnTo>
                    <a:pt x="11253" y="6001"/>
                  </a:lnTo>
                  <a:lnTo>
                    <a:pt x="11234" y="6288"/>
                  </a:lnTo>
                  <a:lnTo>
                    <a:pt x="11215" y="6538"/>
                  </a:lnTo>
                  <a:lnTo>
                    <a:pt x="11195" y="6806"/>
                  </a:lnTo>
                  <a:lnTo>
                    <a:pt x="11138" y="7055"/>
                  </a:lnTo>
                  <a:lnTo>
                    <a:pt x="11080" y="7324"/>
                  </a:lnTo>
                  <a:lnTo>
                    <a:pt x="11004" y="7573"/>
                  </a:lnTo>
                  <a:lnTo>
                    <a:pt x="10927" y="7803"/>
                  </a:lnTo>
                  <a:lnTo>
                    <a:pt x="10831" y="8052"/>
                  </a:lnTo>
                  <a:lnTo>
                    <a:pt x="10735" y="8282"/>
                  </a:lnTo>
                  <a:lnTo>
                    <a:pt x="10620" y="8493"/>
                  </a:lnTo>
                  <a:lnTo>
                    <a:pt x="10486" y="8723"/>
                  </a:lnTo>
                  <a:lnTo>
                    <a:pt x="10352" y="8934"/>
                  </a:lnTo>
                  <a:lnTo>
                    <a:pt x="10218" y="9126"/>
                  </a:lnTo>
                  <a:lnTo>
                    <a:pt x="10064" y="9337"/>
                  </a:lnTo>
                  <a:lnTo>
                    <a:pt x="9892" y="9528"/>
                  </a:lnTo>
                  <a:lnTo>
                    <a:pt x="9719" y="9701"/>
                  </a:lnTo>
                  <a:lnTo>
                    <a:pt x="9528" y="9873"/>
                  </a:lnTo>
                  <a:lnTo>
                    <a:pt x="9355" y="10046"/>
                  </a:lnTo>
                  <a:lnTo>
                    <a:pt x="9144" y="10199"/>
                  </a:lnTo>
                  <a:lnTo>
                    <a:pt x="8953" y="10333"/>
                  </a:lnTo>
                  <a:lnTo>
                    <a:pt x="8742" y="10468"/>
                  </a:lnTo>
                  <a:lnTo>
                    <a:pt x="8512" y="10602"/>
                  </a:lnTo>
                  <a:lnTo>
                    <a:pt x="8282" y="10717"/>
                  </a:lnTo>
                  <a:lnTo>
                    <a:pt x="8052" y="10832"/>
                  </a:lnTo>
                  <a:lnTo>
                    <a:pt x="7821" y="10909"/>
                  </a:lnTo>
                  <a:lnTo>
                    <a:pt x="7572" y="11004"/>
                  </a:lnTo>
                  <a:lnTo>
                    <a:pt x="7323" y="11062"/>
                  </a:lnTo>
                  <a:lnTo>
                    <a:pt x="7074" y="11119"/>
                  </a:lnTo>
                  <a:lnTo>
                    <a:pt x="6825" y="11177"/>
                  </a:lnTo>
                  <a:lnTo>
                    <a:pt x="6556" y="11215"/>
                  </a:lnTo>
                  <a:lnTo>
                    <a:pt x="6288" y="11234"/>
                  </a:lnTo>
                  <a:lnTo>
                    <a:pt x="5751" y="11234"/>
                  </a:lnTo>
                  <a:lnTo>
                    <a:pt x="5483" y="11215"/>
                  </a:lnTo>
                  <a:lnTo>
                    <a:pt x="5233" y="11177"/>
                  </a:lnTo>
                  <a:lnTo>
                    <a:pt x="4965" y="11119"/>
                  </a:lnTo>
                  <a:lnTo>
                    <a:pt x="4716" y="11062"/>
                  </a:lnTo>
                  <a:lnTo>
                    <a:pt x="4467" y="11004"/>
                  </a:lnTo>
                  <a:lnTo>
                    <a:pt x="4237" y="10909"/>
                  </a:lnTo>
                  <a:lnTo>
                    <a:pt x="3987" y="10832"/>
                  </a:lnTo>
                  <a:lnTo>
                    <a:pt x="3757" y="10717"/>
                  </a:lnTo>
                  <a:lnTo>
                    <a:pt x="3527" y="10602"/>
                  </a:lnTo>
                  <a:lnTo>
                    <a:pt x="3316" y="10468"/>
                  </a:lnTo>
                  <a:lnTo>
                    <a:pt x="3106" y="10333"/>
                  </a:lnTo>
                  <a:lnTo>
                    <a:pt x="2895" y="10199"/>
                  </a:lnTo>
                  <a:lnTo>
                    <a:pt x="2703" y="10046"/>
                  </a:lnTo>
                  <a:lnTo>
                    <a:pt x="2511" y="9873"/>
                  </a:lnTo>
                  <a:lnTo>
                    <a:pt x="2339" y="9701"/>
                  </a:lnTo>
                  <a:lnTo>
                    <a:pt x="2166" y="9528"/>
                  </a:lnTo>
                  <a:lnTo>
                    <a:pt x="1994" y="9337"/>
                  </a:lnTo>
                  <a:lnTo>
                    <a:pt x="1840" y="9126"/>
                  </a:lnTo>
                  <a:lnTo>
                    <a:pt x="1687" y="8934"/>
                  </a:lnTo>
                  <a:lnTo>
                    <a:pt x="1553" y="8723"/>
                  </a:lnTo>
                  <a:lnTo>
                    <a:pt x="1438" y="8493"/>
                  </a:lnTo>
                  <a:lnTo>
                    <a:pt x="1323" y="8282"/>
                  </a:lnTo>
                  <a:lnTo>
                    <a:pt x="1208" y="8052"/>
                  </a:lnTo>
                  <a:lnTo>
                    <a:pt x="1112" y="7803"/>
                  </a:lnTo>
                  <a:lnTo>
                    <a:pt x="1035" y="7573"/>
                  </a:lnTo>
                  <a:lnTo>
                    <a:pt x="959" y="7324"/>
                  </a:lnTo>
                  <a:lnTo>
                    <a:pt x="901" y="7055"/>
                  </a:lnTo>
                  <a:lnTo>
                    <a:pt x="863" y="6806"/>
                  </a:lnTo>
                  <a:lnTo>
                    <a:pt x="824" y="6538"/>
                  </a:lnTo>
                  <a:lnTo>
                    <a:pt x="805" y="6288"/>
                  </a:lnTo>
                  <a:lnTo>
                    <a:pt x="805" y="6001"/>
                  </a:lnTo>
                  <a:lnTo>
                    <a:pt x="805" y="5733"/>
                  </a:lnTo>
                  <a:lnTo>
                    <a:pt x="824" y="5483"/>
                  </a:lnTo>
                  <a:lnTo>
                    <a:pt x="863" y="5215"/>
                  </a:lnTo>
                  <a:lnTo>
                    <a:pt x="901" y="4966"/>
                  </a:lnTo>
                  <a:lnTo>
                    <a:pt x="959" y="4697"/>
                  </a:lnTo>
                  <a:lnTo>
                    <a:pt x="1035" y="4448"/>
                  </a:lnTo>
                  <a:lnTo>
                    <a:pt x="1112" y="4218"/>
                  </a:lnTo>
                  <a:lnTo>
                    <a:pt x="1208" y="3969"/>
                  </a:lnTo>
                  <a:lnTo>
                    <a:pt x="1323" y="3739"/>
                  </a:lnTo>
                  <a:lnTo>
                    <a:pt x="1438" y="3528"/>
                  </a:lnTo>
                  <a:lnTo>
                    <a:pt x="1553" y="3298"/>
                  </a:lnTo>
                  <a:lnTo>
                    <a:pt x="1687" y="3087"/>
                  </a:lnTo>
                  <a:lnTo>
                    <a:pt x="1840" y="2895"/>
                  </a:lnTo>
                  <a:lnTo>
                    <a:pt x="1994" y="2684"/>
                  </a:lnTo>
                  <a:lnTo>
                    <a:pt x="2166" y="2493"/>
                  </a:lnTo>
                  <a:lnTo>
                    <a:pt x="2339" y="2320"/>
                  </a:lnTo>
                  <a:lnTo>
                    <a:pt x="2511" y="2148"/>
                  </a:lnTo>
                  <a:lnTo>
                    <a:pt x="2703" y="1975"/>
                  </a:lnTo>
                  <a:lnTo>
                    <a:pt x="2895" y="1822"/>
                  </a:lnTo>
                  <a:lnTo>
                    <a:pt x="3106" y="1688"/>
                  </a:lnTo>
                  <a:lnTo>
                    <a:pt x="3316" y="1553"/>
                  </a:lnTo>
                  <a:lnTo>
                    <a:pt x="3527" y="1419"/>
                  </a:lnTo>
                  <a:lnTo>
                    <a:pt x="3757" y="1304"/>
                  </a:lnTo>
                  <a:lnTo>
                    <a:pt x="3987" y="1189"/>
                  </a:lnTo>
                  <a:lnTo>
                    <a:pt x="4237" y="1113"/>
                  </a:lnTo>
                  <a:lnTo>
                    <a:pt x="4467" y="1017"/>
                  </a:lnTo>
                  <a:lnTo>
                    <a:pt x="4716" y="959"/>
                  </a:lnTo>
                  <a:lnTo>
                    <a:pt x="4965" y="902"/>
                  </a:lnTo>
                  <a:lnTo>
                    <a:pt x="5233" y="844"/>
                  </a:lnTo>
                  <a:lnTo>
                    <a:pt x="5483" y="806"/>
                  </a:lnTo>
                  <a:lnTo>
                    <a:pt x="5751" y="787"/>
                  </a:lnTo>
                  <a:close/>
                  <a:moveTo>
                    <a:pt x="5713" y="1"/>
                  </a:moveTo>
                  <a:lnTo>
                    <a:pt x="5713" y="212"/>
                  </a:lnTo>
                  <a:lnTo>
                    <a:pt x="5578" y="226"/>
                  </a:lnTo>
                  <a:lnTo>
                    <a:pt x="5578" y="226"/>
                  </a:lnTo>
                  <a:lnTo>
                    <a:pt x="5559" y="20"/>
                  </a:lnTo>
                  <a:lnTo>
                    <a:pt x="5233" y="39"/>
                  </a:lnTo>
                  <a:lnTo>
                    <a:pt x="4927" y="97"/>
                  </a:lnTo>
                  <a:lnTo>
                    <a:pt x="4965" y="307"/>
                  </a:lnTo>
                  <a:lnTo>
                    <a:pt x="4984" y="307"/>
                  </a:lnTo>
                  <a:lnTo>
                    <a:pt x="4831" y="327"/>
                  </a:lnTo>
                  <a:lnTo>
                    <a:pt x="4773" y="116"/>
                  </a:lnTo>
                  <a:lnTo>
                    <a:pt x="4467" y="192"/>
                  </a:lnTo>
                  <a:lnTo>
                    <a:pt x="4160" y="288"/>
                  </a:lnTo>
                  <a:lnTo>
                    <a:pt x="4217" y="499"/>
                  </a:lnTo>
                  <a:lnTo>
                    <a:pt x="4102" y="537"/>
                  </a:lnTo>
                  <a:lnTo>
                    <a:pt x="4026" y="346"/>
                  </a:lnTo>
                  <a:lnTo>
                    <a:pt x="3719" y="442"/>
                  </a:lnTo>
                  <a:lnTo>
                    <a:pt x="3431" y="576"/>
                  </a:lnTo>
                  <a:lnTo>
                    <a:pt x="3508" y="767"/>
                  </a:lnTo>
                  <a:lnTo>
                    <a:pt x="3393" y="844"/>
                  </a:lnTo>
                  <a:lnTo>
                    <a:pt x="3297" y="652"/>
                  </a:lnTo>
                  <a:lnTo>
                    <a:pt x="3010" y="806"/>
                  </a:lnTo>
                  <a:lnTo>
                    <a:pt x="2741" y="959"/>
                  </a:lnTo>
                  <a:lnTo>
                    <a:pt x="2854" y="1147"/>
                  </a:lnTo>
                  <a:lnTo>
                    <a:pt x="2741" y="1228"/>
                  </a:lnTo>
                  <a:lnTo>
                    <a:pt x="2607" y="1055"/>
                  </a:lnTo>
                  <a:lnTo>
                    <a:pt x="2358" y="1228"/>
                  </a:lnTo>
                  <a:lnTo>
                    <a:pt x="2109" y="1438"/>
                  </a:lnTo>
                  <a:lnTo>
                    <a:pt x="2243" y="1611"/>
                  </a:lnTo>
                  <a:lnTo>
                    <a:pt x="2281" y="1573"/>
                  </a:lnTo>
                  <a:lnTo>
                    <a:pt x="2147" y="1707"/>
                  </a:lnTo>
                  <a:lnTo>
                    <a:pt x="2147" y="1688"/>
                  </a:lnTo>
                  <a:lnTo>
                    <a:pt x="1994" y="1534"/>
                  </a:lnTo>
                  <a:lnTo>
                    <a:pt x="1764" y="1764"/>
                  </a:lnTo>
                  <a:lnTo>
                    <a:pt x="1553" y="1975"/>
                  </a:lnTo>
                  <a:lnTo>
                    <a:pt x="1706" y="2129"/>
                  </a:lnTo>
                  <a:lnTo>
                    <a:pt x="1626" y="2222"/>
                  </a:lnTo>
                  <a:lnTo>
                    <a:pt x="1626" y="2222"/>
                  </a:lnTo>
                  <a:lnTo>
                    <a:pt x="1457" y="2109"/>
                  </a:lnTo>
                  <a:lnTo>
                    <a:pt x="1246" y="2339"/>
                  </a:lnTo>
                  <a:lnTo>
                    <a:pt x="1074" y="2608"/>
                  </a:lnTo>
                  <a:lnTo>
                    <a:pt x="1237" y="2735"/>
                  </a:lnTo>
                  <a:lnTo>
                    <a:pt x="1237" y="2735"/>
                  </a:lnTo>
                  <a:lnTo>
                    <a:pt x="1165" y="2836"/>
                  </a:lnTo>
                  <a:lnTo>
                    <a:pt x="1165" y="2836"/>
                  </a:lnTo>
                  <a:lnTo>
                    <a:pt x="978" y="2742"/>
                  </a:lnTo>
                  <a:lnTo>
                    <a:pt x="805" y="3010"/>
                  </a:lnTo>
                  <a:lnTo>
                    <a:pt x="671" y="3279"/>
                  </a:lnTo>
                  <a:lnTo>
                    <a:pt x="844" y="3394"/>
                  </a:lnTo>
                  <a:lnTo>
                    <a:pt x="863" y="3375"/>
                  </a:lnTo>
                  <a:lnTo>
                    <a:pt x="863" y="3375"/>
                  </a:lnTo>
                  <a:lnTo>
                    <a:pt x="786" y="3509"/>
                  </a:lnTo>
                  <a:lnTo>
                    <a:pt x="594" y="3413"/>
                  </a:lnTo>
                  <a:lnTo>
                    <a:pt x="460" y="3701"/>
                  </a:lnTo>
                  <a:lnTo>
                    <a:pt x="345" y="4007"/>
                  </a:lnTo>
                  <a:lnTo>
                    <a:pt x="556" y="4084"/>
                  </a:lnTo>
                  <a:lnTo>
                    <a:pt x="518" y="4199"/>
                  </a:lnTo>
                  <a:lnTo>
                    <a:pt x="307" y="4141"/>
                  </a:lnTo>
                  <a:lnTo>
                    <a:pt x="211" y="4448"/>
                  </a:lnTo>
                  <a:lnTo>
                    <a:pt x="134" y="4755"/>
                  </a:lnTo>
                  <a:lnTo>
                    <a:pt x="345" y="4812"/>
                  </a:lnTo>
                  <a:lnTo>
                    <a:pt x="326" y="4966"/>
                  </a:lnTo>
                  <a:lnTo>
                    <a:pt x="326" y="4947"/>
                  </a:lnTo>
                  <a:lnTo>
                    <a:pt x="115" y="4908"/>
                  </a:lnTo>
                  <a:lnTo>
                    <a:pt x="58" y="5234"/>
                  </a:lnTo>
                  <a:lnTo>
                    <a:pt x="19" y="5541"/>
                  </a:lnTo>
                  <a:lnTo>
                    <a:pt x="245" y="5560"/>
                  </a:lnTo>
                  <a:lnTo>
                    <a:pt x="245" y="5560"/>
                  </a:lnTo>
                  <a:lnTo>
                    <a:pt x="230" y="5694"/>
                  </a:lnTo>
                  <a:lnTo>
                    <a:pt x="19" y="5694"/>
                  </a:lnTo>
                  <a:lnTo>
                    <a:pt x="0" y="6001"/>
                  </a:lnTo>
                  <a:lnTo>
                    <a:pt x="19" y="6327"/>
                  </a:lnTo>
                  <a:lnTo>
                    <a:pt x="230" y="6327"/>
                  </a:lnTo>
                  <a:lnTo>
                    <a:pt x="245" y="6461"/>
                  </a:lnTo>
                  <a:lnTo>
                    <a:pt x="245" y="6461"/>
                  </a:lnTo>
                  <a:lnTo>
                    <a:pt x="19" y="6480"/>
                  </a:lnTo>
                  <a:lnTo>
                    <a:pt x="58" y="6787"/>
                  </a:lnTo>
                  <a:lnTo>
                    <a:pt x="115" y="7113"/>
                  </a:lnTo>
                  <a:lnTo>
                    <a:pt x="326" y="7074"/>
                  </a:lnTo>
                  <a:lnTo>
                    <a:pt x="326" y="7055"/>
                  </a:lnTo>
                  <a:lnTo>
                    <a:pt x="345" y="7209"/>
                  </a:lnTo>
                  <a:lnTo>
                    <a:pt x="134" y="7266"/>
                  </a:lnTo>
                  <a:lnTo>
                    <a:pt x="211" y="7573"/>
                  </a:lnTo>
                  <a:lnTo>
                    <a:pt x="307" y="7880"/>
                  </a:lnTo>
                  <a:lnTo>
                    <a:pt x="518" y="7822"/>
                  </a:lnTo>
                  <a:lnTo>
                    <a:pt x="556" y="7937"/>
                  </a:lnTo>
                  <a:lnTo>
                    <a:pt x="345" y="8014"/>
                  </a:lnTo>
                  <a:lnTo>
                    <a:pt x="460" y="8321"/>
                  </a:lnTo>
                  <a:lnTo>
                    <a:pt x="594" y="8608"/>
                  </a:lnTo>
                  <a:lnTo>
                    <a:pt x="786" y="8512"/>
                  </a:lnTo>
                  <a:lnTo>
                    <a:pt x="863" y="8646"/>
                  </a:lnTo>
                  <a:lnTo>
                    <a:pt x="844" y="8627"/>
                  </a:lnTo>
                  <a:lnTo>
                    <a:pt x="671" y="8742"/>
                  </a:lnTo>
                  <a:lnTo>
                    <a:pt x="805" y="9011"/>
                  </a:lnTo>
                  <a:lnTo>
                    <a:pt x="978" y="9279"/>
                  </a:lnTo>
                  <a:lnTo>
                    <a:pt x="1169" y="9183"/>
                  </a:lnTo>
                  <a:lnTo>
                    <a:pt x="1150" y="9145"/>
                  </a:lnTo>
                  <a:lnTo>
                    <a:pt x="1238" y="9285"/>
                  </a:lnTo>
                  <a:lnTo>
                    <a:pt x="1238" y="9285"/>
                  </a:lnTo>
                  <a:lnTo>
                    <a:pt x="1074" y="9413"/>
                  </a:lnTo>
                  <a:lnTo>
                    <a:pt x="1246" y="9682"/>
                  </a:lnTo>
                  <a:lnTo>
                    <a:pt x="1457" y="9912"/>
                  </a:lnTo>
                  <a:lnTo>
                    <a:pt x="1626" y="9799"/>
                  </a:lnTo>
                  <a:lnTo>
                    <a:pt x="1626" y="9799"/>
                  </a:lnTo>
                  <a:lnTo>
                    <a:pt x="1706" y="9893"/>
                  </a:lnTo>
                  <a:lnTo>
                    <a:pt x="1553" y="10046"/>
                  </a:lnTo>
                  <a:lnTo>
                    <a:pt x="1764" y="10257"/>
                  </a:lnTo>
                  <a:lnTo>
                    <a:pt x="1994" y="10487"/>
                  </a:lnTo>
                  <a:lnTo>
                    <a:pt x="2147" y="10333"/>
                  </a:lnTo>
                  <a:lnTo>
                    <a:pt x="2147" y="10314"/>
                  </a:lnTo>
                  <a:lnTo>
                    <a:pt x="2243" y="10410"/>
                  </a:lnTo>
                  <a:lnTo>
                    <a:pt x="2243" y="10410"/>
                  </a:lnTo>
                  <a:lnTo>
                    <a:pt x="2109" y="10583"/>
                  </a:lnTo>
                  <a:lnTo>
                    <a:pt x="2358" y="10794"/>
                  </a:lnTo>
                  <a:lnTo>
                    <a:pt x="2607" y="10966"/>
                  </a:lnTo>
                  <a:lnTo>
                    <a:pt x="2741" y="10794"/>
                  </a:lnTo>
                  <a:lnTo>
                    <a:pt x="2854" y="10874"/>
                  </a:lnTo>
                  <a:lnTo>
                    <a:pt x="2854" y="10874"/>
                  </a:lnTo>
                  <a:lnTo>
                    <a:pt x="2741" y="11062"/>
                  </a:lnTo>
                  <a:lnTo>
                    <a:pt x="3010" y="11215"/>
                  </a:lnTo>
                  <a:lnTo>
                    <a:pt x="3297" y="11369"/>
                  </a:lnTo>
                  <a:lnTo>
                    <a:pt x="3393" y="11177"/>
                  </a:lnTo>
                  <a:lnTo>
                    <a:pt x="3508" y="11254"/>
                  </a:lnTo>
                  <a:lnTo>
                    <a:pt x="3431" y="11445"/>
                  </a:lnTo>
                  <a:lnTo>
                    <a:pt x="3719" y="11579"/>
                  </a:lnTo>
                  <a:lnTo>
                    <a:pt x="4026" y="11675"/>
                  </a:lnTo>
                  <a:lnTo>
                    <a:pt x="4102" y="11484"/>
                  </a:lnTo>
                  <a:lnTo>
                    <a:pt x="4217" y="11522"/>
                  </a:lnTo>
                  <a:lnTo>
                    <a:pt x="4160" y="11733"/>
                  </a:lnTo>
                  <a:lnTo>
                    <a:pt x="4467" y="11829"/>
                  </a:lnTo>
                  <a:lnTo>
                    <a:pt x="4773" y="11905"/>
                  </a:lnTo>
                  <a:lnTo>
                    <a:pt x="4831" y="11695"/>
                  </a:lnTo>
                  <a:lnTo>
                    <a:pt x="4984" y="11714"/>
                  </a:lnTo>
                  <a:lnTo>
                    <a:pt x="4965" y="11714"/>
                  </a:lnTo>
                  <a:lnTo>
                    <a:pt x="4927" y="11925"/>
                  </a:lnTo>
                  <a:lnTo>
                    <a:pt x="5233" y="11982"/>
                  </a:lnTo>
                  <a:lnTo>
                    <a:pt x="5559" y="12001"/>
                  </a:lnTo>
                  <a:lnTo>
                    <a:pt x="5578" y="11795"/>
                  </a:lnTo>
                  <a:lnTo>
                    <a:pt x="5578" y="11795"/>
                  </a:lnTo>
                  <a:lnTo>
                    <a:pt x="5713" y="11810"/>
                  </a:lnTo>
                  <a:lnTo>
                    <a:pt x="5713" y="12020"/>
                  </a:lnTo>
                  <a:lnTo>
                    <a:pt x="6345" y="12020"/>
                  </a:lnTo>
                  <a:lnTo>
                    <a:pt x="6345" y="11810"/>
                  </a:lnTo>
                  <a:lnTo>
                    <a:pt x="6462" y="11797"/>
                  </a:lnTo>
                  <a:lnTo>
                    <a:pt x="6462" y="11797"/>
                  </a:lnTo>
                  <a:lnTo>
                    <a:pt x="6499" y="12001"/>
                  </a:lnTo>
                  <a:lnTo>
                    <a:pt x="6805" y="11982"/>
                  </a:lnTo>
                  <a:lnTo>
                    <a:pt x="7131" y="11925"/>
                  </a:lnTo>
                  <a:lnTo>
                    <a:pt x="7093" y="11714"/>
                  </a:lnTo>
                  <a:lnTo>
                    <a:pt x="7074" y="11714"/>
                  </a:lnTo>
                  <a:lnTo>
                    <a:pt x="7227" y="11695"/>
                  </a:lnTo>
                  <a:lnTo>
                    <a:pt x="7285" y="11905"/>
                  </a:lnTo>
                  <a:lnTo>
                    <a:pt x="7591" y="11829"/>
                  </a:lnTo>
                  <a:lnTo>
                    <a:pt x="7879" y="11733"/>
                  </a:lnTo>
                  <a:lnTo>
                    <a:pt x="7821" y="11522"/>
                  </a:lnTo>
                  <a:lnTo>
                    <a:pt x="7956" y="11484"/>
                  </a:lnTo>
                  <a:lnTo>
                    <a:pt x="8032" y="11675"/>
                  </a:lnTo>
                  <a:lnTo>
                    <a:pt x="8320" y="11579"/>
                  </a:lnTo>
                  <a:lnTo>
                    <a:pt x="8607" y="11445"/>
                  </a:lnTo>
                  <a:lnTo>
                    <a:pt x="8531" y="11254"/>
                  </a:lnTo>
                  <a:lnTo>
                    <a:pt x="8651" y="11185"/>
                  </a:lnTo>
                  <a:lnTo>
                    <a:pt x="8651" y="11185"/>
                  </a:lnTo>
                  <a:lnTo>
                    <a:pt x="8761" y="11369"/>
                  </a:lnTo>
                  <a:lnTo>
                    <a:pt x="9029" y="11215"/>
                  </a:lnTo>
                  <a:lnTo>
                    <a:pt x="9298" y="11062"/>
                  </a:lnTo>
                  <a:lnTo>
                    <a:pt x="9202" y="10870"/>
                  </a:lnTo>
                  <a:lnTo>
                    <a:pt x="9163" y="10889"/>
                  </a:lnTo>
                  <a:lnTo>
                    <a:pt x="9163" y="10889"/>
                  </a:lnTo>
                  <a:lnTo>
                    <a:pt x="9304" y="10802"/>
                  </a:lnTo>
                  <a:lnTo>
                    <a:pt x="9304" y="10802"/>
                  </a:lnTo>
                  <a:lnTo>
                    <a:pt x="9432" y="10966"/>
                  </a:lnTo>
                  <a:lnTo>
                    <a:pt x="9681" y="10794"/>
                  </a:lnTo>
                  <a:lnTo>
                    <a:pt x="9930" y="10583"/>
                  </a:lnTo>
                  <a:lnTo>
                    <a:pt x="9804" y="10421"/>
                  </a:lnTo>
                  <a:lnTo>
                    <a:pt x="9804" y="10421"/>
                  </a:lnTo>
                  <a:lnTo>
                    <a:pt x="9892" y="10333"/>
                  </a:lnTo>
                  <a:lnTo>
                    <a:pt x="9892" y="10333"/>
                  </a:lnTo>
                  <a:lnTo>
                    <a:pt x="10045" y="10487"/>
                  </a:lnTo>
                  <a:lnTo>
                    <a:pt x="10275" y="10257"/>
                  </a:lnTo>
                  <a:lnTo>
                    <a:pt x="10505" y="10046"/>
                  </a:lnTo>
                  <a:lnTo>
                    <a:pt x="10352" y="9893"/>
                  </a:lnTo>
                  <a:lnTo>
                    <a:pt x="10333" y="9893"/>
                  </a:lnTo>
                  <a:lnTo>
                    <a:pt x="10448" y="9758"/>
                  </a:lnTo>
                  <a:lnTo>
                    <a:pt x="10429" y="9797"/>
                  </a:lnTo>
                  <a:lnTo>
                    <a:pt x="10601" y="9912"/>
                  </a:lnTo>
                  <a:lnTo>
                    <a:pt x="10793" y="9682"/>
                  </a:lnTo>
                  <a:lnTo>
                    <a:pt x="10985" y="9413"/>
                  </a:lnTo>
                  <a:lnTo>
                    <a:pt x="10820" y="9285"/>
                  </a:lnTo>
                  <a:lnTo>
                    <a:pt x="10820" y="9285"/>
                  </a:lnTo>
                  <a:lnTo>
                    <a:pt x="10908" y="9145"/>
                  </a:lnTo>
                  <a:lnTo>
                    <a:pt x="10889" y="9183"/>
                  </a:lnTo>
                  <a:lnTo>
                    <a:pt x="11080" y="9279"/>
                  </a:lnTo>
                  <a:lnTo>
                    <a:pt x="11234" y="9011"/>
                  </a:lnTo>
                  <a:lnTo>
                    <a:pt x="11387" y="8742"/>
                  </a:lnTo>
                  <a:lnTo>
                    <a:pt x="11202" y="8631"/>
                  </a:lnTo>
                  <a:lnTo>
                    <a:pt x="11202" y="8631"/>
                  </a:lnTo>
                  <a:lnTo>
                    <a:pt x="11253" y="8512"/>
                  </a:lnTo>
                  <a:lnTo>
                    <a:pt x="11464" y="8608"/>
                  </a:lnTo>
                  <a:lnTo>
                    <a:pt x="11579" y="8321"/>
                  </a:lnTo>
                  <a:lnTo>
                    <a:pt x="11694" y="8014"/>
                  </a:lnTo>
                  <a:lnTo>
                    <a:pt x="11502" y="7937"/>
                  </a:lnTo>
                  <a:lnTo>
                    <a:pt x="11540" y="7822"/>
                  </a:lnTo>
                  <a:lnTo>
                    <a:pt x="11751" y="7880"/>
                  </a:lnTo>
                  <a:lnTo>
                    <a:pt x="11847" y="7573"/>
                  </a:lnTo>
                  <a:lnTo>
                    <a:pt x="11905" y="7266"/>
                  </a:lnTo>
                  <a:lnTo>
                    <a:pt x="11713" y="7209"/>
                  </a:lnTo>
                  <a:lnTo>
                    <a:pt x="11732" y="7055"/>
                  </a:lnTo>
                  <a:lnTo>
                    <a:pt x="11732" y="7074"/>
                  </a:lnTo>
                  <a:lnTo>
                    <a:pt x="11943" y="7113"/>
                  </a:lnTo>
                  <a:lnTo>
                    <a:pt x="12001" y="6787"/>
                  </a:lnTo>
                  <a:lnTo>
                    <a:pt x="12020" y="6480"/>
                  </a:lnTo>
                  <a:lnTo>
                    <a:pt x="11813" y="6461"/>
                  </a:lnTo>
                  <a:lnTo>
                    <a:pt x="11813" y="6461"/>
                  </a:lnTo>
                  <a:lnTo>
                    <a:pt x="11828" y="6327"/>
                  </a:lnTo>
                  <a:lnTo>
                    <a:pt x="12039" y="6327"/>
                  </a:lnTo>
                  <a:lnTo>
                    <a:pt x="12039" y="6001"/>
                  </a:lnTo>
                  <a:lnTo>
                    <a:pt x="12039" y="5694"/>
                  </a:lnTo>
                  <a:lnTo>
                    <a:pt x="11828" y="5694"/>
                  </a:lnTo>
                  <a:lnTo>
                    <a:pt x="11813" y="5560"/>
                  </a:lnTo>
                  <a:lnTo>
                    <a:pt x="11813" y="5560"/>
                  </a:lnTo>
                  <a:lnTo>
                    <a:pt x="12020" y="5541"/>
                  </a:lnTo>
                  <a:lnTo>
                    <a:pt x="12001" y="5234"/>
                  </a:lnTo>
                  <a:lnTo>
                    <a:pt x="11943" y="4908"/>
                  </a:lnTo>
                  <a:lnTo>
                    <a:pt x="11732" y="4947"/>
                  </a:lnTo>
                  <a:lnTo>
                    <a:pt x="11732" y="4966"/>
                  </a:lnTo>
                  <a:lnTo>
                    <a:pt x="11713" y="4812"/>
                  </a:lnTo>
                  <a:lnTo>
                    <a:pt x="11905" y="4755"/>
                  </a:lnTo>
                  <a:lnTo>
                    <a:pt x="11847" y="4448"/>
                  </a:lnTo>
                  <a:lnTo>
                    <a:pt x="11751" y="4141"/>
                  </a:lnTo>
                  <a:lnTo>
                    <a:pt x="11540" y="4199"/>
                  </a:lnTo>
                  <a:lnTo>
                    <a:pt x="11502" y="4084"/>
                  </a:lnTo>
                  <a:lnTo>
                    <a:pt x="11694" y="4007"/>
                  </a:lnTo>
                  <a:lnTo>
                    <a:pt x="11579" y="3701"/>
                  </a:lnTo>
                  <a:lnTo>
                    <a:pt x="11464" y="3413"/>
                  </a:lnTo>
                  <a:lnTo>
                    <a:pt x="11253" y="3509"/>
                  </a:lnTo>
                  <a:lnTo>
                    <a:pt x="11202" y="3390"/>
                  </a:lnTo>
                  <a:lnTo>
                    <a:pt x="11202" y="3390"/>
                  </a:lnTo>
                  <a:lnTo>
                    <a:pt x="11387" y="3279"/>
                  </a:lnTo>
                  <a:lnTo>
                    <a:pt x="11234" y="3010"/>
                  </a:lnTo>
                  <a:lnTo>
                    <a:pt x="11080" y="2742"/>
                  </a:lnTo>
                  <a:lnTo>
                    <a:pt x="10893" y="2836"/>
                  </a:lnTo>
                  <a:lnTo>
                    <a:pt x="10893" y="2836"/>
                  </a:lnTo>
                  <a:lnTo>
                    <a:pt x="10821" y="2735"/>
                  </a:lnTo>
                  <a:lnTo>
                    <a:pt x="10821" y="2735"/>
                  </a:lnTo>
                  <a:lnTo>
                    <a:pt x="10985" y="2608"/>
                  </a:lnTo>
                  <a:lnTo>
                    <a:pt x="10793" y="2339"/>
                  </a:lnTo>
                  <a:lnTo>
                    <a:pt x="10601" y="2109"/>
                  </a:lnTo>
                  <a:lnTo>
                    <a:pt x="10429" y="2224"/>
                  </a:lnTo>
                  <a:lnTo>
                    <a:pt x="10448" y="2263"/>
                  </a:lnTo>
                  <a:lnTo>
                    <a:pt x="10448" y="2263"/>
                  </a:lnTo>
                  <a:lnTo>
                    <a:pt x="10333" y="2129"/>
                  </a:lnTo>
                  <a:lnTo>
                    <a:pt x="10352" y="2129"/>
                  </a:lnTo>
                  <a:lnTo>
                    <a:pt x="10505" y="1975"/>
                  </a:lnTo>
                  <a:lnTo>
                    <a:pt x="10275" y="1764"/>
                  </a:lnTo>
                  <a:lnTo>
                    <a:pt x="10045" y="1534"/>
                  </a:lnTo>
                  <a:lnTo>
                    <a:pt x="9892" y="1688"/>
                  </a:lnTo>
                  <a:lnTo>
                    <a:pt x="9804" y="1600"/>
                  </a:lnTo>
                  <a:lnTo>
                    <a:pt x="9804" y="1600"/>
                  </a:lnTo>
                  <a:lnTo>
                    <a:pt x="9930" y="1438"/>
                  </a:lnTo>
                  <a:lnTo>
                    <a:pt x="9681" y="1228"/>
                  </a:lnTo>
                  <a:lnTo>
                    <a:pt x="9432" y="1055"/>
                  </a:lnTo>
                  <a:lnTo>
                    <a:pt x="9304" y="1219"/>
                  </a:lnTo>
                  <a:lnTo>
                    <a:pt x="9304" y="1219"/>
                  </a:lnTo>
                  <a:lnTo>
                    <a:pt x="9163" y="1132"/>
                  </a:lnTo>
                  <a:lnTo>
                    <a:pt x="9202" y="1151"/>
                  </a:lnTo>
                  <a:lnTo>
                    <a:pt x="9298" y="959"/>
                  </a:lnTo>
                  <a:lnTo>
                    <a:pt x="9029" y="806"/>
                  </a:lnTo>
                  <a:lnTo>
                    <a:pt x="8761" y="652"/>
                  </a:lnTo>
                  <a:lnTo>
                    <a:pt x="8651" y="836"/>
                  </a:lnTo>
                  <a:lnTo>
                    <a:pt x="8651" y="836"/>
                  </a:lnTo>
                  <a:lnTo>
                    <a:pt x="8531" y="767"/>
                  </a:lnTo>
                  <a:lnTo>
                    <a:pt x="8607" y="576"/>
                  </a:lnTo>
                  <a:lnTo>
                    <a:pt x="8320" y="442"/>
                  </a:lnTo>
                  <a:lnTo>
                    <a:pt x="8032" y="346"/>
                  </a:lnTo>
                  <a:lnTo>
                    <a:pt x="7956" y="537"/>
                  </a:lnTo>
                  <a:lnTo>
                    <a:pt x="7821" y="499"/>
                  </a:lnTo>
                  <a:lnTo>
                    <a:pt x="7879" y="288"/>
                  </a:lnTo>
                  <a:lnTo>
                    <a:pt x="7591" y="192"/>
                  </a:lnTo>
                  <a:lnTo>
                    <a:pt x="7285" y="116"/>
                  </a:lnTo>
                  <a:lnTo>
                    <a:pt x="7227" y="327"/>
                  </a:lnTo>
                  <a:lnTo>
                    <a:pt x="7093" y="307"/>
                  </a:lnTo>
                  <a:lnTo>
                    <a:pt x="7131" y="97"/>
                  </a:lnTo>
                  <a:lnTo>
                    <a:pt x="6805" y="39"/>
                  </a:lnTo>
                  <a:lnTo>
                    <a:pt x="6499" y="20"/>
                  </a:lnTo>
                  <a:lnTo>
                    <a:pt x="6460" y="231"/>
                  </a:lnTo>
                  <a:lnTo>
                    <a:pt x="6345" y="212"/>
                  </a:lnTo>
                  <a:lnTo>
                    <a:pt x="6345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2" name="Google Shape;7573;p121">
              <a:extLst>
                <a:ext uri="{FF2B5EF4-FFF2-40B4-BE49-F238E27FC236}">
                  <a16:creationId xmlns:a16="http://schemas.microsoft.com/office/drawing/2014/main" id="{6AEAEA9A-6CC9-5C26-6B03-703BF4E1BF9F}"/>
                </a:ext>
              </a:extLst>
            </p:cNvPr>
            <p:cNvSpPr/>
            <p:nvPr/>
          </p:nvSpPr>
          <p:spPr>
            <a:xfrm>
              <a:off x="3788538" y="3957018"/>
              <a:ext cx="23971" cy="183753"/>
            </a:xfrm>
            <a:custGeom>
              <a:avLst/>
              <a:gdLst/>
              <a:ahLst/>
              <a:cxnLst/>
              <a:rect l="l" t="t" r="r" b="b"/>
              <a:pathLst>
                <a:path w="1438" h="11023" extrusionOk="0">
                  <a:moveTo>
                    <a:pt x="0" y="0"/>
                  </a:moveTo>
                  <a:lnTo>
                    <a:pt x="0" y="11023"/>
                  </a:lnTo>
                  <a:lnTo>
                    <a:pt x="1438" y="1102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3" name="Google Shape;7574;p121">
              <a:extLst>
                <a:ext uri="{FF2B5EF4-FFF2-40B4-BE49-F238E27FC236}">
                  <a16:creationId xmlns:a16="http://schemas.microsoft.com/office/drawing/2014/main" id="{FBF010BC-DDF7-2E19-0D24-8681096E85E3}"/>
                </a:ext>
              </a:extLst>
            </p:cNvPr>
            <p:cNvSpPr/>
            <p:nvPr/>
          </p:nvSpPr>
          <p:spPr>
            <a:xfrm>
              <a:off x="3708638" y="4036901"/>
              <a:ext cx="183770" cy="23988"/>
            </a:xfrm>
            <a:custGeom>
              <a:avLst/>
              <a:gdLst/>
              <a:ahLst/>
              <a:cxnLst/>
              <a:rect l="l" t="t" r="r" b="b"/>
              <a:pathLst>
                <a:path w="11024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1023" y="1438"/>
                  </a:lnTo>
                  <a:lnTo>
                    <a:pt x="11023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4" name="Google Shape;7575;p121">
              <a:extLst>
                <a:ext uri="{FF2B5EF4-FFF2-40B4-BE49-F238E27FC236}">
                  <a16:creationId xmlns:a16="http://schemas.microsoft.com/office/drawing/2014/main" id="{1C22CB58-EE0E-CA07-BD2A-58834C45CE2F}"/>
                </a:ext>
              </a:extLst>
            </p:cNvPr>
            <p:cNvSpPr/>
            <p:nvPr/>
          </p:nvSpPr>
          <p:spPr>
            <a:xfrm>
              <a:off x="3740911" y="3986091"/>
              <a:ext cx="119224" cy="119224"/>
            </a:xfrm>
            <a:custGeom>
              <a:avLst/>
              <a:gdLst/>
              <a:ahLst/>
              <a:cxnLst/>
              <a:rect l="l" t="t" r="r" b="b"/>
              <a:pathLst>
                <a:path w="7152" h="7152" extrusionOk="0">
                  <a:moveTo>
                    <a:pt x="3566" y="1"/>
                  </a:moveTo>
                  <a:lnTo>
                    <a:pt x="3202" y="20"/>
                  </a:lnTo>
                  <a:lnTo>
                    <a:pt x="2857" y="77"/>
                  </a:lnTo>
                  <a:lnTo>
                    <a:pt x="2512" y="173"/>
                  </a:lnTo>
                  <a:lnTo>
                    <a:pt x="2186" y="288"/>
                  </a:lnTo>
                  <a:lnTo>
                    <a:pt x="1860" y="441"/>
                  </a:lnTo>
                  <a:lnTo>
                    <a:pt x="1573" y="614"/>
                  </a:lnTo>
                  <a:lnTo>
                    <a:pt x="1304" y="825"/>
                  </a:lnTo>
                  <a:lnTo>
                    <a:pt x="1036" y="1055"/>
                  </a:lnTo>
                  <a:lnTo>
                    <a:pt x="806" y="1304"/>
                  </a:lnTo>
                  <a:lnTo>
                    <a:pt x="614" y="1573"/>
                  </a:lnTo>
                  <a:lnTo>
                    <a:pt x="423" y="1879"/>
                  </a:lnTo>
                  <a:lnTo>
                    <a:pt x="269" y="2186"/>
                  </a:lnTo>
                  <a:lnTo>
                    <a:pt x="154" y="2512"/>
                  </a:lnTo>
                  <a:lnTo>
                    <a:pt x="77" y="2857"/>
                  </a:lnTo>
                  <a:lnTo>
                    <a:pt x="20" y="3221"/>
                  </a:lnTo>
                  <a:lnTo>
                    <a:pt x="1" y="3585"/>
                  </a:lnTo>
                  <a:lnTo>
                    <a:pt x="20" y="3950"/>
                  </a:lnTo>
                  <a:lnTo>
                    <a:pt x="77" y="4295"/>
                  </a:lnTo>
                  <a:lnTo>
                    <a:pt x="154" y="4640"/>
                  </a:lnTo>
                  <a:lnTo>
                    <a:pt x="269" y="4966"/>
                  </a:lnTo>
                  <a:lnTo>
                    <a:pt x="423" y="5292"/>
                  </a:lnTo>
                  <a:lnTo>
                    <a:pt x="614" y="5579"/>
                  </a:lnTo>
                  <a:lnTo>
                    <a:pt x="806" y="5848"/>
                  </a:lnTo>
                  <a:lnTo>
                    <a:pt x="1036" y="6116"/>
                  </a:lnTo>
                  <a:lnTo>
                    <a:pt x="1304" y="6346"/>
                  </a:lnTo>
                  <a:lnTo>
                    <a:pt x="1573" y="6538"/>
                  </a:lnTo>
                  <a:lnTo>
                    <a:pt x="1860" y="6729"/>
                  </a:lnTo>
                  <a:lnTo>
                    <a:pt x="2186" y="6883"/>
                  </a:lnTo>
                  <a:lnTo>
                    <a:pt x="2512" y="6998"/>
                  </a:lnTo>
                  <a:lnTo>
                    <a:pt x="2857" y="7094"/>
                  </a:lnTo>
                  <a:lnTo>
                    <a:pt x="3202" y="7132"/>
                  </a:lnTo>
                  <a:lnTo>
                    <a:pt x="3566" y="7151"/>
                  </a:lnTo>
                  <a:lnTo>
                    <a:pt x="3931" y="7132"/>
                  </a:lnTo>
                  <a:lnTo>
                    <a:pt x="4295" y="7094"/>
                  </a:lnTo>
                  <a:lnTo>
                    <a:pt x="4640" y="6998"/>
                  </a:lnTo>
                  <a:lnTo>
                    <a:pt x="4966" y="6883"/>
                  </a:lnTo>
                  <a:lnTo>
                    <a:pt x="5273" y="6729"/>
                  </a:lnTo>
                  <a:lnTo>
                    <a:pt x="5579" y="6538"/>
                  </a:lnTo>
                  <a:lnTo>
                    <a:pt x="5848" y="6346"/>
                  </a:lnTo>
                  <a:lnTo>
                    <a:pt x="6097" y="6116"/>
                  </a:lnTo>
                  <a:lnTo>
                    <a:pt x="6327" y="5848"/>
                  </a:lnTo>
                  <a:lnTo>
                    <a:pt x="6538" y="5579"/>
                  </a:lnTo>
                  <a:lnTo>
                    <a:pt x="6710" y="5292"/>
                  </a:lnTo>
                  <a:lnTo>
                    <a:pt x="6864" y="4966"/>
                  </a:lnTo>
                  <a:lnTo>
                    <a:pt x="6998" y="4640"/>
                  </a:lnTo>
                  <a:lnTo>
                    <a:pt x="7075" y="4295"/>
                  </a:lnTo>
                  <a:lnTo>
                    <a:pt x="7132" y="3950"/>
                  </a:lnTo>
                  <a:lnTo>
                    <a:pt x="7151" y="3585"/>
                  </a:lnTo>
                  <a:lnTo>
                    <a:pt x="7132" y="3221"/>
                  </a:lnTo>
                  <a:lnTo>
                    <a:pt x="7075" y="2857"/>
                  </a:lnTo>
                  <a:lnTo>
                    <a:pt x="6998" y="2512"/>
                  </a:lnTo>
                  <a:lnTo>
                    <a:pt x="6864" y="2186"/>
                  </a:lnTo>
                  <a:lnTo>
                    <a:pt x="6710" y="1879"/>
                  </a:lnTo>
                  <a:lnTo>
                    <a:pt x="6538" y="1573"/>
                  </a:lnTo>
                  <a:lnTo>
                    <a:pt x="6327" y="1304"/>
                  </a:lnTo>
                  <a:lnTo>
                    <a:pt x="6097" y="1055"/>
                  </a:lnTo>
                  <a:lnTo>
                    <a:pt x="5848" y="825"/>
                  </a:lnTo>
                  <a:lnTo>
                    <a:pt x="5579" y="614"/>
                  </a:lnTo>
                  <a:lnTo>
                    <a:pt x="5273" y="441"/>
                  </a:lnTo>
                  <a:lnTo>
                    <a:pt x="4966" y="288"/>
                  </a:lnTo>
                  <a:lnTo>
                    <a:pt x="4640" y="173"/>
                  </a:lnTo>
                  <a:lnTo>
                    <a:pt x="4295" y="77"/>
                  </a:lnTo>
                  <a:lnTo>
                    <a:pt x="3931" y="20"/>
                  </a:lnTo>
                  <a:lnTo>
                    <a:pt x="3566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5" name="Google Shape;7576;p121">
              <a:extLst>
                <a:ext uri="{FF2B5EF4-FFF2-40B4-BE49-F238E27FC236}">
                  <a16:creationId xmlns:a16="http://schemas.microsoft.com/office/drawing/2014/main" id="{24A998AB-00B7-FBC5-0CA0-F2D0F0CC01F8}"/>
                </a:ext>
              </a:extLst>
            </p:cNvPr>
            <p:cNvSpPr/>
            <p:nvPr/>
          </p:nvSpPr>
          <p:spPr>
            <a:xfrm>
              <a:off x="3781503" y="4284884"/>
              <a:ext cx="90768" cy="90785"/>
            </a:xfrm>
            <a:custGeom>
              <a:avLst/>
              <a:gdLst/>
              <a:ahLst/>
              <a:cxnLst/>
              <a:rect l="l" t="t" r="r" b="b"/>
              <a:pathLst>
                <a:path w="5445" h="5446" extrusionOk="0">
                  <a:moveTo>
                    <a:pt x="2723" y="1669"/>
                  </a:moveTo>
                  <a:lnTo>
                    <a:pt x="2933" y="1688"/>
                  </a:lnTo>
                  <a:lnTo>
                    <a:pt x="3125" y="1764"/>
                  </a:lnTo>
                  <a:lnTo>
                    <a:pt x="3317" y="1860"/>
                  </a:lnTo>
                  <a:lnTo>
                    <a:pt x="3470" y="1975"/>
                  </a:lnTo>
                  <a:lnTo>
                    <a:pt x="3585" y="2129"/>
                  </a:lnTo>
                  <a:lnTo>
                    <a:pt x="3700" y="2320"/>
                  </a:lnTo>
                  <a:lnTo>
                    <a:pt x="3758" y="2512"/>
                  </a:lnTo>
                  <a:lnTo>
                    <a:pt x="3777" y="2723"/>
                  </a:lnTo>
                  <a:lnTo>
                    <a:pt x="3758" y="2934"/>
                  </a:lnTo>
                  <a:lnTo>
                    <a:pt x="3700" y="3126"/>
                  </a:lnTo>
                  <a:lnTo>
                    <a:pt x="3585" y="3317"/>
                  </a:lnTo>
                  <a:lnTo>
                    <a:pt x="3470" y="3471"/>
                  </a:lnTo>
                  <a:lnTo>
                    <a:pt x="3317" y="3605"/>
                  </a:lnTo>
                  <a:lnTo>
                    <a:pt x="3125" y="3701"/>
                  </a:lnTo>
                  <a:lnTo>
                    <a:pt x="2933" y="3758"/>
                  </a:lnTo>
                  <a:lnTo>
                    <a:pt x="2723" y="3777"/>
                  </a:lnTo>
                  <a:lnTo>
                    <a:pt x="2512" y="3758"/>
                  </a:lnTo>
                  <a:lnTo>
                    <a:pt x="2320" y="3701"/>
                  </a:lnTo>
                  <a:lnTo>
                    <a:pt x="2128" y="3605"/>
                  </a:lnTo>
                  <a:lnTo>
                    <a:pt x="1975" y="3471"/>
                  </a:lnTo>
                  <a:lnTo>
                    <a:pt x="1860" y="3317"/>
                  </a:lnTo>
                  <a:lnTo>
                    <a:pt x="1764" y="3126"/>
                  </a:lnTo>
                  <a:lnTo>
                    <a:pt x="1687" y="2934"/>
                  </a:lnTo>
                  <a:lnTo>
                    <a:pt x="1668" y="2723"/>
                  </a:lnTo>
                  <a:lnTo>
                    <a:pt x="1687" y="2512"/>
                  </a:lnTo>
                  <a:lnTo>
                    <a:pt x="1764" y="2320"/>
                  </a:lnTo>
                  <a:lnTo>
                    <a:pt x="1860" y="2129"/>
                  </a:lnTo>
                  <a:lnTo>
                    <a:pt x="1975" y="1975"/>
                  </a:lnTo>
                  <a:lnTo>
                    <a:pt x="2128" y="1860"/>
                  </a:lnTo>
                  <a:lnTo>
                    <a:pt x="2320" y="1764"/>
                  </a:lnTo>
                  <a:lnTo>
                    <a:pt x="2512" y="1688"/>
                  </a:lnTo>
                  <a:lnTo>
                    <a:pt x="2723" y="1669"/>
                  </a:lnTo>
                  <a:close/>
                  <a:moveTo>
                    <a:pt x="2723" y="1"/>
                  </a:moveTo>
                  <a:lnTo>
                    <a:pt x="2454" y="20"/>
                  </a:lnTo>
                  <a:lnTo>
                    <a:pt x="2167" y="58"/>
                  </a:lnTo>
                  <a:lnTo>
                    <a:pt x="1917" y="135"/>
                  </a:lnTo>
                  <a:lnTo>
                    <a:pt x="1668" y="212"/>
                  </a:lnTo>
                  <a:lnTo>
                    <a:pt x="1419" y="327"/>
                  </a:lnTo>
                  <a:lnTo>
                    <a:pt x="1208" y="461"/>
                  </a:lnTo>
                  <a:lnTo>
                    <a:pt x="997" y="633"/>
                  </a:lnTo>
                  <a:lnTo>
                    <a:pt x="806" y="806"/>
                  </a:lnTo>
                  <a:lnTo>
                    <a:pt x="633" y="998"/>
                  </a:lnTo>
                  <a:lnTo>
                    <a:pt x="461" y="1208"/>
                  </a:lnTo>
                  <a:lnTo>
                    <a:pt x="326" y="1419"/>
                  </a:lnTo>
                  <a:lnTo>
                    <a:pt x="211" y="1669"/>
                  </a:lnTo>
                  <a:lnTo>
                    <a:pt x="135" y="1918"/>
                  </a:lnTo>
                  <a:lnTo>
                    <a:pt x="58" y="2186"/>
                  </a:lnTo>
                  <a:lnTo>
                    <a:pt x="20" y="2455"/>
                  </a:lnTo>
                  <a:lnTo>
                    <a:pt x="0" y="2723"/>
                  </a:lnTo>
                  <a:lnTo>
                    <a:pt x="20" y="3010"/>
                  </a:lnTo>
                  <a:lnTo>
                    <a:pt x="58" y="3279"/>
                  </a:lnTo>
                  <a:lnTo>
                    <a:pt x="135" y="3528"/>
                  </a:lnTo>
                  <a:lnTo>
                    <a:pt x="211" y="3777"/>
                  </a:lnTo>
                  <a:lnTo>
                    <a:pt x="326" y="4027"/>
                  </a:lnTo>
                  <a:lnTo>
                    <a:pt x="461" y="4237"/>
                  </a:lnTo>
                  <a:lnTo>
                    <a:pt x="633" y="4448"/>
                  </a:lnTo>
                  <a:lnTo>
                    <a:pt x="806" y="4640"/>
                  </a:lnTo>
                  <a:lnTo>
                    <a:pt x="997" y="4832"/>
                  </a:lnTo>
                  <a:lnTo>
                    <a:pt x="1208" y="4985"/>
                  </a:lnTo>
                  <a:lnTo>
                    <a:pt x="1419" y="5119"/>
                  </a:lnTo>
                  <a:lnTo>
                    <a:pt x="1668" y="5234"/>
                  </a:lnTo>
                  <a:lnTo>
                    <a:pt x="1917" y="5330"/>
                  </a:lnTo>
                  <a:lnTo>
                    <a:pt x="2167" y="5388"/>
                  </a:lnTo>
                  <a:lnTo>
                    <a:pt x="2454" y="5426"/>
                  </a:lnTo>
                  <a:lnTo>
                    <a:pt x="2723" y="5445"/>
                  </a:lnTo>
                  <a:lnTo>
                    <a:pt x="3010" y="5426"/>
                  </a:lnTo>
                  <a:lnTo>
                    <a:pt x="3279" y="5388"/>
                  </a:lnTo>
                  <a:lnTo>
                    <a:pt x="3528" y="5330"/>
                  </a:lnTo>
                  <a:lnTo>
                    <a:pt x="3777" y="5234"/>
                  </a:lnTo>
                  <a:lnTo>
                    <a:pt x="4026" y="5119"/>
                  </a:lnTo>
                  <a:lnTo>
                    <a:pt x="4237" y="4985"/>
                  </a:lnTo>
                  <a:lnTo>
                    <a:pt x="4448" y="4832"/>
                  </a:lnTo>
                  <a:lnTo>
                    <a:pt x="4640" y="4640"/>
                  </a:lnTo>
                  <a:lnTo>
                    <a:pt x="4831" y="4448"/>
                  </a:lnTo>
                  <a:lnTo>
                    <a:pt x="4985" y="4237"/>
                  </a:lnTo>
                  <a:lnTo>
                    <a:pt x="5119" y="4027"/>
                  </a:lnTo>
                  <a:lnTo>
                    <a:pt x="5234" y="3777"/>
                  </a:lnTo>
                  <a:lnTo>
                    <a:pt x="5330" y="3528"/>
                  </a:lnTo>
                  <a:lnTo>
                    <a:pt x="5387" y="3279"/>
                  </a:lnTo>
                  <a:lnTo>
                    <a:pt x="5426" y="3010"/>
                  </a:lnTo>
                  <a:lnTo>
                    <a:pt x="5445" y="2723"/>
                  </a:lnTo>
                  <a:lnTo>
                    <a:pt x="5426" y="2455"/>
                  </a:lnTo>
                  <a:lnTo>
                    <a:pt x="5387" y="2186"/>
                  </a:lnTo>
                  <a:lnTo>
                    <a:pt x="5330" y="1918"/>
                  </a:lnTo>
                  <a:lnTo>
                    <a:pt x="5234" y="1669"/>
                  </a:lnTo>
                  <a:lnTo>
                    <a:pt x="5119" y="1419"/>
                  </a:lnTo>
                  <a:lnTo>
                    <a:pt x="4985" y="1208"/>
                  </a:lnTo>
                  <a:lnTo>
                    <a:pt x="4831" y="998"/>
                  </a:lnTo>
                  <a:lnTo>
                    <a:pt x="4640" y="806"/>
                  </a:lnTo>
                  <a:lnTo>
                    <a:pt x="4448" y="633"/>
                  </a:lnTo>
                  <a:lnTo>
                    <a:pt x="4237" y="461"/>
                  </a:lnTo>
                  <a:lnTo>
                    <a:pt x="4026" y="327"/>
                  </a:lnTo>
                  <a:lnTo>
                    <a:pt x="3777" y="212"/>
                  </a:lnTo>
                  <a:lnTo>
                    <a:pt x="3528" y="135"/>
                  </a:lnTo>
                  <a:lnTo>
                    <a:pt x="3279" y="58"/>
                  </a:lnTo>
                  <a:lnTo>
                    <a:pt x="3010" y="20"/>
                  </a:lnTo>
                  <a:lnTo>
                    <a:pt x="2723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6" name="Google Shape;7577;p121">
              <a:extLst>
                <a:ext uri="{FF2B5EF4-FFF2-40B4-BE49-F238E27FC236}">
                  <a16:creationId xmlns:a16="http://schemas.microsoft.com/office/drawing/2014/main" id="{C67EF6DA-5EEF-A580-0C48-08C75E4E3036}"/>
                </a:ext>
              </a:extLst>
            </p:cNvPr>
            <p:cNvSpPr/>
            <p:nvPr/>
          </p:nvSpPr>
          <p:spPr>
            <a:xfrm>
              <a:off x="3641525" y="4096980"/>
              <a:ext cx="226912" cy="233297"/>
            </a:xfrm>
            <a:custGeom>
              <a:avLst/>
              <a:gdLst/>
              <a:ahLst/>
              <a:cxnLst/>
              <a:rect l="l" t="t" r="r" b="b"/>
              <a:pathLst>
                <a:path w="13612" h="13995" extrusionOk="0">
                  <a:moveTo>
                    <a:pt x="691" y="1"/>
                  </a:moveTo>
                  <a:lnTo>
                    <a:pt x="1" y="250"/>
                  </a:lnTo>
                  <a:lnTo>
                    <a:pt x="1" y="480"/>
                  </a:lnTo>
                  <a:lnTo>
                    <a:pt x="20" y="1055"/>
                  </a:lnTo>
                  <a:lnTo>
                    <a:pt x="39" y="1458"/>
                  </a:lnTo>
                  <a:lnTo>
                    <a:pt x="97" y="1918"/>
                  </a:lnTo>
                  <a:lnTo>
                    <a:pt x="193" y="2416"/>
                  </a:lnTo>
                  <a:lnTo>
                    <a:pt x="308" y="2953"/>
                  </a:lnTo>
                  <a:lnTo>
                    <a:pt x="480" y="3490"/>
                  </a:lnTo>
                  <a:lnTo>
                    <a:pt x="576" y="3758"/>
                  </a:lnTo>
                  <a:lnTo>
                    <a:pt x="691" y="4046"/>
                  </a:lnTo>
                  <a:lnTo>
                    <a:pt x="806" y="4314"/>
                  </a:lnTo>
                  <a:lnTo>
                    <a:pt x="940" y="4582"/>
                  </a:lnTo>
                  <a:lnTo>
                    <a:pt x="1094" y="4851"/>
                  </a:lnTo>
                  <a:lnTo>
                    <a:pt x="1266" y="5100"/>
                  </a:lnTo>
                  <a:lnTo>
                    <a:pt x="1458" y="5349"/>
                  </a:lnTo>
                  <a:lnTo>
                    <a:pt x="1650" y="5579"/>
                  </a:lnTo>
                  <a:lnTo>
                    <a:pt x="1880" y="5809"/>
                  </a:lnTo>
                  <a:lnTo>
                    <a:pt x="2110" y="6020"/>
                  </a:lnTo>
                  <a:lnTo>
                    <a:pt x="2359" y="6231"/>
                  </a:lnTo>
                  <a:lnTo>
                    <a:pt x="2646" y="6404"/>
                  </a:lnTo>
                  <a:lnTo>
                    <a:pt x="2934" y="6576"/>
                  </a:lnTo>
                  <a:lnTo>
                    <a:pt x="3260" y="6710"/>
                  </a:lnTo>
                  <a:lnTo>
                    <a:pt x="3739" y="6902"/>
                  </a:lnTo>
                  <a:lnTo>
                    <a:pt x="4199" y="7074"/>
                  </a:lnTo>
                  <a:lnTo>
                    <a:pt x="4544" y="7074"/>
                  </a:lnTo>
                  <a:lnTo>
                    <a:pt x="4851" y="7055"/>
                  </a:lnTo>
                  <a:lnTo>
                    <a:pt x="5138" y="6998"/>
                  </a:lnTo>
                  <a:lnTo>
                    <a:pt x="5388" y="6940"/>
                  </a:lnTo>
                  <a:lnTo>
                    <a:pt x="5599" y="6844"/>
                  </a:lnTo>
                  <a:lnTo>
                    <a:pt x="5809" y="6729"/>
                  </a:lnTo>
                  <a:lnTo>
                    <a:pt x="5982" y="6634"/>
                  </a:lnTo>
                  <a:lnTo>
                    <a:pt x="6155" y="6499"/>
                  </a:lnTo>
                  <a:lnTo>
                    <a:pt x="6461" y="6269"/>
                  </a:lnTo>
                  <a:lnTo>
                    <a:pt x="6749" y="6058"/>
                  </a:lnTo>
                  <a:lnTo>
                    <a:pt x="6902" y="5963"/>
                  </a:lnTo>
                  <a:lnTo>
                    <a:pt x="7056" y="5905"/>
                  </a:lnTo>
                  <a:lnTo>
                    <a:pt x="7228" y="5867"/>
                  </a:lnTo>
                  <a:lnTo>
                    <a:pt x="7401" y="5848"/>
                  </a:lnTo>
                  <a:lnTo>
                    <a:pt x="7631" y="5848"/>
                  </a:lnTo>
                  <a:lnTo>
                    <a:pt x="7861" y="5886"/>
                  </a:lnTo>
                  <a:lnTo>
                    <a:pt x="8091" y="5963"/>
                  </a:lnTo>
                  <a:lnTo>
                    <a:pt x="8302" y="6058"/>
                  </a:lnTo>
                  <a:lnTo>
                    <a:pt x="8512" y="6173"/>
                  </a:lnTo>
                  <a:lnTo>
                    <a:pt x="8723" y="6327"/>
                  </a:lnTo>
                  <a:lnTo>
                    <a:pt x="8934" y="6480"/>
                  </a:lnTo>
                  <a:lnTo>
                    <a:pt x="9126" y="6653"/>
                  </a:lnTo>
                  <a:lnTo>
                    <a:pt x="9298" y="6825"/>
                  </a:lnTo>
                  <a:lnTo>
                    <a:pt x="9471" y="7017"/>
                  </a:lnTo>
                  <a:lnTo>
                    <a:pt x="9624" y="7209"/>
                  </a:lnTo>
                  <a:lnTo>
                    <a:pt x="9778" y="7400"/>
                  </a:lnTo>
                  <a:lnTo>
                    <a:pt x="10027" y="7765"/>
                  </a:lnTo>
                  <a:lnTo>
                    <a:pt x="10199" y="8090"/>
                  </a:lnTo>
                  <a:lnTo>
                    <a:pt x="10238" y="8167"/>
                  </a:lnTo>
                  <a:lnTo>
                    <a:pt x="10353" y="8378"/>
                  </a:lnTo>
                  <a:lnTo>
                    <a:pt x="10487" y="8685"/>
                  </a:lnTo>
                  <a:lnTo>
                    <a:pt x="10544" y="8857"/>
                  </a:lnTo>
                  <a:lnTo>
                    <a:pt x="10583" y="9068"/>
                  </a:lnTo>
                  <a:lnTo>
                    <a:pt x="10621" y="9279"/>
                  </a:lnTo>
                  <a:lnTo>
                    <a:pt x="10621" y="9490"/>
                  </a:lnTo>
                  <a:lnTo>
                    <a:pt x="10602" y="9701"/>
                  </a:lnTo>
                  <a:lnTo>
                    <a:pt x="10544" y="9931"/>
                  </a:lnTo>
                  <a:lnTo>
                    <a:pt x="10449" y="10142"/>
                  </a:lnTo>
                  <a:lnTo>
                    <a:pt x="10295" y="10353"/>
                  </a:lnTo>
                  <a:lnTo>
                    <a:pt x="10199" y="10448"/>
                  </a:lnTo>
                  <a:lnTo>
                    <a:pt x="10104" y="10544"/>
                  </a:lnTo>
                  <a:lnTo>
                    <a:pt x="9989" y="10640"/>
                  </a:lnTo>
                  <a:lnTo>
                    <a:pt x="9854" y="10736"/>
                  </a:lnTo>
                  <a:lnTo>
                    <a:pt x="9586" y="10928"/>
                  </a:lnTo>
                  <a:lnTo>
                    <a:pt x="9356" y="11139"/>
                  </a:lnTo>
                  <a:lnTo>
                    <a:pt x="9164" y="11388"/>
                  </a:lnTo>
                  <a:lnTo>
                    <a:pt x="8992" y="11637"/>
                  </a:lnTo>
                  <a:lnTo>
                    <a:pt x="8838" y="11905"/>
                  </a:lnTo>
                  <a:lnTo>
                    <a:pt x="8723" y="12174"/>
                  </a:lnTo>
                  <a:lnTo>
                    <a:pt x="8627" y="12461"/>
                  </a:lnTo>
                  <a:lnTo>
                    <a:pt x="8570" y="12711"/>
                  </a:lnTo>
                  <a:lnTo>
                    <a:pt x="8512" y="12979"/>
                  </a:lnTo>
                  <a:lnTo>
                    <a:pt x="8474" y="13209"/>
                  </a:lnTo>
                  <a:lnTo>
                    <a:pt x="8417" y="13612"/>
                  </a:lnTo>
                  <a:lnTo>
                    <a:pt x="8397" y="13899"/>
                  </a:lnTo>
                  <a:lnTo>
                    <a:pt x="8397" y="13995"/>
                  </a:lnTo>
                  <a:lnTo>
                    <a:pt x="10065" y="13995"/>
                  </a:lnTo>
                  <a:lnTo>
                    <a:pt x="10084" y="13784"/>
                  </a:lnTo>
                  <a:lnTo>
                    <a:pt x="10161" y="13592"/>
                  </a:lnTo>
                  <a:lnTo>
                    <a:pt x="10257" y="13401"/>
                  </a:lnTo>
                  <a:lnTo>
                    <a:pt x="10372" y="13247"/>
                  </a:lnTo>
                  <a:lnTo>
                    <a:pt x="10525" y="13132"/>
                  </a:lnTo>
                  <a:lnTo>
                    <a:pt x="10717" y="13036"/>
                  </a:lnTo>
                  <a:lnTo>
                    <a:pt x="10909" y="12960"/>
                  </a:lnTo>
                  <a:lnTo>
                    <a:pt x="11120" y="12941"/>
                  </a:lnTo>
                  <a:lnTo>
                    <a:pt x="11292" y="12960"/>
                  </a:lnTo>
                  <a:lnTo>
                    <a:pt x="11445" y="12998"/>
                  </a:lnTo>
                  <a:lnTo>
                    <a:pt x="11599" y="13056"/>
                  </a:lnTo>
                  <a:lnTo>
                    <a:pt x="11733" y="13151"/>
                  </a:lnTo>
                  <a:lnTo>
                    <a:pt x="11733" y="12059"/>
                  </a:lnTo>
                  <a:lnTo>
                    <a:pt x="13612" y="10161"/>
                  </a:lnTo>
                  <a:lnTo>
                    <a:pt x="13612" y="4621"/>
                  </a:lnTo>
                  <a:lnTo>
                    <a:pt x="13497" y="4506"/>
                  </a:lnTo>
                  <a:lnTo>
                    <a:pt x="13363" y="4391"/>
                  </a:lnTo>
                  <a:lnTo>
                    <a:pt x="13152" y="4256"/>
                  </a:lnTo>
                  <a:lnTo>
                    <a:pt x="12902" y="4084"/>
                  </a:lnTo>
                  <a:lnTo>
                    <a:pt x="12596" y="3911"/>
                  </a:lnTo>
                  <a:lnTo>
                    <a:pt x="12251" y="3739"/>
                  </a:lnTo>
                  <a:lnTo>
                    <a:pt x="11848" y="3566"/>
                  </a:lnTo>
                  <a:lnTo>
                    <a:pt x="11733" y="3547"/>
                  </a:lnTo>
                  <a:lnTo>
                    <a:pt x="11618" y="3547"/>
                  </a:lnTo>
                  <a:lnTo>
                    <a:pt x="11503" y="3566"/>
                  </a:lnTo>
                  <a:lnTo>
                    <a:pt x="11407" y="3605"/>
                  </a:lnTo>
                  <a:lnTo>
                    <a:pt x="11311" y="3662"/>
                  </a:lnTo>
                  <a:lnTo>
                    <a:pt x="11235" y="3739"/>
                  </a:lnTo>
                  <a:lnTo>
                    <a:pt x="11158" y="3835"/>
                  </a:lnTo>
                  <a:lnTo>
                    <a:pt x="11100" y="3950"/>
                  </a:lnTo>
                  <a:lnTo>
                    <a:pt x="11024" y="4122"/>
                  </a:lnTo>
                  <a:lnTo>
                    <a:pt x="10909" y="4333"/>
                  </a:lnTo>
                  <a:lnTo>
                    <a:pt x="10736" y="4563"/>
                  </a:lnTo>
                  <a:lnTo>
                    <a:pt x="10525" y="4812"/>
                  </a:lnTo>
                  <a:lnTo>
                    <a:pt x="10391" y="4947"/>
                  </a:lnTo>
                  <a:lnTo>
                    <a:pt x="10257" y="5042"/>
                  </a:lnTo>
                  <a:lnTo>
                    <a:pt x="10142" y="5081"/>
                  </a:lnTo>
                  <a:lnTo>
                    <a:pt x="10027" y="5062"/>
                  </a:lnTo>
                  <a:lnTo>
                    <a:pt x="9912" y="5023"/>
                  </a:lnTo>
                  <a:lnTo>
                    <a:pt x="9816" y="4966"/>
                  </a:lnTo>
                  <a:lnTo>
                    <a:pt x="9701" y="4870"/>
                  </a:lnTo>
                  <a:lnTo>
                    <a:pt x="9605" y="4774"/>
                  </a:lnTo>
                  <a:lnTo>
                    <a:pt x="9413" y="4544"/>
                  </a:lnTo>
                  <a:lnTo>
                    <a:pt x="9222" y="4314"/>
                  </a:lnTo>
                  <a:lnTo>
                    <a:pt x="9145" y="4218"/>
                  </a:lnTo>
                  <a:lnTo>
                    <a:pt x="9049" y="4141"/>
                  </a:lnTo>
                  <a:lnTo>
                    <a:pt x="8973" y="4103"/>
                  </a:lnTo>
                  <a:lnTo>
                    <a:pt x="8877" y="4084"/>
                  </a:lnTo>
                  <a:lnTo>
                    <a:pt x="8417" y="4103"/>
                  </a:lnTo>
                  <a:lnTo>
                    <a:pt x="7841" y="4122"/>
                  </a:lnTo>
                  <a:lnTo>
                    <a:pt x="7151" y="4161"/>
                  </a:lnTo>
                  <a:lnTo>
                    <a:pt x="7151" y="3336"/>
                  </a:lnTo>
                  <a:lnTo>
                    <a:pt x="7286" y="3279"/>
                  </a:lnTo>
                  <a:lnTo>
                    <a:pt x="7401" y="3202"/>
                  </a:lnTo>
                  <a:lnTo>
                    <a:pt x="7477" y="3087"/>
                  </a:lnTo>
                  <a:lnTo>
                    <a:pt x="7516" y="2972"/>
                  </a:lnTo>
                  <a:lnTo>
                    <a:pt x="7535" y="2857"/>
                  </a:lnTo>
                  <a:lnTo>
                    <a:pt x="7535" y="2723"/>
                  </a:lnTo>
                  <a:lnTo>
                    <a:pt x="7477" y="2608"/>
                  </a:lnTo>
                  <a:lnTo>
                    <a:pt x="7401" y="2493"/>
                  </a:lnTo>
                  <a:lnTo>
                    <a:pt x="7286" y="2339"/>
                  </a:lnTo>
                  <a:lnTo>
                    <a:pt x="7209" y="2224"/>
                  </a:lnTo>
                  <a:lnTo>
                    <a:pt x="7151" y="2129"/>
                  </a:lnTo>
                  <a:lnTo>
                    <a:pt x="7036" y="2052"/>
                  </a:lnTo>
                  <a:lnTo>
                    <a:pt x="6730" y="1899"/>
                  </a:lnTo>
                  <a:lnTo>
                    <a:pt x="6519" y="1803"/>
                  </a:lnTo>
                  <a:lnTo>
                    <a:pt x="6270" y="1726"/>
                  </a:lnTo>
                  <a:lnTo>
                    <a:pt x="6001" y="1649"/>
                  </a:lnTo>
                  <a:lnTo>
                    <a:pt x="5733" y="1611"/>
                  </a:lnTo>
                  <a:lnTo>
                    <a:pt x="5292" y="1611"/>
                  </a:lnTo>
                  <a:lnTo>
                    <a:pt x="5138" y="1630"/>
                  </a:lnTo>
                  <a:lnTo>
                    <a:pt x="5004" y="1668"/>
                  </a:lnTo>
                  <a:lnTo>
                    <a:pt x="4851" y="1726"/>
                  </a:lnTo>
                  <a:lnTo>
                    <a:pt x="4717" y="1783"/>
                  </a:lnTo>
                  <a:lnTo>
                    <a:pt x="4583" y="1860"/>
                  </a:lnTo>
                  <a:lnTo>
                    <a:pt x="4448" y="1956"/>
                  </a:lnTo>
                  <a:lnTo>
                    <a:pt x="4314" y="2090"/>
                  </a:lnTo>
                  <a:lnTo>
                    <a:pt x="4199" y="2224"/>
                  </a:lnTo>
                  <a:lnTo>
                    <a:pt x="4084" y="2378"/>
                  </a:lnTo>
                  <a:lnTo>
                    <a:pt x="3969" y="2569"/>
                  </a:lnTo>
                  <a:lnTo>
                    <a:pt x="3873" y="2761"/>
                  </a:lnTo>
                  <a:lnTo>
                    <a:pt x="3777" y="2991"/>
                  </a:lnTo>
                  <a:lnTo>
                    <a:pt x="3701" y="3260"/>
                  </a:lnTo>
                  <a:lnTo>
                    <a:pt x="3624" y="3490"/>
                  </a:lnTo>
                  <a:lnTo>
                    <a:pt x="3528" y="3681"/>
                  </a:lnTo>
                  <a:lnTo>
                    <a:pt x="3432" y="3835"/>
                  </a:lnTo>
                  <a:lnTo>
                    <a:pt x="3336" y="3931"/>
                  </a:lnTo>
                  <a:lnTo>
                    <a:pt x="3221" y="3988"/>
                  </a:lnTo>
                  <a:lnTo>
                    <a:pt x="3126" y="4026"/>
                  </a:lnTo>
                  <a:lnTo>
                    <a:pt x="3011" y="4007"/>
                  </a:lnTo>
                  <a:lnTo>
                    <a:pt x="2876" y="3950"/>
                  </a:lnTo>
                  <a:lnTo>
                    <a:pt x="2761" y="3873"/>
                  </a:lnTo>
                  <a:lnTo>
                    <a:pt x="2646" y="3777"/>
                  </a:lnTo>
                  <a:lnTo>
                    <a:pt x="2512" y="3643"/>
                  </a:lnTo>
                  <a:lnTo>
                    <a:pt x="2378" y="3490"/>
                  </a:lnTo>
                  <a:lnTo>
                    <a:pt x="2129" y="3125"/>
                  </a:lnTo>
                  <a:lnTo>
                    <a:pt x="1880" y="2704"/>
                  </a:lnTo>
                  <a:lnTo>
                    <a:pt x="1650" y="2244"/>
                  </a:lnTo>
                  <a:lnTo>
                    <a:pt x="1419" y="1783"/>
                  </a:lnTo>
                  <a:lnTo>
                    <a:pt x="1036" y="921"/>
                  </a:lnTo>
                  <a:lnTo>
                    <a:pt x="787" y="269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7" name="Google Shape;7578;p121">
              <a:extLst>
                <a:ext uri="{FF2B5EF4-FFF2-40B4-BE49-F238E27FC236}">
                  <a16:creationId xmlns:a16="http://schemas.microsoft.com/office/drawing/2014/main" id="{DEC9E1B8-27F2-A0B5-0043-7E238A851626}"/>
                </a:ext>
              </a:extLst>
            </p:cNvPr>
            <p:cNvSpPr/>
            <p:nvPr/>
          </p:nvSpPr>
          <p:spPr>
            <a:xfrm>
              <a:off x="3637691" y="3973955"/>
              <a:ext cx="103237" cy="123675"/>
            </a:xfrm>
            <a:custGeom>
              <a:avLst/>
              <a:gdLst/>
              <a:ahLst/>
              <a:cxnLst/>
              <a:rect l="l" t="t" r="r" b="b"/>
              <a:pathLst>
                <a:path w="6193" h="7419" extrusionOk="0">
                  <a:moveTo>
                    <a:pt x="6193" y="0"/>
                  </a:moveTo>
                  <a:lnTo>
                    <a:pt x="6097" y="19"/>
                  </a:lnTo>
                  <a:lnTo>
                    <a:pt x="5809" y="38"/>
                  </a:lnTo>
                  <a:lnTo>
                    <a:pt x="5368" y="96"/>
                  </a:lnTo>
                  <a:lnTo>
                    <a:pt x="5100" y="153"/>
                  </a:lnTo>
                  <a:lnTo>
                    <a:pt x="4793" y="230"/>
                  </a:lnTo>
                  <a:lnTo>
                    <a:pt x="4467" y="326"/>
                  </a:lnTo>
                  <a:lnTo>
                    <a:pt x="4103" y="460"/>
                  </a:lnTo>
                  <a:lnTo>
                    <a:pt x="3720" y="594"/>
                  </a:lnTo>
                  <a:lnTo>
                    <a:pt x="3336" y="786"/>
                  </a:lnTo>
                  <a:lnTo>
                    <a:pt x="2915" y="978"/>
                  </a:lnTo>
                  <a:lnTo>
                    <a:pt x="2493" y="1227"/>
                  </a:lnTo>
                  <a:lnTo>
                    <a:pt x="2052" y="1515"/>
                  </a:lnTo>
                  <a:lnTo>
                    <a:pt x="1611" y="1821"/>
                  </a:lnTo>
                  <a:lnTo>
                    <a:pt x="1400" y="2013"/>
                  </a:lnTo>
                  <a:lnTo>
                    <a:pt x="1189" y="2186"/>
                  </a:lnTo>
                  <a:lnTo>
                    <a:pt x="1017" y="2377"/>
                  </a:lnTo>
                  <a:lnTo>
                    <a:pt x="863" y="2588"/>
                  </a:lnTo>
                  <a:lnTo>
                    <a:pt x="710" y="2799"/>
                  </a:lnTo>
                  <a:lnTo>
                    <a:pt x="595" y="3010"/>
                  </a:lnTo>
                  <a:lnTo>
                    <a:pt x="480" y="3221"/>
                  </a:lnTo>
                  <a:lnTo>
                    <a:pt x="384" y="3451"/>
                  </a:lnTo>
                  <a:lnTo>
                    <a:pt x="288" y="3662"/>
                  </a:lnTo>
                  <a:lnTo>
                    <a:pt x="231" y="3892"/>
                  </a:lnTo>
                  <a:lnTo>
                    <a:pt x="116" y="4352"/>
                  </a:lnTo>
                  <a:lnTo>
                    <a:pt x="39" y="4793"/>
                  </a:lnTo>
                  <a:lnTo>
                    <a:pt x="1" y="5234"/>
                  </a:lnTo>
                  <a:lnTo>
                    <a:pt x="1" y="5655"/>
                  </a:lnTo>
                  <a:lnTo>
                    <a:pt x="20" y="6039"/>
                  </a:lnTo>
                  <a:lnTo>
                    <a:pt x="58" y="6384"/>
                  </a:lnTo>
                  <a:lnTo>
                    <a:pt x="97" y="6710"/>
                  </a:lnTo>
                  <a:lnTo>
                    <a:pt x="173" y="7170"/>
                  </a:lnTo>
                  <a:lnTo>
                    <a:pt x="231" y="7381"/>
                  </a:lnTo>
                  <a:lnTo>
                    <a:pt x="231" y="7400"/>
                  </a:lnTo>
                  <a:lnTo>
                    <a:pt x="269" y="7419"/>
                  </a:lnTo>
                  <a:lnTo>
                    <a:pt x="346" y="7419"/>
                  </a:lnTo>
                  <a:lnTo>
                    <a:pt x="461" y="7400"/>
                  </a:lnTo>
                  <a:lnTo>
                    <a:pt x="576" y="7342"/>
                  </a:lnTo>
                  <a:lnTo>
                    <a:pt x="806" y="7246"/>
                  </a:lnTo>
                  <a:lnTo>
                    <a:pt x="921" y="7189"/>
                  </a:lnTo>
                  <a:lnTo>
                    <a:pt x="883" y="6940"/>
                  </a:lnTo>
                  <a:lnTo>
                    <a:pt x="863" y="6633"/>
                  </a:lnTo>
                  <a:lnTo>
                    <a:pt x="844" y="6230"/>
                  </a:lnTo>
                  <a:lnTo>
                    <a:pt x="863" y="5732"/>
                  </a:lnTo>
                  <a:lnTo>
                    <a:pt x="883" y="5157"/>
                  </a:lnTo>
                  <a:lnTo>
                    <a:pt x="959" y="4524"/>
                  </a:lnTo>
                  <a:lnTo>
                    <a:pt x="1074" y="3834"/>
                  </a:lnTo>
                  <a:lnTo>
                    <a:pt x="1113" y="3662"/>
                  </a:lnTo>
                  <a:lnTo>
                    <a:pt x="1170" y="3489"/>
                  </a:lnTo>
                  <a:lnTo>
                    <a:pt x="1247" y="3317"/>
                  </a:lnTo>
                  <a:lnTo>
                    <a:pt x="1324" y="3144"/>
                  </a:lnTo>
                  <a:lnTo>
                    <a:pt x="1515" y="2799"/>
                  </a:lnTo>
                  <a:lnTo>
                    <a:pt x="1745" y="2473"/>
                  </a:lnTo>
                  <a:lnTo>
                    <a:pt x="2014" y="2166"/>
                  </a:lnTo>
                  <a:lnTo>
                    <a:pt x="2301" y="1860"/>
                  </a:lnTo>
                  <a:lnTo>
                    <a:pt x="2627" y="1572"/>
                  </a:lnTo>
                  <a:lnTo>
                    <a:pt x="2972" y="1304"/>
                  </a:lnTo>
                  <a:lnTo>
                    <a:pt x="3336" y="1074"/>
                  </a:lnTo>
                  <a:lnTo>
                    <a:pt x="3720" y="844"/>
                  </a:lnTo>
                  <a:lnTo>
                    <a:pt x="4084" y="671"/>
                  </a:lnTo>
                  <a:lnTo>
                    <a:pt x="4467" y="499"/>
                  </a:lnTo>
                  <a:lnTo>
                    <a:pt x="4851" y="364"/>
                  </a:lnTo>
                  <a:lnTo>
                    <a:pt x="5234" y="268"/>
                  </a:lnTo>
                  <a:lnTo>
                    <a:pt x="5599" y="211"/>
                  </a:lnTo>
                  <a:lnTo>
                    <a:pt x="5944" y="192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8" name="Google Shape;7579;p121">
              <a:extLst>
                <a:ext uri="{FF2B5EF4-FFF2-40B4-BE49-F238E27FC236}">
                  <a16:creationId xmlns:a16="http://schemas.microsoft.com/office/drawing/2014/main" id="{6BFF8AFC-BAB1-E769-56F2-501AF12FD512}"/>
                </a:ext>
              </a:extLst>
            </p:cNvPr>
            <p:cNvSpPr/>
            <p:nvPr/>
          </p:nvSpPr>
          <p:spPr>
            <a:xfrm>
              <a:off x="5111219" y="3268031"/>
              <a:ext cx="288908" cy="844302"/>
            </a:xfrm>
            <a:custGeom>
              <a:avLst/>
              <a:gdLst/>
              <a:ahLst/>
              <a:cxnLst/>
              <a:rect l="l" t="t" r="r" b="b"/>
              <a:pathLst>
                <a:path w="17331" h="50648" extrusionOk="0">
                  <a:moveTo>
                    <a:pt x="3221" y="0"/>
                  </a:moveTo>
                  <a:lnTo>
                    <a:pt x="1" y="268"/>
                  </a:lnTo>
                  <a:lnTo>
                    <a:pt x="14819" y="49536"/>
                  </a:lnTo>
                  <a:lnTo>
                    <a:pt x="14877" y="49747"/>
                  </a:lnTo>
                  <a:lnTo>
                    <a:pt x="14934" y="49939"/>
                  </a:lnTo>
                  <a:lnTo>
                    <a:pt x="15049" y="50111"/>
                  </a:lnTo>
                  <a:lnTo>
                    <a:pt x="15183" y="50284"/>
                  </a:lnTo>
                  <a:lnTo>
                    <a:pt x="15337" y="50418"/>
                  </a:lnTo>
                  <a:lnTo>
                    <a:pt x="15509" y="50514"/>
                  </a:lnTo>
                  <a:lnTo>
                    <a:pt x="15701" y="50609"/>
                  </a:lnTo>
                  <a:lnTo>
                    <a:pt x="15912" y="50648"/>
                  </a:lnTo>
                  <a:lnTo>
                    <a:pt x="16161" y="50648"/>
                  </a:lnTo>
                  <a:lnTo>
                    <a:pt x="16295" y="50629"/>
                  </a:lnTo>
                  <a:lnTo>
                    <a:pt x="16410" y="50609"/>
                  </a:lnTo>
                  <a:lnTo>
                    <a:pt x="16525" y="50571"/>
                  </a:lnTo>
                  <a:lnTo>
                    <a:pt x="16640" y="50514"/>
                  </a:lnTo>
                  <a:lnTo>
                    <a:pt x="16736" y="50456"/>
                  </a:lnTo>
                  <a:lnTo>
                    <a:pt x="16832" y="50399"/>
                  </a:lnTo>
                  <a:lnTo>
                    <a:pt x="16928" y="50303"/>
                  </a:lnTo>
                  <a:lnTo>
                    <a:pt x="17024" y="50226"/>
                  </a:lnTo>
                  <a:lnTo>
                    <a:pt x="17100" y="50130"/>
                  </a:lnTo>
                  <a:lnTo>
                    <a:pt x="17158" y="50015"/>
                  </a:lnTo>
                  <a:lnTo>
                    <a:pt x="17215" y="49919"/>
                  </a:lnTo>
                  <a:lnTo>
                    <a:pt x="17254" y="49804"/>
                  </a:lnTo>
                  <a:lnTo>
                    <a:pt x="17292" y="49670"/>
                  </a:lnTo>
                  <a:lnTo>
                    <a:pt x="17311" y="49536"/>
                  </a:lnTo>
                  <a:lnTo>
                    <a:pt x="17331" y="49363"/>
                  </a:lnTo>
                  <a:lnTo>
                    <a:pt x="17311" y="49210"/>
                  </a:lnTo>
                  <a:lnTo>
                    <a:pt x="17292" y="49133"/>
                  </a:lnTo>
                  <a:lnTo>
                    <a:pt x="17235" y="48923"/>
                  </a:lnTo>
                  <a:lnTo>
                    <a:pt x="32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9" name="Google Shape;7580;p121">
              <a:extLst>
                <a:ext uri="{FF2B5EF4-FFF2-40B4-BE49-F238E27FC236}">
                  <a16:creationId xmlns:a16="http://schemas.microsoft.com/office/drawing/2014/main" id="{7FDF38CE-1E4D-A83C-DFC3-0349D27159F3}"/>
                </a:ext>
              </a:extLst>
            </p:cNvPr>
            <p:cNvSpPr/>
            <p:nvPr/>
          </p:nvSpPr>
          <p:spPr>
            <a:xfrm>
              <a:off x="4599600" y="3392656"/>
              <a:ext cx="595369" cy="868924"/>
            </a:xfrm>
            <a:custGeom>
              <a:avLst/>
              <a:gdLst/>
              <a:ahLst/>
              <a:cxnLst/>
              <a:rect l="l" t="t" r="r" b="b"/>
              <a:pathLst>
                <a:path w="35715" h="52125" extrusionOk="0">
                  <a:moveTo>
                    <a:pt x="33069" y="0"/>
                  </a:moveTo>
                  <a:lnTo>
                    <a:pt x="0" y="49613"/>
                  </a:lnTo>
                  <a:lnTo>
                    <a:pt x="2166" y="52124"/>
                  </a:lnTo>
                  <a:lnTo>
                    <a:pt x="35714" y="1783"/>
                  </a:lnTo>
                  <a:lnTo>
                    <a:pt x="330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0" name="Google Shape;7581;p121">
              <a:extLst>
                <a:ext uri="{FF2B5EF4-FFF2-40B4-BE49-F238E27FC236}">
                  <a16:creationId xmlns:a16="http://schemas.microsoft.com/office/drawing/2014/main" id="{E4368246-D399-6118-1E8E-75F570F30396}"/>
                </a:ext>
              </a:extLst>
            </p:cNvPr>
            <p:cNvSpPr/>
            <p:nvPr/>
          </p:nvSpPr>
          <p:spPr>
            <a:xfrm>
              <a:off x="3791088" y="3561073"/>
              <a:ext cx="775288" cy="605588"/>
            </a:xfrm>
            <a:custGeom>
              <a:avLst/>
              <a:gdLst/>
              <a:ahLst/>
              <a:cxnLst/>
              <a:rect l="l" t="t" r="r" b="b"/>
              <a:pathLst>
                <a:path w="46508" h="36328" extrusionOk="0">
                  <a:moveTo>
                    <a:pt x="27510" y="0"/>
                  </a:moveTo>
                  <a:lnTo>
                    <a:pt x="27414" y="19"/>
                  </a:lnTo>
                  <a:lnTo>
                    <a:pt x="27337" y="38"/>
                  </a:lnTo>
                  <a:lnTo>
                    <a:pt x="27241" y="58"/>
                  </a:lnTo>
                  <a:lnTo>
                    <a:pt x="27165" y="115"/>
                  </a:lnTo>
                  <a:lnTo>
                    <a:pt x="27088" y="173"/>
                  </a:lnTo>
                  <a:lnTo>
                    <a:pt x="27011" y="230"/>
                  </a:lnTo>
                  <a:lnTo>
                    <a:pt x="365" y="28334"/>
                  </a:lnTo>
                  <a:lnTo>
                    <a:pt x="250" y="28487"/>
                  </a:lnTo>
                  <a:lnTo>
                    <a:pt x="154" y="28640"/>
                  </a:lnTo>
                  <a:lnTo>
                    <a:pt x="77" y="28813"/>
                  </a:lnTo>
                  <a:lnTo>
                    <a:pt x="39" y="29005"/>
                  </a:lnTo>
                  <a:lnTo>
                    <a:pt x="1" y="29216"/>
                  </a:lnTo>
                  <a:lnTo>
                    <a:pt x="1" y="29407"/>
                  </a:lnTo>
                  <a:lnTo>
                    <a:pt x="20" y="29599"/>
                  </a:lnTo>
                  <a:lnTo>
                    <a:pt x="39" y="29810"/>
                  </a:lnTo>
                  <a:lnTo>
                    <a:pt x="96" y="30002"/>
                  </a:lnTo>
                  <a:lnTo>
                    <a:pt x="154" y="30174"/>
                  </a:lnTo>
                  <a:lnTo>
                    <a:pt x="250" y="30327"/>
                  </a:lnTo>
                  <a:lnTo>
                    <a:pt x="346" y="30481"/>
                  </a:lnTo>
                  <a:lnTo>
                    <a:pt x="461" y="30615"/>
                  </a:lnTo>
                  <a:lnTo>
                    <a:pt x="576" y="30711"/>
                  </a:lnTo>
                  <a:lnTo>
                    <a:pt x="729" y="30788"/>
                  </a:lnTo>
                  <a:lnTo>
                    <a:pt x="882" y="30826"/>
                  </a:lnTo>
                  <a:lnTo>
                    <a:pt x="45587" y="36328"/>
                  </a:lnTo>
                  <a:lnTo>
                    <a:pt x="45760" y="36328"/>
                  </a:lnTo>
                  <a:lnTo>
                    <a:pt x="45856" y="36289"/>
                  </a:lnTo>
                  <a:lnTo>
                    <a:pt x="45932" y="36270"/>
                  </a:lnTo>
                  <a:lnTo>
                    <a:pt x="46028" y="36213"/>
                  </a:lnTo>
                  <a:lnTo>
                    <a:pt x="46086" y="36155"/>
                  </a:lnTo>
                  <a:lnTo>
                    <a:pt x="46239" y="36002"/>
                  </a:lnTo>
                  <a:lnTo>
                    <a:pt x="46354" y="35829"/>
                  </a:lnTo>
                  <a:lnTo>
                    <a:pt x="46431" y="35599"/>
                  </a:lnTo>
                  <a:lnTo>
                    <a:pt x="46488" y="35369"/>
                  </a:lnTo>
                  <a:lnTo>
                    <a:pt x="46507" y="35082"/>
                  </a:lnTo>
                  <a:lnTo>
                    <a:pt x="46507" y="34813"/>
                  </a:lnTo>
                  <a:lnTo>
                    <a:pt x="46450" y="34545"/>
                  </a:lnTo>
                  <a:lnTo>
                    <a:pt x="46373" y="34315"/>
                  </a:lnTo>
                  <a:lnTo>
                    <a:pt x="46277" y="34104"/>
                  </a:lnTo>
                  <a:lnTo>
                    <a:pt x="46143" y="33912"/>
                  </a:lnTo>
                  <a:lnTo>
                    <a:pt x="45990" y="33778"/>
                  </a:lnTo>
                  <a:lnTo>
                    <a:pt x="45913" y="33721"/>
                  </a:lnTo>
                  <a:lnTo>
                    <a:pt x="45817" y="33663"/>
                  </a:lnTo>
                  <a:lnTo>
                    <a:pt x="45741" y="33644"/>
                  </a:lnTo>
                  <a:lnTo>
                    <a:pt x="45645" y="33625"/>
                  </a:lnTo>
                  <a:lnTo>
                    <a:pt x="6020" y="28794"/>
                  </a:lnTo>
                  <a:lnTo>
                    <a:pt x="5867" y="28756"/>
                  </a:lnTo>
                  <a:lnTo>
                    <a:pt x="5732" y="28679"/>
                  </a:lnTo>
                  <a:lnTo>
                    <a:pt x="5598" y="28583"/>
                  </a:lnTo>
                  <a:lnTo>
                    <a:pt x="5483" y="28468"/>
                  </a:lnTo>
                  <a:lnTo>
                    <a:pt x="5387" y="28315"/>
                  </a:lnTo>
                  <a:lnTo>
                    <a:pt x="5311" y="28142"/>
                  </a:lnTo>
                  <a:lnTo>
                    <a:pt x="5234" y="27970"/>
                  </a:lnTo>
                  <a:lnTo>
                    <a:pt x="5196" y="27778"/>
                  </a:lnTo>
                  <a:lnTo>
                    <a:pt x="5157" y="27586"/>
                  </a:lnTo>
                  <a:lnTo>
                    <a:pt x="5157" y="27394"/>
                  </a:lnTo>
                  <a:lnTo>
                    <a:pt x="5157" y="27184"/>
                  </a:lnTo>
                  <a:lnTo>
                    <a:pt x="5176" y="26992"/>
                  </a:lnTo>
                  <a:lnTo>
                    <a:pt x="5234" y="26800"/>
                  </a:lnTo>
                  <a:lnTo>
                    <a:pt x="5292" y="26628"/>
                  </a:lnTo>
                  <a:lnTo>
                    <a:pt x="5387" y="26455"/>
                  </a:lnTo>
                  <a:lnTo>
                    <a:pt x="5502" y="26321"/>
                  </a:lnTo>
                  <a:lnTo>
                    <a:pt x="28104" y="2492"/>
                  </a:lnTo>
                  <a:lnTo>
                    <a:pt x="28181" y="2416"/>
                  </a:lnTo>
                  <a:lnTo>
                    <a:pt x="28238" y="2320"/>
                  </a:lnTo>
                  <a:lnTo>
                    <a:pt x="28334" y="2109"/>
                  </a:lnTo>
                  <a:lnTo>
                    <a:pt x="28411" y="1879"/>
                  </a:lnTo>
                  <a:lnTo>
                    <a:pt x="28449" y="1630"/>
                  </a:lnTo>
                  <a:lnTo>
                    <a:pt x="28468" y="1361"/>
                  </a:lnTo>
                  <a:lnTo>
                    <a:pt x="28430" y="1112"/>
                  </a:lnTo>
                  <a:lnTo>
                    <a:pt x="28372" y="844"/>
                  </a:lnTo>
                  <a:lnTo>
                    <a:pt x="28277" y="614"/>
                  </a:lnTo>
                  <a:lnTo>
                    <a:pt x="28142" y="403"/>
                  </a:lnTo>
                  <a:lnTo>
                    <a:pt x="28008" y="230"/>
                  </a:lnTo>
                  <a:lnTo>
                    <a:pt x="27855" y="115"/>
                  </a:lnTo>
                  <a:lnTo>
                    <a:pt x="27759" y="58"/>
                  </a:lnTo>
                  <a:lnTo>
                    <a:pt x="27682" y="38"/>
                  </a:lnTo>
                  <a:lnTo>
                    <a:pt x="27586" y="19"/>
                  </a:lnTo>
                  <a:lnTo>
                    <a:pt x="27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1" name="Google Shape;7582;p121">
              <a:extLst>
                <a:ext uri="{FF2B5EF4-FFF2-40B4-BE49-F238E27FC236}">
                  <a16:creationId xmlns:a16="http://schemas.microsoft.com/office/drawing/2014/main" id="{048E7A80-47F2-6068-904C-38E211F537D6}"/>
                </a:ext>
              </a:extLst>
            </p:cNvPr>
            <p:cNvSpPr/>
            <p:nvPr/>
          </p:nvSpPr>
          <p:spPr>
            <a:xfrm>
              <a:off x="4480709" y="4128936"/>
              <a:ext cx="285074" cy="285074"/>
            </a:xfrm>
            <a:custGeom>
              <a:avLst/>
              <a:gdLst/>
              <a:ahLst/>
              <a:cxnLst/>
              <a:rect l="l" t="t" r="r" b="b"/>
              <a:pathLst>
                <a:path w="17101" h="17101" extrusionOk="0">
                  <a:moveTo>
                    <a:pt x="8877" y="2033"/>
                  </a:moveTo>
                  <a:lnTo>
                    <a:pt x="9222" y="2071"/>
                  </a:lnTo>
                  <a:lnTo>
                    <a:pt x="9548" y="2109"/>
                  </a:lnTo>
                  <a:lnTo>
                    <a:pt x="9854" y="2167"/>
                  </a:lnTo>
                  <a:lnTo>
                    <a:pt x="10180" y="2244"/>
                  </a:lnTo>
                  <a:lnTo>
                    <a:pt x="10487" y="2320"/>
                  </a:lnTo>
                  <a:lnTo>
                    <a:pt x="10794" y="2435"/>
                  </a:lnTo>
                  <a:lnTo>
                    <a:pt x="11081" y="2550"/>
                  </a:lnTo>
                  <a:lnTo>
                    <a:pt x="11369" y="2685"/>
                  </a:lnTo>
                  <a:lnTo>
                    <a:pt x="11656" y="2819"/>
                  </a:lnTo>
                  <a:lnTo>
                    <a:pt x="11925" y="2972"/>
                  </a:lnTo>
                  <a:lnTo>
                    <a:pt x="12193" y="3145"/>
                  </a:lnTo>
                  <a:lnTo>
                    <a:pt x="12442" y="3336"/>
                  </a:lnTo>
                  <a:lnTo>
                    <a:pt x="12692" y="3528"/>
                  </a:lnTo>
                  <a:lnTo>
                    <a:pt x="12941" y="3720"/>
                  </a:lnTo>
                  <a:lnTo>
                    <a:pt x="13152" y="3950"/>
                  </a:lnTo>
                  <a:lnTo>
                    <a:pt x="13382" y="4161"/>
                  </a:lnTo>
                  <a:lnTo>
                    <a:pt x="13573" y="4410"/>
                  </a:lnTo>
                  <a:lnTo>
                    <a:pt x="13765" y="4659"/>
                  </a:lnTo>
                  <a:lnTo>
                    <a:pt x="13957" y="4908"/>
                  </a:lnTo>
                  <a:lnTo>
                    <a:pt x="14129" y="5177"/>
                  </a:lnTo>
                  <a:lnTo>
                    <a:pt x="14283" y="5445"/>
                  </a:lnTo>
                  <a:lnTo>
                    <a:pt x="14417" y="5733"/>
                  </a:lnTo>
                  <a:lnTo>
                    <a:pt x="14551" y="6020"/>
                  </a:lnTo>
                  <a:lnTo>
                    <a:pt x="14666" y="6308"/>
                  </a:lnTo>
                  <a:lnTo>
                    <a:pt x="14781" y="6614"/>
                  </a:lnTo>
                  <a:lnTo>
                    <a:pt x="14858" y="6921"/>
                  </a:lnTo>
                  <a:lnTo>
                    <a:pt x="14934" y="7247"/>
                  </a:lnTo>
                  <a:lnTo>
                    <a:pt x="14992" y="7554"/>
                  </a:lnTo>
                  <a:lnTo>
                    <a:pt x="15030" y="7880"/>
                  </a:lnTo>
                  <a:lnTo>
                    <a:pt x="15069" y="8225"/>
                  </a:lnTo>
                  <a:lnTo>
                    <a:pt x="15069" y="8551"/>
                  </a:lnTo>
                  <a:lnTo>
                    <a:pt x="15069" y="8896"/>
                  </a:lnTo>
                  <a:lnTo>
                    <a:pt x="15030" y="9222"/>
                  </a:lnTo>
                  <a:lnTo>
                    <a:pt x="14992" y="9547"/>
                  </a:lnTo>
                  <a:lnTo>
                    <a:pt x="14934" y="9873"/>
                  </a:lnTo>
                  <a:lnTo>
                    <a:pt x="14858" y="10180"/>
                  </a:lnTo>
                  <a:lnTo>
                    <a:pt x="14781" y="10487"/>
                  </a:lnTo>
                  <a:lnTo>
                    <a:pt x="14666" y="10794"/>
                  </a:lnTo>
                  <a:lnTo>
                    <a:pt x="14551" y="11100"/>
                  </a:lnTo>
                  <a:lnTo>
                    <a:pt x="14417" y="11388"/>
                  </a:lnTo>
                  <a:lnTo>
                    <a:pt x="14283" y="11656"/>
                  </a:lnTo>
                  <a:lnTo>
                    <a:pt x="14129" y="11944"/>
                  </a:lnTo>
                  <a:lnTo>
                    <a:pt x="13957" y="12193"/>
                  </a:lnTo>
                  <a:lnTo>
                    <a:pt x="13765" y="12461"/>
                  </a:lnTo>
                  <a:lnTo>
                    <a:pt x="13573" y="12711"/>
                  </a:lnTo>
                  <a:lnTo>
                    <a:pt x="13382" y="12941"/>
                  </a:lnTo>
                  <a:lnTo>
                    <a:pt x="13152" y="13171"/>
                  </a:lnTo>
                  <a:lnTo>
                    <a:pt x="12941" y="13382"/>
                  </a:lnTo>
                  <a:lnTo>
                    <a:pt x="12692" y="13592"/>
                  </a:lnTo>
                  <a:lnTo>
                    <a:pt x="12442" y="13784"/>
                  </a:lnTo>
                  <a:lnTo>
                    <a:pt x="12193" y="13957"/>
                  </a:lnTo>
                  <a:lnTo>
                    <a:pt x="11925" y="14129"/>
                  </a:lnTo>
                  <a:lnTo>
                    <a:pt x="11656" y="14283"/>
                  </a:lnTo>
                  <a:lnTo>
                    <a:pt x="11369" y="14436"/>
                  </a:lnTo>
                  <a:lnTo>
                    <a:pt x="11081" y="14570"/>
                  </a:lnTo>
                  <a:lnTo>
                    <a:pt x="10794" y="14685"/>
                  </a:lnTo>
                  <a:lnTo>
                    <a:pt x="10487" y="14781"/>
                  </a:lnTo>
                  <a:lnTo>
                    <a:pt x="10180" y="14877"/>
                  </a:lnTo>
                  <a:lnTo>
                    <a:pt x="9854" y="14934"/>
                  </a:lnTo>
                  <a:lnTo>
                    <a:pt x="9548" y="14992"/>
                  </a:lnTo>
                  <a:lnTo>
                    <a:pt x="9222" y="15049"/>
                  </a:lnTo>
                  <a:lnTo>
                    <a:pt x="8877" y="15068"/>
                  </a:lnTo>
                  <a:lnTo>
                    <a:pt x="8206" y="15068"/>
                  </a:lnTo>
                  <a:lnTo>
                    <a:pt x="7880" y="15049"/>
                  </a:lnTo>
                  <a:lnTo>
                    <a:pt x="7554" y="14992"/>
                  </a:lnTo>
                  <a:lnTo>
                    <a:pt x="7228" y="14934"/>
                  </a:lnTo>
                  <a:lnTo>
                    <a:pt x="6921" y="14877"/>
                  </a:lnTo>
                  <a:lnTo>
                    <a:pt x="6615" y="14781"/>
                  </a:lnTo>
                  <a:lnTo>
                    <a:pt x="6308" y="14685"/>
                  </a:lnTo>
                  <a:lnTo>
                    <a:pt x="6001" y="14570"/>
                  </a:lnTo>
                  <a:lnTo>
                    <a:pt x="5714" y="14436"/>
                  </a:lnTo>
                  <a:lnTo>
                    <a:pt x="5445" y="14283"/>
                  </a:lnTo>
                  <a:lnTo>
                    <a:pt x="5158" y="14129"/>
                  </a:lnTo>
                  <a:lnTo>
                    <a:pt x="4908" y="13957"/>
                  </a:lnTo>
                  <a:lnTo>
                    <a:pt x="4640" y="13784"/>
                  </a:lnTo>
                  <a:lnTo>
                    <a:pt x="4391" y="13592"/>
                  </a:lnTo>
                  <a:lnTo>
                    <a:pt x="4161" y="13382"/>
                  </a:lnTo>
                  <a:lnTo>
                    <a:pt x="3931" y="13171"/>
                  </a:lnTo>
                  <a:lnTo>
                    <a:pt x="3720" y="12941"/>
                  </a:lnTo>
                  <a:lnTo>
                    <a:pt x="3509" y="12711"/>
                  </a:lnTo>
                  <a:lnTo>
                    <a:pt x="3317" y="12461"/>
                  </a:lnTo>
                  <a:lnTo>
                    <a:pt x="3145" y="12193"/>
                  </a:lnTo>
                  <a:lnTo>
                    <a:pt x="2972" y="11944"/>
                  </a:lnTo>
                  <a:lnTo>
                    <a:pt x="2819" y="11656"/>
                  </a:lnTo>
                  <a:lnTo>
                    <a:pt x="2665" y="11388"/>
                  </a:lnTo>
                  <a:lnTo>
                    <a:pt x="2531" y="11100"/>
                  </a:lnTo>
                  <a:lnTo>
                    <a:pt x="2416" y="10794"/>
                  </a:lnTo>
                  <a:lnTo>
                    <a:pt x="2320" y="10487"/>
                  </a:lnTo>
                  <a:lnTo>
                    <a:pt x="2225" y="10180"/>
                  </a:lnTo>
                  <a:lnTo>
                    <a:pt x="2148" y="9873"/>
                  </a:lnTo>
                  <a:lnTo>
                    <a:pt x="2090" y="9547"/>
                  </a:lnTo>
                  <a:lnTo>
                    <a:pt x="2052" y="9222"/>
                  </a:lnTo>
                  <a:lnTo>
                    <a:pt x="2033" y="8896"/>
                  </a:lnTo>
                  <a:lnTo>
                    <a:pt x="2033" y="8551"/>
                  </a:lnTo>
                  <a:lnTo>
                    <a:pt x="2033" y="8225"/>
                  </a:lnTo>
                  <a:lnTo>
                    <a:pt x="2052" y="7880"/>
                  </a:lnTo>
                  <a:lnTo>
                    <a:pt x="2090" y="7554"/>
                  </a:lnTo>
                  <a:lnTo>
                    <a:pt x="2148" y="7247"/>
                  </a:lnTo>
                  <a:lnTo>
                    <a:pt x="2225" y="6921"/>
                  </a:lnTo>
                  <a:lnTo>
                    <a:pt x="2320" y="6614"/>
                  </a:lnTo>
                  <a:lnTo>
                    <a:pt x="2416" y="6308"/>
                  </a:lnTo>
                  <a:lnTo>
                    <a:pt x="2531" y="6020"/>
                  </a:lnTo>
                  <a:lnTo>
                    <a:pt x="2665" y="5733"/>
                  </a:lnTo>
                  <a:lnTo>
                    <a:pt x="2819" y="5445"/>
                  </a:lnTo>
                  <a:lnTo>
                    <a:pt x="2972" y="5177"/>
                  </a:lnTo>
                  <a:lnTo>
                    <a:pt x="3145" y="4908"/>
                  </a:lnTo>
                  <a:lnTo>
                    <a:pt x="3317" y="4659"/>
                  </a:lnTo>
                  <a:lnTo>
                    <a:pt x="3509" y="4410"/>
                  </a:lnTo>
                  <a:lnTo>
                    <a:pt x="3720" y="4161"/>
                  </a:lnTo>
                  <a:lnTo>
                    <a:pt x="3931" y="3950"/>
                  </a:lnTo>
                  <a:lnTo>
                    <a:pt x="4161" y="3720"/>
                  </a:lnTo>
                  <a:lnTo>
                    <a:pt x="4391" y="3528"/>
                  </a:lnTo>
                  <a:lnTo>
                    <a:pt x="4640" y="3336"/>
                  </a:lnTo>
                  <a:lnTo>
                    <a:pt x="4908" y="3145"/>
                  </a:lnTo>
                  <a:lnTo>
                    <a:pt x="5158" y="2972"/>
                  </a:lnTo>
                  <a:lnTo>
                    <a:pt x="5445" y="2819"/>
                  </a:lnTo>
                  <a:lnTo>
                    <a:pt x="5714" y="2685"/>
                  </a:lnTo>
                  <a:lnTo>
                    <a:pt x="6001" y="2550"/>
                  </a:lnTo>
                  <a:lnTo>
                    <a:pt x="6308" y="2435"/>
                  </a:lnTo>
                  <a:lnTo>
                    <a:pt x="6615" y="2320"/>
                  </a:lnTo>
                  <a:lnTo>
                    <a:pt x="6921" y="2244"/>
                  </a:lnTo>
                  <a:lnTo>
                    <a:pt x="7228" y="2167"/>
                  </a:lnTo>
                  <a:lnTo>
                    <a:pt x="7554" y="2109"/>
                  </a:lnTo>
                  <a:lnTo>
                    <a:pt x="7880" y="2071"/>
                  </a:lnTo>
                  <a:lnTo>
                    <a:pt x="8206" y="2033"/>
                  </a:lnTo>
                  <a:close/>
                  <a:moveTo>
                    <a:pt x="8551" y="1"/>
                  </a:moveTo>
                  <a:lnTo>
                    <a:pt x="8110" y="20"/>
                  </a:lnTo>
                  <a:lnTo>
                    <a:pt x="7669" y="58"/>
                  </a:lnTo>
                  <a:lnTo>
                    <a:pt x="7247" y="116"/>
                  </a:lnTo>
                  <a:lnTo>
                    <a:pt x="6825" y="173"/>
                  </a:lnTo>
                  <a:lnTo>
                    <a:pt x="6404" y="269"/>
                  </a:lnTo>
                  <a:lnTo>
                    <a:pt x="6001" y="384"/>
                  </a:lnTo>
                  <a:lnTo>
                    <a:pt x="5599" y="518"/>
                  </a:lnTo>
                  <a:lnTo>
                    <a:pt x="5215" y="672"/>
                  </a:lnTo>
                  <a:lnTo>
                    <a:pt x="4832" y="844"/>
                  </a:lnTo>
                  <a:lnTo>
                    <a:pt x="4467" y="1036"/>
                  </a:lnTo>
                  <a:lnTo>
                    <a:pt x="4122" y="1247"/>
                  </a:lnTo>
                  <a:lnTo>
                    <a:pt x="3777" y="1477"/>
                  </a:lnTo>
                  <a:lnTo>
                    <a:pt x="3432" y="1707"/>
                  </a:lnTo>
                  <a:lnTo>
                    <a:pt x="3106" y="1956"/>
                  </a:lnTo>
                  <a:lnTo>
                    <a:pt x="2800" y="2224"/>
                  </a:lnTo>
                  <a:lnTo>
                    <a:pt x="2512" y="2512"/>
                  </a:lnTo>
                  <a:lnTo>
                    <a:pt x="2225" y="2800"/>
                  </a:lnTo>
                  <a:lnTo>
                    <a:pt x="1956" y="3125"/>
                  </a:lnTo>
                  <a:lnTo>
                    <a:pt x="1707" y="3432"/>
                  </a:lnTo>
                  <a:lnTo>
                    <a:pt x="1458" y="3777"/>
                  </a:lnTo>
                  <a:lnTo>
                    <a:pt x="1247" y="4122"/>
                  </a:lnTo>
                  <a:lnTo>
                    <a:pt x="1036" y="4487"/>
                  </a:lnTo>
                  <a:lnTo>
                    <a:pt x="844" y="4851"/>
                  </a:lnTo>
                  <a:lnTo>
                    <a:pt x="672" y="5234"/>
                  </a:lnTo>
                  <a:lnTo>
                    <a:pt x="518" y="5618"/>
                  </a:lnTo>
                  <a:lnTo>
                    <a:pt x="384" y="6020"/>
                  </a:lnTo>
                  <a:lnTo>
                    <a:pt x="269" y="6423"/>
                  </a:lnTo>
                  <a:lnTo>
                    <a:pt x="173" y="6825"/>
                  </a:lnTo>
                  <a:lnTo>
                    <a:pt x="97" y="7247"/>
                  </a:lnTo>
                  <a:lnTo>
                    <a:pt x="39" y="7688"/>
                  </a:lnTo>
                  <a:lnTo>
                    <a:pt x="20" y="8110"/>
                  </a:lnTo>
                  <a:lnTo>
                    <a:pt x="1" y="8551"/>
                  </a:lnTo>
                  <a:lnTo>
                    <a:pt x="20" y="8992"/>
                  </a:lnTo>
                  <a:lnTo>
                    <a:pt x="39" y="9432"/>
                  </a:lnTo>
                  <a:lnTo>
                    <a:pt x="97" y="9854"/>
                  </a:lnTo>
                  <a:lnTo>
                    <a:pt x="173" y="10276"/>
                  </a:lnTo>
                  <a:lnTo>
                    <a:pt x="269" y="10698"/>
                  </a:lnTo>
                  <a:lnTo>
                    <a:pt x="384" y="11100"/>
                  </a:lnTo>
                  <a:lnTo>
                    <a:pt x="518" y="11484"/>
                  </a:lnTo>
                  <a:lnTo>
                    <a:pt x="672" y="11886"/>
                  </a:lnTo>
                  <a:lnTo>
                    <a:pt x="844" y="12250"/>
                  </a:lnTo>
                  <a:lnTo>
                    <a:pt x="1036" y="12634"/>
                  </a:lnTo>
                  <a:lnTo>
                    <a:pt x="1247" y="12979"/>
                  </a:lnTo>
                  <a:lnTo>
                    <a:pt x="1458" y="13324"/>
                  </a:lnTo>
                  <a:lnTo>
                    <a:pt x="1707" y="13669"/>
                  </a:lnTo>
                  <a:lnTo>
                    <a:pt x="1956" y="13995"/>
                  </a:lnTo>
                  <a:lnTo>
                    <a:pt x="2225" y="14302"/>
                  </a:lnTo>
                  <a:lnTo>
                    <a:pt x="2512" y="14589"/>
                  </a:lnTo>
                  <a:lnTo>
                    <a:pt x="2800" y="14877"/>
                  </a:lnTo>
                  <a:lnTo>
                    <a:pt x="3106" y="15145"/>
                  </a:lnTo>
                  <a:lnTo>
                    <a:pt x="3432" y="15394"/>
                  </a:lnTo>
                  <a:lnTo>
                    <a:pt x="3777" y="15644"/>
                  </a:lnTo>
                  <a:lnTo>
                    <a:pt x="4122" y="15854"/>
                  </a:lnTo>
                  <a:lnTo>
                    <a:pt x="4467" y="16065"/>
                  </a:lnTo>
                  <a:lnTo>
                    <a:pt x="4832" y="16257"/>
                  </a:lnTo>
                  <a:lnTo>
                    <a:pt x="5215" y="16430"/>
                  </a:lnTo>
                  <a:lnTo>
                    <a:pt x="5599" y="16583"/>
                  </a:lnTo>
                  <a:lnTo>
                    <a:pt x="6001" y="16717"/>
                  </a:lnTo>
                  <a:lnTo>
                    <a:pt x="6404" y="16832"/>
                  </a:lnTo>
                  <a:lnTo>
                    <a:pt x="6825" y="16928"/>
                  </a:lnTo>
                  <a:lnTo>
                    <a:pt x="7247" y="17005"/>
                  </a:lnTo>
                  <a:lnTo>
                    <a:pt x="7669" y="17062"/>
                  </a:lnTo>
                  <a:lnTo>
                    <a:pt x="8110" y="17081"/>
                  </a:lnTo>
                  <a:lnTo>
                    <a:pt x="8551" y="17101"/>
                  </a:lnTo>
                  <a:lnTo>
                    <a:pt x="8992" y="17081"/>
                  </a:lnTo>
                  <a:lnTo>
                    <a:pt x="9413" y="17062"/>
                  </a:lnTo>
                  <a:lnTo>
                    <a:pt x="9854" y="17005"/>
                  </a:lnTo>
                  <a:lnTo>
                    <a:pt x="10276" y="16928"/>
                  </a:lnTo>
                  <a:lnTo>
                    <a:pt x="10679" y="16832"/>
                  </a:lnTo>
                  <a:lnTo>
                    <a:pt x="11081" y="16717"/>
                  </a:lnTo>
                  <a:lnTo>
                    <a:pt x="11484" y="16583"/>
                  </a:lnTo>
                  <a:lnTo>
                    <a:pt x="11867" y="16430"/>
                  </a:lnTo>
                  <a:lnTo>
                    <a:pt x="12251" y="16257"/>
                  </a:lnTo>
                  <a:lnTo>
                    <a:pt x="12615" y="16065"/>
                  </a:lnTo>
                  <a:lnTo>
                    <a:pt x="12979" y="15854"/>
                  </a:lnTo>
                  <a:lnTo>
                    <a:pt x="13324" y="15644"/>
                  </a:lnTo>
                  <a:lnTo>
                    <a:pt x="13650" y="15394"/>
                  </a:lnTo>
                  <a:lnTo>
                    <a:pt x="13976" y="15145"/>
                  </a:lnTo>
                  <a:lnTo>
                    <a:pt x="14302" y="14877"/>
                  </a:lnTo>
                  <a:lnTo>
                    <a:pt x="14589" y="14589"/>
                  </a:lnTo>
                  <a:lnTo>
                    <a:pt x="14877" y="14302"/>
                  </a:lnTo>
                  <a:lnTo>
                    <a:pt x="15145" y="13995"/>
                  </a:lnTo>
                  <a:lnTo>
                    <a:pt x="15395" y="13669"/>
                  </a:lnTo>
                  <a:lnTo>
                    <a:pt x="15625" y="13324"/>
                  </a:lnTo>
                  <a:lnTo>
                    <a:pt x="15855" y="12979"/>
                  </a:lnTo>
                  <a:lnTo>
                    <a:pt x="16065" y="12634"/>
                  </a:lnTo>
                  <a:lnTo>
                    <a:pt x="16257" y="12250"/>
                  </a:lnTo>
                  <a:lnTo>
                    <a:pt x="16430" y="11886"/>
                  </a:lnTo>
                  <a:lnTo>
                    <a:pt x="16583" y="11484"/>
                  </a:lnTo>
                  <a:lnTo>
                    <a:pt x="16717" y="11100"/>
                  </a:lnTo>
                  <a:lnTo>
                    <a:pt x="16832" y="10698"/>
                  </a:lnTo>
                  <a:lnTo>
                    <a:pt x="16928" y="10276"/>
                  </a:lnTo>
                  <a:lnTo>
                    <a:pt x="16986" y="9854"/>
                  </a:lnTo>
                  <a:lnTo>
                    <a:pt x="17043" y="9432"/>
                  </a:lnTo>
                  <a:lnTo>
                    <a:pt x="17081" y="8992"/>
                  </a:lnTo>
                  <a:lnTo>
                    <a:pt x="17101" y="8551"/>
                  </a:lnTo>
                  <a:lnTo>
                    <a:pt x="17081" y="8110"/>
                  </a:lnTo>
                  <a:lnTo>
                    <a:pt x="17043" y="7688"/>
                  </a:lnTo>
                  <a:lnTo>
                    <a:pt x="16986" y="7247"/>
                  </a:lnTo>
                  <a:lnTo>
                    <a:pt x="16928" y="6825"/>
                  </a:lnTo>
                  <a:lnTo>
                    <a:pt x="16832" y="6423"/>
                  </a:lnTo>
                  <a:lnTo>
                    <a:pt x="16717" y="6020"/>
                  </a:lnTo>
                  <a:lnTo>
                    <a:pt x="16583" y="5618"/>
                  </a:lnTo>
                  <a:lnTo>
                    <a:pt x="16430" y="5234"/>
                  </a:lnTo>
                  <a:lnTo>
                    <a:pt x="16257" y="4851"/>
                  </a:lnTo>
                  <a:lnTo>
                    <a:pt x="16065" y="4487"/>
                  </a:lnTo>
                  <a:lnTo>
                    <a:pt x="15855" y="4122"/>
                  </a:lnTo>
                  <a:lnTo>
                    <a:pt x="15625" y="3777"/>
                  </a:lnTo>
                  <a:lnTo>
                    <a:pt x="15395" y="3432"/>
                  </a:lnTo>
                  <a:lnTo>
                    <a:pt x="15145" y="3125"/>
                  </a:lnTo>
                  <a:lnTo>
                    <a:pt x="14877" y="2800"/>
                  </a:lnTo>
                  <a:lnTo>
                    <a:pt x="14589" y="2512"/>
                  </a:lnTo>
                  <a:lnTo>
                    <a:pt x="14302" y="2224"/>
                  </a:lnTo>
                  <a:lnTo>
                    <a:pt x="13976" y="1956"/>
                  </a:lnTo>
                  <a:lnTo>
                    <a:pt x="13650" y="1707"/>
                  </a:lnTo>
                  <a:lnTo>
                    <a:pt x="13324" y="1477"/>
                  </a:lnTo>
                  <a:lnTo>
                    <a:pt x="12979" y="1247"/>
                  </a:lnTo>
                  <a:lnTo>
                    <a:pt x="12615" y="1036"/>
                  </a:lnTo>
                  <a:lnTo>
                    <a:pt x="12251" y="844"/>
                  </a:lnTo>
                  <a:lnTo>
                    <a:pt x="11867" y="672"/>
                  </a:lnTo>
                  <a:lnTo>
                    <a:pt x="11484" y="518"/>
                  </a:lnTo>
                  <a:lnTo>
                    <a:pt x="11081" y="384"/>
                  </a:lnTo>
                  <a:lnTo>
                    <a:pt x="10679" y="269"/>
                  </a:lnTo>
                  <a:lnTo>
                    <a:pt x="10276" y="173"/>
                  </a:lnTo>
                  <a:lnTo>
                    <a:pt x="9854" y="116"/>
                  </a:lnTo>
                  <a:lnTo>
                    <a:pt x="9413" y="58"/>
                  </a:lnTo>
                  <a:lnTo>
                    <a:pt x="8992" y="20"/>
                  </a:lnTo>
                  <a:lnTo>
                    <a:pt x="8551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2" name="Google Shape;7583;p121">
              <a:extLst>
                <a:ext uri="{FF2B5EF4-FFF2-40B4-BE49-F238E27FC236}">
                  <a16:creationId xmlns:a16="http://schemas.microsoft.com/office/drawing/2014/main" id="{CAA03E7F-471E-E0DB-4319-630E52169F90}"/>
                </a:ext>
              </a:extLst>
            </p:cNvPr>
            <p:cNvSpPr/>
            <p:nvPr/>
          </p:nvSpPr>
          <p:spPr>
            <a:xfrm>
              <a:off x="4504998" y="4147473"/>
              <a:ext cx="236497" cy="204858"/>
            </a:xfrm>
            <a:custGeom>
              <a:avLst/>
              <a:gdLst/>
              <a:ahLst/>
              <a:cxnLst/>
              <a:rect l="l" t="t" r="r" b="b"/>
              <a:pathLst>
                <a:path w="14187" h="12289" extrusionOk="0">
                  <a:moveTo>
                    <a:pt x="5790" y="1"/>
                  </a:moveTo>
                  <a:lnTo>
                    <a:pt x="5790" y="6154"/>
                  </a:lnTo>
                  <a:lnTo>
                    <a:pt x="5637" y="6327"/>
                  </a:lnTo>
                  <a:lnTo>
                    <a:pt x="5503" y="6518"/>
                  </a:lnTo>
                  <a:lnTo>
                    <a:pt x="5407" y="6729"/>
                  </a:lnTo>
                  <a:lnTo>
                    <a:pt x="5330" y="6959"/>
                  </a:lnTo>
                  <a:lnTo>
                    <a:pt x="1" y="10027"/>
                  </a:lnTo>
                  <a:lnTo>
                    <a:pt x="1304" y="12289"/>
                  </a:lnTo>
                  <a:lnTo>
                    <a:pt x="6634" y="9221"/>
                  </a:lnTo>
                  <a:lnTo>
                    <a:pt x="6845" y="9260"/>
                  </a:lnTo>
                  <a:lnTo>
                    <a:pt x="7094" y="9279"/>
                  </a:lnTo>
                  <a:lnTo>
                    <a:pt x="7324" y="9260"/>
                  </a:lnTo>
                  <a:lnTo>
                    <a:pt x="7554" y="9221"/>
                  </a:lnTo>
                  <a:lnTo>
                    <a:pt x="12883" y="12289"/>
                  </a:lnTo>
                  <a:lnTo>
                    <a:pt x="14187" y="10027"/>
                  </a:lnTo>
                  <a:lnTo>
                    <a:pt x="8857" y="6959"/>
                  </a:lnTo>
                  <a:lnTo>
                    <a:pt x="8781" y="6729"/>
                  </a:lnTo>
                  <a:lnTo>
                    <a:pt x="8685" y="6518"/>
                  </a:lnTo>
                  <a:lnTo>
                    <a:pt x="8551" y="6327"/>
                  </a:lnTo>
                  <a:lnTo>
                    <a:pt x="8397" y="6154"/>
                  </a:lnTo>
                  <a:lnTo>
                    <a:pt x="8397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3" name="Google Shape;7584;p121">
              <a:extLst>
                <a:ext uri="{FF2B5EF4-FFF2-40B4-BE49-F238E27FC236}">
                  <a16:creationId xmlns:a16="http://schemas.microsoft.com/office/drawing/2014/main" id="{B8C225D6-7874-6674-FBD2-6AABE8241EA3}"/>
                </a:ext>
              </a:extLst>
            </p:cNvPr>
            <p:cNvSpPr/>
            <p:nvPr/>
          </p:nvSpPr>
          <p:spPr>
            <a:xfrm>
              <a:off x="4605984" y="4256128"/>
              <a:ext cx="208692" cy="54344"/>
            </a:xfrm>
            <a:custGeom>
              <a:avLst/>
              <a:gdLst/>
              <a:ahLst/>
              <a:cxnLst/>
              <a:rect l="l" t="t" r="r" b="b"/>
              <a:pathLst>
                <a:path w="12519" h="3260" extrusionOk="0">
                  <a:moveTo>
                    <a:pt x="844" y="0"/>
                  </a:moveTo>
                  <a:lnTo>
                    <a:pt x="672" y="20"/>
                  </a:lnTo>
                  <a:lnTo>
                    <a:pt x="518" y="77"/>
                  </a:lnTo>
                  <a:lnTo>
                    <a:pt x="365" y="173"/>
                  </a:lnTo>
                  <a:lnTo>
                    <a:pt x="250" y="288"/>
                  </a:lnTo>
                  <a:lnTo>
                    <a:pt x="135" y="422"/>
                  </a:lnTo>
                  <a:lnTo>
                    <a:pt x="58" y="576"/>
                  </a:lnTo>
                  <a:lnTo>
                    <a:pt x="20" y="748"/>
                  </a:lnTo>
                  <a:lnTo>
                    <a:pt x="1" y="921"/>
                  </a:lnTo>
                  <a:lnTo>
                    <a:pt x="39" y="1093"/>
                  </a:lnTo>
                  <a:lnTo>
                    <a:pt x="96" y="1266"/>
                  </a:lnTo>
                  <a:lnTo>
                    <a:pt x="173" y="1400"/>
                  </a:lnTo>
                  <a:lnTo>
                    <a:pt x="288" y="1515"/>
                  </a:lnTo>
                  <a:lnTo>
                    <a:pt x="403" y="1630"/>
                  </a:lnTo>
                  <a:lnTo>
                    <a:pt x="556" y="1707"/>
                  </a:lnTo>
                  <a:lnTo>
                    <a:pt x="729" y="1745"/>
                  </a:lnTo>
                  <a:lnTo>
                    <a:pt x="11522" y="3240"/>
                  </a:lnTo>
                  <a:lnTo>
                    <a:pt x="11637" y="3259"/>
                  </a:lnTo>
                  <a:lnTo>
                    <a:pt x="11771" y="3240"/>
                  </a:lnTo>
                  <a:lnTo>
                    <a:pt x="11886" y="3221"/>
                  </a:lnTo>
                  <a:lnTo>
                    <a:pt x="12001" y="3164"/>
                  </a:lnTo>
                  <a:lnTo>
                    <a:pt x="12116" y="3106"/>
                  </a:lnTo>
                  <a:lnTo>
                    <a:pt x="12212" y="3029"/>
                  </a:lnTo>
                  <a:lnTo>
                    <a:pt x="12308" y="2953"/>
                  </a:lnTo>
                  <a:lnTo>
                    <a:pt x="12385" y="2838"/>
                  </a:lnTo>
                  <a:lnTo>
                    <a:pt x="12461" y="2684"/>
                  </a:lnTo>
                  <a:lnTo>
                    <a:pt x="12519" y="2493"/>
                  </a:lnTo>
                  <a:lnTo>
                    <a:pt x="12519" y="2320"/>
                  </a:lnTo>
                  <a:lnTo>
                    <a:pt x="12500" y="2148"/>
                  </a:lnTo>
                  <a:lnTo>
                    <a:pt x="12442" y="1994"/>
                  </a:lnTo>
                  <a:lnTo>
                    <a:pt x="12365" y="1841"/>
                  </a:lnTo>
                  <a:lnTo>
                    <a:pt x="12250" y="1726"/>
                  </a:lnTo>
                  <a:lnTo>
                    <a:pt x="12116" y="1630"/>
                  </a:lnTo>
                  <a:lnTo>
                    <a:pt x="11963" y="1553"/>
                  </a:lnTo>
                  <a:lnTo>
                    <a:pt x="11809" y="1515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4" name="Google Shape;7585;p121">
              <a:extLst>
                <a:ext uri="{FF2B5EF4-FFF2-40B4-BE49-F238E27FC236}">
                  <a16:creationId xmlns:a16="http://schemas.microsoft.com/office/drawing/2014/main" id="{A6F24442-458C-4833-CC8E-5E9681BF5DBF}"/>
                </a:ext>
              </a:extLst>
            </p:cNvPr>
            <p:cNvSpPr/>
            <p:nvPr/>
          </p:nvSpPr>
          <p:spPr>
            <a:xfrm>
              <a:off x="4536954" y="3896290"/>
              <a:ext cx="48910" cy="49227"/>
            </a:xfrm>
            <a:custGeom>
              <a:avLst/>
              <a:gdLst/>
              <a:ahLst/>
              <a:cxnLst/>
              <a:rect l="l" t="t" r="r" b="b"/>
              <a:pathLst>
                <a:path w="2934" h="2953" extrusionOk="0">
                  <a:moveTo>
                    <a:pt x="1324" y="1"/>
                  </a:moveTo>
                  <a:lnTo>
                    <a:pt x="1189" y="20"/>
                  </a:lnTo>
                  <a:lnTo>
                    <a:pt x="1036" y="58"/>
                  </a:lnTo>
                  <a:lnTo>
                    <a:pt x="902" y="116"/>
                  </a:lnTo>
                  <a:lnTo>
                    <a:pt x="787" y="173"/>
                  </a:lnTo>
                  <a:lnTo>
                    <a:pt x="653" y="250"/>
                  </a:lnTo>
                  <a:lnTo>
                    <a:pt x="538" y="327"/>
                  </a:lnTo>
                  <a:lnTo>
                    <a:pt x="442" y="422"/>
                  </a:lnTo>
                  <a:lnTo>
                    <a:pt x="346" y="518"/>
                  </a:lnTo>
                  <a:lnTo>
                    <a:pt x="250" y="633"/>
                  </a:lnTo>
                  <a:lnTo>
                    <a:pt x="173" y="748"/>
                  </a:lnTo>
                  <a:lnTo>
                    <a:pt x="116" y="883"/>
                  </a:lnTo>
                  <a:lnTo>
                    <a:pt x="58" y="1036"/>
                  </a:lnTo>
                  <a:lnTo>
                    <a:pt x="20" y="1170"/>
                  </a:lnTo>
                  <a:lnTo>
                    <a:pt x="1" y="1323"/>
                  </a:lnTo>
                  <a:lnTo>
                    <a:pt x="1" y="1477"/>
                  </a:lnTo>
                  <a:lnTo>
                    <a:pt x="1" y="1611"/>
                  </a:lnTo>
                  <a:lnTo>
                    <a:pt x="20" y="1764"/>
                  </a:lnTo>
                  <a:lnTo>
                    <a:pt x="58" y="1899"/>
                  </a:lnTo>
                  <a:lnTo>
                    <a:pt x="97" y="2033"/>
                  </a:lnTo>
                  <a:lnTo>
                    <a:pt x="154" y="2167"/>
                  </a:lnTo>
                  <a:lnTo>
                    <a:pt x="231" y="2282"/>
                  </a:lnTo>
                  <a:lnTo>
                    <a:pt x="308" y="2397"/>
                  </a:lnTo>
                  <a:lnTo>
                    <a:pt x="403" y="2512"/>
                  </a:lnTo>
                  <a:lnTo>
                    <a:pt x="518" y="2608"/>
                  </a:lnTo>
                  <a:lnTo>
                    <a:pt x="633" y="2685"/>
                  </a:lnTo>
                  <a:lnTo>
                    <a:pt x="748" y="2761"/>
                  </a:lnTo>
                  <a:lnTo>
                    <a:pt x="883" y="2838"/>
                  </a:lnTo>
                  <a:lnTo>
                    <a:pt x="1017" y="2876"/>
                  </a:lnTo>
                  <a:lnTo>
                    <a:pt x="1170" y="2915"/>
                  </a:lnTo>
                  <a:lnTo>
                    <a:pt x="1324" y="2934"/>
                  </a:lnTo>
                  <a:lnTo>
                    <a:pt x="1458" y="2953"/>
                  </a:lnTo>
                  <a:lnTo>
                    <a:pt x="1611" y="2934"/>
                  </a:lnTo>
                  <a:lnTo>
                    <a:pt x="1745" y="2915"/>
                  </a:lnTo>
                  <a:lnTo>
                    <a:pt x="1899" y="2895"/>
                  </a:lnTo>
                  <a:lnTo>
                    <a:pt x="2033" y="2838"/>
                  </a:lnTo>
                  <a:lnTo>
                    <a:pt x="2148" y="2780"/>
                  </a:lnTo>
                  <a:lnTo>
                    <a:pt x="2282" y="2704"/>
                  </a:lnTo>
                  <a:lnTo>
                    <a:pt x="2397" y="2627"/>
                  </a:lnTo>
                  <a:lnTo>
                    <a:pt x="2493" y="2531"/>
                  </a:lnTo>
                  <a:lnTo>
                    <a:pt x="2589" y="2435"/>
                  </a:lnTo>
                  <a:lnTo>
                    <a:pt x="2685" y="2320"/>
                  </a:lnTo>
                  <a:lnTo>
                    <a:pt x="2761" y="2186"/>
                  </a:lnTo>
                  <a:lnTo>
                    <a:pt x="2819" y="2052"/>
                  </a:lnTo>
                  <a:lnTo>
                    <a:pt x="2876" y="1918"/>
                  </a:lnTo>
                  <a:lnTo>
                    <a:pt x="2915" y="1784"/>
                  </a:lnTo>
                  <a:lnTo>
                    <a:pt x="2934" y="1630"/>
                  </a:lnTo>
                  <a:lnTo>
                    <a:pt x="2934" y="1477"/>
                  </a:lnTo>
                  <a:lnTo>
                    <a:pt x="2934" y="1343"/>
                  </a:lnTo>
                  <a:lnTo>
                    <a:pt x="2915" y="1189"/>
                  </a:lnTo>
                  <a:lnTo>
                    <a:pt x="2876" y="1055"/>
                  </a:lnTo>
                  <a:lnTo>
                    <a:pt x="2838" y="921"/>
                  </a:lnTo>
                  <a:lnTo>
                    <a:pt x="2780" y="787"/>
                  </a:lnTo>
                  <a:lnTo>
                    <a:pt x="2704" y="672"/>
                  </a:lnTo>
                  <a:lnTo>
                    <a:pt x="2627" y="557"/>
                  </a:lnTo>
                  <a:lnTo>
                    <a:pt x="2531" y="442"/>
                  </a:lnTo>
                  <a:lnTo>
                    <a:pt x="2416" y="346"/>
                  </a:lnTo>
                  <a:lnTo>
                    <a:pt x="2301" y="269"/>
                  </a:lnTo>
                  <a:lnTo>
                    <a:pt x="2186" y="192"/>
                  </a:lnTo>
                  <a:lnTo>
                    <a:pt x="2052" y="116"/>
                  </a:lnTo>
                  <a:lnTo>
                    <a:pt x="1918" y="77"/>
                  </a:lnTo>
                  <a:lnTo>
                    <a:pt x="1764" y="39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151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5" name="Google Shape;7586;p121">
              <a:extLst>
                <a:ext uri="{FF2B5EF4-FFF2-40B4-BE49-F238E27FC236}">
                  <a16:creationId xmlns:a16="http://schemas.microsoft.com/office/drawing/2014/main" id="{4F5374F9-27E2-C25C-B6BF-483517824D20}"/>
                </a:ext>
              </a:extLst>
            </p:cNvPr>
            <p:cNvSpPr/>
            <p:nvPr/>
          </p:nvSpPr>
          <p:spPr>
            <a:xfrm>
              <a:off x="4578179" y="3904925"/>
              <a:ext cx="48910" cy="49227"/>
            </a:xfrm>
            <a:custGeom>
              <a:avLst/>
              <a:gdLst/>
              <a:ahLst/>
              <a:cxnLst/>
              <a:rect l="l" t="t" r="r" b="b"/>
              <a:pathLst>
                <a:path w="2934" h="2953" extrusionOk="0">
                  <a:moveTo>
                    <a:pt x="1323" y="0"/>
                  </a:moveTo>
                  <a:lnTo>
                    <a:pt x="1189" y="20"/>
                  </a:lnTo>
                  <a:lnTo>
                    <a:pt x="1036" y="58"/>
                  </a:lnTo>
                  <a:lnTo>
                    <a:pt x="902" y="115"/>
                  </a:lnTo>
                  <a:lnTo>
                    <a:pt x="787" y="173"/>
                  </a:lnTo>
                  <a:lnTo>
                    <a:pt x="653" y="230"/>
                  </a:lnTo>
                  <a:lnTo>
                    <a:pt x="538" y="326"/>
                  </a:lnTo>
                  <a:lnTo>
                    <a:pt x="442" y="422"/>
                  </a:lnTo>
                  <a:lnTo>
                    <a:pt x="346" y="518"/>
                  </a:lnTo>
                  <a:lnTo>
                    <a:pt x="250" y="633"/>
                  </a:lnTo>
                  <a:lnTo>
                    <a:pt x="173" y="748"/>
                  </a:lnTo>
                  <a:lnTo>
                    <a:pt x="116" y="882"/>
                  </a:lnTo>
                  <a:lnTo>
                    <a:pt x="58" y="1036"/>
                  </a:lnTo>
                  <a:lnTo>
                    <a:pt x="20" y="1170"/>
                  </a:lnTo>
                  <a:lnTo>
                    <a:pt x="1" y="1323"/>
                  </a:lnTo>
                  <a:lnTo>
                    <a:pt x="1" y="1476"/>
                  </a:lnTo>
                  <a:lnTo>
                    <a:pt x="1" y="1611"/>
                  </a:lnTo>
                  <a:lnTo>
                    <a:pt x="20" y="1764"/>
                  </a:lnTo>
                  <a:lnTo>
                    <a:pt x="58" y="1898"/>
                  </a:lnTo>
                  <a:lnTo>
                    <a:pt x="97" y="2032"/>
                  </a:lnTo>
                  <a:lnTo>
                    <a:pt x="154" y="2167"/>
                  </a:lnTo>
                  <a:lnTo>
                    <a:pt x="231" y="2282"/>
                  </a:lnTo>
                  <a:lnTo>
                    <a:pt x="307" y="2397"/>
                  </a:lnTo>
                  <a:lnTo>
                    <a:pt x="403" y="2492"/>
                  </a:lnTo>
                  <a:lnTo>
                    <a:pt x="518" y="2607"/>
                  </a:lnTo>
                  <a:lnTo>
                    <a:pt x="633" y="2684"/>
                  </a:lnTo>
                  <a:lnTo>
                    <a:pt x="748" y="2761"/>
                  </a:lnTo>
                  <a:lnTo>
                    <a:pt x="883" y="2818"/>
                  </a:lnTo>
                  <a:lnTo>
                    <a:pt x="1017" y="2876"/>
                  </a:lnTo>
                  <a:lnTo>
                    <a:pt x="1170" y="2914"/>
                  </a:lnTo>
                  <a:lnTo>
                    <a:pt x="1323" y="2933"/>
                  </a:lnTo>
                  <a:lnTo>
                    <a:pt x="1458" y="2953"/>
                  </a:lnTo>
                  <a:lnTo>
                    <a:pt x="1611" y="2933"/>
                  </a:lnTo>
                  <a:lnTo>
                    <a:pt x="1745" y="2914"/>
                  </a:lnTo>
                  <a:lnTo>
                    <a:pt x="1899" y="2895"/>
                  </a:lnTo>
                  <a:lnTo>
                    <a:pt x="2033" y="2838"/>
                  </a:lnTo>
                  <a:lnTo>
                    <a:pt x="2148" y="2780"/>
                  </a:lnTo>
                  <a:lnTo>
                    <a:pt x="2282" y="2703"/>
                  </a:lnTo>
                  <a:lnTo>
                    <a:pt x="2397" y="2627"/>
                  </a:lnTo>
                  <a:lnTo>
                    <a:pt x="2493" y="2531"/>
                  </a:lnTo>
                  <a:lnTo>
                    <a:pt x="2589" y="2435"/>
                  </a:lnTo>
                  <a:lnTo>
                    <a:pt x="2685" y="2320"/>
                  </a:lnTo>
                  <a:lnTo>
                    <a:pt x="2761" y="2186"/>
                  </a:lnTo>
                  <a:lnTo>
                    <a:pt x="2819" y="2052"/>
                  </a:lnTo>
                  <a:lnTo>
                    <a:pt x="2876" y="1917"/>
                  </a:lnTo>
                  <a:lnTo>
                    <a:pt x="2915" y="1783"/>
                  </a:lnTo>
                  <a:lnTo>
                    <a:pt x="2934" y="1630"/>
                  </a:lnTo>
                  <a:lnTo>
                    <a:pt x="2934" y="1476"/>
                  </a:lnTo>
                  <a:lnTo>
                    <a:pt x="2934" y="1323"/>
                  </a:lnTo>
                  <a:lnTo>
                    <a:pt x="2915" y="1189"/>
                  </a:lnTo>
                  <a:lnTo>
                    <a:pt x="2876" y="1055"/>
                  </a:lnTo>
                  <a:lnTo>
                    <a:pt x="2838" y="921"/>
                  </a:lnTo>
                  <a:lnTo>
                    <a:pt x="2780" y="786"/>
                  </a:lnTo>
                  <a:lnTo>
                    <a:pt x="2704" y="671"/>
                  </a:lnTo>
                  <a:lnTo>
                    <a:pt x="2627" y="556"/>
                  </a:lnTo>
                  <a:lnTo>
                    <a:pt x="2531" y="441"/>
                  </a:lnTo>
                  <a:lnTo>
                    <a:pt x="2416" y="345"/>
                  </a:lnTo>
                  <a:lnTo>
                    <a:pt x="2301" y="269"/>
                  </a:lnTo>
                  <a:lnTo>
                    <a:pt x="2186" y="192"/>
                  </a:lnTo>
                  <a:lnTo>
                    <a:pt x="2052" y="115"/>
                  </a:lnTo>
                  <a:lnTo>
                    <a:pt x="1918" y="77"/>
                  </a:lnTo>
                  <a:lnTo>
                    <a:pt x="1764" y="39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151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6" name="Google Shape;7587;p121">
              <a:extLst>
                <a:ext uri="{FF2B5EF4-FFF2-40B4-BE49-F238E27FC236}">
                  <a16:creationId xmlns:a16="http://schemas.microsoft.com/office/drawing/2014/main" id="{0E118521-799D-E878-DE62-0A69D90F2FD8}"/>
                </a:ext>
              </a:extLst>
            </p:cNvPr>
            <p:cNvSpPr/>
            <p:nvPr/>
          </p:nvSpPr>
          <p:spPr>
            <a:xfrm>
              <a:off x="4619404" y="3913543"/>
              <a:ext cx="48910" cy="49243"/>
            </a:xfrm>
            <a:custGeom>
              <a:avLst/>
              <a:gdLst/>
              <a:ahLst/>
              <a:cxnLst/>
              <a:rect l="l" t="t" r="r" b="b"/>
              <a:pathLst>
                <a:path w="2934" h="2954" extrusionOk="0">
                  <a:moveTo>
                    <a:pt x="1323" y="1"/>
                  </a:moveTo>
                  <a:lnTo>
                    <a:pt x="1189" y="20"/>
                  </a:lnTo>
                  <a:lnTo>
                    <a:pt x="1036" y="58"/>
                  </a:lnTo>
                  <a:lnTo>
                    <a:pt x="902" y="116"/>
                  </a:lnTo>
                  <a:lnTo>
                    <a:pt x="787" y="173"/>
                  </a:lnTo>
                  <a:lnTo>
                    <a:pt x="652" y="231"/>
                  </a:lnTo>
                  <a:lnTo>
                    <a:pt x="537" y="327"/>
                  </a:lnTo>
                  <a:lnTo>
                    <a:pt x="442" y="423"/>
                  </a:lnTo>
                  <a:lnTo>
                    <a:pt x="346" y="519"/>
                  </a:lnTo>
                  <a:lnTo>
                    <a:pt x="250" y="634"/>
                  </a:lnTo>
                  <a:lnTo>
                    <a:pt x="173" y="749"/>
                  </a:lnTo>
                  <a:lnTo>
                    <a:pt x="116" y="883"/>
                  </a:lnTo>
                  <a:lnTo>
                    <a:pt x="58" y="1017"/>
                  </a:lnTo>
                  <a:lnTo>
                    <a:pt x="20" y="1170"/>
                  </a:lnTo>
                  <a:lnTo>
                    <a:pt x="1" y="1324"/>
                  </a:lnTo>
                  <a:lnTo>
                    <a:pt x="1" y="1477"/>
                  </a:lnTo>
                  <a:lnTo>
                    <a:pt x="1" y="1611"/>
                  </a:lnTo>
                  <a:lnTo>
                    <a:pt x="20" y="1765"/>
                  </a:lnTo>
                  <a:lnTo>
                    <a:pt x="58" y="1899"/>
                  </a:lnTo>
                  <a:lnTo>
                    <a:pt x="97" y="2033"/>
                  </a:lnTo>
                  <a:lnTo>
                    <a:pt x="154" y="2167"/>
                  </a:lnTo>
                  <a:lnTo>
                    <a:pt x="231" y="2282"/>
                  </a:lnTo>
                  <a:lnTo>
                    <a:pt x="307" y="2397"/>
                  </a:lnTo>
                  <a:lnTo>
                    <a:pt x="403" y="2493"/>
                  </a:lnTo>
                  <a:lnTo>
                    <a:pt x="518" y="2608"/>
                  </a:lnTo>
                  <a:lnTo>
                    <a:pt x="633" y="2685"/>
                  </a:lnTo>
                  <a:lnTo>
                    <a:pt x="748" y="2761"/>
                  </a:lnTo>
                  <a:lnTo>
                    <a:pt x="883" y="2819"/>
                  </a:lnTo>
                  <a:lnTo>
                    <a:pt x="1017" y="2876"/>
                  </a:lnTo>
                  <a:lnTo>
                    <a:pt x="1170" y="2915"/>
                  </a:lnTo>
                  <a:lnTo>
                    <a:pt x="1323" y="2934"/>
                  </a:lnTo>
                  <a:lnTo>
                    <a:pt x="1458" y="2953"/>
                  </a:lnTo>
                  <a:lnTo>
                    <a:pt x="1611" y="2934"/>
                  </a:lnTo>
                  <a:lnTo>
                    <a:pt x="1745" y="2915"/>
                  </a:lnTo>
                  <a:lnTo>
                    <a:pt x="1899" y="2896"/>
                  </a:lnTo>
                  <a:lnTo>
                    <a:pt x="2033" y="2838"/>
                  </a:lnTo>
                  <a:lnTo>
                    <a:pt x="2148" y="2781"/>
                  </a:lnTo>
                  <a:lnTo>
                    <a:pt x="2282" y="2704"/>
                  </a:lnTo>
                  <a:lnTo>
                    <a:pt x="2397" y="2627"/>
                  </a:lnTo>
                  <a:lnTo>
                    <a:pt x="2493" y="2531"/>
                  </a:lnTo>
                  <a:lnTo>
                    <a:pt x="2589" y="2436"/>
                  </a:lnTo>
                  <a:lnTo>
                    <a:pt x="2685" y="2321"/>
                  </a:lnTo>
                  <a:lnTo>
                    <a:pt x="2761" y="2186"/>
                  </a:lnTo>
                  <a:lnTo>
                    <a:pt x="2819" y="2052"/>
                  </a:lnTo>
                  <a:lnTo>
                    <a:pt x="2876" y="1918"/>
                  </a:lnTo>
                  <a:lnTo>
                    <a:pt x="2915" y="1784"/>
                  </a:lnTo>
                  <a:lnTo>
                    <a:pt x="2934" y="1630"/>
                  </a:lnTo>
                  <a:lnTo>
                    <a:pt x="2934" y="1477"/>
                  </a:lnTo>
                  <a:lnTo>
                    <a:pt x="2934" y="1324"/>
                  </a:lnTo>
                  <a:lnTo>
                    <a:pt x="2915" y="1189"/>
                  </a:lnTo>
                  <a:lnTo>
                    <a:pt x="2876" y="1055"/>
                  </a:lnTo>
                  <a:lnTo>
                    <a:pt x="2838" y="921"/>
                  </a:lnTo>
                  <a:lnTo>
                    <a:pt x="2780" y="787"/>
                  </a:lnTo>
                  <a:lnTo>
                    <a:pt x="2704" y="672"/>
                  </a:lnTo>
                  <a:lnTo>
                    <a:pt x="2608" y="557"/>
                  </a:lnTo>
                  <a:lnTo>
                    <a:pt x="2531" y="442"/>
                  </a:lnTo>
                  <a:lnTo>
                    <a:pt x="2416" y="346"/>
                  </a:lnTo>
                  <a:lnTo>
                    <a:pt x="2301" y="269"/>
                  </a:lnTo>
                  <a:lnTo>
                    <a:pt x="2186" y="193"/>
                  </a:lnTo>
                  <a:lnTo>
                    <a:pt x="2052" y="116"/>
                  </a:lnTo>
                  <a:lnTo>
                    <a:pt x="1918" y="78"/>
                  </a:lnTo>
                  <a:lnTo>
                    <a:pt x="1764" y="39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151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7" name="Google Shape;7588;p121">
              <a:extLst>
                <a:ext uri="{FF2B5EF4-FFF2-40B4-BE49-F238E27FC236}">
                  <a16:creationId xmlns:a16="http://schemas.microsoft.com/office/drawing/2014/main" id="{504D408E-2C1B-177B-EF11-A891C9509C7A}"/>
                </a:ext>
              </a:extLst>
            </p:cNvPr>
            <p:cNvSpPr/>
            <p:nvPr/>
          </p:nvSpPr>
          <p:spPr>
            <a:xfrm>
              <a:off x="4543989" y="3862733"/>
              <a:ext cx="131360" cy="66497"/>
            </a:xfrm>
            <a:custGeom>
              <a:avLst/>
              <a:gdLst/>
              <a:ahLst/>
              <a:cxnLst/>
              <a:rect l="l" t="t" r="r" b="b"/>
              <a:pathLst>
                <a:path w="7880" h="3989" extrusionOk="0">
                  <a:moveTo>
                    <a:pt x="1515" y="1"/>
                  </a:moveTo>
                  <a:lnTo>
                    <a:pt x="1285" y="20"/>
                  </a:lnTo>
                  <a:lnTo>
                    <a:pt x="1074" y="58"/>
                  </a:lnTo>
                  <a:lnTo>
                    <a:pt x="863" y="135"/>
                  </a:lnTo>
                  <a:lnTo>
                    <a:pt x="671" y="231"/>
                  </a:lnTo>
                  <a:lnTo>
                    <a:pt x="499" y="365"/>
                  </a:lnTo>
                  <a:lnTo>
                    <a:pt x="346" y="518"/>
                  </a:lnTo>
                  <a:lnTo>
                    <a:pt x="211" y="691"/>
                  </a:lnTo>
                  <a:lnTo>
                    <a:pt x="116" y="902"/>
                  </a:lnTo>
                  <a:lnTo>
                    <a:pt x="58" y="1055"/>
                  </a:lnTo>
                  <a:lnTo>
                    <a:pt x="20" y="1228"/>
                  </a:lnTo>
                  <a:lnTo>
                    <a:pt x="1" y="1400"/>
                  </a:lnTo>
                  <a:lnTo>
                    <a:pt x="1" y="1554"/>
                  </a:lnTo>
                  <a:lnTo>
                    <a:pt x="1" y="1726"/>
                  </a:lnTo>
                  <a:lnTo>
                    <a:pt x="39" y="1880"/>
                  </a:lnTo>
                  <a:lnTo>
                    <a:pt x="96" y="2033"/>
                  </a:lnTo>
                  <a:lnTo>
                    <a:pt x="154" y="2167"/>
                  </a:lnTo>
                  <a:lnTo>
                    <a:pt x="250" y="2301"/>
                  </a:lnTo>
                  <a:lnTo>
                    <a:pt x="346" y="2435"/>
                  </a:lnTo>
                  <a:lnTo>
                    <a:pt x="441" y="2551"/>
                  </a:lnTo>
                  <a:lnTo>
                    <a:pt x="576" y="2646"/>
                  </a:lnTo>
                  <a:lnTo>
                    <a:pt x="710" y="2742"/>
                  </a:lnTo>
                  <a:lnTo>
                    <a:pt x="844" y="2819"/>
                  </a:lnTo>
                  <a:lnTo>
                    <a:pt x="997" y="2876"/>
                  </a:lnTo>
                  <a:lnTo>
                    <a:pt x="1170" y="2934"/>
                  </a:lnTo>
                  <a:lnTo>
                    <a:pt x="6116" y="3950"/>
                  </a:lnTo>
                  <a:lnTo>
                    <a:pt x="6269" y="3988"/>
                  </a:lnTo>
                  <a:lnTo>
                    <a:pt x="6442" y="3988"/>
                  </a:lnTo>
                  <a:lnTo>
                    <a:pt x="6595" y="3969"/>
                  </a:lnTo>
                  <a:lnTo>
                    <a:pt x="6768" y="3950"/>
                  </a:lnTo>
                  <a:lnTo>
                    <a:pt x="6921" y="3892"/>
                  </a:lnTo>
                  <a:lnTo>
                    <a:pt x="7055" y="3835"/>
                  </a:lnTo>
                  <a:lnTo>
                    <a:pt x="7189" y="3758"/>
                  </a:lnTo>
                  <a:lnTo>
                    <a:pt x="7324" y="3662"/>
                  </a:lnTo>
                  <a:lnTo>
                    <a:pt x="7439" y="3567"/>
                  </a:lnTo>
                  <a:lnTo>
                    <a:pt x="7554" y="3452"/>
                  </a:lnTo>
                  <a:lnTo>
                    <a:pt x="7649" y="3317"/>
                  </a:lnTo>
                  <a:lnTo>
                    <a:pt x="7726" y="3183"/>
                  </a:lnTo>
                  <a:lnTo>
                    <a:pt x="7784" y="3030"/>
                  </a:lnTo>
                  <a:lnTo>
                    <a:pt x="7841" y="2857"/>
                  </a:lnTo>
                  <a:lnTo>
                    <a:pt x="7879" y="2704"/>
                  </a:lnTo>
                  <a:lnTo>
                    <a:pt x="7879" y="2512"/>
                  </a:lnTo>
                  <a:lnTo>
                    <a:pt x="7879" y="2301"/>
                  </a:lnTo>
                  <a:lnTo>
                    <a:pt x="7822" y="2090"/>
                  </a:lnTo>
                  <a:lnTo>
                    <a:pt x="7745" y="1880"/>
                  </a:lnTo>
                  <a:lnTo>
                    <a:pt x="7630" y="1688"/>
                  </a:lnTo>
                  <a:lnTo>
                    <a:pt x="7496" y="1515"/>
                  </a:lnTo>
                  <a:lnTo>
                    <a:pt x="7343" y="1362"/>
                  </a:lnTo>
                  <a:lnTo>
                    <a:pt x="7151" y="1247"/>
                  </a:lnTo>
                  <a:lnTo>
                    <a:pt x="6959" y="1151"/>
                  </a:lnTo>
                  <a:lnTo>
                    <a:pt x="6729" y="1074"/>
                  </a:lnTo>
                  <a:lnTo>
                    <a:pt x="6499" y="1036"/>
                  </a:lnTo>
                  <a:lnTo>
                    <a:pt x="6269" y="1036"/>
                  </a:lnTo>
                  <a:lnTo>
                    <a:pt x="6058" y="1074"/>
                  </a:lnTo>
                  <a:lnTo>
                    <a:pt x="5847" y="1151"/>
                  </a:lnTo>
                  <a:lnTo>
                    <a:pt x="5656" y="1247"/>
                  </a:lnTo>
                  <a:lnTo>
                    <a:pt x="5483" y="1362"/>
                  </a:lnTo>
                  <a:lnTo>
                    <a:pt x="5330" y="1515"/>
                  </a:lnTo>
                  <a:lnTo>
                    <a:pt x="5253" y="1343"/>
                  </a:lnTo>
                  <a:lnTo>
                    <a:pt x="5157" y="1189"/>
                  </a:lnTo>
                  <a:lnTo>
                    <a:pt x="5042" y="1036"/>
                  </a:lnTo>
                  <a:lnTo>
                    <a:pt x="4927" y="902"/>
                  </a:lnTo>
                  <a:lnTo>
                    <a:pt x="4774" y="787"/>
                  </a:lnTo>
                  <a:lnTo>
                    <a:pt x="4601" y="691"/>
                  </a:lnTo>
                  <a:lnTo>
                    <a:pt x="4429" y="614"/>
                  </a:lnTo>
                  <a:lnTo>
                    <a:pt x="4237" y="557"/>
                  </a:lnTo>
                  <a:lnTo>
                    <a:pt x="4045" y="518"/>
                  </a:lnTo>
                  <a:lnTo>
                    <a:pt x="3854" y="518"/>
                  </a:lnTo>
                  <a:lnTo>
                    <a:pt x="3662" y="557"/>
                  </a:lnTo>
                  <a:lnTo>
                    <a:pt x="3470" y="595"/>
                  </a:lnTo>
                  <a:lnTo>
                    <a:pt x="3298" y="672"/>
                  </a:lnTo>
                  <a:lnTo>
                    <a:pt x="3144" y="748"/>
                  </a:lnTo>
                  <a:lnTo>
                    <a:pt x="2991" y="864"/>
                  </a:lnTo>
                  <a:lnTo>
                    <a:pt x="2857" y="998"/>
                  </a:lnTo>
                  <a:lnTo>
                    <a:pt x="2761" y="806"/>
                  </a:lnTo>
                  <a:lnTo>
                    <a:pt x="2665" y="614"/>
                  </a:lnTo>
                  <a:lnTo>
                    <a:pt x="2512" y="442"/>
                  </a:lnTo>
                  <a:lnTo>
                    <a:pt x="2358" y="308"/>
                  </a:lnTo>
                  <a:lnTo>
                    <a:pt x="2167" y="193"/>
                  </a:lnTo>
                  <a:lnTo>
                    <a:pt x="1975" y="97"/>
                  </a:lnTo>
                  <a:lnTo>
                    <a:pt x="1745" y="39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8" name="Google Shape;7589;p121">
              <a:extLst>
                <a:ext uri="{FF2B5EF4-FFF2-40B4-BE49-F238E27FC236}">
                  <a16:creationId xmlns:a16="http://schemas.microsoft.com/office/drawing/2014/main" id="{DED9C32E-9A4E-B7EB-E5A3-DEC66B8DD675}"/>
                </a:ext>
              </a:extLst>
            </p:cNvPr>
            <p:cNvSpPr/>
            <p:nvPr/>
          </p:nvSpPr>
          <p:spPr>
            <a:xfrm>
              <a:off x="4553257" y="3887021"/>
              <a:ext cx="105788" cy="51160"/>
            </a:xfrm>
            <a:custGeom>
              <a:avLst/>
              <a:gdLst/>
              <a:ahLst/>
              <a:cxnLst/>
              <a:rect l="l" t="t" r="r" b="b"/>
              <a:pathLst>
                <a:path w="6346" h="3069" extrusionOk="0">
                  <a:moveTo>
                    <a:pt x="710" y="1"/>
                  </a:moveTo>
                  <a:lnTo>
                    <a:pt x="576" y="58"/>
                  </a:lnTo>
                  <a:lnTo>
                    <a:pt x="461" y="116"/>
                  </a:lnTo>
                  <a:lnTo>
                    <a:pt x="346" y="193"/>
                  </a:lnTo>
                  <a:lnTo>
                    <a:pt x="269" y="308"/>
                  </a:lnTo>
                  <a:lnTo>
                    <a:pt x="192" y="423"/>
                  </a:lnTo>
                  <a:lnTo>
                    <a:pt x="154" y="557"/>
                  </a:lnTo>
                  <a:lnTo>
                    <a:pt x="20" y="1209"/>
                  </a:lnTo>
                  <a:lnTo>
                    <a:pt x="0" y="1362"/>
                  </a:lnTo>
                  <a:lnTo>
                    <a:pt x="20" y="1496"/>
                  </a:lnTo>
                  <a:lnTo>
                    <a:pt x="58" y="1630"/>
                  </a:lnTo>
                  <a:lnTo>
                    <a:pt x="115" y="1745"/>
                  </a:lnTo>
                  <a:lnTo>
                    <a:pt x="192" y="1841"/>
                  </a:lnTo>
                  <a:lnTo>
                    <a:pt x="307" y="1937"/>
                  </a:lnTo>
                  <a:lnTo>
                    <a:pt x="422" y="1995"/>
                  </a:lnTo>
                  <a:lnTo>
                    <a:pt x="556" y="2052"/>
                  </a:lnTo>
                  <a:lnTo>
                    <a:pt x="5368" y="3049"/>
                  </a:lnTo>
                  <a:lnTo>
                    <a:pt x="5502" y="3068"/>
                  </a:lnTo>
                  <a:lnTo>
                    <a:pt x="5637" y="3049"/>
                  </a:lnTo>
                  <a:lnTo>
                    <a:pt x="5771" y="3011"/>
                  </a:lnTo>
                  <a:lnTo>
                    <a:pt x="5886" y="2953"/>
                  </a:lnTo>
                  <a:lnTo>
                    <a:pt x="6001" y="2857"/>
                  </a:lnTo>
                  <a:lnTo>
                    <a:pt x="6077" y="2761"/>
                  </a:lnTo>
                  <a:lnTo>
                    <a:pt x="6154" y="2646"/>
                  </a:lnTo>
                  <a:lnTo>
                    <a:pt x="6192" y="2512"/>
                  </a:lnTo>
                  <a:lnTo>
                    <a:pt x="6327" y="1841"/>
                  </a:lnTo>
                  <a:lnTo>
                    <a:pt x="6346" y="1707"/>
                  </a:lnTo>
                  <a:lnTo>
                    <a:pt x="6327" y="1573"/>
                  </a:lnTo>
                  <a:lnTo>
                    <a:pt x="6288" y="1439"/>
                  </a:lnTo>
                  <a:lnTo>
                    <a:pt x="6231" y="1324"/>
                  </a:lnTo>
                  <a:lnTo>
                    <a:pt x="6154" y="1209"/>
                  </a:lnTo>
                  <a:lnTo>
                    <a:pt x="6039" y="1132"/>
                  </a:lnTo>
                  <a:lnTo>
                    <a:pt x="5924" y="1055"/>
                  </a:lnTo>
                  <a:lnTo>
                    <a:pt x="5790" y="1017"/>
                  </a:lnTo>
                  <a:lnTo>
                    <a:pt x="978" y="2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9" name="Google Shape;7590;p121">
              <a:extLst>
                <a:ext uri="{FF2B5EF4-FFF2-40B4-BE49-F238E27FC236}">
                  <a16:creationId xmlns:a16="http://schemas.microsoft.com/office/drawing/2014/main" id="{81825907-D98F-1A65-F5F4-650A02F4D238}"/>
                </a:ext>
              </a:extLst>
            </p:cNvPr>
            <p:cNvSpPr/>
            <p:nvPr/>
          </p:nvSpPr>
          <p:spPr>
            <a:xfrm>
              <a:off x="4761932" y="4245259"/>
              <a:ext cx="49227" cy="48910"/>
            </a:xfrm>
            <a:custGeom>
              <a:avLst/>
              <a:gdLst/>
              <a:ahLst/>
              <a:cxnLst/>
              <a:rect l="l" t="t" r="r" b="b"/>
              <a:pathLst>
                <a:path w="2953" h="2934" extrusionOk="0">
                  <a:moveTo>
                    <a:pt x="1285" y="1"/>
                  </a:moveTo>
                  <a:lnTo>
                    <a:pt x="1151" y="39"/>
                  </a:lnTo>
                  <a:lnTo>
                    <a:pt x="1017" y="77"/>
                  </a:lnTo>
                  <a:lnTo>
                    <a:pt x="882" y="116"/>
                  </a:lnTo>
                  <a:lnTo>
                    <a:pt x="748" y="192"/>
                  </a:lnTo>
                  <a:lnTo>
                    <a:pt x="633" y="250"/>
                  </a:lnTo>
                  <a:lnTo>
                    <a:pt x="518" y="346"/>
                  </a:lnTo>
                  <a:lnTo>
                    <a:pt x="422" y="442"/>
                  </a:lnTo>
                  <a:lnTo>
                    <a:pt x="327" y="557"/>
                  </a:lnTo>
                  <a:lnTo>
                    <a:pt x="231" y="672"/>
                  </a:lnTo>
                  <a:lnTo>
                    <a:pt x="154" y="806"/>
                  </a:lnTo>
                  <a:lnTo>
                    <a:pt x="96" y="940"/>
                  </a:lnTo>
                  <a:lnTo>
                    <a:pt x="58" y="1093"/>
                  </a:lnTo>
                  <a:lnTo>
                    <a:pt x="20" y="1228"/>
                  </a:lnTo>
                  <a:lnTo>
                    <a:pt x="1" y="1381"/>
                  </a:lnTo>
                  <a:lnTo>
                    <a:pt x="1" y="1515"/>
                  </a:lnTo>
                  <a:lnTo>
                    <a:pt x="20" y="1649"/>
                  </a:lnTo>
                  <a:lnTo>
                    <a:pt x="39" y="1803"/>
                  </a:lnTo>
                  <a:lnTo>
                    <a:pt x="77" y="1937"/>
                  </a:lnTo>
                  <a:lnTo>
                    <a:pt x="135" y="2071"/>
                  </a:lnTo>
                  <a:lnTo>
                    <a:pt x="192" y="2186"/>
                  </a:lnTo>
                  <a:lnTo>
                    <a:pt x="269" y="2320"/>
                  </a:lnTo>
                  <a:lnTo>
                    <a:pt x="346" y="2435"/>
                  </a:lnTo>
                  <a:lnTo>
                    <a:pt x="461" y="2531"/>
                  </a:lnTo>
                  <a:lnTo>
                    <a:pt x="557" y="2627"/>
                  </a:lnTo>
                  <a:lnTo>
                    <a:pt x="691" y="2704"/>
                  </a:lnTo>
                  <a:lnTo>
                    <a:pt x="806" y="2780"/>
                  </a:lnTo>
                  <a:lnTo>
                    <a:pt x="959" y="2857"/>
                  </a:lnTo>
                  <a:lnTo>
                    <a:pt x="1093" y="2895"/>
                  </a:lnTo>
                  <a:lnTo>
                    <a:pt x="1228" y="2934"/>
                  </a:lnTo>
                  <a:lnTo>
                    <a:pt x="1668" y="2934"/>
                  </a:lnTo>
                  <a:lnTo>
                    <a:pt x="1803" y="2915"/>
                  </a:lnTo>
                  <a:lnTo>
                    <a:pt x="1937" y="2876"/>
                  </a:lnTo>
                  <a:lnTo>
                    <a:pt x="2071" y="2819"/>
                  </a:lnTo>
                  <a:lnTo>
                    <a:pt x="2205" y="2761"/>
                  </a:lnTo>
                  <a:lnTo>
                    <a:pt x="2320" y="2684"/>
                  </a:lnTo>
                  <a:lnTo>
                    <a:pt x="2435" y="2589"/>
                  </a:lnTo>
                  <a:lnTo>
                    <a:pt x="2531" y="2493"/>
                  </a:lnTo>
                  <a:lnTo>
                    <a:pt x="2627" y="2378"/>
                  </a:lnTo>
                  <a:lnTo>
                    <a:pt x="2723" y="2263"/>
                  </a:lnTo>
                  <a:lnTo>
                    <a:pt x="2799" y="2129"/>
                  </a:lnTo>
                  <a:lnTo>
                    <a:pt x="2857" y="1994"/>
                  </a:lnTo>
                  <a:lnTo>
                    <a:pt x="2895" y="1860"/>
                  </a:lnTo>
                  <a:lnTo>
                    <a:pt x="2934" y="1707"/>
                  </a:lnTo>
                  <a:lnTo>
                    <a:pt x="2953" y="1573"/>
                  </a:lnTo>
                  <a:lnTo>
                    <a:pt x="2953" y="1419"/>
                  </a:lnTo>
                  <a:lnTo>
                    <a:pt x="2934" y="1285"/>
                  </a:lnTo>
                  <a:lnTo>
                    <a:pt x="2914" y="1151"/>
                  </a:lnTo>
                  <a:lnTo>
                    <a:pt x="2876" y="998"/>
                  </a:lnTo>
                  <a:lnTo>
                    <a:pt x="2819" y="882"/>
                  </a:lnTo>
                  <a:lnTo>
                    <a:pt x="2761" y="748"/>
                  </a:lnTo>
                  <a:lnTo>
                    <a:pt x="2684" y="633"/>
                  </a:lnTo>
                  <a:lnTo>
                    <a:pt x="2608" y="518"/>
                  </a:lnTo>
                  <a:lnTo>
                    <a:pt x="2493" y="403"/>
                  </a:lnTo>
                  <a:lnTo>
                    <a:pt x="2397" y="307"/>
                  </a:lnTo>
                  <a:lnTo>
                    <a:pt x="2263" y="231"/>
                  </a:lnTo>
                  <a:lnTo>
                    <a:pt x="2129" y="154"/>
                  </a:lnTo>
                  <a:lnTo>
                    <a:pt x="1994" y="97"/>
                  </a:lnTo>
                  <a:lnTo>
                    <a:pt x="1860" y="39"/>
                  </a:lnTo>
                  <a:lnTo>
                    <a:pt x="1707" y="20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151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0" name="Google Shape;7591;p121">
              <a:extLst>
                <a:ext uri="{FF2B5EF4-FFF2-40B4-BE49-F238E27FC236}">
                  <a16:creationId xmlns:a16="http://schemas.microsoft.com/office/drawing/2014/main" id="{D96DB7DB-9D73-9339-9B68-41949AB2CE8B}"/>
                </a:ext>
              </a:extLst>
            </p:cNvPr>
            <p:cNvSpPr/>
            <p:nvPr/>
          </p:nvSpPr>
          <p:spPr>
            <a:xfrm>
              <a:off x="4799640" y="4264113"/>
              <a:ext cx="49227" cy="49227"/>
            </a:xfrm>
            <a:custGeom>
              <a:avLst/>
              <a:gdLst/>
              <a:ahLst/>
              <a:cxnLst/>
              <a:rect l="l" t="t" r="r" b="b"/>
              <a:pathLst>
                <a:path w="2953" h="2953" extrusionOk="0">
                  <a:moveTo>
                    <a:pt x="1285" y="1"/>
                  </a:moveTo>
                  <a:lnTo>
                    <a:pt x="1151" y="39"/>
                  </a:lnTo>
                  <a:lnTo>
                    <a:pt x="1017" y="77"/>
                  </a:lnTo>
                  <a:lnTo>
                    <a:pt x="883" y="116"/>
                  </a:lnTo>
                  <a:lnTo>
                    <a:pt x="748" y="192"/>
                  </a:lnTo>
                  <a:lnTo>
                    <a:pt x="633" y="269"/>
                  </a:lnTo>
                  <a:lnTo>
                    <a:pt x="518" y="346"/>
                  </a:lnTo>
                  <a:lnTo>
                    <a:pt x="403" y="442"/>
                  </a:lnTo>
                  <a:lnTo>
                    <a:pt x="307" y="557"/>
                  </a:lnTo>
                  <a:lnTo>
                    <a:pt x="231" y="672"/>
                  </a:lnTo>
                  <a:lnTo>
                    <a:pt x="154" y="806"/>
                  </a:lnTo>
                  <a:lnTo>
                    <a:pt x="97" y="940"/>
                  </a:lnTo>
                  <a:lnTo>
                    <a:pt x="39" y="1093"/>
                  </a:lnTo>
                  <a:lnTo>
                    <a:pt x="20" y="1228"/>
                  </a:lnTo>
                  <a:lnTo>
                    <a:pt x="1" y="1381"/>
                  </a:lnTo>
                  <a:lnTo>
                    <a:pt x="1" y="1515"/>
                  </a:lnTo>
                  <a:lnTo>
                    <a:pt x="1" y="1669"/>
                  </a:lnTo>
                  <a:lnTo>
                    <a:pt x="39" y="1803"/>
                  </a:lnTo>
                  <a:lnTo>
                    <a:pt x="77" y="1937"/>
                  </a:lnTo>
                  <a:lnTo>
                    <a:pt x="116" y="2071"/>
                  </a:lnTo>
                  <a:lnTo>
                    <a:pt x="192" y="2186"/>
                  </a:lnTo>
                  <a:lnTo>
                    <a:pt x="269" y="2320"/>
                  </a:lnTo>
                  <a:lnTo>
                    <a:pt x="346" y="2435"/>
                  </a:lnTo>
                  <a:lnTo>
                    <a:pt x="442" y="2531"/>
                  </a:lnTo>
                  <a:lnTo>
                    <a:pt x="557" y="2627"/>
                  </a:lnTo>
                  <a:lnTo>
                    <a:pt x="672" y="2723"/>
                  </a:lnTo>
                  <a:lnTo>
                    <a:pt x="806" y="2780"/>
                  </a:lnTo>
                  <a:lnTo>
                    <a:pt x="940" y="2857"/>
                  </a:lnTo>
                  <a:lnTo>
                    <a:pt x="1093" y="2895"/>
                  </a:lnTo>
                  <a:lnTo>
                    <a:pt x="1228" y="2934"/>
                  </a:lnTo>
                  <a:lnTo>
                    <a:pt x="1381" y="2934"/>
                  </a:lnTo>
                  <a:lnTo>
                    <a:pt x="1515" y="2953"/>
                  </a:lnTo>
                  <a:lnTo>
                    <a:pt x="1669" y="2934"/>
                  </a:lnTo>
                  <a:lnTo>
                    <a:pt x="1803" y="2915"/>
                  </a:lnTo>
                  <a:lnTo>
                    <a:pt x="1937" y="2876"/>
                  </a:lnTo>
                  <a:lnTo>
                    <a:pt x="2071" y="2819"/>
                  </a:lnTo>
                  <a:lnTo>
                    <a:pt x="2186" y="2761"/>
                  </a:lnTo>
                  <a:lnTo>
                    <a:pt x="2320" y="2685"/>
                  </a:lnTo>
                  <a:lnTo>
                    <a:pt x="2435" y="2589"/>
                  </a:lnTo>
                  <a:lnTo>
                    <a:pt x="2531" y="2493"/>
                  </a:lnTo>
                  <a:lnTo>
                    <a:pt x="2627" y="2378"/>
                  </a:lnTo>
                  <a:lnTo>
                    <a:pt x="2723" y="2263"/>
                  </a:lnTo>
                  <a:lnTo>
                    <a:pt x="2780" y="2129"/>
                  </a:lnTo>
                  <a:lnTo>
                    <a:pt x="2857" y="1994"/>
                  </a:lnTo>
                  <a:lnTo>
                    <a:pt x="2895" y="1860"/>
                  </a:lnTo>
                  <a:lnTo>
                    <a:pt x="2934" y="1707"/>
                  </a:lnTo>
                  <a:lnTo>
                    <a:pt x="2934" y="1573"/>
                  </a:lnTo>
                  <a:lnTo>
                    <a:pt x="2953" y="1419"/>
                  </a:lnTo>
                  <a:lnTo>
                    <a:pt x="2934" y="1285"/>
                  </a:lnTo>
                  <a:lnTo>
                    <a:pt x="2915" y="1151"/>
                  </a:lnTo>
                  <a:lnTo>
                    <a:pt x="2876" y="1017"/>
                  </a:lnTo>
                  <a:lnTo>
                    <a:pt x="2819" y="883"/>
                  </a:lnTo>
                  <a:lnTo>
                    <a:pt x="2761" y="748"/>
                  </a:lnTo>
                  <a:lnTo>
                    <a:pt x="2685" y="633"/>
                  </a:lnTo>
                  <a:lnTo>
                    <a:pt x="2589" y="518"/>
                  </a:lnTo>
                  <a:lnTo>
                    <a:pt x="2493" y="403"/>
                  </a:lnTo>
                  <a:lnTo>
                    <a:pt x="2378" y="307"/>
                  </a:lnTo>
                  <a:lnTo>
                    <a:pt x="2263" y="231"/>
                  </a:lnTo>
                  <a:lnTo>
                    <a:pt x="2129" y="154"/>
                  </a:lnTo>
                  <a:lnTo>
                    <a:pt x="1994" y="97"/>
                  </a:lnTo>
                  <a:lnTo>
                    <a:pt x="1860" y="39"/>
                  </a:lnTo>
                  <a:lnTo>
                    <a:pt x="1707" y="20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151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1" name="Google Shape;7592;p121">
              <a:extLst>
                <a:ext uri="{FF2B5EF4-FFF2-40B4-BE49-F238E27FC236}">
                  <a16:creationId xmlns:a16="http://schemas.microsoft.com/office/drawing/2014/main" id="{3A6B2FD5-8336-15EF-B468-D233EF5F8745}"/>
                </a:ext>
              </a:extLst>
            </p:cNvPr>
            <p:cNvSpPr/>
            <p:nvPr/>
          </p:nvSpPr>
          <p:spPr>
            <a:xfrm>
              <a:off x="4837347" y="4282967"/>
              <a:ext cx="48910" cy="49227"/>
            </a:xfrm>
            <a:custGeom>
              <a:avLst/>
              <a:gdLst/>
              <a:ahLst/>
              <a:cxnLst/>
              <a:rect l="l" t="t" r="r" b="b"/>
              <a:pathLst>
                <a:path w="2934" h="2953" extrusionOk="0">
                  <a:moveTo>
                    <a:pt x="1419" y="1"/>
                  </a:moveTo>
                  <a:lnTo>
                    <a:pt x="1285" y="20"/>
                  </a:lnTo>
                  <a:lnTo>
                    <a:pt x="1132" y="39"/>
                  </a:lnTo>
                  <a:lnTo>
                    <a:pt x="998" y="77"/>
                  </a:lnTo>
                  <a:lnTo>
                    <a:pt x="863" y="116"/>
                  </a:lnTo>
                  <a:lnTo>
                    <a:pt x="748" y="192"/>
                  </a:lnTo>
                  <a:lnTo>
                    <a:pt x="614" y="269"/>
                  </a:lnTo>
                  <a:lnTo>
                    <a:pt x="518" y="346"/>
                  </a:lnTo>
                  <a:lnTo>
                    <a:pt x="403" y="442"/>
                  </a:lnTo>
                  <a:lnTo>
                    <a:pt x="308" y="557"/>
                  </a:lnTo>
                  <a:lnTo>
                    <a:pt x="231" y="672"/>
                  </a:lnTo>
                  <a:lnTo>
                    <a:pt x="154" y="806"/>
                  </a:lnTo>
                  <a:lnTo>
                    <a:pt x="97" y="959"/>
                  </a:lnTo>
                  <a:lnTo>
                    <a:pt x="39" y="1093"/>
                  </a:lnTo>
                  <a:lnTo>
                    <a:pt x="20" y="1228"/>
                  </a:lnTo>
                  <a:lnTo>
                    <a:pt x="1" y="1381"/>
                  </a:lnTo>
                  <a:lnTo>
                    <a:pt x="1" y="1515"/>
                  </a:lnTo>
                  <a:lnTo>
                    <a:pt x="1" y="1669"/>
                  </a:lnTo>
                  <a:lnTo>
                    <a:pt x="20" y="1803"/>
                  </a:lnTo>
                  <a:lnTo>
                    <a:pt x="58" y="1937"/>
                  </a:lnTo>
                  <a:lnTo>
                    <a:pt x="116" y="2071"/>
                  </a:lnTo>
                  <a:lnTo>
                    <a:pt x="173" y="2205"/>
                  </a:lnTo>
                  <a:lnTo>
                    <a:pt x="250" y="2320"/>
                  </a:lnTo>
                  <a:lnTo>
                    <a:pt x="346" y="2435"/>
                  </a:lnTo>
                  <a:lnTo>
                    <a:pt x="442" y="2531"/>
                  </a:lnTo>
                  <a:lnTo>
                    <a:pt x="557" y="2627"/>
                  </a:lnTo>
                  <a:lnTo>
                    <a:pt x="672" y="2723"/>
                  </a:lnTo>
                  <a:lnTo>
                    <a:pt x="806" y="2800"/>
                  </a:lnTo>
                  <a:lnTo>
                    <a:pt x="940" y="2857"/>
                  </a:lnTo>
                  <a:lnTo>
                    <a:pt x="1093" y="2895"/>
                  </a:lnTo>
                  <a:lnTo>
                    <a:pt x="1228" y="2934"/>
                  </a:lnTo>
                  <a:lnTo>
                    <a:pt x="1362" y="2953"/>
                  </a:lnTo>
                  <a:lnTo>
                    <a:pt x="1515" y="2953"/>
                  </a:lnTo>
                  <a:lnTo>
                    <a:pt x="1649" y="2934"/>
                  </a:lnTo>
                  <a:lnTo>
                    <a:pt x="1803" y="2915"/>
                  </a:lnTo>
                  <a:lnTo>
                    <a:pt x="1937" y="2876"/>
                  </a:lnTo>
                  <a:lnTo>
                    <a:pt x="2071" y="2819"/>
                  </a:lnTo>
                  <a:lnTo>
                    <a:pt x="2186" y="2761"/>
                  </a:lnTo>
                  <a:lnTo>
                    <a:pt x="2301" y="2685"/>
                  </a:lnTo>
                  <a:lnTo>
                    <a:pt x="2416" y="2589"/>
                  </a:lnTo>
                  <a:lnTo>
                    <a:pt x="2531" y="2493"/>
                  </a:lnTo>
                  <a:lnTo>
                    <a:pt x="2627" y="2397"/>
                  </a:lnTo>
                  <a:lnTo>
                    <a:pt x="2704" y="2263"/>
                  </a:lnTo>
                  <a:lnTo>
                    <a:pt x="2780" y="2129"/>
                  </a:lnTo>
                  <a:lnTo>
                    <a:pt x="2838" y="1994"/>
                  </a:lnTo>
                  <a:lnTo>
                    <a:pt x="2895" y="1860"/>
                  </a:lnTo>
                  <a:lnTo>
                    <a:pt x="2915" y="1707"/>
                  </a:lnTo>
                  <a:lnTo>
                    <a:pt x="2934" y="1573"/>
                  </a:lnTo>
                  <a:lnTo>
                    <a:pt x="2934" y="1419"/>
                  </a:lnTo>
                  <a:lnTo>
                    <a:pt x="2934" y="1285"/>
                  </a:lnTo>
                  <a:lnTo>
                    <a:pt x="2895" y="1151"/>
                  </a:lnTo>
                  <a:lnTo>
                    <a:pt x="2876" y="1017"/>
                  </a:lnTo>
                  <a:lnTo>
                    <a:pt x="2819" y="883"/>
                  </a:lnTo>
                  <a:lnTo>
                    <a:pt x="2761" y="748"/>
                  </a:lnTo>
                  <a:lnTo>
                    <a:pt x="2685" y="633"/>
                  </a:lnTo>
                  <a:lnTo>
                    <a:pt x="2589" y="518"/>
                  </a:lnTo>
                  <a:lnTo>
                    <a:pt x="2493" y="403"/>
                  </a:lnTo>
                  <a:lnTo>
                    <a:pt x="2378" y="307"/>
                  </a:lnTo>
                  <a:lnTo>
                    <a:pt x="2263" y="231"/>
                  </a:lnTo>
                  <a:lnTo>
                    <a:pt x="2129" y="154"/>
                  </a:lnTo>
                  <a:lnTo>
                    <a:pt x="1994" y="97"/>
                  </a:lnTo>
                  <a:lnTo>
                    <a:pt x="1841" y="58"/>
                  </a:lnTo>
                  <a:lnTo>
                    <a:pt x="1707" y="20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151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2" name="Google Shape;7593;p121">
              <a:extLst>
                <a:ext uri="{FF2B5EF4-FFF2-40B4-BE49-F238E27FC236}">
                  <a16:creationId xmlns:a16="http://schemas.microsoft.com/office/drawing/2014/main" id="{A71B7118-24C7-CC0E-AB83-C611FEC87EBD}"/>
                </a:ext>
              </a:extLst>
            </p:cNvPr>
            <p:cNvSpPr/>
            <p:nvPr/>
          </p:nvSpPr>
          <p:spPr>
            <a:xfrm>
              <a:off x="4777269" y="4214587"/>
              <a:ext cx="124325" cy="86934"/>
            </a:xfrm>
            <a:custGeom>
              <a:avLst/>
              <a:gdLst/>
              <a:ahLst/>
              <a:cxnLst/>
              <a:rect l="l" t="t" r="r" b="b"/>
              <a:pathLst>
                <a:path w="7458" h="5215" extrusionOk="0">
                  <a:moveTo>
                    <a:pt x="1458" y="0"/>
                  </a:moveTo>
                  <a:lnTo>
                    <a:pt x="1247" y="19"/>
                  </a:lnTo>
                  <a:lnTo>
                    <a:pt x="1036" y="77"/>
                  </a:lnTo>
                  <a:lnTo>
                    <a:pt x="825" y="154"/>
                  </a:lnTo>
                  <a:lnTo>
                    <a:pt x="633" y="269"/>
                  </a:lnTo>
                  <a:lnTo>
                    <a:pt x="461" y="403"/>
                  </a:lnTo>
                  <a:lnTo>
                    <a:pt x="308" y="556"/>
                  </a:lnTo>
                  <a:lnTo>
                    <a:pt x="212" y="710"/>
                  </a:lnTo>
                  <a:lnTo>
                    <a:pt x="135" y="863"/>
                  </a:lnTo>
                  <a:lnTo>
                    <a:pt x="77" y="1016"/>
                  </a:lnTo>
                  <a:lnTo>
                    <a:pt x="39" y="1170"/>
                  </a:lnTo>
                  <a:lnTo>
                    <a:pt x="1" y="1342"/>
                  </a:lnTo>
                  <a:lnTo>
                    <a:pt x="1" y="1496"/>
                  </a:lnTo>
                  <a:lnTo>
                    <a:pt x="20" y="1649"/>
                  </a:lnTo>
                  <a:lnTo>
                    <a:pt x="39" y="1802"/>
                  </a:lnTo>
                  <a:lnTo>
                    <a:pt x="77" y="1956"/>
                  </a:lnTo>
                  <a:lnTo>
                    <a:pt x="135" y="2109"/>
                  </a:lnTo>
                  <a:lnTo>
                    <a:pt x="212" y="2243"/>
                  </a:lnTo>
                  <a:lnTo>
                    <a:pt x="308" y="2377"/>
                  </a:lnTo>
                  <a:lnTo>
                    <a:pt x="423" y="2512"/>
                  </a:lnTo>
                  <a:lnTo>
                    <a:pt x="538" y="2607"/>
                  </a:lnTo>
                  <a:lnTo>
                    <a:pt x="672" y="2703"/>
                  </a:lnTo>
                  <a:lnTo>
                    <a:pt x="806" y="2799"/>
                  </a:lnTo>
                  <a:lnTo>
                    <a:pt x="5330" y="5061"/>
                  </a:lnTo>
                  <a:lnTo>
                    <a:pt x="5483" y="5138"/>
                  </a:lnTo>
                  <a:lnTo>
                    <a:pt x="5637" y="5176"/>
                  </a:lnTo>
                  <a:lnTo>
                    <a:pt x="5809" y="5215"/>
                  </a:lnTo>
                  <a:lnTo>
                    <a:pt x="6116" y="5215"/>
                  </a:lnTo>
                  <a:lnTo>
                    <a:pt x="6269" y="5195"/>
                  </a:lnTo>
                  <a:lnTo>
                    <a:pt x="6423" y="5157"/>
                  </a:lnTo>
                  <a:lnTo>
                    <a:pt x="6576" y="5100"/>
                  </a:lnTo>
                  <a:lnTo>
                    <a:pt x="6730" y="5023"/>
                  </a:lnTo>
                  <a:lnTo>
                    <a:pt x="6864" y="4946"/>
                  </a:lnTo>
                  <a:lnTo>
                    <a:pt x="6979" y="4831"/>
                  </a:lnTo>
                  <a:lnTo>
                    <a:pt x="7094" y="4716"/>
                  </a:lnTo>
                  <a:lnTo>
                    <a:pt x="7190" y="4601"/>
                  </a:lnTo>
                  <a:lnTo>
                    <a:pt x="7285" y="4448"/>
                  </a:lnTo>
                  <a:lnTo>
                    <a:pt x="7362" y="4294"/>
                  </a:lnTo>
                  <a:lnTo>
                    <a:pt x="7420" y="4122"/>
                  </a:lnTo>
                  <a:lnTo>
                    <a:pt x="7458" y="3911"/>
                  </a:lnTo>
                  <a:lnTo>
                    <a:pt x="7458" y="3681"/>
                  </a:lnTo>
                  <a:lnTo>
                    <a:pt x="7439" y="3470"/>
                  </a:lnTo>
                  <a:lnTo>
                    <a:pt x="7381" y="3259"/>
                  </a:lnTo>
                  <a:lnTo>
                    <a:pt x="7305" y="3068"/>
                  </a:lnTo>
                  <a:lnTo>
                    <a:pt x="7190" y="2876"/>
                  </a:lnTo>
                  <a:lnTo>
                    <a:pt x="7036" y="2703"/>
                  </a:lnTo>
                  <a:lnTo>
                    <a:pt x="6864" y="2550"/>
                  </a:lnTo>
                  <a:lnTo>
                    <a:pt x="6672" y="2435"/>
                  </a:lnTo>
                  <a:lnTo>
                    <a:pt x="6461" y="2339"/>
                  </a:lnTo>
                  <a:lnTo>
                    <a:pt x="6231" y="2282"/>
                  </a:lnTo>
                  <a:lnTo>
                    <a:pt x="6020" y="2262"/>
                  </a:lnTo>
                  <a:lnTo>
                    <a:pt x="5809" y="2282"/>
                  </a:lnTo>
                  <a:lnTo>
                    <a:pt x="5598" y="2320"/>
                  </a:lnTo>
                  <a:lnTo>
                    <a:pt x="5388" y="2397"/>
                  </a:lnTo>
                  <a:lnTo>
                    <a:pt x="5196" y="2492"/>
                  </a:lnTo>
                  <a:lnTo>
                    <a:pt x="5177" y="2320"/>
                  </a:lnTo>
                  <a:lnTo>
                    <a:pt x="5119" y="2128"/>
                  </a:lnTo>
                  <a:lnTo>
                    <a:pt x="5062" y="1956"/>
                  </a:lnTo>
                  <a:lnTo>
                    <a:pt x="4966" y="1802"/>
                  </a:lnTo>
                  <a:lnTo>
                    <a:pt x="4851" y="1649"/>
                  </a:lnTo>
                  <a:lnTo>
                    <a:pt x="4717" y="1515"/>
                  </a:lnTo>
                  <a:lnTo>
                    <a:pt x="4563" y="1400"/>
                  </a:lnTo>
                  <a:lnTo>
                    <a:pt x="4391" y="1285"/>
                  </a:lnTo>
                  <a:lnTo>
                    <a:pt x="4218" y="1208"/>
                  </a:lnTo>
                  <a:lnTo>
                    <a:pt x="4027" y="1170"/>
                  </a:lnTo>
                  <a:lnTo>
                    <a:pt x="3835" y="1131"/>
                  </a:lnTo>
                  <a:lnTo>
                    <a:pt x="3643" y="1131"/>
                  </a:lnTo>
                  <a:lnTo>
                    <a:pt x="3471" y="1170"/>
                  </a:lnTo>
                  <a:lnTo>
                    <a:pt x="3279" y="1208"/>
                  </a:lnTo>
                  <a:lnTo>
                    <a:pt x="3106" y="1285"/>
                  </a:lnTo>
                  <a:lnTo>
                    <a:pt x="2953" y="1361"/>
                  </a:lnTo>
                  <a:lnTo>
                    <a:pt x="2915" y="1151"/>
                  </a:lnTo>
                  <a:lnTo>
                    <a:pt x="2857" y="940"/>
                  </a:lnTo>
                  <a:lnTo>
                    <a:pt x="2761" y="748"/>
                  </a:lnTo>
                  <a:lnTo>
                    <a:pt x="2646" y="575"/>
                  </a:lnTo>
                  <a:lnTo>
                    <a:pt x="2493" y="403"/>
                  </a:lnTo>
                  <a:lnTo>
                    <a:pt x="2320" y="269"/>
                  </a:lnTo>
                  <a:lnTo>
                    <a:pt x="2129" y="154"/>
                  </a:lnTo>
                  <a:lnTo>
                    <a:pt x="1899" y="58"/>
                  </a:lnTo>
                  <a:lnTo>
                    <a:pt x="1688" y="19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3" name="Google Shape;7594;p121">
              <a:extLst>
                <a:ext uri="{FF2B5EF4-FFF2-40B4-BE49-F238E27FC236}">
                  <a16:creationId xmlns:a16="http://schemas.microsoft.com/office/drawing/2014/main" id="{16B83723-8595-01AA-C629-A3C46A3231B3}"/>
                </a:ext>
              </a:extLst>
            </p:cNvPr>
            <p:cNvSpPr/>
            <p:nvPr/>
          </p:nvSpPr>
          <p:spPr>
            <a:xfrm>
              <a:off x="4781103" y="4238225"/>
              <a:ext cx="101637" cy="70014"/>
            </a:xfrm>
            <a:custGeom>
              <a:avLst/>
              <a:gdLst/>
              <a:ahLst/>
              <a:cxnLst/>
              <a:rect l="l" t="t" r="r" b="b"/>
              <a:pathLst>
                <a:path w="6097" h="4200" extrusionOk="0">
                  <a:moveTo>
                    <a:pt x="921" y="1"/>
                  </a:moveTo>
                  <a:lnTo>
                    <a:pt x="787" y="20"/>
                  </a:lnTo>
                  <a:lnTo>
                    <a:pt x="672" y="78"/>
                  </a:lnTo>
                  <a:lnTo>
                    <a:pt x="557" y="154"/>
                  </a:lnTo>
                  <a:lnTo>
                    <a:pt x="461" y="250"/>
                  </a:lnTo>
                  <a:lnTo>
                    <a:pt x="384" y="384"/>
                  </a:lnTo>
                  <a:lnTo>
                    <a:pt x="78" y="979"/>
                  </a:lnTo>
                  <a:lnTo>
                    <a:pt x="20" y="1113"/>
                  </a:lnTo>
                  <a:lnTo>
                    <a:pt x="1" y="1247"/>
                  </a:lnTo>
                  <a:lnTo>
                    <a:pt x="1" y="1381"/>
                  </a:lnTo>
                  <a:lnTo>
                    <a:pt x="39" y="1515"/>
                  </a:lnTo>
                  <a:lnTo>
                    <a:pt x="97" y="1630"/>
                  </a:lnTo>
                  <a:lnTo>
                    <a:pt x="173" y="1745"/>
                  </a:lnTo>
                  <a:lnTo>
                    <a:pt x="269" y="1841"/>
                  </a:lnTo>
                  <a:lnTo>
                    <a:pt x="384" y="1918"/>
                  </a:lnTo>
                  <a:lnTo>
                    <a:pt x="4774" y="4123"/>
                  </a:lnTo>
                  <a:lnTo>
                    <a:pt x="4908" y="4180"/>
                  </a:lnTo>
                  <a:lnTo>
                    <a:pt x="5043" y="4199"/>
                  </a:lnTo>
                  <a:lnTo>
                    <a:pt x="5177" y="4199"/>
                  </a:lnTo>
                  <a:lnTo>
                    <a:pt x="5311" y="4161"/>
                  </a:lnTo>
                  <a:lnTo>
                    <a:pt x="5445" y="4103"/>
                  </a:lnTo>
                  <a:lnTo>
                    <a:pt x="5541" y="4027"/>
                  </a:lnTo>
                  <a:lnTo>
                    <a:pt x="5637" y="3931"/>
                  </a:lnTo>
                  <a:lnTo>
                    <a:pt x="5714" y="3816"/>
                  </a:lnTo>
                  <a:lnTo>
                    <a:pt x="6020" y="3202"/>
                  </a:lnTo>
                  <a:lnTo>
                    <a:pt x="6078" y="3068"/>
                  </a:lnTo>
                  <a:lnTo>
                    <a:pt x="6097" y="2934"/>
                  </a:lnTo>
                  <a:lnTo>
                    <a:pt x="6097" y="2800"/>
                  </a:lnTo>
                  <a:lnTo>
                    <a:pt x="6059" y="2685"/>
                  </a:lnTo>
                  <a:lnTo>
                    <a:pt x="6001" y="2551"/>
                  </a:lnTo>
                  <a:lnTo>
                    <a:pt x="5924" y="2436"/>
                  </a:lnTo>
                  <a:lnTo>
                    <a:pt x="5829" y="2340"/>
                  </a:lnTo>
                  <a:lnTo>
                    <a:pt x="5714" y="2263"/>
                  </a:lnTo>
                  <a:lnTo>
                    <a:pt x="1324" y="58"/>
                  </a:lnTo>
                  <a:lnTo>
                    <a:pt x="1189" y="20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4" name="Google Shape;7595;p121">
              <a:extLst>
                <a:ext uri="{FF2B5EF4-FFF2-40B4-BE49-F238E27FC236}">
                  <a16:creationId xmlns:a16="http://schemas.microsoft.com/office/drawing/2014/main" id="{35416476-D894-340F-3FAC-E8E4A24F513E}"/>
                </a:ext>
              </a:extLst>
            </p:cNvPr>
            <p:cNvSpPr/>
            <p:nvPr/>
          </p:nvSpPr>
          <p:spPr>
            <a:xfrm>
              <a:off x="4007431" y="3116550"/>
              <a:ext cx="774972" cy="405231"/>
            </a:xfrm>
            <a:custGeom>
              <a:avLst/>
              <a:gdLst/>
              <a:ahLst/>
              <a:cxnLst/>
              <a:rect l="l" t="t" r="r" b="b"/>
              <a:pathLst>
                <a:path w="46489" h="24309" extrusionOk="0">
                  <a:moveTo>
                    <a:pt x="26954" y="0"/>
                  </a:moveTo>
                  <a:lnTo>
                    <a:pt x="26954" y="19"/>
                  </a:lnTo>
                  <a:lnTo>
                    <a:pt x="26992" y="135"/>
                  </a:lnTo>
                  <a:lnTo>
                    <a:pt x="26992" y="250"/>
                  </a:lnTo>
                  <a:lnTo>
                    <a:pt x="26973" y="365"/>
                  </a:lnTo>
                  <a:lnTo>
                    <a:pt x="26935" y="499"/>
                  </a:lnTo>
                  <a:lnTo>
                    <a:pt x="26858" y="614"/>
                  </a:lnTo>
                  <a:lnTo>
                    <a:pt x="26762" y="748"/>
                  </a:lnTo>
                  <a:lnTo>
                    <a:pt x="26628" y="882"/>
                  </a:lnTo>
                  <a:lnTo>
                    <a:pt x="26475" y="997"/>
                  </a:lnTo>
                  <a:lnTo>
                    <a:pt x="26302" y="1131"/>
                  </a:lnTo>
                  <a:lnTo>
                    <a:pt x="26091" y="1246"/>
                  </a:lnTo>
                  <a:lnTo>
                    <a:pt x="25881" y="1381"/>
                  </a:lnTo>
                  <a:lnTo>
                    <a:pt x="25612" y="1496"/>
                  </a:lnTo>
                  <a:lnTo>
                    <a:pt x="25344" y="1611"/>
                  </a:lnTo>
                  <a:lnTo>
                    <a:pt x="25056" y="1726"/>
                  </a:lnTo>
                  <a:lnTo>
                    <a:pt x="24385" y="1956"/>
                  </a:lnTo>
                  <a:lnTo>
                    <a:pt x="23638" y="2167"/>
                  </a:lnTo>
                  <a:lnTo>
                    <a:pt x="22794" y="2358"/>
                  </a:lnTo>
                  <a:lnTo>
                    <a:pt x="21874" y="2512"/>
                  </a:lnTo>
                  <a:lnTo>
                    <a:pt x="20858" y="2646"/>
                  </a:lnTo>
                  <a:lnTo>
                    <a:pt x="19784" y="2761"/>
                  </a:lnTo>
                  <a:lnTo>
                    <a:pt x="18634" y="2838"/>
                  </a:lnTo>
                  <a:lnTo>
                    <a:pt x="17407" y="2876"/>
                  </a:lnTo>
                  <a:lnTo>
                    <a:pt x="16123" y="2857"/>
                  </a:lnTo>
                  <a:lnTo>
                    <a:pt x="14800" y="2857"/>
                  </a:lnTo>
                  <a:lnTo>
                    <a:pt x="14148" y="2895"/>
                  </a:lnTo>
                  <a:lnTo>
                    <a:pt x="13497" y="2933"/>
                  </a:lnTo>
                  <a:lnTo>
                    <a:pt x="12212" y="3029"/>
                  </a:lnTo>
                  <a:lnTo>
                    <a:pt x="10947" y="3163"/>
                  </a:lnTo>
                  <a:lnTo>
                    <a:pt x="8532" y="3413"/>
                  </a:lnTo>
                  <a:lnTo>
                    <a:pt x="7381" y="3508"/>
                  </a:lnTo>
                  <a:lnTo>
                    <a:pt x="6825" y="3547"/>
                  </a:lnTo>
                  <a:lnTo>
                    <a:pt x="6289" y="3566"/>
                  </a:lnTo>
                  <a:lnTo>
                    <a:pt x="5771" y="3585"/>
                  </a:lnTo>
                  <a:lnTo>
                    <a:pt x="5253" y="3566"/>
                  </a:lnTo>
                  <a:lnTo>
                    <a:pt x="4755" y="3547"/>
                  </a:lnTo>
                  <a:lnTo>
                    <a:pt x="4276" y="3489"/>
                  </a:lnTo>
                  <a:lnTo>
                    <a:pt x="3816" y="3432"/>
                  </a:lnTo>
                  <a:lnTo>
                    <a:pt x="3375" y="3336"/>
                  </a:lnTo>
                  <a:lnTo>
                    <a:pt x="2953" y="3221"/>
                  </a:lnTo>
                  <a:lnTo>
                    <a:pt x="2531" y="3068"/>
                  </a:lnTo>
                  <a:lnTo>
                    <a:pt x="2148" y="2876"/>
                  </a:lnTo>
                  <a:lnTo>
                    <a:pt x="1784" y="2665"/>
                  </a:lnTo>
                  <a:lnTo>
                    <a:pt x="1458" y="2416"/>
                  </a:lnTo>
                  <a:lnTo>
                    <a:pt x="1132" y="2147"/>
                  </a:lnTo>
                  <a:lnTo>
                    <a:pt x="825" y="1822"/>
                  </a:lnTo>
                  <a:lnTo>
                    <a:pt x="557" y="1457"/>
                  </a:lnTo>
                  <a:lnTo>
                    <a:pt x="307" y="1055"/>
                  </a:lnTo>
                  <a:lnTo>
                    <a:pt x="97" y="595"/>
                  </a:lnTo>
                  <a:lnTo>
                    <a:pt x="39" y="1227"/>
                  </a:lnTo>
                  <a:lnTo>
                    <a:pt x="20" y="1860"/>
                  </a:lnTo>
                  <a:lnTo>
                    <a:pt x="1" y="2473"/>
                  </a:lnTo>
                  <a:lnTo>
                    <a:pt x="20" y="3068"/>
                  </a:lnTo>
                  <a:lnTo>
                    <a:pt x="39" y="3643"/>
                  </a:lnTo>
                  <a:lnTo>
                    <a:pt x="97" y="4218"/>
                  </a:lnTo>
                  <a:lnTo>
                    <a:pt x="154" y="4774"/>
                  </a:lnTo>
                  <a:lnTo>
                    <a:pt x="250" y="5330"/>
                  </a:lnTo>
                  <a:lnTo>
                    <a:pt x="346" y="5847"/>
                  </a:lnTo>
                  <a:lnTo>
                    <a:pt x="461" y="6365"/>
                  </a:lnTo>
                  <a:lnTo>
                    <a:pt x="595" y="6863"/>
                  </a:lnTo>
                  <a:lnTo>
                    <a:pt x="748" y="7343"/>
                  </a:lnTo>
                  <a:lnTo>
                    <a:pt x="902" y="7803"/>
                  </a:lnTo>
                  <a:lnTo>
                    <a:pt x="1074" y="8244"/>
                  </a:lnTo>
                  <a:lnTo>
                    <a:pt x="1266" y="8684"/>
                  </a:lnTo>
                  <a:lnTo>
                    <a:pt x="1477" y="9087"/>
                  </a:lnTo>
                  <a:lnTo>
                    <a:pt x="1688" y="9490"/>
                  </a:lnTo>
                  <a:lnTo>
                    <a:pt x="1918" y="9873"/>
                  </a:lnTo>
                  <a:lnTo>
                    <a:pt x="2167" y="10237"/>
                  </a:lnTo>
                  <a:lnTo>
                    <a:pt x="2416" y="10582"/>
                  </a:lnTo>
                  <a:lnTo>
                    <a:pt x="2685" y="10889"/>
                  </a:lnTo>
                  <a:lnTo>
                    <a:pt x="2953" y="11196"/>
                  </a:lnTo>
                  <a:lnTo>
                    <a:pt x="3241" y="11483"/>
                  </a:lnTo>
                  <a:lnTo>
                    <a:pt x="3528" y="11752"/>
                  </a:lnTo>
                  <a:lnTo>
                    <a:pt x="3835" y="12001"/>
                  </a:lnTo>
                  <a:lnTo>
                    <a:pt x="4142" y="12231"/>
                  </a:lnTo>
                  <a:lnTo>
                    <a:pt x="4448" y="12423"/>
                  </a:lnTo>
                  <a:lnTo>
                    <a:pt x="4774" y="12614"/>
                  </a:lnTo>
                  <a:lnTo>
                    <a:pt x="5100" y="12787"/>
                  </a:lnTo>
                  <a:lnTo>
                    <a:pt x="5445" y="12921"/>
                  </a:lnTo>
                  <a:lnTo>
                    <a:pt x="5771" y="13036"/>
                  </a:lnTo>
                  <a:lnTo>
                    <a:pt x="6116" y="13132"/>
                  </a:lnTo>
                  <a:lnTo>
                    <a:pt x="7343" y="13420"/>
                  </a:lnTo>
                  <a:lnTo>
                    <a:pt x="8532" y="13669"/>
                  </a:lnTo>
                  <a:lnTo>
                    <a:pt x="9720" y="13860"/>
                  </a:lnTo>
                  <a:lnTo>
                    <a:pt x="10870" y="14052"/>
                  </a:lnTo>
                  <a:lnTo>
                    <a:pt x="13152" y="14378"/>
                  </a:lnTo>
                  <a:lnTo>
                    <a:pt x="14283" y="14551"/>
                  </a:lnTo>
                  <a:lnTo>
                    <a:pt x="15394" y="14723"/>
                  </a:lnTo>
                  <a:lnTo>
                    <a:pt x="16506" y="14934"/>
                  </a:lnTo>
                  <a:lnTo>
                    <a:pt x="17618" y="15183"/>
                  </a:lnTo>
                  <a:lnTo>
                    <a:pt x="18174" y="15317"/>
                  </a:lnTo>
                  <a:lnTo>
                    <a:pt x="18730" y="15471"/>
                  </a:lnTo>
                  <a:lnTo>
                    <a:pt x="19286" y="15643"/>
                  </a:lnTo>
                  <a:lnTo>
                    <a:pt x="19861" y="15816"/>
                  </a:lnTo>
                  <a:lnTo>
                    <a:pt x="20417" y="16027"/>
                  </a:lnTo>
                  <a:lnTo>
                    <a:pt x="20973" y="16238"/>
                  </a:lnTo>
                  <a:lnTo>
                    <a:pt x="21548" y="16468"/>
                  </a:lnTo>
                  <a:lnTo>
                    <a:pt x="22123" y="16736"/>
                  </a:lnTo>
                  <a:lnTo>
                    <a:pt x="22698" y="17004"/>
                  </a:lnTo>
                  <a:lnTo>
                    <a:pt x="23273" y="17311"/>
                  </a:lnTo>
                  <a:lnTo>
                    <a:pt x="23849" y="17637"/>
                  </a:lnTo>
                  <a:lnTo>
                    <a:pt x="24443" y="17982"/>
                  </a:lnTo>
                  <a:lnTo>
                    <a:pt x="25286" y="18480"/>
                  </a:lnTo>
                  <a:lnTo>
                    <a:pt x="26149" y="18960"/>
                  </a:lnTo>
                  <a:lnTo>
                    <a:pt x="27031" y="19439"/>
                  </a:lnTo>
                  <a:lnTo>
                    <a:pt x="27932" y="19899"/>
                  </a:lnTo>
                  <a:lnTo>
                    <a:pt x="28852" y="20359"/>
                  </a:lnTo>
                  <a:lnTo>
                    <a:pt x="29772" y="20781"/>
                  </a:lnTo>
                  <a:lnTo>
                    <a:pt x="30692" y="21203"/>
                  </a:lnTo>
                  <a:lnTo>
                    <a:pt x="31612" y="21605"/>
                  </a:lnTo>
                  <a:lnTo>
                    <a:pt x="33434" y="22372"/>
                  </a:lnTo>
                  <a:lnTo>
                    <a:pt x="35216" y="23081"/>
                  </a:lnTo>
                  <a:lnTo>
                    <a:pt x="36903" y="23733"/>
                  </a:lnTo>
                  <a:lnTo>
                    <a:pt x="38456" y="24308"/>
                  </a:lnTo>
                  <a:lnTo>
                    <a:pt x="39223" y="23944"/>
                  </a:lnTo>
                  <a:lnTo>
                    <a:pt x="39971" y="23561"/>
                  </a:lnTo>
                  <a:lnTo>
                    <a:pt x="40661" y="23158"/>
                  </a:lnTo>
                  <a:lnTo>
                    <a:pt x="41332" y="22736"/>
                  </a:lnTo>
                  <a:lnTo>
                    <a:pt x="41964" y="22257"/>
                  </a:lnTo>
                  <a:lnTo>
                    <a:pt x="42271" y="22027"/>
                  </a:lnTo>
                  <a:lnTo>
                    <a:pt x="42559" y="21778"/>
                  </a:lnTo>
                  <a:lnTo>
                    <a:pt x="42846" y="21509"/>
                  </a:lnTo>
                  <a:lnTo>
                    <a:pt x="43115" y="21241"/>
                  </a:lnTo>
                  <a:lnTo>
                    <a:pt x="43383" y="20973"/>
                  </a:lnTo>
                  <a:lnTo>
                    <a:pt x="43632" y="20685"/>
                  </a:lnTo>
                  <a:lnTo>
                    <a:pt x="43881" y="20397"/>
                  </a:lnTo>
                  <a:lnTo>
                    <a:pt x="44131" y="20091"/>
                  </a:lnTo>
                  <a:lnTo>
                    <a:pt x="44341" y="19784"/>
                  </a:lnTo>
                  <a:lnTo>
                    <a:pt x="44571" y="19458"/>
                  </a:lnTo>
                  <a:lnTo>
                    <a:pt x="44782" y="19132"/>
                  </a:lnTo>
                  <a:lnTo>
                    <a:pt x="44974" y="18787"/>
                  </a:lnTo>
                  <a:lnTo>
                    <a:pt x="45166" y="18442"/>
                  </a:lnTo>
                  <a:lnTo>
                    <a:pt x="45357" y="18078"/>
                  </a:lnTo>
                  <a:lnTo>
                    <a:pt x="45530" y="17714"/>
                  </a:lnTo>
                  <a:lnTo>
                    <a:pt x="45703" y="17330"/>
                  </a:lnTo>
                  <a:lnTo>
                    <a:pt x="45856" y="16947"/>
                  </a:lnTo>
                  <a:lnTo>
                    <a:pt x="45990" y="16544"/>
                  </a:lnTo>
                  <a:lnTo>
                    <a:pt x="46143" y="16142"/>
                  </a:lnTo>
                  <a:lnTo>
                    <a:pt x="46258" y="15720"/>
                  </a:lnTo>
                  <a:lnTo>
                    <a:pt x="46373" y="15279"/>
                  </a:lnTo>
                  <a:lnTo>
                    <a:pt x="46489" y="14838"/>
                  </a:lnTo>
                  <a:lnTo>
                    <a:pt x="40373" y="9796"/>
                  </a:lnTo>
                  <a:lnTo>
                    <a:pt x="37574" y="7496"/>
                  </a:lnTo>
                  <a:lnTo>
                    <a:pt x="35216" y="5560"/>
                  </a:lnTo>
                  <a:lnTo>
                    <a:pt x="34526" y="5004"/>
                  </a:lnTo>
                  <a:lnTo>
                    <a:pt x="33855" y="4486"/>
                  </a:lnTo>
                  <a:lnTo>
                    <a:pt x="33204" y="4026"/>
                  </a:lnTo>
                  <a:lnTo>
                    <a:pt x="32552" y="3604"/>
                  </a:lnTo>
                  <a:lnTo>
                    <a:pt x="31919" y="3202"/>
                  </a:lnTo>
                  <a:lnTo>
                    <a:pt x="31325" y="2857"/>
                  </a:lnTo>
                  <a:lnTo>
                    <a:pt x="30175" y="2205"/>
                  </a:lnTo>
                  <a:lnTo>
                    <a:pt x="29159" y="1611"/>
                  </a:lnTo>
                  <a:lnTo>
                    <a:pt x="28679" y="1342"/>
                  </a:lnTo>
                  <a:lnTo>
                    <a:pt x="28258" y="1074"/>
                  </a:lnTo>
                  <a:lnTo>
                    <a:pt x="27874" y="825"/>
                  </a:lnTo>
                  <a:lnTo>
                    <a:pt x="27510" y="556"/>
                  </a:lnTo>
                  <a:lnTo>
                    <a:pt x="27203" y="288"/>
                  </a:lnTo>
                  <a:lnTo>
                    <a:pt x="26954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5" name="Google Shape;7596;p121">
              <a:extLst>
                <a:ext uri="{FF2B5EF4-FFF2-40B4-BE49-F238E27FC236}">
                  <a16:creationId xmlns:a16="http://schemas.microsoft.com/office/drawing/2014/main" id="{B4DB80B2-C61A-B290-0E87-B9B0FA30282B}"/>
                </a:ext>
              </a:extLst>
            </p:cNvPr>
            <p:cNvSpPr/>
            <p:nvPr/>
          </p:nvSpPr>
          <p:spPr>
            <a:xfrm>
              <a:off x="4659345" y="2101597"/>
              <a:ext cx="446456" cy="496299"/>
            </a:xfrm>
            <a:custGeom>
              <a:avLst/>
              <a:gdLst/>
              <a:ahLst/>
              <a:cxnLst/>
              <a:rect l="l" t="t" r="r" b="b"/>
              <a:pathLst>
                <a:path w="26782" h="29772" extrusionOk="0">
                  <a:moveTo>
                    <a:pt x="14110" y="1"/>
                  </a:moveTo>
                  <a:lnTo>
                    <a:pt x="13420" y="39"/>
                  </a:lnTo>
                  <a:lnTo>
                    <a:pt x="12711" y="116"/>
                  </a:lnTo>
                  <a:lnTo>
                    <a:pt x="11982" y="231"/>
                  </a:lnTo>
                  <a:lnTo>
                    <a:pt x="11235" y="403"/>
                  </a:lnTo>
                  <a:lnTo>
                    <a:pt x="10449" y="614"/>
                  </a:lnTo>
                  <a:lnTo>
                    <a:pt x="9644" y="863"/>
                  </a:lnTo>
                  <a:lnTo>
                    <a:pt x="9222" y="1017"/>
                  </a:lnTo>
                  <a:lnTo>
                    <a:pt x="8800" y="1170"/>
                  </a:lnTo>
                  <a:lnTo>
                    <a:pt x="8398" y="1343"/>
                  </a:lnTo>
                  <a:lnTo>
                    <a:pt x="8014" y="1515"/>
                  </a:lnTo>
                  <a:lnTo>
                    <a:pt x="7650" y="1688"/>
                  </a:lnTo>
                  <a:lnTo>
                    <a:pt x="7286" y="1879"/>
                  </a:lnTo>
                  <a:lnTo>
                    <a:pt x="6960" y="2071"/>
                  </a:lnTo>
                  <a:lnTo>
                    <a:pt x="6634" y="2263"/>
                  </a:lnTo>
                  <a:lnTo>
                    <a:pt x="6308" y="2474"/>
                  </a:lnTo>
                  <a:lnTo>
                    <a:pt x="6020" y="2665"/>
                  </a:lnTo>
                  <a:lnTo>
                    <a:pt x="5464" y="3087"/>
                  </a:lnTo>
                  <a:lnTo>
                    <a:pt x="4947" y="3528"/>
                  </a:lnTo>
                  <a:lnTo>
                    <a:pt x="4487" y="3988"/>
                  </a:lnTo>
                  <a:lnTo>
                    <a:pt x="4084" y="4448"/>
                  </a:lnTo>
                  <a:lnTo>
                    <a:pt x="3701" y="4927"/>
                  </a:lnTo>
                  <a:lnTo>
                    <a:pt x="3375" y="5426"/>
                  </a:lnTo>
                  <a:lnTo>
                    <a:pt x="3107" y="5905"/>
                  </a:lnTo>
                  <a:lnTo>
                    <a:pt x="2857" y="6403"/>
                  </a:lnTo>
                  <a:lnTo>
                    <a:pt x="2646" y="6921"/>
                  </a:lnTo>
                  <a:lnTo>
                    <a:pt x="2474" y="7419"/>
                  </a:lnTo>
                  <a:lnTo>
                    <a:pt x="2340" y="7918"/>
                  </a:lnTo>
                  <a:lnTo>
                    <a:pt x="2225" y="8416"/>
                  </a:lnTo>
                  <a:lnTo>
                    <a:pt x="2148" y="8915"/>
                  </a:lnTo>
                  <a:lnTo>
                    <a:pt x="2091" y="9394"/>
                  </a:lnTo>
                  <a:lnTo>
                    <a:pt x="2052" y="9873"/>
                  </a:lnTo>
                  <a:lnTo>
                    <a:pt x="2052" y="10333"/>
                  </a:lnTo>
                  <a:lnTo>
                    <a:pt x="2071" y="10793"/>
                  </a:lnTo>
                  <a:lnTo>
                    <a:pt x="2091" y="11234"/>
                  </a:lnTo>
                  <a:lnTo>
                    <a:pt x="2148" y="11656"/>
                  </a:lnTo>
                  <a:lnTo>
                    <a:pt x="2206" y="12059"/>
                  </a:lnTo>
                  <a:lnTo>
                    <a:pt x="2282" y="12442"/>
                  </a:lnTo>
                  <a:lnTo>
                    <a:pt x="2378" y="12806"/>
                  </a:lnTo>
                  <a:lnTo>
                    <a:pt x="2474" y="13151"/>
                  </a:lnTo>
                  <a:lnTo>
                    <a:pt x="2570" y="13458"/>
                  </a:lnTo>
                  <a:lnTo>
                    <a:pt x="2685" y="13746"/>
                  </a:lnTo>
                  <a:lnTo>
                    <a:pt x="2781" y="13995"/>
                  </a:lnTo>
                  <a:lnTo>
                    <a:pt x="2896" y="14225"/>
                  </a:lnTo>
                  <a:lnTo>
                    <a:pt x="3356" y="15068"/>
                  </a:lnTo>
                  <a:lnTo>
                    <a:pt x="3778" y="15854"/>
                  </a:lnTo>
                  <a:lnTo>
                    <a:pt x="4544" y="17196"/>
                  </a:lnTo>
                  <a:lnTo>
                    <a:pt x="4870" y="17771"/>
                  </a:lnTo>
                  <a:lnTo>
                    <a:pt x="5139" y="18308"/>
                  </a:lnTo>
                  <a:lnTo>
                    <a:pt x="5369" y="18787"/>
                  </a:lnTo>
                  <a:lnTo>
                    <a:pt x="5541" y="19248"/>
                  </a:lnTo>
                  <a:lnTo>
                    <a:pt x="5599" y="19458"/>
                  </a:lnTo>
                  <a:lnTo>
                    <a:pt x="5656" y="19650"/>
                  </a:lnTo>
                  <a:lnTo>
                    <a:pt x="5695" y="19861"/>
                  </a:lnTo>
                  <a:lnTo>
                    <a:pt x="5714" y="20053"/>
                  </a:lnTo>
                  <a:lnTo>
                    <a:pt x="5733" y="20244"/>
                  </a:lnTo>
                  <a:lnTo>
                    <a:pt x="5714" y="20417"/>
                  </a:lnTo>
                  <a:lnTo>
                    <a:pt x="5695" y="20609"/>
                  </a:lnTo>
                  <a:lnTo>
                    <a:pt x="5656" y="20781"/>
                  </a:lnTo>
                  <a:lnTo>
                    <a:pt x="5599" y="20954"/>
                  </a:lnTo>
                  <a:lnTo>
                    <a:pt x="5522" y="21126"/>
                  </a:lnTo>
                  <a:lnTo>
                    <a:pt x="5426" y="21299"/>
                  </a:lnTo>
                  <a:lnTo>
                    <a:pt x="5311" y="21490"/>
                  </a:lnTo>
                  <a:lnTo>
                    <a:pt x="5177" y="21663"/>
                  </a:lnTo>
                  <a:lnTo>
                    <a:pt x="5024" y="21836"/>
                  </a:lnTo>
                  <a:lnTo>
                    <a:pt x="4851" y="22027"/>
                  </a:lnTo>
                  <a:lnTo>
                    <a:pt x="4659" y="22200"/>
                  </a:lnTo>
                  <a:lnTo>
                    <a:pt x="4391" y="22430"/>
                  </a:lnTo>
                  <a:lnTo>
                    <a:pt x="4027" y="22717"/>
                  </a:lnTo>
                  <a:lnTo>
                    <a:pt x="2992" y="23427"/>
                  </a:lnTo>
                  <a:lnTo>
                    <a:pt x="1650" y="24347"/>
                  </a:lnTo>
                  <a:lnTo>
                    <a:pt x="1" y="25478"/>
                  </a:lnTo>
                  <a:lnTo>
                    <a:pt x="480" y="25190"/>
                  </a:lnTo>
                  <a:lnTo>
                    <a:pt x="959" y="24960"/>
                  </a:lnTo>
                  <a:lnTo>
                    <a:pt x="1420" y="24769"/>
                  </a:lnTo>
                  <a:lnTo>
                    <a:pt x="1880" y="24596"/>
                  </a:lnTo>
                  <a:lnTo>
                    <a:pt x="2340" y="24462"/>
                  </a:lnTo>
                  <a:lnTo>
                    <a:pt x="2800" y="24366"/>
                  </a:lnTo>
                  <a:lnTo>
                    <a:pt x="3241" y="24308"/>
                  </a:lnTo>
                  <a:lnTo>
                    <a:pt x="3701" y="24270"/>
                  </a:lnTo>
                  <a:lnTo>
                    <a:pt x="4142" y="24270"/>
                  </a:lnTo>
                  <a:lnTo>
                    <a:pt x="4563" y="24289"/>
                  </a:lnTo>
                  <a:lnTo>
                    <a:pt x="5004" y="24328"/>
                  </a:lnTo>
                  <a:lnTo>
                    <a:pt x="5426" y="24404"/>
                  </a:lnTo>
                  <a:lnTo>
                    <a:pt x="5848" y="24519"/>
                  </a:lnTo>
                  <a:lnTo>
                    <a:pt x="6270" y="24634"/>
                  </a:lnTo>
                  <a:lnTo>
                    <a:pt x="6691" y="24788"/>
                  </a:lnTo>
                  <a:lnTo>
                    <a:pt x="7113" y="24960"/>
                  </a:lnTo>
                  <a:lnTo>
                    <a:pt x="7535" y="25152"/>
                  </a:lnTo>
                  <a:lnTo>
                    <a:pt x="7937" y="25363"/>
                  </a:lnTo>
                  <a:lnTo>
                    <a:pt x="8359" y="25593"/>
                  </a:lnTo>
                  <a:lnTo>
                    <a:pt x="8762" y="25842"/>
                  </a:lnTo>
                  <a:lnTo>
                    <a:pt x="9184" y="26110"/>
                  </a:lnTo>
                  <a:lnTo>
                    <a:pt x="9586" y="26398"/>
                  </a:lnTo>
                  <a:lnTo>
                    <a:pt x="10410" y="26992"/>
                  </a:lnTo>
                  <a:lnTo>
                    <a:pt x="11216" y="27644"/>
                  </a:lnTo>
                  <a:lnTo>
                    <a:pt x="12040" y="28334"/>
                  </a:lnTo>
                  <a:lnTo>
                    <a:pt x="12883" y="29044"/>
                  </a:lnTo>
                  <a:lnTo>
                    <a:pt x="13727" y="29772"/>
                  </a:lnTo>
                  <a:lnTo>
                    <a:pt x="13746" y="29657"/>
                  </a:lnTo>
                  <a:lnTo>
                    <a:pt x="13842" y="29523"/>
                  </a:lnTo>
                  <a:lnTo>
                    <a:pt x="13995" y="29369"/>
                  </a:lnTo>
                  <a:lnTo>
                    <a:pt x="14206" y="29216"/>
                  </a:lnTo>
                  <a:lnTo>
                    <a:pt x="14685" y="28890"/>
                  </a:lnTo>
                  <a:lnTo>
                    <a:pt x="15203" y="28488"/>
                  </a:lnTo>
                  <a:lnTo>
                    <a:pt x="15740" y="28047"/>
                  </a:lnTo>
                  <a:lnTo>
                    <a:pt x="16276" y="27567"/>
                  </a:lnTo>
                  <a:lnTo>
                    <a:pt x="16756" y="27107"/>
                  </a:lnTo>
                  <a:lnTo>
                    <a:pt x="17158" y="26686"/>
                  </a:lnTo>
                  <a:lnTo>
                    <a:pt x="17331" y="26494"/>
                  </a:lnTo>
                  <a:lnTo>
                    <a:pt x="17465" y="26321"/>
                  </a:lnTo>
                  <a:lnTo>
                    <a:pt x="17561" y="26149"/>
                  </a:lnTo>
                  <a:lnTo>
                    <a:pt x="17618" y="26015"/>
                  </a:lnTo>
                  <a:lnTo>
                    <a:pt x="17676" y="25919"/>
                  </a:lnTo>
                  <a:lnTo>
                    <a:pt x="17733" y="25861"/>
                  </a:lnTo>
                  <a:lnTo>
                    <a:pt x="17810" y="25861"/>
                  </a:lnTo>
                  <a:lnTo>
                    <a:pt x="17906" y="25880"/>
                  </a:lnTo>
                  <a:lnTo>
                    <a:pt x="18021" y="25919"/>
                  </a:lnTo>
                  <a:lnTo>
                    <a:pt x="18155" y="25995"/>
                  </a:lnTo>
                  <a:lnTo>
                    <a:pt x="18500" y="26206"/>
                  </a:lnTo>
                  <a:lnTo>
                    <a:pt x="18960" y="26456"/>
                  </a:lnTo>
                  <a:lnTo>
                    <a:pt x="19229" y="26590"/>
                  </a:lnTo>
                  <a:lnTo>
                    <a:pt x="19535" y="26705"/>
                  </a:lnTo>
                  <a:lnTo>
                    <a:pt x="19880" y="26820"/>
                  </a:lnTo>
                  <a:lnTo>
                    <a:pt x="20264" y="26916"/>
                  </a:lnTo>
                  <a:lnTo>
                    <a:pt x="20686" y="26992"/>
                  </a:lnTo>
                  <a:lnTo>
                    <a:pt x="21127" y="27050"/>
                  </a:lnTo>
                  <a:lnTo>
                    <a:pt x="21587" y="27069"/>
                  </a:lnTo>
                  <a:lnTo>
                    <a:pt x="22008" y="27050"/>
                  </a:lnTo>
                  <a:lnTo>
                    <a:pt x="22392" y="26973"/>
                  </a:lnTo>
                  <a:lnTo>
                    <a:pt x="22737" y="26877"/>
                  </a:lnTo>
                  <a:lnTo>
                    <a:pt x="23044" y="26743"/>
                  </a:lnTo>
                  <a:lnTo>
                    <a:pt x="23312" y="26571"/>
                  </a:lnTo>
                  <a:lnTo>
                    <a:pt x="23561" y="26379"/>
                  </a:lnTo>
                  <a:lnTo>
                    <a:pt x="23772" y="26149"/>
                  </a:lnTo>
                  <a:lnTo>
                    <a:pt x="23945" y="25900"/>
                  </a:lnTo>
                  <a:lnTo>
                    <a:pt x="24098" y="25631"/>
                  </a:lnTo>
                  <a:lnTo>
                    <a:pt x="24232" y="25325"/>
                  </a:lnTo>
                  <a:lnTo>
                    <a:pt x="24328" y="25018"/>
                  </a:lnTo>
                  <a:lnTo>
                    <a:pt x="24405" y="24711"/>
                  </a:lnTo>
                  <a:lnTo>
                    <a:pt x="24462" y="24366"/>
                  </a:lnTo>
                  <a:lnTo>
                    <a:pt x="24501" y="24040"/>
                  </a:lnTo>
                  <a:lnTo>
                    <a:pt x="24501" y="23695"/>
                  </a:lnTo>
                  <a:lnTo>
                    <a:pt x="24501" y="23024"/>
                  </a:lnTo>
                  <a:lnTo>
                    <a:pt x="24462" y="22449"/>
                  </a:lnTo>
                  <a:lnTo>
                    <a:pt x="24443" y="21912"/>
                  </a:lnTo>
                  <a:lnTo>
                    <a:pt x="24424" y="21452"/>
                  </a:lnTo>
                  <a:lnTo>
                    <a:pt x="24424" y="21241"/>
                  </a:lnTo>
                  <a:lnTo>
                    <a:pt x="24443" y="21050"/>
                  </a:lnTo>
                  <a:lnTo>
                    <a:pt x="24462" y="20877"/>
                  </a:lnTo>
                  <a:lnTo>
                    <a:pt x="24501" y="20724"/>
                  </a:lnTo>
                  <a:lnTo>
                    <a:pt x="24558" y="20589"/>
                  </a:lnTo>
                  <a:lnTo>
                    <a:pt x="24635" y="20455"/>
                  </a:lnTo>
                  <a:lnTo>
                    <a:pt x="24731" y="20340"/>
                  </a:lnTo>
                  <a:lnTo>
                    <a:pt x="24865" y="20244"/>
                  </a:lnTo>
                  <a:lnTo>
                    <a:pt x="24999" y="20168"/>
                  </a:lnTo>
                  <a:lnTo>
                    <a:pt x="25171" y="20072"/>
                  </a:lnTo>
                  <a:lnTo>
                    <a:pt x="25536" y="19918"/>
                  </a:lnTo>
                  <a:lnTo>
                    <a:pt x="25919" y="19746"/>
                  </a:lnTo>
                  <a:lnTo>
                    <a:pt x="26264" y="19573"/>
                  </a:lnTo>
                  <a:lnTo>
                    <a:pt x="26437" y="19478"/>
                  </a:lnTo>
                  <a:lnTo>
                    <a:pt x="26571" y="19363"/>
                  </a:lnTo>
                  <a:lnTo>
                    <a:pt x="26667" y="19248"/>
                  </a:lnTo>
                  <a:lnTo>
                    <a:pt x="26743" y="19133"/>
                  </a:lnTo>
                  <a:lnTo>
                    <a:pt x="26782" y="18998"/>
                  </a:lnTo>
                  <a:lnTo>
                    <a:pt x="26782" y="18845"/>
                  </a:lnTo>
                  <a:lnTo>
                    <a:pt x="26724" y="18692"/>
                  </a:lnTo>
                  <a:lnTo>
                    <a:pt x="26609" y="18519"/>
                  </a:lnTo>
                  <a:lnTo>
                    <a:pt x="25938" y="17541"/>
                  </a:lnTo>
                  <a:lnTo>
                    <a:pt x="25536" y="16947"/>
                  </a:lnTo>
                  <a:lnTo>
                    <a:pt x="25133" y="16295"/>
                  </a:lnTo>
                  <a:lnTo>
                    <a:pt x="24750" y="15644"/>
                  </a:lnTo>
                  <a:lnTo>
                    <a:pt x="24596" y="15318"/>
                  </a:lnTo>
                  <a:lnTo>
                    <a:pt x="24462" y="15011"/>
                  </a:lnTo>
                  <a:lnTo>
                    <a:pt x="24347" y="14704"/>
                  </a:lnTo>
                  <a:lnTo>
                    <a:pt x="24251" y="14436"/>
                  </a:lnTo>
                  <a:lnTo>
                    <a:pt x="24213" y="14167"/>
                  </a:lnTo>
                  <a:lnTo>
                    <a:pt x="24194" y="13937"/>
                  </a:lnTo>
                  <a:lnTo>
                    <a:pt x="24213" y="13688"/>
                  </a:lnTo>
                  <a:lnTo>
                    <a:pt x="24251" y="13401"/>
                  </a:lnTo>
                  <a:lnTo>
                    <a:pt x="24366" y="12730"/>
                  </a:lnTo>
                  <a:lnTo>
                    <a:pt x="24501" y="11905"/>
                  </a:lnTo>
                  <a:lnTo>
                    <a:pt x="24577" y="11445"/>
                  </a:lnTo>
                  <a:lnTo>
                    <a:pt x="24635" y="10966"/>
                  </a:lnTo>
                  <a:lnTo>
                    <a:pt x="24673" y="10468"/>
                  </a:lnTo>
                  <a:lnTo>
                    <a:pt x="24692" y="9950"/>
                  </a:lnTo>
                  <a:lnTo>
                    <a:pt x="24692" y="9413"/>
                  </a:lnTo>
                  <a:lnTo>
                    <a:pt x="24673" y="8857"/>
                  </a:lnTo>
                  <a:lnTo>
                    <a:pt x="24596" y="8282"/>
                  </a:lnTo>
                  <a:lnTo>
                    <a:pt x="24501" y="7707"/>
                  </a:lnTo>
                  <a:lnTo>
                    <a:pt x="24347" y="7132"/>
                  </a:lnTo>
                  <a:lnTo>
                    <a:pt x="24270" y="6844"/>
                  </a:lnTo>
                  <a:lnTo>
                    <a:pt x="24155" y="6557"/>
                  </a:lnTo>
                  <a:lnTo>
                    <a:pt x="24040" y="6250"/>
                  </a:lnTo>
                  <a:lnTo>
                    <a:pt x="23887" y="5924"/>
                  </a:lnTo>
                  <a:lnTo>
                    <a:pt x="23734" y="5598"/>
                  </a:lnTo>
                  <a:lnTo>
                    <a:pt x="23542" y="5272"/>
                  </a:lnTo>
                  <a:lnTo>
                    <a:pt x="23350" y="4927"/>
                  </a:lnTo>
                  <a:lnTo>
                    <a:pt x="23120" y="4582"/>
                  </a:lnTo>
                  <a:lnTo>
                    <a:pt x="22871" y="4237"/>
                  </a:lnTo>
                  <a:lnTo>
                    <a:pt x="22603" y="3892"/>
                  </a:lnTo>
                  <a:lnTo>
                    <a:pt x="22315" y="3566"/>
                  </a:lnTo>
                  <a:lnTo>
                    <a:pt x="22008" y="3221"/>
                  </a:lnTo>
                  <a:lnTo>
                    <a:pt x="21682" y="2895"/>
                  </a:lnTo>
                  <a:lnTo>
                    <a:pt x="21337" y="2569"/>
                  </a:lnTo>
                  <a:lnTo>
                    <a:pt x="20954" y="2263"/>
                  </a:lnTo>
                  <a:lnTo>
                    <a:pt x="20571" y="1956"/>
                  </a:lnTo>
                  <a:lnTo>
                    <a:pt x="20149" y="1668"/>
                  </a:lnTo>
                  <a:lnTo>
                    <a:pt x="19708" y="1400"/>
                  </a:lnTo>
                  <a:lnTo>
                    <a:pt x="19248" y="1132"/>
                  </a:lnTo>
                  <a:lnTo>
                    <a:pt x="18769" y="902"/>
                  </a:lnTo>
                  <a:lnTo>
                    <a:pt x="18270" y="691"/>
                  </a:lnTo>
                  <a:lnTo>
                    <a:pt x="17753" y="518"/>
                  </a:lnTo>
                  <a:lnTo>
                    <a:pt x="17197" y="346"/>
                  </a:lnTo>
                  <a:lnTo>
                    <a:pt x="16622" y="211"/>
                  </a:lnTo>
                  <a:lnTo>
                    <a:pt x="16027" y="116"/>
                  </a:lnTo>
                  <a:lnTo>
                    <a:pt x="15414" y="39"/>
                  </a:lnTo>
                  <a:lnTo>
                    <a:pt x="14781" y="1"/>
                  </a:lnTo>
                  <a:close/>
                </a:path>
              </a:pathLst>
            </a:custGeom>
            <a:solidFill>
              <a:srgbClr val="F9E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6" name="Google Shape;7597;p121">
              <a:extLst>
                <a:ext uri="{FF2B5EF4-FFF2-40B4-BE49-F238E27FC236}">
                  <a16:creationId xmlns:a16="http://schemas.microsoft.com/office/drawing/2014/main" id="{D9512FB5-F4F6-F2FE-48FF-E900FEB6BB99}"/>
                </a:ext>
              </a:extLst>
            </p:cNvPr>
            <p:cNvSpPr/>
            <p:nvPr/>
          </p:nvSpPr>
          <p:spPr>
            <a:xfrm>
              <a:off x="4009032" y="2483157"/>
              <a:ext cx="997066" cy="692205"/>
            </a:xfrm>
            <a:custGeom>
              <a:avLst/>
              <a:gdLst/>
              <a:ahLst/>
              <a:cxnLst/>
              <a:rect l="l" t="t" r="r" b="b"/>
              <a:pathLst>
                <a:path w="59812" h="41524" extrusionOk="0">
                  <a:moveTo>
                    <a:pt x="44092" y="1"/>
                  </a:moveTo>
                  <a:lnTo>
                    <a:pt x="43632" y="20"/>
                  </a:lnTo>
                  <a:lnTo>
                    <a:pt x="43134" y="58"/>
                  </a:lnTo>
                  <a:lnTo>
                    <a:pt x="42635" y="135"/>
                  </a:lnTo>
                  <a:lnTo>
                    <a:pt x="42118" y="212"/>
                  </a:lnTo>
                  <a:lnTo>
                    <a:pt x="41581" y="327"/>
                  </a:lnTo>
                  <a:lnTo>
                    <a:pt x="40105" y="768"/>
                  </a:lnTo>
                  <a:lnTo>
                    <a:pt x="38494" y="1285"/>
                  </a:lnTo>
                  <a:lnTo>
                    <a:pt x="36769" y="1880"/>
                  </a:lnTo>
                  <a:lnTo>
                    <a:pt x="35887" y="2205"/>
                  </a:lnTo>
                  <a:lnTo>
                    <a:pt x="34967" y="2551"/>
                  </a:lnTo>
                  <a:lnTo>
                    <a:pt x="34009" y="2915"/>
                  </a:lnTo>
                  <a:lnTo>
                    <a:pt x="33050" y="3317"/>
                  </a:lnTo>
                  <a:lnTo>
                    <a:pt x="32072" y="3720"/>
                  </a:lnTo>
                  <a:lnTo>
                    <a:pt x="31076" y="4161"/>
                  </a:lnTo>
                  <a:lnTo>
                    <a:pt x="30059" y="4621"/>
                  </a:lnTo>
                  <a:lnTo>
                    <a:pt x="29024" y="5119"/>
                  </a:lnTo>
                  <a:lnTo>
                    <a:pt x="27970" y="5637"/>
                  </a:lnTo>
                  <a:lnTo>
                    <a:pt x="26916" y="6174"/>
                  </a:lnTo>
                  <a:lnTo>
                    <a:pt x="25861" y="6749"/>
                  </a:lnTo>
                  <a:lnTo>
                    <a:pt x="24788" y="7343"/>
                  </a:lnTo>
                  <a:lnTo>
                    <a:pt x="23714" y="7976"/>
                  </a:lnTo>
                  <a:lnTo>
                    <a:pt x="22621" y="8647"/>
                  </a:lnTo>
                  <a:lnTo>
                    <a:pt x="21529" y="9337"/>
                  </a:lnTo>
                  <a:lnTo>
                    <a:pt x="20455" y="10065"/>
                  </a:lnTo>
                  <a:lnTo>
                    <a:pt x="19363" y="10813"/>
                  </a:lnTo>
                  <a:lnTo>
                    <a:pt x="18270" y="11618"/>
                  </a:lnTo>
                  <a:lnTo>
                    <a:pt x="17196" y="12442"/>
                  </a:lnTo>
                  <a:lnTo>
                    <a:pt x="16104" y="13305"/>
                  </a:lnTo>
                  <a:lnTo>
                    <a:pt x="15030" y="14206"/>
                  </a:lnTo>
                  <a:lnTo>
                    <a:pt x="13976" y="15145"/>
                  </a:lnTo>
                  <a:lnTo>
                    <a:pt x="12902" y="16123"/>
                  </a:lnTo>
                  <a:lnTo>
                    <a:pt x="11867" y="17139"/>
                  </a:lnTo>
                  <a:lnTo>
                    <a:pt x="10832" y="18193"/>
                  </a:lnTo>
                  <a:lnTo>
                    <a:pt x="9816" y="19286"/>
                  </a:lnTo>
                  <a:lnTo>
                    <a:pt x="9221" y="19957"/>
                  </a:lnTo>
                  <a:lnTo>
                    <a:pt x="8627" y="20628"/>
                  </a:lnTo>
                  <a:lnTo>
                    <a:pt x="8071" y="21299"/>
                  </a:lnTo>
                  <a:lnTo>
                    <a:pt x="7535" y="21970"/>
                  </a:lnTo>
                  <a:lnTo>
                    <a:pt x="7036" y="22622"/>
                  </a:lnTo>
                  <a:lnTo>
                    <a:pt x="6538" y="23274"/>
                  </a:lnTo>
                  <a:lnTo>
                    <a:pt x="6058" y="23925"/>
                  </a:lnTo>
                  <a:lnTo>
                    <a:pt x="5598" y="24577"/>
                  </a:lnTo>
                  <a:lnTo>
                    <a:pt x="5177" y="25229"/>
                  </a:lnTo>
                  <a:lnTo>
                    <a:pt x="4755" y="25862"/>
                  </a:lnTo>
                  <a:lnTo>
                    <a:pt x="4352" y="26494"/>
                  </a:lnTo>
                  <a:lnTo>
                    <a:pt x="3988" y="27127"/>
                  </a:lnTo>
                  <a:lnTo>
                    <a:pt x="3624" y="27759"/>
                  </a:lnTo>
                  <a:lnTo>
                    <a:pt x="3279" y="28373"/>
                  </a:lnTo>
                  <a:lnTo>
                    <a:pt x="2972" y="28986"/>
                  </a:lnTo>
                  <a:lnTo>
                    <a:pt x="2665" y="29600"/>
                  </a:lnTo>
                  <a:lnTo>
                    <a:pt x="2378" y="30213"/>
                  </a:lnTo>
                  <a:lnTo>
                    <a:pt x="2109" y="30807"/>
                  </a:lnTo>
                  <a:lnTo>
                    <a:pt x="1860" y="31421"/>
                  </a:lnTo>
                  <a:lnTo>
                    <a:pt x="1611" y="31996"/>
                  </a:lnTo>
                  <a:lnTo>
                    <a:pt x="1400" y="32590"/>
                  </a:lnTo>
                  <a:lnTo>
                    <a:pt x="1189" y="33165"/>
                  </a:lnTo>
                  <a:lnTo>
                    <a:pt x="997" y="33741"/>
                  </a:lnTo>
                  <a:lnTo>
                    <a:pt x="844" y="34296"/>
                  </a:lnTo>
                  <a:lnTo>
                    <a:pt x="672" y="34872"/>
                  </a:lnTo>
                  <a:lnTo>
                    <a:pt x="537" y="35428"/>
                  </a:lnTo>
                  <a:lnTo>
                    <a:pt x="422" y="35964"/>
                  </a:lnTo>
                  <a:lnTo>
                    <a:pt x="307" y="36501"/>
                  </a:lnTo>
                  <a:lnTo>
                    <a:pt x="211" y="37038"/>
                  </a:lnTo>
                  <a:lnTo>
                    <a:pt x="116" y="37555"/>
                  </a:lnTo>
                  <a:lnTo>
                    <a:pt x="58" y="38073"/>
                  </a:lnTo>
                  <a:lnTo>
                    <a:pt x="1" y="38591"/>
                  </a:lnTo>
                  <a:lnTo>
                    <a:pt x="173" y="38955"/>
                  </a:lnTo>
                  <a:lnTo>
                    <a:pt x="365" y="39281"/>
                  </a:lnTo>
                  <a:lnTo>
                    <a:pt x="557" y="39587"/>
                  </a:lnTo>
                  <a:lnTo>
                    <a:pt x="767" y="39856"/>
                  </a:lnTo>
                  <a:lnTo>
                    <a:pt x="997" y="40105"/>
                  </a:lnTo>
                  <a:lnTo>
                    <a:pt x="1247" y="40335"/>
                  </a:lnTo>
                  <a:lnTo>
                    <a:pt x="1515" y="40546"/>
                  </a:lnTo>
                  <a:lnTo>
                    <a:pt x="1783" y="40719"/>
                  </a:lnTo>
                  <a:lnTo>
                    <a:pt x="2071" y="40891"/>
                  </a:lnTo>
                  <a:lnTo>
                    <a:pt x="2378" y="41025"/>
                  </a:lnTo>
                  <a:lnTo>
                    <a:pt x="2684" y="41140"/>
                  </a:lnTo>
                  <a:lnTo>
                    <a:pt x="3010" y="41255"/>
                  </a:lnTo>
                  <a:lnTo>
                    <a:pt x="3336" y="41351"/>
                  </a:lnTo>
                  <a:lnTo>
                    <a:pt x="3700" y="41409"/>
                  </a:lnTo>
                  <a:lnTo>
                    <a:pt x="4046" y="41466"/>
                  </a:lnTo>
                  <a:lnTo>
                    <a:pt x="4429" y="41524"/>
                  </a:lnTo>
                  <a:lnTo>
                    <a:pt x="4371" y="40968"/>
                  </a:lnTo>
                  <a:lnTo>
                    <a:pt x="4352" y="40393"/>
                  </a:lnTo>
                  <a:lnTo>
                    <a:pt x="4352" y="39798"/>
                  </a:lnTo>
                  <a:lnTo>
                    <a:pt x="4410" y="39166"/>
                  </a:lnTo>
                  <a:lnTo>
                    <a:pt x="4486" y="38514"/>
                  </a:lnTo>
                  <a:lnTo>
                    <a:pt x="4582" y="37843"/>
                  </a:lnTo>
                  <a:lnTo>
                    <a:pt x="4716" y="37172"/>
                  </a:lnTo>
                  <a:lnTo>
                    <a:pt x="4889" y="36463"/>
                  </a:lnTo>
                  <a:lnTo>
                    <a:pt x="5081" y="35734"/>
                  </a:lnTo>
                  <a:lnTo>
                    <a:pt x="5330" y="34987"/>
                  </a:lnTo>
                  <a:lnTo>
                    <a:pt x="5598" y="34220"/>
                  </a:lnTo>
                  <a:lnTo>
                    <a:pt x="5886" y="33453"/>
                  </a:lnTo>
                  <a:lnTo>
                    <a:pt x="6231" y="32648"/>
                  </a:lnTo>
                  <a:lnTo>
                    <a:pt x="6595" y="31843"/>
                  </a:lnTo>
                  <a:lnTo>
                    <a:pt x="6998" y="31038"/>
                  </a:lnTo>
                  <a:lnTo>
                    <a:pt x="7439" y="30213"/>
                  </a:lnTo>
                  <a:lnTo>
                    <a:pt x="7899" y="29370"/>
                  </a:lnTo>
                  <a:lnTo>
                    <a:pt x="8416" y="28526"/>
                  </a:lnTo>
                  <a:lnTo>
                    <a:pt x="8953" y="27664"/>
                  </a:lnTo>
                  <a:lnTo>
                    <a:pt x="9528" y="26801"/>
                  </a:lnTo>
                  <a:lnTo>
                    <a:pt x="10142" y="25938"/>
                  </a:lnTo>
                  <a:lnTo>
                    <a:pt x="10793" y="25056"/>
                  </a:lnTo>
                  <a:lnTo>
                    <a:pt x="11484" y="24194"/>
                  </a:lnTo>
                  <a:lnTo>
                    <a:pt x="12193" y="23312"/>
                  </a:lnTo>
                  <a:lnTo>
                    <a:pt x="12960" y="22430"/>
                  </a:lnTo>
                  <a:lnTo>
                    <a:pt x="13765" y="21548"/>
                  </a:lnTo>
                  <a:lnTo>
                    <a:pt x="14589" y="20666"/>
                  </a:lnTo>
                  <a:lnTo>
                    <a:pt x="15471" y="19785"/>
                  </a:lnTo>
                  <a:lnTo>
                    <a:pt x="16372" y="18903"/>
                  </a:lnTo>
                  <a:lnTo>
                    <a:pt x="17311" y="18021"/>
                  </a:lnTo>
                  <a:lnTo>
                    <a:pt x="18308" y="17158"/>
                  </a:lnTo>
                  <a:lnTo>
                    <a:pt x="19343" y="16296"/>
                  </a:lnTo>
                  <a:lnTo>
                    <a:pt x="20379" y="15452"/>
                  </a:lnTo>
                  <a:lnTo>
                    <a:pt x="21395" y="14647"/>
                  </a:lnTo>
                  <a:lnTo>
                    <a:pt x="22391" y="13880"/>
                  </a:lnTo>
                  <a:lnTo>
                    <a:pt x="23350" y="13171"/>
                  </a:lnTo>
                  <a:lnTo>
                    <a:pt x="24308" y="12481"/>
                  </a:lnTo>
                  <a:lnTo>
                    <a:pt x="25248" y="11848"/>
                  </a:lnTo>
                  <a:lnTo>
                    <a:pt x="26168" y="11235"/>
                  </a:lnTo>
                  <a:lnTo>
                    <a:pt x="27050" y="10660"/>
                  </a:lnTo>
                  <a:lnTo>
                    <a:pt x="27912" y="10123"/>
                  </a:lnTo>
                  <a:lnTo>
                    <a:pt x="28775" y="9624"/>
                  </a:lnTo>
                  <a:lnTo>
                    <a:pt x="29599" y="9145"/>
                  </a:lnTo>
                  <a:lnTo>
                    <a:pt x="30385" y="8704"/>
                  </a:lnTo>
                  <a:lnTo>
                    <a:pt x="31171" y="8282"/>
                  </a:lnTo>
                  <a:lnTo>
                    <a:pt x="31919" y="7899"/>
                  </a:lnTo>
                  <a:lnTo>
                    <a:pt x="32647" y="7535"/>
                  </a:lnTo>
                  <a:lnTo>
                    <a:pt x="33357" y="7190"/>
                  </a:lnTo>
                  <a:lnTo>
                    <a:pt x="34680" y="6595"/>
                  </a:lnTo>
                  <a:lnTo>
                    <a:pt x="35906" y="6078"/>
                  </a:lnTo>
                  <a:lnTo>
                    <a:pt x="37037" y="5618"/>
                  </a:lnTo>
                  <a:lnTo>
                    <a:pt x="38053" y="5254"/>
                  </a:lnTo>
                  <a:lnTo>
                    <a:pt x="39740" y="4659"/>
                  </a:lnTo>
                  <a:lnTo>
                    <a:pt x="40411" y="4410"/>
                  </a:lnTo>
                  <a:lnTo>
                    <a:pt x="40967" y="4199"/>
                  </a:lnTo>
                  <a:lnTo>
                    <a:pt x="41217" y="4122"/>
                  </a:lnTo>
                  <a:lnTo>
                    <a:pt x="41485" y="4065"/>
                  </a:lnTo>
                  <a:lnTo>
                    <a:pt x="41772" y="4046"/>
                  </a:lnTo>
                  <a:lnTo>
                    <a:pt x="42060" y="4065"/>
                  </a:lnTo>
                  <a:lnTo>
                    <a:pt x="42367" y="4103"/>
                  </a:lnTo>
                  <a:lnTo>
                    <a:pt x="42673" y="4180"/>
                  </a:lnTo>
                  <a:lnTo>
                    <a:pt x="42999" y="4276"/>
                  </a:lnTo>
                  <a:lnTo>
                    <a:pt x="43325" y="4391"/>
                  </a:lnTo>
                  <a:lnTo>
                    <a:pt x="43670" y="4525"/>
                  </a:lnTo>
                  <a:lnTo>
                    <a:pt x="43996" y="4698"/>
                  </a:lnTo>
                  <a:lnTo>
                    <a:pt x="44341" y="4870"/>
                  </a:lnTo>
                  <a:lnTo>
                    <a:pt x="44667" y="5081"/>
                  </a:lnTo>
                  <a:lnTo>
                    <a:pt x="45012" y="5292"/>
                  </a:lnTo>
                  <a:lnTo>
                    <a:pt x="45357" y="5522"/>
                  </a:lnTo>
                  <a:lnTo>
                    <a:pt x="45683" y="5771"/>
                  </a:lnTo>
                  <a:lnTo>
                    <a:pt x="46009" y="6040"/>
                  </a:lnTo>
                  <a:lnTo>
                    <a:pt x="46335" y="6308"/>
                  </a:lnTo>
                  <a:lnTo>
                    <a:pt x="46642" y="6576"/>
                  </a:lnTo>
                  <a:lnTo>
                    <a:pt x="46948" y="6864"/>
                  </a:lnTo>
                  <a:lnTo>
                    <a:pt x="47236" y="7171"/>
                  </a:lnTo>
                  <a:lnTo>
                    <a:pt x="47524" y="7458"/>
                  </a:lnTo>
                  <a:lnTo>
                    <a:pt x="47792" y="7765"/>
                  </a:lnTo>
                  <a:lnTo>
                    <a:pt x="48041" y="8072"/>
                  </a:lnTo>
                  <a:lnTo>
                    <a:pt x="48271" y="8378"/>
                  </a:lnTo>
                  <a:lnTo>
                    <a:pt x="48501" y="8685"/>
                  </a:lnTo>
                  <a:lnTo>
                    <a:pt x="48693" y="8973"/>
                  </a:lnTo>
                  <a:lnTo>
                    <a:pt x="48885" y="9279"/>
                  </a:lnTo>
                  <a:lnTo>
                    <a:pt x="49038" y="9567"/>
                  </a:lnTo>
                  <a:lnTo>
                    <a:pt x="49172" y="9854"/>
                  </a:lnTo>
                  <a:lnTo>
                    <a:pt x="49287" y="10123"/>
                  </a:lnTo>
                  <a:lnTo>
                    <a:pt x="49364" y="10391"/>
                  </a:lnTo>
                  <a:lnTo>
                    <a:pt x="49421" y="10660"/>
                  </a:lnTo>
                  <a:lnTo>
                    <a:pt x="49479" y="10909"/>
                  </a:lnTo>
                  <a:lnTo>
                    <a:pt x="49536" y="11158"/>
                  </a:lnTo>
                  <a:lnTo>
                    <a:pt x="49613" y="11407"/>
                  </a:lnTo>
                  <a:lnTo>
                    <a:pt x="49690" y="11656"/>
                  </a:lnTo>
                  <a:lnTo>
                    <a:pt x="49920" y="12193"/>
                  </a:lnTo>
                  <a:lnTo>
                    <a:pt x="50188" y="12749"/>
                  </a:lnTo>
                  <a:lnTo>
                    <a:pt x="50514" y="13363"/>
                  </a:lnTo>
                  <a:lnTo>
                    <a:pt x="50878" y="14053"/>
                  </a:lnTo>
                  <a:lnTo>
                    <a:pt x="51818" y="15625"/>
                  </a:lnTo>
                  <a:lnTo>
                    <a:pt x="52968" y="17599"/>
                  </a:lnTo>
                  <a:lnTo>
                    <a:pt x="53620" y="18769"/>
                  </a:lnTo>
                  <a:lnTo>
                    <a:pt x="54348" y="20072"/>
                  </a:lnTo>
                  <a:lnTo>
                    <a:pt x="55134" y="21510"/>
                  </a:lnTo>
                  <a:lnTo>
                    <a:pt x="55958" y="23139"/>
                  </a:lnTo>
                  <a:lnTo>
                    <a:pt x="56859" y="24922"/>
                  </a:lnTo>
                  <a:lnTo>
                    <a:pt x="57818" y="26897"/>
                  </a:lnTo>
                  <a:lnTo>
                    <a:pt x="58201" y="26552"/>
                  </a:lnTo>
                  <a:lnTo>
                    <a:pt x="58546" y="26207"/>
                  </a:lnTo>
                  <a:lnTo>
                    <a:pt x="58853" y="25823"/>
                  </a:lnTo>
                  <a:lnTo>
                    <a:pt x="59122" y="25440"/>
                  </a:lnTo>
                  <a:lnTo>
                    <a:pt x="59371" y="25037"/>
                  </a:lnTo>
                  <a:lnTo>
                    <a:pt x="59467" y="24826"/>
                  </a:lnTo>
                  <a:lnTo>
                    <a:pt x="59562" y="24615"/>
                  </a:lnTo>
                  <a:lnTo>
                    <a:pt x="59639" y="24385"/>
                  </a:lnTo>
                  <a:lnTo>
                    <a:pt x="59716" y="24175"/>
                  </a:lnTo>
                  <a:lnTo>
                    <a:pt x="59773" y="23945"/>
                  </a:lnTo>
                  <a:lnTo>
                    <a:pt x="59812" y="23714"/>
                  </a:lnTo>
                  <a:lnTo>
                    <a:pt x="59582" y="23063"/>
                  </a:lnTo>
                  <a:lnTo>
                    <a:pt x="59313" y="22411"/>
                  </a:lnTo>
                  <a:lnTo>
                    <a:pt x="59045" y="21740"/>
                  </a:lnTo>
                  <a:lnTo>
                    <a:pt x="58757" y="21107"/>
                  </a:lnTo>
                  <a:lnTo>
                    <a:pt x="58470" y="20456"/>
                  </a:lnTo>
                  <a:lnTo>
                    <a:pt x="58163" y="19823"/>
                  </a:lnTo>
                  <a:lnTo>
                    <a:pt x="57530" y="18596"/>
                  </a:lnTo>
                  <a:lnTo>
                    <a:pt x="56879" y="17427"/>
                  </a:lnTo>
                  <a:lnTo>
                    <a:pt x="56246" y="16353"/>
                  </a:lnTo>
                  <a:lnTo>
                    <a:pt x="55613" y="15356"/>
                  </a:lnTo>
                  <a:lnTo>
                    <a:pt x="55000" y="14494"/>
                  </a:lnTo>
                  <a:lnTo>
                    <a:pt x="54693" y="14034"/>
                  </a:lnTo>
                  <a:lnTo>
                    <a:pt x="54425" y="13593"/>
                  </a:lnTo>
                  <a:lnTo>
                    <a:pt x="54214" y="13171"/>
                  </a:lnTo>
                  <a:lnTo>
                    <a:pt x="54061" y="12807"/>
                  </a:lnTo>
                  <a:lnTo>
                    <a:pt x="53946" y="12442"/>
                  </a:lnTo>
                  <a:lnTo>
                    <a:pt x="53850" y="12116"/>
                  </a:lnTo>
                  <a:lnTo>
                    <a:pt x="53811" y="11829"/>
                  </a:lnTo>
                  <a:lnTo>
                    <a:pt x="53773" y="11541"/>
                  </a:lnTo>
                  <a:lnTo>
                    <a:pt x="53773" y="11292"/>
                  </a:lnTo>
                  <a:lnTo>
                    <a:pt x="53773" y="11062"/>
                  </a:lnTo>
                  <a:lnTo>
                    <a:pt x="53811" y="10640"/>
                  </a:lnTo>
                  <a:lnTo>
                    <a:pt x="53811" y="10314"/>
                  </a:lnTo>
                  <a:lnTo>
                    <a:pt x="53811" y="10180"/>
                  </a:lnTo>
                  <a:lnTo>
                    <a:pt x="53773" y="10046"/>
                  </a:lnTo>
                  <a:lnTo>
                    <a:pt x="53524" y="9413"/>
                  </a:lnTo>
                  <a:lnTo>
                    <a:pt x="53140" y="8436"/>
                  </a:lnTo>
                  <a:lnTo>
                    <a:pt x="52949" y="7937"/>
                  </a:lnTo>
                  <a:lnTo>
                    <a:pt x="52795" y="7477"/>
                  </a:lnTo>
                  <a:lnTo>
                    <a:pt x="52757" y="7266"/>
                  </a:lnTo>
                  <a:lnTo>
                    <a:pt x="52719" y="7113"/>
                  </a:lnTo>
                  <a:lnTo>
                    <a:pt x="52719" y="6979"/>
                  </a:lnTo>
                  <a:lnTo>
                    <a:pt x="52738" y="6883"/>
                  </a:lnTo>
                  <a:lnTo>
                    <a:pt x="52182" y="5944"/>
                  </a:lnTo>
                  <a:lnTo>
                    <a:pt x="51626" y="5062"/>
                  </a:lnTo>
                  <a:lnTo>
                    <a:pt x="51089" y="4238"/>
                  </a:lnTo>
                  <a:lnTo>
                    <a:pt x="50552" y="3490"/>
                  </a:lnTo>
                  <a:lnTo>
                    <a:pt x="50284" y="3145"/>
                  </a:lnTo>
                  <a:lnTo>
                    <a:pt x="49997" y="2800"/>
                  </a:lnTo>
                  <a:lnTo>
                    <a:pt x="49728" y="2493"/>
                  </a:lnTo>
                  <a:lnTo>
                    <a:pt x="49441" y="2186"/>
                  </a:lnTo>
                  <a:lnTo>
                    <a:pt x="49153" y="1899"/>
                  </a:lnTo>
                  <a:lnTo>
                    <a:pt x="48846" y="1650"/>
                  </a:lnTo>
                  <a:lnTo>
                    <a:pt x="48559" y="1400"/>
                  </a:lnTo>
                  <a:lnTo>
                    <a:pt x="48233" y="1170"/>
                  </a:lnTo>
                  <a:lnTo>
                    <a:pt x="47926" y="959"/>
                  </a:lnTo>
                  <a:lnTo>
                    <a:pt x="47600" y="768"/>
                  </a:lnTo>
                  <a:lnTo>
                    <a:pt x="47255" y="614"/>
                  </a:lnTo>
                  <a:lnTo>
                    <a:pt x="46910" y="461"/>
                  </a:lnTo>
                  <a:lnTo>
                    <a:pt x="46546" y="327"/>
                  </a:lnTo>
                  <a:lnTo>
                    <a:pt x="46182" y="212"/>
                  </a:lnTo>
                  <a:lnTo>
                    <a:pt x="45779" y="135"/>
                  </a:lnTo>
                  <a:lnTo>
                    <a:pt x="45396" y="58"/>
                  </a:lnTo>
                  <a:lnTo>
                    <a:pt x="44974" y="20"/>
                  </a:lnTo>
                  <a:lnTo>
                    <a:pt x="44533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7" name="Google Shape;7598;p121">
              <a:extLst>
                <a:ext uri="{FF2B5EF4-FFF2-40B4-BE49-F238E27FC236}">
                  <a16:creationId xmlns:a16="http://schemas.microsoft.com/office/drawing/2014/main" id="{D03C0C47-5777-3E07-FC8F-0EEF2265C627}"/>
                </a:ext>
              </a:extLst>
            </p:cNvPr>
            <p:cNvSpPr/>
            <p:nvPr/>
          </p:nvSpPr>
          <p:spPr>
            <a:xfrm>
              <a:off x="4081580" y="2550587"/>
              <a:ext cx="891278" cy="625408"/>
            </a:xfrm>
            <a:custGeom>
              <a:avLst/>
              <a:gdLst/>
              <a:ahLst/>
              <a:cxnLst/>
              <a:rect l="l" t="t" r="r" b="b"/>
              <a:pathLst>
                <a:path w="53466" h="37517" extrusionOk="0">
                  <a:moveTo>
                    <a:pt x="37420" y="1"/>
                  </a:moveTo>
                  <a:lnTo>
                    <a:pt x="37133" y="20"/>
                  </a:lnTo>
                  <a:lnTo>
                    <a:pt x="36865" y="77"/>
                  </a:lnTo>
                  <a:lnTo>
                    <a:pt x="36615" y="154"/>
                  </a:lnTo>
                  <a:lnTo>
                    <a:pt x="36059" y="365"/>
                  </a:lnTo>
                  <a:lnTo>
                    <a:pt x="35388" y="614"/>
                  </a:lnTo>
                  <a:lnTo>
                    <a:pt x="33701" y="1209"/>
                  </a:lnTo>
                  <a:lnTo>
                    <a:pt x="32685" y="1573"/>
                  </a:lnTo>
                  <a:lnTo>
                    <a:pt x="31554" y="2033"/>
                  </a:lnTo>
                  <a:lnTo>
                    <a:pt x="30328" y="2550"/>
                  </a:lnTo>
                  <a:lnTo>
                    <a:pt x="29005" y="3145"/>
                  </a:lnTo>
                  <a:lnTo>
                    <a:pt x="28295" y="3490"/>
                  </a:lnTo>
                  <a:lnTo>
                    <a:pt x="27567" y="3854"/>
                  </a:lnTo>
                  <a:lnTo>
                    <a:pt x="26819" y="4237"/>
                  </a:lnTo>
                  <a:lnTo>
                    <a:pt x="26033" y="4659"/>
                  </a:lnTo>
                  <a:lnTo>
                    <a:pt x="25247" y="5100"/>
                  </a:lnTo>
                  <a:lnTo>
                    <a:pt x="24423" y="5579"/>
                  </a:lnTo>
                  <a:lnTo>
                    <a:pt x="23560" y="6078"/>
                  </a:lnTo>
                  <a:lnTo>
                    <a:pt x="22698" y="6615"/>
                  </a:lnTo>
                  <a:lnTo>
                    <a:pt x="21816" y="7190"/>
                  </a:lnTo>
                  <a:lnTo>
                    <a:pt x="20896" y="7803"/>
                  </a:lnTo>
                  <a:lnTo>
                    <a:pt x="19956" y="8436"/>
                  </a:lnTo>
                  <a:lnTo>
                    <a:pt x="18998" y="9126"/>
                  </a:lnTo>
                  <a:lnTo>
                    <a:pt x="18039" y="9835"/>
                  </a:lnTo>
                  <a:lnTo>
                    <a:pt x="17043" y="10602"/>
                  </a:lnTo>
                  <a:lnTo>
                    <a:pt x="16027" y="11407"/>
                  </a:lnTo>
                  <a:lnTo>
                    <a:pt x="14991" y="12251"/>
                  </a:lnTo>
                  <a:lnTo>
                    <a:pt x="13956" y="13113"/>
                  </a:lnTo>
                  <a:lnTo>
                    <a:pt x="12959" y="13976"/>
                  </a:lnTo>
                  <a:lnTo>
                    <a:pt x="12020" y="14858"/>
                  </a:lnTo>
                  <a:lnTo>
                    <a:pt x="11119" y="15740"/>
                  </a:lnTo>
                  <a:lnTo>
                    <a:pt x="10237" y="16621"/>
                  </a:lnTo>
                  <a:lnTo>
                    <a:pt x="9413" y="17503"/>
                  </a:lnTo>
                  <a:lnTo>
                    <a:pt x="8608" y="18385"/>
                  </a:lnTo>
                  <a:lnTo>
                    <a:pt x="7841" y="19267"/>
                  </a:lnTo>
                  <a:lnTo>
                    <a:pt x="7132" y="20149"/>
                  </a:lnTo>
                  <a:lnTo>
                    <a:pt x="6441" y="21011"/>
                  </a:lnTo>
                  <a:lnTo>
                    <a:pt x="5790" y="21893"/>
                  </a:lnTo>
                  <a:lnTo>
                    <a:pt x="5176" y="22756"/>
                  </a:lnTo>
                  <a:lnTo>
                    <a:pt x="4601" y="23619"/>
                  </a:lnTo>
                  <a:lnTo>
                    <a:pt x="4064" y="24481"/>
                  </a:lnTo>
                  <a:lnTo>
                    <a:pt x="3547" y="25325"/>
                  </a:lnTo>
                  <a:lnTo>
                    <a:pt x="3087" y="26168"/>
                  </a:lnTo>
                  <a:lnTo>
                    <a:pt x="2646" y="26993"/>
                  </a:lnTo>
                  <a:lnTo>
                    <a:pt x="2243" y="27798"/>
                  </a:lnTo>
                  <a:lnTo>
                    <a:pt x="1879" y="28603"/>
                  </a:lnTo>
                  <a:lnTo>
                    <a:pt x="1534" y="29408"/>
                  </a:lnTo>
                  <a:lnTo>
                    <a:pt x="1246" y="30175"/>
                  </a:lnTo>
                  <a:lnTo>
                    <a:pt x="978" y="30942"/>
                  </a:lnTo>
                  <a:lnTo>
                    <a:pt x="729" y="31689"/>
                  </a:lnTo>
                  <a:lnTo>
                    <a:pt x="537" y="32418"/>
                  </a:lnTo>
                  <a:lnTo>
                    <a:pt x="364" y="33127"/>
                  </a:lnTo>
                  <a:lnTo>
                    <a:pt x="230" y="33798"/>
                  </a:lnTo>
                  <a:lnTo>
                    <a:pt x="134" y="34469"/>
                  </a:lnTo>
                  <a:lnTo>
                    <a:pt x="58" y="35121"/>
                  </a:lnTo>
                  <a:lnTo>
                    <a:pt x="0" y="35753"/>
                  </a:lnTo>
                  <a:lnTo>
                    <a:pt x="0" y="36348"/>
                  </a:lnTo>
                  <a:lnTo>
                    <a:pt x="19" y="36923"/>
                  </a:lnTo>
                  <a:lnTo>
                    <a:pt x="77" y="37479"/>
                  </a:lnTo>
                  <a:lnTo>
                    <a:pt x="633" y="37517"/>
                  </a:lnTo>
                  <a:lnTo>
                    <a:pt x="1802" y="37517"/>
                  </a:lnTo>
                  <a:lnTo>
                    <a:pt x="2435" y="37498"/>
                  </a:lnTo>
                  <a:lnTo>
                    <a:pt x="3067" y="37459"/>
                  </a:lnTo>
                  <a:lnTo>
                    <a:pt x="3719" y="37402"/>
                  </a:lnTo>
                  <a:lnTo>
                    <a:pt x="5080" y="37268"/>
                  </a:lnTo>
                  <a:lnTo>
                    <a:pt x="6480" y="37114"/>
                  </a:lnTo>
                  <a:lnTo>
                    <a:pt x="7918" y="36961"/>
                  </a:lnTo>
                  <a:lnTo>
                    <a:pt x="8665" y="36904"/>
                  </a:lnTo>
                  <a:lnTo>
                    <a:pt x="9394" y="36865"/>
                  </a:lnTo>
                  <a:lnTo>
                    <a:pt x="10141" y="36827"/>
                  </a:lnTo>
                  <a:lnTo>
                    <a:pt x="10908" y="36808"/>
                  </a:lnTo>
                  <a:lnTo>
                    <a:pt x="11675" y="36808"/>
                  </a:lnTo>
                  <a:lnTo>
                    <a:pt x="12959" y="36827"/>
                  </a:lnTo>
                  <a:lnTo>
                    <a:pt x="14186" y="36789"/>
                  </a:lnTo>
                  <a:lnTo>
                    <a:pt x="15336" y="36712"/>
                  </a:lnTo>
                  <a:lnTo>
                    <a:pt x="16410" y="36597"/>
                  </a:lnTo>
                  <a:lnTo>
                    <a:pt x="17426" y="36463"/>
                  </a:lnTo>
                  <a:lnTo>
                    <a:pt x="18346" y="36309"/>
                  </a:lnTo>
                  <a:lnTo>
                    <a:pt x="19190" y="36118"/>
                  </a:lnTo>
                  <a:lnTo>
                    <a:pt x="19937" y="35907"/>
                  </a:lnTo>
                  <a:lnTo>
                    <a:pt x="20608" y="35677"/>
                  </a:lnTo>
                  <a:lnTo>
                    <a:pt x="20896" y="35562"/>
                  </a:lnTo>
                  <a:lnTo>
                    <a:pt x="21164" y="35447"/>
                  </a:lnTo>
                  <a:lnTo>
                    <a:pt x="21433" y="35332"/>
                  </a:lnTo>
                  <a:lnTo>
                    <a:pt x="21643" y="35197"/>
                  </a:lnTo>
                  <a:lnTo>
                    <a:pt x="21854" y="35082"/>
                  </a:lnTo>
                  <a:lnTo>
                    <a:pt x="22027" y="34948"/>
                  </a:lnTo>
                  <a:lnTo>
                    <a:pt x="22180" y="34833"/>
                  </a:lnTo>
                  <a:lnTo>
                    <a:pt x="22314" y="34699"/>
                  </a:lnTo>
                  <a:lnTo>
                    <a:pt x="22410" y="34565"/>
                  </a:lnTo>
                  <a:lnTo>
                    <a:pt x="22487" y="34450"/>
                  </a:lnTo>
                  <a:lnTo>
                    <a:pt x="22525" y="34316"/>
                  </a:lnTo>
                  <a:lnTo>
                    <a:pt x="22544" y="34201"/>
                  </a:lnTo>
                  <a:lnTo>
                    <a:pt x="22544" y="34086"/>
                  </a:lnTo>
                  <a:lnTo>
                    <a:pt x="22506" y="33970"/>
                  </a:lnTo>
                  <a:lnTo>
                    <a:pt x="22506" y="33951"/>
                  </a:lnTo>
                  <a:lnTo>
                    <a:pt x="22295" y="33683"/>
                  </a:lnTo>
                  <a:lnTo>
                    <a:pt x="22199" y="33530"/>
                  </a:lnTo>
                  <a:lnTo>
                    <a:pt x="22142" y="33376"/>
                  </a:lnTo>
                  <a:lnTo>
                    <a:pt x="22065" y="33223"/>
                  </a:lnTo>
                  <a:lnTo>
                    <a:pt x="22027" y="33069"/>
                  </a:lnTo>
                  <a:lnTo>
                    <a:pt x="21988" y="32897"/>
                  </a:lnTo>
                  <a:lnTo>
                    <a:pt x="21969" y="32724"/>
                  </a:lnTo>
                  <a:lnTo>
                    <a:pt x="21950" y="32494"/>
                  </a:lnTo>
                  <a:lnTo>
                    <a:pt x="21969" y="32284"/>
                  </a:lnTo>
                  <a:lnTo>
                    <a:pt x="21988" y="32073"/>
                  </a:lnTo>
                  <a:lnTo>
                    <a:pt x="22008" y="31862"/>
                  </a:lnTo>
                  <a:lnTo>
                    <a:pt x="22065" y="31651"/>
                  </a:lnTo>
                  <a:lnTo>
                    <a:pt x="22123" y="31459"/>
                  </a:lnTo>
                  <a:lnTo>
                    <a:pt x="22199" y="31267"/>
                  </a:lnTo>
                  <a:lnTo>
                    <a:pt x="22295" y="31076"/>
                  </a:lnTo>
                  <a:lnTo>
                    <a:pt x="22410" y="30884"/>
                  </a:lnTo>
                  <a:lnTo>
                    <a:pt x="22525" y="30712"/>
                  </a:lnTo>
                  <a:lnTo>
                    <a:pt x="22659" y="30539"/>
                  </a:lnTo>
                  <a:lnTo>
                    <a:pt x="22813" y="30366"/>
                  </a:lnTo>
                  <a:lnTo>
                    <a:pt x="22966" y="30194"/>
                  </a:lnTo>
                  <a:lnTo>
                    <a:pt x="23139" y="30021"/>
                  </a:lnTo>
                  <a:lnTo>
                    <a:pt x="23330" y="29868"/>
                  </a:lnTo>
                  <a:lnTo>
                    <a:pt x="23522" y="29715"/>
                  </a:lnTo>
                  <a:lnTo>
                    <a:pt x="23963" y="29427"/>
                  </a:lnTo>
                  <a:lnTo>
                    <a:pt x="24461" y="29159"/>
                  </a:lnTo>
                  <a:lnTo>
                    <a:pt x="24998" y="28910"/>
                  </a:lnTo>
                  <a:lnTo>
                    <a:pt x="25592" y="28680"/>
                  </a:lnTo>
                  <a:lnTo>
                    <a:pt x="26225" y="28469"/>
                  </a:lnTo>
                  <a:lnTo>
                    <a:pt x="26915" y="28277"/>
                  </a:lnTo>
                  <a:lnTo>
                    <a:pt x="27644" y="28104"/>
                  </a:lnTo>
                  <a:lnTo>
                    <a:pt x="28430" y="27951"/>
                  </a:lnTo>
                  <a:lnTo>
                    <a:pt x="28832" y="27874"/>
                  </a:lnTo>
                  <a:lnTo>
                    <a:pt x="29292" y="27740"/>
                  </a:lnTo>
                  <a:lnTo>
                    <a:pt x="29752" y="27587"/>
                  </a:lnTo>
                  <a:lnTo>
                    <a:pt x="30251" y="27395"/>
                  </a:lnTo>
                  <a:lnTo>
                    <a:pt x="30788" y="27184"/>
                  </a:lnTo>
                  <a:lnTo>
                    <a:pt x="31324" y="26954"/>
                  </a:lnTo>
                  <a:lnTo>
                    <a:pt x="31880" y="26686"/>
                  </a:lnTo>
                  <a:lnTo>
                    <a:pt x="32455" y="26417"/>
                  </a:lnTo>
                  <a:lnTo>
                    <a:pt x="33625" y="25804"/>
                  </a:lnTo>
                  <a:lnTo>
                    <a:pt x="34813" y="25133"/>
                  </a:lnTo>
                  <a:lnTo>
                    <a:pt x="35983" y="24443"/>
                  </a:lnTo>
                  <a:lnTo>
                    <a:pt x="37152" y="23753"/>
                  </a:lnTo>
                  <a:lnTo>
                    <a:pt x="38264" y="23043"/>
                  </a:lnTo>
                  <a:lnTo>
                    <a:pt x="39299" y="22392"/>
                  </a:lnTo>
                  <a:lnTo>
                    <a:pt x="41044" y="21222"/>
                  </a:lnTo>
                  <a:lnTo>
                    <a:pt x="42251" y="20398"/>
                  </a:lnTo>
                  <a:lnTo>
                    <a:pt x="42673" y="20091"/>
                  </a:lnTo>
                  <a:lnTo>
                    <a:pt x="46315" y="24960"/>
                  </a:lnTo>
                  <a:lnTo>
                    <a:pt x="46469" y="25018"/>
                  </a:lnTo>
                  <a:lnTo>
                    <a:pt x="46622" y="25075"/>
                  </a:lnTo>
                  <a:lnTo>
                    <a:pt x="46776" y="25114"/>
                  </a:lnTo>
                  <a:lnTo>
                    <a:pt x="46948" y="25152"/>
                  </a:lnTo>
                  <a:lnTo>
                    <a:pt x="47331" y="25210"/>
                  </a:lnTo>
                  <a:lnTo>
                    <a:pt x="47734" y="25210"/>
                  </a:lnTo>
                  <a:lnTo>
                    <a:pt x="48175" y="25191"/>
                  </a:lnTo>
                  <a:lnTo>
                    <a:pt x="48635" y="25133"/>
                  </a:lnTo>
                  <a:lnTo>
                    <a:pt x="49114" y="25037"/>
                  </a:lnTo>
                  <a:lnTo>
                    <a:pt x="49594" y="24903"/>
                  </a:lnTo>
                  <a:lnTo>
                    <a:pt x="50092" y="24750"/>
                  </a:lnTo>
                  <a:lnTo>
                    <a:pt x="50610" y="24558"/>
                  </a:lnTo>
                  <a:lnTo>
                    <a:pt x="51108" y="24347"/>
                  </a:lnTo>
                  <a:lnTo>
                    <a:pt x="51606" y="24098"/>
                  </a:lnTo>
                  <a:lnTo>
                    <a:pt x="52105" y="23829"/>
                  </a:lnTo>
                  <a:lnTo>
                    <a:pt x="52584" y="23523"/>
                  </a:lnTo>
                  <a:lnTo>
                    <a:pt x="53044" y="23197"/>
                  </a:lnTo>
                  <a:lnTo>
                    <a:pt x="53466" y="22852"/>
                  </a:lnTo>
                  <a:lnTo>
                    <a:pt x="52507" y="20877"/>
                  </a:lnTo>
                  <a:lnTo>
                    <a:pt x="51606" y="19094"/>
                  </a:lnTo>
                  <a:lnTo>
                    <a:pt x="50782" y="17465"/>
                  </a:lnTo>
                  <a:lnTo>
                    <a:pt x="49996" y="16027"/>
                  </a:lnTo>
                  <a:lnTo>
                    <a:pt x="49268" y="14724"/>
                  </a:lnTo>
                  <a:lnTo>
                    <a:pt x="48616" y="13554"/>
                  </a:lnTo>
                  <a:lnTo>
                    <a:pt x="47466" y="11580"/>
                  </a:lnTo>
                  <a:lnTo>
                    <a:pt x="46526" y="10008"/>
                  </a:lnTo>
                  <a:lnTo>
                    <a:pt x="46162" y="9318"/>
                  </a:lnTo>
                  <a:lnTo>
                    <a:pt x="45836" y="8704"/>
                  </a:lnTo>
                  <a:lnTo>
                    <a:pt x="45568" y="8148"/>
                  </a:lnTo>
                  <a:lnTo>
                    <a:pt x="45338" y="7611"/>
                  </a:lnTo>
                  <a:lnTo>
                    <a:pt x="45261" y="7362"/>
                  </a:lnTo>
                  <a:lnTo>
                    <a:pt x="45184" y="7113"/>
                  </a:lnTo>
                  <a:lnTo>
                    <a:pt x="45127" y="6864"/>
                  </a:lnTo>
                  <a:lnTo>
                    <a:pt x="45069" y="6615"/>
                  </a:lnTo>
                  <a:lnTo>
                    <a:pt x="45012" y="6346"/>
                  </a:lnTo>
                  <a:lnTo>
                    <a:pt x="44935" y="6078"/>
                  </a:lnTo>
                  <a:lnTo>
                    <a:pt x="44820" y="5809"/>
                  </a:lnTo>
                  <a:lnTo>
                    <a:pt x="44686" y="5522"/>
                  </a:lnTo>
                  <a:lnTo>
                    <a:pt x="44533" y="5234"/>
                  </a:lnTo>
                  <a:lnTo>
                    <a:pt x="44341" y="4928"/>
                  </a:lnTo>
                  <a:lnTo>
                    <a:pt x="44149" y="4640"/>
                  </a:lnTo>
                  <a:lnTo>
                    <a:pt x="43919" y="4333"/>
                  </a:lnTo>
                  <a:lnTo>
                    <a:pt x="43689" y="4027"/>
                  </a:lnTo>
                  <a:lnTo>
                    <a:pt x="43440" y="3720"/>
                  </a:lnTo>
                  <a:lnTo>
                    <a:pt x="43172" y="3413"/>
                  </a:lnTo>
                  <a:lnTo>
                    <a:pt x="42884" y="3126"/>
                  </a:lnTo>
                  <a:lnTo>
                    <a:pt x="42596" y="2819"/>
                  </a:lnTo>
                  <a:lnTo>
                    <a:pt x="42290" y="2531"/>
                  </a:lnTo>
                  <a:lnTo>
                    <a:pt x="41983" y="2263"/>
                  </a:lnTo>
                  <a:lnTo>
                    <a:pt x="41657" y="1995"/>
                  </a:lnTo>
                  <a:lnTo>
                    <a:pt x="41331" y="1726"/>
                  </a:lnTo>
                  <a:lnTo>
                    <a:pt x="41005" y="1477"/>
                  </a:lnTo>
                  <a:lnTo>
                    <a:pt x="40660" y="1247"/>
                  </a:lnTo>
                  <a:lnTo>
                    <a:pt x="40315" y="1036"/>
                  </a:lnTo>
                  <a:lnTo>
                    <a:pt x="39989" y="825"/>
                  </a:lnTo>
                  <a:lnTo>
                    <a:pt x="39644" y="653"/>
                  </a:lnTo>
                  <a:lnTo>
                    <a:pt x="39318" y="480"/>
                  </a:lnTo>
                  <a:lnTo>
                    <a:pt x="38973" y="346"/>
                  </a:lnTo>
                  <a:lnTo>
                    <a:pt x="38647" y="231"/>
                  </a:lnTo>
                  <a:lnTo>
                    <a:pt x="38321" y="135"/>
                  </a:lnTo>
                  <a:lnTo>
                    <a:pt x="38015" y="58"/>
                  </a:lnTo>
                  <a:lnTo>
                    <a:pt x="37708" y="20"/>
                  </a:lnTo>
                  <a:lnTo>
                    <a:pt x="37420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8" name="Google Shape;7599;p121">
              <a:extLst>
                <a:ext uri="{FF2B5EF4-FFF2-40B4-BE49-F238E27FC236}">
                  <a16:creationId xmlns:a16="http://schemas.microsoft.com/office/drawing/2014/main" id="{8A91D869-CAB0-C858-49DA-ED17B97F0DBB}"/>
                </a:ext>
              </a:extLst>
            </p:cNvPr>
            <p:cNvSpPr/>
            <p:nvPr/>
          </p:nvSpPr>
          <p:spPr>
            <a:xfrm>
              <a:off x="4680766" y="3113350"/>
              <a:ext cx="320547" cy="332050"/>
            </a:xfrm>
            <a:custGeom>
              <a:avLst/>
              <a:gdLst/>
              <a:ahLst/>
              <a:cxnLst/>
              <a:rect l="l" t="t" r="r" b="b"/>
              <a:pathLst>
                <a:path w="19229" h="19919" extrusionOk="0">
                  <a:moveTo>
                    <a:pt x="2895" y="1"/>
                  </a:moveTo>
                  <a:lnTo>
                    <a:pt x="2991" y="288"/>
                  </a:lnTo>
                  <a:lnTo>
                    <a:pt x="3068" y="576"/>
                  </a:lnTo>
                  <a:lnTo>
                    <a:pt x="3125" y="863"/>
                  </a:lnTo>
                  <a:lnTo>
                    <a:pt x="3183" y="1170"/>
                  </a:lnTo>
                  <a:lnTo>
                    <a:pt x="3221" y="1458"/>
                  </a:lnTo>
                  <a:lnTo>
                    <a:pt x="3240" y="1764"/>
                  </a:lnTo>
                  <a:lnTo>
                    <a:pt x="3259" y="2071"/>
                  </a:lnTo>
                  <a:lnTo>
                    <a:pt x="3259" y="2378"/>
                  </a:lnTo>
                  <a:lnTo>
                    <a:pt x="3240" y="2684"/>
                  </a:lnTo>
                  <a:lnTo>
                    <a:pt x="3221" y="3010"/>
                  </a:lnTo>
                  <a:lnTo>
                    <a:pt x="3144" y="3624"/>
                  </a:lnTo>
                  <a:lnTo>
                    <a:pt x="3029" y="4276"/>
                  </a:lnTo>
                  <a:lnTo>
                    <a:pt x="2857" y="4908"/>
                  </a:lnTo>
                  <a:lnTo>
                    <a:pt x="2646" y="5560"/>
                  </a:lnTo>
                  <a:lnTo>
                    <a:pt x="2397" y="6212"/>
                  </a:lnTo>
                  <a:lnTo>
                    <a:pt x="2090" y="6844"/>
                  </a:lnTo>
                  <a:lnTo>
                    <a:pt x="1764" y="7496"/>
                  </a:lnTo>
                  <a:lnTo>
                    <a:pt x="1381" y="8129"/>
                  </a:lnTo>
                  <a:lnTo>
                    <a:pt x="959" y="8761"/>
                  </a:lnTo>
                  <a:lnTo>
                    <a:pt x="499" y="9394"/>
                  </a:lnTo>
                  <a:lnTo>
                    <a:pt x="0" y="10007"/>
                  </a:lnTo>
                  <a:lnTo>
                    <a:pt x="6097" y="15030"/>
                  </a:lnTo>
                  <a:lnTo>
                    <a:pt x="9240" y="17637"/>
                  </a:lnTo>
                  <a:lnTo>
                    <a:pt x="11924" y="19919"/>
                  </a:lnTo>
                  <a:lnTo>
                    <a:pt x="12749" y="18902"/>
                  </a:lnTo>
                  <a:lnTo>
                    <a:pt x="13535" y="17886"/>
                  </a:lnTo>
                  <a:lnTo>
                    <a:pt x="14282" y="16890"/>
                  </a:lnTo>
                  <a:lnTo>
                    <a:pt x="14991" y="15912"/>
                  </a:lnTo>
                  <a:lnTo>
                    <a:pt x="15662" y="14953"/>
                  </a:lnTo>
                  <a:lnTo>
                    <a:pt x="16295" y="14014"/>
                  </a:lnTo>
                  <a:lnTo>
                    <a:pt x="16870" y="13132"/>
                  </a:lnTo>
                  <a:lnTo>
                    <a:pt x="17388" y="12270"/>
                  </a:lnTo>
                  <a:lnTo>
                    <a:pt x="17848" y="11445"/>
                  </a:lnTo>
                  <a:lnTo>
                    <a:pt x="18250" y="10678"/>
                  </a:lnTo>
                  <a:lnTo>
                    <a:pt x="18595" y="9969"/>
                  </a:lnTo>
                  <a:lnTo>
                    <a:pt x="18864" y="9317"/>
                  </a:lnTo>
                  <a:lnTo>
                    <a:pt x="18960" y="9030"/>
                  </a:lnTo>
                  <a:lnTo>
                    <a:pt x="19056" y="8742"/>
                  </a:lnTo>
                  <a:lnTo>
                    <a:pt x="19132" y="8474"/>
                  </a:lnTo>
                  <a:lnTo>
                    <a:pt x="19171" y="8225"/>
                  </a:lnTo>
                  <a:lnTo>
                    <a:pt x="19209" y="7995"/>
                  </a:lnTo>
                  <a:lnTo>
                    <a:pt x="19228" y="7784"/>
                  </a:lnTo>
                  <a:lnTo>
                    <a:pt x="19209" y="7592"/>
                  </a:lnTo>
                  <a:lnTo>
                    <a:pt x="19171" y="7420"/>
                  </a:lnTo>
                  <a:lnTo>
                    <a:pt x="19036" y="6979"/>
                  </a:lnTo>
                  <a:lnTo>
                    <a:pt x="18883" y="6519"/>
                  </a:lnTo>
                  <a:lnTo>
                    <a:pt x="18672" y="6058"/>
                  </a:lnTo>
                  <a:lnTo>
                    <a:pt x="18423" y="5618"/>
                  </a:lnTo>
                  <a:lnTo>
                    <a:pt x="18289" y="5387"/>
                  </a:lnTo>
                  <a:lnTo>
                    <a:pt x="18116" y="5157"/>
                  </a:lnTo>
                  <a:lnTo>
                    <a:pt x="17963" y="4947"/>
                  </a:lnTo>
                  <a:lnTo>
                    <a:pt x="17771" y="4717"/>
                  </a:lnTo>
                  <a:lnTo>
                    <a:pt x="17579" y="4506"/>
                  </a:lnTo>
                  <a:lnTo>
                    <a:pt x="17369" y="4295"/>
                  </a:lnTo>
                  <a:lnTo>
                    <a:pt x="17139" y="4084"/>
                  </a:lnTo>
                  <a:lnTo>
                    <a:pt x="16889" y="3873"/>
                  </a:lnTo>
                  <a:lnTo>
                    <a:pt x="16640" y="3662"/>
                  </a:lnTo>
                  <a:lnTo>
                    <a:pt x="16353" y="3451"/>
                  </a:lnTo>
                  <a:lnTo>
                    <a:pt x="16065" y="3260"/>
                  </a:lnTo>
                  <a:lnTo>
                    <a:pt x="15739" y="3068"/>
                  </a:lnTo>
                  <a:lnTo>
                    <a:pt x="15413" y="2876"/>
                  </a:lnTo>
                  <a:lnTo>
                    <a:pt x="15049" y="2684"/>
                  </a:lnTo>
                  <a:lnTo>
                    <a:pt x="14666" y="2493"/>
                  </a:lnTo>
                  <a:lnTo>
                    <a:pt x="14282" y="2320"/>
                  </a:lnTo>
                  <a:lnTo>
                    <a:pt x="13860" y="2148"/>
                  </a:lnTo>
                  <a:lnTo>
                    <a:pt x="13420" y="1975"/>
                  </a:lnTo>
                  <a:lnTo>
                    <a:pt x="12940" y="1822"/>
                  </a:lnTo>
                  <a:lnTo>
                    <a:pt x="12461" y="1649"/>
                  </a:lnTo>
                  <a:lnTo>
                    <a:pt x="11943" y="1515"/>
                  </a:lnTo>
                  <a:lnTo>
                    <a:pt x="11407" y="1362"/>
                  </a:lnTo>
                  <a:lnTo>
                    <a:pt x="10832" y="1228"/>
                  </a:lnTo>
                  <a:lnTo>
                    <a:pt x="10237" y="1093"/>
                  </a:lnTo>
                  <a:lnTo>
                    <a:pt x="9432" y="921"/>
                  </a:lnTo>
                  <a:lnTo>
                    <a:pt x="8589" y="767"/>
                  </a:lnTo>
                  <a:lnTo>
                    <a:pt x="7707" y="614"/>
                  </a:lnTo>
                  <a:lnTo>
                    <a:pt x="6787" y="480"/>
                  </a:lnTo>
                  <a:lnTo>
                    <a:pt x="4889" y="211"/>
                  </a:lnTo>
                  <a:lnTo>
                    <a:pt x="2895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9" name="Google Shape;7600;p121">
              <a:extLst>
                <a:ext uri="{FF2B5EF4-FFF2-40B4-BE49-F238E27FC236}">
                  <a16:creationId xmlns:a16="http://schemas.microsoft.com/office/drawing/2014/main" id="{88403B87-BDC9-B9DD-FE39-8244DD3FE5D5}"/>
                </a:ext>
              </a:extLst>
            </p:cNvPr>
            <p:cNvSpPr/>
            <p:nvPr/>
          </p:nvSpPr>
          <p:spPr>
            <a:xfrm>
              <a:off x="4447803" y="3096096"/>
              <a:ext cx="287307" cy="184087"/>
            </a:xfrm>
            <a:custGeom>
              <a:avLst/>
              <a:gdLst/>
              <a:ahLst/>
              <a:cxnLst/>
              <a:rect l="l" t="t" r="r" b="b"/>
              <a:pathLst>
                <a:path w="17235" h="11043" extrusionOk="0">
                  <a:moveTo>
                    <a:pt x="0" y="0"/>
                  </a:moveTo>
                  <a:lnTo>
                    <a:pt x="19" y="173"/>
                  </a:lnTo>
                  <a:lnTo>
                    <a:pt x="58" y="345"/>
                  </a:lnTo>
                  <a:lnTo>
                    <a:pt x="96" y="499"/>
                  </a:lnTo>
                  <a:lnTo>
                    <a:pt x="173" y="652"/>
                  </a:lnTo>
                  <a:lnTo>
                    <a:pt x="230" y="806"/>
                  </a:lnTo>
                  <a:lnTo>
                    <a:pt x="326" y="959"/>
                  </a:lnTo>
                  <a:lnTo>
                    <a:pt x="537" y="1227"/>
                  </a:lnTo>
                  <a:lnTo>
                    <a:pt x="786" y="1515"/>
                  </a:lnTo>
                  <a:lnTo>
                    <a:pt x="1093" y="1783"/>
                  </a:lnTo>
                  <a:lnTo>
                    <a:pt x="1457" y="2052"/>
                  </a:lnTo>
                  <a:lnTo>
                    <a:pt x="1841" y="2301"/>
                  </a:lnTo>
                  <a:lnTo>
                    <a:pt x="2262" y="2569"/>
                  </a:lnTo>
                  <a:lnTo>
                    <a:pt x="2742" y="2838"/>
                  </a:lnTo>
                  <a:lnTo>
                    <a:pt x="3758" y="3432"/>
                  </a:lnTo>
                  <a:lnTo>
                    <a:pt x="4908" y="4084"/>
                  </a:lnTo>
                  <a:lnTo>
                    <a:pt x="5502" y="4429"/>
                  </a:lnTo>
                  <a:lnTo>
                    <a:pt x="6135" y="4831"/>
                  </a:lnTo>
                  <a:lnTo>
                    <a:pt x="6787" y="5253"/>
                  </a:lnTo>
                  <a:lnTo>
                    <a:pt x="7438" y="5713"/>
                  </a:lnTo>
                  <a:lnTo>
                    <a:pt x="8109" y="6231"/>
                  </a:lnTo>
                  <a:lnTo>
                    <a:pt x="8799" y="6787"/>
                  </a:lnTo>
                  <a:lnTo>
                    <a:pt x="11157" y="8742"/>
                  </a:lnTo>
                  <a:lnTo>
                    <a:pt x="13975" y="11042"/>
                  </a:lnTo>
                  <a:lnTo>
                    <a:pt x="14474" y="10429"/>
                  </a:lnTo>
                  <a:lnTo>
                    <a:pt x="14934" y="9796"/>
                  </a:lnTo>
                  <a:lnTo>
                    <a:pt x="15356" y="9164"/>
                  </a:lnTo>
                  <a:lnTo>
                    <a:pt x="15739" y="8531"/>
                  </a:lnTo>
                  <a:lnTo>
                    <a:pt x="16065" y="7879"/>
                  </a:lnTo>
                  <a:lnTo>
                    <a:pt x="16372" y="7247"/>
                  </a:lnTo>
                  <a:lnTo>
                    <a:pt x="16621" y="6595"/>
                  </a:lnTo>
                  <a:lnTo>
                    <a:pt x="16832" y="5943"/>
                  </a:lnTo>
                  <a:lnTo>
                    <a:pt x="17004" y="5311"/>
                  </a:lnTo>
                  <a:lnTo>
                    <a:pt x="17119" y="4659"/>
                  </a:lnTo>
                  <a:lnTo>
                    <a:pt x="17196" y="4045"/>
                  </a:lnTo>
                  <a:lnTo>
                    <a:pt x="17215" y="3719"/>
                  </a:lnTo>
                  <a:lnTo>
                    <a:pt x="17234" y="3413"/>
                  </a:lnTo>
                  <a:lnTo>
                    <a:pt x="17234" y="3106"/>
                  </a:lnTo>
                  <a:lnTo>
                    <a:pt x="17215" y="2799"/>
                  </a:lnTo>
                  <a:lnTo>
                    <a:pt x="17196" y="2493"/>
                  </a:lnTo>
                  <a:lnTo>
                    <a:pt x="17158" y="2205"/>
                  </a:lnTo>
                  <a:lnTo>
                    <a:pt x="17100" y="1898"/>
                  </a:lnTo>
                  <a:lnTo>
                    <a:pt x="17043" y="1611"/>
                  </a:lnTo>
                  <a:lnTo>
                    <a:pt x="16966" y="1323"/>
                  </a:lnTo>
                  <a:lnTo>
                    <a:pt x="16870" y="1036"/>
                  </a:lnTo>
                  <a:lnTo>
                    <a:pt x="14761" y="825"/>
                  </a:lnTo>
                  <a:lnTo>
                    <a:pt x="12595" y="652"/>
                  </a:lnTo>
                  <a:lnTo>
                    <a:pt x="10410" y="499"/>
                  </a:lnTo>
                  <a:lnTo>
                    <a:pt x="8224" y="365"/>
                  </a:lnTo>
                  <a:lnTo>
                    <a:pt x="6077" y="250"/>
                  </a:lnTo>
                  <a:lnTo>
                    <a:pt x="3969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0" name="Google Shape;7601;p121">
              <a:extLst>
                <a:ext uri="{FF2B5EF4-FFF2-40B4-BE49-F238E27FC236}">
                  <a16:creationId xmlns:a16="http://schemas.microsoft.com/office/drawing/2014/main" id="{4D6BED70-42CB-4934-1853-8B309AE7A2BA}"/>
                </a:ext>
              </a:extLst>
            </p:cNvPr>
            <p:cNvSpPr/>
            <p:nvPr/>
          </p:nvSpPr>
          <p:spPr>
            <a:xfrm>
              <a:off x="4595916" y="2007045"/>
              <a:ext cx="495666" cy="314163"/>
            </a:xfrm>
            <a:custGeom>
              <a:avLst/>
              <a:gdLst/>
              <a:ahLst/>
              <a:cxnLst/>
              <a:rect l="l" t="t" r="r" b="b"/>
              <a:pathLst>
                <a:path w="29734" h="18846" extrusionOk="0">
                  <a:moveTo>
                    <a:pt x="14972" y="1"/>
                  </a:moveTo>
                  <a:lnTo>
                    <a:pt x="14186" y="20"/>
                  </a:lnTo>
                  <a:lnTo>
                    <a:pt x="13381" y="78"/>
                  </a:lnTo>
                  <a:lnTo>
                    <a:pt x="12634" y="154"/>
                  </a:lnTo>
                  <a:lnTo>
                    <a:pt x="11905" y="250"/>
                  </a:lnTo>
                  <a:lnTo>
                    <a:pt x="11196" y="365"/>
                  </a:lnTo>
                  <a:lnTo>
                    <a:pt x="10525" y="499"/>
                  </a:lnTo>
                  <a:lnTo>
                    <a:pt x="9892" y="672"/>
                  </a:lnTo>
                  <a:lnTo>
                    <a:pt x="9279" y="844"/>
                  </a:lnTo>
                  <a:lnTo>
                    <a:pt x="8704" y="1036"/>
                  </a:lnTo>
                  <a:lnTo>
                    <a:pt x="8129" y="1228"/>
                  </a:lnTo>
                  <a:lnTo>
                    <a:pt x="7611" y="1458"/>
                  </a:lnTo>
                  <a:lnTo>
                    <a:pt x="7093" y="1688"/>
                  </a:lnTo>
                  <a:lnTo>
                    <a:pt x="6614" y="1918"/>
                  </a:lnTo>
                  <a:lnTo>
                    <a:pt x="6154" y="2186"/>
                  </a:lnTo>
                  <a:lnTo>
                    <a:pt x="5713" y="2435"/>
                  </a:lnTo>
                  <a:lnTo>
                    <a:pt x="5291" y="2704"/>
                  </a:lnTo>
                  <a:lnTo>
                    <a:pt x="4889" y="2972"/>
                  </a:lnTo>
                  <a:lnTo>
                    <a:pt x="4505" y="3260"/>
                  </a:lnTo>
                  <a:lnTo>
                    <a:pt x="4141" y="3547"/>
                  </a:lnTo>
                  <a:lnTo>
                    <a:pt x="3796" y="3835"/>
                  </a:lnTo>
                  <a:lnTo>
                    <a:pt x="3470" y="4122"/>
                  </a:lnTo>
                  <a:lnTo>
                    <a:pt x="2876" y="4678"/>
                  </a:lnTo>
                  <a:lnTo>
                    <a:pt x="2320" y="5253"/>
                  </a:lnTo>
                  <a:lnTo>
                    <a:pt x="1822" y="5790"/>
                  </a:lnTo>
                  <a:lnTo>
                    <a:pt x="1381" y="6289"/>
                  </a:lnTo>
                  <a:lnTo>
                    <a:pt x="959" y="6768"/>
                  </a:lnTo>
                  <a:lnTo>
                    <a:pt x="576" y="7171"/>
                  </a:lnTo>
                  <a:lnTo>
                    <a:pt x="403" y="7362"/>
                  </a:lnTo>
                  <a:lnTo>
                    <a:pt x="269" y="7554"/>
                  </a:lnTo>
                  <a:lnTo>
                    <a:pt x="154" y="7746"/>
                  </a:lnTo>
                  <a:lnTo>
                    <a:pt x="77" y="7937"/>
                  </a:lnTo>
                  <a:lnTo>
                    <a:pt x="20" y="8110"/>
                  </a:lnTo>
                  <a:lnTo>
                    <a:pt x="0" y="8302"/>
                  </a:lnTo>
                  <a:lnTo>
                    <a:pt x="0" y="8474"/>
                  </a:lnTo>
                  <a:lnTo>
                    <a:pt x="0" y="8666"/>
                  </a:lnTo>
                  <a:lnTo>
                    <a:pt x="39" y="8838"/>
                  </a:lnTo>
                  <a:lnTo>
                    <a:pt x="77" y="9030"/>
                  </a:lnTo>
                  <a:lnTo>
                    <a:pt x="154" y="9203"/>
                  </a:lnTo>
                  <a:lnTo>
                    <a:pt x="231" y="9394"/>
                  </a:lnTo>
                  <a:lnTo>
                    <a:pt x="422" y="9758"/>
                  </a:lnTo>
                  <a:lnTo>
                    <a:pt x="633" y="10142"/>
                  </a:lnTo>
                  <a:lnTo>
                    <a:pt x="863" y="10544"/>
                  </a:lnTo>
                  <a:lnTo>
                    <a:pt x="1093" y="10966"/>
                  </a:lnTo>
                  <a:lnTo>
                    <a:pt x="1304" y="11388"/>
                  </a:lnTo>
                  <a:lnTo>
                    <a:pt x="1400" y="11618"/>
                  </a:lnTo>
                  <a:lnTo>
                    <a:pt x="1496" y="11848"/>
                  </a:lnTo>
                  <a:lnTo>
                    <a:pt x="1572" y="12097"/>
                  </a:lnTo>
                  <a:lnTo>
                    <a:pt x="1630" y="12346"/>
                  </a:lnTo>
                  <a:lnTo>
                    <a:pt x="1687" y="12596"/>
                  </a:lnTo>
                  <a:lnTo>
                    <a:pt x="1726" y="12864"/>
                  </a:lnTo>
                  <a:lnTo>
                    <a:pt x="1745" y="13132"/>
                  </a:lnTo>
                  <a:lnTo>
                    <a:pt x="1726" y="13420"/>
                  </a:lnTo>
                  <a:lnTo>
                    <a:pt x="1707" y="13708"/>
                  </a:lnTo>
                  <a:lnTo>
                    <a:pt x="1649" y="13995"/>
                  </a:lnTo>
                  <a:lnTo>
                    <a:pt x="1611" y="14264"/>
                  </a:lnTo>
                  <a:lnTo>
                    <a:pt x="1572" y="14513"/>
                  </a:lnTo>
                  <a:lnTo>
                    <a:pt x="1553" y="14762"/>
                  </a:lnTo>
                  <a:lnTo>
                    <a:pt x="1534" y="14992"/>
                  </a:lnTo>
                  <a:lnTo>
                    <a:pt x="1553" y="15203"/>
                  </a:lnTo>
                  <a:lnTo>
                    <a:pt x="1553" y="15414"/>
                  </a:lnTo>
                  <a:lnTo>
                    <a:pt x="1592" y="15605"/>
                  </a:lnTo>
                  <a:lnTo>
                    <a:pt x="1630" y="15797"/>
                  </a:lnTo>
                  <a:lnTo>
                    <a:pt x="1687" y="15989"/>
                  </a:lnTo>
                  <a:lnTo>
                    <a:pt x="1764" y="16142"/>
                  </a:lnTo>
                  <a:lnTo>
                    <a:pt x="1841" y="16315"/>
                  </a:lnTo>
                  <a:lnTo>
                    <a:pt x="1937" y="16468"/>
                  </a:lnTo>
                  <a:lnTo>
                    <a:pt x="2033" y="16621"/>
                  </a:lnTo>
                  <a:lnTo>
                    <a:pt x="2148" y="16756"/>
                  </a:lnTo>
                  <a:lnTo>
                    <a:pt x="2416" y="17024"/>
                  </a:lnTo>
                  <a:lnTo>
                    <a:pt x="2703" y="17273"/>
                  </a:lnTo>
                  <a:lnTo>
                    <a:pt x="3049" y="17503"/>
                  </a:lnTo>
                  <a:lnTo>
                    <a:pt x="3432" y="17733"/>
                  </a:lnTo>
                  <a:lnTo>
                    <a:pt x="3835" y="17944"/>
                  </a:lnTo>
                  <a:lnTo>
                    <a:pt x="4275" y="18155"/>
                  </a:lnTo>
                  <a:lnTo>
                    <a:pt x="4755" y="18385"/>
                  </a:lnTo>
                  <a:lnTo>
                    <a:pt x="5771" y="18845"/>
                  </a:lnTo>
                  <a:lnTo>
                    <a:pt x="6097" y="18443"/>
                  </a:lnTo>
                  <a:lnTo>
                    <a:pt x="6423" y="18078"/>
                  </a:lnTo>
                  <a:lnTo>
                    <a:pt x="6748" y="17714"/>
                  </a:lnTo>
                  <a:lnTo>
                    <a:pt x="7113" y="17350"/>
                  </a:lnTo>
                  <a:lnTo>
                    <a:pt x="7458" y="17024"/>
                  </a:lnTo>
                  <a:lnTo>
                    <a:pt x="7822" y="16717"/>
                  </a:lnTo>
                  <a:lnTo>
                    <a:pt x="8186" y="16411"/>
                  </a:lnTo>
                  <a:lnTo>
                    <a:pt x="8570" y="16123"/>
                  </a:lnTo>
                  <a:lnTo>
                    <a:pt x="8953" y="15855"/>
                  </a:lnTo>
                  <a:lnTo>
                    <a:pt x="9356" y="15586"/>
                  </a:lnTo>
                  <a:lnTo>
                    <a:pt x="9739" y="15337"/>
                  </a:lnTo>
                  <a:lnTo>
                    <a:pt x="10161" y="15107"/>
                  </a:lnTo>
                  <a:lnTo>
                    <a:pt x="10563" y="14896"/>
                  </a:lnTo>
                  <a:lnTo>
                    <a:pt x="10985" y="14685"/>
                  </a:lnTo>
                  <a:lnTo>
                    <a:pt x="11407" y="14494"/>
                  </a:lnTo>
                  <a:lnTo>
                    <a:pt x="11829" y="14302"/>
                  </a:lnTo>
                  <a:lnTo>
                    <a:pt x="12250" y="14129"/>
                  </a:lnTo>
                  <a:lnTo>
                    <a:pt x="12691" y="13976"/>
                  </a:lnTo>
                  <a:lnTo>
                    <a:pt x="13554" y="13688"/>
                  </a:lnTo>
                  <a:lnTo>
                    <a:pt x="14436" y="13420"/>
                  </a:lnTo>
                  <a:lnTo>
                    <a:pt x="15337" y="13209"/>
                  </a:lnTo>
                  <a:lnTo>
                    <a:pt x="16218" y="13037"/>
                  </a:lnTo>
                  <a:lnTo>
                    <a:pt x="17119" y="12883"/>
                  </a:lnTo>
                  <a:lnTo>
                    <a:pt x="18001" y="12768"/>
                  </a:lnTo>
                  <a:lnTo>
                    <a:pt x="18883" y="12672"/>
                  </a:lnTo>
                  <a:lnTo>
                    <a:pt x="19765" y="12596"/>
                  </a:lnTo>
                  <a:lnTo>
                    <a:pt x="20628" y="12538"/>
                  </a:lnTo>
                  <a:lnTo>
                    <a:pt x="21471" y="12500"/>
                  </a:lnTo>
                  <a:lnTo>
                    <a:pt x="22295" y="12461"/>
                  </a:lnTo>
                  <a:lnTo>
                    <a:pt x="23867" y="12442"/>
                  </a:lnTo>
                  <a:lnTo>
                    <a:pt x="25344" y="12423"/>
                  </a:lnTo>
                  <a:lnTo>
                    <a:pt x="26666" y="12404"/>
                  </a:lnTo>
                  <a:lnTo>
                    <a:pt x="27261" y="12385"/>
                  </a:lnTo>
                  <a:lnTo>
                    <a:pt x="27816" y="12366"/>
                  </a:lnTo>
                  <a:lnTo>
                    <a:pt x="28315" y="12327"/>
                  </a:lnTo>
                  <a:lnTo>
                    <a:pt x="28775" y="12270"/>
                  </a:lnTo>
                  <a:lnTo>
                    <a:pt x="29178" y="12193"/>
                  </a:lnTo>
                  <a:lnTo>
                    <a:pt x="29523" y="12097"/>
                  </a:lnTo>
                  <a:lnTo>
                    <a:pt x="29618" y="11599"/>
                  </a:lnTo>
                  <a:lnTo>
                    <a:pt x="29695" y="10985"/>
                  </a:lnTo>
                  <a:lnTo>
                    <a:pt x="29714" y="10659"/>
                  </a:lnTo>
                  <a:lnTo>
                    <a:pt x="29733" y="10314"/>
                  </a:lnTo>
                  <a:lnTo>
                    <a:pt x="29733" y="9931"/>
                  </a:lnTo>
                  <a:lnTo>
                    <a:pt x="29733" y="9567"/>
                  </a:lnTo>
                  <a:lnTo>
                    <a:pt x="29695" y="9164"/>
                  </a:lnTo>
                  <a:lnTo>
                    <a:pt x="29657" y="8781"/>
                  </a:lnTo>
                  <a:lnTo>
                    <a:pt x="29580" y="8378"/>
                  </a:lnTo>
                  <a:lnTo>
                    <a:pt x="29484" y="7995"/>
                  </a:lnTo>
                  <a:lnTo>
                    <a:pt x="29369" y="7592"/>
                  </a:lnTo>
                  <a:lnTo>
                    <a:pt x="29216" y="7209"/>
                  </a:lnTo>
                  <a:lnTo>
                    <a:pt x="29024" y="6825"/>
                  </a:lnTo>
                  <a:lnTo>
                    <a:pt x="28813" y="6480"/>
                  </a:lnTo>
                  <a:lnTo>
                    <a:pt x="28468" y="5982"/>
                  </a:lnTo>
                  <a:lnTo>
                    <a:pt x="28047" y="5464"/>
                  </a:lnTo>
                  <a:lnTo>
                    <a:pt x="27567" y="4908"/>
                  </a:lnTo>
                  <a:lnTo>
                    <a:pt x="27030" y="4352"/>
                  </a:lnTo>
                  <a:lnTo>
                    <a:pt x="26724" y="4065"/>
                  </a:lnTo>
                  <a:lnTo>
                    <a:pt x="26398" y="3777"/>
                  </a:lnTo>
                  <a:lnTo>
                    <a:pt x="26072" y="3509"/>
                  </a:lnTo>
                  <a:lnTo>
                    <a:pt x="25708" y="3221"/>
                  </a:lnTo>
                  <a:lnTo>
                    <a:pt x="25344" y="2953"/>
                  </a:lnTo>
                  <a:lnTo>
                    <a:pt x="24941" y="2685"/>
                  </a:lnTo>
                  <a:lnTo>
                    <a:pt x="24519" y="2416"/>
                  </a:lnTo>
                  <a:lnTo>
                    <a:pt x="24097" y="2148"/>
                  </a:lnTo>
                  <a:lnTo>
                    <a:pt x="23637" y="1899"/>
                  </a:lnTo>
                  <a:lnTo>
                    <a:pt x="23158" y="1669"/>
                  </a:lnTo>
                  <a:lnTo>
                    <a:pt x="22660" y="1439"/>
                  </a:lnTo>
                  <a:lnTo>
                    <a:pt x="22142" y="1228"/>
                  </a:lnTo>
                  <a:lnTo>
                    <a:pt x="21605" y="1017"/>
                  </a:lnTo>
                  <a:lnTo>
                    <a:pt x="21049" y="825"/>
                  </a:lnTo>
                  <a:lnTo>
                    <a:pt x="20474" y="653"/>
                  </a:lnTo>
                  <a:lnTo>
                    <a:pt x="19861" y="499"/>
                  </a:lnTo>
                  <a:lnTo>
                    <a:pt x="19228" y="365"/>
                  </a:lnTo>
                  <a:lnTo>
                    <a:pt x="18576" y="250"/>
                  </a:lnTo>
                  <a:lnTo>
                    <a:pt x="17905" y="154"/>
                  </a:lnTo>
                  <a:lnTo>
                    <a:pt x="17215" y="78"/>
                  </a:lnTo>
                  <a:lnTo>
                    <a:pt x="16487" y="39"/>
                  </a:lnTo>
                  <a:lnTo>
                    <a:pt x="15739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1" name="Google Shape;7602;p121">
              <a:extLst>
                <a:ext uri="{FF2B5EF4-FFF2-40B4-BE49-F238E27FC236}">
                  <a16:creationId xmlns:a16="http://schemas.microsoft.com/office/drawing/2014/main" id="{7269828D-00C5-678D-3BDB-69ED846D9DB6}"/>
                </a:ext>
              </a:extLst>
            </p:cNvPr>
            <p:cNvSpPr/>
            <p:nvPr/>
          </p:nvSpPr>
          <p:spPr>
            <a:xfrm>
              <a:off x="4681399" y="2234224"/>
              <a:ext cx="395963" cy="136794"/>
            </a:xfrm>
            <a:custGeom>
              <a:avLst/>
              <a:gdLst/>
              <a:ahLst/>
              <a:cxnLst/>
              <a:rect l="l" t="t" r="r" b="b"/>
              <a:pathLst>
                <a:path w="23753" h="8206" extrusionOk="0">
                  <a:moveTo>
                    <a:pt x="23753" y="0"/>
                  </a:moveTo>
                  <a:lnTo>
                    <a:pt x="23408" y="96"/>
                  </a:lnTo>
                  <a:lnTo>
                    <a:pt x="23005" y="173"/>
                  </a:lnTo>
                  <a:lnTo>
                    <a:pt x="22545" y="230"/>
                  </a:lnTo>
                  <a:lnTo>
                    <a:pt x="22046" y="269"/>
                  </a:lnTo>
                  <a:lnTo>
                    <a:pt x="21491" y="288"/>
                  </a:lnTo>
                  <a:lnTo>
                    <a:pt x="20896" y="307"/>
                  </a:lnTo>
                  <a:lnTo>
                    <a:pt x="19574" y="326"/>
                  </a:lnTo>
                  <a:lnTo>
                    <a:pt x="18097" y="345"/>
                  </a:lnTo>
                  <a:lnTo>
                    <a:pt x="16525" y="364"/>
                  </a:lnTo>
                  <a:lnTo>
                    <a:pt x="15701" y="403"/>
                  </a:lnTo>
                  <a:lnTo>
                    <a:pt x="14858" y="441"/>
                  </a:lnTo>
                  <a:lnTo>
                    <a:pt x="13995" y="499"/>
                  </a:lnTo>
                  <a:lnTo>
                    <a:pt x="13113" y="575"/>
                  </a:lnTo>
                  <a:lnTo>
                    <a:pt x="12231" y="671"/>
                  </a:lnTo>
                  <a:lnTo>
                    <a:pt x="11349" y="786"/>
                  </a:lnTo>
                  <a:lnTo>
                    <a:pt x="10448" y="940"/>
                  </a:lnTo>
                  <a:lnTo>
                    <a:pt x="9567" y="1112"/>
                  </a:lnTo>
                  <a:lnTo>
                    <a:pt x="8666" y="1323"/>
                  </a:lnTo>
                  <a:lnTo>
                    <a:pt x="7784" y="1591"/>
                  </a:lnTo>
                  <a:lnTo>
                    <a:pt x="6921" y="1879"/>
                  </a:lnTo>
                  <a:lnTo>
                    <a:pt x="6480" y="2032"/>
                  </a:lnTo>
                  <a:lnTo>
                    <a:pt x="6059" y="2205"/>
                  </a:lnTo>
                  <a:lnTo>
                    <a:pt x="5637" y="2397"/>
                  </a:lnTo>
                  <a:lnTo>
                    <a:pt x="5215" y="2588"/>
                  </a:lnTo>
                  <a:lnTo>
                    <a:pt x="4793" y="2799"/>
                  </a:lnTo>
                  <a:lnTo>
                    <a:pt x="4391" y="3010"/>
                  </a:lnTo>
                  <a:lnTo>
                    <a:pt x="3969" y="3240"/>
                  </a:lnTo>
                  <a:lnTo>
                    <a:pt x="3586" y="3489"/>
                  </a:lnTo>
                  <a:lnTo>
                    <a:pt x="3183" y="3758"/>
                  </a:lnTo>
                  <a:lnTo>
                    <a:pt x="2800" y="4026"/>
                  </a:lnTo>
                  <a:lnTo>
                    <a:pt x="2416" y="4314"/>
                  </a:lnTo>
                  <a:lnTo>
                    <a:pt x="2052" y="4620"/>
                  </a:lnTo>
                  <a:lnTo>
                    <a:pt x="1688" y="4927"/>
                  </a:lnTo>
                  <a:lnTo>
                    <a:pt x="1343" y="5253"/>
                  </a:lnTo>
                  <a:lnTo>
                    <a:pt x="978" y="5617"/>
                  </a:lnTo>
                  <a:lnTo>
                    <a:pt x="653" y="5981"/>
                  </a:lnTo>
                  <a:lnTo>
                    <a:pt x="327" y="6346"/>
                  </a:lnTo>
                  <a:lnTo>
                    <a:pt x="1" y="6748"/>
                  </a:lnTo>
                  <a:lnTo>
                    <a:pt x="499" y="6997"/>
                  </a:lnTo>
                  <a:lnTo>
                    <a:pt x="748" y="7132"/>
                  </a:lnTo>
                  <a:lnTo>
                    <a:pt x="978" y="7285"/>
                  </a:lnTo>
                  <a:lnTo>
                    <a:pt x="1458" y="7611"/>
                  </a:lnTo>
                  <a:lnTo>
                    <a:pt x="1860" y="7860"/>
                  </a:lnTo>
                  <a:lnTo>
                    <a:pt x="2186" y="8052"/>
                  </a:lnTo>
                  <a:lnTo>
                    <a:pt x="2339" y="8128"/>
                  </a:lnTo>
                  <a:lnTo>
                    <a:pt x="2474" y="8167"/>
                  </a:lnTo>
                  <a:lnTo>
                    <a:pt x="2608" y="8205"/>
                  </a:lnTo>
                  <a:lnTo>
                    <a:pt x="2838" y="8205"/>
                  </a:lnTo>
                  <a:lnTo>
                    <a:pt x="2953" y="8186"/>
                  </a:lnTo>
                  <a:lnTo>
                    <a:pt x="3087" y="8148"/>
                  </a:lnTo>
                  <a:lnTo>
                    <a:pt x="3202" y="8090"/>
                  </a:lnTo>
                  <a:lnTo>
                    <a:pt x="3451" y="7918"/>
                  </a:lnTo>
                  <a:lnTo>
                    <a:pt x="3739" y="7668"/>
                  </a:lnTo>
                  <a:lnTo>
                    <a:pt x="4084" y="7362"/>
                  </a:lnTo>
                  <a:lnTo>
                    <a:pt x="5004" y="6518"/>
                  </a:lnTo>
                  <a:lnTo>
                    <a:pt x="5618" y="6001"/>
                  </a:lnTo>
                  <a:lnTo>
                    <a:pt x="6346" y="5387"/>
                  </a:lnTo>
                  <a:lnTo>
                    <a:pt x="7209" y="4716"/>
                  </a:lnTo>
                  <a:lnTo>
                    <a:pt x="8244" y="3988"/>
                  </a:lnTo>
                  <a:lnTo>
                    <a:pt x="8800" y="3604"/>
                  </a:lnTo>
                  <a:lnTo>
                    <a:pt x="9375" y="3278"/>
                  </a:lnTo>
                  <a:lnTo>
                    <a:pt x="9950" y="2972"/>
                  </a:lnTo>
                  <a:lnTo>
                    <a:pt x="10544" y="2703"/>
                  </a:lnTo>
                  <a:lnTo>
                    <a:pt x="11139" y="2454"/>
                  </a:lnTo>
                  <a:lnTo>
                    <a:pt x="11733" y="2243"/>
                  </a:lnTo>
                  <a:lnTo>
                    <a:pt x="12346" y="2071"/>
                  </a:lnTo>
                  <a:lnTo>
                    <a:pt x="12941" y="1898"/>
                  </a:lnTo>
                  <a:lnTo>
                    <a:pt x="13535" y="1764"/>
                  </a:lnTo>
                  <a:lnTo>
                    <a:pt x="14148" y="1649"/>
                  </a:lnTo>
                  <a:lnTo>
                    <a:pt x="14743" y="1534"/>
                  </a:lnTo>
                  <a:lnTo>
                    <a:pt x="15318" y="1457"/>
                  </a:lnTo>
                  <a:lnTo>
                    <a:pt x="15912" y="1400"/>
                  </a:lnTo>
                  <a:lnTo>
                    <a:pt x="16487" y="1342"/>
                  </a:lnTo>
                  <a:lnTo>
                    <a:pt x="17599" y="1265"/>
                  </a:lnTo>
                  <a:lnTo>
                    <a:pt x="18673" y="1227"/>
                  </a:lnTo>
                  <a:lnTo>
                    <a:pt x="19669" y="1189"/>
                  </a:lnTo>
                  <a:lnTo>
                    <a:pt x="20590" y="1170"/>
                  </a:lnTo>
                  <a:lnTo>
                    <a:pt x="21414" y="1131"/>
                  </a:lnTo>
                  <a:lnTo>
                    <a:pt x="22161" y="1074"/>
                  </a:lnTo>
                  <a:lnTo>
                    <a:pt x="22468" y="1035"/>
                  </a:lnTo>
                  <a:lnTo>
                    <a:pt x="22775" y="978"/>
                  </a:lnTo>
                  <a:lnTo>
                    <a:pt x="23024" y="901"/>
                  </a:lnTo>
                  <a:lnTo>
                    <a:pt x="23254" y="825"/>
                  </a:lnTo>
                  <a:lnTo>
                    <a:pt x="23446" y="710"/>
                  </a:lnTo>
                  <a:lnTo>
                    <a:pt x="23618" y="595"/>
                  </a:lnTo>
                  <a:lnTo>
                    <a:pt x="23657" y="441"/>
                  </a:lnTo>
                  <a:lnTo>
                    <a:pt x="23753" y="0"/>
                  </a:lnTo>
                  <a:close/>
                </a:path>
              </a:pathLst>
            </a:custGeom>
            <a:solidFill>
              <a:srgbClr val="F9E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2" name="Google Shape;7603;p121">
              <a:extLst>
                <a:ext uri="{FF2B5EF4-FFF2-40B4-BE49-F238E27FC236}">
                  <a16:creationId xmlns:a16="http://schemas.microsoft.com/office/drawing/2014/main" id="{C3414BA0-7D2E-8D17-8F0A-7E90712DC64A}"/>
                </a:ext>
              </a:extLst>
            </p:cNvPr>
            <p:cNvSpPr/>
            <p:nvPr/>
          </p:nvSpPr>
          <p:spPr>
            <a:xfrm>
              <a:off x="4723591" y="2058455"/>
              <a:ext cx="268454" cy="75115"/>
            </a:xfrm>
            <a:custGeom>
              <a:avLst/>
              <a:gdLst/>
              <a:ahLst/>
              <a:cxnLst/>
              <a:rect l="l" t="t" r="r" b="b"/>
              <a:pathLst>
                <a:path w="16104" h="4506" extrusionOk="0">
                  <a:moveTo>
                    <a:pt x="7093" y="1"/>
                  </a:moveTo>
                  <a:lnTo>
                    <a:pt x="6537" y="20"/>
                  </a:lnTo>
                  <a:lnTo>
                    <a:pt x="6020" y="58"/>
                  </a:lnTo>
                  <a:lnTo>
                    <a:pt x="5502" y="116"/>
                  </a:lnTo>
                  <a:lnTo>
                    <a:pt x="4984" y="192"/>
                  </a:lnTo>
                  <a:lnTo>
                    <a:pt x="4505" y="269"/>
                  </a:lnTo>
                  <a:lnTo>
                    <a:pt x="4026" y="365"/>
                  </a:lnTo>
                  <a:lnTo>
                    <a:pt x="3585" y="480"/>
                  </a:lnTo>
                  <a:lnTo>
                    <a:pt x="3144" y="614"/>
                  </a:lnTo>
                  <a:lnTo>
                    <a:pt x="2742" y="748"/>
                  </a:lnTo>
                  <a:lnTo>
                    <a:pt x="2339" y="882"/>
                  </a:lnTo>
                  <a:lnTo>
                    <a:pt x="1975" y="1036"/>
                  </a:lnTo>
                  <a:lnTo>
                    <a:pt x="1649" y="1189"/>
                  </a:lnTo>
                  <a:lnTo>
                    <a:pt x="1323" y="1343"/>
                  </a:lnTo>
                  <a:lnTo>
                    <a:pt x="1035" y="1496"/>
                  </a:lnTo>
                  <a:lnTo>
                    <a:pt x="786" y="1649"/>
                  </a:lnTo>
                  <a:lnTo>
                    <a:pt x="556" y="1783"/>
                  </a:lnTo>
                  <a:lnTo>
                    <a:pt x="230" y="2052"/>
                  </a:lnTo>
                  <a:lnTo>
                    <a:pt x="115" y="2148"/>
                  </a:lnTo>
                  <a:lnTo>
                    <a:pt x="39" y="2224"/>
                  </a:lnTo>
                  <a:lnTo>
                    <a:pt x="0" y="2282"/>
                  </a:lnTo>
                  <a:lnTo>
                    <a:pt x="0" y="2339"/>
                  </a:lnTo>
                  <a:lnTo>
                    <a:pt x="39" y="2378"/>
                  </a:lnTo>
                  <a:lnTo>
                    <a:pt x="96" y="2416"/>
                  </a:lnTo>
                  <a:lnTo>
                    <a:pt x="192" y="2416"/>
                  </a:lnTo>
                  <a:lnTo>
                    <a:pt x="307" y="2435"/>
                  </a:lnTo>
                  <a:lnTo>
                    <a:pt x="633" y="2435"/>
                  </a:lnTo>
                  <a:lnTo>
                    <a:pt x="1630" y="2378"/>
                  </a:lnTo>
                  <a:lnTo>
                    <a:pt x="2262" y="2359"/>
                  </a:lnTo>
                  <a:lnTo>
                    <a:pt x="2972" y="2339"/>
                  </a:lnTo>
                  <a:lnTo>
                    <a:pt x="3777" y="2359"/>
                  </a:lnTo>
                  <a:lnTo>
                    <a:pt x="4639" y="2416"/>
                  </a:lnTo>
                  <a:lnTo>
                    <a:pt x="5099" y="2454"/>
                  </a:lnTo>
                  <a:lnTo>
                    <a:pt x="5560" y="2512"/>
                  </a:lnTo>
                  <a:lnTo>
                    <a:pt x="6039" y="2589"/>
                  </a:lnTo>
                  <a:lnTo>
                    <a:pt x="6537" y="2684"/>
                  </a:lnTo>
                  <a:lnTo>
                    <a:pt x="7036" y="2780"/>
                  </a:lnTo>
                  <a:lnTo>
                    <a:pt x="7534" y="2915"/>
                  </a:lnTo>
                  <a:lnTo>
                    <a:pt x="8052" y="3068"/>
                  </a:lnTo>
                  <a:lnTo>
                    <a:pt x="8588" y="3240"/>
                  </a:lnTo>
                  <a:lnTo>
                    <a:pt x="9604" y="3566"/>
                  </a:lnTo>
                  <a:lnTo>
                    <a:pt x="10544" y="3835"/>
                  </a:lnTo>
                  <a:lnTo>
                    <a:pt x="11406" y="4065"/>
                  </a:lnTo>
                  <a:lnTo>
                    <a:pt x="12192" y="4237"/>
                  </a:lnTo>
                  <a:lnTo>
                    <a:pt x="12902" y="4352"/>
                  </a:lnTo>
                  <a:lnTo>
                    <a:pt x="13534" y="4429"/>
                  </a:lnTo>
                  <a:lnTo>
                    <a:pt x="14090" y="4486"/>
                  </a:lnTo>
                  <a:lnTo>
                    <a:pt x="14570" y="4506"/>
                  </a:lnTo>
                  <a:lnTo>
                    <a:pt x="14991" y="4486"/>
                  </a:lnTo>
                  <a:lnTo>
                    <a:pt x="15336" y="4448"/>
                  </a:lnTo>
                  <a:lnTo>
                    <a:pt x="15624" y="4391"/>
                  </a:lnTo>
                  <a:lnTo>
                    <a:pt x="15835" y="4333"/>
                  </a:lnTo>
                  <a:lnTo>
                    <a:pt x="15988" y="4256"/>
                  </a:lnTo>
                  <a:lnTo>
                    <a:pt x="16065" y="4180"/>
                  </a:lnTo>
                  <a:lnTo>
                    <a:pt x="16084" y="4141"/>
                  </a:lnTo>
                  <a:lnTo>
                    <a:pt x="16103" y="4103"/>
                  </a:lnTo>
                  <a:lnTo>
                    <a:pt x="16084" y="4065"/>
                  </a:lnTo>
                  <a:lnTo>
                    <a:pt x="16065" y="4026"/>
                  </a:lnTo>
                  <a:lnTo>
                    <a:pt x="15547" y="3470"/>
                  </a:lnTo>
                  <a:lnTo>
                    <a:pt x="15010" y="2972"/>
                  </a:lnTo>
                  <a:lnTo>
                    <a:pt x="14474" y="2512"/>
                  </a:lnTo>
                  <a:lnTo>
                    <a:pt x="13918" y="2090"/>
                  </a:lnTo>
                  <a:lnTo>
                    <a:pt x="13343" y="1726"/>
                  </a:lnTo>
                  <a:lnTo>
                    <a:pt x="12787" y="1400"/>
                  </a:lnTo>
                  <a:lnTo>
                    <a:pt x="12212" y="1113"/>
                  </a:lnTo>
                  <a:lnTo>
                    <a:pt x="11637" y="863"/>
                  </a:lnTo>
                  <a:lnTo>
                    <a:pt x="11061" y="633"/>
                  </a:lnTo>
                  <a:lnTo>
                    <a:pt x="10486" y="461"/>
                  </a:lnTo>
                  <a:lnTo>
                    <a:pt x="9911" y="307"/>
                  </a:lnTo>
                  <a:lnTo>
                    <a:pt x="9336" y="192"/>
                  </a:lnTo>
                  <a:lnTo>
                    <a:pt x="8761" y="116"/>
                  </a:lnTo>
                  <a:lnTo>
                    <a:pt x="8186" y="58"/>
                  </a:lnTo>
                  <a:lnTo>
                    <a:pt x="7630" y="20"/>
                  </a:lnTo>
                  <a:lnTo>
                    <a:pt x="7093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3" name="Google Shape;7604;p121">
              <a:extLst>
                <a:ext uri="{FF2B5EF4-FFF2-40B4-BE49-F238E27FC236}">
                  <a16:creationId xmlns:a16="http://schemas.microsoft.com/office/drawing/2014/main" id="{77787C9A-38A1-15B2-7D8D-4004904D9D1F}"/>
                </a:ext>
              </a:extLst>
            </p:cNvPr>
            <p:cNvSpPr/>
            <p:nvPr/>
          </p:nvSpPr>
          <p:spPr>
            <a:xfrm>
              <a:off x="4627072" y="2136104"/>
              <a:ext cx="252484" cy="72881"/>
            </a:xfrm>
            <a:custGeom>
              <a:avLst/>
              <a:gdLst/>
              <a:ahLst/>
              <a:cxnLst/>
              <a:rect l="l" t="t" r="r" b="b"/>
              <a:pathLst>
                <a:path w="15146" h="4372" extrusionOk="0">
                  <a:moveTo>
                    <a:pt x="7765" y="1"/>
                  </a:moveTo>
                  <a:lnTo>
                    <a:pt x="6806" y="20"/>
                  </a:lnTo>
                  <a:lnTo>
                    <a:pt x="5733" y="59"/>
                  </a:lnTo>
                  <a:lnTo>
                    <a:pt x="4659" y="116"/>
                  </a:lnTo>
                  <a:lnTo>
                    <a:pt x="3701" y="193"/>
                  </a:lnTo>
                  <a:lnTo>
                    <a:pt x="2857" y="289"/>
                  </a:lnTo>
                  <a:lnTo>
                    <a:pt x="2129" y="404"/>
                  </a:lnTo>
                  <a:lnTo>
                    <a:pt x="1534" y="519"/>
                  </a:lnTo>
                  <a:lnTo>
                    <a:pt x="1017" y="653"/>
                  </a:lnTo>
                  <a:lnTo>
                    <a:pt x="614" y="768"/>
                  </a:lnTo>
                  <a:lnTo>
                    <a:pt x="327" y="902"/>
                  </a:lnTo>
                  <a:lnTo>
                    <a:pt x="212" y="979"/>
                  </a:lnTo>
                  <a:lnTo>
                    <a:pt x="135" y="1036"/>
                  </a:lnTo>
                  <a:lnTo>
                    <a:pt x="58" y="1094"/>
                  </a:lnTo>
                  <a:lnTo>
                    <a:pt x="20" y="1151"/>
                  </a:lnTo>
                  <a:lnTo>
                    <a:pt x="1" y="1209"/>
                  </a:lnTo>
                  <a:lnTo>
                    <a:pt x="1" y="1266"/>
                  </a:lnTo>
                  <a:lnTo>
                    <a:pt x="20" y="1324"/>
                  </a:lnTo>
                  <a:lnTo>
                    <a:pt x="77" y="1381"/>
                  </a:lnTo>
                  <a:lnTo>
                    <a:pt x="135" y="1420"/>
                  </a:lnTo>
                  <a:lnTo>
                    <a:pt x="231" y="1477"/>
                  </a:lnTo>
                  <a:lnTo>
                    <a:pt x="461" y="1535"/>
                  </a:lnTo>
                  <a:lnTo>
                    <a:pt x="768" y="1592"/>
                  </a:lnTo>
                  <a:lnTo>
                    <a:pt x="1151" y="1630"/>
                  </a:lnTo>
                  <a:lnTo>
                    <a:pt x="2052" y="1669"/>
                  </a:lnTo>
                  <a:lnTo>
                    <a:pt x="3068" y="1707"/>
                  </a:lnTo>
                  <a:lnTo>
                    <a:pt x="4142" y="1784"/>
                  </a:lnTo>
                  <a:lnTo>
                    <a:pt x="5273" y="1880"/>
                  </a:lnTo>
                  <a:lnTo>
                    <a:pt x="6423" y="2033"/>
                  </a:lnTo>
                  <a:lnTo>
                    <a:pt x="6998" y="2129"/>
                  </a:lnTo>
                  <a:lnTo>
                    <a:pt x="7573" y="2225"/>
                  </a:lnTo>
                  <a:lnTo>
                    <a:pt x="8129" y="2340"/>
                  </a:lnTo>
                  <a:lnTo>
                    <a:pt x="8685" y="2474"/>
                  </a:lnTo>
                  <a:lnTo>
                    <a:pt x="9222" y="2627"/>
                  </a:lnTo>
                  <a:lnTo>
                    <a:pt x="9720" y="2800"/>
                  </a:lnTo>
                  <a:lnTo>
                    <a:pt x="11771" y="3509"/>
                  </a:lnTo>
                  <a:lnTo>
                    <a:pt x="12749" y="3854"/>
                  </a:lnTo>
                  <a:lnTo>
                    <a:pt x="13631" y="4123"/>
                  </a:lnTo>
                  <a:lnTo>
                    <a:pt x="14014" y="4218"/>
                  </a:lnTo>
                  <a:lnTo>
                    <a:pt x="14359" y="4295"/>
                  </a:lnTo>
                  <a:lnTo>
                    <a:pt x="14647" y="4353"/>
                  </a:lnTo>
                  <a:lnTo>
                    <a:pt x="14858" y="4372"/>
                  </a:lnTo>
                  <a:lnTo>
                    <a:pt x="15030" y="4372"/>
                  </a:lnTo>
                  <a:lnTo>
                    <a:pt x="15088" y="4353"/>
                  </a:lnTo>
                  <a:lnTo>
                    <a:pt x="15126" y="4314"/>
                  </a:lnTo>
                  <a:lnTo>
                    <a:pt x="15145" y="4276"/>
                  </a:lnTo>
                  <a:lnTo>
                    <a:pt x="15145" y="4218"/>
                  </a:lnTo>
                  <a:lnTo>
                    <a:pt x="15126" y="4161"/>
                  </a:lnTo>
                  <a:lnTo>
                    <a:pt x="15069" y="4084"/>
                  </a:lnTo>
                  <a:lnTo>
                    <a:pt x="14570" y="3375"/>
                  </a:lnTo>
                  <a:lnTo>
                    <a:pt x="14110" y="2742"/>
                  </a:lnTo>
                  <a:lnTo>
                    <a:pt x="13688" y="2206"/>
                  </a:lnTo>
                  <a:lnTo>
                    <a:pt x="13286" y="1726"/>
                  </a:lnTo>
                  <a:lnTo>
                    <a:pt x="13094" y="1515"/>
                  </a:lnTo>
                  <a:lnTo>
                    <a:pt x="12883" y="1324"/>
                  </a:lnTo>
                  <a:lnTo>
                    <a:pt x="12691" y="1132"/>
                  </a:lnTo>
                  <a:lnTo>
                    <a:pt x="12481" y="979"/>
                  </a:lnTo>
                  <a:lnTo>
                    <a:pt x="12289" y="825"/>
                  </a:lnTo>
                  <a:lnTo>
                    <a:pt x="12078" y="691"/>
                  </a:lnTo>
                  <a:lnTo>
                    <a:pt x="11848" y="576"/>
                  </a:lnTo>
                  <a:lnTo>
                    <a:pt x="11637" y="461"/>
                  </a:lnTo>
                  <a:lnTo>
                    <a:pt x="11388" y="384"/>
                  </a:lnTo>
                  <a:lnTo>
                    <a:pt x="11158" y="289"/>
                  </a:lnTo>
                  <a:lnTo>
                    <a:pt x="10889" y="231"/>
                  </a:lnTo>
                  <a:lnTo>
                    <a:pt x="10621" y="174"/>
                  </a:lnTo>
                  <a:lnTo>
                    <a:pt x="10334" y="116"/>
                  </a:lnTo>
                  <a:lnTo>
                    <a:pt x="10027" y="78"/>
                  </a:lnTo>
                  <a:lnTo>
                    <a:pt x="9356" y="20"/>
                  </a:lnTo>
                  <a:lnTo>
                    <a:pt x="8608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4" name="Google Shape;7605;p121">
              <a:extLst>
                <a:ext uri="{FF2B5EF4-FFF2-40B4-BE49-F238E27FC236}">
                  <a16:creationId xmlns:a16="http://schemas.microsoft.com/office/drawing/2014/main" id="{93C5C9DD-632E-48EC-F9DA-5E139362157C}"/>
                </a:ext>
              </a:extLst>
            </p:cNvPr>
            <p:cNvSpPr/>
            <p:nvPr/>
          </p:nvSpPr>
          <p:spPr>
            <a:xfrm>
              <a:off x="4878256" y="2143789"/>
              <a:ext cx="156281" cy="60412"/>
            </a:xfrm>
            <a:custGeom>
              <a:avLst/>
              <a:gdLst/>
              <a:ahLst/>
              <a:cxnLst/>
              <a:rect l="l" t="t" r="r" b="b"/>
              <a:pathLst>
                <a:path w="9375" h="3624" extrusionOk="0">
                  <a:moveTo>
                    <a:pt x="1611" y="0"/>
                  </a:moveTo>
                  <a:lnTo>
                    <a:pt x="1170" y="19"/>
                  </a:lnTo>
                  <a:lnTo>
                    <a:pt x="787" y="77"/>
                  </a:lnTo>
                  <a:lnTo>
                    <a:pt x="480" y="134"/>
                  </a:lnTo>
                  <a:lnTo>
                    <a:pt x="365" y="192"/>
                  </a:lnTo>
                  <a:lnTo>
                    <a:pt x="250" y="230"/>
                  </a:lnTo>
                  <a:lnTo>
                    <a:pt x="173" y="288"/>
                  </a:lnTo>
                  <a:lnTo>
                    <a:pt x="96" y="364"/>
                  </a:lnTo>
                  <a:lnTo>
                    <a:pt x="58" y="441"/>
                  </a:lnTo>
                  <a:lnTo>
                    <a:pt x="20" y="537"/>
                  </a:lnTo>
                  <a:lnTo>
                    <a:pt x="1" y="633"/>
                  </a:lnTo>
                  <a:lnTo>
                    <a:pt x="1" y="748"/>
                  </a:lnTo>
                  <a:lnTo>
                    <a:pt x="20" y="863"/>
                  </a:lnTo>
                  <a:lnTo>
                    <a:pt x="39" y="997"/>
                  </a:lnTo>
                  <a:lnTo>
                    <a:pt x="135" y="1284"/>
                  </a:lnTo>
                  <a:lnTo>
                    <a:pt x="288" y="1572"/>
                  </a:lnTo>
                  <a:lnTo>
                    <a:pt x="461" y="1879"/>
                  </a:lnTo>
                  <a:lnTo>
                    <a:pt x="691" y="2166"/>
                  </a:lnTo>
                  <a:lnTo>
                    <a:pt x="940" y="2473"/>
                  </a:lnTo>
                  <a:lnTo>
                    <a:pt x="1208" y="2741"/>
                  </a:lnTo>
                  <a:lnTo>
                    <a:pt x="1515" y="3010"/>
                  </a:lnTo>
                  <a:lnTo>
                    <a:pt x="1822" y="3221"/>
                  </a:lnTo>
                  <a:lnTo>
                    <a:pt x="2148" y="3412"/>
                  </a:lnTo>
                  <a:lnTo>
                    <a:pt x="2301" y="3470"/>
                  </a:lnTo>
                  <a:lnTo>
                    <a:pt x="2454" y="3547"/>
                  </a:lnTo>
                  <a:lnTo>
                    <a:pt x="2627" y="3585"/>
                  </a:lnTo>
                  <a:lnTo>
                    <a:pt x="2780" y="3604"/>
                  </a:lnTo>
                  <a:lnTo>
                    <a:pt x="2934" y="3623"/>
                  </a:lnTo>
                  <a:lnTo>
                    <a:pt x="3087" y="3623"/>
                  </a:lnTo>
                  <a:lnTo>
                    <a:pt x="3873" y="3547"/>
                  </a:lnTo>
                  <a:lnTo>
                    <a:pt x="4870" y="3432"/>
                  </a:lnTo>
                  <a:lnTo>
                    <a:pt x="5982" y="3259"/>
                  </a:lnTo>
                  <a:lnTo>
                    <a:pt x="7113" y="3086"/>
                  </a:lnTo>
                  <a:lnTo>
                    <a:pt x="7630" y="2991"/>
                  </a:lnTo>
                  <a:lnTo>
                    <a:pt x="8110" y="2876"/>
                  </a:lnTo>
                  <a:lnTo>
                    <a:pt x="8531" y="2780"/>
                  </a:lnTo>
                  <a:lnTo>
                    <a:pt x="8896" y="2665"/>
                  </a:lnTo>
                  <a:lnTo>
                    <a:pt x="9164" y="2550"/>
                  </a:lnTo>
                  <a:lnTo>
                    <a:pt x="9260" y="2511"/>
                  </a:lnTo>
                  <a:lnTo>
                    <a:pt x="9317" y="2454"/>
                  </a:lnTo>
                  <a:lnTo>
                    <a:pt x="9356" y="2396"/>
                  </a:lnTo>
                  <a:lnTo>
                    <a:pt x="9375" y="2358"/>
                  </a:lnTo>
                  <a:lnTo>
                    <a:pt x="9356" y="2301"/>
                  </a:lnTo>
                  <a:lnTo>
                    <a:pt x="9298" y="2243"/>
                  </a:lnTo>
                  <a:lnTo>
                    <a:pt x="8972" y="2051"/>
                  </a:lnTo>
                  <a:lnTo>
                    <a:pt x="8646" y="1860"/>
                  </a:lnTo>
                  <a:lnTo>
                    <a:pt x="8301" y="1668"/>
                  </a:lnTo>
                  <a:lnTo>
                    <a:pt x="7975" y="1495"/>
                  </a:lnTo>
                  <a:lnTo>
                    <a:pt x="7285" y="1189"/>
                  </a:lnTo>
                  <a:lnTo>
                    <a:pt x="6576" y="920"/>
                  </a:lnTo>
                  <a:lnTo>
                    <a:pt x="5886" y="690"/>
                  </a:lnTo>
                  <a:lnTo>
                    <a:pt x="5196" y="499"/>
                  </a:lnTo>
                  <a:lnTo>
                    <a:pt x="4525" y="326"/>
                  </a:lnTo>
                  <a:lnTo>
                    <a:pt x="3873" y="211"/>
                  </a:lnTo>
                  <a:lnTo>
                    <a:pt x="3240" y="115"/>
                  </a:lnTo>
                  <a:lnTo>
                    <a:pt x="2665" y="38"/>
                  </a:lnTo>
                  <a:lnTo>
                    <a:pt x="2109" y="19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5" name="Google Shape;7606;p121">
              <a:extLst>
                <a:ext uri="{FF2B5EF4-FFF2-40B4-BE49-F238E27FC236}">
                  <a16:creationId xmlns:a16="http://schemas.microsoft.com/office/drawing/2014/main" id="{8989DA23-B5DE-8772-5C06-12CC77A5A862}"/>
                </a:ext>
              </a:extLst>
            </p:cNvPr>
            <p:cNvSpPr/>
            <p:nvPr/>
          </p:nvSpPr>
          <p:spPr>
            <a:xfrm>
              <a:off x="4586814" y="2183097"/>
              <a:ext cx="133277" cy="65847"/>
            </a:xfrm>
            <a:custGeom>
              <a:avLst/>
              <a:gdLst/>
              <a:ahLst/>
              <a:cxnLst/>
              <a:rect l="l" t="t" r="r" b="b"/>
              <a:pathLst>
                <a:path w="7995" h="3950" extrusionOk="0">
                  <a:moveTo>
                    <a:pt x="0" y="0"/>
                  </a:moveTo>
                  <a:lnTo>
                    <a:pt x="77" y="211"/>
                  </a:lnTo>
                  <a:lnTo>
                    <a:pt x="154" y="422"/>
                  </a:lnTo>
                  <a:lnTo>
                    <a:pt x="384" y="863"/>
                  </a:lnTo>
                  <a:lnTo>
                    <a:pt x="901" y="1764"/>
                  </a:lnTo>
                  <a:lnTo>
                    <a:pt x="1170" y="2262"/>
                  </a:lnTo>
                  <a:lnTo>
                    <a:pt x="1285" y="2530"/>
                  </a:lnTo>
                  <a:lnTo>
                    <a:pt x="1381" y="2799"/>
                  </a:lnTo>
                  <a:lnTo>
                    <a:pt x="1476" y="3067"/>
                  </a:lnTo>
                  <a:lnTo>
                    <a:pt x="1553" y="3355"/>
                  </a:lnTo>
                  <a:lnTo>
                    <a:pt x="1611" y="3642"/>
                  </a:lnTo>
                  <a:lnTo>
                    <a:pt x="1630" y="3949"/>
                  </a:lnTo>
                  <a:lnTo>
                    <a:pt x="2071" y="3719"/>
                  </a:lnTo>
                  <a:lnTo>
                    <a:pt x="2492" y="3489"/>
                  </a:lnTo>
                  <a:lnTo>
                    <a:pt x="2914" y="3278"/>
                  </a:lnTo>
                  <a:lnTo>
                    <a:pt x="3317" y="3086"/>
                  </a:lnTo>
                  <a:lnTo>
                    <a:pt x="3739" y="2933"/>
                  </a:lnTo>
                  <a:lnTo>
                    <a:pt x="4122" y="2780"/>
                  </a:lnTo>
                  <a:lnTo>
                    <a:pt x="4889" y="2511"/>
                  </a:lnTo>
                  <a:lnTo>
                    <a:pt x="5598" y="2320"/>
                  </a:lnTo>
                  <a:lnTo>
                    <a:pt x="6231" y="2166"/>
                  </a:lnTo>
                  <a:lnTo>
                    <a:pt x="6787" y="2051"/>
                  </a:lnTo>
                  <a:lnTo>
                    <a:pt x="7247" y="1975"/>
                  </a:lnTo>
                  <a:lnTo>
                    <a:pt x="7860" y="1860"/>
                  </a:lnTo>
                  <a:lnTo>
                    <a:pt x="7994" y="1821"/>
                  </a:lnTo>
                  <a:lnTo>
                    <a:pt x="7994" y="1802"/>
                  </a:lnTo>
                  <a:lnTo>
                    <a:pt x="7975" y="1783"/>
                  </a:lnTo>
                  <a:lnTo>
                    <a:pt x="7803" y="1725"/>
                  </a:lnTo>
                  <a:lnTo>
                    <a:pt x="7477" y="1629"/>
                  </a:lnTo>
                  <a:lnTo>
                    <a:pt x="6269" y="1380"/>
                  </a:lnTo>
                  <a:lnTo>
                    <a:pt x="2703" y="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6" name="Google Shape;7607;p121">
              <a:extLst>
                <a:ext uri="{FF2B5EF4-FFF2-40B4-BE49-F238E27FC236}">
                  <a16:creationId xmlns:a16="http://schemas.microsoft.com/office/drawing/2014/main" id="{1C985B64-52DD-12FE-D17A-84570D5D63F7}"/>
                </a:ext>
              </a:extLst>
            </p:cNvPr>
            <p:cNvSpPr/>
            <p:nvPr/>
          </p:nvSpPr>
          <p:spPr>
            <a:xfrm>
              <a:off x="4937051" y="2315073"/>
              <a:ext cx="47326" cy="52110"/>
            </a:xfrm>
            <a:custGeom>
              <a:avLst/>
              <a:gdLst/>
              <a:ahLst/>
              <a:cxnLst/>
              <a:rect l="l" t="t" r="r" b="b"/>
              <a:pathLst>
                <a:path w="2839" h="3126" extrusionOk="0">
                  <a:moveTo>
                    <a:pt x="2838" y="0"/>
                  </a:moveTo>
                  <a:lnTo>
                    <a:pt x="1784" y="192"/>
                  </a:lnTo>
                  <a:lnTo>
                    <a:pt x="883" y="384"/>
                  </a:lnTo>
                  <a:lnTo>
                    <a:pt x="58" y="575"/>
                  </a:lnTo>
                  <a:lnTo>
                    <a:pt x="39" y="767"/>
                  </a:lnTo>
                  <a:lnTo>
                    <a:pt x="20" y="959"/>
                  </a:lnTo>
                  <a:lnTo>
                    <a:pt x="1" y="1208"/>
                  </a:lnTo>
                  <a:lnTo>
                    <a:pt x="20" y="1457"/>
                  </a:lnTo>
                  <a:lnTo>
                    <a:pt x="39" y="1706"/>
                  </a:lnTo>
                  <a:lnTo>
                    <a:pt x="97" y="1937"/>
                  </a:lnTo>
                  <a:lnTo>
                    <a:pt x="135" y="2032"/>
                  </a:lnTo>
                  <a:lnTo>
                    <a:pt x="193" y="2109"/>
                  </a:lnTo>
                  <a:lnTo>
                    <a:pt x="365" y="2262"/>
                  </a:lnTo>
                  <a:lnTo>
                    <a:pt x="710" y="2512"/>
                  </a:lnTo>
                  <a:lnTo>
                    <a:pt x="1189" y="2818"/>
                  </a:lnTo>
                  <a:lnTo>
                    <a:pt x="1477" y="2972"/>
                  </a:lnTo>
                  <a:lnTo>
                    <a:pt x="1784" y="3125"/>
                  </a:lnTo>
                  <a:lnTo>
                    <a:pt x="1860" y="2723"/>
                  </a:lnTo>
                  <a:lnTo>
                    <a:pt x="1956" y="2339"/>
                  </a:lnTo>
                  <a:lnTo>
                    <a:pt x="2052" y="1937"/>
                  </a:lnTo>
                  <a:lnTo>
                    <a:pt x="2186" y="1553"/>
                  </a:lnTo>
                  <a:lnTo>
                    <a:pt x="2320" y="1151"/>
                  </a:lnTo>
                  <a:lnTo>
                    <a:pt x="2474" y="767"/>
                  </a:lnTo>
                  <a:lnTo>
                    <a:pt x="2646" y="384"/>
                  </a:lnTo>
                  <a:lnTo>
                    <a:pt x="2838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7" name="Google Shape;7608;p121">
              <a:extLst>
                <a:ext uri="{FF2B5EF4-FFF2-40B4-BE49-F238E27FC236}">
                  <a16:creationId xmlns:a16="http://schemas.microsoft.com/office/drawing/2014/main" id="{EB56CA37-CC26-F0F0-79BD-1294DBE84E08}"/>
                </a:ext>
              </a:extLst>
            </p:cNvPr>
            <p:cNvSpPr/>
            <p:nvPr/>
          </p:nvSpPr>
          <p:spPr>
            <a:xfrm>
              <a:off x="4966773" y="2310272"/>
              <a:ext cx="100037" cy="68414"/>
            </a:xfrm>
            <a:custGeom>
              <a:avLst/>
              <a:gdLst/>
              <a:ahLst/>
              <a:cxnLst/>
              <a:rect l="l" t="t" r="r" b="b"/>
              <a:pathLst>
                <a:path w="6001" h="4104" extrusionOk="0">
                  <a:moveTo>
                    <a:pt x="3451" y="1"/>
                  </a:moveTo>
                  <a:lnTo>
                    <a:pt x="2876" y="39"/>
                  </a:lnTo>
                  <a:lnTo>
                    <a:pt x="2263" y="97"/>
                  </a:lnTo>
                  <a:lnTo>
                    <a:pt x="1669" y="192"/>
                  </a:lnTo>
                  <a:lnTo>
                    <a:pt x="1055" y="288"/>
                  </a:lnTo>
                  <a:lnTo>
                    <a:pt x="863" y="672"/>
                  </a:lnTo>
                  <a:lnTo>
                    <a:pt x="691" y="1055"/>
                  </a:lnTo>
                  <a:lnTo>
                    <a:pt x="537" y="1439"/>
                  </a:lnTo>
                  <a:lnTo>
                    <a:pt x="403" y="1841"/>
                  </a:lnTo>
                  <a:lnTo>
                    <a:pt x="269" y="2225"/>
                  </a:lnTo>
                  <a:lnTo>
                    <a:pt x="173" y="2627"/>
                  </a:lnTo>
                  <a:lnTo>
                    <a:pt x="77" y="3011"/>
                  </a:lnTo>
                  <a:lnTo>
                    <a:pt x="1" y="3413"/>
                  </a:lnTo>
                  <a:lnTo>
                    <a:pt x="288" y="3547"/>
                  </a:lnTo>
                  <a:lnTo>
                    <a:pt x="614" y="3681"/>
                  </a:lnTo>
                  <a:lnTo>
                    <a:pt x="940" y="3796"/>
                  </a:lnTo>
                  <a:lnTo>
                    <a:pt x="1266" y="3892"/>
                  </a:lnTo>
                  <a:lnTo>
                    <a:pt x="1630" y="3988"/>
                  </a:lnTo>
                  <a:lnTo>
                    <a:pt x="1975" y="4046"/>
                  </a:lnTo>
                  <a:lnTo>
                    <a:pt x="2359" y="4084"/>
                  </a:lnTo>
                  <a:lnTo>
                    <a:pt x="2723" y="4103"/>
                  </a:lnTo>
                  <a:lnTo>
                    <a:pt x="3106" y="4103"/>
                  </a:lnTo>
                  <a:lnTo>
                    <a:pt x="3490" y="4065"/>
                  </a:lnTo>
                  <a:lnTo>
                    <a:pt x="3873" y="3988"/>
                  </a:lnTo>
                  <a:lnTo>
                    <a:pt x="4276" y="3873"/>
                  </a:lnTo>
                  <a:lnTo>
                    <a:pt x="4659" y="3720"/>
                  </a:lnTo>
                  <a:lnTo>
                    <a:pt x="5023" y="3528"/>
                  </a:lnTo>
                  <a:lnTo>
                    <a:pt x="5407" y="3298"/>
                  </a:lnTo>
                  <a:lnTo>
                    <a:pt x="5771" y="2991"/>
                  </a:lnTo>
                  <a:lnTo>
                    <a:pt x="5809" y="2915"/>
                  </a:lnTo>
                  <a:lnTo>
                    <a:pt x="5886" y="2665"/>
                  </a:lnTo>
                  <a:lnTo>
                    <a:pt x="5963" y="2301"/>
                  </a:lnTo>
                  <a:lnTo>
                    <a:pt x="5982" y="2090"/>
                  </a:lnTo>
                  <a:lnTo>
                    <a:pt x="6001" y="1879"/>
                  </a:lnTo>
                  <a:lnTo>
                    <a:pt x="6001" y="1649"/>
                  </a:lnTo>
                  <a:lnTo>
                    <a:pt x="5982" y="1419"/>
                  </a:lnTo>
                  <a:lnTo>
                    <a:pt x="5943" y="1170"/>
                  </a:lnTo>
                  <a:lnTo>
                    <a:pt x="5867" y="959"/>
                  </a:lnTo>
                  <a:lnTo>
                    <a:pt x="5752" y="729"/>
                  </a:lnTo>
                  <a:lnTo>
                    <a:pt x="5618" y="538"/>
                  </a:lnTo>
                  <a:lnTo>
                    <a:pt x="5522" y="442"/>
                  </a:lnTo>
                  <a:lnTo>
                    <a:pt x="5426" y="365"/>
                  </a:lnTo>
                  <a:lnTo>
                    <a:pt x="5311" y="269"/>
                  </a:lnTo>
                  <a:lnTo>
                    <a:pt x="5177" y="212"/>
                  </a:lnTo>
                  <a:lnTo>
                    <a:pt x="5023" y="135"/>
                  </a:lnTo>
                  <a:lnTo>
                    <a:pt x="4870" y="97"/>
                  </a:lnTo>
                  <a:lnTo>
                    <a:pt x="4659" y="58"/>
                  </a:lnTo>
                  <a:lnTo>
                    <a:pt x="4448" y="20"/>
                  </a:lnTo>
                  <a:lnTo>
                    <a:pt x="3969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8" name="Google Shape;7609;p121">
              <a:extLst>
                <a:ext uri="{FF2B5EF4-FFF2-40B4-BE49-F238E27FC236}">
                  <a16:creationId xmlns:a16="http://schemas.microsoft.com/office/drawing/2014/main" id="{A3B8D4A0-ECD8-36CD-9532-6DF00405D69E}"/>
                </a:ext>
              </a:extLst>
            </p:cNvPr>
            <p:cNvSpPr/>
            <p:nvPr/>
          </p:nvSpPr>
          <p:spPr>
            <a:xfrm>
              <a:off x="4738928" y="2324342"/>
              <a:ext cx="199106" cy="93652"/>
            </a:xfrm>
            <a:custGeom>
              <a:avLst/>
              <a:gdLst/>
              <a:ahLst/>
              <a:cxnLst/>
              <a:rect l="l" t="t" r="r" b="b"/>
              <a:pathLst>
                <a:path w="11944" h="5618" extrusionOk="0">
                  <a:moveTo>
                    <a:pt x="11483" y="0"/>
                  </a:moveTo>
                  <a:lnTo>
                    <a:pt x="11196" y="19"/>
                  </a:lnTo>
                  <a:lnTo>
                    <a:pt x="10851" y="58"/>
                  </a:lnTo>
                  <a:lnTo>
                    <a:pt x="10486" y="134"/>
                  </a:lnTo>
                  <a:lnTo>
                    <a:pt x="10103" y="230"/>
                  </a:lnTo>
                  <a:lnTo>
                    <a:pt x="9240" y="480"/>
                  </a:lnTo>
                  <a:lnTo>
                    <a:pt x="8301" y="786"/>
                  </a:lnTo>
                  <a:lnTo>
                    <a:pt x="7285" y="1150"/>
                  </a:lnTo>
                  <a:lnTo>
                    <a:pt x="6269" y="1534"/>
                  </a:lnTo>
                  <a:lnTo>
                    <a:pt x="5234" y="1956"/>
                  </a:lnTo>
                  <a:lnTo>
                    <a:pt x="4218" y="2377"/>
                  </a:lnTo>
                  <a:lnTo>
                    <a:pt x="3259" y="2780"/>
                  </a:lnTo>
                  <a:lnTo>
                    <a:pt x="1591" y="3528"/>
                  </a:lnTo>
                  <a:lnTo>
                    <a:pt x="422" y="4045"/>
                  </a:lnTo>
                  <a:lnTo>
                    <a:pt x="0" y="4256"/>
                  </a:lnTo>
                  <a:lnTo>
                    <a:pt x="671" y="5617"/>
                  </a:lnTo>
                  <a:lnTo>
                    <a:pt x="1016" y="5406"/>
                  </a:lnTo>
                  <a:lnTo>
                    <a:pt x="1956" y="4850"/>
                  </a:lnTo>
                  <a:lnTo>
                    <a:pt x="2608" y="4486"/>
                  </a:lnTo>
                  <a:lnTo>
                    <a:pt x="3336" y="4084"/>
                  </a:lnTo>
                  <a:lnTo>
                    <a:pt x="4160" y="3662"/>
                  </a:lnTo>
                  <a:lnTo>
                    <a:pt x="5042" y="3221"/>
                  </a:lnTo>
                  <a:lnTo>
                    <a:pt x="5943" y="2780"/>
                  </a:lnTo>
                  <a:lnTo>
                    <a:pt x="6882" y="2377"/>
                  </a:lnTo>
                  <a:lnTo>
                    <a:pt x="7822" y="2013"/>
                  </a:lnTo>
                  <a:lnTo>
                    <a:pt x="8301" y="1841"/>
                  </a:lnTo>
                  <a:lnTo>
                    <a:pt x="8761" y="1687"/>
                  </a:lnTo>
                  <a:lnTo>
                    <a:pt x="9202" y="1553"/>
                  </a:lnTo>
                  <a:lnTo>
                    <a:pt x="9643" y="1438"/>
                  </a:lnTo>
                  <a:lnTo>
                    <a:pt x="10084" y="1361"/>
                  </a:lnTo>
                  <a:lnTo>
                    <a:pt x="10486" y="1285"/>
                  </a:lnTo>
                  <a:lnTo>
                    <a:pt x="10889" y="1246"/>
                  </a:lnTo>
                  <a:lnTo>
                    <a:pt x="11253" y="1227"/>
                  </a:lnTo>
                  <a:lnTo>
                    <a:pt x="11618" y="1227"/>
                  </a:lnTo>
                  <a:lnTo>
                    <a:pt x="11943" y="1266"/>
                  </a:lnTo>
                  <a:lnTo>
                    <a:pt x="11924" y="1074"/>
                  </a:lnTo>
                  <a:lnTo>
                    <a:pt x="11905" y="863"/>
                  </a:lnTo>
                  <a:lnTo>
                    <a:pt x="11886" y="671"/>
                  </a:lnTo>
                  <a:lnTo>
                    <a:pt x="11905" y="460"/>
                  </a:lnTo>
                  <a:lnTo>
                    <a:pt x="11924" y="154"/>
                  </a:lnTo>
                  <a:lnTo>
                    <a:pt x="11943" y="19"/>
                  </a:lnTo>
                  <a:lnTo>
                    <a:pt x="11733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9" name="Google Shape;7610;p121">
              <a:extLst>
                <a:ext uri="{FF2B5EF4-FFF2-40B4-BE49-F238E27FC236}">
                  <a16:creationId xmlns:a16="http://schemas.microsoft.com/office/drawing/2014/main" id="{95049677-45E0-9266-7004-4670CDFA5E85}"/>
                </a:ext>
              </a:extLst>
            </p:cNvPr>
            <p:cNvSpPr/>
            <p:nvPr/>
          </p:nvSpPr>
          <p:spPr>
            <a:xfrm>
              <a:off x="4648493" y="3363900"/>
              <a:ext cx="303277" cy="792859"/>
            </a:xfrm>
            <a:custGeom>
              <a:avLst/>
              <a:gdLst/>
              <a:ahLst/>
              <a:cxnLst/>
              <a:rect l="l" t="t" r="r" b="b"/>
              <a:pathLst>
                <a:path w="18193" h="47562" extrusionOk="0">
                  <a:moveTo>
                    <a:pt x="8033" y="0"/>
                  </a:moveTo>
                  <a:lnTo>
                    <a:pt x="7917" y="441"/>
                  </a:lnTo>
                  <a:lnTo>
                    <a:pt x="7802" y="882"/>
                  </a:lnTo>
                  <a:lnTo>
                    <a:pt x="7687" y="1304"/>
                  </a:lnTo>
                  <a:lnTo>
                    <a:pt x="7534" y="1706"/>
                  </a:lnTo>
                  <a:lnTo>
                    <a:pt x="7400" y="2109"/>
                  </a:lnTo>
                  <a:lnTo>
                    <a:pt x="7247" y="2492"/>
                  </a:lnTo>
                  <a:lnTo>
                    <a:pt x="7074" y="2876"/>
                  </a:lnTo>
                  <a:lnTo>
                    <a:pt x="6901" y="3240"/>
                  </a:lnTo>
                  <a:lnTo>
                    <a:pt x="6710" y="3604"/>
                  </a:lnTo>
                  <a:lnTo>
                    <a:pt x="6518" y="3949"/>
                  </a:lnTo>
                  <a:lnTo>
                    <a:pt x="6326" y="4294"/>
                  </a:lnTo>
                  <a:lnTo>
                    <a:pt x="6115" y="4620"/>
                  </a:lnTo>
                  <a:lnTo>
                    <a:pt x="5885" y="4946"/>
                  </a:lnTo>
                  <a:lnTo>
                    <a:pt x="5675" y="5253"/>
                  </a:lnTo>
                  <a:lnTo>
                    <a:pt x="5425" y="5559"/>
                  </a:lnTo>
                  <a:lnTo>
                    <a:pt x="5176" y="5847"/>
                  </a:lnTo>
                  <a:lnTo>
                    <a:pt x="4927" y="6135"/>
                  </a:lnTo>
                  <a:lnTo>
                    <a:pt x="4659" y="6403"/>
                  </a:lnTo>
                  <a:lnTo>
                    <a:pt x="4390" y="6671"/>
                  </a:lnTo>
                  <a:lnTo>
                    <a:pt x="4103" y="6940"/>
                  </a:lnTo>
                  <a:lnTo>
                    <a:pt x="3815" y="7189"/>
                  </a:lnTo>
                  <a:lnTo>
                    <a:pt x="3508" y="7419"/>
                  </a:lnTo>
                  <a:lnTo>
                    <a:pt x="2876" y="7898"/>
                  </a:lnTo>
                  <a:lnTo>
                    <a:pt x="2205" y="8320"/>
                  </a:lnTo>
                  <a:lnTo>
                    <a:pt x="1515" y="8723"/>
                  </a:lnTo>
                  <a:lnTo>
                    <a:pt x="767" y="9106"/>
                  </a:lnTo>
                  <a:lnTo>
                    <a:pt x="0" y="9470"/>
                  </a:lnTo>
                  <a:lnTo>
                    <a:pt x="2262" y="10295"/>
                  </a:lnTo>
                  <a:lnTo>
                    <a:pt x="3182" y="10640"/>
                  </a:lnTo>
                  <a:lnTo>
                    <a:pt x="3911" y="10927"/>
                  </a:lnTo>
                  <a:lnTo>
                    <a:pt x="4908" y="11330"/>
                  </a:lnTo>
                  <a:lnTo>
                    <a:pt x="5349" y="11502"/>
                  </a:lnTo>
                  <a:lnTo>
                    <a:pt x="5751" y="11694"/>
                  </a:lnTo>
                  <a:lnTo>
                    <a:pt x="6115" y="11866"/>
                  </a:lnTo>
                  <a:lnTo>
                    <a:pt x="6422" y="12058"/>
                  </a:lnTo>
                  <a:lnTo>
                    <a:pt x="6691" y="12250"/>
                  </a:lnTo>
                  <a:lnTo>
                    <a:pt x="6806" y="12365"/>
                  </a:lnTo>
                  <a:lnTo>
                    <a:pt x="6901" y="12480"/>
                  </a:lnTo>
                  <a:lnTo>
                    <a:pt x="6997" y="12595"/>
                  </a:lnTo>
                  <a:lnTo>
                    <a:pt x="7074" y="12710"/>
                  </a:lnTo>
                  <a:lnTo>
                    <a:pt x="7132" y="12844"/>
                  </a:lnTo>
                  <a:lnTo>
                    <a:pt x="7189" y="12978"/>
                  </a:lnTo>
                  <a:lnTo>
                    <a:pt x="7227" y="13132"/>
                  </a:lnTo>
                  <a:lnTo>
                    <a:pt x="7247" y="13285"/>
                  </a:lnTo>
                  <a:lnTo>
                    <a:pt x="7247" y="13458"/>
                  </a:lnTo>
                  <a:lnTo>
                    <a:pt x="7247" y="13630"/>
                  </a:lnTo>
                  <a:lnTo>
                    <a:pt x="7227" y="13822"/>
                  </a:lnTo>
                  <a:lnTo>
                    <a:pt x="7189" y="14014"/>
                  </a:lnTo>
                  <a:lnTo>
                    <a:pt x="7055" y="14454"/>
                  </a:lnTo>
                  <a:lnTo>
                    <a:pt x="6882" y="14953"/>
                  </a:lnTo>
                  <a:lnTo>
                    <a:pt x="6633" y="15509"/>
                  </a:lnTo>
                  <a:lnTo>
                    <a:pt x="6480" y="15816"/>
                  </a:lnTo>
                  <a:lnTo>
                    <a:pt x="6346" y="16161"/>
                  </a:lnTo>
                  <a:lnTo>
                    <a:pt x="6096" y="16870"/>
                  </a:lnTo>
                  <a:lnTo>
                    <a:pt x="5847" y="17656"/>
                  </a:lnTo>
                  <a:lnTo>
                    <a:pt x="5636" y="18499"/>
                  </a:lnTo>
                  <a:lnTo>
                    <a:pt x="5445" y="19420"/>
                  </a:lnTo>
                  <a:lnTo>
                    <a:pt x="5291" y="20397"/>
                  </a:lnTo>
                  <a:lnTo>
                    <a:pt x="5176" y="21413"/>
                  </a:lnTo>
                  <a:lnTo>
                    <a:pt x="5099" y="22468"/>
                  </a:lnTo>
                  <a:lnTo>
                    <a:pt x="5080" y="23004"/>
                  </a:lnTo>
                  <a:lnTo>
                    <a:pt x="5080" y="23560"/>
                  </a:lnTo>
                  <a:lnTo>
                    <a:pt x="5080" y="24116"/>
                  </a:lnTo>
                  <a:lnTo>
                    <a:pt x="5080" y="24672"/>
                  </a:lnTo>
                  <a:lnTo>
                    <a:pt x="5119" y="25247"/>
                  </a:lnTo>
                  <a:lnTo>
                    <a:pt x="5157" y="25822"/>
                  </a:lnTo>
                  <a:lnTo>
                    <a:pt x="5214" y="26398"/>
                  </a:lnTo>
                  <a:lnTo>
                    <a:pt x="5272" y="26973"/>
                  </a:lnTo>
                  <a:lnTo>
                    <a:pt x="5349" y="27548"/>
                  </a:lnTo>
                  <a:lnTo>
                    <a:pt x="5445" y="28142"/>
                  </a:lnTo>
                  <a:lnTo>
                    <a:pt x="5560" y="28717"/>
                  </a:lnTo>
                  <a:lnTo>
                    <a:pt x="5694" y="29311"/>
                  </a:lnTo>
                  <a:lnTo>
                    <a:pt x="5847" y="29887"/>
                  </a:lnTo>
                  <a:lnTo>
                    <a:pt x="6000" y="30481"/>
                  </a:lnTo>
                  <a:lnTo>
                    <a:pt x="6192" y="31056"/>
                  </a:lnTo>
                  <a:lnTo>
                    <a:pt x="6384" y="31631"/>
                  </a:lnTo>
                  <a:lnTo>
                    <a:pt x="6576" y="32129"/>
                  </a:lnTo>
                  <a:lnTo>
                    <a:pt x="6729" y="32628"/>
                  </a:lnTo>
                  <a:lnTo>
                    <a:pt x="6882" y="33126"/>
                  </a:lnTo>
                  <a:lnTo>
                    <a:pt x="7016" y="33606"/>
                  </a:lnTo>
                  <a:lnTo>
                    <a:pt x="7132" y="34085"/>
                  </a:lnTo>
                  <a:lnTo>
                    <a:pt x="7247" y="34564"/>
                  </a:lnTo>
                  <a:lnTo>
                    <a:pt x="7342" y="35024"/>
                  </a:lnTo>
                  <a:lnTo>
                    <a:pt x="7419" y="35484"/>
                  </a:lnTo>
                  <a:lnTo>
                    <a:pt x="7534" y="36366"/>
                  </a:lnTo>
                  <a:lnTo>
                    <a:pt x="7611" y="37248"/>
                  </a:lnTo>
                  <a:lnTo>
                    <a:pt x="7649" y="38091"/>
                  </a:lnTo>
                  <a:lnTo>
                    <a:pt x="7630" y="38897"/>
                  </a:lnTo>
                  <a:lnTo>
                    <a:pt x="7572" y="39683"/>
                  </a:lnTo>
                  <a:lnTo>
                    <a:pt x="7477" y="40449"/>
                  </a:lnTo>
                  <a:lnTo>
                    <a:pt x="7362" y="41178"/>
                  </a:lnTo>
                  <a:lnTo>
                    <a:pt x="7189" y="41868"/>
                  </a:lnTo>
                  <a:lnTo>
                    <a:pt x="6997" y="42539"/>
                  </a:lnTo>
                  <a:lnTo>
                    <a:pt x="6786" y="43172"/>
                  </a:lnTo>
                  <a:lnTo>
                    <a:pt x="6537" y="43785"/>
                  </a:lnTo>
                  <a:lnTo>
                    <a:pt x="6269" y="44360"/>
                  </a:lnTo>
                  <a:lnTo>
                    <a:pt x="6269" y="44379"/>
                  </a:lnTo>
                  <a:lnTo>
                    <a:pt x="6461" y="44782"/>
                  </a:lnTo>
                  <a:lnTo>
                    <a:pt x="6652" y="45146"/>
                  </a:lnTo>
                  <a:lnTo>
                    <a:pt x="6844" y="45491"/>
                  </a:lnTo>
                  <a:lnTo>
                    <a:pt x="7016" y="45817"/>
                  </a:lnTo>
                  <a:lnTo>
                    <a:pt x="7208" y="46105"/>
                  </a:lnTo>
                  <a:lnTo>
                    <a:pt x="7400" y="46354"/>
                  </a:lnTo>
                  <a:lnTo>
                    <a:pt x="7592" y="46603"/>
                  </a:lnTo>
                  <a:lnTo>
                    <a:pt x="7783" y="46795"/>
                  </a:lnTo>
                  <a:lnTo>
                    <a:pt x="7975" y="46986"/>
                  </a:lnTo>
                  <a:lnTo>
                    <a:pt x="8167" y="47140"/>
                  </a:lnTo>
                  <a:lnTo>
                    <a:pt x="8358" y="47255"/>
                  </a:lnTo>
                  <a:lnTo>
                    <a:pt x="8550" y="47370"/>
                  </a:lnTo>
                  <a:lnTo>
                    <a:pt x="8742" y="47446"/>
                  </a:lnTo>
                  <a:lnTo>
                    <a:pt x="8914" y="47504"/>
                  </a:lnTo>
                  <a:lnTo>
                    <a:pt x="9106" y="47542"/>
                  </a:lnTo>
                  <a:lnTo>
                    <a:pt x="9298" y="47561"/>
                  </a:lnTo>
                  <a:lnTo>
                    <a:pt x="9489" y="47542"/>
                  </a:lnTo>
                  <a:lnTo>
                    <a:pt x="9681" y="47523"/>
                  </a:lnTo>
                  <a:lnTo>
                    <a:pt x="9873" y="47466"/>
                  </a:lnTo>
                  <a:lnTo>
                    <a:pt x="10065" y="47408"/>
                  </a:lnTo>
                  <a:lnTo>
                    <a:pt x="10237" y="47312"/>
                  </a:lnTo>
                  <a:lnTo>
                    <a:pt x="10429" y="47216"/>
                  </a:lnTo>
                  <a:lnTo>
                    <a:pt x="10620" y="47101"/>
                  </a:lnTo>
                  <a:lnTo>
                    <a:pt x="10812" y="46948"/>
                  </a:lnTo>
                  <a:lnTo>
                    <a:pt x="10985" y="46795"/>
                  </a:lnTo>
                  <a:lnTo>
                    <a:pt x="11176" y="46622"/>
                  </a:lnTo>
                  <a:lnTo>
                    <a:pt x="11541" y="46239"/>
                  </a:lnTo>
                  <a:lnTo>
                    <a:pt x="11886" y="45798"/>
                  </a:lnTo>
                  <a:lnTo>
                    <a:pt x="12250" y="45319"/>
                  </a:lnTo>
                  <a:lnTo>
                    <a:pt x="12192" y="45146"/>
                  </a:lnTo>
                  <a:lnTo>
                    <a:pt x="12154" y="44954"/>
                  </a:lnTo>
                  <a:lnTo>
                    <a:pt x="12116" y="44763"/>
                  </a:lnTo>
                  <a:lnTo>
                    <a:pt x="12116" y="44552"/>
                  </a:lnTo>
                  <a:lnTo>
                    <a:pt x="12097" y="44341"/>
                  </a:lnTo>
                  <a:lnTo>
                    <a:pt x="12116" y="44092"/>
                  </a:lnTo>
                  <a:lnTo>
                    <a:pt x="12154" y="43536"/>
                  </a:lnTo>
                  <a:lnTo>
                    <a:pt x="12269" y="42865"/>
                  </a:lnTo>
                  <a:lnTo>
                    <a:pt x="12422" y="42079"/>
                  </a:lnTo>
                  <a:lnTo>
                    <a:pt x="12614" y="41159"/>
                  </a:lnTo>
                  <a:lnTo>
                    <a:pt x="12883" y="40085"/>
                  </a:lnTo>
                  <a:lnTo>
                    <a:pt x="13151" y="38897"/>
                  </a:lnTo>
                  <a:lnTo>
                    <a:pt x="13439" y="37555"/>
                  </a:lnTo>
                  <a:lnTo>
                    <a:pt x="13745" y="36059"/>
                  </a:lnTo>
                  <a:lnTo>
                    <a:pt x="14071" y="34449"/>
                  </a:lnTo>
                  <a:lnTo>
                    <a:pt x="14723" y="30998"/>
                  </a:lnTo>
                  <a:lnTo>
                    <a:pt x="15375" y="27414"/>
                  </a:lnTo>
                  <a:lnTo>
                    <a:pt x="16582" y="20627"/>
                  </a:lnTo>
                  <a:lnTo>
                    <a:pt x="17100" y="17828"/>
                  </a:lnTo>
                  <a:lnTo>
                    <a:pt x="17503" y="15739"/>
                  </a:lnTo>
                  <a:lnTo>
                    <a:pt x="17848" y="14148"/>
                  </a:lnTo>
                  <a:lnTo>
                    <a:pt x="17982" y="13438"/>
                  </a:lnTo>
                  <a:lnTo>
                    <a:pt x="18078" y="12767"/>
                  </a:lnTo>
                  <a:lnTo>
                    <a:pt x="18154" y="12154"/>
                  </a:lnTo>
                  <a:lnTo>
                    <a:pt x="18193" y="11541"/>
                  </a:lnTo>
                  <a:lnTo>
                    <a:pt x="18193" y="11253"/>
                  </a:lnTo>
                  <a:lnTo>
                    <a:pt x="18174" y="10965"/>
                  </a:lnTo>
                  <a:lnTo>
                    <a:pt x="18154" y="10678"/>
                  </a:lnTo>
                  <a:lnTo>
                    <a:pt x="18116" y="10410"/>
                  </a:lnTo>
                  <a:lnTo>
                    <a:pt x="18059" y="10122"/>
                  </a:lnTo>
                  <a:lnTo>
                    <a:pt x="17982" y="9854"/>
                  </a:lnTo>
                  <a:lnTo>
                    <a:pt x="17886" y="9585"/>
                  </a:lnTo>
                  <a:lnTo>
                    <a:pt x="17790" y="9317"/>
                  </a:lnTo>
                  <a:lnTo>
                    <a:pt x="17675" y="9029"/>
                  </a:lnTo>
                  <a:lnTo>
                    <a:pt x="17522" y="8761"/>
                  </a:lnTo>
                  <a:lnTo>
                    <a:pt x="17368" y="8493"/>
                  </a:lnTo>
                  <a:lnTo>
                    <a:pt x="17177" y="8205"/>
                  </a:lnTo>
                  <a:lnTo>
                    <a:pt x="16985" y="7917"/>
                  </a:lnTo>
                  <a:lnTo>
                    <a:pt x="16755" y="7630"/>
                  </a:lnTo>
                  <a:lnTo>
                    <a:pt x="16506" y="7342"/>
                  </a:lnTo>
                  <a:lnTo>
                    <a:pt x="16237" y="7036"/>
                  </a:lnTo>
                  <a:lnTo>
                    <a:pt x="15931" y="6729"/>
                  </a:lnTo>
                  <a:lnTo>
                    <a:pt x="15605" y="6422"/>
                  </a:lnTo>
                  <a:lnTo>
                    <a:pt x="14895" y="5751"/>
                  </a:lnTo>
                  <a:lnTo>
                    <a:pt x="13496" y="4563"/>
                  </a:lnTo>
                  <a:lnTo>
                    <a:pt x="11847" y="3182"/>
                  </a:lnTo>
                  <a:lnTo>
                    <a:pt x="8033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0" name="Google Shape;7611;p121">
              <a:extLst>
                <a:ext uri="{FF2B5EF4-FFF2-40B4-BE49-F238E27FC236}">
                  <a16:creationId xmlns:a16="http://schemas.microsoft.com/office/drawing/2014/main" id="{9B7EB782-9351-8151-620C-ECD502B923F3}"/>
                </a:ext>
              </a:extLst>
            </p:cNvPr>
            <p:cNvSpPr/>
            <p:nvPr/>
          </p:nvSpPr>
          <p:spPr>
            <a:xfrm>
              <a:off x="4710489" y="4103381"/>
              <a:ext cx="301044" cy="214760"/>
            </a:xfrm>
            <a:custGeom>
              <a:avLst/>
              <a:gdLst/>
              <a:ahLst/>
              <a:cxnLst/>
              <a:rect l="l" t="t" r="r" b="b"/>
              <a:pathLst>
                <a:path w="18059" h="12883" extrusionOk="0">
                  <a:moveTo>
                    <a:pt x="2550" y="0"/>
                  </a:moveTo>
                  <a:lnTo>
                    <a:pt x="2243" y="594"/>
                  </a:lnTo>
                  <a:lnTo>
                    <a:pt x="1936" y="1131"/>
                  </a:lnTo>
                  <a:lnTo>
                    <a:pt x="1265" y="2205"/>
                  </a:lnTo>
                  <a:lnTo>
                    <a:pt x="997" y="2703"/>
                  </a:lnTo>
                  <a:lnTo>
                    <a:pt x="748" y="3163"/>
                  </a:lnTo>
                  <a:lnTo>
                    <a:pt x="537" y="3585"/>
                  </a:lnTo>
                  <a:lnTo>
                    <a:pt x="345" y="3987"/>
                  </a:lnTo>
                  <a:lnTo>
                    <a:pt x="211" y="4371"/>
                  </a:lnTo>
                  <a:lnTo>
                    <a:pt x="96" y="4716"/>
                  </a:lnTo>
                  <a:lnTo>
                    <a:pt x="19" y="5042"/>
                  </a:lnTo>
                  <a:lnTo>
                    <a:pt x="0" y="5329"/>
                  </a:lnTo>
                  <a:lnTo>
                    <a:pt x="0" y="5598"/>
                  </a:lnTo>
                  <a:lnTo>
                    <a:pt x="39" y="5732"/>
                  </a:lnTo>
                  <a:lnTo>
                    <a:pt x="58" y="5847"/>
                  </a:lnTo>
                  <a:lnTo>
                    <a:pt x="96" y="5943"/>
                  </a:lnTo>
                  <a:lnTo>
                    <a:pt x="154" y="6058"/>
                  </a:lnTo>
                  <a:lnTo>
                    <a:pt x="230" y="6154"/>
                  </a:lnTo>
                  <a:lnTo>
                    <a:pt x="307" y="6230"/>
                  </a:lnTo>
                  <a:lnTo>
                    <a:pt x="384" y="6326"/>
                  </a:lnTo>
                  <a:lnTo>
                    <a:pt x="479" y="6403"/>
                  </a:lnTo>
                  <a:lnTo>
                    <a:pt x="710" y="6537"/>
                  </a:lnTo>
                  <a:lnTo>
                    <a:pt x="1400" y="6825"/>
                  </a:lnTo>
                  <a:lnTo>
                    <a:pt x="2339" y="7227"/>
                  </a:lnTo>
                  <a:lnTo>
                    <a:pt x="3489" y="7706"/>
                  </a:lnTo>
                  <a:lnTo>
                    <a:pt x="4735" y="8243"/>
                  </a:lnTo>
                  <a:lnTo>
                    <a:pt x="6000" y="8799"/>
                  </a:lnTo>
                  <a:lnTo>
                    <a:pt x="6633" y="9087"/>
                  </a:lnTo>
                  <a:lnTo>
                    <a:pt x="7208" y="9374"/>
                  </a:lnTo>
                  <a:lnTo>
                    <a:pt x="7764" y="9662"/>
                  </a:lnTo>
                  <a:lnTo>
                    <a:pt x="8263" y="9949"/>
                  </a:lnTo>
                  <a:lnTo>
                    <a:pt x="8703" y="10218"/>
                  </a:lnTo>
                  <a:lnTo>
                    <a:pt x="9087" y="10467"/>
                  </a:lnTo>
                  <a:lnTo>
                    <a:pt x="9451" y="10735"/>
                  </a:lnTo>
                  <a:lnTo>
                    <a:pt x="9835" y="10985"/>
                  </a:lnTo>
                  <a:lnTo>
                    <a:pt x="10256" y="11253"/>
                  </a:lnTo>
                  <a:lnTo>
                    <a:pt x="10697" y="11502"/>
                  </a:lnTo>
                  <a:lnTo>
                    <a:pt x="11176" y="11751"/>
                  </a:lnTo>
                  <a:lnTo>
                    <a:pt x="11656" y="11981"/>
                  </a:lnTo>
                  <a:lnTo>
                    <a:pt x="12173" y="12212"/>
                  </a:lnTo>
                  <a:lnTo>
                    <a:pt x="12672" y="12403"/>
                  </a:lnTo>
                  <a:lnTo>
                    <a:pt x="13208" y="12557"/>
                  </a:lnTo>
                  <a:lnTo>
                    <a:pt x="13726" y="12710"/>
                  </a:lnTo>
                  <a:lnTo>
                    <a:pt x="14244" y="12806"/>
                  </a:lnTo>
                  <a:lnTo>
                    <a:pt x="14761" y="12863"/>
                  </a:lnTo>
                  <a:lnTo>
                    <a:pt x="15010" y="12882"/>
                  </a:lnTo>
                  <a:lnTo>
                    <a:pt x="15260" y="12882"/>
                  </a:lnTo>
                  <a:lnTo>
                    <a:pt x="15509" y="12863"/>
                  </a:lnTo>
                  <a:lnTo>
                    <a:pt x="15758" y="12844"/>
                  </a:lnTo>
                  <a:lnTo>
                    <a:pt x="15988" y="12806"/>
                  </a:lnTo>
                  <a:lnTo>
                    <a:pt x="16218" y="12767"/>
                  </a:lnTo>
                  <a:lnTo>
                    <a:pt x="16448" y="12691"/>
                  </a:lnTo>
                  <a:lnTo>
                    <a:pt x="16678" y="12614"/>
                  </a:lnTo>
                  <a:lnTo>
                    <a:pt x="16889" y="12518"/>
                  </a:lnTo>
                  <a:lnTo>
                    <a:pt x="17062" y="12422"/>
                  </a:lnTo>
                  <a:lnTo>
                    <a:pt x="17234" y="12327"/>
                  </a:lnTo>
                  <a:lnTo>
                    <a:pt x="17388" y="12212"/>
                  </a:lnTo>
                  <a:lnTo>
                    <a:pt x="17522" y="12096"/>
                  </a:lnTo>
                  <a:lnTo>
                    <a:pt x="17656" y="11962"/>
                  </a:lnTo>
                  <a:lnTo>
                    <a:pt x="17752" y="11847"/>
                  </a:lnTo>
                  <a:lnTo>
                    <a:pt x="17848" y="11713"/>
                  </a:lnTo>
                  <a:lnTo>
                    <a:pt x="17905" y="11579"/>
                  </a:lnTo>
                  <a:lnTo>
                    <a:pt x="17963" y="11426"/>
                  </a:lnTo>
                  <a:lnTo>
                    <a:pt x="18020" y="11291"/>
                  </a:lnTo>
                  <a:lnTo>
                    <a:pt x="18039" y="11157"/>
                  </a:lnTo>
                  <a:lnTo>
                    <a:pt x="18059" y="11023"/>
                  </a:lnTo>
                  <a:lnTo>
                    <a:pt x="18059" y="10889"/>
                  </a:lnTo>
                  <a:lnTo>
                    <a:pt x="18039" y="10620"/>
                  </a:lnTo>
                  <a:lnTo>
                    <a:pt x="17982" y="10352"/>
                  </a:lnTo>
                  <a:lnTo>
                    <a:pt x="17867" y="10122"/>
                  </a:lnTo>
                  <a:lnTo>
                    <a:pt x="17733" y="9911"/>
                  </a:lnTo>
                  <a:lnTo>
                    <a:pt x="17560" y="9719"/>
                  </a:lnTo>
                  <a:lnTo>
                    <a:pt x="17388" y="9566"/>
                  </a:lnTo>
                  <a:lnTo>
                    <a:pt x="17273" y="9509"/>
                  </a:lnTo>
                  <a:lnTo>
                    <a:pt x="17177" y="9470"/>
                  </a:lnTo>
                  <a:lnTo>
                    <a:pt x="17062" y="9432"/>
                  </a:lnTo>
                  <a:lnTo>
                    <a:pt x="16947" y="9413"/>
                  </a:lnTo>
                  <a:lnTo>
                    <a:pt x="16582" y="9413"/>
                  </a:lnTo>
                  <a:lnTo>
                    <a:pt x="16448" y="9393"/>
                  </a:lnTo>
                  <a:lnTo>
                    <a:pt x="16314" y="9355"/>
                  </a:lnTo>
                  <a:lnTo>
                    <a:pt x="16161" y="9298"/>
                  </a:lnTo>
                  <a:lnTo>
                    <a:pt x="16007" y="9240"/>
                  </a:lnTo>
                  <a:lnTo>
                    <a:pt x="15854" y="9144"/>
                  </a:lnTo>
                  <a:lnTo>
                    <a:pt x="15509" y="8914"/>
                  </a:lnTo>
                  <a:lnTo>
                    <a:pt x="15145" y="8627"/>
                  </a:lnTo>
                  <a:lnTo>
                    <a:pt x="14761" y="8282"/>
                  </a:lnTo>
                  <a:lnTo>
                    <a:pt x="14359" y="7898"/>
                  </a:lnTo>
                  <a:lnTo>
                    <a:pt x="13956" y="7476"/>
                  </a:lnTo>
                  <a:lnTo>
                    <a:pt x="13515" y="7016"/>
                  </a:lnTo>
                  <a:lnTo>
                    <a:pt x="13093" y="6537"/>
                  </a:lnTo>
                  <a:lnTo>
                    <a:pt x="12212" y="5521"/>
                  </a:lnTo>
                  <a:lnTo>
                    <a:pt x="10505" y="3451"/>
                  </a:lnTo>
                  <a:lnTo>
                    <a:pt x="10141" y="3029"/>
                  </a:lnTo>
                  <a:lnTo>
                    <a:pt x="9796" y="2665"/>
                  </a:lnTo>
                  <a:lnTo>
                    <a:pt x="9240" y="2032"/>
                  </a:lnTo>
                  <a:lnTo>
                    <a:pt x="9010" y="1764"/>
                  </a:lnTo>
                  <a:lnTo>
                    <a:pt x="8819" y="1495"/>
                  </a:lnTo>
                  <a:lnTo>
                    <a:pt x="8646" y="1227"/>
                  </a:lnTo>
                  <a:lnTo>
                    <a:pt x="8531" y="959"/>
                  </a:lnTo>
                  <a:lnTo>
                    <a:pt x="8167" y="1438"/>
                  </a:lnTo>
                  <a:lnTo>
                    <a:pt x="7822" y="1879"/>
                  </a:lnTo>
                  <a:lnTo>
                    <a:pt x="7457" y="2262"/>
                  </a:lnTo>
                  <a:lnTo>
                    <a:pt x="7266" y="2435"/>
                  </a:lnTo>
                  <a:lnTo>
                    <a:pt x="7093" y="2588"/>
                  </a:lnTo>
                  <a:lnTo>
                    <a:pt x="6901" y="2741"/>
                  </a:lnTo>
                  <a:lnTo>
                    <a:pt x="6710" y="2856"/>
                  </a:lnTo>
                  <a:lnTo>
                    <a:pt x="6518" y="2952"/>
                  </a:lnTo>
                  <a:lnTo>
                    <a:pt x="6346" y="3048"/>
                  </a:lnTo>
                  <a:lnTo>
                    <a:pt x="6154" y="3106"/>
                  </a:lnTo>
                  <a:lnTo>
                    <a:pt x="5962" y="3163"/>
                  </a:lnTo>
                  <a:lnTo>
                    <a:pt x="5770" y="3182"/>
                  </a:lnTo>
                  <a:lnTo>
                    <a:pt x="5579" y="3201"/>
                  </a:lnTo>
                  <a:lnTo>
                    <a:pt x="5387" y="3182"/>
                  </a:lnTo>
                  <a:lnTo>
                    <a:pt x="5195" y="3144"/>
                  </a:lnTo>
                  <a:lnTo>
                    <a:pt x="5023" y="3086"/>
                  </a:lnTo>
                  <a:lnTo>
                    <a:pt x="4831" y="3010"/>
                  </a:lnTo>
                  <a:lnTo>
                    <a:pt x="4639" y="2895"/>
                  </a:lnTo>
                  <a:lnTo>
                    <a:pt x="4448" y="2780"/>
                  </a:lnTo>
                  <a:lnTo>
                    <a:pt x="4256" y="2626"/>
                  </a:lnTo>
                  <a:lnTo>
                    <a:pt x="4064" y="2435"/>
                  </a:lnTo>
                  <a:lnTo>
                    <a:pt x="3873" y="2243"/>
                  </a:lnTo>
                  <a:lnTo>
                    <a:pt x="3681" y="1994"/>
                  </a:lnTo>
                  <a:lnTo>
                    <a:pt x="3489" y="1745"/>
                  </a:lnTo>
                  <a:lnTo>
                    <a:pt x="3297" y="1457"/>
                  </a:lnTo>
                  <a:lnTo>
                    <a:pt x="3125" y="1131"/>
                  </a:lnTo>
                  <a:lnTo>
                    <a:pt x="2933" y="786"/>
                  </a:lnTo>
                  <a:lnTo>
                    <a:pt x="2742" y="422"/>
                  </a:lnTo>
                  <a:lnTo>
                    <a:pt x="2550" y="19"/>
                  </a:lnTo>
                  <a:lnTo>
                    <a:pt x="2550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1" name="Google Shape;7612;p121">
              <a:extLst>
                <a:ext uri="{FF2B5EF4-FFF2-40B4-BE49-F238E27FC236}">
                  <a16:creationId xmlns:a16="http://schemas.microsoft.com/office/drawing/2014/main" id="{1FF2488A-51BA-C4F8-8834-DF0D17840FF8}"/>
                </a:ext>
              </a:extLst>
            </p:cNvPr>
            <p:cNvSpPr/>
            <p:nvPr/>
          </p:nvSpPr>
          <p:spPr>
            <a:xfrm>
              <a:off x="4481043" y="3502578"/>
              <a:ext cx="281540" cy="306495"/>
            </a:xfrm>
            <a:custGeom>
              <a:avLst/>
              <a:gdLst/>
              <a:ahLst/>
              <a:cxnLst/>
              <a:rect l="l" t="t" r="r" b="b"/>
              <a:pathLst>
                <a:path w="16889" h="18386" extrusionOk="0">
                  <a:moveTo>
                    <a:pt x="7016" y="1"/>
                  </a:moveTo>
                  <a:lnTo>
                    <a:pt x="6901" y="461"/>
                  </a:lnTo>
                  <a:lnTo>
                    <a:pt x="6786" y="921"/>
                  </a:lnTo>
                  <a:lnTo>
                    <a:pt x="6480" y="1918"/>
                  </a:lnTo>
                  <a:lnTo>
                    <a:pt x="6134" y="2972"/>
                  </a:lnTo>
                  <a:lnTo>
                    <a:pt x="5732" y="4046"/>
                  </a:lnTo>
                  <a:lnTo>
                    <a:pt x="5291" y="5177"/>
                  </a:lnTo>
                  <a:lnTo>
                    <a:pt x="4831" y="6308"/>
                  </a:lnTo>
                  <a:lnTo>
                    <a:pt x="4332" y="7458"/>
                  </a:lnTo>
                  <a:lnTo>
                    <a:pt x="3815" y="8608"/>
                  </a:lnTo>
                  <a:lnTo>
                    <a:pt x="3297" y="9720"/>
                  </a:lnTo>
                  <a:lnTo>
                    <a:pt x="2780" y="10832"/>
                  </a:lnTo>
                  <a:lnTo>
                    <a:pt x="2262" y="11887"/>
                  </a:lnTo>
                  <a:lnTo>
                    <a:pt x="1764" y="12903"/>
                  </a:lnTo>
                  <a:lnTo>
                    <a:pt x="805" y="14705"/>
                  </a:lnTo>
                  <a:lnTo>
                    <a:pt x="0" y="16162"/>
                  </a:lnTo>
                  <a:lnTo>
                    <a:pt x="249" y="16104"/>
                  </a:lnTo>
                  <a:lnTo>
                    <a:pt x="479" y="16046"/>
                  </a:lnTo>
                  <a:lnTo>
                    <a:pt x="709" y="16027"/>
                  </a:lnTo>
                  <a:lnTo>
                    <a:pt x="920" y="16046"/>
                  </a:lnTo>
                  <a:lnTo>
                    <a:pt x="1150" y="16066"/>
                  </a:lnTo>
                  <a:lnTo>
                    <a:pt x="1361" y="16104"/>
                  </a:lnTo>
                  <a:lnTo>
                    <a:pt x="1572" y="16181"/>
                  </a:lnTo>
                  <a:lnTo>
                    <a:pt x="1783" y="16257"/>
                  </a:lnTo>
                  <a:lnTo>
                    <a:pt x="1994" y="16353"/>
                  </a:lnTo>
                  <a:lnTo>
                    <a:pt x="2205" y="16449"/>
                  </a:lnTo>
                  <a:lnTo>
                    <a:pt x="2607" y="16698"/>
                  </a:lnTo>
                  <a:lnTo>
                    <a:pt x="2991" y="16967"/>
                  </a:lnTo>
                  <a:lnTo>
                    <a:pt x="3393" y="17254"/>
                  </a:lnTo>
                  <a:lnTo>
                    <a:pt x="3777" y="17523"/>
                  </a:lnTo>
                  <a:lnTo>
                    <a:pt x="4160" y="17791"/>
                  </a:lnTo>
                  <a:lnTo>
                    <a:pt x="4563" y="18021"/>
                  </a:lnTo>
                  <a:lnTo>
                    <a:pt x="4754" y="18136"/>
                  </a:lnTo>
                  <a:lnTo>
                    <a:pt x="4965" y="18213"/>
                  </a:lnTo>
                  <a:lnTo>
                    <a:pt x="5157" y="18289"/>
                  </a:lnTo>
                  <a:lnTo>
                    <a:pt x="5368" y="18347"/>
                  </a:lnTo>
                  <a:lnTo>
                    <a:pt x="5579" y="18366"/>
                  </a:lnTo>
                  <a:lnTo>
                    <a:pt x="5789" y="18385"/>
                  </a:lnTo>
                  <a:lnTo>
                    <a:pt x="6000" y="18385"/>
                  </a:lnTo>
                  <a:lnTo>
                    <a:pt x="6211" y="18347"/>
                  </a:lnTo>
                  <a:lnTo>
                    <a:pt x="6441" y="18289"/>
                  </a:lnTo>
                  <a:lnTo>
                    <a:pt x="6652" y="18194"/>
                  </a:lnTo>
                  <a:lnTo>
                    <a:pt x="6614" y="18002"/>
                  </a:lnTo>
                  <a:lnTo>
                    <a:pt x="6595" y="17810"/>
                  </a:lnTo>
                  <a:lnTo>
                    <a:pt x="6595" y="17561"/>
                  </a:lnTo>
                  <a:lnTo>
                    <a:pt x="6633" y="17312"/>
                  </a:lnTo>
                  <a:lnTo>
                    <a:pt x="6710" y="17024"/>
                  </a:lnTo>
                  <a:lnTo>
                    <a:pt x="6805" y="16717"/>
                  </a:lnTo>
                  <a:lnTo>
                    <a:pt x="6940" y="16411"/>
                  </a:lnTo>
                  <a:lnTo>
                    <a:pt x="7093" y="16066"/>
                  </a:lnTo>
                  <a:lnTo>
                    <a:pt x="7266" y="15701"/>
                  </a:lnTo>
                  <a:lnTo>
                    <a:pt x="7476" y="15318"/>
                  </a:lnTo>
                  <a:lnTo>
                    <a:pt x="7706" y="14915"/>
                  </a:lnTo>
                  <a:lnTo>
                    <a:pt x="7956" y="14494"/>
                  </a:lnTo>
                  <a:lnTo>
                    <a:pt x="8531" y="13631"/>
                  </a:lnTo>
                  <a:lnTo>
                    <a:pt x="9183" y="12692"/>
                  </a:lnTo>
                  <a:lnTo>
                    <a:pt x="9930" y="11714"/>
                  </a:lnTo>
                  <a:lnTo>
                    <a:pt x="10735" y="10679"/>
                  </a:lnTo>
                  <a:lnTo>
                    <a:pt x="11636" y="9624"/>
                  </a:lnTo>
                  <a:lnTo>
                    <a:pt x="12576" y="8551"/>
                  </a:lnTo>
                  <a:lnTo>
                    <a:pt x="13592" y="7439"/>
                  </a:lnTo>
                  <a:lnTo>
                    <a:pt x="14646" y="6327"/>
                  </a:lnTo>
                  <a:lnTo>
                    <a:pt x="15739" y="5196"/>
                  </a:lnTo>
                  <a:lnTo>
                    <a:pt x="16889" y="4084"/>
                  </a:lnTo>
                  <a:lnTo>
                    <a:pt x="16659" y="3873"/>
                  </a:lnTo>
                  <a:lnTo>
                    <a:pt x="16391" y="3701"/>
                  </a:lnTo>
                  <a:lnTo>
                    <a:pt x="16084" y="3509"/>
                  </a:lnTo>
                  <a:lnTo>
                    <a:pt x="15739" y="3337"/>
                  </a:lnTo>
                  <a:lnTo>
                    <a:pt x="15336" y="3164"/>
                  </a:lnTo>
                  <a:lnTo>
                    <a:pt x="14914" y="2992"/>
                  </a:lnTo>
                  <a:lnTo>
                    <a:pt x="13956" y="2608"/>
                  </a:lnTo>
                  <a:lnTo>
                    <a:pt x="13227" y="2321"/>
                  </a:lnTo>
                  <a:lnTo>
                    <a:pt x="12307" y="1976"/>
                  </a:lnTo>
                  <a:lnTo>
                    <a:pt x="10045" y="1151"/>
                  </a:lnTo>
                  <a:lnTo>
                    <a:pt x="8588" y="614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2" name="Google Shape;7613;p121">
              <a:extLst>
                <a:ext uri="{FF2B5EF4-FFF2-40B4-BE49-F238E27FC236}">
                  <a16:creationId xmlns:a16="http://schemas.microsoft.com/office/drawing/2014/main" id="{55B18941-F6F3-27E3-9076-7B6EE28ADDCB}"/>
                </a:ext>
              </a:extLst>
            </p:cNvPr>
            <p:cNvSpPr/>
            <p:nvPr/>
          </p:nvSpPr>
          <p:spPr>
            <a:xfrm>
              <a:off x="4455471" y="3769748"/>
              <a:ext cx="311596" cy="161716"/>
            </a:xfrm>
            <a:custGeom>
              <a:avLst/>
              <a:gdLst/>
              <a:ahLst/>
              <a:cxnLst/>
              <a:rect l="l" t="t" r="r" b="b"/>
              <a:pathLst>
                <a:path w="18692" h="9701" extrusionOk="0">
                  <a:moveTo>
                    <a:pt x="2243" y="0"/>
                  </a:moveTo>
                  <a:lnTo>
                    <a:pt x="2013" y="19"/>
                  </a:lnTo>
                  <a:lnTo>
                    <a:pt x="1783" y="77"/>
                  </a:lnTo>
                  <a:lnTo>
                    <a:pt x="1534" y="135"/>
                  </a:lnTo>
                  <a:lnTo>
                    <a:pt x="1208" y="710"/>
                  </a:lnTo>
                  <a:lnTo>
                    <a:pt x="940" y="1151"/>
                  </a:lnTo>
                  <a:lnTo>
                    <a:pt x="806" y="1361"/>
                  </a:lnTo>
                  <a:lnTo>
                    <a:pt x="671" y="1591"/>
                  </a:lnTo>
                  <a:lnTo>
                    <a:pt x="460" y="2052"/>
                  </a:lnTo>
                  <a:lnTo>
                    <a:pt x="307" y="2512"/>
                  </a:lnTo>
                  <a:lnTo>
                    <a:pt x="173" y="2991"/>
                  </a:lnTo>
                  <a:lnTo>
                    <a:pt x="77" y="3451"/>
                  </a:lnTo>
                  <a:lnTo>
                    <a:pt x="20" y="3911"/>
                  </a:lnTo>
                  <a:lnTo>
                    <a:pt x="0" y="4352"/>
                  </a:lnTo>
                  <a:lnTo>
                    <a:pt x="20" y="4793"/>
                  </a:lnTo>
                  <a:lnTo>
                    <a:pt x="39" y="5176"/>
                  </a:lnTo>
                  <a:lnTo>
                    <a:pt x="115" y="5560"/>
                  </a:lnTo>
                  <a:lnTo>
                    <a:pt x="192" y="5886"/>
                  </a:lnTo>
                  <a:lnTo>
                    <a:pt x="307" y="6173"/>
                  </a:lnTo>
                  <a:lnTo>
                    <a:pt x="422" y="6403"/>
                  </a:lnTo>
                  <a:lnTo>
                    <a:pt x="499" y="6499"/>
                  </a:lnTo>
                  <a:lnTo>
                    <a:pt x="576" y="6576"/>
                  </a:lnTo>
                  <a:lnTo>
                    <a:pt x="652" y="6652"/>
                  </a:lnTo>
                  <a:lnTo>
                    <a:pt x="729" y="6710"/>
                  </a:lnTo>
                  <a:lnTo>
                    <a:pt x="825" y="6729"/>
                  </a:lnTo>
                  <a:lnTo>
                    <a:pt x="901" y="6748"/>
                  </a:lnTo>
                  <a:lnTo>
                    <a:pt x="1208" y="6806"/>
                  </a:lnTo>
                  <a:lnTo>
                    <a:pt x="1726" y="6882"/>
                  </a:lnTo>
                  <a:lnTo>
                    <a:pt x="3336" y="7208"/>
                  </a:lnTo>
                  <a:lnTo>
                    <a:pt x="5541" y="7630"/>
                  </a:lnTo>
                  <a:lnTo>
                    <a:pt x="8148" y="8129"/>
                  </a:lnTo>
                  <a:lnTo>
                    <a:pt x="10966" y="8627"/>
                  </a:lnTo>
                  <a:lnTo>
                    <a:pt x="12384" y="8876"/>
                  </a:lnTo>
                  <a:lnTo>
                    <a:pt x="13784" y="9087"/>
                  </a:lnTo>
                  <a:lnTo>
                    <a:pt x="15145" y="9298"/>
                  </a:lnTo>
                  <a:lnTo>
                    <a:pt x="16410" y="9470"/>
                  </a:lnTo>
                  <a:lnTo>
                    <a:pt x="17599" y="9605"/>
                  </a:lnTo>
                  <a:lnTo>
                    <a:pt x="18653" y="9700"/>
                  </a:lnTo>
                  <a:lnTo>
                    <a:pt x="18691" y="9700"/>
                  </a:lnTo>
                  <a:lnTo>
                    <a:pt x="18557" y="9106"/>
                  </a:lnTo>
                  <a:lnTo>
                    <a:pt x="18385" y="8512"/>
                  </a:lnTo>
                  <a:lnTo>
                    <a:pt x="18193" y="7898"/>
                  </a:lnTo>
                  <a:lnTo>
                    <a:pt x="17963" y="7285"/>
                  </a:lnTo>
                  <a:lnTo>
                    <a:pt x="17733" y="6614"/>
                  </a:lnTo>
                  <a:lnTo>
                    <a:pt x="17541" y="5924"/>
                  </a:lnTo>
                  <a:lnTo>
                    <a:pt x="17004" y="5809"/>
                  </a:lnTo>
                  <a:lnTo>
                    <a:pt x="16429" y="5675"/>
                  </a:lnTo>
                  <a:lnTo>
                    <a:pt x="15854" y="5502"/>
                  </a:lnTo>
                  <a:lnTo>
                    <a:pt x="15260" y="5291"/>
                  </a:lnTo>
                  <a:lnTo>
                    <a:pt x="14666" y="5080"/>
                  </a:lnTo>
                  <a:lnTo>
                    <a:pt x="14052" y="4850"/>
                  </a:lnTo>
                  <a:lnTo>
                    <a:pt x="12825" y="4352"/>
                  </a:lnTo>
                  <a:lnTo>
                    <a:pt x="10544" y="3355"/>
                  </a:lnTo>
                  <a:lnTo>
                    <a:pt x="9547" y="2933"/>
                  </a:lnTo>
                  <a:lnTo>
                    <a:pt x="9087" y="2761"/>
                  </a:lnTo>
                  <a:lnTo>
                    <a:pt x="8684" y="2627"/>
                  </a:lnTo>
                  <a:lnTo>
                    <a:pt x="8512" y="2550"/>
                  </a:lnTo>
                  <a:lnTo>
                    <a:pt x="8378" y="2454"/>
                  </a:lnTo>
                  <a:lnTo>
                    <a:pt x="8263" y="2320"/>
                  </a:lnTo>
                  <a:lnTo>
                    <a:pt x="8186" y="2167"/>
                  </a:lnTo>
                  <a:lnTo>
                    <a:pt x="7975" y="2262"/>
                  </a:lnTo>
                  <a:lnTo>
                    <a:pt x="7745" y="2320"/>
                  </a:lnTo>
                  <a:lnTo>
                    <a:pt x="7534" y="2358"/>
                  </a:lnTo>
                  <a:lnTo>
                    <a:pt x="7323" y="2358"/>
                  </a:lnTo>
                  <a:lnTo>
                    <a:pt x="7113" y="2339"/>
                  </a:lnTo>
                  <a:lnTo>
                    <a:pt x="6902" y="2320"/>
                  </a:lnTo>
                  <a:lnTo>
                    <a:pt x="6691" y="2262"/>
                  </a:lnTo>
                  <a:lnTo>
                    <a:pt x="6499" y="2186"/>
                  </a:lnTo>
                  <a:lnTo>
                    <a:pt x="6288" y="2109"/>
                  </a:lnTo>
                  <a:lnTo>
                    <a:pt x="6097" y="1994"/>
                  </a:lnTo>
                  <a:lnTo>
                    <a:pt x="5694" y="1764"/>
                  </a:lnTo>
                  <a:lnTo>
                    <a:pt x="5311" y="1496"/>
                  </a:lnTo>
                  <a:lnTo>
                    <a:pt x="4927" y="1227"/>
                  </a:lnTo>
                  <a:lnTo>
                    <a:pt x="4525" y="940"/>
                  </a:lnTo>
                  <a:lnTo>
                    <a:pt x="4141" y="671"/>
                  </a:lnTo>
                  <a:lnTo>
                    <a:pt x="3739" y="422"/>
                  </a:lnTo>
                  <a:lnTo>
                    <a:pt x="3528" y="326"/>
                  </a:lnTo>
                  <a:lnTo>
                    <a:pt x="3317" y="230"/>
                  </a:lnTo>
                  <a:lnTo>
                    <a:pt x="3106" y="154"/>
                  </a:lnTo>
                  <a:lnTo>
                    <a:pt x="2895" y="77"/>
                  </a:lnTo>
                  <a:lnTo>
                    <a:pt x="2684" y="39"/>
                  </a:lnTo>
                  <a:lnTo>
                    <a:pt x="2454" y="19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3" name="Google Shape;7614;p121">
              <a:extLst>
                <a:ext uri="{FF2B5EF4-FFF2-40B4-BE49-F238E27FC236}">
                  <a16:creationId xmlns:a16="http://schemas.microsoft.com/office/drawing/2014/main" id="{9968D9AD-3CA5-1D30-A887-8DB1B55EE276}"/>
                </a:ext>
              </a:extLst>
            </p:cNvPr>
            <p:cNvSpPr/>
            <p:nvPr/>
          </p:nvSpPr>
          <p:spPr>
            <a:xfrm>
              <a:off x="4882090" y="2503928"/>
              <a:ext cx="74165" cy="65530"/>
            </a:xfrm>
            <a:custGeom>
              <a:avLst/>
              <a:gdLst/>
              <a:ahLst/>
              <a:cxnLst/>
              <a:rect l="l" t="t" r="r" b="b"/>
              <a:pathLst>
                <a:path w="4449" h="3931" extrusionOk="0">
                  <a:moveTo>
                    <a:pt x="58" y="1"/>
                  </a:moveTo>
                  <a:lnTo>
                    <a:pt x="20" y="20"/>
                  </a:lnTo>
                  <a:lnTo>
                    <a:pt x="1" y="39"/>
                  </a:lnTo>
                  <a:lnTo>
                    <a:pt x="1" y="173"/>
                  </a:lnTo>
                  <a:lnTo>
                    <a:pt x="20" y="346"/>
                  </a:lnTo>
                  <a:lnTo>
                    <a:pt x="77" y="576"/>
                  </a:lnTo>
                  <a:lnTo>
                    <a:pt x="173" y="864"/>
                  </a:lnTo>
                  <a:lnTo>
                    <a:pt x="288" y="1170"/>
                  </a:lnTo>
                  <a:lnTo>
                    <a:pt x="442" y="1496"/>
                  </a:lnTo>
                  <a:lnTo>
                    <a:pt x="614" y="1860"/>
                  </a:lnTo>
                  <a:lnTo>
                    <a:pt x="825" y="2225"/>
                  </a:lnTo>
                  <a:lnTo>
                    <a:pt x="1074" y="2589"/>
                  </a:lnTo>
                  <a:lnTo>
                    <a:pt x="1343" y="2953"/>
                  </a:lnTo>
                  <a:lnTo>
                    <a:pt x="1649" y="3317"/>
                  </a:lnTo>
                  <a:lnTo>
                    <a:pt x="1975" y="3643"/>
                  </a:lnTo>
                  <a:lnTo>
                    <a:pt x="2339" y="3931"/>
                  </a:lnTo>
                  <a:lnTo>
                    <a:pt x="3010" y="3356"/>
                  </a:lnTo>
                  <a:lnTo>
                    <a:pt x="3317" y="3049"/>
                  </a:lnTo>
                  <a:lnTo>
                    <a:pt x="3585" y="2781"/>
                  </a:lnTo>
                  <a:lnTo>
                    <a:pt x="3835" y="2512"/>
                  </a:lnTo>
                  <a:lnTo>
                    <a:pt x="4026" y="2282"/>
                  </a:lnTo>
                  <a:lnTo>
                    <a:pt x="4180" y="2071"/>
                  </a:lnTo>
                  <a:lnTo>
                    <a:pt x="4256" y="1880"/>
                  </a:lnTo>
                  <a:lnTo>
                    <a:pt x="4295" y="1803"/>
                  </a:lnTo>
                  <a:lnTo>
                    <a:pt x="4333" y="1765"/>
                  </a:lnTo>
                  <a:lnTo>
                    <a:pt x="4391" y="1726"/>
                  </a:lnTo>
                  <a:lnTo>
                    <a:pt x="4448" y="1726"/>
                  </a:lnTo>
                  <a:lnTo>
                    <a:pt x="4103" y="1477"/>
                  </a:lnTo>
                  <a:lnTo>
                    <a:pt x="3758" y="1285"/>
                  </a:lnTo>
                  <a:lnTo>
                    <a:pt x="3432" y="1132"/>
                  </a:lnTo>
                  <a:lnTo>
                    <a:pt x="3106" y="998"/>
                  </a:lnTo>
                  <a:lnTo>
                    <a:pt x="2780" y="902"/>
                  </a:lnTo>
                  <a:lnTo>
                    <a:pt x="2474" y="825"/>
                  </a:lnTo>
                  <a:lnTo>
                    <a:pt x="1898" y="729"/>
                  </a:lnTo>
                  <a:lnTo>
                    <a:pt x="1381" y="634"/>
                  </a:lnTo>
                  <a:lnTo>
                    <a:pt x="1151" y="595"/>
                  </a:lnTo>
                  <a:lnTo>
                    <a:pt x="921" y="538"/>
                  </a:lnTo>
                  <a:lnTo>
                    <a:pt x="729" y="461"/>
                  </a:lnTo>
                  <a:lnTo>
                    <a:pt x="537" y="384"/>
                  </a:lnTo>
                  <a:lnTo>
                    <a:pt x="384" y="269"/>
                  </a:lnTo>
                  <a:lnTo>
                    <a:pt x="250" y="135"/>
                  </a:lnTo>
                  <a:lnTo>
                    <a:pt x="135" y="2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9E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4" name="Google Shape;7615;p121">
              <a:extLst>
                <a:ext uri="{FF2B5EF4-FFF2-40B4-BE49-F238E27FC236}">
                  <a16:creationId xmlns:a16="http://schemas.microsoft.com/office/drawing/2014/main" id="{EF6B305E-9D00-0D3F-8628-3768324A31D3}"/>
                </a:ext>
              </a:extLst>
            </p:cNvPr>
            <p:cNvSpPr/>
            <p:nvPr/>
          </p:nvSpPr>
          <p:spPr>
            <a:xfrm>
              <a:off x="4853651" y="2878469"/>
              <a:ext cx="546476" cy="378709"/>
            </a:xfrm>
            <a:custGeom>
              <a:avLst/>
              <a:gdLst/>
              <a:ahLst/>
              <a:cxnLst/>
              <a:rect l="l" t="t" r="r" b="b"/>
              <a:pathLst>
                <a:path w="32782" h="22718" extrusionOk="0">
                  <a:moveTo>
                    <a:pt x="9145" y="0"/>
                  </a:moveTo>
                  <a:lnTo>
                    <a:pt x="9068" y="365"/>
                  </a:lnTo>
                  <a:lnTo>
                    <a:pt x="8953" y="729"/>
                  </a:lnTo>
                  <a:lnTo>
                    <a:pt x="8819" y="1074"/>
                  </a:lnTo>
                  <a:lnTo>
                    <a:pt x="8646" y="1400"/>
                  </a:lnTo>
                  <a:lnTo>
                    <a:pt x="8455" y="1726"/>
                  </a:lnTo>
                  <a:lnTo>
                    <a:pt x="8244" y="2033"/>
                  </a:lnTo>
                  <a:lnTo>
                    <a:pt x="7994" y="2339"/>
                  </a:lnTo>
                  <a:lnTo>
                    <a:pt x="7745" y="2627"/>
                  </a:lnTo>
                  <a:lnTo>
                    <a:pt x="7458" y="2914"/>
                  </a:lnTo>
                  <a:lnTo>
                    <a:pt x="7151" y="3183"/>
                  </a:lnTo>
                  <a:lnTo>
                    <a:pt x="6844" y="3432"/>
                  </a:lnTo>
                  <a:lnTo>
                    <a:pt x="6518" y="3681"/>
                  </a:lnTo>
                  <a:lnTo>
                    <a:pt x="6173" y="3911"/>
                  </a:lnTo>
                  <a:lnTo>
                    <a:pt x="5828" y="4122"/>
                  </a:lnTo>
                  <a:lnTo>
                    <a:pt x="5483" y="4333"/>
                  </a:lnTo>
                  <a:lnTo>
                    <a:pt x="5119" y="4525"/>
                  </a:lnTo>
                  <a:lnTo>
                    <a:pt x="4755" y="4697"/>
                  </a:lnTo>
                  <a:lnTo>
                    <a:pt x="4390" y="4851"/>
                  </a:lnTo>
                  <a:lnTo>
                    <a:pt x="4007" y="5004"/>
                  </a:lnTo>
                  <a:lnTo>
                    <a:pt x="3643" y="5119"/>
                  </a:lnTo>
                  <a:lnTo>
                    <a:pt x="3279" y="5234"/>
                  </a:lnTo>
                  <a:lnTo>
                    <a:pt x="2934" y="5330"/>
                  </a:lnTo>
                  <a:lnTo>
                    <a:pt x="2569" y="5406"/>
                  </a:lnTo>
                  <a:lnTo>
                    <a:pt x="2224" y="5464"/>
                  </a:lnTo>
                  <a:lnTo>
                    <a:pt x="1898" y="5522"/>
                  </a:lnTo>
                  <a:lnTo>
                    <a:pt x="1572" y="5541"/>
                  </a:lnTo>
                  <a:lnTo>
                    <a:pt x="978" y="5541"/>
                  </a:lnTo>
                  <a:lnTo>
                    <a:pt x="710" y="5502"/>
                  </a:lnTo>
                  <a:lnTo>
                    <a:pt x="441" y="5445"/>
                  </a:lnTo>
                  <a:lnTo>
                    <a:pt x="211" y="5387"/>
                  </a:lnTo>
                  <a:lnTo>
                    <a:pt x="0" y="5291"/>
                  </a:lnTo>
                  <a:lnTo>
                    <a:pt x="3777" y="10352"/>
                  </a:lnTo>
                  <a:lnTo>
                    <a:pt x="4007" y="10640"/>
                  </a:lnTo>
                  <a:lnTo>
                    <a:pt x="4237" y="10928"/>
                  </a:lnTo>
                  <a:lnTo>
                    <a:pt x="4505" y="11215"/>
                  </a:lnTo>
                  <a:lnTo>
                    <a:pt x="4793" y="11522"/>
                  </a:lnTo>
                  <a:lnTo>
                    <a:pt x="5100" y="11809"/>
                  </a:lnTo>
                  <a:lnTo>
                    <a:pt x="5464" y="12097"/>
                  </a:lnTo>
                  <a:lnTo>
                    <a:pt x="5847" y="12404"/>
                  </a:lnTo>
                  <a:lnTo>
                    <a:pt x="6269" y="12710"/>
                  </a:lnTo>
                  <a:lnTo>
                    <a:pt x="6748" y="13017"/>
                  </a:lnTo>
                  <a:lnTo>
                    <a:pt x="7285" y="13343"/>
                  </a:lnTo>
                  <a:lnTo>
                    <a:pt x="7860" y="13669"/>
                  </a:lnTo>
                  <a:lnTo>
                    <a:pt x="8512" y="13995"/>
                  </a:lnTo>
                  <a:lnTo>
                    <a:pt x="9221" y="14340"/>
                  </a:lnTo>
                  <a:lnTo>
                    <a:pt x="10007" y="14704"/>
                  </a:lnTo>
                  <a:lnTo>
                    <a:pt x="10870" y="15068"/>
                  </a:lnTo>
                  <a:lnTo>
                    <a:pt x="11809" y="15471"/>
                  </a:lnTo>
                  <a:lnTo>
                    <a:pt x="16142" y="17215"/>
                  </a:lnTo>
                  <a:lnTo>
                    <a:pt x="21356" y="19362"/>
                  </a:lnTo>
                  <a:lnTo>
                    <a:pt x="26187" y="21375"/>
                  </a:lnTo>
                  <a:lnTo>
                    <a:pt x="29369" y="22717"/>
                  </a:lnTo>
                  <a:lnTo>
                    <a:pt x="29580" y="22641"/>
                  </a:lnTo>
                  <a:lnTo>
                    <a:pt x="29772" y="22564"/>
                  </a:lnTo>
                  <a:lnTo>
                    <a:pt x="29944" y="22449"/>
                  </a:lnTo>
                  <a:lnTo>
                    <a:pt x="30136" y="22334"/>
                  </a:lnTo>
                  <a:lnTo>
                    <a:pt x="30309" y="22200"/>
                  </a:lnTo>
                  <a:lnTo>
                    <a:pt x="30481" y="22065"/>
                  </a:lnTo>
                  <a:lnTo>
                    <a:pt x="30807" y="21759"/>
                  </a:lnTo>
                  <a:lnTo>
                    <a:pt x="31114" y="21414"/>
                  </a:lnTo>
                  <a:lnTo>
                    <a:pt x="31382" y="21049"/>
                  </a:lnTo>
                  <a:lnTo>
                    <a:pt x="31631" y="20666"/>
                  </a:lnTo>
                  <a:lnTo>
                    <a:pt x="31861" y="20283"/>
                  </a:lnTo>
                  <a:lnTo>
                    <a:pt x="32072" y="19899"/>
                  </a:lnTo>
                  <a:lnTo>
                    <a:pt x="32245" y="19535"/>
                  </a:lnTo>
                  <a:lnTo>
                    <a:pt x="32513" y="18883"/>
                  </a:lnTo>
                  <a:lnTo>
                    <a:pt x="32705" y="18423"/>
                  </a:lnTo>
                  <a:lnTo>
                    <a:pt x="32782" y="18193"/>
                  </a:lnTo>
                  <a:lnTo>
                    <a:pt x="32513" y="18097"/>
                  </a:lnTo>
                  <a:lnTo>
                    <a:pt x="32187" y="17944"/>
                  </a:lnTo>
                  <a:lnTo>
                    <a:pt x="31785" y="17733"/>
                  </a:lnTo>
                  <a:lnTo>
                    <a:pt x="31286" y="17445"/>
                  </a:lnTo>
                  <a:lnTo>
                    <a:pt x="29925" y="16659"/>
                  </a:lnTo>
                  <a:lnTo>
                    <a:pt x="28046" y="15548"/>
                  </a:lnTo>
                  <a:lnTo>
                    <a:pt x="26168" y="14397"/>
                  </a:lnTo>
                  <a:lnTo>
                    <a:pt x="24193" y="13151"/>
                  </a:lnTo>
                  <a:lnTo>
                    <a:pt x="20225" y="10659"/>
                  </a:lnTo>
                  <a:lnTo>
                    <a:pt x="18385" y="9509"/>
                  </a:lnTo>
                  <a:lnTo>
                    <a:pt x="16755" y="8493"/>
                  </a:lnTo>
                  <a:lnTo>
                    <a:pt x="15394" y="7669"/>
                  </a:lnTo>
                  <a:lnTo>
                    <a:pt x="14838" y="7343"/>
                  </a:lnTo>
                  <a:lnTo>
                    <a:pt x="14378" y="7093"/>
                  </a:lnTo>
                  <a:lnTo>
                    <a:pt x="13976" y="6902"/>
                  </a:lnTo>
                  <a:lnTo>
                    <a:pt x="13592" y="6729"/>
                  </a:lnTo>
                  <a:lnTo>
                    <a:pt x="12902" y="6403"/>
                  </a:lnTo>
                  <a:lnTo>
                    <a:pt x="12576" y="6250"/>
                  </a:lnTo>
                  <a:lnTo>
                    <a:pt x="12250" y="6097"/>
                  </a:lnTo>
                  <a:lnTo>
                    <a:pt x="11963" y="5905"/>
                  </a:lnTo>
                  <a:lnTo>
                    <a:pt x="11675" y="5694"/>
                  </a:lnTo>
                  <a:lnTo>
                    <a:pt x="11407" y="5445"/>
                  </a:lnTo>
                  <a:lnTo>
                    <a:pt x="11138" y="5157"/>
                  </a:lnTo>
                  <a:lnTo>
                    <a:pt x="10908" y="4831"/>
                  </a:lnTo>
                  <a:lnTo>
                    <a:pt x="10659" y="4429"/>
                  </a:lnTo>
                  <a:lnTo>
                    <a:pt x="10429" y="3969"/>
                  </a:lnTo>
                  <a:lnTo>
                    <a:pt x="10218" y="3413"/>
                  </a:lnTo>
                  <a:lnTo>
                    <a:pt x="10007" y="2799"/>
                  </a:lnTo>
                  <a:lnTo>
                    <a:pt x="9796" y="2071"/>
                  </a:lnTo>
                  <a:lnTo>
                    <a:pt x="9662" y="1553"/>
                  </a:lnTo>
                  <a:lnTo>
                    <a:pt x="9509" y="1036"/>
                  </a:lnTo>
                  <a:lnTo>
                    <a:pt x="9145" y="0"/>
                  </a:lnTo>
                  <a:close/>
                </a:path>
              </a:pathLst>
            </a:custGeom>
            <a:solidFill>
              <a:srgbClr val="F9E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5" name="Google Shape;7616;p121">
              <a:extLst>
                <a:ext uri="{FF2B5EF4-FFF2-40B4-BE49-F238E27FC236}">
                  <a16:creationId xmlns:a16="http://schemas.microsoft.com/office/drawing/2014/main" id="{D21B317E-CE95-612F-E82C-D8C7D956B0FA}"/>
                </a:ext>
              </a:extLst>
            </p:cNvPr>
            <p:cNvSpPr/>
            <p:nvPr/>
          </p:nvSpPr>
          <p:spPr>
            <a:xfrm>
              <a:off x="5343232" y="3175662"/>
              <a:ext cx="161716" cy="157248"/>
            </a:xfrm>
            <a:custGeom>
              <a:avLst/>
              <a:gdLst/>
              <a:ahLst/>
              <a:cxnLst/>
              <a:rect l="l" t="t" r="r" b="b"/>
              <a:pathLst>
                <a:path w="9701" h="9433" extrusionOk="0">
                  <a:moveTo>
                    <a:pt x="5099" y="1"/>
                  </a:moveTo>
                  <a:lnTo>
                    <a:pt x="4869" y="20"/>
                  </a:lnTo>
                  <a:lnTo>
                    <a:pt x="4678" y="58"/>
                  </a:lnTo>
                  <a:lnTo>
                    <a:pt x="4505" y="97"/>
                  </a:lnTo>
                  <a:lnTo>
                    <a:pt x="4352" y="135"/>
                  </a:lnTo>
                  <a:lnTo>
                    <a:pt x="4237" y="193"/>
                  </a:lnTo>
                  <a:lnTo>
                    <a:pt x="4122" y="250"/>
                  </a:lnTo>
                  <a:lnTo>
                    <a:pt x="4045" y="308"/>
                  </a:lnTo>
                  <a:lnTo>
                    <a:pt x="3949" y="384"/>
                  </a:lnTo>
                  <a:lnTo>
                    <a:pt x="3892" y="423"/>
                  </a:lnTo>
                  <a:lnTo>
                    <a:pt x="3815" y="442"/>
                  </a:lnTo>
                  <a:lnTo>
                    <a:pt x="3738" y="442"/>
                  </a:lnTo>
                  <a:lnTo>
                    <a:pt x="3643" y="423"/>
                  </a:lnTo>
                  <a:lnTo>
                    <a:pt x="3413" y="365"/>
                  </a:lnTo>
                  <a:lnTo>
                    <a:pt x="3336" y="595"/>
                  </a:lnTo>
                  <a:lnTo>
                    <a:pt x="3144" y="1055"/>
                  </a:lnTo>
                  <a:lnTo>
                    <a:pt x="2876" y="1707"/>
                  </a:lnTo>
                  <a:lnTo>
                    <a:pt x="2703" y="2071"/>
                  </a:lnTo>
                  <a:lnTo>
                    <a:pt x="2492" y="2455"/>
                  </a:lnTo>
                  <a:lnTo>
                    <a:pt x="2262" y="2838"/>
                  </a:lnTo>
                  <a:lnTo>
                    <a:pt x="2013" y="3221"/>
                  </a:lnTo>
                  <a:lnTo>
                    <a:pt x="1745" y="3586"/>
                  </a:lnTo>
                  <a:lnTo>
                    <a:pt x="1438" y="3931"/>
                  </a:lnTo>
                  <a:lnTo>
                    <a:pt x="1112" y="4237"/>
                  </a:lnTo>
                  <a:lnTo>
                    <a:pt x="940" y="4372"/>
                  </a:lnTo>
                  <a:lnTo>
                    <a:pt x="767" y="4506"/>
                  </a:lnTo>
                  <a:lnTo>
                    <a:pt x="575" y="4621"/>
                  </a:lnTo>
                  <a:lnTo>
                    <a:pt x="403" y="4736"/>
                  </a:lnTo>
                  <a:lnTo>
                    <a:pt x="211" y="4813"/>
                  </a:lnTo>
                  <a:lnTo>
                    <a:pt x="0" y="4889"/>
                  </a:lnTo>
                  <a:lnTo>
                    <a:pt x="594" y="5158"/>
                  </a:lnTo>
                  <a:lnTo>
                    <a:pt x="652" y="5215"/>
                  </a:lnTo>
                  <a:lnTo>
                    <a:pt x="710" y="5292"/>
                  </a:lnTo>
                  <a:lnTo>
                    <a:pt x="805" y="5579"/>
                  </a:lnTo>
                  <a:lnTo>
                    <a:pt x="920" y="5963"/>
                  </a:lnTo>
                  <a:lnTo>
                    <a:pt x="1074" y="6423"/>
                  </a:lnTo>
                  <a:lnTo>
                    <a:pt x="1170" y="6672"/>
                  </a:lnTo>
                  <a:lnTo>
                    <a:pt x="1304" y="6940"/>
                  </a:lnTo>
                  <a:lnTo>
                    <a:pt x="1457" y="7209"/>
                  </a:lnTo>
                  <a:lnTo>
                    <a:pt x="1630" y="7477"/>
                  </a:lnTo>
                  <a:lnTo>
                    <a:pt x="1860" y="7746"/>
                  </a:lnTo>
                  <a:lnTo>
                    <a:pt x="2109" y="8014"/>
                  </a:lnTo>
                  <a:lnTo>
                    <a:pt x="2396" y="8263"/>
                  </a:lnTo>
                  <a:lnTo>
                    <a:pt x="2742" y="8512"/>
                  </a:lnTo>
                  <a:lnTo>
                    <a:pt x="3087" y="8742"/>
                  </a:lnTo>
                  <a:lnTo>
                    <a:pt x="3432" y="8953"/>
                  </a:lnTo>
                  <a:lnTo>
                    <a:pt x="3758" y="9126"/>
                  </a:lnTo>
                  <a:lnTo>
                    <a:pt x="4083" y="9260"/>
                  </a:lnTo>
                  <a:lnTo>
                    <a:pt x="4409" y="9356"/>
                  </a:lnTo>
                  <a:lnTo>
                    <a:pt x="4716" y="9413"/>
                  </a:lnTo>
                  <a:lnTo>
                    <a:pt x="4869" y="9433"/>
                  </a:lnTo>
                  <a:lnTo>
                    <a:pt x="5042" y="9433"/>
                  </a:lnTo>
                  <a:lnTo>
                    <a:pt x="5195" y="9413"/>
                  </a:lnTo>
                  <a:lnTo>
                    <a:pt x="5349" y="9394"/>
                  </a:lnTo>
                  <a:lnTo>
                    <a:pt x="5521" y="9356"/>
                  </a:lnTo>
                  <a:lnTo>
                    <a:pt x="5675" y="9298"/>
                  </a:lnTo>
                  <a:lnTo>
                    <a:pt x="5847" y="9241"/>
                  </a:lnTo>
                  <a:lnTo>
                    <a:pt x="6020" y="9145"/>
                  </a:lnTo>
                  <a:lnTo>
                    <a:pt x="6192" y="9049"/>
                  </a:lnTo>
                  <a:lnTo>
                    <a:pt x="6365" y="8953"/>
                  </a:lnTo>
                  <a:lnTo>
                    <a:pt x="6729" y="8666"/>
                  </a:lnTo>
                  <a:lnTo>
                    <a:pt x="7093" y="8340"/>
                  </a:lnTo>
                  <a:lnTo>
                    <a:pt x="7496" y="7918"/>
                  </a:lnTo>
                  <a:lnTo>
                    <a:pt x="7918" y="7439"/>
                  </a:lnTo>
                  <a:lnTo>
                    <a:pt x="8358" y="6864"/>
                  </a:lnTo>
                  <a:lnTo>
                    <a:pt x="8780" y="6289"/>
                  </a:lnTo>
                  <a:lnTo>
                    <a:pt x="8953" y="6020"/>
                  </a:lnTo>
                  <a:lnTo>
                    <a:pt x="9106" y="5752"/>
                  </a:lnTo>
                  <a:lnTo>
                    <a:pt x="9240" y="5484"/>
                  </a:lnTo>
                  <a:lnTo>
                    <a:pt x="9374" y="5253"/>
                  </a:lnTo>
                  <a:lnTo>
                    <a:pt x="9470" y="5004"/>
                  </a:lnTo>
                  <a:lnTo>
                    <a:pt x="9547" y="4793"/>
                  </a:lnTo>
                  <a:lnTo>
                    <a:pt x="9604" y="4563"/>
                  </a:lnTo>
                  <a:lnTo>
                    <a:pt x="9662" y="4352"/>
                  </a:lnTo>
                  <a:lnTo>
                    <a:pt x="9681" y="4161"/>
                  </a:lnTo>
                  <a:lnTo>
                    <a:pt x="9700" y="3950"/>
                  </a:lnTo>
                  <a:lnTo>
                    <a:pt x="9700" y="3777"/>
                  </a:lnTo>
                  <a:lnTo>
                    <a:pt x="9681" y="3586"/>
                  </a:lnTo>
                  <a:lnTo>
                    <a:pt x="9662" y="3413"/>
                  </a:lnTo>
                  <a:lnTo>
                    <a:pt x="9624" y="3241"/>
                  </a:lnTo>
                  <a:lnTo>
                    <a:pt x="9566" y="3087"/>
                  </a:lnTo>
                  <a:lnTo>
                    <a:pt x="9509" y="2915"/>
                  </a:lnTo>
                  <a:lnTo>
                    <a:pt x="9432" y="2761"/>
                  </a:lnTo>
                  <a:lnTo>
                    <a:pt x="9336" y="2608"/>
                  </a:lnTo>
                  <a:lnTo>
                    <a:pt x="9144" y="2320"/>
                  </a:lnTo>
                  <a:lnTo>
                    <a:pt x="8895" y="2052"/>
                  </a:lnTo>
                  <a:lnTo>
                    <a:pt x="8627" y="1784"/>
                  </a:lnTo>
                  <a:lnTo>
                    <a:pt x="8339" y="1515"/>
                  </a:lnTo>
                  <a:lnTo>
                    <a:pt x="7687" y="979"/>
                  </a:lnTo>
                  <a:lnTo>
                    <a:pt x="7362" y="748"/>
                  </a:lnTo>
                  <a:lnTo>
                    <a:pt x="7036" y="538"/>
                  </a:lnTo>
                  <a:lnTo>
                    <a:pt x="6729" y="384"/>
                  </a:lnTo>
                  <a:lnTo>
                    <a:pt x="6422" y="250"/>
                  </a:lnTo>
                  <a:lnTo>
                    <a:pt x="6116" y="154"/>
                  </a:lnTo>
                  <a:lnTo>
                    <a:pt x="5847" y="78"/>
                  </a:lnTo>
                  <a:lnTo>
                    <a:pt x="5579" y="39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rgbClr val="433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accent3"/>
                </a:solidFill>
              </a:rPr>
              <a:t>PREPARATION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5" name="Google Shape;1511;p75">
            <a:extLst>
              <a:ext uri="{FF2B5EF4-FFF2-40B4-BE49-F238E27FC236}">
                <a16:creationId xmlns:a16="http://schemas.microsoft.com/office/drawing/2014/main" id="{EB5C7551-D3BC-A5F3-8220-FCED77762818}"/>
              </a:ext>
            </a:extLst>
          </p:cNvPr>
          <p:cNvGrpSpPr/>
          <p:nvPr/>
        </p:nvGrpSpPr>
        <p:grpSpPr>
          <a:xfrm>
            <a:off x="859229" y="1530534"/>
            <a:ext cx="655987" cy="739510"/>
            <a:chOff x="8099102" y="3374089"/>
            <a:chExt cx="268066" cy="377796"/>
          </a:xfrm>
          <a:solidFill>
            <a:srgbClr val="AA0B1E"/>
          </a:solidFill>
        </p:grpSpPr>
        <p:sp>
          <p:nvSpPr>
            <p:cNvPr id="6" name="Google Shape;1512;p75">
              <a:extLst>
                <a:ext uri="{FF2B5EF4-FFF2-40B4-BE49-F238E27FC236}">
                  <a16:creationId xmlns:a16="http://schemas.microsoft.com/office/drawing/2014/main" id="{40300FC2-90FD-137C-2704-CBF3FB9D71B5}"/>
                </a:ext>
              </a:extLst>
            </p:cNvPr>
            <p:cNvSpPr/>
            <p:nvPr/>
          </p:nvSpPr>
          <p:spPr>
            <a:xfrm>
              <a:off x="8099102" y="3374089"/>
              <a:ext cx="268066" cy="377796"/>
            </a:xfrm>
            <a:custGeom>
              <a:avLst/>
              <a:gdLst/>
              <a:ahLst/>
              <a:cxnLst/>
              <a:rect l="l" t="t" r="r" b="b"/>
              <a:pathLst>
                <a:path w="7622" h="10742" extrusionOk="0">
                  <a:moveTo>
                    <a:pt x="3811" y="620"/>
                  </a:moveTo>
                  <a:cubicBezTo>
                    <a:pt x="4692" y="620"/>
                    <a:pt x="5526" y="739"/>
                    <a:pt x="6169" y="953"/>
                  </a:cubicBezTo>
                  <a:cubicBezTo>
                    <a:pt x="6812" y="1144"/>
                    <a:pt x="6955" y="1382"/>
                    <a:pt x="6955" y="1453"/>
                  </a:cubicBezTo>
                  <a:cubicBezTo>
                    <a:pt x="6955" y="1501"/>
                    <a:pt x="6812" y="1739"/>
                    <a:pt x="6169" y="1954"/>
                  </a:cubicBezTo>
                  <a:cubicBezTo>
                    <a:pt x="5526" y="2168"/>
                    <a:pt x="4692" y="2287"/>
                    <a:pt x="3811" y="2287"/>
                  </a:cubicBezTo>
                  <a:cubicBezTo>
                    <a:pt x="2906" y="2287"/>
                    <a:pt x="2073" y="2168"/>
                    <a:pt x="1453" y="1954"/>
                  </a:cubicBezTo>
                  <a:cubicBezTo>
                    <a:pt x="810" y="1739"/>
                    <a:pt x="644" y="1501"/>
                    <a:pt x="644" y="1453"/>
                  </a:cubicBezTo>
                  <a:cubicBezTo>
                    <a:pt x="644" y="1382"/>
                    <a:pt x="810" y="1192"/>
                    <a:pt x="1453" y="953"/>
                  </a:cubicBezTo>
                  <a:cubicBezTo>
                    <a:pt x="2073" y="739"/>
                    <a:pt x="2906" y="620"/>
                    <a:pt x="3811" y="620"/>
                  </a:cubicBezTo>
                  <a:close/>
                  <a:moveTo>
                    <a:pt x="6931" y="2311"/>
                  </a:moveTo>
                  <a:lnTo>
                    <a:pt x="6931" y="4073"/>
                  </a:lnTo>
                  <a:lnTo>
                    <a:pt x="7002" y="4073"/>
                  </a:lnTo>
                  <a:cubicBezTo>
                    <a:pt x="7002" y="4121"/>
                    <a:pt x="6835" y="4359"/>
                    <a:pt x="6192" y="4573"/>
                  </a:cubicBezTo>
                  <a:cubicBezTo>
                    <a:pt x="5573" y="4787"/>
                    <a:pt x="4740" y="4907"/>
                    <a:pt x="3811" y="4907"/>
                  </a:cubicBezTo>
                  <a:cubicBezTo>
                    <a:pt x="2882" y="4907"/>
                    <a:pt x="2073" y="4787"/>
                    <a:pt x="1430" y="4573"/>
                  </a:cubicBezTo>
                  <a:cubicBezTo>
                    <a:pt x="763" y="4359"/>
                    <a:pt x="620" y="4121"/>
                    <a:pt x="620" y="4073"/>
                  </a:cubicBezTo>
                  <a:lnTo>
                    <a:pt x="620" y="2311"/>
                  </a:lnTo>
                  <a:cubicBezTo>
                    <a:pt x="763" y="2406"/>
                    <a:pt x="977" y="2501"/>
                    <a:pt x="1215" y="2573"/>
                  </a:cubicBezTo>
                  <a:cubicBezTo>
                    <a:pt x="1906" y="2787"/>
                    <a:pt x="2835" y="2930"/>
                    <a:pt x="3787" y="2930"/>
                  </a:cubicBezTo>
                  <a:cubicBezTo>
                    <a:pt x="4740" y="2930"/>
                    <a:pt x="5645" y="2811"/>
                    <a:pt x="6335" y="2573"/>
                  </a:cubicBezTo>
                  <a:cubicBezTo>
                    <a:pt x="6574" y="2501"/>
                    <a:pt x="6788" y="2406"/>
                    <a:pt x="6931" y="2311"/>
                  </a:cubicBezTo>
                  <a:close/>
                  <a:moveTo>
                    <a:pt x="6931" y="4930"/>
                  </a:moveTo>
                  <a:lnTo>
                    <a:pt x="6931" y="6693"/>
                  </a:lnTo>
                  <a:lnTo>
                    <a:pt x="7002" y="6693"/>
                  </a:lnTo>
                  <a:cubicBezTo>
                    <a:pt x="7002" y="6740"/>
                    <a:pt x="6835" y="6978"/>
                    <a:pt x="6192" y="7193"/>
                  </a:cubicBezTo>
                  <a:cubicBezTo>
                    <a:pt x="5573" y="7407"/>
                    <a:pt x="4740" y="7526"/>
                    <a:pt x="3811" y="7526"/>
                  </a:cubicBezTo>
                  <a:cubicBezTo>
                    <a:pt x="2882" y="7526"/>
                    <a:pt x="2073" y="7407"/>
                    <a:pt x="1430" y="7193"/>
                  </a:cubicBezTo>
                  <a:cubicBezTo>
                    <a:pt x="763" y="6978"/>
                    <a:pt x="620" y="6740"/>
                    <a:pt x="620" y="6693"/>
                  </a:cubicBezTo>
                  <a:lnTo>
                    <a:pt x="620" y="4930"/>
                  </a:lnTo>
                  <a:cubicBezTo>
                    <a:pt x="763" y="5026"/>
                    <a:pt x="977" y="5121"/>
                    <a:pt x="1215" y="5192"/>
                  </a:cubicBezTo>
                  <a:cubicBezTo>
                    <a:pt x="1906" y="5407"/>
                    <a:pt x="2835" y="5550"/>
                    <a:pt x="3787" y="5550"/>
                  </a:cubicBezTo>
                  <a:cubicBezTo>
                    <a:pt x="4740" y="5550"/>
                    <a:pt x="5645" y="5430"/>
                    <a:pt x="6335" y="5192"/>
                  </a:cubicBezTo>
                  <a:cubicBezTo>
                    <a:pt x="6574" y="5121"/>
                    <a:pt x="6788" y="5026"/>
                    <a:pt x="6931" y="4930"/>
                  </a:cubicBezTo>
                  <a:close/>
                  <a:moveTo>
                    <a:pt x="6931" y="7526"/>
                  </a:moveTo>
                  <a:lnTo>
                    <a:pt x="6931" y="9288"/>
                  </a:lnTo>
                  <a:cubicBezTo>
                    <a:pt x="7002" y="9336"/>
                    <a:pt x="6835" y="9574"/>
                    <a:pt x="6192" y="9788"/>
                  </a:cubicBezTo>
                  <a:cubicBezTo>
                    <a:pt x="5573" y="10003"/>
                    <a:pt x="4740" y="10122"/>
                    <a:pt x="3811" y="10122"/>
                  </a:cubicBezTo>
                  <a:cubicBezTo>
                    <a:pt x="2882" y="10122"/>
                    <a:pt x="2073" y="10003"/>
                    <a:pt x="1430" y="9788"/>
                  </a:cubicBezTo>
                  <a:cubicBezTo>
                    <a:pt x="763" y="9574"/>
                    <a:pt x="620" y="9336"/>
                    <a:pt x="620" y="9288"/>
                  </a:cubicBezTo>
                  <a:lnTo>
                    <a:pt x="620" y="7526"/>
                  </a:lnTo>
                  <a:cubicBezTo>
                    <a:pt x="763" y="7621"/>
                    <a:pt x="977" y="7693"/>
                    <a:pt x="1215" y="7788"/>
                  </a:cubicBezTo>
                  <a:cubicBezTo>
                    <a:pt x="1906" y="8002"/>
                    <a:pt x="2835" y="8145"/>
                    <a:pt x="3787" y="8145"/>
                  </a:cubicBezTo>
                  <a:cubicBezTo>
                    <a:pt x="4740" y="8145"/>
                    <a:pt x="5645" y="8026"/>
                    <a:pt x="6335" y="7788"/>
                  </a:cubicBezTo>
                  <a:cubicBezTo>
                    <a:pt x="6574" y="7693"/>
                    <a:pt x="6788" y="7621"/>
                    <a:pt x="6931" y="7526"/>
                  </a:cubicBezTo>
                  <a:close/>
                  <a:moveTo>
                    <a:pt x="3811" y="1"/>
                  </a:moveTo>
                  <a:cubicBezTo>
                    <a:pt x="2858" y="1"/>
                    <a:pt x="1930" y="120"/>
                    <a:pt x="1239" y="358"/>
                  </a:cubicBezTo>
                  <a:cubicBezTo>
                    <a:pt x="239" y="668"/>
                    <a:pt x="1" y="1120"/>
                    <a:pt x="1" y="1453"/>
                  </a:cubicBezTo>
                  <a:lnTo>
                    <a:pt x="1" y="9288"/>
                  </a:lnTo>
                  <a:cubicBezTo>
                    <a:pt x="1" y="9598"/>
                    <a:pt x="215" y="10050"/>
                    <a:pt x="1239" y="10384"/>
                  </a:cubicBezTo>
                  <a:cubicBezTo>
                    <a:pt x="1930" y="10598"/>
                    <a:pt x="2858" y="10741"/>
                    <a:pt x="3811" y="10741"/>
                  </a:cubicBezTo>
                  <a:cubicBezTo>
                    <a:pt x="4764" y="10741"/>
                    <a:pt x="5692" y="10622"/>
                    <a:pt x="6359" y="10384"/>
                  </a:cubicBezTo>
                  <a:cubicBezTo>
                    <a:pt x="7383" y="10050"/>
                    <a:pt x="7621" y="9598"/>
                    <a:pt x="7621" y="9288"/>
                  </a:cubicBezTo>
                  <a:lnTo>
                    <a:pt x="7621" y="1453"/>
                  </a:lnTo>
                  <a:cubicBezTo>
                    <a:pt x="7621" y="1120"/>
                    <a:pt x="7407" y="668"/>
                    <a:pt x="6359" y="358"/>
                  </a:cubicBezTo>
                  <a:cubicBezTo>
                    <a:pt x="5692" y="144"/>
                    <a:pt x="4764" y="1"/>
                    <a:pt x="3811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7" name="Google Shape;1513;p75">
              <a:extLst>
                <a:ext uri="{FF2B5EF4-FFF2-40B4-BE49-F238E27FC236}">
                  <a16:creationId xmlns:a16="http://schemas.microsoft.com/office/drawing/2014/main" id="{3247D83D-BAB9-552F-F71F-BF2590305F32}"/>
                </a:ext>
              </a:extLst>
            </p:cNvPr>
            <p:cNvSpPr/>
            <p:nvPr/>
          </p:nvSpPr>
          <p:spPr>
            <a:xfrm>
              <a:off x="8295104" y="3491347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68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8" name="Google Shape;1514;p75">
              <a:extLst>
                <a:ext uri="{FF2B5EF4-FFF2-40B4-BE49-F238E27FC236}">
                  <a16:creationId xmlns:a16="http://schemas.microsoft.com/office/drawing/2014/main" id="{BA3EAF4D-3E91-5F76-3ACC-CB1B1850F368}"/>
                </a:ext>
              </a:extLst>
            </p:cNvPr>
            <p:cNvSpPr/>
            <p:nvPr/>
          </p:nvSpPr>
          <p:spPr>
            <a:xfrm>
              <a:off x="8295104" y="3583492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0"/>
                  </a:moveTo>
                  <a:cubicBezTo>
                    <a:pt x="191" y="0"/>
                    <a:pt x="48" y="96"/>
                    <a:pt x="24" y="262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0"/>
                    <a:pt x="643" y="358"/>
                  </a:cubicBezTo>
                  <a:cubicBezTo>
                    <a:pt x="715" y="143"/>
                    <a:pt x="524" y="0"/>
                    <a:pt x="358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9" name="Google Shape;1515;p75">
              <a:extLst>
                <a:ext uri="{FF2B5EF4-FFF2-40B4-BE49-F238E27FC236}">
                  <a16:creationId xmlns:a16="http://schemas.microsoft.com/office/drawing/2014/main" id="{9FA618EC-30B4-BFAC-4B61-925B26E20B06}"/>
                </a:ext>
              </a:extLst>
            </p:cNvPr>
            <p:cNvSpPr/>
            <p:nvPr/>
          </p:nvSpPr>
          <p:spPr>
            <a:xfrm>
              <a:off x="8295104" y="3675603"/>
              <a:ext cx="25147" cy="21841"/>
            </a:xfrm>
            <a:custGeom>
              <a:avLst/>
              <a:gdLst/>
              <a:ahLst/>
              <a:cxnLst/>
              <a:rect l="l" t="t" r="r" b="b"/>
              <a:pathLst>
                <a:path w="715" h="621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44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4298DB6-23A9-61C7-0E71-9CB5CB80F294}"/>
              </a:ext>
            </a:extLst>
          </p:cNvPr>
          <p:cNvSpPr txBox="1"/>
          <p:nvPr/>
        </p:nvSpPr>
        <p:spPr>
          <a:xfrm>
            <a:off x="220237" y="1176956"/>
            <a:ext cx="2144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  <a:latin typeface="Archivo Black" panose="020B0604020202020204" charset="0"/>
              </a:rPr>
              <a:t>fahrraddiebstahl_berlin</a:t>
            </a:r>
            <a:endParaRPr lang="en-US" sz="12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C353CD5-6B67-4518-9DFC-67A727A74712}"/>
              </a:ext>
            </a:extLst>
          </p:cNvPr>
          <p:cNvSpPr/>
          <p:nvPr/>
        </p:nvSpPr>
        <p:spPr>
          <a:xfrm rot="5400000">
            <a:off x="968348" y="2485420"/>
            <a:ext cx="458302" cy="353245"/>
          </a:xfrm>
          <a:prstGeom prst="rightArrow">
            <a:avLst/>
          </a:prstGeom>
          <a:solidFill>
            <a:schemeClr val="accent6">
              <a:lumMod val="65000"/>
            </a:schemeClr>
          </a:solidFill>
          <a:ln>
            <a:solidFill>
              <a:schemeClr val="accent6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4EB07-A86C-F1FD-6FF7-4B17F00DECA5}"/>
              </a:ext>
            </a:extLst>
          </p:cNvPr>
          <p:cNvSpPr txBox="1"/>
          <p:nvPr/>
        </p:nvSpPr>
        <p:spPr>
          <a:xfrm>
            <a:off x="355630" y="3049876"/>
            <a:ext cx="1554480" cy="1828800"/>
          </a:xfrm>
          <a:prstGeom prst="rect">
            <a:avLst/>
          </a:prstGeom>
          <a:noFill/>
          <a:ln>
            <a:solidFill>
              <a:srgbClr val="F23A5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chivo Black" panose="020B0604020202020204" charset="0"/>
              </a:rPr>
              <a:t>Handling Duplicate Records</a:t>
            </a: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chivo Black" panose="020B0604020202020204" charset="0"/>
              </a:rPr>
              <a:t>Removed 50 Duplicates</a:t>
            </a: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</p:txBody>
      </p:sp>
      <p:grpSp>
        <p:nvGrpSpPr>
          <p:cNvPr id="29" name="Google Shape;1511;p75">
            <a:extLst>
              <a:ext uri="{FF2B5EF4-FFF2-40B4-BE49-F238E27FC236}">
                <a16:creationId xmlns:a16="http://schemas.microsoft.com/office/drawing/2014/main" id="{2118094D-7828-691B-647A-B7629CFE27BB}"/>
              </a:ext>
            </a:extLst>
          </p:cNvPr>
          <p:cNvGrpSpPr/>
          <p:nvPr/>
        </p:nvGrpSpPr>
        <p:grpSpPr>
          <a:xfrm>
            <a:off x="890758" y="3766349"/>
            <a:ext cx="555556" cy="582664"/>
            <a:chOff x="8099102" y="3374089"/>
            <a:chExt cx="268066" cy="377796"/>
          </a:xfrm>
          <a:solidFill>
            <a:srgbClr val="F23C52"/>
          </a:solidFill>
        </p:grpSpPr>
        <p:sp>
          <p:nvSpPr>
            <p:cNvPr id="30" name="Google Shape;1512;p75">
              <a:extLst>
                <a:ext uri="{FF2B5EF4-FFF2-40B4-BE49-F238E27FC236}">
                  <a16:creationId xmlns:a16="http://schemas.microsoft.com/office/drawing/2014/main" id="{6AC94338-0870-61C2-BF7D-B19EF8AD19FD}"/>
                </a:ext>
              </a:extLst>
            </p:cNvPr>
            <p:cNvSpPr/>
            <p:nvPr/>
          </p:nvSpPr>
          <p:spPr>
            <a:xfrm>
              <a:off x="8099102" y="3374089"/>
              <a:ext cx="268066" cy="377796"/>
            </a:xfrm>
            <a:custGeom>
              <a:avLst/>
              <a:gdLst/>
              <a:ahLst/>
              <a:cxnLst/>
              <a:rect l="l" t="t" r="r" b="b"/>
              <a:pathLst>
                <a:path w="7622" h="10742" extrusionOk="0">
                  <a:moveTo>
                    <a:pt x="3811" y="620"/>
                  </a:moveTo>
                  <a:cubicBezTo>
                    <a:pt x="4692" y="620"/>
                    <a:pt x="5526" y="739"/>
                    <a:pt x="6169" y="953"/>
                  </a:cubicBezTo>
                  <a:cubicBezTo>
                    <a:pt x="6812" y="1144"/>
                    <a:pt x="6955" y="1382"/>
                    <a:pt x="6955" y="1453"/>
                  </a:cubicBezTo>
                  <a:cubicBezTo>
                    <a:pt x="6955" y="1501"/>
                    <a:pt x="6812" y="1739"/>
                    <a:pt x="6169" y="1954"/>
                  </a:cubicBezTo>
                  <a:cubicBezTo>
                    <a:pt x="5526" y="2168"/>
                    <a:pt x="4692" y="2287"/>
                    <a:pt x="3811" y="2287"/>
                  </a:cubicBezTo>
                  <a:cubicBezTo>
                    <a:pt x="2906" y="2287"/>
                    <a:pt x="2073" y="2168"/>
                    <a:pt x="1453" y="1954"/>
                  </a:cubicBezTo>
                  <a:cubicBezTo>
                    <a:pt x="810" y="1739"/>
                    <a:pt x="644" y="1501"/>
                    <a:pt x="644" y="1453"/>
                  </a:cubicBezTo>
                  <a:cubicBezTo>
                    <a:pt x="644" y="1382"/>
                    <a:pt x="810" y="1192"/>
                    <a:pt x="1453" y="953"/>
                  </a:cubicBezTo>
                  <a:cubicBezTo>
                    <a:pt x="2073" y="739"/>
                    <a:pt x="2906" y="620"/>
                    <a:pt x="3811" y="620"/>
                  </a:cubicBezTo>
                  <a:close/>
                  <a:moveTo>
                    <a:pt x="6931" y="2311"/>
                  </a:moveTo>
                  <a:lnTo>
                    <a:pt x="6931" y="4073"/>
                  </a:lnTo>
                  <a:lnTo>
                    <a:pt x="7002" y="4073"/>
                  </a:lnTo>
                  <a:cubicBezTo>
                    <a:pt x="7002" y="4121"/>
                    <a:pt x="6835" y="4359"/>
                    <a:pt x="6192" y="4573"/>
                  </a:cubicBezTo>
                  <a:cubicBezTo>
                    <a:pt x="5573" y="4787"/>
                    <a:pt x="4740" y="4907"/>
                    <a:pt x="3811" y="4907"/>
                  </a:cubicBezTo>
                  <a:cubicBezTo>
                    <a:pt x="2882" y="4907"/>
                    <a:pt x="2073" y="4787"/>
                    <a:pt x="1430" y="4573"/>
                  </a:cubicBezTo>
                  <a:cubicBezTo>
                    <a:pt x="763" y="4359"/>
                    <a:pt x="620" y="4121"/>
                    <a:pt x="620" y="4073"/>
                  </a:cubicBezTo>
                  <a:lnTo>
                    <a:pt x="620" y="2311"/>
                  </a:lnTo>
                  <a:cubicBezTo>
                    <a:pt x="763" y="2406"/>
                    <a:pt x="977" y="2501"/>
                    <a:pt x="1215" y="2573"/>
                  </a:cubicBezTo>
                  <a:cubicBezTo>
                    <a:pt x="1906" y="2787"/>
                    <a:pt x="2835" y="2930"/>
                    <a:pt x="3787" y="2930"/>
                  </a:cubicBezTo>
                  <a:cubicBezTo>
                    <a:pt x="4740" y="2930"/>
                    <a:pt x="5645" y="2811"/>
                    <a:pt x="6335" y="2573"/>
                  </a:cubicBezTo>
                  <a:cubicBezTo>
                    <a:pt x="6574" y="2501"/>
                    <a:pt x="6788" y="2406"/>
                    <a:pt x="6931" y="2311"/>
                  </a:cubicBezTo>
                  <a:close/>
                  <a:moveTo>
                    <a:pt x="6931" y="4930"/>
                  </a:moveTo>
                  <a:lnTo>
                    <a:pt x="6931" y="6693"/>
                  </a:lnTo>
                  <a:lnTo>
                    <a:pt x="7002" y="6693"/>
                  </a:lnTo>
                  <a:cubicBezTo>
                    <a:pt x="7002" y="6740"/>
                    <a:pt x="6835" y="6978"/>
                    <a:pt x="6192" y="7193"/>
                  </a:cubicBezTo>
                  <a:cubicBezTo>
                    <a:pt x="5573" y="7407"/>
                    <a:pt x="4740" y="7526"/>
                    <a:pt x="3811" y="7526"/>
                  </a:cubicBezTo>
                  <a:cubicBezTo>
                    <a:pt x="2882" y="7526"/>
                    <a:pt x="2073" y="7407"/>
                    <a:pt x="1430" y="7193"/>
                  </a:cubicBezTo>
                  <a:cubicBezTo>
                    <a:pt x="763" y="6978"/>
                    <a:pt x="620" y="6740"/>
                    <a:pt x="620" y="6693"/>
                  </a:cubicBezTo>
                  <a:lnTo>
                    <a:pt x="620" y="4930"/>
                  </a:lnTo>
                  <a:cubicBezTo>
                    <a:pt x="763" y="5026"/>
                    <a:pt x="977" y="5121"/>
                    <a:pt x="1215" y="5192"/>
                  </a:cubicBezTo>
                  <a:cubicBezTo>
                    <a:pt x="1906" y="5407"/>
                    <a:pt x="2835" y="5550"/>
                    <a:pt x="3787" y="5550"/>
                  </a:cubicBezTo>
                  <a:cubicBezTo>
                    <a:pt x="4740" y="5550"/>
                    <a:pt x="5645" y="5430"/>
                    <a:pt x="6335" y="5192"/>
                  </a:cubicBezTo>
                  <a:cubicBezTo>
                    <a:pt x="6574" y="5121"/>
                    <a:pt x="6788" y="5026"/>
                    <a:pt x="6931" y="4930"/>
                  </a:cubicBezTo>
                  <a:close/>
                  <a:moveTo>
                    <a:pt x="6931" y="7526"/>
                  </a:moveTo>
                  <a:lnTo>
                    <a:pt x="6931" y="9288"/>
                  </a:lnTo>
                  <a:cubicBezTo>
                    <a:pt x="7002" y="9336"/>
                    <a:pt x="6835" y="9574"/>
                    <a:pt x="6192" y="9788"/>
                  </a:cubicBezTo>
                  <a:cubicBezTo>
                    <a:pt x="5573" y="10003"/>
                    <a:pt x="4740" y="10122"/>
                    <a:pt x="3811" y="10122"/>
                  </a:cubicBezTo>
                  <a:cubicBezTo>
                    <a:pt x="2882" y="10122"/>
                    <a:pt x="2073" y="10003"/>
                    <a:pt x="1430" y="9788"/>
                  </a:cubicBezTo>
                  <a:cubicBezTo>
                    <a:pt x="763" y="9574"/>
                    <a:pt x="620" y="9336"/>
                    <a:pt x="620" y="9288"/>
                  </a:cubicBezTo>
                  <a:lnTo>
                    <a:pt x="620" y="7526"/>
                  </a:lnTo>
                  <a:cubicBezTo>
                    <a:pt x="763" y="7621"/>
                    <a:pt x="977" y="7693"/>
                    <a:pt x="1215" y="7788"/>
                  </a:cubicBezTo>
                  <a:cubicBezTo>
                    <a:pt x="1906" y="8002"/>
                    <a:pt x="2835" y="8145"/>
                    <a:pt x="3787" y="8145"/>
                  </a:cubicBezTo>
                  <a:cubicBezTo>
                    <a:pt x="4740" y="8145"/>
                    <a:pt x="5645" y="8026"/>
                    <a:pt x="6335" y="7788"/>
                  </a:cubicBezTo>
                  <a:cubicBezTo>
                    <a:pt x="6574" y="7693"/>
                    <a:pt x="6788" y="7621"/>
                    <a:pt x="6931" y="7526"/>
                  </a:cubicBezTo>
                  <a:close/>
                  <a:moveTo>
                    <a:pt x="3811" y="1"/>
                  </a:moveTo>
                  <a:cubicBezTo>
                    <a:pt x="2858" y="1"/>
                    <a:pt x="1930" y="120"/>
                    <a:pt x="1239" y="358"/>
                  </a:cubicBezTo>
                  <a:cubicBezTo>
                    <a:pt x="239" y="668"/>
                    <a:pt x="1" y="1120"/>
                    <a:pt x="1" y="1453"/>
                  </a:cubicBezTo>
                  <a:lnTo>
                    <a:pt x="1" y="9288"/>
                  </a:lnTo>
                  <a:cubicBezTo>
                    <a:pt x="1" y="9598"/>
                    <a:pt x="215" y="10050"/>
                    <a:pt x="1239" y="10384"/>
                  </a:cubicBezTo>
                  <a:cubicBezTo>
                    <a:pt x="1930" y="10598"/>
                    <a:pt x="2858" y="10741"/>
                    <a:pt x="3811" y="10741"/>
                  </a:cubicBezTo>
                  <a:cubicBezTo>
                    <a:pt x="4764" y="10741"/>
                    <a:pt x="5692" y="10622"/>
                    <a:pt x="6359" y="10384"/>
                  </a:cubicBezTo>
                  <a:cubicBezTo>
                    <a:pt x="7383" y="10050"/>
                    <a:pt x="7621" y="9598"/>
                    <a:pt x="7621" y="9288"/>
                  </a:cubicBezTo>
                  <a:lnTo>
                    <a:pt x="7621" y="1453"/>
                  </a:lnTo>
                  <a:cubicBezTo>
                    <a:pt x="7621" y="1120"/>
                    <a:pt x="7407" y="668"/>
                    <a:pt x="6359" y="358"/>
                  </a:cubicBezTo>
                  <a:cubicBezTo>
                    <a:pt x="5692" y="144"/>
                    <a:pt x="4764" y="1"/>
                    <a:pt x="3811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31" name="Google Shape;1513;p75">
              <a:extLst>
                <a:ext uri="{FF2B5EF4-FFF2-40B4-BE49-F238E27FC236}">
                  <a16:creationId xmlns:a16="http://schemas.microsoft.com/office/drawing/2014/main" id="{33F514A8-19BD-408B-53FA-A7372B6948A5}"/>
                </a:ext>
              </a:extLst>
            </p:cNvPr>
            <p:cNvSpPr/>
            <p:nvPr/>
          </p:nvSpPr>
          <p:spPr>
            <a:xfrm>
              <a:off x="8295104" y="3491347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68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32" name="Google Shape;1514;p75">
              <a:extLst>
                <a:ext uri="{FF2B5EF4-FFF2-40B4-BE49-F238E27FC236}">
                  <a16:creationId xmlns:a16="http://schemas.microsoft.com/office/drawing/2014/main" id="{7824E301-9486-4F6B-040D-3FC4B1D298EE}"/>
                </a:ext>
              </a:extLst>
            </p:cNvPr>
            <p:cNvSpPr/>
            <p:nvPr/>
          </p:nvSpPr>
          <p:spPr>
            <a:xfrm>
              <a:off x="8295104" y="3583492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0"/>
                  </a:moveTo>
                  <a:cubicBezTo>
                    <a:pt x="191" y="0"/>
                    <a:pt x="48" y="96"/>
                    <a:pt x="24" y="262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0"/>
                    <a:pt x="643" y="358"/>
                  </a:cubicBezTo>
                  <a:cubicBezTo>
                    <a:pt x="715" y="143"/>
                    <a:pt x="524" y="0"/>
                    <a:pt x="358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33" name="Google Shape;1515;p75">
              <a:extLst>
                <a:ext uri="{FF2B5EF4-FFF2-40B4-BE49-F238E27FC236}">
                  <a16:creationId xmlns:a16="http://schemas.microsoft.com/office/drawing/2014/main" id="{1D7E93F0-822D-FBA1-8313-8D47C28B9C09}"/>
                </a:ext>
              </a:extLst>
            </p:cNvPr>
            <p:cNvSpPr/>
            <p:nvPr/>
          </p:nvSpPr>
          <p:spPr>
            <a:xfrm>
              <a:off x="8295104" y="3675603"/>
              <a:ext cx="25147" cy="21841"/>
            </a:xfrm>
            <a:custGeom>
              <a:avLst/>
              <a:gdLst/>
              <a:ahLst/>
              <a:cxnLst/>
              <a:rect l="l" t="t" r="r" b="b"/>
              <a:pathLst>
                <a:path w="715" h="621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44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64549DF-4BB5-63CD-A4D6-005F566093FC}"/>
              </a:ext>
            </a:extLst>
          </p:cNvPr>
          <p:cNvSpPr/>
          <p:nvPr/>
        </p:nvSpPr>
        <p:spPr>
          <a:xfrm>
            <a:off x="2078546" y="3884317"/>
            <a:ext cx="458302" cy="353245"/>
          </a:xfrm>
          <a:prstGeom prst="rightArrow">
            <a:avLst/>
          </a:prstGeom>
          <a:solidFill>
            <a:schemeClr val="accent6">
              <a:lumMod val="65000"/>
            </a:schemeClr>
          </a:solidFill>
          <a:ln>
            <a:solidFill>
              <a:schemeClr val="accent6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CE9D9F-6285-17B8-6C01-72C288B49C76}"/>
              </a:ext>
            </a:extLst>
          </p:cNvPr>
          <p:cNvSpPr txBox="1"/>
          <p:nvPr/>
        </p:nvSpPr>
        <p:spPr>
          <a:xfrm>
            <a:off x="4942900" y="3049607"/>
            <a:ext cx="1554480" cy="1828800"/>
          </a:xfrm>
          <a:prstGeom prst="rect">
            <a:avLst/>
          </a:prstGeom>
          <a:noFill/>
          <a:ln>
            <a:solidFill>
              <a:srgbClr val="F23A5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chivo Black" panose="020B0604020202020204" charset="0"/>
              </a:rPr>
              <a:t>Handling Errors</a:t>
            </a: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chivo Black" panose="020B0604020202020204" charset="0"/>
              </a:rPr>
              <a:t>Corrected 3 Errors</a:t>
            </a: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19CA545-B111-22A2-A1DB-8F4E19C6CDDB}"/>
              </a:ext>
            </a:extLst>
          </p:cNvPr>
          <p:cNvSpPr/>
          <p:nvPr/>
        </p:nvSpPr>
        <p:spPr>
          <a:xfrm>
            <a:off x="4374280" y="3885177"/>
            <a:ext cx="458302" cy="353245"/>
          </a:xfrm>
          <a:prstGeom prst="rightArrow">
            <a:avLst/>
          </a:prstGeom>
          <a:solidFill>
            <a:schemeClr val="accent6">
              <a:lumMod val="65000"/>
            </a:schemeClr>
          </a:solidFill>
          <a:ln>
            <a:solidFill>
              <a:schemeClr val="accent6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DDAFA6-2CF9-F955-BC2C-C505CB5BBAEE}"/>
              </a:ext>
            </a:extLst>
          </p:cNvPr>
          <p:cNvSpPr txBox="1"/>
          <p:nvPr/>
        </p:nvSpPr>
        <p:spPr>
          <a:xfrm>
            <a:off x="7319900" y="954760"/>
            <a:ext cx="1554480" cy="1554480"/>
          </a:xfrm>
          <a:prstGeom prst="rect">
            <a:avLst/>
          </a:prstGeom>
          <a:noFill/>
          <a:ln>
            <a:solidFill>
              <a:srgbClr val="F23A5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chivo Black" panose="020B0604020202020204" charset="0"/>
              </a:rPr>
              <a:t>Reducing Dimensionality</a:t>
            </a: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FD53FA-E211-25D5-41EB-3F479F8B06EE}"/>
              </a:ext>
            </a:extLst>
          </p:cNvPr>
          <p:cNvSpPr txBox="1"/>
          <p:nvPr/>
        </p:nvSpPr>
        <p:spPr>
          <a:xfrm>
            <a:off x="2684218" y="3049876"/>
            <a:ext cx="1554480" cy="1828800"/>
          </a:xfrm>
          <a:prstGeom prst="rect">
            <a:avLst/>
          </a:prstGeom>
          <a:noFill/>
          <a:ln>
            <a:solidFill>
              <a:srgbClr val="F23A5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chivo Black" panose="020B0604020202020204" charset="0"/>
              </a:rPr>
              <a:t>Handling Outliers</a:t>
            </a: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chivo Black" panose="020B0604020202020204" charset="0"/>
              </a:rPr>
              <a:t>Removed 221 Outliers</a:t>
            </a: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</p:txBody>
      </p:sp>
      <p:grpSp>
        <p:nvGrpSpPr>
          <p:cNvPr id="51" name="Google Shape;1511;p75">
            <a:extLst>
              <a:ext uri="{FF2B5EF4-FFF2-40B4-BE49-F238E27FC236}">
                <a16:creationId xmlns:a16="http://schemas.microsoft.com/office/drawing/2014/main" id="{84A8B97A-24F1-033A-190B-E40083DAD728}"/>
              </a:ext>
            </a:extLst>
          </p:cNvPr>
          <p:cNvGrpSpPr/>
          <p:nvPr/>
        </p:nvGrpSpPr>
        <p:grpSpPr>
          <a:xfrm>
            <a:off x="3183680" y="3766349"/>
            <a:ext cx="555556" cy="582664"/>
            <a:chOff x="8099102" y="3374089"/>
            <a:chExt cx="268066" cy="37779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2" name="Google Shape;1512;p75">
              <a:extLst>
                <a:ext uri="{FF2B5EF4-FFF2-40B4-BE49-F238E27FC236}">
                  <a16:creationId xmlns:a16="http://schemas.microsoft.com/office/drawing/2014/main" id="{E26077C8-7965-815D-F11B-7F9044618D8F}"/>
                </a:ext>
              </a:extLst>
            </p:cNvPr>
            <p:cNvSpPr/>
            <p:nvPr/>
          </p:nvSpPr>
          <p:spPr>
            <a:xfrm>
              <a:off x="8099102" y="3374089"/>
              <a:ext cx="268066" cy="377796"/>
            </a:xfrm>
            <a:custGeom>
              <a:avLst/>
              <a:gdLst/>
              <a:ahLst/>
              <a:cxnLst/>
              <a:rect l="l" t="t" r="r" b="b"/>
              <a:pathLst>
                <a:path w="7622" h="10742" extrusionOk="0">
                  <a:moveTo>
                    <a:pt x="3811" y="620"/>
                  </a:moveTo>
                  <a:cubicBezTo>
                    <a:pt x="4692" y="620"/>
                    <a:pt x="5526" y="739"/>
                    <a:pt x="6169" y="953"/>
                  </a:cubicBezTo>
                  <a:cubicBezTo>
                    <a:pt x="6812" y="1144"/>
                    <a:pt x="6955" y="1382"/>
                    <a:pt x="6955" y="1453"/>
                  </a:cubicBezTo>
                  <a:cubicBezTo>
                    <a:pt x="6955" y="1501"/>
                    <a:pt x="6812" y="1739"/>
                    <a:pt x="6169" y="1954"/>
                  </a:cubicBezTo>
                  <a:cubicBezTo>
                    <a:pt x="5526" y="2168"/>
                    <a:pt x="4692" y="2287"/>
                    <a:pt x="3811" y="2287"/>
                  </a:cubicBezTo>
                  <a:cubicBezTo>
                    <a:pt x="2906" y="2287"/>
                    <a:pt x="2073" y="2168"/>
                    <a:pt x="1453" y="1954"/>
                  </a:cubicBezTo>
                  <a:cubicBezTo>
                    <a:pt x="810" y="1739"/>
                    <a:pt x="644" y="1501"/>
                    <a:pt x="644" y="1453"/>
                  </a:cubicBezTo>
                  <a:cubicBezTo>
                    <a:pt x="644" y="1382"/>
                    <a:pt x="810" y="1192"/>
                    <a:pt x="1453" y="953"/>
                  </a:cubicBezTo>
                  <a:cubicBezTo>
                    <a:pt x="2073" y="739"/>
                    <a:pt x="2906" y="620"/>
                    <a:pt x="3811" y="620"/>
                  </a:cubicBezTo>
                  <a:close/>
                  <a:moveTo>
                    <a:pt x="6931" y="2311"/>
                  </a:moveTo>
                  <a:lnTo>
                    <a:pt x="6931" y="4073"/>
                  </a:lnTo>
                  <a:lnTo>
                    <a:pt x="7002" y="4073"/>
                  </a:lnTo>
                  <a:cubicBezTo>
                    <a:pt x="7002" y="4121"/>
                    <a:pt x="6835" y="4359"/>
                    <a:pt x="6192" y="4573"/>
                  </a:cubicBezTo>
                  <a:cubicBezTo>
                    <a:pt x="5573" y="4787"/>
                    <a:pt x="4740" y="4907"/>
                    <a:pt x="3811" y="4907"/>
                  </a:cubicBezTo>
                  <a:cubicBezTo>
                    <a:pt x="2882" y="4907"/>
                    <a:pt x="2073" y="4787"/>
                    <a:pt x="1430" y="4573"/>
                  </a:cubicBezTo>
                  <a:cubicBezTo>
                    <a:pt x="763" y="4359"/>
                    <a:pt x="620" y="4121"/>
                    <a:pt x="620" y="4073"/>
                  </a:cubicBezTo>
                  <a:lnTo>
                    <a:pt x="620" y="2311"/>
                  </a:lnTo>
                  <a:cubicBezTo>
                    <a:pt x="763" y="2406"/>
                    <a:pt x="977" y="2501"/>
                    <a:pt x="1215" y="2573"/>
                  </a:cubicBezTo>
                  <a:cubicBezTo>
                    <a:pt x="1906" y="2787"/>
                    <a:pt x="2835" y="2930"/>
                    <a:pt x="3787" y="2930"/>
                  </a:cubicBezTo>
                  <a:cubicBezTo>
                    <a:pt x="4740" y="2930"/>
                    <a:pt x="5645" y="2811"/>
                    <a:pt x="6335" y="2573"/>
                  </a:cubicBezTo>
                  <a:cubicBezTo>
                    <a:pt x="6574" y="2501"/>
                    <a:pt x="6788" y="2406"/>
                    <a:pt x="6931" y="2311"/>
                  </a:cubicBezTo>
                  <a:close/>
                  <a:moveTo>
                    <a:pt x="6931" y="4930"/>
                  </a:moveTo>
                  <a:lnTo>
                    <a:pt x="6931" y="6693"/>
                  </a:lnTo>
                  <a:lnTo>
                    <a:pt x="7002" y="6693"/>
                  </a:lnTo>
                  <a:cubicBezTo>
                    <a:pt x="7002" y="6740"/>
                    <a:pt x="6835" y="6978"/>
                    <a:pt x="6192" y="7193"/>
                  </a:cubicBezTo>
                  <a:cubicBezTo>
                    <a:pt x="5573" y="7407"/>
                    <a:pt x="4740" y="7526"/>
                    <a:pt x="3811" y="7526"/>
                  </a:cubicBezTo>
                  <a:cubicBezTo>
                    <a:pt x="2882" y="7526"/>
                    <a:pt x="2073" y="7407"/>
                    <a:pt x="1430" y="7193"/>
                  </a:cubicBezTo>
                  <a:cubicBezTo>
                    <a:pt x="763" y="6978"/>
                    <a:pt x="620" y="6740"/>
                    <a:pt x="620" y="6693"/>
                  </a:cubicBezTo>
                  <a:lnTo>
                    <a:pt x="620" y="4930"/>
                  </a:lnTo>
                  <a:cubicBezTo>
                    <a:pt x="763" y="5026"/>
                    <a:pt x="977" y="5121"/>
                    <a:pt x="1215" y="5192"/>
                  </a:cubicBezTo>
                  <a:cubicBezTo>
                    <a:pt x="1906" y="5407"/>
                    <a:pt x="2835" y="5550"/>
                    <a:pt x="3787" y="5550"/>
                  </a:cubicBezTo>
                  <a:cubicBezTo>
                    <a:pt x="4740" y="5550"/>
                    <a:pt x="5645" y="5430"/>
                    <a:pt x="6335" y="5192"/>
                  </a:cubicBezTo>
                  <a:cubicBezTo>
                    <a:pt x="6574" y="5121"/>
                    <a:pt x="6788" y="5026"/>
                    <a:pt x="6931" y="4930"/>
                  </a:cubicBezTo>
                  <a:close/>
                  <a:moveTo>
                    <a:pt x="6931" y="7526"/>
                  </a:moveTo>
                  <a:lnTo>
                    <a:pt x="6931" y="9288"/>
                  </a:lnTo>
                  <a:cubicBezTo>
                    <a:pt x="7002" y="9336"/>
                    <a:pt x="6835" y="9574"/>
                    <a:pt x="6192" y="9788"/>
                  </a:cubicBezTo>
                  <a:cubicBezTo>
                    <a:pt x="5573" y="10003"/>
                    <a:pt x="4740" y="10122"/>
                    <a:pt x="3811" y="10122"/>
                  </a:cubicBezTo>
                  <a:cubicBezTo>
                    <a:pt x="2882" y="10122"/>
                    <a:pt x="2073" y="10003"/>
                    <a:pt x="1430" y="9788"/>
                  </a:cubicBezTo>
                  <a:cubicBezTo>
                    <a:pt x="763" y="9574"/>
                    <a:pt x="620" y="9336"/>
                    <a:pt x="620" y="9288"/>
                  </a:cubicBezTo>
                  <a:lnTo>
                    <a:pt x="620" y="7526"/>
                  </a:lnTo>
                  <a:cubicBezTo>
                    <a:pt x="763" y="7621"/>
                    <a:pt x="977" y="7693"/>
                    <a:pt x="1215" y="7788"/>
                  </a:cubicBezTo>
                  <a:cubicBezTo>
                    <a:pt x="1906" y="8002"/>
                    <a:pt x="2835" y="8145"/>
                    <a:pt x="3787" y="8145"/>
                  </a:cubicBezTo>
                  <a:cubicBezTo>
                    <a:pt x="4740" y="8145"/>
                    <a:pt x="5645" y="8026"/>
                    <a:pt x="6335" y="7788"/>
                  </a:cubicBezTo>
                  <a:cubicBezTo>
                    <a:pt x="6574" y="7693"/>
                    <a:pt x="6788" y="7621"/>
                    <a:pt x="6931" y="7526"/>
                  </a:cubicBezTo>
                  <a:close/>
                  <a:moveTo>
                    <a:pt x="3811" y="1"/>
                  </a:moveTo>
                  <a:cubicBezTo>
                    <a:pt x="2858" y="1"/>
                    <a:pt x="1930" y="120"/>
                    <a:pt x="1239" y="358"/>
                  </a:cubicBezTo>
                  <a:cubicBezTo>
                    <a:pt x="239" y="668"/>
                    <a:pt x="1" y="1120"/>
                    <a:pt x="1" y="1453"/>
                  </a:cubicBezTo>
                  <a:lnTo>
                    <a:pt x="1" y="9288"/>
                  </a:lnTo>
                  <a:cubicBezTo>
                    <a:pt x="1" y="9598"/>
                    <a:pt x="215" y="10050"/>
                    <a:pt x="1239" y="10384"/>
                  </a:cubicBezTo>
                  <a:cubicBezTo>
                    <a:pt x="1930" y="10598"/>
                    <a:pt x="2858" y="10741"/>
                    <a:pt x="3811" y="10741"/>
                  </a:cubicBezTo>
                  <a:cubicBezTo>
                    <a:pt x="4764" y="10741"/>
                    <a:pt x="5692" y="10622"/>
                    <a:pt x="6359" y="10384"/>
                  </a:cubicBezTo>
                  <a:cubicBezTo>
                    <a:pt x="7383" y="10050"/>
                    <a:pt x="7621" y="9598"/>
                    <a:pt x="7621" y="9288"/>
                  </a:cubicBezTo>
                  <a:lnTo>
                    <a:pt x="7621" y="1453"/>
                  </a:lnTo>
                  <a:cubicBezTo>
                    <a:pt x="7621" y="1120"/>
                    <a:pt x="7407" y="668"/>
                    <a:pt x="6359" y="358"/>
                  </a:cubicBezTo>
                  <a:cubicBezTo>
                    <a:pt x="5692" y="144"/>
                    <a:pt x="4764" y="1"/>
                    <a:pt x="3811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53" name="Google Shape;1513;p75">
              <a:extLst>
                <a:ext uri="{FF2B5EF4-FFF2-40B4-BE49-F238E27FC236}">
                  <a16:creationId xmlns:a16="http://schemas.microsoft.com/office/drawing/2014/main" id="{00D36601-D7F0-E064-4211-8ADE1373DF2F}"/>
                </a:ext>
              </a:extLst>
            </p:cNvPr>
            <p:cNvSpPr/>
            <p:nvPr/>
          </p:nvSpPr>
          <p:spPr>
            <a:xfrm>
              <a:off x="8295104" y="3491347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68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54" name="Google Shape;1514;p75">
              <a:extLst>
                <a:ext uri="{FF2B5EF4-FFF2-40B4-BE49-F238E27FC236}">
                  <a16:creationId xmlns:a16="http://schemas.microsoft.com/office/drawing/2014/main" id="{069C1A9A-B19C-3B95-0C38-5B374D925635}"/>
                </a:ext>
              </a:extLst>
            </p:cNvPr>
            <p:cNvSpPr/>
            <p:nvPr/>
          </p:nvSpPr>
          <p:spPr>
            <a:xfrm>
              <a:off x="8295104" y="3583492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0"/>
                  </a:moveTo>
                  <a:cubicBezTo>
                    <a:pt x="191" y="0"/>
                    <a:pt x="48" y="96"/>
                    <a:pt x="24" y="262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0"/>
                    <a:pt x="643" y="358"/>
                  </a:cubicBezTo>
                  <a:cubicBezTo>
                    <a:pt x="715" y="143"/>
                    <a:pt x="524" y="0"/>
                    <a:pt x="358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55" name="Google Shape;1515;p75">
              <a:extLst>
                <a:ext uri="{FF2B5EF4-FFF2-40B4-BE49-F238E27FC236}">
                  <a16:creationId xmlns:a16="http://schemas.microsoft.com/office/drawing/2014/main" id="{5A3EE80C-0A1B-DEE5-7DBE-EFA7DCE43ADA}"/>
                </a:ext>
              </a:extLst>
            </p:cNvPr>
            <p:cNvSpPr/>
            <p:nvPr/>
          </p:nvSpPr>
          <p:spPr>
            <a:xfrm>
              <a:off x="8295104" y="3675603"/>
              <a:ext cx="25147" cy="21841"/>
            </a:xfrm>
            <a:custGeom>
              <a:avLst/>
              <a:gdLst/>
              <a:ahLst/>
              <a:cxnLst/>
              <a:rect l="l" t="t" r="r" b="b"/>
              <a:pathLst>
                <a:path w="715" h="621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44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grpSp>
        <p:nvGrpSpPr>
          <p:cNvPr id="56" name="Google Shape;1511;p75">
            <a:extLst>
              <a:ext uri="{FF2B5EF4-FFF2-40B4-BE49-F238E27FC236}">
                <a16:creationId xmlns:a16="http://schemas.microsoft.com/office/drawing/2014/main" id="{5FBB8DF5-227F-02A3-A00F-C30F795CFB02}"/>
              </a:ext>
            </a:extLst>
          </p:cNvPr>
          <p:cNvGrpSpPr/>
          <p:nvPr/>
        </p:nvGrpSpPr>
        <p:grpSpPr>
          <a:xfrm>
            <a:off x="5442362" y="3769486"/>
            <a:ext cx="555556" cy="582664"/>
            <a:chOff x="8099102" y="3374089"/>
            <a:chExt cx="268066" cy="37779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7" name="Google Shape;1512;p75">
              <a:extLst>
                <a:ext uri="{FF2B5EF4-FFF2-40B4-BE49-F238E27FC236}">
                  <a16:creationId xmlns:a16="http://schemas.microsoft.com/office/drawing/2014/main" id="{8C26E290-C2B1-C753-F2B6-AE668EC7B78D}"/>
                </a:ext>
              </a:extLst>
            </p:cNvPr>
            <p:cNvSpPr/>
            <p:nvPr/>
          </p:nvSpPr>
          <p:spPr>
            <a:xfrm>
              <a:off x="8099102" y="3374089"/>
              <a:ext cx="268066" cy="377796"/>
            </a:xfrm>
            <a:custGeom>
              <a:avLst/>
              <a:gdLst/>
              <a:ahLst/>
              <a:cxnLst/>
              <a:rect l="l" t="t" r="r" b="b"/>
              <a:pathLst>
                <a:path w="7622" h="10742" extrusionOk="0">
                  <a:moveTo>
                    <a:pt x="3811" y="620"/>
                  </a:moveTo>
                  <a:cubicBezTo>
                    <a:pt x="4692" y="620"/>
                    <a:pt x="5526" y="739"/>
                    <a:pt x="6169" y="953"/>
                  </a:cubicBezTo>
                  <a:cubicBezTo>
                    <a:pt x="6812" y="1144"/>
                    <a:pt x="6955" y="1382"/>
                    <a:pt x="6955" y="1453"/>
                  </a:cubicBezTo>
                  <a:cubicBezTo>
                    <a:pt x="6955" y="1501"/>
                    <a:pt x="6812" y="1739"/>
                    <a:pt x="6169" y="1954"/>
                  </a:cubicBezTo>
                  <a:cubicBezTo>
                    <a:pt x="5526" y="2168"/>
                    <a:pt x="4692" y="2287"/>
                    <a:pt x="3811" y="2287"/>
                  </a:cubicBezTo>
                  <a:cubicBezTo>
                    <a:pt x="2906" y="2287"/>
                    <a:pt x="2073" y="2168"/>
                    <a:pt x="1453" y="1954"/>
                  </a:cubicBezTo>
                  <a:cubicBezTo>
                    <a:pt x="810" y="1739"/>
                    <a:pt x="644" y="1501"/>
                    <a:pt x="644" y="1453"/>
                  </a:cubicBezTo>
                  <a:cubicBezTo>
                    <a:pt x="644" y="1382"/>
                    <a:pt x="810" y="1192"/>
                    <a:pt x="1453" y="953"/>
                  </a:cubicBezTo>
                  <a:cubicBezTo>
                    <a:pt x="2073" y="739"/>
                    <a:pt x="2906" y="620"/>
                    <a:pt x="3811" y="620"/>
                  </a:cubicBezTo>
                  <a:close/>
                  <a:moveTo>
                    <a:pt x="6931" y="2311"/>
                  </a:moveTo>
                  <a:lnTo>
                    <a:pt x="6931" y="4073"/>
                  </a:lnTo>
                  <a:lnTo>
                    <a:pt x="7002" y="4073"/>
                  </a:lnTo>
                  <a:cubicBezTo>
                    <a:pt x="7002" y="4121"/>
                    <a:pt x="6835" y="4359"/>
                    <a:pt x="6192" y="4573"/>
                  </a:cubicBezTo>
                  <a:cubicBezTo>
                    <a:pt x="5573" y="4787"/>
                    <a:pt x="4740" y="4907"/>
                    <a:pt x="3811" y="4907"/>
                  </a:cubicBezTo>
                  <a:cubicBezTo>
                    <a:pt x="2882" y="4907"/>
                    <a:pt x="2073" y="4787"/>
                    <a:pt x="1430" y="4573"/>
                  </a:cubicBezTo>
                  <a:cubicBezTo>
                    <a:pt x="763" y="4359"/>
                    <a:pt x="620" y="4121"/>
                    <a:pt x="620" y="4073"/>
                  </a:cubicBezTo>
                  <a:lnTo>
                    <a:pt x="620" y="2311"/>
                  </a:lnTo>
                  <a:cubicBezTo>
                    <a:pt x="763" y="2406"/>
                    <a:pt x="977" y="2501"/>
                    <a:pt x="1215" y="2573"/>
                  </a:cubicBezTo>
                  <a:cubicBezTo>
                    <a:pt x="1906" y="2787"/>
                    <a:pt x="2835" y="2930"/>
                    <a:pt x="3787" y="2930"/>
                  </a:cubicBezTo>
                  <a:cubicBezTo>
                    <a:pt x="4740" y="2930"/>
                    <a:pt x="5645" y="2811"/>
                    <a:pt x="6335" y="2573"/>
                  </a:cubicBezTo>
                  <a:cubicBezTo>
                    <a:pt x="6574" y="2501"/>
                    <a:pt x="6788" y="2406"/>
                    <a:pt x="6931" y="2311"/>
                  </a:cubicBezTo>
                  <a:close/>
                  <a:moveTo>
                    <a:pt x="6931" y="4930"/>
                  </a:moveTo>
                  <a:lnTo>
                    <a:pt x="6931" y="6693"/>
                  </a:lnTo>
                  <a:lnTo>
                    <a:pt x="7002" y="6693"/>
                  </a:lnTo>
                  <a:cubicBezTo>
                    <a:pt x="7002" y="6740"/>
                    <a:pt x="6835" y="6978"/>
                    <a:pt x="6192" y="7193"/>
                  </a:cubicBezTo>
                  <a:cubicBezTo>
                    <a:pt x="5573" y="7407"/>
                    <a:pt x="4740" y="7526"/>
                    <a:pt x="3811" y="7526"/>
                  </a:cubicBezTo>
                  <a:cubicBezTo>
                    <a:pt x="2882" y="7526"/>
                    <a:pt x="2073" y="7407"/>
                    <a:pt x="1430" y="7193"/>
                  </a:cubicBezTo>
                  <a:cubicBezTo>
                    <a:pt x="763" y="6978"/>
                    <a:pt x="620" y="6740"/>
                    <a:pt x="620" y="6693"/>
                  </a:cubicBezTo>
                  <a:lnTo>
                    <a:pt x="620" y="4930"/>
                  </a:lnTo>
                  <a:cubicBezTo>
                    <a:pt x="763" y="5026"/>
                    <a:pt x="977" y="5121"/>
                    <a:pt x="1215" y="5192"/>
                  </a:cubicBezTo>
                  <a:cubicBezTo>
                    <a:pt x="1906" y="5407"/>
                    <a:pt x="2835" y="5550"/>
                    <a:pt x="3787" y="5550"/>
                  </a:cubicBezTo>
                  <a:cubicBezTo>
                    <a:pt x="4740" y="5550"/>
                    <a:pt x="5645" y="5430"/>
                    <a:pt x="6335" y="5192"/>
                  </a:cubicBezTo>
                  <a:cubicBezTo>
                    <a:pt x="6574" y="5121"/>
                    <a:pt x="6788" y="5026"/>
                    <a:pt x="6931" y="4930"/>
                  </a:cubicBezTo>
                  <a:close/>
                  <a:moveTo>
                    <a:pt x="6931" y="7526"/>
                  </a:moveTo>
                  <a:lnTo>
                    <a:pt x="6931" y="9288"/>
                  </a:lnTo>
                  <a:cubicBezTo>
                    <a:pt x="7002" y="9336"/>
                    <a:pt x="6835" y="9574"/>
                    <a:pt x="6192" y="9788"/>
                  </a:cubicBezTo>
                  <a:cubicBezTo>
                    <a:pt x="5573" y="10003"/>
                    <a:pt x="4740" y="10122"/>
                    <a:pt x="3811" y="10122"/>
                  </a:cubicBezTo>
                  <a:cubicBezTo>
                    <a:pt x="2882" y="10122"/>
                    <a:pt x="2073" y="10003"/>
                    <a:pt x="1430" y="9788"/>
                  </a:cubicBezTo>
                  <a:cubicBezTo>
                    <a:pt x="763" y="9574"/>
                    <a:pt x="620" y="9336"/>
                    <a:pt x="620" y="9288"/>
                  </a:cubicBezTo>
                  <a:lnTo>
                    <a:pt x="620" y="7526"/>
                  </a:lnTo>
                  <a:cubicBezTo>
                    <a:pt x="763" y="7621"/>
                    <a:pt x="977" y="7693"/>
                    <a:pt x="1215" y="7788"/>
                  </a:cubicBezTo>
                  <a:cubicBezTo>
                    <a:pt x="1906" y="8002"/>
                    <a:pt x="2835" y="8145"/>
                    <a:pt x="3787" y="8145"/>
                  </a:cubicBezTo>
                  <a:cubicBezTo>
                    <a:pt x="4740" y="8145"/>
                    <a:pt x="5645" y="8026"/>
                    <a:pt x="6335" y="7788"/>
                  </a:cubicBezTo>
                  <a:cubicBezTo>
                    <a:pt x="6574" y="7693"/>
                    <a:pt x="6788" y="7621"/>
                    <a:pt x="6931" y="7526"/>
                  </a:cubicBezTo>
                  <a:close/>
                  <a:moveTo>
                    <a:pt x="3811" y="1"/>
                  </a:moveTo>
                  <a:cubicBezTo>
                    <a:pt x="2858" y="1"/>
                    <a:pt x="1930" y="120"/>
                    <a:pt x="1239" y="358"/>
                  </a:cubicBezTo>
                  <a:cubicBezTo>
                    <a:pt x="239" y="668"/>
                    <a:pt x="1" y="1120"/>
                    <a:pt x="1" y="1453"/>
                  </a:cubicBezTo>
                  <a:lnTo>
                    <a:pt x="1" y="9288"/>
                  </a:lnTo>
                  <a:cubicBezTo>
                    <a:pt x="1" y="9598"/>
                    <a:pt x="215" y="10050"/>
                    <a:pt x="1239" y="10384"/>
                  </a:cubicBezTo>
                  <a:cubicBezTo>
                    <a:pt x="1930" y="10598"/>
                    <a:pt x="2858" y="10741"/>
                    <a:pt x="3811" y="10741"/>
                  </a:cubicBezTo>
                  <a:cubicBezTo>
                    <a:pt x="4764" y="10741"/>
                    <a:pt x="5692" y="10622"/>
                    <a:pt x="6359" y="10384"/>
                  </a:cubicBezTo>
                  <a:cubicBezTo>
                    <a:pt x="7383" y="10050"/>
                    <a:pt x="7621" y="9598"/>
                    <a:pt x="7621" y="9288"/>
                  </a:cubicBezTo>
                  <a:lnTo>
                    <a:pt x="7621" y="1453"/>
                  </a:lnTo>
                  <a:cubicBezTo>
                    <a:pt x="7621" y="1120"/>
                    <a:pt x="7407" y="668"/>
                    <a:pt x="6359" y="358"/>
                  </a:cubicBezTo>
                  <a:cubicBezTo>
                    <a:pt x="5692" y="144"/>
                    <a:pt x="4764" y="1"/>
                    <a:pt x="3811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58" name="Google Shape;1513;p75">
              <a:extLst>
                <a:ext uri="{FF2B5EF4-FFF2-40B4-BE49-F238E27FC236}">
                  <a16:creationId xmlns:a16="http://schemas.microsoft.com/office/drawing/2014/main" id="{B617B504-BE86-D1F0-18F7-6387D968BFB7}"/>
                </a:ext>
              </a:extLst>
            </p:cNvPr>
            <p:cNvSpPr/>
            <p:nvPr/>
          </p:nvSpPr>
          <p:spPr>
            <a:xfrm>
              <a:off x="8295104" y="3491347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68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59" name="Google Shape;1514;p75">
              <a:extLst>
                <a:ext uri="{FF2B5EF4-FFF2-40B4-BE49-F238E27FC236}">
                  <a16:creationId xmlns:a16="http://schemas.microsoft.com/office/drawing/2014/main" id="{AD623CD4-5BF3-7723-E409-D49D419EEB00}"/>
                </a:ext>
              </a:extLst>
            </p:cNvPr>
            <p:cNvSpPr/>
            <p:nvPr/>
          </p:nvSpPr>
          <p:spPr>
            <a:xfrm>
              <a:off x="8295104" y="3583492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0"/>
                  </a:moveTo>
                  <a:cubicBezTo>
                    <a:pt x="191" y="0"/>
                    <a:pt x="48" y="96"/>
                    <a:pt x="24" y="262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0"/>
                    <a:pt x="643" y="358"/>
                  </a:cubicBezTo>
                  <a:cubicBezTo>
                    <a:pt x="715" y="143"/>
                    <a:pt x="524" y="0"/>
                    <a:pt x="358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60" name="Google Shape;1515;p75">
              <a:extLst>
                <a:ext uri="{FF2B5EF4-FFF2-40B4-BE49-F238E27FC236}">
                  <a16:creationId xmlns:a16="http://schemas.microsoft.com/office/drawing/2014/main" id="{8C6C5D3D-4D48-E28C-D622-950CADAB9DC1}"/>
                </a:ext>
              </a:extLst>
            </p:cNvPr>
            <p:cNvSpPr/>
            <p:nvPr/>
          </p:nvSpPr>
          <p:spPr>
            <a:xfrm>
              <a:off x="8295104" y="3675603"/>
              <a:ext cx="25147" cy="21841"/>
            </a:xfrm>
            <a:custGeom>
              <a:avLst/>
              <a:gdLst/>
              <a:ahLst/>
              <a:cxnLst/>
              <a:rect l="l" t="t" r="r" b="b"/>
              <a:pathLst>
                <a:path w="715" h="621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44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6E284823-D3AC-F047-240A-FF3C6F8D1A19}"/>
              </a:ext>
            </a:extLst>
          </p:cNvPr>
          <p:cNvSpPr/>
          <p:nvPr/>
        </p:nvSpPr>
        <p:spPr>
          <a:xfrm>
            <a:off x="6679489" y="3881257"/>
            <a:ext cx="458302" cy="353245"/>
          </a:xfrm>
          <a:prstGeom prst="rightArrow">
            <a:avLst/>
          </a:prstGeom>
          <a:solidFill>
            <a:schemeClr val="accent6">
              <a:lumMod val="65000"/>
            </a:schemeClr>
          </a:solidFill>
          <a:ln>
            <a:solidFill>
              <a:schemeClr val="accent6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E61773-DEBC-CA65-2FCC-373D7FACAD25}"/>
              </a:ext>
            </a:extLst>
          </p:cNvPr>
          <p:cNvSpPr txBox="1"/>
          <p:nvPr/>
        </p:nvSpPr>
        <p:spPr>
          <a:xfrm>
            <a:off x="7319900" y="3045802"/>
            <a:ext cx="1554480" cy="1908215"/>
          </a:xfrm>
          <a:prstGeom prst="rect">
            <a:avLst/>
          </a:prstGeom>
          <a:noFill/>
          <a:ln>
            <a:solidFill>
              <a:srgbClr val="F23A5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chivo Black" panose="020B0604020202020204" charset="0"/>
              </a:rPr>
              <a:t>Transforming Data Types</a:t>
            </a: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chivo Black" panose="020B0604020202020204" charset="0"/>
              </a:rPr>
              <a:t>Date Time, Categorical</a:t>
            </a:r>
          </a:p>
        </p:txBody>
      </p:sp>
      <p:grpSp>
        <p:nvGrpSpPr>
          <p:cNvPr id="63" name="Google Shape;1511;p75">
            <a:extLst>
              <a:ext uri="{FF2B5EF4-FFF2-40B4-BE49-F238E27FC236}">
                <a16:creationId xmlns:a16="http://schemas.microsoft.com/office/drawing/2014/main" id="{FC18B9A8-213F-31AE-4E4F-71C9D214456C}"/>
              </a:ext>
            </a:extLst>
          </p:cNvPr>
          <p:cNvGrpSpPr/>
          <p:nvPr/>
        </p:nvGrpSpPr>
        <p:grpSpPr>
          <a:xfrm>
            <a:off x="7819362" y="3766349"/>
            <a:ext cx="555556" cy="582664"/>
            <a:chOff x="8099102" y="3374089"/>
            <a:chExt cx="268066" cy="37779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08" name="Google Shape;1512;p75">
              <a:extLst>
                <a:ext uri="{FF2B5EF4-FFF2-40B4-BE49-F238E27FC236}">
                  <a16:creationId xmlns:a16="http://schemas.microsoft.com/office/drawing/2014/main" id="{351386FF-D325-927F-B2DC-799E9ED2726B}"/>
                </a:ext>
              </a:extLst>
            </p:cNvPr>
            <p:cNvSpPr/>
            <p:nvPr/>
          </p:nvSpPr>
          <p:spPr>
            <a:xfrm>
              <a:off x="8099102" y="3374089"/>
              <a:ext cx="268066" cy="377796"/>
            </a:xfrm>
            <a:custGeom>
              <a:avLst/>
              <a:gdLst/>
              <a:ahLst/>
              <a:cxnLst/>
              <a:rect l="l" t="t" r="r" b="b"/>
              <a:pathLst>
                <a:path w="7622" h="10742" extrusionOk="0">
                  <a:moveTo>
                    <a:pt x="3811" y="620"/>
                  </a:moveTo>
                  <a:cubicBezTo>
                    <a:pt x="4692" y="620"/>
                    <a:pt x="5526" y="739"/>
                    <a:pt x="6169" y="953"/>
                  </a:cubicBezTo>
                  <a:cubicBezTo>
                    <a:pt x="6812" y="1144"/>
                    <a:pt x="6955" y="1382"/>
                    <a:pt x="6955" y="1453"/>
                  </a:cubicBezTo>
                  <a:cubicBezTo>
                    <a:pt x="6955" y="1501"/>
                    <a:pt x="6812" y="1739"/>
                    <a:pt x="6169" y="1954"/>
                  </a:cubicBezTo>
                  <a:cubicBezTo>
                    <a:pt x="5526" y="2168"/>
                    <a:pt x="4692" y="2287"/>
                    <a:pt x="3811" y="2287"/>
                  </a:cubicBezTo>
                  <a:cubicBezTo>
                    <a:pt x="2906" y="2287"/>
                    <a:pt x="2073" y="2168"/>
                    <a:pt x="1453" y="1954"/>
                  </a:cubicBezTo>
                  <a:cubicBezTo>
                    <a:pt x="810" y="1739"/>
                    <a:pt x="644" y="1501"/>
                    <a:pt x="644" y="1453"/>
                  </a:cubicBezTo>
                  <a:cubicBezTo>
                    <a:pt x="644" y="1382"/>
                    <a:pt x="810" y="1192"/>
                    <a:pt x="1453" y="953"/>
                  </a:cubicBezTo>
                  <a:cubicBezTo>
                    <a:pt x="2073" y="739"/>
                    <a:pt x="2906" y="620"/>
                    <a:pt x="3811" y="620"/>
                  </a:cubicBezTo>
                  <a:close/>
                  <a:moveTo>
                    <a:pt x="6931" y="2311"/>
                  </a:moveTo>
                  <a:lnTo>
                    <a:pt x="6931" y="4073"/>
                  </a:lnTo>
                  <a:lnTo>
                    <a:pt x="7002" y="4073"/>
                  </a:lnTo>
                  <a:cubicBezTo>
                    <a:pt x="7002" y="4121"/>
                    <a:pt x="6835" y="4359"/>
                    <a:pt x="6192" y="4573"/>
                  </a:cubicBezTo>
                  <a:cubicBezTo>
                    <a:pt x="5573" y="4787"/>
                    <a:pt x="4740" y="4907"/>
                    <a:pt x="3811" y="4907"/>
                  </a:cubicBezTo>
                  <a:cubicBezTo>
                    <a:pt x="2882" y="4907"/>
                    <a:pt x="2073" y="4787"/>
                    <a:pt x="1430" y="4573"/>
                  </a:cubicBezTo>
                  <a:cubicBezTo>
                    <a:pt x="763" y="4359"/>
                    <a:pt x="620" y="4121"/>
                    <a:pt x="620" y="4073"/>
                  </a:cubicBezTo>
                  <a:lnTo>
                    <a:pt x="620" y="2311"/>
                  </a:lnTo>
                  <a:cubicBezTo>
                    <a:pt x="763" y="2406"/>
                    <a:pt x="977" y="2501"/>
                    <a:pt x="1215" y="2573"/>
                  </a:cubicBezTo>
                  <a:cubicBezTo>
                    <a:pt x="1906" y="2787"/>
                    <a:pt x="2835" y="2930"/>
                    <a:pt x="3787" y="2930"/>
                  </a:cubicBezTo>
                  <a:cubicBezTo>
                    <a:pt x="4740" y="2930"/>
                    <a:pt x="5645" y="2811"/>
                    <a:pt x="6335" y="2573"/>
                  </a:cubicBezTo>
                  <a:cubicBezTo>
                    <a:pt x="6574" y="2501"/>
                    <a:pt x="6788" y="2406"/>
                    <a:pt x="6931" y="2311"/>
                  </a:cubicBezTo>
                  <a:close/>
                  <a:moveTo>
                    <a:pt x="6931" y="4930"/>
                  </a:moveTo>
                  <a:lnTo>
                    <a:pt x="6931" y="6693"/>
                  </a:lnTo>
                  <a:lnTo>
                    <a:pt x="7002" y="6693"/>
                  </a:lnTo>
                  <a:cubicBezTo>
                    <a:pt x="7002" y="6740"/>
                    <a:pt x="6835" y="6978"/>
                    <a:pt x="6192" y="7193"/>
                  </a:cubicBezTo>
                  <a:cubicBezTo>
                    <a:pt x="5573" y="7407"/>
                    <a:pt x="4740" y="7526"/>
                    <a:pt x="3811" y="7526"/>
                  </a:cubicBezTo>
                  <a:cubicBezTo>
                    <a:pt x="2882" y="7526"/>
                    <a:pt x="2073" y="7407"/>
                    <a:pt x="1430" y="7193"/>
                  </a:cubicBezTo>
                  <a:cubicBezTo>
                    <a:pt x="763" y="6978"/>
                    <a:pt x="620" y="6740"/>
                    <a:pt x="620" y="6693"/>
                  </a:cubicBezTo>
                  <a:lnTo>
                    <a:pt x="620" y="4930"/>
                  </a:lnTo>
                  <a:cubicBezTo>
                    <a:pt x="763" y="5026"/>
                    <a:pt x="977" y="5121"/>
                    <a:pt x="1215" y="5192"/>
                  </a:cubicBezTo>
                  <a:cubicBezTo>
                    <a:pt x="1906" y="5407"/>
                    <a:pt x="2835" y="5550"/>
                    <a:pt x="3787" y="5550"/>
                  </a:cubicBezTo>
                  <a:cubicBezTo>
                    <a:pt x="4740" y="5550"/>
                    <a:pt x="5645" y="5430"/>
                    <a:pt x="6335" y="5192"/>
                  </a:cubicBezTo>
                  <a:cubicBezTo>
                    <a:pt x="6574" y="5121"/>
                    <a:pt x="6788" y="5026"/>
                    <a:pt x="6931" y="4930"/>
                  </a:cubicBezTo>
                  <a:close/>
                  <a:moveTo>
                    <a:pt x="6931" y="7526"/>
                  </a:moveTo>
                  <a:lnTo>
                    <a:pt x="6931" y="9288"/>
                  </a:lnTo>
                  <a:cubicBezTo>
                    <a:pt x="7002" y="9336"/>
                    <a:pt x="6835" y="9574"/>
                    <a:pt x="6192" y="9788"/>
                  </a:cubicBezTo>
                  <a:cubicBezTo>
                    <a:pt x="5573" y="10003"/>
                    <a:pt x="4740" y="10122"/>
                    <a:pt x="3811" y="10122"/>
                  </a:cubicBezTo>
                  <a:cubicBezTo>
                    <a:pt x="2882" y="10122"/>
                    <a:pt x="2073" y="10003"/>
                    <a:pt x="1430" y="9788"/>
                  </a:cubicBezTo>
                  <a:cubicBezTo>
                    <a:pt x="763" y="9574"/>
                    <a:pt x="620" y="9336"/>
                    <a:pt x="620" y="9288"/>
                  </a:cubicBezTo>
                  <a:lnTo>
                    <a:pt x="620" y="7526"/>
                  </a:lnTo>
                  <a:cubicBezTo>
                    <a:pt x="763" y="7621"/>
                    <a:pt x="977" y="7693"/>
                    <a:pt x="1215" y="7788"/>
                  </a:cubicBezTo>
                  <a:cubicBezTo>
                    <a:pt x="1906" y="8002"/>
                    <a:pt x="2835" y="8145"/>
                    <a:pt x="3787" y="8145"/>
                  </a:cubicBezTo>
                  <a:cubicBezTo>
                    <a:pt x="4740" y="8145"/>
                    <a:pt x="5645" y="8026"/>
                    <a:pt x="6335" y="7788"/>
                  </a:cubicBezTo>
                  <a:cubicBezTo>
                    <a:pt x="6574" y="7693"/>
                    <a:pt x="6788" y="7621"/>
                    <a:pt x="6931" y="7526"/>
                  </a:cubicBezTo>
                  <a:close/>
                  <a:moveTo>
                    <a:pt x="3811" y="1"/>
                  </a:moveTo>
                  <a:cubicBezTo>
                    <a:pt x="2858" y="1"/>
                    <a:pt x="1930" y="120"/>
                    <a:pt x="1239" y="358"/>
                  </a:cubicBezTo>
                  <a:cubicBezTo>
                    <a:pt x="239" y="668"/>
                    <a:pt x="1" y="1120"/>
                    <a:pt x="1" y="1453"/>
                  </a:cubicBezTo>
                  <a:lnTo>
                    <a:pt x="1" y="9288"/>
                  </a:lnTo>
                  <a:cubicBezTo>
                    <a:pt x="1" y="9598"/>
                    <a:pt x="215" y="10050"/>
                    <a:pt x="1239" y="10384"/>
                  </a:cubicBezTo>
                  <a:cubicBezTo>
                    <a:pt x="1930" y="10598"/>
                    <a:pt x="2858" y="10741"/>
                    <a:pt x="3811" y="10741"/>
                  </a:cubicBezTo>
                  <a:cubicBezTo>
                    <a:pt x="4764" y="10741"/>
                    <a:pt x="5692" y="10622"/>
                    <a:pt x="6359" y="10384"/>
                  </a:cubicBezTo>
                  <a:cubicBezTo>
                    <a:pt x="7383" y="10050"/>
                    <a:pt x="7621" y="9598"/>
                    <a:pt x="7621" y="9288"/>
                  </a:cubicBezTo>
                  <a:lnTo>
                    <a:pt x="7621" y="1453"/>
                  </a:lnTo>
                  <a:cubicBezTo>
                    <a:pt x="7621" y="1120"/>
                    <a:pt x="7407" y="668"/>
                    <a:pt x="6359" y="358"/>
                  </a:cubicBezTo>
                  <a:cubicBezTo>
                    <a:pt x="5692" y="144"/>
                    <a:pt x="4764" y="1"/>
                    <a:pt x="3811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1409" name="Google Shape;1513;p75">
              <a:extLst>
                <a:ext uri="{FF2B5EF4-FFF2-40B4-BE49-F238E27FC236}">
                  <a16:creationId xmlns:a16="http://schemas.microsoft.com/office/drawing/2014/main" id="{21E0D9EA-0D12-F95F-9F0B-CC97810680FE}"/>
                </a:ext>
              </a:extLst>
            </p:cNvPr>
            <p:cNvSpPr/>
            <p:nvPr/>
          </p:nvSpPr>
          <p:spPr>
            <a:xfrm>
              <a:off x="8295104" y="3491347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68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1410" name="Google Shape;1514;p75">
              <a:extLst>
                <a:ext uri="{FF2B5EF4-FFF2-40B4-BE49-F238E27FC236}">
                  <a16:creationId xmlns:a16="http://schemas.microsoft.com/office/drawing/2014/main" id="{56AF81AC-D568-4A92-A4FD-AD7D8C84964A}"/>
                </a:ext>
              </a:extLst>
            </p:cNvPr>
            <p:cNvSpPr/>
            <p:nvPr/>
          </p:nvSpPr>
          <p:spPr>
            <a:xfrm>
              <a:off x="8295104" y="3583492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0"/>
                  </a:moveTo>
                  <a:cubicBezTo>
                    <a:pt x="191" y="0"/>
                    <a:pt x="48" y="96"/>
                    <a:pt x="24" y="262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0"/>
                    <a:pt x="643" y="358"/>
                  </a:cubicBezTo>
                  <a:cubicBezTo>
                    <a:pt x="715" y="143"/>
                    <a:pt x="524" y="0"/>
                    <a:pt x="358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1411" name="Google Shape;1515;p75">
              <a:extLst>
                <a:ext uri="{FF2B5EF4-FFF2-40B4-BE49-F238E27FC236}">
                  <a16:creationId xmlns:a16="http://schemas.microsoft.com/office/drawing/2014/main" id="{B45840B7-EC43-E1A7-FDB7-0F3520684686}"/>
                </a:ext>
              </a:extLst>
            </p:cNvPr>
            <p:cNvSpPr/>
            <p:nvPr/>
          </p:nvSpPr>
          <p:spPr>
            <a:xfrm>
              <a:off x="8295104" y="3675603"/>
              <a:ext cx="25147" cy="21841"/>
            </a:xfrm>
            <a:custGeom>
              <a:avLst/>
              <a:gdLst/>
              <a:ahLst/>
              <a:cxnLst/>
              <a:rect l="l" t="t" r="r" b="b"/>
              <a:pathLst>
                <a:path w="715" h="621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44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grpSp>
        <p:nvGrpSpPr>
          <p:cNvPr id="1412" name="Google Shape;1511;p75">
            <a:extLst>
              <a:ext uri="{FF2B5EF4-FFF2-40B4-BE49-F238E27FC236}">
                <a16:creationId xmlns:a16="http://schemas.microsoft.com/office/drawing/2014/main" id="{35EBF3AD-271B-8A42-8125-A5411F257FB9}"/>
              </a:ext>
            </a:extLst>
          </p:cNvPr>
          <p:cNvGrpSpPr/>
          <p:nvPr/>
        </p:nvGrpSpPr>
        <p:grpSpPr>
          <a:xfrm>
            <a:off x="7858857" y="1575495"/>
            <a:ext cx="555556" cy="582664"/>
            <a:chOff x="8099102" y="3374089"/>
            <a:chExt cx="268066" cy="377796"/>
          </a:xfrm>
          <a:solidFill>
            <a:srgbClr val="FDD7DC"/>
          </a:solidFill>
        </p:grpSpPr>
        <p:sp>
          <p:nvSpPr>
            <p:cNvPr id="1413" name="Google Shape;1512;p75">
              <a:extLst>
                <a:ext uri="{FF2B5EF4-FFF2-40B4-BE49-F238E27FC236}">
                  <a16:creationId xmlns:a16="http://schemas.microsoft.com/office/drawing/2014/main" id="{2E48F7F2-25B8-0D8D-E99B-5796C174857A}"/>
                </a:ext>
              </a:extLst>
            </p:cNvPr>
            <p:cNvSpPr/>
            <p:nvPr/>
          </p:nvSpPr>
          <p:spPr>
            <a:xfrm>
              <a:off x="8099102" y="3374089"/>
              <a:ext cx="268066" cy="377796"/>
            </a:xfrm>
            <a:custGeom>
              <a:avLst/>
              <a:gdLst/>
              <a:ahLst/>
              <a:cxnLst/>
              <a:rect l="l" t="t" r="r" b="b"/>
              <a:pathLst>
                <a:path w="7622" h="10742" extrusionOk="0">
                  <a:moveTo>
                    <a:pt x="3811" y="620"/>
                  </a:moveTo>
                  <a:cubicBezTo>
                    <a:pt x="4692" y="620"/>
                    <a:pt x="5526" y="739"/>
                    <a:pt x="6169" y="953"/>
                  </a:cubicBezTo>
                  <a:cubicBezTo>
                    <a:pt x="6812" y="1144"/>
                    <a:pt x="6955" y="1382"/>
                    <a:pt x="6955" y="1453"/>
                  </a:cubicBezTo>
                  <a:cubicBezTo>
                    <a:pt x="6955" y="1501"/>
                    <a:pt x="6812" y="1739"/>
                    <a:pt x="6169" y="1954"/>
                  </a:cubicBezTo>
                  <a:cubicBezTo>
                    <a:pt x="5526" y="2168"/>
                    <a:pt x="4692" y="2287"/>
                    <a:pt x="3811" y="2287"/>
                  </a:cubicBezTo>
                  <a:cubicBezTo>
                    <a:pt x="2906" y="2287"/>
                    <a:pt x="2073" y="2168"/>
                    <a:pt x="1453" y="1954"/>
                  </a:cubicBezTo>
                  <a:cubicBezTo>
                    <a:pt x="810" y="1739"/>
                    <a:pt x="644" y="1501"/>
                    <a:pt x="644" y="1453"/>
                  </a:cubicBezTo>
                  <a:cubicBezTo>
                    <a:pt x="644" y="1382"/>
                    <a:pt x="810" y="1192"/>
                    <a:pt x="1453" y="953"/>
                  </a:cubicBezTo>
                  <a:cubicBezTo>
                    <a:pt x="2073" y="739"/>
                    <a:pt x="2906" y="620"/>
                    <a:pt x="3811" y="620"/>
                  </a:cubicBezTo>
                  <a:close/>
                  <a:moveTo>
                    <a:pt x="6931" y="2311"/>
                  </a:moveTo>
                  <a:lnTo>
                    <a:pt x="6931" y="4073"/>
                  </a:lnTo>
                  <a:lnTo>
                    <a:pt x="7002" y="4073"/>
                  </a:lnTo>
                  <a:cubicBezTo>
                    <a:pt x="7002" y="4121"/>
                    <a:pt x="6835" y="4359"/>
                    <a:pt x="6192" y="4573"/>
                  </a:cubicBezTo>
                  <a:cubicBezTo>
                    <a:pt x="5573" y="4787"/>
                    <a:pt x="4740" y="4907"/>
                    <a:pt x="3811" y="4907"/>
                  </a:cubicBezTo>
                  <a:cubicBezTo>
                    <a:pt x="2882" y="4907"/>
                    <a:pt x="2073" y="4787"/>
                    <a:pt x="1430" y="4573"/>
                  </a:cubicBezTo>
                  <a:cubicBezTo>
                    <a:pt x="763" y="4359"/>
                    <a:pt x="620" y="4121"/>
                    <a:pt x="620" y="4073"/>
                  </a:cubicBezTo>
                  <a:lnTo>
                    <a:pt x="620" y="2311"/>
                  </a:lnTo>
                  <a:cubicBezTo>
                    <a:pt x="763" y="2406"/>
                    <a:pt x="977" y="2501"/>
                    <a:pt x="1215" y="2573"/>
                  </a:cubicBezTo>
                  <a:cubicBezTo>
                    <a:pt x="1906" y="2787"/>
                    <a:pt x="2835" y="2930"/>
                    <a:pt x="3787" y="2930"/>
                  </a:cubicBezTo>
                  <a:cubicBezTo>
                    <a:pt x="4740" y="2930"/>
                    <a:pt x="5645" y="2811"/>
                    <a:pt x="6335" y="2573"/>
                  </a:cubicBezTo>
                  <a:cubicBezTo>
                    <a:pt x="6574" y="2501"/>
                    <a:pt x="6788" y="2406"/>
                    <a:pt x="6931" y="2311"/>
                  </a:cubicBezTo>
                  <a:close/>
                  <a:moveTo>
                    <a:pt x="6931" y="4930"/>
                  </a:moveTo>
                  <a:lnTo>
                    <a:pt x="6931" y="6693"/>
                  </a:lnTo>
                  <a:lnTo>
                    <a:pt x="7002" y="6693"/>
                  </a:lnTo>
                  <a:cubicBezTo>
                    <a:pt x="7002" y="6740"/>
                    <a:pt x="6835" y="6978"/>
                    <a:pt x="6192" y="7193"/>
                  </a:cubicBezTo>
                  <a:cubicBezTo>
                    <a:pt x="5573" y="7407"/>
                    <a:pt x="4740" y="7526"/>
                    <a:pt x="3811" y="7526"/>
                  </a:cubicBezTo>
                  <a:cubicBezTo>
                    <a:pt x="2882" y="7526"/>
                    <a:pt x="2073" y="7407"/>
                    <a:pt x="1430" y="7193"/>
                  </a:cubicBezTo>
                  <a:cubicBezTo>
                    <a:pt x="763" y="6978"/>
                    <a:pt x="620" y="6740"/>
                    <a:pt x="620" y="6693"/>
                  </a:cubicBezTo>
                  <a:lnTo>
                    <a:pt x="620" y="4930"/>
                  </a:lnTo>
                  <a:cubicBezTo>
                    <a:pt x="763" y="5026"/>
                    <a:pt x="977" y="5121"/>
                    <a:pt x="1215" y="5192"/>
                  </a:cubicBezTo>
                  <a:cubicBezTo>
                    <a:pt x="1906" y="5407"/>
                    <a:pt x="2835" y="5550"/>
                    <a:pt x="3787" y="5550"/>
                  </a:cubicBezTo>
                  <a:cubicBezTo>
                    <a:pt x="4740" y="5550"/>
                    <a:pt x="5645" y="5430"/>
                    <a:pt x="6335" y="5192"/>
                  </a:cubicBezTo>
                  <a:cubicBezTo>
                    <a:pt x="6574" y="5121"/>
                    <a:pt x="6788" y="5026"/>
                    <a:pt x="6931" y="4930"/>
                  </a:cubicBezTo>
                  <a:close/>
                  <a:moveTo>
                    <a:pt x="6931" y="7526"/>
                  </a:moveTo>
                  <a:lnTo>
                    <a:pt x="6931" y="9288"/>
                  </a:lnTo>
                  <a:cubicBezTo>
                    <a:pt x="7002" y="9336"/>
                    <a:pt x="6835" y="9574"/>
                    <a:pt x="6192" y="9788"/>
                  </a:cubicBezTo>
                  <a:cubicBezTo>
                    <a:pt x="5573" y="10003"/>
                    <a:pt x="4740" y="10122"/>
                    <a:pt x="3811" y="10122"/>
                  </a:cubicBezTo>
                  <a:cubicBezTo>
                    <a:pt x="2882" y="10122"/>
                    <a:pt x="2073" y="10003"/>
                    <a:pt x="1430" y="9788"/>
                  </a:cubicBezTo>
                  <a:cubicBezTo>
                    <a:pt x="763" y="9574"/>
                    <a:pt x="620" y="9336"/>
                    <a:pt x="620" y="9288"/>
                  </a:cubicBezTo>
                  <a:lnTo>
                    <a:pt x="620" y="7526"/>
                  </a:lnTo>
                  <a:cubicBezTo>
                    <a:pt x="763" y="7621"/>
                    <a:pt x="977" y="7693"/>
                    <a:pt x="1215" y="7788"/>
                  </a:cubicBezTo>
                  <a:cubicBezTo>
                    <a:pt x="1906" y="8002"/>
                    <a:pt x="2835" y="8145"/>
                    <a:pt x="3787" y="8145"/>
                  </a:cubicBezTo>
                  <a:cubicBezTo>
                    <a:pt x="4740" y="8145"/>
                    <a:pt x="5645" y="8026"/>
                    <a:pt x="6335" y="7788"/>
                  </a:cubicBezTo>
                  <a:cubicBezTo>
                    <a:pt x="6574" y="7693"/>
                    <a:pt x="6788" y="7621"/>
                    <a:pt x="6931" y="7526"/>
                  </a:cubicBezTo>
                  <a:close/>
                  <a:moveTo>
                    <a:pt x="3811" y="1"/>
                  </a:moveTo>
                  <a:cubicBezTo>
                    <a:pt x="2858" y="1"/>
                    <a:pt x="1930" y="120"/>
                    <a:pt x="1239" y="358"/>
                  </a:cubicBezTo>
                  <a:cubicBezTo>
                    <a:pt x="239" y="668"/>
                    <a:pt x="1" y="1120"/>
                    <a:pt x="1" y="1453"/>
                  </a:cubicBezTo>
                  <a:lnTo>
                    <a:pt x="1" y="9288"/>
                  </a:lnTo>
                  <a:cubicBezTo>
                    <a:pt x="1" y="9598"/>
                    <a:pt x="215" y="10050"/>
                    <a:pt x="1239" y="10384"/>
                  </a:cubicBezTo>
                  <a:cubicBezTo>
                    <a:pt x="1930" y="10598"/>
                    <a:pt x="2858" y="10741"/>
                    <a:pt x="3811" y="10741"/>
                  </a:cubicBezTo>
                  <a:cubicBezTo>
                    <a:pt x="4764" y="10741"/>
                    <a:pt x="5692" y="10622"/>
                    <a:pt x="6359" y="10384"/>
                  </a:cubicBezTo>
                  <a:cubicBezTo>
                    <a:pt x="7383" y="10050"/>
                    <a:pt x="7621" y="9598"/>
                    <a:pt x="7621" y="9288"/>
                  </a:cubicBezTo>
                  <a:lnTo>
                    <a:pt x="7621" y="1453"/>
                  </a:lnTo>
                  <a:cubicBezTo>
                    <a:pt x="7621" y="1120"/>
                    <a:pt x="7407" y="668"/>
                    <a:pt x="6359" y="358"/>
                  </a:cubicBezTo>
                  <a:cubicBezTo>
                    <a:pt x="5692" y="144"/>
                    <a:pt x="4764" y="1"/>
                    <a:pt x="3811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1414" name="Google Shape;1513;p75">
              <a:extLst>
                <a:ext uri="{FF2B5EF4-FFF2-40B4-BE49-F238E27FC236}">
                  <a16:creationId xmlns:a16="http://schemas.microsoft.com/office/drawing/2014/main" id="{F66DFED4-D7ED-F371-4EB1-0010C762D647}"/>
                </a:ext>
              </a:extLst>
            </p:cNvPr>
            <p:cNvSpPr/>
            <p:nvPr/>
          </p:nvSpPr>
          <p:spPr>
            <a:xfrm>
              <a:off x="8295104" y="3491347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68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1415" name="Google Shape;1514;p75">
              <a:extLst>
                <a:ext uri="{FF2B5EF4-FFF2-40B4-BE49-F238E27FC236}">
                  <a16:creationId xmlns:a16="http://schemas.microsoft.com/office/drawing/2014/main" id="{DA9D0D24-E8AB-8505-6E13-339B58D368E7}"/>
                </a:ext>
              </a:extLst>
            </p:cNvPr>
            <p:cNvSpPr/>
            <p:nvPr/>
          </p:nvSpPr>
          <p:spPr>
            <a:xfrm>
              <a:off x="8295104" y="3583492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0"/>
                  </a:moveTo>
                  <a:cubicBezTo>
                    <a:pt x="191" y="0"/>
                    <a:pt x="48" y="96"/>
                    <a:pt x="24" y="262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0"/>
                    <a:pt x="643" y="358"/>
                  </a:cubicBezTo>
                  <a:cubicBezTo>
                    <a:pt x="715" y="143"/>
                    <a:pt x="524" y="0"/>
                    <a:pt x="358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1416" name="Google Shape;1515;p75">
              <a:extLst>
                <a:ext uri="{FF2B5EF4-FFF2-40B4-BE49-F238E27FC236}">
                  <a16:creationId xmlns:a16="http://schemas.microsoft.com/office/drawing/2014/main" id="{122A63A7-1DAA-F2B0-D1B8-C3F9CED6F12B}"/>
                </a:ext>
              </a:extLst>
            </p:cNvPr>
            <p:cNvSpPr/>
            <p:nvPr/>
          </p:nvSpPr>
          <p:spPr>
            <a:xfrm>
              <a:off x="8295104" y="3675603"/>
              <a:ext cx="25147" cy="21841"/>
            </a:xfrm>
            <a:custGeom>
              <a:avLst/>
              <a:gdLst/>
              <a:ahLst/>
              <a:cxnLst/>
              <a:rect l="l" t="t" r="r" b="b"/>
              <a:pathLst>
                <a:path w="715" h="621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44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sp>
        <p:nvSpPr>
          <p:cNvPr id="1419" name="Arrow: Right 1418">
            <a:extLst>
              <a:ext uri="{FF2B5EF4-FFF2-40B4-BE49-F238E27FC236}">
                <a16:creationId xmlns:a16="http://schemas.microsoft.com/office/drawing/2014/main" id="{04CB9B23-E45B-B64C-1E4A-9135F6E3D155}"/>
              </a:ext>
            </a:extLst>
          </p:cNvPr>
          <p:cNvSpPr/>
          <p:nvPr/>
        </p:nvSpPr>
        <p:spPr>
          <a:xfrm rot="16200000">
            <a:off x="7950875" y="2591918"/>
            <a:ext cx="371521" cy="331184"/>
          </a:xfrm>
          <a:prstGeom prst="rightArrow">
            <a:avLst/>
          </a:prstGeom>
          <a:solidFill>
            <a:schemeClr val="accent6">
              <a:lumMod val="65000"/>
            </a:schemeClr>
          </a:solidFill>
          <a:ln>
            <a:solidFill>
              <a:schemeClr val="accent6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0" name="TextBox 1419">
            <a:extLst>
              <a:ext uri="{FF2B5EF4-FFF2-40B4-BE49-F238E27FC236}">
                <a16:creationId xmlns:a16="http://schemas.microsoft.com/office/drawing/2014/main" id="{4D6296C8-EC37-BE3D-8529-4E2F9377852D}"/>
              </a:ext>
            </a:extLst>
          </p:cNvPr>
          <p:cNvSpPr txBox="1"/>
          <p:nvPr/>
        </p:nvSpPr>
        <p:spPr>
          <a:xfrm>
            <a:off x="1527346" y="1581753"/>
            <a:ext cx="1486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Shape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(22127, 16)</a:t>
            </a:r>
          </a:p>
        </p:txBody>
      </p:sp>
      <p:sp>
        <p:nvSpPr>
          <p:cNvPr id="1421" name="TextBox 1420">
            <a:extLst>
              <a:ext uri="{FF2B5EF4-FFF2-40B4-BE49-F238E27FC236}">
                <a16:creationId xmlns:a16="http://schemas.microsoft.com/office/drawing/2014/main" id="{1487492E-548A-D5F4-A882-960C168E4A0C}"/>
              </a:ext>
            </a:extLst>
          </p:cNvPr>
          <p:cNvSpPr txBox="1"/>
          <p:nvPr/>
        </p:nvSpPr>
        <p:spPr>
          <a:xfrm>
            <a:off x="5912743" y="1581752"/>
            <a:ext cx="1486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Shape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(21856, 14)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7" grpId="0" animBg="1"/>
      <p:bldP spid="35" grpId="0" animBg="1"/>
      <p:bldP spid="36" grpId="0" animBg="1"/>
      <p:bldP spid="37" grpId="0" animBg="1"/>
      <p:bldP spid="44" grpId="0" animBg="1"/>
      <p:bldP spid="50" grpId="0" animBg="1"/>
      <p:bldP spid="61" grpId="0" animBg="1"/>
      <p:bldP spid="62" grpId="0" animBg="1"/>
      <p:bldP spid="1419" grpId="0" animBg="1"/>
      <p:bldP spid="1420" grpId="0"/>
      <p:bldP spid="14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</a:t>
            </a:r>
            <a:r>
              <a:rPr lang="en" dirty="0">
                <a:solidFill>
                  <a:schemeClr val="accent3"/>
                </a:solidFill>
              </a:rPr>
              <a:t>FINDINGS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E90D2-C556-4ACA-23B7-665DA0BE5BD2}"/>
              </a:ext>
            </a:extLst>
          </p:cNvPr>
          <p:cNvSpPr txBox="1"/>
          <p:nvPr/>
        </p:nvSpPr>
        <p:spPr>
          <a:xfrm>
            <a:off x="720000" y="1017725"/>
            <a:ext cx="8143966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3"/>
              </a:buClr>
            </a:pPr>
            <a:r>
              <a:rPr lang="en-US" sz="1800" dirty="0">
                <a:solidFill>
                  <a:schemeClr val="accent3"/>
                </a:solidFill>
                <a:latin typeface="Archivo Black" panose="020B0604020202020204" charset="0"/>
              </a:rPr>
              <a:t>Trend Analysis</a:t>
            </a:r>
            <a:endParaRPr lang="en-US" sz="1800" dirty="0">
              <a:latin typeface="Archivo Black" panose="020B0604020202020204" charset="0"/>
            </a:endParaRPr>
          </a:p>
          <a:p>
            <a:pPr algn="just">
              <a:lnSpc>
                <a:spcPct val="50000"/>
              </a:lnSpc>
              <a:buClr>
                <a:schemeClr val="accent3"/>
              </a:buClr>
            </a:pPr>
            <a:endParaRPr lang="en-US" sz="1600" dirty="0">
              <a:latin typeface="Archivo Black" panose="020B0604020202020204" charset="0"/>
            </a:endParaRPr>
          </a:p>
          <a:p>
            <a:pPr algn="just">
              <a:buClr>
                <a:schemeClr val="accent3"/>
              </a:buClr>
            </a:pP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2nd and 3rd quarter have seasonal trends in bike thefts.</a:t>
            </a:r>
          </a:p>
          <a:p>
            <a:pPr algn="just">
              <a:buClr>
                <a:schemeClr val="accent3"/>
              </a:buClr>
            </a:pPr>
            <a:r>
              <a:rPr lang="en-US" sz="1600" dirty="0">
                <a:solidFill>
                  <a:schemeClr val="accent6">
                    <a:lumMod val="65000"/>
                  </a:schemeClr>
                </a:solidFill>
                <a:latin typeface="Archivo Black" panose="020B0604020202020204" charset="0"/>
              </a:rPr>
              <a:t>WHY?</a:t>
            </a: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	To support in predictive planning for theft prevention.</a:t>
            </a:r>
          </a:p>
          <a:p>
            <a:pPr algn="just">
              <a:buClr>
                <a:schemeClr val="accent3"/>
              </a:buClr>
            </a:pPr>
            <a:endParaRPr lang="en-US" sz="1600" dirty="0">
              <a:solidFill>
                <a:schemeClr val="accent3"/>
              </a:solidFill>
              <a:latin typeface="Archivo Black" panose="020B0604020202020204" charset="0"/>
            </a:endParaRPr>
          </a:p>
          <a:p>
            <a:pPr algn="just">
              <a:buClr>
                <a:schemeClr val="accent3"/>
              </a:buClr>
            </a:pPr>
            <a:r>
              <a:rPr lang="en-US" sz="1800" dirty="0">
                <a:solidFill>
                  <a:schemeClr val="accent3"/>
                </a:solidFill>
                <a:latin typeface="Archivo Black" panose="020B0604020202020204" charset="0"/>
              </a:rPr>
              <a:t>Theft Time Pattern</a:t>
            </a:r>
          </a:p>
          <a:p>
            <a:pPr algn="just">
              <a:lnSpc>
                <a:spcPct val="50000"/>
              </a:lnSpc>
              <a:buClr>
                <a:schemeClr val="accent3"/>
              </a:buClr>
            </a:pPr>
            <a:endParaRPr lang="en-US" sz="1600" dirty="0">
              <a:solidFill>
                <a:schemeClr val="accent3"/>
              </a:solidFill>
              <a:latin typeface="Archivo Black" panose="020B0604020202020204" charset="0"/>
            </a:endParaRPr>
          </a:p>
          <a:p>
            <a:pPr algn="just">
              <a:buClr>
                <a:schemeClr val="accent3"/>
              </a:buClr>
            </a:pP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08:00 and 18:00 are peak hours for theft incidents.</a:t>
            </a:r>
          </a:p>
          <a:p>
            <a:pPr algn="just">
              <a:buClr>
                <a:schemeClr val="accent3"/>
              </a:buClr>
            </a:pPr>
            <a:r>
              <a:rPr lang="en-US" sz="1600" dirty="0">
                <a:solidFill>
                  <a:schemeClr val="accent6">
                    <a:lumMod val="65000"/>
                  </a:schemeClr>
                </a:solidFill>
                <a:latin typeface="Archivo Black" panose="020B0604020202020204" charset="0"/>
              </a:rPr>
              <a:t>WHY?	</a:t>
            </a: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To highlight critical times for security measures.</a:t>
            </a:r>
          </a:p>
          <a:p>
            <a:pPr algn="just">
              <a:buClr>
                <a:schemeClr val="accent3"/>
              </a:buClr>
            </a:pPr>
            <a:endParaRPr lang="en-US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just">
              <a:buClr>
                <a:schemeClr val="accent3"/>
              </a:buClr>
            </a:pPr>
            <a:r>
              <a:rPr lang="en-US" sz="1800" dirty="0">
                <a:solidFill>
                  <a:schemeClr val="accent3"/>
                </a:solidFill>
                <a:latin typeface="Archivo Black" panose="020B0604020202020204" charset="0"/>
              </a:rPr>
              <a:t>High-Risk Locations</a:t>
            </a:r>
            <a:endParaRPr lang="en-US" sz="1800" dirty="0">
              <a:latin typeface="Archivo Black" panose="020B0604020202020204" charset="0"/>
            </a:endParaRPr>
          </a:p>
          <a:p>
            <a:pPr algn="just">
              <a:lnSpc>
                <a:spcPct val="50000"/>
              </a:lnSpc>
              <a:buClr>
                <a:schemeClr val="accent3"/>
              </a:buClr>
            </a:pPr>
            <a:endParaRPr lang="en-US" dirty="0">
              <a:latin typeface="Archivo Black" panose="020B0604020202020204" charset="0"/>
            </a:endParaRPr>
          </a:p>
          <a:p>
            <a:pPr algn="just">
              <a:buClr>
                <a:schemeClr val="accent3"/>
              </a:buClr>
            </a:pP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Mitte, </a:t>
            </a:r>
            <a:r>
              <a:rPr lang="en-US" sz="1600" dirty="0" err="1">
                <a:solidFill>
                  <a:schemeClr val="tx1"/>
                </a:solidFill>
                <a:latin typeface="Archivo Black" panose="020B0604020202020204" charset="0"/>
              </a:rPr>
              <a:t>Friedrichshain</a:t>
            </a: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-Kreuzberg and Pankow have highest theft rates.</a:t>
            </a:r>
          </a:p>
          <a:p>
            <a:pPr algn="just">
              <a:buClr>
                <a:schemeClr val="accent3"/>
              </a:buClr>
            </a:pPr>
            <a:r>
              <a:rPr lang="en-US" sz="1600" dirty="0">
                <a:solidFill>
                  <a:schemeClr val="accent6">
                    <a:lumMod val="65000"/>
                  </a:schemeClr>
                </a:solidFill>
                <a:latin typeface="Archivo Black" panose="020B0604020202020204" charset="0"/>
              </a:rPr>
              <a:t>WHY?	</a:t>
            </a: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 To show districts that need bike-safe infrastructure.</a:t>
            </a:r>
          </a:p>
          <a:p>
            <a:pPr algn="just">
              <a:buClr>
                <a:schemeClr val="accent3"/>
              </a:buClr>
            </a:pPr>
            <a:endParaRPr lang="en-US" sz="1600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just">
              <a:buClr>
                <a:schemeClr val="accent3"/>
              </a:buClr>
            </a:pPr>
            <a:endParaRPr lang="en-US" sz="1600" dirty="0">
              <a:solidFill>
                <a:schemeClr val="tx1"/>
              </a:solidFill>
              <a:latin typeface="Archivo Black" panose="020B0604020202020204" charset="0"/>
            </a:endParaRPr>
          </a:p>
        </p:txBody>
      </p:sp>
      <p:pic>
        <p:nvPicPr>
          <p:cNvPr id="7" name="Picture 6" descr="A key on a magnifying glass&#10;&#10;Description automatically generated">
            <a:extLst>
              <a:ext uri="{FF2B5EF4-FFF2-40B4-BE49-F238E27FC236}">
                <a16:creationId xmlns:a16="http://schemas.microsoft.com/office/drawing/2014/main" id="{FCDB2A83-9FB7-F9B2-8726-76EE045C138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92160" y="1499535"/>
            <a:ext cx="435693" cy="435693"/>
          </a:xfrm>
          <a:prstGeom prst="rect">
            <a:avLst/>
          </a:prstGeom>
        </p:spPr>
      </p:pic>
      <p:pic>
        <p:nvPicPr>
          <p:cNvPr id="8" name="Picture 7" descr="A key on a magnifying glass&#10;&#10;Description automatically generated">
            <a:extLst>
              <a:ext uri="{FF2B5EF4-FFF2-40B4-BE49-F238E27FC236}">
                <a16:creationId xmlns:a16="http://schemas.microsoft.com/office/drawing/2014/main" id="{A773985E-0B6F-5679-54FD-D5B4AF77CBA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80034" y="2597725"/>
            <a:ext cx="435693" cy="435693"/>
          </a:xfrm>
          <a:prstGeom prst="rect">
            <a:avLst/>
          </a:prstGeom>
        </p:spPr>
      </p:pic>
      <p:pic>
        <p:nvPicPr>
          <p:cNvPr id="9" name="Picture 8" descr="A key on a magnifying glass&#10;&#10;Description automatically generated">
            <a:extLst>
              <a:ext uri="{FF2B5EF4-FFF2-40B4-BE49-F238E27FC236}">
                <a16:creationId xmlns:a16="http://schemas.microsoft.com/office/drawing/2014/main" id="{7534B586-0F0F-E717-4461-CAB15F19EA8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92160" y="3662079"/>
            <a:ext cx="435693" cy="43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3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64;p61">
            <a:extLst>
              <a:ext uri="{FF2B5EF4-FFF2-40B4-BE49-F238E27FC236}">
                <a16:creationId xmlns:a16="http://schemas.microsoft.com/office/drawing/2014/main" id="{7655C2B4-724D-17CA-0E15-F596ACE19A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</a:t>
            </a:r>
            <a:r>
              <a:rPr lang="en" dirty="0">
                <a:solidFill>
                  <a:schemeClr val="accent3"/>
                </a:solidFill>
              </a:rPr>
              <a:t>STEPS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9D9ED-A93B-68BD-8FB5-013B19007CB3}"/>
              </a:ext>
            </a:extLst>
          </p:cNvPr>
          <p:cNvSpPr txBox="1"/>
          <p:nvPr/>
        </p:nvSpPr>
        <p:spPr>
          <a:xfrm>
            <a:off x="720000" y="932486"/>
            <a:ext cx="814396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3"/>
              </a:buClr>
            </a:pPr>
            <a:r>
              <a:rPr lang="en-US" sz="1800" dirty="0">
                <a:solidFill>
                  <a:schemeClr val="accent3"/>
                </a:solidFill>
                <a:latin typeface="Archivo Black" panose="020B0604020202020204" charset="0"/>
              </a:rPr>
              <a:t>What can be next steps?</a:t>
            </a:r>
          </a:p>
          <a:p>
            <a:pPr algn="just">
              <a:lnSpc>
                <a:spcPct val="50000"/>
              </a:lnSpc>
              <a:buClr>
                <a:schemeClr val="accent3"/>
              </a:buClr>
            </a:pPr>
            <a:endParaRPr lang="en-US" sz="1600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marL="285750" indent="-285750"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Improving analysis with additional data:</a:t>
            </a:r>
          </a:p>
          <a:p>
            <a:pPr algn="just">
              <a:buClr>
                <a:schemeClr val="accent3"/>
              </a:buClr>
            </a:pPr>
            <a:endParaRPr lang="en-US" sz="1600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Socioeconomic Data</a:t>
            </a:r>
            <a:endParaRPr lang="en-US" sz="1600" dirty="0">
              <a:solidFill>
                <a:schemeClr val="accent3"/>
              </a:solidFill>
              <a:latin typeface="Archivo Black" panose="020B0604020202020204" charset="0"/>
            </a:endParaRPr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CCTV Coverage Data</a:t>
            </a:r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Police Patrol Routes</a:t>
            </a:r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Public Lighting Information</a:t>
            </a:r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Bicycle Parking Facilities</a:t>
            </a:r>
          </a:p>
          <a:p>
            <a:pPr algn="just">
              <a:buClr>
                <a:schemeClr val="accent3"/>
              </a:buClr>
            </a:pPr>
            <a:endParaRPr lang="en-US" sz="1600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marL="285750" indent="-285750"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Designing a daily data update pipeline:</a:t>
            </a:r>
          </a:p>
        </p:txBody>
      </p:sp>
      <p:pic>
        <p:nvPicPr>
          <p:cNvPr id="4" name="Picture 3" descr="A black background with a black square">
            <a:extLst>
              <a:ext uri="{FF2B5EF4-FFF2-40B4-BE49-F238E27FC236}">
                <a16:creationId xmlns:a16="http://schemas.microsoft.com/office/drawing/2014/main" id="{4DE7D8BF-9B00-0717-CE39-57406BC299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6217" y="3578701"/>
            <a:ext cx="779301" cy="779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A1A571-82FA-DB98-D889-07E05DB7B9FF}"/>
              </a:ext>
            </a:extLst>
          </p:cNvPr>
          <p:cNvSpPr txBox="1"/>
          <p:nvPr/>
        </p:nvSpPr>
        <p:spPr>
          <a:xfrm>
            <a:off x="1109809" y="4404836"/>
            <a:ext cx="1232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chivo Black" panose="020B0604020202020204" charset="0"/>
              </a:rPr>
              <a:t>Data Ingestion by Python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39F426D-9850-8436-0F3B-08EC82D47FEB}"/>
              </a:ext>
            </a:extLst>
          </p:cNvPr>
          <p:cNvSpPr/>
          <p:nvPr/>
        </p:nvSpPr>
        <p:spPr>
          <a:xfrm>
            <a:off x="2511029" y="3944317"/>
            <a:ext cx="354689" cy="244133"/>
          </a:xfrm>
          <a:prstGeom prst="rightArrow">
            <a:avLst/>
          </a:prstGeom>
          <a:solidFill>
            <a:schemeClr val="accent6">
              <a:lumMod val="65000"/>
            </a:schemeClr>
          </a:solidFill>
          <a:ln>
            <a:solidFill>
              <a:schemeClr val="accent6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7C51F-2F36-0A09-7ACA-A0BBDB4FEDF6}"/>
              </a:ext>
            </a:extLst>
          </p:cNvPr>
          <p:cNvSpPr txBox="1"/>
          <p:nvPr/>
        </p:nvSpPr>
        <p:spPr>
          <a:xfrm>
            <a:off x="2908315" y="4404836"/>
            <a:ext cx="1485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chivo Black" panose="020B0604020202020204" charset="0"/>
              </a:rPr>
              <a:t>Data Processing by Python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34DEB53-A76C-636F-F8EE-F131CBE3BE87}"/>
              </a:ext>
            </a:extLst>
          </p:cNvPr>
          <p:cNvSpPr/>
          <p:nvPr/>
        </p:nvSpPr>
        <p:spPr>
          <a:xfrm>
            <a:off x="4544344" y="3944316"/>
            <a:ext cx="354689" cy="244133"/>
          </a:xfrm>
          <a:prstGeom prst="rightArrow">
            <a:avLst/>
          </a:prstGeom>
          <a:solidFill>
            <a:schemeClr val="accent6">
              <a:lumMod val="65000"/>
            </a:schemeClr>
          </a:solidFill>
          <a:ln>
            <a:solidFill>
              <a:schemeClr val="accent6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3E4B6-E946-6404-474E-5495B5896CC5}"/>
              </a:ext>
            </a:extLst>
          </p:cNvPr>
          <p:cNvSpPr txBox="1"/>
          <p:nvPr/>
        </p:nvSpPr>
        <p:spPr>
          <a:xfrm>
            <a:off x="4974327" y="4407968"/>
            <a:ext cx="1629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chivo Black" panose="020B0604020202020204" charset="0"/>
              </a:rPr>
              <a:t>Data Storage by PostgreSQL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CFDEC8F-E6A5-8B79-0FB9-C1BA14CAC91D}"/>
              </a:ext>
            </a:extLst>
          </p:cNvPr>
          <p:cNvSpPr/>
          <p:nvPr/>
        </p:nvSpPr>
        <p:spPr>
          <a:xfrm>
            <a:off x="6718787" y="3945350"/>
            <a:ext cx="354689" cy="244133"/>
          </a:xfrm>
          <a:prstGeom prst="rightArrow">
            <a:avLst/>
          </a:prstGeom>
          <a:solidFill>
            <a:schemeClr val="accent6">
              <a:lumMod val="65000"/>
            </a:schemeClr>
          </a:solidFill>
          <a:ln>
            <a:solidFill>
              <a:schemeClr val="accent6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ack background with a black square">
            <a:extLst>
              <a:ext uri="{FF2B5EF4-FFF2-40B4-BE49-F238E27FC236}">
                <a16:creationId xmlns:a16="http://schemas.microsoft.com/office/drawing/2014/main" id="{2ACA4A5A-A1F3-2C6D-F6AB-E4954FADB3F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37317" y="3683728"/>
            <a:ext cx="724724" cy="7247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F1D620-FF7B-8516-8576-3F7E0B59431A}"/>
              </a:ext>
            </a:extLst>
          </p:cNvPr>
          <p:cNvSpPr txBox="1"/>
          <p:nvPr/>
        </p:nvSpPr>
        <p:spPr>
          <a:xfrm>
            <a:off x="6970669" y="4418457"/>
            <a:ext cx="1858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chivo Black" panose="020B0604020202020204" charset="0"/>
              </a:rPr>
              <a:t>Data Visualization by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chivo Black" panose="020B0604020202020204" charset="0"/>
              </a:rPr>
              <a:t>Power BI</a:t>
            </a:r>
          </a:p>
        </p:txBody>
      </p:sp>
      <p:pic>
        <p:nvPicPr>
          <p:cNvPr id="21" name="Picture 20" descr="A black and white icon with a gear and a piece of paper">
            <a:extLst>
              <a:ext uri="{FF2B5EF4-FFF2-40B4-BE49-F238E27FC236}">
                <a16:creationId xmlns:a16="http://schemas.microsoft.com/office/drawing/2014/main" id="{7FBD5770-61E8-5767-D19D-0E34F90AFCF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83" b="95508" l="4102" r="94336">
                        <a14:foregroundMark x1="49609" y1="83008" x2="49609" y2="83008"/>
                        <a14:foregroundMark x1="49023" y1="83594" x2="49023" y2="83594"/>
                        <a14:foregroundMark x1="47656" y1="85547" x2="47656" y2="86133"/>
                        <a14:foregroundMark x1="47656" y1="86133" x2="47656" y2="86133"/>
                        <a14:foregroundMark x1="46680" y1="94727" x2="46680" y2="94727"/>
                        <a14:foregroundMark x1="47656" y1="88086" x2="47656" y2="88086"/>
                        <a14:foregroundMark x1="48828" y1="82422" x2="48828" y2="82422"/>
                        <a14:foregroundMark x1="48633" y1="78516" x2="48633" y2="78516"/>
                        <a14:foregroundMark x1="48633" y1="78516" x2="48633" y2="78516"/>
                        <a14:foregroundMark x1="48633" y1="84570" x2="48633" y2="85742"/>
                        <a14:foregroundMark x1="48438" y1="87695" x2="48242" y2="88281"/>
                        <a14:foregroundMark x1="48242" y1="88672" x2="48242" y2="89453"/>
                        <a14:foregroundMark x1="47656" y1="91211" x2="47656" y2="91211"/>
                        <a14:foregroundMark x1="47461" y1="89063" x2="47461" y2="89063"/>
                        <a14:foregroundMark x1="47461" y1="89063" x2="47461" y2="89648"/>
                        <a14:foregroundMark x1="47461" y1="90234" x2="47461" y2="90234"/>
                        <a14:foregroundMark x1="4883" y1="92383" x2="4883" y2="92383"/>
                        <a14:foregroundMark x1="4883" y1="92383" x2="4883" y2="92383"/>
                        <a14:foregroundMark x1="4883" y1="92383" x2="4883" y2="92383"/>
                        <a14:foregroundMark x1="13477" y1="85742" x2="13477" y2="85742"/>
                        <a14:foregroundMark x1="13281" y1="77930" x2="13281" y2="77930"/>
                        <a14:foregroundMark x1="13867" y1="70703" x2="13867" y2="70703"/>
                        <a14:foregroundMark x1="15430" y1="61914" x2="15430" y2="61914"/>
                        <a14:foregroundMark x1="20508" y1="52148" x2="20508" y2="52148"/>
                        <a14:foregroundMark x1="29102" y1="69141" x2="29102" y2="69141"/>
                        <a14:foregroundMark x1="29102" y1="77539" x2="29102" y2="77539"/>
                        <a14:foregroundMark x1="30273" y1="85156" x2="30273" y2="85156"/>
                        <a14:foregroundMark x1="48633" y1="82031" x2="48633" y2="82031"/>
                        <a14:foregroundMark x1="48242" y1="78906" x2="48242" y2="78906"/>
                        <a14:foregroundMark x1="48242" y1="78711" x2="48242" y2="78711"/>
                        <a14:foregroundMark x1="48242" y1="77148" x2="48633" y2="81250"/>
                        <a14:foregroundMark x1="48828" y1="81836" x2="49023" y2="78125"/>
                        <a14:foregroundMark x1="44531" y1="95117" x2="44531" y2="95117"/>
                        <a14:foregroundMark x1="44531" y1="95117" x2="44531" y2="95117"/>
                        <a14:foregroundMark x1="44531" y1="94922" x2="44531" y2="94922"/>
                        <a14:foregroundMark x1="64844" y1="81445" x2="64844" y2="81445"/>
                        <a14:foregroundMark x1="64844" y1="81445" x2="64844" y2="81445"/>
                        <a14:foregroundMark x1="93555" y1="70117" x2="93555" y2="70117"/>
                        <a14:foregroundMark x1="93555" y1="70117" x2="93555" y2="70117"/>
                        <a14:foregroundMark x1="94531" y1="41797" x2="94531" y2="41797"/>
                        <a14:foregroundMark x1="94531" y1="41797" x2="94531" y2="41797"/>
                        <a14:foregroundMark x1="65820" y1="5273" x2="65820" y2="5273"/>
                        <a14:foregroundMark x1="67383" y1="22070" x2="67383" y2="22070"/>
                        <a14:foregroundMark x1="67383" y1="22070" x2="67383" y2="22070"/>
                        <a14:foregroundMark x1="29688" y1="6250" x2="29688" y2="6250"/>
                        <a14:foregroundMark x1="9375" y1="44336" x2="9375" y2="44336"/>
                        <a14:foregroundMark x1="9375" y1="44336" x2="9375" y2="44336"/>
                        <a14:foregroundMark x1="10938" y1="42578" x2="13086" y2="41602"/>
                        <a14:foregroundMark x1="9180" y1="43750" x2="9180" y2="43750"/>
                        <a14:foregroundMark x1="9180" y1="43750" x2="9180" y2="43750"/>
                        <a14:foregroundMark x1="9180" y1="44141" x2="8594" y2="45313"/>
                        <a14:foregroundMark x1="8594" y1="45313" x2="8594" y2="45313"/>
                        <a14:foregroundMark x1="8594" y1="45313" x2="8594" y2="45313"/>
                        <a14:foregroundMark x1="4492" y1="50781" x2="4492" y2="50781"/>
                        <a14:foregroundMark x1="4492" y1="50781" x2="4492" y2="50781"/>
                        <a14:foregroundMark x1="4492" y1="50977" x2="4492" y2="50977"/>
                        <a14:foregroundMark x1="4492" y1="50977" x2="4492" y2="50977"/>
                        <a14:foregroundMark x1="4492" y1="50977" x2="4492" y2="50977"/>
                        <a14:foregroundMark x1="4492" y1="50195" x2="4492" y2="50195"/>
                        <a14:foregroundMark x1="4297" y1="50195" x2="4297" y2="50195"/>
                        <a14:foregroundMark x1="4297" y1="50195" x2="4297" y2="50195"/>
                        <a14:foregroundMark x1="4297" y1="50195" x2="4297" y2="50195"/>
                        <a14:foregroundMark x1="4102" y1="50195" x2="5859" y2="46875"/>
                        <a14:foregroundMark x1="20898" y1="53516" x2="20898" y2="53516"/>
                        <a14:foregroundMark x1="20898" y1="53516" x2="20898" y2="53516"/>
                        <a14:foregroundMark x1="20117" y1="52539" x2="20117" y2="52539"/>
                        <a14:foregroundMark x1="20508" y1="52148" x2="20508" y2="52148"/>
                        <a14:foregroundMark x1="48828" y1="82031" x2="48828" y2="82031"/>
                        <a14:foregroundMark x1="48633" y1="82031" x2="48633" y2="82031"/>
                        <a14:foregroundMark x1="48633" y1="82031" x2="48633" y2="82031"/>
                        <a14:foregroundMark x1="48438" y1="81836" x2="48438" y2="81836"/>
                        <a14:foregroundMark x1="48438" y1="81836" x2="48438" y2="81836"/>
                        <a14:foregroundMark x1="48438" y1="81641" x2="48438" y2="81641"/>
                        <a14:foregroundMark x1="48438" y1="81641" x2="48828" y2="86523"/>
                        <a14:foregroundMark x1="45313" y1="94922" x2="45313" y2="94336"/>
                        <a14:foregroundMark x1="44336" y1="94727" x2="44336" y2="94727"/>
                        <a14:foregroundMark x1="44336" y1="94336" x2="44336" y2="94336"/>
                        <a14:foregroundMark x1="44141" y1="95508" x2="44141" y2="95508"/>
                        <a14:foregroundMark x1="43945" y1="95508" x2="43945" y2="95508"/>
                        <a14:foregroundMark x1="43945" y1="95508" x2="43945" y2="95508"/>
                        <a14:foregroundMark x1="43945" y1="95313" x2="43945" y2="95313"/>
                        <a14:foregroundMark x1="44727" y1="94336" x2="44727" y2="94336"/>
                        <a14:foregroundMark x1="44727" y1="94336" x2="44727" y2="94336"/>
                        <a14:foregroundMark x1="44727" y1="95508" x2="44727" y2="95508"/>
                        <a14:foregroundMark x1="44727" y1="95508" x2="44727" y2="95508"/>
                        <a14:foregroundMark x1="44727" y1="95313" x2="44727" y2="95313"/>
                        <a14:foregroundMark x1="44531" y1="95117" x2="44531" y2="95117"/>
                        <a14:foregroundMark x1="44531" y1="95117" x2="44531" y2="95117"/>
                        <a14:backgroundMark x1="25977" y1="30078" x2="25977" y2="30078"/>
                        <a14:backgroundMark x1="11133" y1="32813" x2="11133" y2="32813"/>
                        <a14:backgroundMark x1="44336" y1="94727" x2="44336" y2="94727"/>
                        <a14:backgroundMark x1="44336" y1="94727" x2="44336" y2="94727"/>
                        <a14:backgroundMark x1="44336" y1="94727" x2="44336" y2="947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8915" y="3614057"/>
            <a:ext cx="779301" cy="779301"/>
          </a:xfrm>
          <a:prstGeom prst="rect">
            <a:avLst/>
          </a:prstGeom>
        </p:spPr>
      </p:pic>
      <p:pic>
        <p:nvPicPr>
          <p:cNvPr id="23" name="Picture 22" descr="A black and white line drawing of a server">
            <a:extLst>
              <a:ext uri="{FF2B5EF4-FFF2-40B4-BE49-F238E27FC236}">
                <a16:creationId xmlns:a16="http://schemas.microsoft.com/office/drawing/2014/main" id="{22F4DF5B-E59A-E039-7555-E1929AAADF2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61" b="89844" l="2344" r="98828">
                        <a14:foregroundMark x1="7227" y1="17383" x2="7227" y2="17383"/>
                        <a14:foregroundMark x1="7227" y1="17383" x2="7227" y2="17383"/>
                        <a14:foregroundMark x1="2734" y1="17773" x2="2734" y2="17773"/>
                        <a14:foregroundMark x1="2734" y1="17578" x2="2734" y2="17578"/>
                        <a14:foregroundMark x1="8203" y1="27539" x2="8203" y2="27539"/>
                        <a14:foregroundMark x1="8203" y1="27539" x2="8203" y2="27539"/>
                        <a14:foregroundMark x1="26172" y1="28516" x2="26172" y2="28516"/>
                        <a14:foregroundMark x1="26758" y1="23047" x2="26758" y2="23047"/>
                        <a14:foregroundMark x1="16797" y1="41211" x2="16797" y2="41211"/>
                        <a14:foregroundMark x1="27734" y1="46680" x2="27734" y2="46680"/>
                        <a14:foregroundMark x1="16992" y1="58398" x2="16992" y2="58398"/>
                        <a14:foregroundMark x1="24023" y1="64844" x2="24023" y2="64844"/>
                        <a14:foregroundMark x1="69922" y1="58984" x2="69922" y2="58984"/>
                        <a14:foregroundMark x1="73047" y1="43359" x2="73047" y2="43359"/>
                        <a14:foregroundMark x1="74219" y1="75195" x2="74219" y2="75195"/>
                        <a14:foregroundMark x1="96094" y1="65039" x2="96094" y2="65039"/>
                        <a14:foregroundMark x1="98828" y1="47656" x2="98828" y2="476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8083" y="3589479"/>
            <a:ext cx="953805" cy="95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4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6" name="Google Shape;1556;p65"/>
          <p:cNvGrpSpPr/>
          <p:nvPr/>
        </p:nvGrpSpPr>
        <p:grpSpPr>
          <a:xfrm flipH="1">
            <a:off x="7104284" y="2637748"/>
            <a:ext cx="1326619" cy="1966373"/>
            <a:chOff x="1210384" y="2637748"/>
            <a:chExt cx="1326619" cy="1966373"/>
          </a:xfrm>
        </p:grpSpPr>
        <p:sp>
          <p:nvSpPr>
            <p:cNvPr id="1557" name="Google Shape;1557;p65"/>
            <p:cNvSpPr/>
            <p:nvPr/>
          </p:nvSpPr>
          <p:spPr>
            <a:xfrm flipH="1">
              <a:off x="1210384" y="2653900"/>
              <a:ext cx="1326619" cy="1950221"/>
            </a:xfrm>
            <a:custGeom>
              <a:avLst/>
              <a:gdLst/>
              <a:ahLst/>
              <a:cxnLst/>
              <a:rect l="l" t="t" r="r" b="b"/>
              <a:pathLst>
                <a:path w="16755" h="24631" extrusionOk="0">
                  <a:moveTo>
                    <a:pt x="10875" y="1"/>
                  </a:moveTo>
                  <a:cubicBezTo>
                    <a:pt x="10423" y="1"/>
                    <a:pt x="9810" y="100"/>
                    <a:pt x="9290" y="527"/>
                  </a:cubicBezTo>
                  <a:cubicBezTo>
                    <a:pt x="8400" y="1280"/>
                    <a:pt x="8195" y="2741"/>
                    <a:pt x="8902" y="3973"/>
                  </a:cubicBezTo>
                  <a:cubicBezTo>
                    <a:pt x="8697" y="4339"/>
                    <a:pt x="8491" y="4704"/>
                    <a:pt x="8286" y="5046"/>
                  </a:cubicBezTo>
                  <a:lnTo>
                    <a:pt x="6894" y="4932"/>
                  </a:lnTo>
                  <a:cubicBezTo>
                    <a:pt x="6852" y="4928"/>
                    <a:pt x="6811" y="4926"/>
                    <a:pt x="6771" y="4926"/>
                  </a:cubicBezTo>
                  <a:cubicBezTo>
                    <a:pt x="6095" y="4926"/>
                    <a:pt x="5547" y="5453"/>
                    <a:pt x="5547" y="6142"/>
                  </a:cubicBezTo>
                  <a:lnTo>
                    <a:pt x="5570" y="13286"/>
                  </a:lnTo>
                  <a:cubicBezTo>
                    <a:pt x="4497" y="16641"/>
                    <a:pt x="3424" y="19997"/>
                    <a:pt x="2328" y="23352"/>
                  </a:cubicBezTo>
                  <a:cubicBezTo>
                    <a:pt x="1507" y="23626"/>
                    <a:pt x="0" y="24174"/>
                    <a:pt x="69" y="24562"/>
                  </a:cubicBezTo>
                  <a:cubicBezTo>
                    <a:pt x="69" y="24585"/>
                    <a:pt x="92" y="24607"/>
                    <a:pt x="92" y="24630"/>
                  </a:cubicBezTo>
                  <a:lnTo>
                    <a:pt x="4154" y="24630"/>
                  </a:lnTo>
                  <a:cubicBezTo>
                    <a:pt x="4154" y="24630"/>
                    <a:pt x="7259" y="15889"/>
                    <a:pt x="10232" y="15889"/>
                  </a:cubicBezTo>
                  <a:cubicBezTo>
                    <a:pt x="10513" y="15889"/>
                    <a:pt x="10794" y="15967"/>
                    <a:pt x="11071" y="16139"/>
                  </a:cubicBezTo>
                  <a:cubicBezTo>
                    <a:pt x="14243" y="18125"/>
                    <a:pt x="9975" y="24630"/>
                    <a:pt x="9975" y="24630"/>
                  </a:cubicBezTo>
                  <a:lnTo>
                    <a:pt x="15316" y="24630"/>
                  </a:lnTo>
                  <a:cubicBezTo>
                    <a:pt x="15316" y="24607"/>
                    <a:pt x="15293" y="24585"/>
                    <a:pt x="15293" y="24562"/>
                  </a:cubicBezTo>
                  <a:cubicBezTo>
                    <a:pt x="15065" y="23831"/>
                    <a:pt x="14061" y="23717"/>
                    <a:pt x="13216" y="23603"/>
                  </a:cubicBezTo>
                  <a:cubicBezTo>
                    <a:pt x="13216" y="23603"/>
                    <a:pt x="14928" y="20522"/>
                    <a:pt x="15841" y="18125"/>
                  </a:cubicBezTo>
                  <a:cubicBezTo>
                    <a:pt x="16754" y="15728"/>
                    <a:pt x="11710" y="13286"/>
                    <a:pt x="11710" y="13286"/>
                  </a:cubicBezTo>
                  <a:cubicBezTo>
                    <a:pt x="11710" y="13286"/>
                    <a:pt x="12942" y="10205"/>
                    <a:pt x="13399" y="8059"/>
                  </a:cubicBezTo>
                  <a:cubicBezTo>
                    <a:pt x="13878" y="5914"/>
                    <a:pt x="10089" y="5548"/>
                    <a:pt x="10089" y="5548"/>
                  </a:cubicBezTo>
                  <a:cubicBezTo>
                    <a:pt x="10226" y="5297"/>
                    <a:pt x="10363" y="5023"/>
                    <a:pt x="10500" y="4772"/>
                  </a:cubicBezTo>
                  <a:lnTo>
                    <a:pt x="11322" y="5138"/>
                  </a:lnTo>
                  <a:cubicBezTo>
                    <a:pt x="11504" y="4886"/>
                    <a:pt x="11710" y="4635"/>
                    <a:pt x="11915" y="4384"/>
                  </a:cubicBezTo>
                  <a:cubicBezTo>
                    <a:pt x="12029" y="4407"/>
                    <a:pt x="12143" y="4430"/>
                    <a:pt x="12280" y="4453"/>
                  </a:cubicBezTo>
                  <a:lnTo>
                    <a:pt x="13216" y="2604"/>
                  </a:lnTo>
                  <a:cubicBezTo>
                    <a:pt x="13513" y="2056"/>
                    <a:pt x="13399" y="1782"/>
                    <a:pt x="13399" y="1714"/>
                  </a:cubicBezTo>
                  <a:cubicBezTo>
                    <a:pt x="13262" y="687"/>
                    <a:pt x="11732" y="139"/>
                    <a:pt x="11504" y="70"/>
                  </a:cubicBezTo>
                  <a:cubicBezTo>
                    <a:pt x="11438" y="51"/>
                    <a:pt x="11197" y="1"/>
                    <a:pt x="10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5"/>
            <p:cNvSpPr/>
            <p:nvPr/>
          </p:nvSpPr>
          <p:spPr>
            <a:xfrm flipH="1">
              <a:off x="1472476" y="2637748"/>
              <a:ext cx="397709" cy="225973"/>
            </a:xfrm>
            <a:custGeom>
              <a:avLst/>
              <a:gdLst/>
              <a:ahLst/>
              <a:cxnLst/>
              <a:rect l="l" t="t" r="r" b="b"/>
              <a:pathLst>
                <a:path w="5023" h="2854" extrusionOk="0">
                  <a:moveTo>
                    <a:pt x="4977" y="2329"/>
                  </a:moveTo>
                  <a:cubicBezTo>
                    <a:pt x="4977" y="2329"/>
                    <a:pt x="4977" y="2306"/>
                    <a:pt x="4977" y="2306"/>
                  </a:cubicBezTo>
                  <a:cubicBezTo>
                    <a:pt x="4840" y="1256"/>
                    <a:pt x="3310" y="731"/>
                    <a:pt x="3082" y="640"/>
                  </a:cubicBezTo>
                  <a:cubicBezTo>
                    <a:pt x="2922" y="617"/>
                    <a:pt x="1758" y="366"/>
                    <a:pt x="868" y="1119"/>
                  </a:cubicBezTo>
                  <a:cubicBezTo>
                    <a:pt x="389" y="1530"/>
                    <a:pt x="92" y="2146"/>
                    <a:pt x="69" y="2854"/>
                  </a:cubicBezTo>
                  <a:cubicBezTo>
                    <a:pt x="1" y="2009"/>
                    <a:pt x="298" y="1233"/>
                    <a:pt x="868" y="731"/>
                  </a:cubicBezTo>
                  <a:cubicBezTo>
                    <a:pt x="1758" y="0"/>
                    <a:pt x="2922" y="229"/>
                    <a:pt x="3082" y="274"/>
                  </a:cubicBezTo>
                  <a:cubicBezTo>
                    <a:pt x="3310" y="343"/>
                    <a:pt x="4840" y="891"/>
                    <a:pt x="4977" y="1918"/>
                  </a:cubicBezTo>
                  <a:cubicBezTo>
                    <a:pt x="4977" y="1963"/>
                    <a:pt x="5022" y="2100"/>
                    <a:pt x="4977" y="23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5"/>
            <p:cNvSpPr/>
            <p:nvPr/>
          </p:nvSpPr>
          <p:spPr>
            <a:xfrm flipH="1">
              <a:off x="1456248" y="3094991"/>
              <a:ext cx="281951" cy="184404"/>
            </a:xfrm>
            <a:custGeom>
              <a:avLst/>
              <a:gdLst/>
              <a:ahLst/>
              <a:cxnLst/>
              <a:rect l="l" t="t" r="r" b="b"/>
              <a:pathLst>
                <a:path w="3561" h="2329" extrusionOk="0">
                  <a:moveTo>
                    <a:pt x="183" y="0"/>
                  </a:moveTo>
                  <a:cubicBezTo>
                    <a:pt x="114" y="114"/>
                    <a:pt x="46" y="228"/>
                    <a:pt x="0" y="343"/>
                  </a:cubicBezTo>
                  <a:cubicBezTo>
                    <a:pt x="0" y="343"/>
                    <a:pt x="3127" y="662"/>
                    <a:pt x="3355" y="2328"/>
                  </a:cubicBezTo>
                  <a:cubicBezTo>
                    <a:pt x="3561" y="594"/>
                    <a:pt x="913" y="92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5"/>
            <p:cNvSpPr/>
            <p:nvPr/>
          </p:nvSpPr>
          <p:spPr>
            <a:xfrm flipH="1">
              <a:off x="1257436" y="3709398"/>
              <a:ext cx="352498" cy="347114"/>
            </a:xfrm>
            <a:custGeom>
              <a:avLst/>
              <a:gdLst/>
              <a:ahLst/>
              <a:cxnLst/>
              <a:rect l="l" t="t" r="r" b="b"/>
              <a:pathLst>
                <a:path w="4452" h="4384" extrusionOk="0">
                  <a:moveTo>
                    <a:pt x="138" y="1"/>
                  </a:moveTo>
                  <a:cubicBezTo>
                    <a:pt x="46" y="206"/>
                    <a:pt x="1" y="320"/>
                    <a:pt x="1" y="320"/>
                  </a:cubicBezTo>
                  <a:cubicBezTo>
                    <a:pt x="1" y="320"/>
                    <a:pt x="3995" y="2260"/>
                    <a:pt x="4223" y="4383"/>
                  </a:cubicBezTo>
                  <a:cubicBezTo>
                    <a:pt x="4452" y="2352"/>
                    <a:pt x="845" y="389"/>
                    <a:pt x="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1" name="Google Shape;1561;p65"/>
          <p:cNvSpPr/>
          <p:nvPr/>
        </p:nvSpPr>
        <p:spPr>
          <a:xfrm>
            <a:off x="1178550" y="951270"/>
            <a:ext cx="6786900" cy="29260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62" name="Google Shape;1562;p65"/>
          <p:cNvGrpSpPr/>
          <p:nvPr/>
        </p:nvGrpSpPr>
        <p:grpSpPr>
          <a:xfrm>
            <a:off x="1110906" y="3208652"/>
            <a:ext cx="1252340" cy="1395606"/>
            <a:chOff x="1337725" y="2539375"/>
            <a:chExt cx="463950" cy="517025"/>
          </a:xfrm>
        </p:grpSpPr>
        <p:sp>
          <p:nvSpPr>
            <p:cNvPr id="1563" name="Google Shape;1563;p65"/>
            <p:cNvSpPr/>
            <p:nvPr/>
          </p:nvSpPr>
          <p:spPr>
            <a:xfrm>
              <a:off x="1337725" y="2539375"/>
              <a:ext cx="463950" cy="517025"/>
            </a:xfrm>
            <a:custGeom>
              <a:avLst/>
              <a:gdLst/>
              <a:ahLst/>
              <a:cxnLst/>
              <a:rect l="l" t="t" r="r" b="b"/>
              <a:pathLst>
                <a:path w="18558" h="20681" extrusionOk="0">
                  <a:moveTo>
                    <a:pt x="17918" y="6163"/>
                  </a:moveTo>
                  <a:cubicBezTo>
                    <a:pt x="17256" y="8263"/>
                    <a:pt x="4976" y="20680"/>
                    <a:pt x="4976" y="20680"/>
                  </a:cubicBezTo>
                  <a:lnTo>
                    <a:pt x="1073" y="17462"/>
                  </a:lnTo>
                  <a:cubicBezTo>
                    <a:pt x="1073" y="17462"/>
                    <a:pt x="982" y="17348"/>
                    <a:pt x="1028" y="17257"/>
                  </a:cubicBezTo>
                  <a:cubicBezTo>
                    <a:pt x="1119" y="17074"/>
                    <a:pt x="2032" y="17302"/>
                    <a:pt x="2032" y="17302"/>
                  </a:cubicBezTo>
                  <a:cubicBezTo>
                    <a:pt x="2488" y="17416"/>
                    <a:pt x="3150" y="17553"/>
                    <a:pt x="4040" y="17667"/>
                  </a:cubicBezTo>
                  <a:cubicBezTo>
                    <a:pt x="4428" y="17713"/>
                    <a:pt x="4817" y="17530"/>
                    <a:pt x="5045" y="17211"/>
                  </a:cubicBezTo>
                  <a:cubicBezTo>
                    <a:pt x="6277" y="15408"/>
                    <a:pt x="9952" y="10044"/>
                    <a:pt x="10363" y="8971"/>
                  </a:cubicBezTo>
                  <a:cubicBezTo>
                    <a:pt x="10409" y="8902"/>
                    <a:pt x="10409" y="8811"/>
                    <a:pt x="10432" y="8743"/>
                  </a:cubicBezTo>
                  <a:cubicBezTo>
                    <a:pt x="10454" y="8606"/>
                    <a:pt x="10432" y="8492"/>
                    <a:pt x="10432" y="8423"/>
                  </a:cubicBezTo>
                  <a:cubicBezTo>
                    <a:pt x="10363" y="8081"/>
                    <a:pt x="10066" y="7830"/>
                    <a:pt x="9747" y="7647"/>
                  </a:cubicBezTo>
                  <a:cubicBezTo>
                    <a:pt x="9313" y="7419"/>
                    <a:pt x="8811" y="7305"/>
                    <a:pt x="8811" y="7305"/>
                  </a:cubicBezTo>
                  <a:cubicBezTo>
                    <a:pt x="8811" y="7305"/>
                    <a:pt x="8628" y="8606"/>
                    <a:pt x="8400" y="9770"/>
                  </a:cubicBezTo>
                  <a:cubicBezTo>
                    <a:pt x="8195" y="10911"/>
                    <a:pt x="1667" y="10204"/>
                    <a:pt x="731" y="10112"/>
                  </a:cubicBezTo>
                  <a:cubicBezTo>
                    <a:pt x="0" y="10021"/>
                    <a:pt x="206" y="8971"/>
                    <a:pt x="343" y="8514"/>
                  </a:cubicBezTo>
                  <a:cubicBezTo>
                    <a:pt x="388" y="8355"/>
                    <a:pt x="548" y="8309"/>
                    <a:pt x="639" y="8263"/>
                  </a:cubicBezTo>
                  <a:cubicBezTo>
                    <a:pt x="754" y="8309"/>
                    <a:pt x="913" y="8355"/>
                    <a:pt x="1073" y="8377"/>
                  </a:cubicBezTo>
                  <a:cubicBezTo>
                    <a:pt x="1233" y="8400"/>
                    <a:pt x="1370" y="8423"/>
                    <a:pt x="1484" y="8423"/>
                  </a:cubicBezTo>
                  <a:cubicBezTo>
                    <a:pt x="1164" y="8195"/>
                    <a:pt x="1096" y="8104"/>
                    <a:pt x="1119" y="8081"/>
                  </a:cubicBezTo>
                  <a:cubicBezTo>
                    <a:pt x="1164" y="7967"/>
                    <a:pt x="1826" y="8218"/>
                    <a:pt x="2009" y="8400"/>
                  </a:cubicBezTo>
                  <a:cubicBezTo>
                    <a:pt x="2077" y="8446"/>
                    <a:pt x="2100" y="8537"/>
                    <a:pt x="2100" y="8537"/>
                  </a:cubicBezTo>
                  <a:cubicBezTo>
                    <a:pt x="2146" y="8606"/>
                    <a:pt x="2146" y="8674"/>
                    <a:pt x="2146" y="8720"/>
                  </a:cubicBezTo>
                  <a:cubicBezTo>
                    <a:pt x="2146" y="8720"/>
                    <a:pt x="2351" y="9085"/>
                    <a:pt x="4702" y="8880"/>
                  </a:cubicBezTo>
                  <a:cubicBezTo>
                    <a:pt x="7031" y="8674"/>
                    <a:pt x="5889" y="5365"/>
                    <a:pt x="5889" y="5365"/>
                  </a:cubicBezTo>
                  <a:lnTo>
                    <a:pt x="4223" y="4931"/>
                  </a:lnTo>
                  <a:lnTo>
                    <a:pt x="3881" y="5182"/>
                  </a:lnTo>
                  <a:cubicBezTo>
                    <a:pt x="3789" y="5068"/>
                    <a:pt x="3470" y="4680"/>
                    <a:pt x="2488" y="3584"/>
                  </a:cubicBezTo>
                  <a:cubicBezTo>
                    <a:pt x="662" y="1576"/>
                    <a:pt x="3789" y="297"/>
                    <a:pt x="3789" y="297"/>
                  </a:cubicBezTo>
                  <a:cubicBezTo>
                    <a:pt x="5821" y="1"/>
                    <a:pt x="5844" y="2146"/>
                    <a:pt x="7533" y="2192"/>
                  </a:cubicBezTo>
                  <a:cubicBezTo>
                    <a:pt x="8377" y="2215"/>
                    <a:pt x="8948" y="1964"/>
                    <a:pt x="9313" y="1690"/>
                  </a:cubicBezTo>
                  <a:cubicBezTo>
                    <a:pt x="10203" y="1051"/>
                    <a:pt x="11253" y="685"/>
                    <a:pt x="12349" y="754"/>
                  </a:cubicBezTo>
                  <a:cubicBezTo>
                    <a:pt x="13102" y="777"/>
                    <a:pt x="13992" y="959"/>
                    <a:pt x="14951" y="1416"/>
                  </a:cubicBezTo>
                  <a:cubicBezTo>
                    <a:pt x="17895" y="2762"/>
                    <a:pt x="18557" y="4064"/>
                    <a:pt x="17918" y="61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5"/>
            <p:cNvSpPr/>
            <p:nvPr/>
          </p:nvSpPr>
          <p:spPr>
            <a:xfrm>
              <a:off x="1583675" y="2757925"/>
              <a:ext cx="202025" cy="298475"/>
            </a:xfrm>
            <a:custGeom>
              <a:avLst/>
              <a:gdLst/>
              <a:ahLst/>
              <a:cxnLst/>
              <a:rect l="l" t="t" r="r" b="b"/>
              <a:pathLst>
                <a:path w="8081" h="11939" extrusionOk="0">
                  <a:moveTo>
                    <a:pt x="8057" y="11801"/>
                  </a:moveTo>
                  <a:cubicBezTo>
                    <a:pt x="8057" y="11870"/>
                    <a:pt x="7989" y="11938"/>
                    <a:pt x="7898" y="11938"/>
                  </a:cubicBezTo>
                  <a:lnTo>
                    <a:pt x="3333" y="11938"/>
                  </a:lnTo>
                  <a:cubicBezTo>
                    <a:pt x="3173" y="11938"/>
                    <a:pt x="3104" y="11756"/>
                    <a:pt x="3218" y="11664"/>
                  </a:cubicBezTo>
                  <a:cubicBezTo>
                    <a:pt x="3447" y="11436"/>
                    <a:pt x="3903" y="11139"/>
                    <a:pt x="4634" y="10934"/>
                  </a:cubicBezTo>
                  <a:cubicBezTo>
                    <a:pt x="4702" y="10911"/>
                    <a:pt x="4771" y="10888"/>
                    <a:pt x="4793" y="10843"/>
                  </a:cubicBezTo>
                  <a:cubicBezTo>
                    <a:pt x="5136" y="10432"/>
                    <a:pt x="3447" y="9199"/>
                    <a:pt x="2032" y="7373"/>
                  </a:cubicBezTo>
                  <a:cubicBezTo>
                    <a:pt x="1666" y="6894"/>
                    <a:pt x="1301" y="6369"/>
                    <a:pt x="1004" y="5798"/>
                  </a:cubicBezTo>
                  <a:cubicBezTo>
                    <a:pt x="753" y="5319"/>
                    <a:pt x="548" y="4817"/>
                    <a:pt x="388" y="4269"/>
                  </a:cubicBezTo>
                  <a:cubicBezTo>
                    <a:pt x="137" y="3310"/>
                    <a:pt x="0" y="1895"/>
                    <a:pt x="594" y="1"/>
                  </a:cubicBezTo>
                  <a:lnTo>
                    <a:pt x="5889" y="1"/>
                  </a:lnTo>
                  <a:cubicBezTo>
                    <a:pt x="6026" y="1"/>
                    <a:pt x="6117" y="160"/>
                    <a:pt x="6026" y="275"/>
                  </a:cubicBezTo>
                  <a:lnTo>
                    <a:pt x="4246" y="2329"/>
                  </a:lnTo>
                  <a:cubicBezTo>
                    <a:pt x="4223" y="2352"/>
                    <a:pt x="4223" y="2375"/>
                    <a:pt x="4200" y="2420"/>
                  </a:cubicBezTo>
                  <a:cubicBezTo>
                    <a:pt x="4200" y="2443"/>
                    <a:pt x="4200" y="2443"/>
                    <a:pt x="4223" y="2466"/>
                  </a:cubicBezTo>
                  <a:cubicBezTo>
                    <a:pt x="4314" y="2808"/>
                    <a:pt x="4748" y="4201"/>
                    <a:pt x="5615" y="6118"/>
                  </a:cubicBezTo>
                  <a:cubicBezTo>
                    <a:pt x="5912" y="6780"/>
                    <a:pt x="6254" y="7510"/>
                    <a:pt x="6665" y="8263"/>
                  </a:cubicBezTo>
                  <a:cubicBezTo>
                    <a:pt x="7920" y="10637"/>
                    <a:pt x="8080" y="11505"/>
                    <a:pt x="8057" y="118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5"/>
            <p:cNvSpPr/>
            <p:nvPr/>
          </p:nvSpPr>
          <p:spPr>
            <a:xfrm>
              <a:off x="1581375" y="2684900"/>
              <a:ext cx="75925" cy="73050"/>
            </a:xfrm>
            <a:custGeom>
              <a:avLst/>
              <a:gdLst/>
              <a:ahLst/>
              <a:cxnLst/>
              <a:rect l="l" t="t" r="r" b="b"/>
              <a:pathLst>
                <a:path w="3037" h="2922" extrusionOk="0">
                  <a:moveTo>
                    <a:pt x="686" y="2922"/>
                  </a:moveTo>
                  <a:cubicBezTo>
                    <a:pt x="708" y="2785"/>
                    <a:pt x="686" y="2671"/>
                    <a:pt x="686" y="2602"/>
                  </a:cubicBezTo>
                  <a:cubicBezTo>
                    <a:pt x="617" y="2260"/>
                    <a:pt x="320" y="2009"/>
                    <a:pt x="1" y="1826"/>
                  </a:cubicBezTo>
                  <a:lnTo>
                    <a:pt x="3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5"/>
            <p:cNvSpPr/>
            <p:nvPr/>
          </p:nvSpPr>
          <p:spPr>
            <a:xfrm>
              <a:off x="1608775" y="2818425"/>
              <a:ext cx="96450" cy="107300"/>
            </a:xfrm>
            <a:custGeom>
              <a:avLst/>
              <a:gdLst/>
              <a:ahLst/>
              <a:cxnLst/>
              <a:rect l="l" t="t" r="r" b="b"/>
              <a:pathLst>
                <a:path w="3858" h="4292" extrusionOk="0">
                  <a:moveTo>
                    <a:pt x="3196" y="0"/>
                  </a:moveTo>
                  <a:lnTo>
                    <a:pt x="3105" y="46"/>
                  </a:lnTo>
                  <a:lnTo>
                    <a:pt x="0" y="3378"/>
                  </a:lnTo>
                  <a:cubicBezTo>
                    <a:pt x="160" y="3698"/>
                    <a:pt x="343" y="3995"/>
                    <a:pt x="548" y="4291"/>
                  </a:cubicBezTo>
                  <a:cubicBezTo>
                    <a:pt x="1621" y="3401"/>
                    <a:pt x="2762" y="2694"/>
                    <a:pt x="3858" y="1940"/>
                  </a:cubicBezTo>
                  <a:cubicBezTo>
                    <a:pt x="3493" y="959"/>
                    <a:pt x="3287" y="274"/>
                    <a:pt x="3219" y="46"/>
                  </a:cubicBezTo>
                  <a:cubicBezTo>
                    <a:pt x="3196" y="23"/>
                    <a:pt x="3196" y="23"/>
                    <a:pt x="3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5"/>
            <p:cNvSpPr/>
            <p:nvPr/>
          </p:nvSpPr>
          <p:spPr>
            <a:xfrm>
              <a:off x="1476375" y="2648375"/>
              <a:ext cx="8600" cy="25125"/>
            </a:xfrm>
            <a:custGeom>
              <a:avLst/>
              <a:gdLst/>
              <a:ahLst/>
              <a:cxnLst/>
              <a:rect l="l" t="t" r="r" b="b"/>
              <a:pathLst>
                <a:path w="344" h="1005" extrusionOk="0">
                  <a:moveTo>
                    <a:pt x="343" y="1005"/>
                  </a:moveTo>
                  <a:lnTo>
                    <a:pt x="161" y="0"/>
                  </a:lnTo>
                  <a:lnTo>
                    <a:pt x="1" y="9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5"/>
            <p:cNvSpPr/>
            <p:nvPr/>
          </p:nvSpPr>
          <p:spPr>
            <a:xfrm>
              <a:off x="1378800" y="2539375"/>
              <a:ext cx="415450" cy="127850"/>
            </a:xfrm>
            <a:custGeom>
              <a:avLst/>
              <a:gdLst/>
              <a:ahLst/>
              <a:cxnLst/>
              <a:rect l="l" t="t" r="r" b="b"/>
              <a:pathLst>
                <a:path w="16618" h="5114" extrusionOk="0">
                  <a:moveTo>
                    <a:pt x="16481" y="5113"/>
                  </a:moveTo>
                  <a:cubicBezTo>
                    <a:pt x="16367" y="3881"/>
                    <a:pt x="15431" y="2922"/>
                    <a:pt x="13308" y="1941"/>
                  </a:cubicBezTo>
                  <a:cubicBezTo>
                    <a:pt x="12349" y="1507"/>
                    <a:pt x="11459" y="1324"/>
                    <a:pt x="10706" y="1279"/>
                  </a:cubicBezTo>
                  <a:cubicBezTo>
                    <a:pt x="9610" y="1233"/>
                    <a:pt x="8560" y="1598"/>
                    <a:pt x="7670" y="2237"/>
                  </a:cubicBezTo>
                  <a:cubicBezTo>
                    <a:pt x="7305" y="2489"/>
                    <a:pt x="6734" y="2762"/>
                    <a:pt x="5890" y="2740"/>
                  </a:cubicBezTo>
                  <a:cubicBezTo>
                    <a:pt x="4201" y="2694"/>
                    <a:pt x="4178" y="526"/>
                    <a:pt x="2146" y="845"/>
                  </a:cubicBezTo>
                  <a:cubicBezTo>
                    <a:pt x="2146" y="845"/>
                    <a:pt x="526" y="1484"/>
                    <a:pt x="298" y="2626"/>
                  </a:cubicBezTo>
                  <a:cubicBezTo>
                    <a:pt x="1" y="1165"/>
                    <a:pt x="2146" y="297"/>
                    <a:pt x="2146" y="297"/>
                  </a:cubicBezTo>
                  <a:cubicBezTo>
                    <a:pt x="4178" y="1"/>
                    <a:pt x="4201" y="2146"/>
                    <a:pt x="5890" y="2192"/>
                  </a:cubicBezTo>
                  <a:cubicBezTo>
                    <a:pt x="6734" y="2215"/>
                    <a:pt x="7305" y="1964"/>
                    <a:pt x="7670" y="1690"/>
                  </a:cubicBezTo>
                  <a:cubicBezTo>
                    <a:pt x="8560" y="1051"/>
                    <a:pt x="9610" y="685"/>
                    <a:pt x="10706" y="754"/>
                  </a:cubicBezTo>
                  <a:cubicBezTo>
                    <a:pt x="11459" y="777"/>
                    <a:pt x="12349" y="959"/>
                    <a:pt x="13308" y="1416"/>
                  </a:cubicBezTo>
                  <a:cubicBezTo>
                    <a:pt x="15727" y="2511"/>
                    <a:pt x="16618" y="3607"/>
                    <a:pt x="16481" y="51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9" name="Google Shape;1569;p65"/>
          <p:cNvSpPr txBox="1">
            <a:spLocks noGrp="1"/>
          </p:cNvSpPr>
          <p:nvPr>
            <p:ph type="title"/>
          </p:nvPr>
        </p:nvSpPr>
        <p:spPr>
          <a:xfrm>
            <a:off x="1885810" y="1089361"/>
            <a:ext cx="56232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3"/>
                </a:solidFill>
              </a:rPr>
              <a:t>Thank you!</a:t>
            </a:r>
            <a:br>
              <a:rPr lang="en" sz="4800" dirty="0">
                <a:solidFill>
                  <a:schemeClr val="accent3"/>
                </a:solidFill>
              </a:rPr>
            </a:br>
            <a:br>
              <a:rPr lang="en" sz="4800" dirty="0">
                <a:solidFill>
                  <a:schemeClr val="accent3"/>
                </a:solidFill>
              </a:rPr>
            </a:br>
            <a:r>
              <a:rPr lang="en" sz="2800" dirty="0">
                <a:solidFill>
                  <a:schemeClr val="tx1"/>
                </a:solidFill>
              </a:rPr>
              <a:t>M.Cem Akuras</a:t>
            </a:r>
            <a:br>
              <a:rPr lang="en" sz="2800" dirty="0">
                <a:solidFill>
                  <a:schemeClr val="tx1"/>
                </a:solidFill>
              </a:rPr>
            </a:br>
            <a:endParaRPr sz="2800" dirty="0">
              <a:solidFill>
                <a:schemeClr val="tx1"/>
              </a:solidFill>
            </a:endParaRPr>
          </a:p>
        </p:txBody>
      </p:sp>
      <p:grpSp>
        <p:nvGrpSpPr>
          <p:cNvPr id="1570" name="Google Shape;1570;p65"/>
          <p:cNvGrpSpPr/>
          <p:nvPr/>
        </p:nvGrpSpPr>
        <p:grpSpPr>
          <a:xfrm flipH="1">
            <a:off x="7489856" y="3391406"/>
            <a:ext cx="516941" cy="499074"/>
            <a:chOff x="1644214" y="3291981"/>
            <a:chExt cx="516941" cy="499074"/>
          </a:xfrm>
        </p:grpSpPr>
        <p:grpSp>
          <p:nvGrpSpPr>
            <p:cNvPr id="1571" name="Google Shape;1571;p65"/>
            <p:cNvGrpSpPr/>
            <p:nvPr/>
          </p:nvGrpSpPr>
          <p:grpSpPr>
            <a:xfrm>
              <a:off x="1644214" y="3291981"/>
              <a:ext cx="126526" cy="126366"/>
              <a:chOff x="1644214" y="3291981"/>
              <a:chExt cx="126526" cy="126366"/>
            </a:xfrm>
          </p:grpSpPr>
          <p:sp>
            <p:nvSpPr>
              <p:cNvPr id="1572" name="Google Shape;1572;p65"/>
              <p:cNvSpPr/>
              <p:nvPr/>
            </p:nvSpPr>
            <p:spPr>
              <a:xfrm flipH="1">
                <a:off x="1644214" y="3291981"/>
                <a:ext cx="126526" cy="46398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586" extrusionOk="0">
                    <a:moveTo>
                      <a:pt x="1598" y="0"/>
                    </a:moveTo>
                    <a:cubicBezTo>
                      <a:pt x="1598" y="0"/>
                      <a:pt x="0" y="206"/>
                      <a:pt x="69" y="479"/>
                    </a:cubicBezTo>
                    <a:cubicBezTo>
                      <a:pt x="88" y="558"/>
                      <a:pt x="221" y="586"/>
                      <a:pt x="402" y="586"/>
                    </a:cubicBezTo>
                    <a:cubicBezTo>
                      <a:pt x="853" y="586"/>
                      <a:pt x="1598" y="411"/>
                      <a:pt x="1598" y="411"/>
                    </a:cubicBezTo>
                    <a:lnTo>
                      <a:pt x="15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65"/>
              <p:cNvSpPr/>
              <p:nvPr/>
            </p:nvSpPr>
            <p:spPr>
              <a:xfrm flipH="1">
                <a:off x="1644215" y="3322701"/>
                <a:ext cx="117499" cy="46398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586" extrusionOk="0">
                    <a:moveTo>
                      <a:pt x="1484" y="0"/>
                    </a:moveTo>
                    <a:cubicBezTo>
                      <a:pt x="1484" y="0"/>
                      <a:pt x="0" y="206"/>
                      <a:pt x="69" y="480"/>
                    </a:cubicBezTo>
                    <a:cubicBezTo>
                      <a:pt x="82" y="558"/>
                      <a:pt x="203" y="586"/>
                      <a:pt x="369" y="586"/>
                    </a:cubicBezTo>
                    <a:cubicBezTo>
                      <a:pt x="785" y="586"/>
                      <a:pt x="1484" y="411"/>
                      <a:pt x="1484" y="411"/>
                    </a:cubicBezTo>
                    <a:lnTo>
                      <a:pt x="14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65"/>
              <p:cNvSpPr/>
              <p:nvPr/>
            </p:nvSpPr>
            <p:spPr>
              <a:xfrm flipH="1">
                <a:off x="1644215" y="3351601"/>
                <a:ext cx="110294" cy="4639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586" extrusionOk="0">
                    <a:moveTo>
                      <a:pt x="1393" y="0"/>
                    </a:moveTo>
                    <a:cubicBezTo>
                      <a:pt x="1393" y="0"/>
                      <a:pt x="1" y="206"/>
                      <a:pt x="69" y="480"/>
                    </a:cubicBezTo>
                    <a:cubicBezTo>
                      <a:pt x="89" y="558"/>
                      <a:pt x="205" y="586"/>
                      <a:pt x="362" y="586"/>
                    </a:cubicBezTo>
                    <a:cubicBezTo>
                      <a:pt x="752" y="586"/>
                      <a:pt x="1393" y="411"/>
                      <a:pt x="1393" y="411"/>
                    </a:cubicBezTo>
                    <a:lnTo>
                      <a:pt x="13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65"/>
              <p:cNvSpPr/>
              <p:nvPr/>
            </p:nvSpPr>
            <p:spPr>
              <a:xfrm flipH="1">
                <a:off x="1644215" y="3378679"/>
                <a:ext cx="79573" cy="39668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501" extrusionOk="0">
                    <a:moveTo>
                      <a:pt x="1005" y="1"/>
                    </a:moveTo>
                    <a:cubicBezTo>
                      <a:pt x="1005" y="1"/>
                      <a:pt x="1" y="92"/>
                      <a:pt x="46" y="366"/>
                    </a:cubicBezTo>
                    <a:cubicBezTo>
                      <a:pt x="63" y="469"/>
                      <a:pt x="203" y="501"/>
                      <a:pt x="370" y="501"/>
                    </a:cubicBezTo>
                    <a:cubicBezTo>
                      <a:pt x="648" y="501"/>
                      <a:pt x="1005" y="412"/>
                      <a:pt x="1005" y="412"/>
                    </a:cubicBezTo>
                    <a:lnTo>
                      <a:pt x="10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6" name="Google Shape;1576;p65"/>
            <p:cNvGrpSpPr/>
            <p:nvPr/>
          </p:nvGrpSpPr>
          <p:grpSpPr>
            <a:xfrm>
              <a:off x="2023705" y="3662550"/>
              <a:ext cx="137450" cy="128505"/>
              <a:chOff x="2023705" y="3590000"/>
              <a:chExt cx="137450" cy="128505"/>
            </a:xfrm>
          </p:grpSpPr>
          <p:sp>
            <p:nvSpPr>
              <p:cNvPr id="1577" name="Google Shape;1577;p65"/>
              <p:cNvSpPr/>
              <p:nvPr/>
            </p:nvSpPr>
            <p:spPr>
              <a:xfrm flipH="1">
                <a:off x="2101377" y="3590000"/>
                <a:ext cx="59779" cy="126763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601" extrusionOk="0">
                    <a:moveTo>
                      <a:pt x="463" y="0"/>
                    </a:moveTo>
                    <a:cubicBezTo>
                      <a:pt x="198" y="0"/>
                      <a:pt x="1" y="1509"/>
                      <a:pt x="1" y="1509"/>
                    </a:cubicBezTo>
                    <a:cubicBezTo>
                      <a:pt x="1" y="1532"/>
                      <a:pt x="92" y="1600"/>
                      <a:pt x="206" y="1600"/>
                    </a:cubicBezTo>
                    <a:cubicBezTo>
                      <a:pt x="321" y="1600"/>
                      <a:pt x="389" y="1532"/>
                      <a:pt x="412" y="1509"/>
                    </a:cubicBezTo>
                    <a:cubicBezTo>
                      <a:pt x="412" y="1509"/>
                      <a:pt x="754" y="71"/>
                      <a:pt x="480" y="2"/>
                    </a:cubicBezTo>
                    <a:cubicBezTo>
                      <a:pt x="474" y="1"/>
                      <a:pt x="469" y="0"/>
                      <a:pt x="4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65"/>
              <p:cNvSpPr/>
              <p:nvPr/>
            </p:nvSpPr>
            <p:spPr>
              <a:xfrm flipH="1">
                <a:off x="2070656" y="3597205"/>
                <a:ext cx="59779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532" extrusionOk="0">
                    <a:moveTo>
                      <a:pt x="462" y="0"/>
                    </a:moveTo>
                    <a:cubicBezTo>
                      <a:pt x="197" y="0"/>
                      <a:pt x="1" y="1418"/>
                      <a:pt x="1" y="1418"/>
                    </a:cubicBezTo>
                    <a:cubicBezTo>
                      <a:pt x="1" y="1441"/>
                      <a:pt x="69" y="1509"/>
                      <a:pt x="184" y="1532"/>
                    </a:cubicBezTo>
                    <a:cubicBezTo>
                      <a:pt x="321" y="1532"/>
                      <a:pt x="389" y="1441"/>
                      <a:pt x="412" y="1418"/>
                    </a:cubicBezTo>
                    <a:cubicBezTo>
                      <a:pt x="412" y="1418"/>
                      <a:pt x="754" y="71"/>
                      <a:pt x="480" y="3"/>
                    </a:cubicBezTo>
                    <a:cubicBezTo>
                      <a:pt x="474" y="1"/>
                      <a:pt x="468" y="0"/>
                      <a:pt x="4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65"/>
              <p:cNvSpPr/>
              <p:nvPr/>
            </p:nvSpPr>
            <p:spPr>
              <a:xfrm flipH="1">
                <a:off x="2043578" y="3606231"/>
                <a:ext cx="59700" cy="108711"/>
              </a:xfrm>
              <a:custGeom>
                <a:avLst/>
                <a:gdLst/>
                <a:ahLst/>
                <a:cxnLst/>
                <a:rect l="l" t="t" r="r" b="b"/>
                <a:pathLst>
                  <a:path w="754" h="1373" extrusionOk="0">
                    <a:moveTo>
                      <a:pt x="460" y="0"/>
                    </a:moveTo>
                    <a:cubicBezTo>
                      <a:pt x="196" y="0"/>
                      <a:pt x="0" y="1304"/>
                      <a:pt x="0" y="1304"/>
                    </a:cubicBezTo>
                    <a:cubicBezTo>
                      <a:pt x="46" y="1327"/>
                      <a:pt x="114" y="1372"/>
                      <a:pt x="229" y="1372"/>
                    </a:cubicBezTo>
                    <a:cubicBezTo>
                      <a:pt x="320" y="1349"/>
                      <a:pt x="388" y="1327"/>
                      <a:pt x="411" y="1304"/>
                    </a:cubicBezTo>
                    <a:cubicBezTo>
                      <a:pt x="411" y="1304"/>
                      <a:pt x="754" y="48"/>
                      <a:pt x="480" y="3"/>
                    </a:cubicBezTo>
                    <a:cubicBezTo>
                      <a:pt x="473" y="1"/>
                      <a:pt x="466" y="0"/>
                      <a:pt x="4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65"/>
              <p:cNvSpPr/>
              <p:nvPr/>
            </p:nvSpPr>
            <p:spPr>
              <a:xfrm flipH="1">
                <a:off x="2023705" y="3635210"/>
                <a:ext cx="50674" cy="8155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030" extrusionOk="0">
                    <a:moveTo>
                      <a:pt x="346" y="0"/>
                    </a:moveTo>
                    <a:cubicBezTo>
                      <a:pt x="66" y="0"/>
                      <a:pt x="1" y="938"/>
                      <a:pt x="1" y="938"/>
                    </a:cubicBezTo>
                    <a:cubicBezTo>
                      <a:pt x="23" y="961"/>
                      <a:pt x="92" y="1029"/>
                      <a:pt x="206" y="1029"/>
                    </a:cubicBezTo>
                    <a:cubicBezTo>
                      <a:pt x="320" y="1029"/>
                      <a:pt x="389" y="961"/>
                      <a:pt x="411" y="938"/>
                    </a:cubicBezTo>
                    <a:cubicBezTo>
                      <a:pt x="411" y="938"/>
                      <a:pt x="640" y="48"/>
                      <a:pt x="366" y="2"/>
                    </a:cubicBezTo>
                    <a:cubicBezTo>
                      <a:pt x="359" y="1"/>
                      <a:pt x="352" y="0"/>
                      <a:pt x="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539" name="Picture 1538" descr="A logo with a letter m">
            <a:extLst>
              <a:ext uri="{FF2B5EF4-FFF2-40B4-BE49-F238E27FC236}">
                <a16:creationId xmlns:a16="http://schemas.microsoft.com/office/drawing/2014/main" id="{C2C459D3-563B-21C0-9EE1-E7C24456AF6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0583" y="2967647"/>
            <a:ext cx="522596" cy="392249"/>
          </a:xfrm>
          <a:prstGeom prst="rect">
            <a:avLst/>
          </a:prstGeom>
        </p:spPr>
      </p:pic>
      <p:sp>
        <p:nvSpPr>
          <p:cNvPr id="1540" name="TextBox 1539">
            <a:extLst>
              <a:ext uri="{FF2B5EF4-FFF2-40B4-BE49-F238E27FC236}">
                <a16:creationId xmlns:a16="http://schemas.microsoft.com/office/drawing/2014/main" id="{77474F63-EBEB-2F41-6348-6971183E0783}"/>
              </a:ext>
            </a:extLst>
          </p:cNvPr>
          <p:cNvSpPr txBox="1"/>
          <p:nvPr/>
        </p:nvSpPr>
        <p:spPr>
          <a:xfrm>
            <a:off x="3618920" y="3045820"/>
            <a:ext cx="3413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chivo Black" panose="020B0604020202020204" charset="0"/>
              </a:rPr>
              <a:t>mcakuras@gmail.com</a:t>
            </a:r>
            <a:endParaRPr lang="en-US" sz="1600" dirty="0">
              <a:solidFill>
                <a:schemeClr val="tx1"/>
              </a:solidFill>
              <a:latin typeface="Archivo Black" panose="020B0604020202020204" charset="0"/>
            </a:endParaRPr>
          </a:p>
        </p:txBody>
      </p:sp>
      <p:pic>
        <p:nvPicPr>
          <p:cNvPr id="1545" name="Picture 1544" descr="A black square with white letters and a circle in the middle">
            <a:extLst>
              <a:ext uri="{FF2B5EF4-FFF2-40B4-BE49-F238E27FC236}">
                <a16:creationId xmlns:a16="http://schemas.microsoft.com/office/drawing/2014/main" id="{6169EF83-BBA0-F686-A54A-F60DC235323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4000" y1="23111" x2="24000" y2="23111"/>
                        <a14:foregroundMark x1="24000" y1="23111" x2="24000" y2="23111"/>
                        <a14:foregroundMark x1="24000" y1="23111" x2="24000" y2="23111"/>
                        <a14:foregroundMark x1="24000" y1="23111" x2="23556" y2="24444"/>
                        <a14:foregroundMark x1="19111" y1="26667" x2="19111" y2="26667"/>
                        <a14:foregroundMark x1="19111" y1="26667" x2="19111" y2="26667"/>
                        <a14:foregroundMark x1="23111" y1="21778" x2="23111" y2="21778"/>
                        <a14:foregroundMark x1="22667" y1="22667" x2="22667" y2="22667"/>
                        <a14:foregroundMark x1="20444" y1="21333" x2="20444" y2="21333"/>
                        <a14:foregroundMark x1="22667" y1="21333" x2="22667" y2="21333"/>
                        <a14:foregroundMark x1="22667" y1="21333" x2="22667" y2="21333"/>
                        <a14:foregroundMark x1="20889" y1="23111" x2="20889" y2="23111"/>
                        <a14:foregroundMark x1="21333" y1="21778" x2="24889" y2="23111"/>
                        <a14:foregroundMark x1="22667" y1="20889" x2="22667" y2="20889"/>
                        <a14:foregroundMark x1="20889" y1="21333" x2="20889" y2="21333"/>
                        <a14:foregroundMark x1="20889" y1="21333" x2="20889" y2="21333"/>
                        <a14:foregroundMark x1="20889" y1="21333" x2="20889" y2="21333"/>
                        <a14:foregroundMark x1="19556" y1="21333" x2="19556" y2="21333"/>
                        <a14:foregroundMark x1="19556" y1="21333" x2="19556" y2="21333"/>
                        <a14:foregroundMark x1="20889" y1="21778" x2="20889" y2="21778"/>
                        <a14:foregroundMark x1="18667" y1="17778" x2="18667" y2="17778"/>
                        <a14:foregroundMark x1="18667" y1="17778" x2="18667" y2="17778"/>
                        <a14:foregroundMark x1="24000" y1="56444" x2="24000" y2="56444"/>
                        <a14:foregroundMark x1="24000" y1="56000" x2="24000" y2="56000"/>
                        <a14:foregroundMark x1="23556" y1="55111" x2="23556" y2="55111"/>
                        <a14:foregroundMark x1="21778" y1="56889" x2="21778" y2="56889"/>
                        <a14:foregroundMark x1="21778" y1="53778" x2="21778" y2="53778"/>
                        <a14:foregroundMark x1="22667" y1="55111" x2="22667" y2="55111"/>
                        <a14:foregroundMark x1="22222" y1="53333" x2="22222" y2="53333"/>
                        <a14:foregroundMark x1="22222" y1="52889" x2="22222" y2="52889"/>
                        <a14:foregroundMark x1="22222" y1="58667" x2="22222" y2="58667"/>
                        <a14:foregroundMark x1="22222" y1="58667" x2="22222" y2="58667"/>
                        <a14:foregroundMark x1="22222" y1="53778" x2="22222" y2="53778"/>
                        <a14:foregroundMark x1="22222" y1="53333" x2="22222" y2="56444"/>
                        <a14:foregroundMark x1="21778" y1="50667" x2="21778" y2="50667"/>
                        <a14:foregroundMark x1="23111" y1="52889" x2="23111" y2="52889"/>
                        <a14:foregroundMark x1="23111" y1="53333" x2="23111" y2="53333"/>
                        <a14:foregroundMark x1="22667" y1="53333" x2="22667" y2="53333"/>
                        <a14:foregroundMark x1="22667" y1="53333" x2="22667" y2="53333"/>
                        <a14:foregroundMark x1="22667" y1="53333" x2="22667" y2="53333"/>
                        <a14:foregroundMark x1="22667" y1="53333" x2="22667" y2="53333"/>
                        <a14:foregroundMark x1="21778" y1="60889" x2="21778" y2="60889"/>
                        <a14:foregroundMark x1="21778" y1="60444" x2="21778" y2="60444"/>
                        <a14:foregroundMark x1="21333" y1="23111" x2="21333" y2="23111"/>
                        <a14:foregroundMark x1="21333" y1="23111" x2="21333" y2="23111"/>
                        <a14:foregroundMark x1="20000" y1="22222" x2="20000" y2="22222"/>
                        <a14:foregroundMark x1="20000" y1="22222" x2="20000" y2="22222"/>
                        <a14:foregroundMark x1="20000" y1="22222" x2="20000" y2="22222"/>
                        <a14:foregroundMark x1="20000" y1="22222" x2="20000" y2="22222"/>
                        <a14:foregroundMark x1="19556" y1="21778" x2="19556" y2="21778"/>
                        <a14:foregroundMark x1="19556" y1="21333" x2="19556" y2="21333"/>
                        <a14:foregroundMark x1="19556" y1="16889" x2="19556" y2="16889"/>
                        <a14:foregroundMark x1="19556" y1="16889" x2="19556" y2="16889"/>
                        <a14:foregroundMark x1="18667" y1="16889" x2="18667" y2="16889"/>
                        <a14:foregroundMark x1="18222" y1="17333" x2="18222" y2="17333"/>
                        <a14:foregroundMark x1="19111" y1="18667" x2="20889" y2="22222"/>
                        <a14:foregroundMark x1="21333" y1="23111" x2="21333" y2="23111"/>
                        <a14:foregroundMark x1="19556" y1="17333" x2="19556" y2="17333"/>
                        <a14:foregroundMark x1="19111" y1="17333" x2="19111" y2="17333"/>
                        <a14:foregroundMark x1="18667" y1="17333" x2="18667" y2="17333"/>
                        <a14:foregroundMark x1="23111" y1="20000" x2="23111" y2="20000"/>
                        <a14:foregroundMark x1="23111" y1="20000" x2="23111" y2="20000"/>
                        <a14:foregroundMark x1="20889" y1="23556" x2="20889" y2="23556"/>
                        <a14:foregroundMark x1="20889" y1="23556" x2="20889" y2="23556"/>
                        <a14:foregroundMark x1="18667" y1="21333" x2="18667" y2="21333"/>
                        <a14:foregroundMark x1="18667" y1="19111" x2="18667" y2="19111"/>
                        <a14:foregroundMark x1="18667" y1="18222" x2="18667" y2="18222"/>
                        <a14:foregroundMark x1="18667" y1="18222" x2="18667" y2="18222"/>
                        <a14:foregroundMark x1="19111" y1="17778" x2="19111" y2="17778"/>
                        <a14:foregroundMark x1="19111" y1="17778" x2="19111" y2="17778"/>
                        <a14:foregroundMark x1="18667" y1="16889" x2="18667" y2="16889"/>
                        <a14:foregroundMark x1="18667" y1="16889" x2="18667" y2="16889"/>
                        <a14:foregroundMark x1="18667" y1="16889" x2="18667" y2="16889"/>
                        <a14:foregroundMark x1="18667" y1="16889" x2="18667" y2="16889"/>
                        <a14:foregroundMark x1="19111" y1="16889" x2="19111" y2="16889"/>
                        <a14:foregroundMark x1="19556" y1="17333" x2="19556" y2="17333"/>
                        <a14:foregroundMark x1="19111" y1="17333" x2="19111" y2="17333"/>
                        <a14:foregroundMark x1="19111" y1="17333" x2="19111" y2="17333"/>
                        <a14:foregroundMark x1="19111" y1="17333" x2="19111" y2="17333"/>
                        <a14:foregroundMark x1="18667" y1="17333" x2="18667" y2="17333"/>
                        <a14:foregroundMark x1="18667" y1="17333" x2="18667" y2="17333"/>
                        <a14:foregroundMark x1="24000" y1="58222" x2="24000" y2="58222"/>
                        <a14:foregroundMark x1="24000" y1="58222" x2="24000" y2="58222"/>
                        <a14:foregroundMark x1="23111" y1="58222" x2="23111" y2="58222"/>
                        <a14:foregroundMark x1="21333" y1="59556" x2="21333" y2="59556"/>
                        <a14:foregroundMark x1="20889" y1="59556" x2="20889" y2="59556"/>
                        <a14:foregroundMark x1="20889" y1="60000" x2="21333" y2="61333"/>
                        <a14:foregroundMark x1="21333" y1="60889" x2="21778" y2="61333"/>
                        <a14:foregroundMark x1="22667" y1="56000" x2="22667" y2="56000"/>
                        <a14:foregroundMark x1="22667" y1="56444" x2="22667" y2="56444"/>
                        <a14:foregroundMark x1="22667" y1="56889" x2="22667" y2="56889"/>
                        <a14:foregroundMark x1="22667" y1="57333" x2="22667" y2="57333"/>
                        <a14:foregroundMark x1="22667" y1="57333" x2="22667" y2="57333"/>
                        <a14:foregroundMark x1="21778" y1="60889" x2="21778" y2="60889"/>
                        <a14:foregroundMark x1="22222" y1="58667" x2="22222" y2="58667"/>
                        <a14:foregroundMark x1="22667" y1="52444" x2="22667" y2="52444"/>
                        <a14:foregroundMark x1="22667" y1="52444" x2="22667" y2="52444"/>
                        <a14:foregroundMark x1="22667" y1="55111" x2="23111" y2="56444"/>
                        <a14:foregroundMark x1="23111" y1="56444" x2="24000" y2="60889"/>
                        <a14:foregroundMark x1="24000" y1="60889" x2="24000" y2="60889"/>
                        <a14:foregroundMark x1="23556" y1="61333" x2="23556" y2="61333"/>
                        <a14:foregroundMark x1="23556" y1="56000" x2="23556" y2="56000"/>
                        <a14:foregroundMark x1="23556" y1="52444" x2="23556" y2="52444"/>
                        <a14:foregroundMark x1="23556" y1="52444" x2="23556" y2="52444"/>
                        <a14:foregroundMark x1="23556" y1="52889" x2="23556" y2="52889"/>
                        <a14:foregroundMark x1="23111" y1="53333" x2="23111" y2="53333"/>
                        <a14:foregroundMark x1="22667" y1="53333" x2="22667" y2="53333"/>
                        <a14:foregroundMark x1="22667" y1="53333" x2="22667" y2="53333"/>
                        <a14:foregroundMark x1="22222" y1="53333" x2="22222" y2="53333"/>
                        <a14:foregroundMark x1="21778" y1="53333" x2="21778" y2="53333"/>
                        <a14:foregroundMark x1="21778" y1="53333" x2="21778" y2="53333"/>
                        <a14:foregroundMark x1="21778" y1="53778" x2="23111" y2="55556"/>
                        <a14:foregroundMark x1="22222" y1="56444" x2="22222" y2="56444"/>
                        <a14:foregroundMark x1="22222" y1="53333" x2="22222" y2="53333"/>
                        <a14:foregroundMark x1="22222" y1="53333" x2="22222" y2="53333"/>
                        <a14:foregroundMark x1="22222" y1="53333" x2="22667" y2="54222"/>
                        <a14:foregroundMark x1="22667" y1="54222" x2="22667" y2="54222"/>
                        <a14:foregroundMark x1="22667" y1="54222" x2="22667" y2="54222"/>
                        <a14:foregroundMark x1="22667" y1="54222" x2="22667" y2="54222"/>
                        <a14:foregroundMark x1="22667" y1="53778" x2="22667" y2="53778"/>
                        <a14:foregroundMark x1="22667" y1="53333" x2="22667" y2="53333"/>
                        <a14:foregroundMark x1="22667" y1="53333" x2="22667" y2="53333"/>
                        <a14:foregroundMark x1="22667" y1="53333" x2="22667" y2="53333"/>
                        <a14:foregroundMark x1="22222" y1="53333" x2="22222" y2="53333"/>
                        <a14:foregroundMark x1="22222" y1="53333" x2="22222" y2="53333"/>
                        <a14:foregroundMark x1="21333" y1="53333" x2="21333" y2="53333"/>
                        <a14:foregroundMark x1="21333" y1="53333" x2="21333" y2="53333"/>
                        <a14:foregroundMark x1="21333" y1="53333" x2="22667" y2="54222"/>
                        <a14:foregroundMark x1="24000" y1="53333" x2="24000" y2="53333"/>
                        <a14:foregroundMark x1="20000" y1="16889" x2="20000" y2="16889"/>
                        <a14:foregroundMark x1="19556" y1="16889" x2="19556" y2="16889"/>
                        <a14:foregroundMark x1="19556" y1="16889" x2="19556" y2="16889"/>
                        <a14:foregroundMark x1="18222" y1="17778" x2="18222" y2="17778"/>
                        <a14:foregroundMark x1="18222" y1="17778" x2="18222" y2="17778"/>
                        <a14:foregroundMark x1="18222" y1="18222" x2="21778" y2="21333"/>
                        <a14:foregroundMark x1="19556" y1="16889" x2="19556" y2="16889"/>
                        <a14:foregroundMark x1="19556" y1="16889" x2="19556" y2="16889"/>
                        <a14:foregroundMark x1="19556" y1="16889" x2="19556" y2="16889"/>
                        <a14:foregroundMark x1="19111" y1="17333" x2="19111" y2="17333"/>
                        <a14:foregroundMark x1="18667" y1="17778" x2="18667" y2="17778"/>
                        <a14:foregroundMark x1="18667" y1="17778" x2="18667" y2="17778"/>
                        <a14:foregroundMark x1="18667" y1="17778" x2="18667" y2="17778"/>
                        <a14:foregroundMark x1="18667" y1="17778" x2="18667" y2="17778"/>
                        <a14:foregroundMark x1="18667" y1="17778" x2="18667" y2="17778"/>
                        <a14:foregroundMark x1="18667" y1="17778" x2="18667" y2="17778"/>
                        <a14:foregroundMark x1="24444" y1="20889" x2="24444" y2="20889"/>
                        <a14:foregroundMark x1="24444" y1="21333" x2="24444" y2="21333"/>
                        <a14:foregroundMark x1="20444" y1="18222" x2="20444" y2="18222"/>
                        <a14:foregroundMark x1="18667" y1="17333" x2="18667" y2="17333"/>
                        <a14:foregroundMark x1="18667" y1="17333" x2="18667" y2="17333"/>
                        <a14:foregroundMark x1="18667" y1="17333" x2="18667" y2="17333"/>
                        <a14:foregroundMark x1="18667" y1="17333" x2="18667" y2="17333"/>
                        <a14:foregroundMark x1="18667" y1="17333" x2="18667" y2="17333"/>
                        <a14:foregroundMark x1="19111" y1="17333" x2="21333" y2="17778"/>
                        <a14:foregroundMark x1="19556" y1="17778" x2="19111" y2="17778"/>
                        <a14:foregroundMark x1="20000" y1="16000" x2="20000" y2="16000"/>
                        <a14:foregroundMark x1="20000" y1="16444" x2="20000" y2="16444"/>
                        <a14:foregroundMark x1="19111" y1="16889" x2="19111" y2="16889"/>
                        <a14:foregroundMark x1="19111" y1="17778" x2="19111" y2="17778"/>
                        <a14:foregroundMark x1="19556" y1="17778" x2="19556" y2="17778"/>
                        <a14:backgroundMark x1="10667" y1="20444" x2="10667" y2="20444"/>
                        <a14:backgroundMark x1="12889" y1="6667" x2="12889" y2="6667"/>
                        <a14:backgroundMark x1="12889" y1="6667" x2="12889" y2="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0894" y="3361983"/>
            <a:ext cx="349605" cy="349605"/>
          </a:xfrm>
          <a:prstGeom prst="rect">
            <a:avLst/>
          </a:prstGeom>
        </p:spPr>
      </p:pic>
      <p:sp>
        <p:nvSpPr>
          <p:cNvPr id="1546" name="TextBox 1545">
            <a:extLst>
              <a:ext uri="{FF2B5EF4-FFF2-40B4-BE49-F238E27FC236}">
                <a16:creationId xmlns:a16="http://schemas.microsoft.com/office/drawing/2014/main" id="{13175DCB-A03C-54CD-33F1-88CB7A1E93E7}"/>
              </a:ext>
            </a:extLst>
          </p:cNvPr>
          <p:cNvSpPr txBox="1"/>
          <p:nvPr/>
        </p:nvSpPr>
        <p:spPr>
          <a:xfrm>
            <a:off x="3283070" y="3421591"/>
            <a:ext cx="4182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chivo Black" panose="020B0604020202020204" charset="0"/>
              </a:rPr>
              <a:t>www.linkedin.com/in/mcemakuras</a:t>
            </a:r>
          </a:p>
        </p:txBody>
      </p:sp>
      <p:grpSp>
        <p:nvGrpSpPr>
          <p:cNvPr id="1547" name="Google Shape;845;p42">
            <a:extLst>
              <a:ext uri="{FF2B5EF4-FFF2-40B4-BE49-F238E27FC236}">
                <a16:creationId xmlns:a16="http://schemas.microsoft.com/office/drawing/2014/main" id="{9901E7A7-3E86-DB68-05E5-910B27B62FEF}"/>
              </a:ext>
            </a:extLst>
          </p:cNvPr>
          <p:cNvGrpSpPr/>
          <p:nvPr/>
        </p:nvGrpSpPr>
        <p:grpSpPr>
          <a:xfrm>
            <a:off x="1304541" y="-107651"/>
            <a:ext cx="5719861" cy="4930044"/>
            <a:chOff x="3787027" y="-22065"/>
            <a:chExt cx="5666034" cy="4883647"/>
          </a:xfrm>
        </p:grpSpPr>
        <p:grpSp>
          <p:nvGrpSpPr>
            <p:cNvPr id="1548" name="Google Shape;846;p42">
              <a:extLst>
                <a:ext uri="{FF2B5EF4-FFF2-40B4-BE49-F238E27FC236}">
                  <a16:creationId xmlns:a16="http://schemas.microsoft.com/office/drawing/2014/main" id="{5C64643B-D671-9FD1-36F9-C25B318A0F83}"/>
                </a:ext>
              </a:extLst>
            </p:cNvPr>
            <p:cNvGrpSpPr/>
            <p:nvPr/>
          </p:nvGrpSpPr>
          <p:grpSpPr>
            <a:xfrm>
              <a:off x="3787027" y="-22065"/>
              <a:ext cx="3969693" cy="1241087"/>
              <a:chOff x="3787027" y="-256890"/>
              <a:chExt cx="3969693" cy="1241087"/>
            </a:xfrm>
          </p:grpSpPr>
          <p:sp>
            <p:nvSpPr>
              <p:cNvPr id="1550" name="Google Shape;847;p42">
                <a:extLst>
                  <a:ext uri="{FF2B5EF4-FFF2-40B4-BE49-F238E27FC236}">
                    <a16:creationId xmlns:a16="http://schemas.microsoft.com/office/drawing/2014/main" id="{46B0ED75-46F5-46A5-EE18-1A616CBE20DE}"/>
                  </a:ext>
                </a:extLst>
              </p:cNvPr>
              <p:cNvSpPr/>
              <p:nvPr/>
            </p:nvSpPr>
            <p:spPr>
              <a:xfrm>
                <a:off x="3787027" y="-256890"/>
                <a:ext cx="3448550" cy="648625"/>
              </a:xfrm>
              <a:custGeom>
                <a:avLst/>
                <a:gdLst/>
                <a:ahLst/>
                <a:cxnLst/>
                <a:rect l="l" t="t" r="r" b="b"/>
                <a:pathLst>
                  <a:path w="41580" h="7952" extrusionOk="0">
                    <a:moveTo>
                      <a:pt x="25690" y="426"/>
                    </a:moveTo>
                    <a:cubicBezTo>
                      <a:pt x="25765" y="602"/>
                      <a:pt x="25790" y="777"/>
                      <a:pt x="25790" y="952"/>
                    </a:cubicBezTo>
                    <a:cubicBezTo>
                      <a:pt x="25665" y="777"/>
                      <a:pt x="25564" y="576"/>
                      <a:pt x="25690" y="426"/>
                    </a:cubicBezTo>
                    <a:close/>
                    <a:moveTo>
                      <a:pt x="76" y="0"/>
                    </a:moveTo>
                    <a:cubicBezTo>
                      <a:pt x="25" y="0"/>
                      <a:pt x="0" y="75"/>
                      <a:pt x="51" y="75"/>
                    </a:cubicBezTo>
                    <a:cubicBezTo>
                      <a:pt x="3860" y="1078"/>
                      <a:pt x="7720" y="1955"/>
                      <a:pt x="11579" y="2682"/>
                    </a:cubicBezTo>
                    <a:cubicBezTo>
                      <a:pt x="13484" y="3058"/>
                      <a:pt x="15389" y="3409"/>
                      <a:pt x="17319" y="3609"/>
                    </a:cubicBezTo>
                    <a:cubicBezTo>
                      <a:pt x="18268" y="3712"/>
                      <a:pt x="19244" y="3781"/>
                      <a:pt x="20218" y="3781"/>
                    </a:cubicBezTo>
                    <a:cubicBezTo>
                      <a:pt x="21148" y="3781"/>
                      <a:pt x="22078" y="3718"/>
                      <a:pt x="22983" y="3559"/>
                    </a:cubicBezTo>
                    <a:cubicBezTo>
                      <a:pt x="23835" y="3409"/>
                      <a:pt x="24712" y="3108"/>
                      <a:pt x="25314" y="2431"/>
                    </a:cubicBezTo>
                    <a:cubicBezTo>
                      <a:pt x="25590" y="2080"/>
                      <a:pt x="25815" y="1654"/>
                      <a:pt x="25865" y="1203"/>
                    </a:cubicBezTo>
                    <a:cubicBezTo>
                      <a:pt x="26166" y="1479"/>
                      <a:pt x="26592" y="1629"/>
                      <a:pt x="26943" y="1754"/>
                    </a:cubicBezTo>
                    <a:cubicBezTo>
                      <a:pt x="27970" y="2155"/>
                      <a:pt x="29048" y="2306"/>
                      <a:pt x="30126" y="2381"/>
                    </a:cubicBezTo>
                    <a:cubicBezTo>
                      <a:pt x="30673" y="2409"/>
                      <a:pt x="31220" y="2424"/>
                      <a:pt x="31766" y="2424"/>
                    </a:cubicBezTo>
                    <a:cubicBezTo>
                      <a:pt x="33623" y="2424"/>
                      <a:pt x="35473" y="2259"/>
                      <a:pt x="37294" y="1930"/>
                    </a:cubicBezTo>
                    <a:cubicBezTo>
                      <a:pt x="38647" y="1704"/>
                      <a:pt x="39976" y="1378"/>
                      <a:pt x="41279" y="952"/>
                    </a:cubicBezTo>
                    <a:lnTo>
                      <a:pt x="41279" y="952"/>
                    </a:lnTo>
                    <a:cubicBezTo>
                      <a:pt x="41229" y="3283"/>
                      <a:pt x="41279" y="5589"/>
                      <a:pt x="41454" y="7895"/>
                    </a:cubicBezTo>
                    <a:cubicBezTo>
                      <a:pt x="41454" y="7932"/>
                      <a:pt x="41486" y="7951"/>
                      <a:pt x="41517" y="7951"/>
                    </a:cubicBezTo>
                    <a:cubicBezTo>
                      <a:pt x="41548" y="7951"/>
                      <a:pt x="41580" y="7932"/>
                      <a:pt x="41580" y="7895"/>
                    </a:cubicBezTo>
                    <a:cubicBezTo>
                      <a:pt x="41404" y="5564"/>
                      <a:pt x="41329" y="3208"/>
                      <a:pt x="41404" y="877"/>
                    </a:cubicBezTo>
                    <a:cubicBezTo>
                      <a:pt x="41404" y="857"/>
                      <a:pt x="41371" y="820"/>
                      <a:pt x="41346" y="820"/>
                    </a:cubicBezTo>
                    <a:cubicBezTo>
                      <a:pt x="41339" y="820"/>
                      <a:pt x="41334" y="822"/>
                      <a:pt x="41329" y="827"/>
                    </a:cubicBezTo>
                    <a:cubicBezTo>
                      <a:pt x="39174" y="1504"/>
                      <a:pt x="36968" y="1955"/>
                      <a:pt x="34712" y="2180"/>
                    </a:cubicBezTo>
                    <a:cubicBezTo>
                      <a:pt x="33610" y="2281"/>
                      <a:pt x="32507" y="2306"/>
                      <a:pt x="31404" y="2306"/>
                    </a:cubicBezTo>
                    <a:cubicBezTo>
                      <a:pt x="30376" y="2281"/>
                      <a:pt x="29299" y="2231"/>
                      <a:pt x="28271" y="2030"/>
                    </a:cubicBezTo>
                    <a:cubicBezTo>
                      <a:pt x="27695" y="1905"/>
                      <a:pt x="27143" y="1754"/>
                      <a:pt x="26592" y="1504"/>
                    </a:cubicBezTo>
                    <a:cubicBezTo>
                      <a:pt x="26366" y="1378"/>
                      <a:pt x="26091" y="1253"/>
                      <a:pt x="25890" y="1078"/>
                    </a:cubicBezTo>
                    <a:cubicBezTo>
                      <a:pt x="25915" y="802"/>
                      <a:pt x="25865" y="551"/>
                      <a:pt x="25790" y="301"/>
                    </a:cubicBezTo>
                    <a:cubicBezTo>
                      <a:pt x="25772" y="283"/>
                      <a:pt x="25755" y="265"/>
                      <a:pt x="25728" y="265"/>
                    </a:cubicBezTo>
                    <a:cubicBezTo>
                      <a:pt x="25717" y="265"/>
                      <a:pt x="25704" y="268"/>
                      <a:pt x="25690" y="276"/>
                    </a:cubicBezTo>
                    <a:cubicBezTo>
                      <a:pt x="25414" y="476"/>
                      <a:pt x="25539" y="827"/>
                      <a:pt x="25740" y="1078"/>
                    </a:cubicBezTo>
                    <a:cubicBezTo>
                      <a:pt x="25740" y="1078"/>
                      <a:pt x="25765" y="1078"/>
                      <a:pt x="25765" y="1103"/>
                    </a:cubicBezTo>
                    <a:cubicBezTo>
                      <a:pt x="25715" y="1604"/>
                      <a:pt x="25489" y="2080"/>
                      <a:pt x="25138" y="2431"/>
                    </a:cubicBezTo>
                    <a:cubicBezTo>
                      <a:pt x="24562" y="3033"/>
                      <a:pt x="23760" y="3308"/>
                      <a:pt x="22958" y="3459"/>
                    </a:cubicBezTo>
                    <a:cubicBezTo>
                      <a:pt x="22079" y="3605"/>
                      <a:pt x="21177" y="3662"/>
                      <a:pt x="20274" y="3662"/>
                    </a:cubicBezTo>
                    <a:cubicBezTo>
                      <a:pt x="19322" y="3662"/>
                      <a:pt x="18370" y="3599"/>
                      <a:pt x="17444" y="3509"/>
                    </a:cubicBezTo>
                    <a:cubicBezTo>
                      <a:pt x="15539" y="3333"/>
                      <a:pt x="13660" y="2982"/>
                      <a:pt x="11780" y="2607"/>
                    </a:cubicBezTo>
                    <a:cubicBezTo>
                      <a:pt x="9925" y="2256"/>
                      <a:pt x="8096" y="1880"/>
                      <a:pt x="6266" y="1479"/>
                    </a:cubicBezTo>
                    <a:cubicBezTo>
                      <a:pt x="4186" y="1028"/>
                      <a:pt x="2131" y="526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848;p42">
                <a:extLst>
                  <a:ext uri="{FF2B5EF4-FFF2-40B4-BE49-F238E27FC236}">
                    <a16:creationId xmlns:a16="http://schemas.microsoft.com/office/drawing/2014/main" id="{A2C6D9BE-3147-43C0-089F-24077A4512AE}"/>
                  </a:ext>
                </a:extLst>
              </p:cNvPr>
              <p:cNvSpPr/>
              <p:nvPr/>
            </p:nvSpPr>
            <p:spPr>
              <a:xfrm>
                <a:off x="6754676" y="169250"/>
                <a:ext cx="1002044" cy="814947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2934" extrusionOk="0">
                    <a:moveTo>
                      <a:pt x="3760" y="1"/>
                    </a:moveTo>
                    <a:lnTo>
                      <a:pt x="1" y="2933"/>
                    </a:lnTo>
                    <a:lnTo>
                      <a:pt x="8146" y="293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9" name="Google Shape;849;p42">
              <a:extLst>
                <a:ext uri="{FF2B5EF4-FFF2-40B4-BE49-F238E27FC236}">
                  <a16:creationId xmlns:a16="http://schemas.microsoft.com/office/drawing/2014/main" id="{2A586F2C-298B-A6AE-27E4-D606AF35CD29}"/>
                </a:ext>
              </a:extLst>
            </p:cNvPr>
            <p:cNvSpPr/>
            <p:nvPr/>
          </p:nvSpPr>
          <p:spPr>
            <a:xfrm>
              <a:off x="4815916" y="1219021"/>
              <a:ext cx="4637145" cy="3642561"/>
            </a:xfrm>
            <a:custGeom>
              <a:avLst/>
              <a:gdLst/>
              <a:ahLst/>
              <a:cxnLst/>
              <a:rect l="l" t="t" r="r" b="b"/>
              <a:pathLst>
                <a:path w="36893" h="48497" extrusionOk="0">
                  <a:moveTo>
                    <a:pt x="15364" y="0"/>
                  </a:moveTo>
                  <a:lnTo>
                    <a:pt x="0" y="48497"/>
                  </a:lnTo>
                  <a:lnTo>
                    <a:pt x="36893" y="48497"/>
                  </a:lnTo>
                  <a:lnTo>
                    <a:pt x="23509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1"/>
          <p:cNvSpPr txBox="1">
            <a:spLocks noGrp="1"/>
          </p:cNvSpPr>
          <p:nvPr>
            <p:ph type="title" idx="18"/>
          </p:nvPr>
        </p:nvSpPr>
        <p:spPr>
          <a:xfrm>
            <a:off x="6039675" y="3535381"/>
            <a:ext cx="1533622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Next Steps</a:t>
            </a:r>
            <a:endParaRPr sz="2000" dirty="0"/>
          </a:p>
        </p:txBody>
      </p:sp>
      <p:sp>
        <p:nvSpPr>
          <p:cNvPr id="820" name="Google Shape;820;p41"/>
          <p:cNvSpPr txBox="1">
            <a:spLocks noGrp="1"/>
          </p:cNvSpPr>
          <p:nvPr>
            <p:ph type="title"/>
          </p:nvPr>
        </p:nvSpPr>
        <p:spPr>
          <a:xfrm>
            <a:off x="720000" y="1787497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Introduction</a:t>
            </a:r>
            <a:endParaRPr sz="2000" dirty="0"/>
          </a:p>
        </p:txBody>
      </p:sp>
      <p:sp>
        <p:nvSpPr>
          <p:cNvPr id="821" name="Google Shape;821;p41"/>
          <p:cNvSpPr txBox="1">
            <a:spLocks noGrp="1"/>
          </p:cNvSpPr>
          <p:nvPr>
            <p:ph type="title" idx="9"/>
          </p:nvPr>
        </p:nvSpPr>
        <p:spPr>
          <a:xfrm>
            <a:off x="720000" y="3535231"/>
            <a:ext cx="2218781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Data Preparation</a:t>
            </a:r>
            <a:endParaRPr sz="2000" dirty="0"/>
          </a:p>
        </p:txBody>
      </p:sp>
      <p:sp>
        <p:nvSpPr>
          <p:cNvPr id="823" name="Google Shape;823;p41"/>
          <p:cNvSpPr txBox="1">
            <a:spLocks noGrp="1"/>
          </p:cNvSpPr>
          <p:nvPr>
            <p:ph type="title" idx="15"/>
          </p:nvPr>
        </p:nvSpPr>
        <p:spPr>
          <a:xfrm>
            <a:off x="3403800" y="3535237"/>
            <a:ext cx="1618256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Key Findings</a:t>
            </a:r>
            <a:endParaRPr sz="2000" dirty="0"/>
          </a:p>
        </p:txBody>
      </p:sp>
      <p:sp>
        <p:nvSpPr>
          <p:cNvPr id="825" name="Google Shape;825;p41"/>
          <p:cNvSpPr txBox="1">
            <a:spLocks noGrp="1"/>
          </p:cNvSpPr>
          <p:nvPr>
            <p:ph type="title" idx="2"/>
          </p:nvPr>
        </p:nvSpPr>
        <p:spPr>
          <a:xfrm>
            <a:off x="720000" y="1259800"/>
            <a:ext cx="1275300" cy="4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827" name="Google Shape;827;p41"/>
          <p:cNvSpPr txBox="1">
            <a:spLocks noGrp="1"/>
          </p:cNvSpPr>
          <p:nvPr>
            <p:ph type="title" idx="3"/>
          </p:nvPr>
        </p:nvSpPr>
        <p:spPr>
          <a:xfrm>
            <a:off x="3403800" y="1787497"/>
            <a:ext cx="2468364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Dataset Description</a:t>
            </a:r>
            <a:endParaRPr sz="2000" dirty="0"/>
          </a:p>
        </p:txBody>
      </p:sp>
      <p:sp>
        <p:nvSpPr>
          <p:cNvPr id="829" name="Google Shape;829;p41"/>
          <p:cNvSpPr txBox="1">
            <a:spLocks noGrp="1"/>
          </p:cNvSpPr>
          <p:nvPr>
            <p:ph type="title" idx="6"/>
          </p:nvPr>
        </p:nvSpPr>
        <p:spPr>
          <a:xfrm>
            <a:off x="6030000" y="1787497"/>
            <a:ext cx="269252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Data Understanding</a:t>
            </a:r>
            <a:endParaRPr sz="2000" dirty="0"/>
          </a:p>
        </p:txBody>
      </p:sp>
      <p:sp>
        <p:nvSpPr>
          <p:cNvPr id="830" name="Google Shape;830;p41"/>
          <p:cNvSpPr txBox="1">
            <a:spLocks noGrp="1"/>
          </p:cNvSpPr>
          <p:nvPr>
            <p:ph type="title" idx="4"/>
          </p:nvPr>
        </p:nvSpPr>
        <p:spPr>
          <a:xfrm>
            <a:off x="3403800" y="1259800"/>
            <a:ext cx="1275300" cy="4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831" name="Google Shape;831;p41"/>
          <p:cNvSpPr txBox="1">
            <a:spLocks noGrp="1"/>
          </p:cNvSpPr>
          <p:nvPr>
            <p:ph type="title" idx="7"/>
          </p:nvPr>
        </p:nvSpPr>
        <p:spPr>
          <a:xfrm>
            <a:off x="6030000" y="1259800"/>
            <a:ext cx="1275300" cy="4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833" name="Google Shape;833;p41"/>
          <p:cNvSpPr txBox="1">
            <a:spLocks noGrp="1"/>
          </p:cNvSpPr>
          <p:nvPr>
            <p:ph type="title" idx="13"/>
          </p:nvPr>
        </p:nvSpPr>
        <p:spPr>
          <a:xfrm>
            <a:off x="720000" y="3045600"/>
            <a:ext cx="1275300" cy="4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834" name="Google Shape;834;p41"/>
          <p:cNvSpPr txBox="1">
            <a:spLocks noGrp="1"/>
          </p:cNvSpPr>
          <p:nvPr>
            <p:ph type="title" idx="16"/>
          </p:nvPr>
        </p:nvSpPr>
        <p:spPr>
          <a:xfrm>
            <a:off x="3403800" y="3045600"/>
            <a:ext cx="1275300" cy="4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835" name="Google Shape;835;p41"/>
          <p:cNvSpPr txBox="1">
            <a:spLocks noGrp="1"/>
          </p:cNvSpPr>
          <p:nvPr>
            <p:ph type="title" idx="19"/>
          </p:nvPr>
        </p:nvSpPr>
        <p:spPr>
          <a:xfrm>
            <a:off x="6030000" y="3045600"/>
            <a:ext cx="1275300" cy="4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sp>
        <p:nvSpPr>
          <p:cNvPr id="837" name="Google Shape;837;p41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accent3"/>
                </a:solidFill>
              </a:rPr>
              <a:t>CONTENTS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INTRODUCTION</a:t>
            </a:r>
            <a:endParaRPr sz="2700" dirty="0">
              <a:solidFill>
                <a:schemeClr val="accent3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0F363C-914C-B1F6-AF63-811B54D0E334}"/>
              </a:ext>
            </a:extLst>
          </p:cNvPr>
          <p:cNvSpPr txBox="1"/>
          <p:nvPr/>
        </p:nvSpPr>
        <p:spPr>
          <a:xfrm>
            <a:off x="720000" y="1017725"/>
            <a:ext cx="81439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accent3"/>
                </a:solidFill>
                <a:latin typeface="Archivo Black" panose="020B0604020202020204" charset="0"/>
              </a:rPr>
              <a:t>Objective:  </a:t>
            </a: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Exploration and analysis of bike theft data in Berlin.</a:t>
            </a:r>
          </a:p>
          <a:p>
            <a:pPr algn="just"/>
            <a:endParaRPr lang="en-US" sz="1600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just"/>
            <a:r>
              <a:rPr lang="en-US" sz="1600" dirty="0">
                <a:solidFill>
                  <a:schemeClr val="accent3"/>
                </a:solidFill>
                <a:latin typeface="Archivo Black" panose="020B0604020202020204" charset="0"/>
              </a:rPr>
              <a:t>Data Sources: 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65000"/>
                  </a:schemeClr>
                </a:solidFill>
                <a:latin typeface="Archivo Black" panose="020B0604020202020204" charset="0"/>
              </a:rPr>
              <a:t>Primary Dataset: </a:t>
            </a: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Contains detailed records of bike thefts in Berlin.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65000"/>
                  </a:schemeClr>
                </a:solidFill>
                <a:latin typeface="Archivo Black" panose="020B0604020202020204" charset="0"/>
              </a:rPr>
              <a:t>Auxiliary Dataset: </a:t>
            </a:r>
            <a:r>
              <a:rPr lang="en-US" sz="1600" dirty="0">
                <a:solidFill>
                  <a:schemeClr val="tx1"/>
                </a:solidFill>
                <a:latin typeface="Archivo Black" panose="020B0604020202020204" charset="0"/>
              </a:rPr>
              <a:t>Includes district numbers and district names to enhance the analysis.</a:t>
            </a:r>
          </a:p>
          <a:p>
            <a:pPr algn="just"/>
            <a:endParaRPr lang="en-US" sz="1600" dirty="0">
              <a:solidFill>
                <a:srgbClr val="FFDE17"/>
              </a:solidFill>
              <a:latin typeface="Archivo Black" panose="020B0604020202020204" charset="0"/>
            </a:endParaRPr>
          </a:p>
          <a:p>
            <a:pPr algn="just"/>
            <a:r>
              <a:rPr lang="en-US" sz="1600" dirty="0">
                <a:solidFill>
                  <a:schemeClr val="accent3"/>
                </a:solidFill>
                <a:latin typeface="Archivo Black" panose="020B0604020202020204" charset="0"/>
              </a:rPr>
              <a:t>Tools Used:</a:t>
            </a:r>
            <a:endParaRPr lang="en-US" sz="1600" dirty="0">
              <a:solidFill>
                <a:schemeClr val="tx1"/>
              </a:solidFill>
              <a:latin typeface="Archivo Black" panose="020B0604020202020204" charset="0"/>
            </a:endParaRPr>
          </a:p>
          <a:p>
            <a:pPr algn="just">
              <a:buClr>
                <a:schemeClr val="tx1"/>
              </a:buClr>
            </a:pPr>
            <a:r>
              <a:rPr lang="en-US" sz="1600" dirty="0">
                <a:solidFill>
                  <a:schemeClr val="accent4"/>
                </a:solidFill>
                <a:latin typeface="Archivo Black" panose="020B0604020202020204" charset="0"/>
              </a:rPr>
              <a:t>Python</a:t>
            </a:r>
          </a:p>
          <a:p>
            <a:pPr algn="just">
              <a:buClr>
                <a:schemeClr val="tx1"/>
              </a:buClr>
            </a:pPr>
            <a:r>
              <a:rPr lang="en-US" sz="1600" dirty="0">
                <a:solidFill>
                  <a:schemeClr val="accent4"/>
                </a:solidFill>
                <a:latin typeface="Archivo Black" panose="020B0604020202020204" charset="0"/>
              </a:rPr>
              <a:t>VS Code</a:t>
            </a:r>
          </a:p>
          <a:p>
            <a:pPr algn="just">
              <a:buClr>
                <a:schemeClr val="tx1"/>
              </a:buClr>
            </a:pPr>
            <a:r>
              <a:rPr lang="en-US" sz="1600" dirty="0" err="1">
                <a:solidFill>
                  <a:schemeClr val="accent4"/>
                </a:solidFill>
                <a:latin typeface="Archivo Black" panose="020B0604020202020204" charset="0"/>
              </a:rPr>
              <a:t>Jupyter</a:t>
            </a:r>
            <a:r>
              <a:rPr lang="en-US" sz="1600" dirty="0">
                <a:solidFill>
                  <a:schemeClr val="accent4"/>
                </a:solidFill>
                <a:latin typeface="Archivo Black" panose="020B0604020202020204" charset="0"/>
              </a:rPr>
              <a:t> Notebook</a:t>
            </a:r>
          </a:p>
          <a:p>
            <a:pPr algn="just">
              <a:buClr>
                <a:schemeClr val="tx1"/>
              </a:buClr>
            </a:pPr>
            <a:r>
              <a:rPr lang="en-US" sz="1600" dirty="0">
                <a:solidFill>
                  <a:schemeClr val="accent4"/>
                </a:solidFill>
                <a:latin typeface="Archivo Black" panose="020B0604020202020204" charset="0"/>
              </a:rPr>
              <a:t>Power BI</a:t>
            </a:r>
          </a:p>
          <a:p>
            <a:pPr algn="just">
              <a:buClr>
                <a:schemeClr val="tx1"/>
              </a:buClr>
            </a:pPr>
            <a:r>
              <a:rPr lang="en-US" sz="1600" dirty="0">
                <a:solidFill>
                  <a:schemeClr val="accent4"/>
                </a:solidFill>
                <a:latin typeface="Archivo Black" panose="020B0604020202020204" charset="0"/>
              </a:rPr>
              <a:t>Tableau</a:t>
            </a:r>
          </a:p>
          <a:p>
            <a:pPr algn="just">
              <a:buClr>
                <a:schemeClr val="tx1"/>
              </a:buClr>
            </a:pPr>
            <a:r>
              <a:rPr lang="en-US" sz="1600" dirty="0">
                <a:solidFill>
                  <a:schemeClr val="accent4"/>
                </a:solidFill>
                <a:latin typeface="Archivo Black" panose="020B0604020202020204" charset="0"/>
              </a:rPr>
              <a:t>Git Bash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5FE94B-C1A1-796F-C6B5-45EC050F3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056" y="3520770"/>
            <a:ext cx="639928" cy="599221"/>
          </a:xfrm>
          <a:prstGeom prst="flowChartConnector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7EF80C-D14C-0EE5-AC60-536FC0387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482" y="3501019"/>
            <a:ext cx="677921" cy="618972"/>
          </a:xfrm>
          <a:prstGeom prst="flowChartConnector">
            <a:avLst/>
          </a:prstGeom>
        </p:spPr>
      </p:pic>
      <p:pic>
        <p:nvPicPr>
          <p:cNvPr id="5" name="Picture 4" descr="A yellow and orange bars&#10;&#10;Description automatically generated with medium confidence">
            <a:extLst>
              <a:ext uri="{FF2B5EF4-FFF2-40B4-BE49-F238E27FC236}">
                <a16:creationId xmlns:a16="http://schemas.microsoft.com/office/drawing/2014/main" id="{D8E6170C-22D8-18CE-01A7-E104F78C9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734" y="3474279"/>
            <a:ext cx="639928" cy="639928"/>
          </a:xfrm>
          <a:prstGeom prst="flowChartConnector">
            <a:avLst/>
          </a:prstGeom>
        </p:spPr>
      </p:pic>
      <p:pic>
        <p:nvPicPr>
          <p:cNvPr id="7" name="Picture 6" descr="A logo with blue and orange crosses&#10;&#10;Description automatically generated">
            <a:extLst>
              <a:ext uri="{FF2B5EF4-FFF2-40B4-BE49-F238E27FC236}">
                <a16:creationId xmlns:a16="http://schemas.microsoft.com/office/drawing/2014/main" id="{BA80743D-0C80-1542-157C-A5B37EA69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993" y="3496429"/>
            <a:ext cx="639928" cy="639928"/>
          </a:xfrm>
          <a:prstGeom prst="flowChartConnector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F251FD-B9BA-B608-D514-0A796745D9AA}"/>
              </a:ext>
            </a:extLst>
          </p:cNvPr>
          <p:cNvGrpSpPr/>
          <p:nvPr/>
        </p:nvGrpSpPr>
        <p:grpSpPr>
          <a:xfrm>
            <a:off x="2824306" y="3356697"/>
            <a:ext cx="1080170" cy="1080170"/>
            <a:chOff x="2630496" y="2503026"/>
            <a:chExt cx="1080170" cy="108017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497CE4F8-365C-BD5B-1DC8-37DE5CEC2695}"/>
                </a:ext>
              </a:extLst>
            </p:cNvPr>
            <p:cNvSpPr/>
            <p:nvPr/>
          </p:nvSpPr>
          <p:spPr>
            <a:xfrm>
              <a:off x="2824482" y="2677129"/>
              <a:ext cx="639928" cy="5992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BD86A32C-EF89-55B5-69A0-1A38CB4D5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30496" y="2503026"/>
              <a:ext cx="1080170" cy="1080170"/>
            </a:xfrm>
            <a:prstGeom prst="rect">
              <a:avLst/>
            </a:prstGeom>
          </p:spPr>
        </p:pic>
      </p:grpSp>
      <p:pic>
        <p:nvPicPr>
          <p:cNvPr id="12" name="Picture 11" descr="A logo of a company">
            <a:extLst>
              <a:ext uri="{FF2B5EF4-FFF2-40B4-BE49-F238E27FC236}">
                <a16:creationId xmlns:a16="http://schemas.microsoft.com/office/drawing/2014/main" id="{26CC57DA-7D03-0ABD-CA77-DE6D2BCA56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7979" y="3496429"/>
            <a:ext cx="639928" cy="639928"/>
          </a:xfrm>
          <a:prstGeom prst="flowChartConnector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DATASET</a:t>
            </a:r>
            <a:r>
              <a:rPr lang="en" dirty="0">
                <a:solidFill>
                  <a:schemeClr val="accent3"/>
                </a:solidFill>
              </a:rPr>
              <a:t> DESCRIPTION</a:t>
            </a:r>
            <a:endParaRPr sz="2700" dirty="0">
              <a:solidFill>
                <a:schemeClr val="accent3"/>
              </a:solidFill>
            </a:endParaRPr>
          </a:p>
        </p:txBody>
      </p:sp>
      <p:grpSp>
        <p:nvGrpSpPr>
          <p:cNvPr id="2" name="Google Shape;1511;p75">
            <a:extLst>
              <a:ext uri="{FF2B5EF4-FFF2-40B4-BE49-F238E27FC236}">
                <a16:creationId xmlns:a16="http://schemas.microsoft.com/office/drawing/2014/main" id="{1FE57C5E-CAB6-D168-3D0E-158858D46872}"/>
              </a:ext>
            </a:extLst>
          </p:cNvPr>
          <p:cNvGrpSpPr/>
          <p:nvPr/>
        </p:nvGrpSpPr>
        <p:grpSpPr>
          <a:xfrm>
            <a:off x="3359597" y="1214180"/>
            <a:ext cx="501412" cy="504153"/>
            <a:chOff x="8099102" y="3374090"/>
            <a:chExt cx="268066" cy="37779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" name="Google Shape;1512;p75">
              <a:extLst>
                <a:ext uri="{FF2B5EF4-FFF2-40B4-BE49-F238E27FC236}">
                  <a16:creationId xmlns:a16="http://schemas.microsoft.com/office/drawing/2014/main" id="{150609C1-0D38-6E32-488D-4DCC60DCD9CB}"/>
                </a:ext>
              </a:extLst>
            </p:cNvPr>
            <p:cNvSpPr/>
            <p:nvPr/>
          </p:nvSpPr>
          <p:spPr>
            <a:xfrm>
              <a:off x="8099102" y="3374090"/>
              <a:ext cx="268066" cy="377796"/>
            </a:xfrm>
            <a:custGeom>
              <a:avLst/>
              <a:gdLst/>
              <a:ahLst/>
              <a:cxnLst/>
              <a:rect l="l" t="t" r="r" b="b"/>
              <a:pathLst>
                <a:path w="7622" h="10742" extrusionOk="0">
                  <a:moveTo>
                    <a:pt x="3811" y="620"/>
                  </a:moveTo>
                  <a:cubicBezTo>
                    <a:pt x="4692" y="620"/>
                    <a:pt x="5526" y="739"/>
                    <a:pt x="6169" y="953"/>
                  </a:cubicBezTo>
                  <a:cubicBezTo>
                    <a:pt x="6812" y="1144"/>
                    <a:pt x="6955" y="1382"/>
                    <a:pt x="6955" y="1453"/>
                  </a:cubicBezTo>
                  <a:cubicBezTo>
                    <a:pt x="6955" y="1501"/>
                    <a:pt x="6812" y="1739"/>
                    <a:pt x="6169" y="1954"/>
                  </a:cubicBezTo>
                  <a:cubicBezTo>
                    <a:pt x="5526" y="2168"/>
                    <a:pt x="4692" y="2287"/>
                    <a:pt x="3811" y="2287"/>
                  </a:cubicBezTo>
                  <a:cubicBezTo>
                    <a:pt x="2906" y="2287"/>
                    <a:pt x="2073" y="2168"/>
                    <a:pt x="1453" y="1954"/>
                  </a:cubicBezTo>
                  <a:cubicBezTo>
                    <a:pt x="810" y="1739"/>
                    <a:pt x="644" y="1501"/>
                    <a:pt x="644" y="1453"/>
                  </a:cubicBezTo>
                  <a:cubicBezTo>
                    <a:pt x="644" y="1382"/>
                    <a:pt x="810" y="1192"/>
                    <a:pt x="1453" y="953"/>
                  </a:cubicBezTo>
                  <a:cubicBezTo>
                    <a:pt x="2073" y="739"/>
                    <a:pt x="2906" y="620"/>
                    <a:pt x="3811" y="620"/>
                  </a:cubicBezTo>
                  <a:close/>
                  <a:moveTo>
                    <a:pt x="6931" y="2311"/>
                  </a:moveTo>
                  <a:lnTo>
                    <a:pt x="6931" y="4073"/>
                  </a:lnTo>
                  <a:lnTo>
                    <a:pt x="7002" y="4073"/>
                  </a:lnTo>
                  <a:cubicBezTo>
                    <a:pt x="7002" y="4121"/>
                    <a:pt x="6835" y="4359"/>
                    <a:pt x="6192" y="4573"/>
                  </a:cubicBezTo>
                  <a:cubicBezTo>
                    <a:pt x="5573" y="4787"/>
                    <a:pt x="4740" y="4907"/>
                    <a:pt x="3811" y="4907"/>
                  </a:cubicBezTo>
                  <a:cubicBezTo>
                    <a:pt x="2882" y="4907"/>
                    <a:pt x="2073" y="4787"/>
                    <a:pt x="1430" y="4573"/>
                  </a:cubicBezTo>
                  <a:cubicBezTo>
                    <a:pt x="763" y="4359"/>
                    <a:pt x="620" y="4121"/>
                    <a:pt x="620" y="4073"/>
                  </a:cubicBezTo>
                  <a:lnTo>
                    <a:pt x="620" y="2311"/>
                  </a:lnTo>
                  <a:cubicBezTo>
                    <a:pt x="763" y="2406"/>
                    <a:pt x="977" y="2501"/>
                    <a:pt x="1215" y="2573"/>
                  </a:cubicBezTo>
                  <a:cubicBezTo>
                    <a:pt x="1906" y="2787"/>
                    <a:pt x="2835" y="2930"/>
                    <a:pt x="3787" y="2930"/>
                  </a:cubicBezTo>
                  <a:cubicBezTo>
                    <a:pt x="4740" y="2930"/>
                    <a:pt x="5645" y="2811"/>
                    <a:pt x="6335" y="2573"/>
                  </a:cubicBezTo>
                  <a:cubicBezTo>
                    <a:pt x="6574" y="2501"/>
                    <a:pt x="6788" y="2406"/>
                    <a:pt x="6931" y="2311"/>
                  </a:cubicBezTo>
                  <a:close/>
                  <a:moveTo>
                    <a:pt x="6931" y="4930"/>
                  </a:moveTo>
                  <a:lnTo>
                    <a:pt x="6931" y="6693"/>
                  </a:lnTo>
                  <a:lnTo>
                    <a:pt x="7002" y="6693"/>
                  </a:lnTo>
                  <a:cubicBezTo>
                    <a:pt x="7002" y="6740"/>
                    <a:pt x="6835" y="6978"/>
                    <a:pt x="6192" y="7193"/>
                  </a:cubicBezTo>
                  <a:cubicBezTo>
                    <a:pt x="5573" y="7407"/>
                    <a:pt x="4740" y="7526"/>
                    <a:pt x="3811" y="7526"/>
                  </a:cubicBezTo>
                  <a:cubicBezTo>
                    <a:pt x="2882" y="7526"/>
                    <a:pt x="2073" y="7407"/>
                    <a:pt x="1430" y="7193"/>
                  </a:cubicBezTo>
                  <a:cubicBezTo>
                    <a:pt x="763" y="6978"/>
                    <a:pt x="620" y="6740"/>
                    <a:pt x="620" y="6693"/>
                  </a:cubicBezTo>
                  <a:lnTo>
                    <a:pt x="620" y="4930"/>
                  </a:lnTo>
                  <a:cubicBezTo>
                    <a:pt x="763" y="5026"/>
                    <a:pt x="977" y="5121"/>
                    <a:pt x="1215" y="5192"/>
                  </a:cubicBezTo>
                  <a:cubicBezTo>
                    <a:pt x="1906" y="5407"/>
                    <a:pt x="2835" y="5550"/>
                    <a:pt x="3787" y="5550"/>
                  </a:cubicBezTo>
                  <a:cubicBezTo>
                    <a:pt x="4740" y="5550"/>
                    <a:pt x="5645" y="5430"/>
                    <a:pt x="6335" y="5192"/>
                  </a:cubicBezTo>
                  <a:cubicBezTo>
                    <a:pt x="6574" y="5121"/>
                    <a:pt x="6788" y="5026"/>
                    <a:pt x="6931" y="4930"/>
                  </a:cubicBezTo>
                  <a:close/>
                  <a:moveTo>
                    <a:pt x="6931" y="7526"/>
                  </a:moveTo>
                  <a:lnTo>
                    <a:pt x="6931" y="9288"/>
                  </a:lnTo>
                  <a:cubicBezTo>
                    <a:pt x="7002" y="9336"/>
                    <a:pt x="6835" y="9574"/>
                    <a:pt x="6192" y="9788"/>
                  </a:cubicBezTo>
                  <a:cubicBezTo>
                    <a:pt x="5573" y="10003"/>
                    <a:pt x="4740" y="10122"/>
                    <a:pt x="3811" y="10122"/>
                  </a:cubicBezTo>
                  <a:cubicBezTo>
                    <a:pt x="2882" y="10122"/>
                    <a:pt x="2073" y="10003"/>
                    <a:pt x="1430" y="9788"/>
                  </a:cubicBezTo>
                  <a:cubicBezTo>
                    <a:pt x="763" y="9574"/>
                    <a:pt x="620" y="9336"/>
                    <a:pt x="620" y="9288"/>
                  </a:cubicBezTo>
                  <a:lnTo>
                    <a:pt x="620" y="7526"/>
                  </a:lnTo>
                  <a:cubicBezTo>
                    <a:pt x="763" y="7621"/>
                    <a:pt x="977" y="7693"/>
                    <a:pt x="1215" y="7788"/>
                  </a:cubicBezTo>
                  <a:cubicBezTo>
                    <a:pt x="1906" y="8002"/>
                    <a:pt x="2835" y="8145"/>
                    <a:pt x="3787" y="8145"/>
                  </a:cubicBezTo>
                  <a:cubicBezTo>
                    <a:pt x="4740" y="8145"/>
                    <a:pt x="5645" y="8026"/>
                    <a:pt x="6335" y="7788"/>
                  </a:cubicBezTo>
                  <a:cubicBezTo>
                    <a:pt x="6574" y="7693"/>
                    <a:pt x="6788" y="7621"/>
                    <a:pt x="6931" y="7526"/>
                  </a:cubicBezTo>
                  <a:close/>
                  <a:moveTo>
                    <a:pt x="3811" y="1"/>
                  </a:moveTo>
                  <a:cubicBezTo>
                    <a:pt x="2858" y="1"/>
                    <a:pt x="1930" y="120"/>
                    <a:pt x="1239" y="358"/>
                  </a:cubicBezTo>
                  <a:cubicBezTo>
                    <a:pt x="239" y="668"/>
                    <a:pt x="1" y="1120"/>
                    <a:pt x="1" y="1453"/>
                  </a:cubicBezTo>
                  <a:lnTo>
                    <a:pt x="1" y="9288"/>
                  </a:lnTo>
                  <a:cubicBezTo>
                    <a:pt x="1" y="9598"/>
                    <a:pt x="215" y="10050"/>
                    <a:pt x="1239" y="10384"/>
                  </a:cubicBezTo>
                  <a:cubicBezTo>
                    <a:pt x="1930" y="10598"/>
                    <a:pt x="2858" y="10741"/>
                    <a:pt x="3811" y="10741"/>
                  </a:cubicBezTo>
                  <a:cubicBezTo>
                    <a:pt x="4764" y="10741"/>
                    <a:pt x="5692" y="10622"/>
                    <a:pt x="6359" y="10384"/>
                  </a:cubicBezTo>
                  <a:cubicBezTo>
                    <a:pt x="7383" y="10050"/>
                    <a:pt x="7621" y="9598"/>
                    <a:pt x="7621" y="9288"/>
                  </a:cubicBezTo>
                  <a:lnTo>
                    <a:pt x="7621" y="1453"/>
                  </a:lnTo>
                  <a:cubicBezTo>
                    <a:pt x="7621" y="1120"/>
                    <a:pt x="7407" y="668"/>
                    <a:pt x="6359" y="358"/>
                  </a:cubicBezTo>
                  <a:cubicBezTo>
                    <a:pt x="5692" y="144"/>
                    <a:pt x="4764" y="1"/>
                    <a:pt x="3811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4" name="Google Shape;1513;p75">
              <a:extLst>
                <a:ext uri="{FF2B5EF4-FFF2-40B4-BE49-F238E27FC236}">
                  <a16:creationId xmlns:a16="http://schemas.microsoft.com/office/drawing/2014/main" id="{1E240A43-72DB-CA28-C2AA-4CB2C2F7964F}"/>
                </a:ext>
              </a:extLst>
            </p:cNvPr>
            <p:cNvSpPr/>
            <p:nvPr/>
          </p:nvSpPr>
          <p:spPr>
            <a:xfrm>
              <a:off x="8295104" y="3491347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68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5" name="Google Shape;1514;p75">
              <a:extLst>
                <a:ext uri="{FF2B5EF4-FFF2-40B4-BE49-F238E27FC236}">
                  <a16:creationId xmlns:a16="http://schemas.microsoft.com/office/drawing/2014/main" id="{8D31E83C-1469-3037-2082-976D27CAA706}"/>
                </a:ext>
              </a:extLst>
            </p:cNvPr>
            <p:cNvSpPr/>
            <p:nvPr/>
          </p:nvSpPr>
          <p:spPr>
            <a:xfrm>
              <a:off x="8295104" y="3583492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0"/>
                  </a:moveTo>
                  <a:cubicBezTo>
                    <a:pt x="191" y="0"/>
                    <a:pt x="48" y="96"/>
                    <a:pt x="24" y="262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0"/>
                    <a:pt x="643" y="358"/>
                  </a:cubicBezTo>
                  <a:cubicBezTo>
                    <a:pt x="715" y="143"/>
                    <a:pt x="524" y="0"/>
                    <a:pt x="358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6" name="Google Shape;1515;p75">
              <a:extLst>
                <a:ext uri="{FF2B5EF4-FFF2-40B4-BE49-F238E27FC236}">
                  <a16:creationId xmlns:a16="http://schemas.microsoft.com/office/drawing/2014/main" id="{95A79E54-F9C0-D5A1-67A4-A3C2D2EF161A}"/>
                </a:ext>
              </a:extLst>
            </p:cNvPr>
            <p:cNvSpPr/>
            <p:nvPr/>
          </p:nvSpPr>
          <p:spPr>
            <a:xfrm>
              <a:off x="8295104" y="3675603"/>
              <a:ext cx="25147" cy="21841"/>
            </a:xfrm>
            <a:custGeom>
              <a:avLst/>
              <a:gdLst/>
              <a:ahLst/>
              <a:cxnLst/>
              <a:rect l="l" t="t" r="r" b="b"/>
              <a:pathLst>
                <a:path w="715" h="621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44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grpSp>
        <p:nvGrpSpPr>
          <p:cNvPr id="7" name="Google Shape;1511;p75">
            <a:extLst>
              <a:ext uri="{FF2B5EF4-FFF2-40B4-BE49-F238E27FC236}">
                <a16:creationId xmlns:a16="http://schemas.microsoft.com/office/drawing/2014/main" id="{0048E970-19A8-C475-FEE8-F967B0A366BE}"/>
              </a:ext>
            </a:extLst>
          </p:cNvPr>
          <p:cNvGrpSpPr/>
          <p:nvPr/>
        </p:nvGrpSpPr>
        <p:grpSpPr>
          <a:xfrm>
            <a:off x="4277171" y="3838175"/>
            <a:ext cx="655987" cy="739510"/>
            <a:chOff x="8099102" y="3374089"/>
            <a:chExt cx="268066" cy="377796"/>
          </a:xfrm>
          <a:solidFill>
            <a:srgbClr val="AA0B1E"/>
          </a:solidFill>
        </p:grpSpPr>
        <p:sp>
          <p:nvSpPr>
            <p:cNvPr id="8" name="Google Shape;1512;p75">
              <a:extLst>
                <a:ext uri="{FF2B5EF4-FFF2-40B4-BE49-F238E27FC236}">
                  <a16:creationId xmlns:a16="http://schemas.microsoft.com/office/drawing/2014/main" id="{438FA657-D360-3372-A152-4D9D18B4D9B6}"/>
                </a:ext>
              </a:extLst>
            </p:cNvPr>
            <p:cNvSpPr/>
            <p:nvPr/>
          </p:nvSpPr>
          <p:spPr>
            <a:xfrm>
              <a:off x="8099102" y="3374089"/>
              <a:ext cx="268066" cy="377796"/>
            </a:xfrm>
            <a:custGeom>
              <a:avLst/>
              <a:gdLst/>
              <a:ahLst/>
              <a:cxnLst/>
              <a:rect l="l" t="t" r="r" b="b"/>
              <a:pathLst>
                <a:path w="7622" h="10742" extrusionOk="0">
                  <a:moveTo>
                    <a:pt x="3811" y="620"/>
                  </a:moveTo>
                  <a:cubicBezTo>
                    <a:pt x="4692" y="620"/>
                    <a:pt x="5526" y="739"/>
                    <a:pt x="6169" y="953"/>
                  </a:cubicBezTo>
                  <a:cubicBezTo>
                    <a:pt x="6812" y="1144"/>
                    <a:pt x="6955" y="1382"/>
                    <a:pt x="6955" y="1453"/>
                  </a:cubicBezTo>
                  <a:cubicBezTo>
                    <a:pt x="6955" y="1501"/>
                    <a:pt x="6812" y="1739"/>
                    <a:pt x="6169" y="1954"/>
                  </a:cubicBezTo>
                  <a:cubicBezTo>
                    <a:pt x="5526" y="2168"/>
                    <a:pt x="4692" y="2287"/>
                    <a:pt x="3811" y="2287"/>
                  </a:cubicBezTo>
                  <a:cubicBezTo>
                    <a:pt x="2906" y="2287"/>
                    <a:pt x="2073" y="2168"/>
                    <a:pt x="1453" y="1954"/>
                  </a:cubicBezTo>
                  <a:cubicBezTo>
                    <a:pt x="810" y="1739"/>
                    <a:pt x="644" y="1501"/>
                    <a:pt x="644" y="1453"/>
                  </a:cubicBezTo>
                  <a:cubicBezTo>
                    <a:pt x="644" y="1382"/>
                    <a:pt x="810" y="1192"/>
                    <a:pt x="1453" y="953"/>
                  </a:cubicBezTo>
                  <a:cubicBezTo>
                    <a:pt x="2073" y="739"/>
                    <a:pt x="2906" y="620"/>
                    <a:pt x="3811" y="620"/>
                  </a:cubicBezTo>
                  <a:close/>
                  <a:moveTo>
                    <a:pt x="6931" y="2311"/>
                  </a:moveTo>
                  <a:lnTo>
                    <a:pt x="6931" y="4073"/>
                  </a:lnTo>
                  <a:lnTo>
                    <a:pt x="7002" y="4073"/>
                  </a:lnTo>
                  <a:cubicBezTo>
                    <a:pt x="7002" y="4121"/>
                    <a:pt x="6835" y="4359"/>
                    <a:pt x="6192" y="4573"/>
                  </a:cubicBezTo>
                  <a:cubicBezTo>
                    <a:pt x="5573" y="4787"/>
                    <a:pt x="4740" y="4907"/>
                    <a:pt x="3811" y="4907"/>
                  </a:cubicBezTo>
                  <a:cubicBezTo>
                    <a:pt x="2882" y="4907"/>
                    <a:pt x="2073" y="4787"/>
                    <a:pt x="1430" y="4573"/>
                  </a:cubicBezTo>
                  <a:cubicBezTo>
                    <a:pt x="763" y="4359"/>
                    <a:pt x="620" y="4121"/>
                    <a:pt x="620" y="4073"/>
                  </a:cubicBezTo>
                  <a:lnTo>
                    <a:pt x="620" y="2311"/>
                  </a:lnTo>
                  <a:cubicBezTo>
                    <a:pt x="763" y="2406"/>
                    <a:pt x="977" y="2501"/>
                    <a:pt x="1215" y="2573"/>
                  </a:cubicBezTo>
                  <a:cubicBezTo>
                    <a:pt x="1906" y="2787"/>
                    <a:pt x="2835" y="2930"/>
                    <a:pt x="3787" y="2930"/>
                  </a:cubicBezTo>
                  <a:cubicBezTo>
                    <a:pt x="4740" y="2930"/>
                    <a:pt x="5645" y="2811"/>
                    <a:pt x="6335" y="2573"/>
                  </a:cubicBezTo>
                  <a:cubicBezTo>
                    <a:pt x="6574" y="2501"/>
                    <a:pt x="6788" y="2406"/>
                    <a:pt x="6931" y="2311"/>
                  </a:cubicBezTo>
                  <a:close/>
                  <a:moveTo>
                    <a:pt x="6931" y="4930"/>
                  </a:moveTo>
                  <a:lnTo>
                    <a:pt x="6931" y="6693"/>
                  </a:lnTo>
                  <a:lnTo>
                    <a:pt x="7002" y="6693"/>
                  </a:lnTo>
                  <a:cubicBezTo>
                    <a:pt x="7002" y="6740"/>
                    <a:pt x="6835" y="6978"/>
                    <a:pt x="6192" y="7193"/>
                  </a:cubicBezTo>
                  <a:cubicBezTo>
                    <a:pt x="5573" y="7407"/>
                    <a:pt x="4740" y="7526"/>
                    <a:pt x="3811" y="7526"/>
                  </a:cubicBezTo>
                  <a:cubicBezTo>
                    <a:pt x="2882" y="7526"/>
                    <a:pt x="2073" y="7407"/>
                    <a:pt x="1430" y="7193"/>
                  </a:cubicBezTo>
                  <a:cubicBezTo>
                    <a:pt x="763" y="6978"/>
                    <a:pt x="620" y="6740"/>
                    <a:pt x="620" y="6693"/>
                  </a:cubicBezTo>
                  <a:lnTo>
                    <a:pt x="620" y="4930"/>
                  </a:lnTo>
                  <a:cubicBezTo>
                    <a:pt x="763" y="5026"/>
                    <a:pt x="977" y="5121"/>
                    <a:pt x="1215" y="5192"/>
                  </a:cubicBezTo>
                  <a:cubicBezTo>
                    <a:pt x="1906" y="5407"/>
                    <a:pt x="2835" y="5550"/>
                    <a:pt x="3787" y="5550"/>
                  </a:cubicBezTo>
                  <a:cubicBezTo>
                    <a:pt x="4740" y="5550"/>
                    <a:pt x="5645" y="5430"/>
                    <a:pt x="6335" y="5192"/>
                  </a:cubicBezTo>
                  <a:cubicBezTo>
                    <a:pt x="6574" y="5121"/>
                    <a:pt x="6788" y="5026"/>
                    <a:pt x="6931" y="4930"/>
                  </a:cubicBezTo>
                  <a:close/>
                  <a:moveTo>
                    <a:pt x="6931" y="7526"/>
                  </a:moveTo>
                  <a:lnTo>
                    <a:pt x="6931" y="9288"/>
                  </a:lnTo>
                  <a:cubicBezTo>
                    <a:pt x="7002" y="9336"/>
                    <a:pt x="6835" y="9574"/>
                    <a:pt x="6192" y="9788"/>
                  </a:cubicBezTo>
                  <a:cubicBezTo>
                    <a:pt x="5573" y="10003"/>
                    <a:pt x="4740" y="10122"/>
                    <a:pt x="3811" y="10122"/>
                  </a:cubicBezTo>
                  <a:cubicBezTo>
                    <a:pt x="2882" y="10122"/>
                    <a:pt x="2073" y="10003"/>
                    <a:pt x="1430" y="9788"/>
                  </a:cubicBezTo>
                  <a:cubicBezTo>
                    <a:pt x="763" y="9574"/>
                    <a:pt x="620" y="9336"/>
                    <a:pt x="620" y="9288"/>
                  </a:cubicBezTo>
                  <a:lnTo>
                    <a:pt x="620" y="7526"/>
                  </a:lnTo>
                  <a:cubicBezTo>
                    <a:pt x="763" y="7621"/>
                    <a:pt x="977" y="7693"/>
                    <a:pt x="1215" y="7788"/>
                  </a:cubicBezTo>
                  <a:cubicBezTo>
                    <a:pt x="1906" y="8002"/>
                    <a:pt x="2835" y="8145"/>
                    <a:pt x="3787" y="8145"/>
                  </a:cubicBezTo>
                  <a:cubicBezTo>
                    <a:pt x="4740" y="8145"/>
                    <a:pt x="5645" y="8026"/>
                    <a:pt x="6335" y="7788"/>
                  </a:cubicBezTo>
                  <a:cubicBezTo>
                    <a:pt x="6574" y="7693"/>
                    <a:pt x="6788" y="7621"/>
                    <a:pt x="6931" y="7526"/>
                  </a:cubicBezTo>
                  <a:close/>
                  <a:moveTo>
                    <a:pt x="3811" y="1"/>
                  </a:moveTo>
                  <a:cubicBezTo>
                    <a:pt x="2858" y="1"/>
                    <a:pt x="1930" y="120"/>
                    <a:pt x="1239" y="358"/>
                  </a:cubicBezTo>
                  <a:cubicBezTo>
                    <a:pt x="239" y="668"/>
                    <a:pt x="1" y="1120"/>
                    <a:pt x="1" y="1453"/>
                  </a:cubicBezTo>
                  <a:lnTo>
                    <a:pt x="1" y="9288"/>
                  </a:lnTo>
                  <a:cubicBezTo>
                    <a:pt x="1" y="9598"/>
                    <a:pt x="215" y="10050"/>
                    <a:pt x="1239" y="10384"/>
                  </a:cubicBezTo>
                  <a:cubicBezTo>
                    <a:pt x="1930" y="10598"/>
                    <a:pt x="2858" y="10741"/>
                    <a:pt x="3811" y="10741"/>
                  </a:cubicBezTo>
                  <a:cubicBezTo>
                    <a:pt x="4764" y="10741"/>
                    <a:pt x="5692" y="10622"/>
                    <a:pt x="6359" y="10384"/>
                  </a:cubicBezTo>
                  <a:cubicBezTo>
                    <a:pt x="7383" y="10050"/>
                    <a:pt x="7621" y="9598"/>
                    <a:pt x="7621" y="9288"/>
                  </a:cubicBezTo>
                  <a:lnTo>
                    <a:pt x="7621" y="1453"/>
                  </a:lnTo>
                  <a:cubicBezTo>
                    <a:pt x="7621" y="1120"/>
                    <a:pt x="7407" y="668"/>
                    <a:pt x="6359" y="358"/>
                  </a:cubicBezTo>
                  <a:cubicBezTo>
                    <a:pt x="5692" y="144"/>
                    <a:pt x="4764" y="1"/>
                    <a:pt x="3811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9" name="Google Shape;1513;p75">
              <a:extLst>
                <a:ext uri="{FF2B5EF4-FFF2-40B4-BE49-F238E27FC236}">
                  <a16:creationId xmlns:a16="http://schemas.microsoft.com/office/drawing/2014/main" id="{1C549838-40EE-58F9-3548-B198C4BB90FD}"/>
                </a:ext>
              </a:extLst>
            </p:cNvPr>
            <p:cNvSpPr/>
            <p:nvPr/>
          </p:nvSpPr>
          <p:spPr>
            <a:xfrm>
              <a:off x="8295104" y="3491347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68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10" name="Google Shape;1514;p75">
              <a:extLst>
                <a:ext uri="{FF2B5EF4-FFF2-40B4-BE49-F238E27FC236}">
                  <a16:creationId xmlns:a16="http://schemas.microsoft.com/office/drawing/2014/main" id="{4880A740-D0D3-5330-6AA1-DC315F9FE89A}"/>
                </a:ext>
              </a:extLst>
            </p:cNvPr>
            <p:cNvSpPr/>
            <p:nvPr/>
          </p:nvSpPr>
          <p:spPr>
            <a:xfrm>
              <a:off x="8295104" y="3583492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0"/>
                  </a:moveTo>
                  <a:cubicBezTo>
                    <a:pt x="191" y="0"/>
                    <a:pt x="48" y="96"/>
                    <a:pt x="24" y="262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0"/>
                    <a:pt x="643" y="358"/>
                  </a:cubicBezTo>
                  <a:cubicBezTo>
                    <a:pt x="715" y="143"/>
                    <a:pt x="524" y="0"/>
                    <a:pt x="358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11" name="Google Shape;1515;p75">
              <a:extLst>
                <a:ext uri="{FF2B5EF4-FFF2-40B4-BE49-F238E27FC236}">
                  <a16:creationId xmlns:a16="http://schemas.microsoft.com/office/drawing/2014/main" id="{29A65FBA-EEB8-CF7F-2A74-7971310E5C9F}"/>
                </a:ext>
              </a:extLst>
            </p:cNvPr>
            <p:cNvSpPr/>
            <p:nvPr/>
          </p:nvSpPr>
          <p:spPr>
            <a:xfrm>
              <a:off x="8295104" y="3675603"/>
              <a:ext cx="25147" cy="21841"/>
            </a:xfrm>
            <a:custGeom>
              <a:avLst/>
              <a:gdLst/>
              <a:ahLst/>
              <a:cxnLst/>
              <a:rect l="l" t="t" r="r" b="b"/>
              <a:pathLst>
                <a:path w="715" h="621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44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grpSp>
        <p:nvGrpSpPr>
          <p:cNvPr id="37" name="Google Shape;1511;p75">
            <a:extLst>
              <a:ext uri="{FF2B5EF4-FFF2-40B4-BE49-F238E27FC236}">
                <a16:creationId xmlns:a16="http://schemas.microsoft.com/office/drawing/2014/main" id="{5E98D6F8-4430-72C5-A268-C4CF0027FBBA}"/>
              </a:ext>
            </a:extLst>
          </p:cNvPr>
          <p:cNvGrpSpPr/>
          <p:nvPr/>
        </p:nvGrpSpPr>
        <p:grpSpPr>
          <a:xfrm>
            <a:off x="5282992" y="1215892"/>
            <a:ext cx="501412" cy="504153"/>
            <a:chOff x="8099102" y="3374090"/>
            <a:chExt cx="268066" cy="377796"/>
          </a:xfrm>
          <a:solidFill>
            <a:schemeClr val="accent6">
              <a:lumMod val="65000"/>
            </a:schemeClr>
          </a:solidFill>
        </p:grpSpPr>
        <p:sp>
          <p:nvSpPr>
            <p:cNvPr id="38" name="Google Shape;1512;p75">
              <a:extLst>
                <a:ext uri="{FF2B5EF4-FFF2-40B4-BE49-F238E27FC236}">
                  <a16:creationId xmlns:a16="http://schemas.microsoft.com/office/drawing/2014/main" id="{9B37584E-3FB5-1978-0109-6AA14B1641E8}"/>
                </a:ext>
              </a:extLst>
            </p:cNvPr>
            <p:cNvSpPr/>
            <p:nvPr/>
          </p:nvSpPr>
          <p:spPr>
            <a:xfrm>
              <a:off x="8099102" y="3374090"/>
              <a:ext cx="268066" cy="377796"/>
            </a:xfrm>
            <a:custGeom>
              <a:avLst/>
              <a:gdLst/>
              <a:ahLst/>
              <a:cxnLst/>
              <a:rect l="l" t="t" r="r" b="b"/>
              <a:pathLst>
                <a:path w="7622" h="10742" extrusionOk="0">
                  <a:moveTo>
                    <a:pt x="3811" y="620"/>
                  </a:moveTo>
                  <a:cubicBezTo>
                    <a:pt x="4692" y="620"/>
                    <a:pt x="5526" y="739"/>
                    <a:pt x="6169" y="953"/>
                  </a:cubicBezTo>
                  <a:cubicBezTo>
                    <a:pt x="6812" y="1144"/>
                    <a:pt x="6955" y="1382"/>
                    <a:pt x="6955" y="1453"/>
                  </a:cubicBezTo>
                  <a:cubicBezTo>
                    <a:pt x="6955" y="1501"/>
                    <a:pt x="6812" y="1739"/>
                    <a:pt x="6169" y="1954"/>
                  </a:cubicBezTo>
                  <a:cubicBezTo>
                    <a:pt x="5526" y="2168"/>
                    <a:pt x="4692" y="2287"/>
                    <a:pt x="3811" y="2287"/>
                  </a:cubicBezTo>
                  <a:cubicBezTo>
                    <a:pt x="2906" y="2287"/>
                    <a:pt x="2073" y="2168"/>
                    <a:pt x="1453" y="1954"/>
                  </a:cubicBezTo>
                  <a:cubicBezTo>
                    <a:pt x="810" y="1739"/>
                    <a:pt x="644" y="1501"/>
                    <a:pt x="644" y="1453"/>
                  </a:cubicBezTo>
                  <a:cubicBezTo>
                    <a:pt x="644" y="1382"/>
                    <a:pt x="810" y="1192"/>
                    <a:pt x="1453" y="953"/>
                  </a:cubicBezTo>
                  <a:cubicBezTo>
                    <a:pt x="2073" y="739"/>
                    <a:pt x="2906" y="620"/>
                    <a:pt x="3811" y="620"/>
                  </a:cubicBezTo>
                  <a:close/>
                  <a:moveTo>
                    <a:pt x="6931" y="2311"/>
                  </a:moveTo>
                  <a:lnTo>
                    <a:pt x="6931" y="4073"/>
                  </a:lnTo>
                  <a:lnTo>
                    <a:pt x="7002" y="4073"/>
                  </a:lnTo>
                  <a:cubicBezTo>
                    <a:pt x="7002" y="4121"/>
                    <a:pt x="6835" y="4359"/>
                    <a:pt x="6192" y="4573"/>
                  </a:cubicBezTo>
                  <a:cubicBezTo>
                    <a:pt x="5573" y="4787"/>
                    <a:pt x="4740" y="4907"/>
                    <a:pt x="3811" y="4907"/>
                  </a:cubicBezTo>
                  <a:cubicBezTo>
                    <a:pt x="2882" y="4907"/>
                    <a:pt x="2073" y="4787"/>
                    <a:pt x="1430" y="4573"/>
                  </a:cubicBezTo>
                  <a:cubicBezTo>
                    <a:pt x="763" y="4359"/>
                    <a:pt x="620" y="4121"/>
                    <a:pt x="620" y="4073"/>
                  </a:cubicBezTo>
                  <a:lnTo>
                    <a:pt x="620" y="2311"/>
                  </a:lnTo>
                  <a:cubicBezTo>
                    <a:pt x="763" y="2406"/>
                    <a:pt x="977" y="2501"/>
                    <a:pt x="1215" y="2573"/>
                  </a:cubicBezTo>
                  <a:cubicBezTo>
                    <a:pt x="1906" y="2787"/>
                    <a:pt x="2835" y="2930"/>
                    <a:pt x="3787" y="2930"/>
                  </a:cubicBezTo>
                  <a:cubicBezTo>
                    <a:pt x="4740" y="2930"/>
                    <a:pt x="5645" y="2811"/>
                    <a:pt x="6335" y="2573"/>
                  </a:cubicBezTo>
                  <a:cubicBezTo>
                    <a:pt x="6574" y="2501"/>
                    <a:pt x="6788" y="2406"/>
                    <a:pt x="6931" y="2311"/>
                  </a:cubicBezTo>
                  <a:close/>
                  <a:moveTo>
                    <a:pt x="6931" y="4930"/>
                  </a:moveTo>
                  <a:lnTo>
                    <a:pt x="6931" y="6693"/>
                  </a:lnTo>
                  <a:lnTo>
                    <a:pt x="7002" y="6693"/>
                  </a:lnTo>
                  <a:cubicBezTo>
                    <a:pt x="7002" y="6740"/>
                    <a:pt x="6835" y="6978"/>
                    <a:pt x="6192" y="7193"/>
                  </a:cubicBezTo>
                  <a:cubicBezTo>
                    <a:pt x="5573" y="7407"/>
                    <a:pt x="4740" y="7526"/>
                    <a:pt x="3811" y="7526"/>
                  </a:cubicBezTo>
                  <a:cubicBezTo>
                    <a:pt x="2882" y="7526"/>
                    <a:pt x="2073" y="7407"/>
                    <a:pt x="1430" y="7193"/>
                  </a:cubicBezTo>
                  <a:cubicBezTo>
                    <a:pt x="763" y="6978"/>
                    <a:pt x="620" y="6740"/>
                    <a:pt x="620" y="6693"/>
                  </a:cubicBezTo>
                  <a:lnTo>
                    <a:pt x="620" y="4930"/>
                  </a:lnTo>
                  <a:cubicBezTo>
                    <a:pt x="763" y="5026"/>
                    <a:pt x="977" y="5121"/>
                    <a:pt x="1215" y="5192"/>
                  </a:cubicBezTo>
                  <a:cubicBezTo>
                    <a:pt x="1906" y="5407"/>
                    <a:pt x="2835" y="5550"/>
                    <a:pt x="3787" y="5550"/>
                  </a:cubicBezTo>
                  <a:cubicBezTo>
                    <a:pt x="4740" y="5550"/>
                    <a:pt x="5645" y="5430"/>
                    <a:pt x="6335" y="5192"/>
                  </a:cubicBezTo>
                  <a:cubicBezTo>
                    <a:pt x="6574" y="5121"/>
                    <a:pt x="6788" y="5026"/>
                    <a:pt x="6931" y="4930"/>
                  </a:cubicBezTo>
                  <a:close/>
                  <a:moveTo>
                    <a:pt x="6931" y="7526"/>
                  </a:moveTo>
                  <a:lnTo>
                    <a:pt x="6931" y="9288"/>
                  </a:lnTo>
                  <a:cubicBezTo>
                    <a:pt x="7002" y="9336"/>
                    <a:pt x="6835" y="9574"/>
                    <a:pt x="6192" y="9788"/>
                  </a:cubicBezTo>
                  <a:cubicBezTo>
                    <a:pt x="5573" y="10003"/>
                    <a:pt x="4740" y="10122"/>
                    <a:pt x="3811" y="10122"/>
                  </a:cubicBezTo>
                  <a:cubicBezTo>
                    <a:pt x="2882" y="10122"/>
                    <a:pt x="2073" y="10003"/>
                    <a:pt x="1430" y="9788"/>
                  </a:cubicBezTo>
                  <a:cubicBezTo>
                    <a:pt x="763" y="9574"/>
                    <a:pt x="620" y="9336"/>
                    <a:pt x="620" y="9288"/>
                  </a:cubicBezTo>
                  <a:lnTo>
                    <a:pt x="620" y="7526"/>
                  </a:lnTo>
                  <a:cubicBezTo>
                    <a:pt x="763" y="7621"/>
                    <a:pt x="977" y="7693"/>
                    <a:pt x="1215" y="7788"/>
                  </a:cubicBezTo>
                  <a:cubicBezTo>
                    <a:pt x="1906" y="8002"/>
                    <a:pt x="2835" y="8145"/>
                    <a:pt x="3787" y="8145"/>
                  </a:cubicBezTo>
                  <a:cubicBezTo>
                    <a:pt x="4740" y="8145"/>
                    <a:pt x="5645" y="8026"/>
                    <a:pt x="6335" y="7788"/>
                  </a:cubicBezTo>
                  <a:cubicBezTo>
                    <a:pt x="6574" y="7693"/>
                    <a:pt x="6788" y="7621"/>
                    <a:pt x="6931" y="7526"/>
                  </a:cubicBezTo>
                  <a:close/>
                  <a:moveTo>
                    <a:pt x="3811" y="1"/>
                  </a:moveTo>
                  <a:cubicBezTo>
                    <a:pt x="2858" y="1"/>
                    <a:pt x="1930" y="120"/>
                    <a:pt x="1239" y="358"/>
                  </a:cubicBezTo>
                  <a:cubicBezTo>
                    <a:pt x="239" y="668"/>
                    <a:pt x="1" y="1120"/>
                    <a:pt x="1" y="1453"/>
                  </a:cubicBezTo>
                  <a:lnTo>
                    <a:pt x="1" y="9288"/>
                  </a:lnTo>
                  <a:cubicBezTo>
                    <a:pt x="1" y="9598"/>
                    <a:pt x="215" y="10050"/>
                    <a:pt x="1239" y="10384"/>
                  </a:cubicBezTo>
                  <a:cubicBezTo>
                    <a:pt x="1930" y="10598"/>
                    <a:pt x="2858" y="10741"/>
                    <a:pt x="3811" y="10741"/>
                  </a:cubicBezTo>
                  <a:cubicBezTo>
                    <a:pt x="4764" y="10741"/>
                    <a:pt x="5692" y="10622"/>
                    <a:pt x="6359" y="10384"/>
                  </a:cubicBezTo>
                  <a:cubicBezTo>
                    <a:pt x="7383" y="10050"/>
                    <a:pt x="7621" y="9598"/>
                    <a:pt x="7621" y="9288"/>
                  </a:cubicBezTo>
                  <a:lnTo>
                    <a:pt x="7621" y="1453"/>
                  </a:lnTo>
                  <a:cubicBezTo>
                    <a:pt x="7621" y="1120"/>
                    <a:pt x="7407" y="668"/>
                    <a:pt x="6359" y="358"/>
                  </a:cubicBezTo>
                  <a:cubicBezTo>
                    <a:pt x="5692" y="144"/>
                    <a:pt x="4764" y="1"/>
                    <a:pt x="3811" y="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65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chemeClr val="bg2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39" name="Google Shape;1513;p75">
              <a:extLst>
                <a:ext uri="{FF2B5EF4-FFF2-40B4-BE49-F238E27FC236}">
                  <a16:creationId xmlns:a16="http://schemas.microsoft.com/office/drawing/2014/main" id="{5299DACC-AE98-4CBC-2F7E-B8D686985EDB}"/>
                </a:ext>
              </a:extLst>
            </p:cNvPr>
            <p:cNvSpPr/>
            <p:nvPr/>
          </p:nvSpPr>
          <p:spPr>
            <a:xfrm>
              <a:off x="8295104" y="3491347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68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65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chemeClr val="bg2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40" name="Google Shape;1514;p75">
              <a:extLst>
                <a:ext uri="{FF2B5EF4-FFF2-40B4-BE49-F238E27FC236}">
                  <a16:creationId xmlns:a16="http://schemas.microsoft.com/office/drawing/2014/main" id="{EDA3FD76-513E-F577-3B01-689C4BA34622}"/>
                </a:ext>
              </a:extLst>
            </p:cNvPr>
            <p:cNvSpPr/>
            <p:nvPr/>
          </p:nvSpPr>
          <p:spPr>
            <a:xfrm>
              <a:off x="8295104" y="3583492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0"/>
                  </a:moveTo>
                  <a:cubicBezTo>
                    <a:pt x="191" y="0"/>
                    <a:pt x="48" y="96"/>
                    <a:pt x="24" y="262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0"/>
                    <a:pt x="643" y="358"/>
                  </a:cubicBezTo>
                  <a:cubicBezTo>
                    <a:pt x="715" y="143"/>
                    <a:pt x="524" y="0"/>
                    <a:pt x="358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65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chemeClr val="bg2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41" name="Google Shape;1515;p75">
              <a:extLst>
                <a:ext uri="{FF2B5EF4-FFF2-40B4-BE49-F238E27FC236}">
                  <a16:creationId xmlns:a16="http://schemas.microsoft.com/office/drawing/2014/main" id="{DB734A91-707C-47B8-9894-1BE6348A3B71}"/>
                </a:ext>
              </a:extLst>
            </p:cNvPr>
            <p:cNvSpPr/>
            <p:nvPr/>
          </p:nvSpPr>
          <p:spPr>
            <a:xfrm>
              <a:off x="8295104" y="3675603"/>
              <a:ext cx="25147" cy="21841"/>
            </a:xfrm>
            <a:custGeom>
              <a:avLst/>
              <a:gdLst/>
              <a:ahLst/>
              <a:cxnLst/>
              <a:rect l="l" t="t" r="r" b="b"/>
              <a:pathLst>
                <a:path w="715" h="621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44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65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chemeClr val="bg2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6318CA9-85CD-4344-7407-49526D189A26}"/>
              </a:ext>
            </a:extLst>
          </p:cNvPr>
          <p:cNvSpPr txBox="1"/>
          <p:nvPr/>
        </p:nvSpPr>
        <p:spPr>
          <a:xfrm>
            <a:off x="2660369" y="1823045"/>
            <a:ext cx="195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Archivo Black" panose="020B0604020202020204" charset="0"/>
              </a:rPr>
              <a:t>fahrraddiebstahl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C54D10-3378-485E-D73F-89F3CE18C3EC}"/>
              </a:ext>
            </a:extLst>
          </p:cNvPr>
          <p:cNvSpPr txBox="1"/>
          <p:nvPr/>
        </p:nvSpPr>
        <p:spPr>
          <a:xfrm>
            <a:off x="4739084" y="1815328"/>
            <a:ext cx="1719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Archivo Black" panose="020B0604020202020204" charset="0"/>
              </a:rPr>
              <a:t>berlin_districts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5F0D4C-CDAA-2620-B4A7-25B5F43B0555}"/>
              </a:ext>
            </a:extLst>
          </p:cNvPr>
          <p:cNvSpPr txBox="1"/>
          <p:nvPr/>
        </p:nvSpPr>
        <p:spPr>
          <a:xfrm>
            <a:off x="3390117" y="4758851"/>
            <a:ext cx="2790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Archivo Black" panose="020B0604020202020204" charset="0"/>
              </a:rPr>
              <a:t>fahrraddiebstahl_berlin</a:t>
            </a:r>
            <a:endParaRPr lang="en-US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15AD2C0A-FB3D-CF9B-6501-E8CF789FDB7F}"/>
              </a:ext>
            </a:extLst>
          </p:cNvPr>
          <p:cNvSpPr/>
          <p:nvPr/>
        </p:nvSpPr>
        <p:spPr>
          <a:xfrm>
            <a:off x="1394808" y="1054001"/>
            <a:ext cx="1271589" cy="1235868"/>
          </a:xfrm>
          <a:prstGeom prst="flowChartConnector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11 columns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22127 rows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AB2CCA3D-E366-A2BD-C63A-2EA1BE9077D1}"/>
              </a:ext>
            </a:extLst>
          </p:cNvPr>
          <p:cNvSpPr/>
          <p:nvPr/>
        </p:nvSpPr>
        <p:spPr>
          <a:xfrm>
            <a:off x="6420255" y="1150338"/>
            <a:ext cx="1271589" cy="1235868"/>
          </a:xfrm>
          <a:prstGeom prst="flowChartConnector">
            <a:avLst/>
          </a:prstGeom>
          <a:noFill/>
          <a:ln w="38100">
            <a:solidFill>
              <a:schemeClr val="accent6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2 columns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12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rows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170CD31-4E98-4A27-DFD8-4DF2BCAD214F}"/>
              </a:ext>
            </a:extLst>
          </p:cNvPr>
          <p:cNvSpPr/>
          <p:nvPr/>
        </p:nvSpPr>
        <p:spPr>
          <a:xfrm>
            <a:off x="485230" y="3390427"/>
            <a:ext cx="1237388" cy="1166956"/>
          </a:xfrm>
          <a:prstGeom prst="flowChartConnector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Type of Bicycle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B082907-8E0E-5E9F-0109-068597AF7F97}"/>
              </a:ext>
            </a:extLst>
          </p:cNvPr>
          <p:cNvSpPr/>
          <p:nvPr/>
        </p:nvSpPr>
        <p:spPr>
          <a:xfrm>
            <a:off x="79461" y="1990325"/>
            <a:ext cx="1435893" cy="1300977"/>
          </a:xfrm>
          <a:prstGeom prst="flowChartConnector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1435893"/>
                      <a:gd name="connsiteY0" fmla="*/ 650489 h 1300977"/>
                      <a:gd name="connsiteX1" fmla="*/ 717947 w 1435893"/>
                      <a:gd name="connsiteY1" fmla="*/ 0 h 1300977"/>
                      <a:gd name="connsiteX2" fmla="*/ 1435894 w 1435893"/>
                      <a:gd name="connsiteY2" fmla="*/ 650489 h 1300977"/>
                      <a:gd name="connsiteX3" fmla="*/ 717947 w 1435893"/>
                      <a:gd name="connsiteY3" fmla="*/ 1300978 h 1300977"/>
                      <a:gd name="connsiteX4" fmla="*/ 0 w 1435893"/>
                      <a:gd name="connsiteY4" fmla="*/ 650489 h 1300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35893" h="1300977" extrusionOk="0">
                        <a:moveTo>
                          <a:pt x="0" y="650489"/>
                        </a:moveTo>
                        <a:cubicBezTo>
                          <a:pt x="2152" y="275046"/>
                          <a:pt x="329962" y="6868"/>
                          <a:pt x="717947" y="0"/>
                        </a:cubicBezTo>
                        <a:cubicBezTo>
                          <a:pt x="1024406" y="-34049"/>
                          <a:pt x="1450821" y="238896"/>
                          <a:pt x="1435894" y="650489"/>
                        </a:cubicBezTo>
                        <a:cubicBezTo>
                          <a:pt x="1513744" y="958287"/>
                          <a:pt x="1096120" y="1347705"/>
                          <a:pt x="717947" y="1300978"/>
                        </a:cubicBezTo>
                        <a:cubicBezTo>
                          <a:pt x="298613" y="1375932"/>
                          <a:pt x="51034" y="964856"/>
                          <a:pt x="0" y="65048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Records of Theft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E3E129C8-9876-DA47-C74B-7A0478C99DE9}"/>
              </a:ext>
            </a:extLst>
          </p:cNvPr>
          <p:cNvSpPr/>
          <p:nvPr/>
        </p:nvSpPr>
        <p:spPr>
          <a:xfrm>
            <a:off x="7691844" y="1953816"/>
            <a:ext cx="1271589" cy="1235868"/>
          </a:xfrm>
          <a:prstGeom prst="flowChartConnector">
            <a:avLst/>
          </a:prstGeom>
          <a:noFill/>
          <a:ln w="38100">
            <a:solidFill>
              <a:schemeClr val="accent6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Berlin Districts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784109E9-3F7C-F82C-894B-6D718E925BC1}"/>
              </a:ext>
            </a:extLst>
          </p:cNvPr>
          <p:cNvSpPr/>
          <p:nvPr/>
        </p:nvSpPr>
        <p:spPr>
          <a:xfrm>
            <a:off x="6416138" y="2529638"/>
            <a:ext cx="1107756" cy="1131684"/>
          </a:xfrm>
          <a:prstGeom prst="flowChartConnector">
            <a:avLst/>
          </a:prstGeom>
          <a:noFill/>
          <a:ln w="38100">
            <a:solidFill>
              <a:schemeClr val="accent6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chivo Black" panose="020B0604020202020204" charset="0"/>
              </a:rPr>
              <a:t>bezirk_name</a:t>
            </a:r>
            <a:endParaRPr lang="en-US" sz="1200" dirty="0">
              <a:solidFill>
                <a:schemeClr val="tx1"/>
              </a:solidFill>
              <a:latin typeface="Archivo Black" panose="020B0604020202020204" charset="0"/>
            </a:endParaRP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1837C0C7-3AF2-C40C-B1B7-4F24E84EF508}"/>
              </a:ext>
            </a:extLst>
          </p:cNvPr>
          <p:cNvSpPr/>
          <p:nvPr/>
        </p:nvSpPr>
        <p:spPr>
          <a:xfrm>
            <a:off x="4471859" y="2308795"/>
            <a:ext cx="1305563" cy="1235867"/>
          </a:xfrm>
          <a:prstGeom prst="flowChartConnector">
            <a:avLst/>
          </a:prstGeom>
          <a:noFill/>
          <a:ln w="38100">
            <a:solidFill>
              <a:schemeClr val="accent6">
                <a:lumMod val="6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chivo Black" panose="020B0604020202020204" charset="0"/>
              </a:rPr>
              <a:t>bezirk_id</a:t>
            </a:r>
            <a:endParaRPr lang="en-US" sz="1200" dirty="0">
              <a:solidFill>
                <a:schemeClr val="tx1"/>
              </a:solidFill>
              <a:latin typeface="Archivo Black" panose="020B0604020202020204" charset="0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B1922AA-0FD8-6CA4-2F4B-835E2C76EC8A}"/>
              </a:ext>
            </a:extLst>
          </p:cNvPr>
          <p:cNvSpPr/>
          <p:nvPr/>
        </p:nvSpPr>
        <p:spPr>
          <a:xfrm>
            <a:off x="3299602" y="2311362"/>
            <a:ext cx="1305563" cy="1235867"/>
          </a:xfrm>
          <a:prstGeom prst="flowChartConnector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LOR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A7F924B-495F-90E6-6711-4CA4C053F513}"/>
              </a:ext>
            </a:extLst>
          </p:cNvPr>
          <p:cNvSpPr/>
          <p:nvPr/>
        </p:nvSpPr>
        <p:spPr>
          <a:xfrm>
            <a:off x="1919028" y="3624452"/>
            <a:ext cx="1237388" cy="1166956"/>
          </a:xfrm>
          <a:prstGeom prst="flowChartConnector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Amount of Damage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E58CA0F4-E9CD-6F69-70B1-F0A7B868C74B}"/>
              </a:ext>
            </a:extLst>
          </p:cNvPr>
          <p:cNvSpPr/>
          <p:nvPr/>
        </p:nvSpPr>
        <p:spPr>
          <a:xfrm>
            <a:off x="1620106" y="2394714"/>
            <a:ext cx="1209342" cy="1166957"/>
          </a:xfrm>
          <a:prstGeom prst="flowChartConnector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Crime Start &amp; End Time</a:t>
            </a:r>
          </a:p>
        </p:txBody>
      </p:sp>
    </p:spTree>
    <p:extLst>
      <p:ext uri="{BB962C8B-B14F-4D97-AF65-F5344CB8AC3E}">
        <p14:creationId xmlns:p14="http://schemas.microsoft.com/office/powerpoint/2010/main" val="2366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50" grpId="0" animBg="1"/>
      <p:bldP spid="51" grpId="0" animBg="1"/>
      <p:bldP spid="15" grpId="0" animBg="1"/>
      <p:bldP spid="17" grpId="0" animBg="1"/>
      <p:bldP spid="20" grpId="0" animBg="1"/>
      <p:bldP spid="30" grpId="0" animBg="1"/>
      <p:bldP spid="31" grpId="0" animBg="1"/>
      <p:bldP spid="12" grpId="0" animBg="1"/>
      <p:bldP spid="1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DATA</a:t>
            </a:r>
            <a:r>
              <a:rPr lang="en" dirty="0">
                <a:solidFill>
                  <a:schemeClr val="accent3"/>
                </a:solidFill>
              </a:rPr>
              <a:t> UNDERSTANDING</a:t>
            </a:r>
            <a:endParaRPr sz="2700" dirty="0">
              <a:solidFill>
                <a:schemeClr val="accent3"/>
              </a:solidFill>
            </a:endParaRPr>
          </a:p>
        </p:txBody>
      </p:sp>
      <p:grpSp>
        <p:nvGrpSpPr>
          <p:cNvPr id="7" name="Google Shape;1511;p75">
            <a:extLst>
              <a:ext uri="{FF2B5EF4-FFF2-40B4-BE49-F238E27FC236}">
                <a16:creationId xmlns:a16="http://schemas.microsoft.com/office/drawing/2014/main" id="{0048E970-19A8-C475-FEE8-F967B0A366BE}"/>
              </a:ext>
            </a:extLst>
          </p:cNvPr>
          <p:cNvGrpSpPr/>
          <p:nvPr/>
        </p:nvGrpSpPr>
        <p:grpSpPr>
          <a:xfrm>
            <a:off x="4244006" y="2271058"/>
            <a:ext cx="655987" cy="739510"/>
            <a:chOff x="8099102" y="3374089"/>
            <a:chExt cx="268066" cy="377796"/>
          </a:xfrm>
          <a:solidFill>
            <a:srgbClr val="AA0B1E"/>
          </a:solidFill>
        </p:grpSpPr>
        <p:sp>
          <p:nvSpPr>
            <p:cNvPr id="8" name="Google Shape;1512;p75">
              <a:extLst>
                <a:ext uri="{FF2B5EF4-FFF2-40B4-BE49-F238E27FC236}">
                  <a16:creationId xmlns:a16="http://schemas.microsoft.com/office/drawing/2014/main" id="{438FA657-D360-3372-A152-4D9D18B4D9B6}"/>
                </a:ext>
              </a:extLst>
            </p:cNvPr>
            <p:cNvSpPr/>
            <p:nvPr/>
          </p:nvSpPr>
          <p:spPr>
            <a:xfrm>
              <a:off x="8099102" y="3374089"/>
              <a:ext cx="268066" cy="377796"/>
            </a:xfrm>
            <a:custGeom>
              <a:avLst/>
              <a:gdLst/>
              <a:ahLst/>
              <a:cxnLst/>
              <a:rect l="l" t="t" r="r" b="b"/>
              <a:pathLst>
                <a:path w="7622" h="10742" extrusionOk="0">
                  <a:moveTo>
                    <a:pt x="3811" y="620"/>
                  </a:moveTo>
                  <a:cubicBezTo>
                    <a:pt x="4692" y="620"/>
                    <a:pt x="5526" y="739"/>
                    <a:pt x="6169" y="953"/>
                  </a:cubicBezTo>
                  <a:cubicBezTo>
                    <a:pt x="6812" y="1144"/>
                    <a:pt x="6955" y="1382"/>
                    <a:pt x="6955" y="1453"/>
                  </a:cubicBezTo>
                  <a:cubicBezTo>
                    <a:pt x="6955" y="1501"/>
                    <a:pt x="6812" y="1739"/>
                    <a:pt x="6169" y="1954"/>
                  </a:cubicBezTo>
                  <a:cubicBezTo>
                    <a:pt x="5526" y="2168"/>
                    <a:pt x="4692" y="2287"/>
                    <a:pt x="3811" y="2287"/>
                  </a:cubicBezTo>
                  <a:cubicBezTo>
                    <a:pt x="2906" y="2287"/>
                    <a:pt x="2073" y="2168"/>
                    <a:pt x="1453" y="1954"/>
                  </a:cubicBezTo>
                  <a:cubicBezTo>
                    <a:pt x="810" y="1739"/>
                    <a:pt x="644" y="1501"/>
                    <a:pt x="644" y="1453"/>
                  </a:cubicBezTo>
                  <a:cubicBezTo>
                    <a:pt x="644" y="1382"/>
                    <a:pt x="810" y="1192"/>
                    <a:pt x="1453" y="953"/>
                  </a:cubicBezTo>
                  <a:cubicBezTo>
                    <a:pt x="2073" y="739"/>
                    <a:pt x="2906" y="620"/>
                    <a:pt x="3811" y="620"/>
                  </a:cubicBezTo>
                  <a:close/>
                  <a:moveTo>
                    <a:pt x="6931" y="2311"/>
                  </a:moveTo>
                  <a:lnTo>
                    <a:pt x="6931" y="4073"/>
                  </a:lnTo>
                  <a:lnTo>
                    <a:pt x="7002" y="4073"/>
                  </a:lnTo>
                  <a:cubicBezTo>
                    <a:pt x="7002" y="4121"/>
                    <a:pt x="6835" y="4359"/>
                    <a:pt x="6192" y="4573"/>
                  </a:cubicBezTo>
                  <a:cubicBezTo>
                    <a:pt x="5573" y="4787"/>
                    <a:pt x="4740" y="4907"/>
                    <a:pt x="3811" y="4907"/>
                  </a:cubicBezTo>
                  <a:cubicBezTo>
                    <a:pt x="2882" y="4907"/>
                    <a:pt x="2073" y="4787"/>
                    <a:pt x="1430" y="4573"/>
                  </a:cubicBezTo>
                  <a:cubicBezTo>
                    <a:pt x="763" y="4359"/>
                    <a:pt x="620" y="4121"/>
                    <a:pt x="620" y="4073"/>
                  </a:cubicBezTo>
                  <a:lnTo>
                    <a:pt x="620" y="2311"/>
                  </a:lnTo>
                  <a:cubicBezTo>
                    <a:pt x="763" y="2406"/>
                    <a:pt x="977" y="2501"/>
                    <a:pt x="1215" y="2573"/>
                  </a:cubicBezTo>
                  <a:cubicBezTo>
                    <a:pt x="1906" y="2787"/>
                    <a:pt x="2835" y="2930"/>
                    <a:pt x="3787" y="2930"/>
                  </a:cubicBezTo>
                  <a:cubicBezTo>
                    <a:pt x="4740" y="2930"/>
                    <a:pt x="5645" y="2811"/>
                    <a:pt x="6335" y="2573"/>
                  </a:cubicBezTo>
                  <a:cubicBezTo>
                    <a:pt x="6574" y="2501"/>
                    <a:pt x="6788" y="2406"/>
                    <a:pt x="6931" y="2311"/>
                  </a:cubicBezTo>
                  <a:close/>
                  <a:moveTo>
                    <a:pt x="6931" y="4930"/>
                  </a:moveTo>
                  <a:lnTo>
                    <a:pt x="6931" y="6693"/>
                  </a:lnTo>
                  <a:lnTo>
                    <a:pt x="7002" y="6693"/>
                  </a:lnTo>
                  <a:cubicBezTo>
                    <a:pt x="7002" y="6740"/>
                    <a:pt x="6835" y="6978"/>
                    <a:pt x="6192" y="7193"/>
                  </a:cubicBezTo>
                  <a:cubicBezTo>
                    <a:pt x="5573" y="7407"/>
                    <a:pt x="4740" y="7526"/>
                    <a:pt x="3811" y="7526"/>
                  </a:cubicBezTo>
                  <a:cubicBezTo>
                    <a:pt x="2882" y="7526"/>
                    <a:pt x="2073" y="7407"/>
                    <a:pt x="1430" y="7193"/>
                  </a:cubicBezTo>
                  <a:cubicBezTo>
                    <a:pt x="763" y="6978"/>
                    <a:pt x="620" y="6740"/>
                    <a:pt x="620" y="6693"/>
                  </a:cubicBezTo>
                  <a:lnTo>
                    <a:pt x="620" y="4930"/>
                  </a:lnTo>
                  <a:cubicBezTo>
                    <a:pt x="763" y="5026"/>
                    <a:pt x="977" y="5121"/>
                    <a:pt x="1215" y="5192"/>
                  </a:cubicBezTo>
                  <a:cubicBezTo>
                    <a:pt x="1906" y="5407"/>
                    <a:pt x="2835" y="5550"/>
                    <a:pt x="3787" y="5550"/>
                  </a:cubicBezTo>
                  <a:cubicBezTo>
                    <a:pt x="4740" y="5550"/>
                    <a:pt x="5645" y="5430"/>
                    <a:pt x="6335" y="5192"/>
                  </a:cubicBezTo>
                  <a:cubicBezTo>
                    <a:pt x="6574" y="5121"/>
                    <a:pt x="6788" y="5026"/>
                    <a:pt x="6931" y="4930"/>
                  </a:cubicBezTo>
                  <a:close/>
                  <a:moveTo>
                    <a:pt x="6931" y="7526"/>
                  </a:moveTo>
                  <a:lnTo>
                    <a:pt x="6931" y="9288"/>
                  </a:lnTo>
                  <a:cubicBezTo>
                    <a:pt x="7002" y="9336"/>
                    <a:pt x="6835" y="9574"/>
                    <a:pt x="6192" y="9788"/>
                  </a:cubicBezTo>
                  <a:cubicBezTo>
                    <a:pt x="5573" y="10003"/>
                    <a:pt x="4740" y="10122"/>
                    <a:pt x="3811" y="10122"/>
                  </a:cubicBezTo>
                  <a:cubicBezTo>
                    <a:pt x="2882" y="10122"/>
                    <a:pt x="2073" y="10003"/>
                    <a:pt x="1430" y="9788"/>
                  </a:cubicBezTo>
                  <a:cubicBezTo>
                    <a:pt x="763" y="9574"/>
                    <a:pt x="620" y="9336"/>
                    <a:pt x="620" y="9288"/>
                  </a:cubicBezTo>
                  <a:lnTo>
                    <a:pt x="620" y="7526"/>
                  </a:lnTo>
                  <a:cubicBezTo>
                    <a:pt x="763" y="7621"/>
                    <a:pt x="977" y="7693"/>
                    <a:pt x="1215" y="7788"/>
                  </a:cubicBezTo>
                  <a:cubicBezTo>
                    <a:pt x="1906" y="8002"/>
                    <a:pt x="2835" y="8145"/>
                    <a:pt x="3787" y="8145"/>
                  </a:cubicBezTo>
                  <a:cubicBezTo>
                    <a:pt x="4740" y="8145"/>
                    <a:pt x="5645" y="8026"/>
                    <a:pt x="6335" y="7788"/>
                  </a:cubicBezTo>
                  <a:cubicBezTo>
                    <a:pt x="6574" y="7693"/>
                    <a:pt x="6788" y="7621"/>
                    <a:pt x="6931" y="7526"/>
                  </a:cubicBezTo>
                  <a:close/>
                  <a:moveTo>
                    <a:pt x="3811" y="1"/>
                  </a:moveTo>
                  <a:cubicBezTo>
                    <a:pt x="2858" y="1"/>
                    <a:pt x="1930" y="120"/>
                    <a:pt x="1239" y="358"/>
                  </a:cubicBezTo>
                  <a:cubicBezTo>
                    <a:pt x="239" y="668"/>
                    <a:pt x="1" y="1120"/>
                    <a:pt x="1" y="1453"/>
                  </a:cubicBezTo>
                  <a:lnTo>
                    <a:pt x="1" y="9288"/>
                  </a:lnTo>
                  <a:cubicBezTo>
                    <a:pt x="1" y="9598"/>
                    <a:pt x="215" y="10050"/>
                    <a:pt x="1239" y="10384"/>
                  </a:cubicBezTo>
                  <a:cubicBezTo>
                    <a:pt x="1930" y="10598"/>
                    <a:pt x="2858" y="10741"/>
                    <a:pt x="3811" y="10741"/>
                  </a:cubicBezTo>
                  <a:cubicBezTo>
                    <a:pt x="4764" y="10741"/>
                    <a:pt x="5692" y="10622"/>
                    <a:pt x="6359" y="10384"/>
                  </a:cubicBezTo>
                  <a:cubicBezTo>
                    <a:pt x="7383" y="10050"/>
                    <a:pt x="7621" y="9598"/>
                    <a:pt x="7621" y="9288"/>
                  </a:cubicBezTo>
                  <a:lnTo>
                    <a:pt x="7621" y="1453"/>
                  </a:lnTo>
                  <a:cubicBezTo>
                    <a:pt x="7621" y="1120"/>
                    <a:pt x="7407" y="668"/>
                    <a:pt x="6359" y="358"/>
                  </a:cubicBezTo>
                  <a:cubicBezTo>
                    <a:pt x="5692" y="144"/>
                    <a:pt x="4764" y="1"/>
                    <a:pt x="3811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9" name="Google Shape;1513;p75">
              <a:extLst>
                <a:ext uri="{FF2B5EF4-FFF2-40B4-BE49-F238E27FC236}">
                  <a16:creationId xmlns:a16="http://schemas.microsoft.com/office/drawing/2014/main" id="{1C549838-40EE-58F9-3548-B198C4BB90FD}"/>
                </a:ext>
              </a:extLst>
            </p:cNvPr>
            <p:cNvSpPr/>
            <p:nvPr/>
          </p:nvSpPr>
          <p:spPr>
            <a:xfrm>
              <a:off x="8295104" y="3491347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68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10" name="Google Shape;1514;p75">
              <a:extLst>
                <a:ext uri="{FF2B5EF4-FFF2-40B4-BE49-F238E27FC236}">
                  <a16:creationId xmlns:a16="http://schemas.microsoft.com/office/drawing/2014/main" id="{4880A740-D0D3-5330-6AA1-DC315F9FE89A}"/>
                </a:ext>
              </a:extLst>
            </p:cNvPr>
            <p:cNvSpPr/>
            <p:nvPr/>
          </p:nvSpPr>
          <p:spPr>
            <a:xfrm>
              <a:off x="8295104" y="3583492"/>
              <a:ext cx="25147" cy="21805"/>
            </a:xfrm>
            <a:custGeom>
              <a:avLst/>
              <a:gdLst/>
              <a:ahLst/>
              <a:cxnLst/>
              <a:rect l="l" t="t" r="r" b="b"/>
              <a:pathLst>
                <a:path w="715" h="620" extrusionOk="0">
                  <a:moveTo>
                    <a:pt x="358" y="0"/>
                  </a:moveTo>
                  <a:cubicBezTo>
                    <a:pt x="191" y="0"/>
                    <a:pt x="48" y="96"/>
                    <a:pt x="24" y="262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0"/>
                    <a:pt x="643" y="358"/>
                  </a:cubicBezTo>
                  <a:cubicBezTo>
                    <a:pt x="715" y="143"/>
                    <a:pt x="524" y="0"/>
                    <a:pt x="358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11" name="Google Shape;1515;p75">
              <a:extLst>
                <a:ext uri="{FF2B5EF4-FFF2-40B4-BE49-F238E27FC236}">
                  <a16:creationId xmlns:a16="http://schemas.microsoft.com/office/drawing/2014/main" id="{29A65FBA-EEB8-CF7F-2A74-7971310E5C9F}"/>
                </a:ext>
              </a:extLst>
            </p:cNvPr>
            <p:cNvSpPr/>
            <p:nvPr/>
          </p:nvSpPr>
          <p:spPr>
            <a:xfrm>
              <a:off x="8295104" y="3675603"/>
              <a:ext cx="25147" cy="21841"/>
            </a:xfrm>
            <a:custGeom>
              <a:avLst/>
              <a:gdLst/>
              <a:ahLst/>
              <a:cxnLst/>
              <a:rect l="l" t="t" r="r" b="b"/>
              <a:pathLst>
                <a:path w="715" h="621" extrusionOk="0">
                  <a:moveTo>
                    <a:pt x="358" y="1"/>
                  </a:moveTo>
                  <a:cubicBezTo>
                    <a:pt x="191" y="1"/>
                    <a:pt x="48" y="120"/>
                    <a:pt x="24" y="263"/>
                  </a:cubicBezTo>
                  <a:cubicBezTo>
                    <a:pt x="0" y="453"/>
                    <a:pt x="143" y="620"/>
                    <a:pt x="310" y="620"/>
                  </a:cubicBezTo>
                  <a:cubicBezTo>
                    <a:pt x="477" y="620"/>
                    <a:pt x="619" y="501"/>
                    <a:pt x="643" y="358"/>
                  </a:cubicBezTo>
                  <a:cubicBezTo>
                    <a:pt x="715" y="144"/>
                    <a:pt x="524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44DB63C5-A9E1-6BB0-DBB6-AF9167CEC8FC}"/>
              </a:ext>
            </a:extLst>
          </p:cNvPr>
          <p:cNvSpPr/>
          <p:nvPr/>
        </p:nvSpPr>
        <p:spPr>
          <a:xfrm>
            <a:off x="335466" y="1928049"/>
            <a:ext cx="1607342" cy="1526556"/>
          </a:xfrm>
          <a:prstGeom prst="flowChartConnector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chivo Black" panose="020B0604020202020204" charset="0"/>
              </a:rPr>
              <a:t>50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chivo Black" panose="020B0604020202020204" charset="0"/>
              </a:rPr>
              <a:t>Duplicate Records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B690CE-E08A-AD40-E7EC-D24F1761915B}"/>
              </a:ext>
            </a:extLst>
          </p:cNvPr>
          <p:cNvSpPr txBox="1"/>
          <p:nvPr/>
        </p:nvSpPr>
        <p:spPr>
          <a:xfrm>
            <a:off x="3390117" y="3148187"/>
            <a:ext cx="2790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Archivo Black" panose="020B0604020202020204" charset="0"/>
              </a:rPr>
              <a:t>fahrraddiebstahl_berlin</a:t>
            </a:r>
            <a:endParaRPr lang="en-US" dirty="0"/>
          </a:p>
        </p:txBody>
      </p:sp>
      <p:pic>
        <p:nvPicPr>
          <p:cNvPr id="19" name="Picture 18" descr="A graph of distribution of schadenshohe">
            <a:extLst>
              <a:ext uri="{FF2B5EF4-FFF2-40B4-BE49-F238E27FC236}">
                <a16:creationId xmlns:a16="http://schemas.microsoft.com/office/drawing/2014/main" id="{C4379767-5807-CBC0-F8B6-638BB1FBE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244" y="1095312"/>
            <a:ext cx="3037182" cy="2372144"/>
          </a:xfrm>
          <a:prstGeom prst="rect">
            <a:avLst/>
          </a:prstGeom>
        </p:spPr>
      </p:pic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9BD8877-7B01-487D-6E71-12C168901C41}"/>
              </a:ext>
            </a:extLst>
          </p:cNvPr>
          <p:cNvSpPr/>
          <p:nvPr/>
        </p:nvSpPr>
        <p:spPr>
          <a:xfrm>
            <a:off x="5886199" y="3553367"/>
            <a:ext cx="1392131" cy="1340650"/>
          </a:xfrm>
          <a:prstGeom prst="flowChartConnector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chivo Black" panose="020B0604020202020204" charset="0"/>
              </a:rPr>
              <a:t>221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chivo Black" panose="020B0604020202020204" charset="0"/>
              </a:rPr>
              <a:t>Outliers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F50ECC1D-1E23-60FD-DDB2-CAED4542A1D4}"/>
              </a:ext>
            </a:extLst>
          </p:cNvPr>
          <p:cNvSpPr/>
          <p:nvPr/>
        </p:nvSpPr>
        <p:spPr>
          <a:xfrm>
            <a:off x="1793058" y="3251540"/>
            <a:ext cx="1392131" cy="1310913"/>
          </a:xfrm>
          <a:prstGeom prst="flowChartConnector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chivo Black" panose="020B0604020202020204" charset="0"/>
              </a:rPr>
              <a:t>0 Missing Value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2D751E56-363B-CC79-F5DA-C5B54DE1A87E}"/>
              </a:ext>
            </a:extLst>
          </p:cNvPr>
          <p:cNvSpPr/>
          <p:nvPr/>
        </p:nvSpPr>
        <p:spPr>
          <a:xfrm>
            <a:off x="2304658" y="1597176"/>
            <a:ext cx="1318194" cy="1220205"/>
          </a:xfrm>
          <a:prstGeom prst="flowChartConnector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16 columns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22127 rows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9B5CAA2E-0489-BA7F-48AD-2316DC9F0901}"/>
              </a:ext>
            </a:extLst>
          </p:cNvPr>
          <p:cNvSpPr/>
          <p:nvPr/>
        </p:nvSpPr>
        <p:spPr>
          <a:xfrm>
            <a:off x="3998230" y="3705963"/>
            <a:ext cx="1147538" cy="1115875"/>
          </a:xfrm>
          <a:prstGeom prst="flowChartConnector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4 Integer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12 Object</a:t>
            </a:r>
          </a:p>
        </p:txBody>
      </p:sp>
    </p:spTree>
    <p:extLst>
      <p:ext uri="{BB962C8B-B14F-4D97-AF65-F5344CB8AC3E}">
        <p14:creationId xmlns:p14="http://schemas.microsoft.com/office/powerpoint/2010/main" val="104288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4" grpId="0"/>
      <p:bldP spid="16" grpId="0" animBg="1"/>
      <p:bldP spid="21" grpId="0" animBg="1"/>
      <p:bldP spid="23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accent3"/>
                </a:solidFill>
              </a:rPr>
              <a:t>UNDERSTANDING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3E8664-4561-71BF-4D40-108D629CE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899" y="1352938"/>
            <a:ext cx="5662714" cy="29857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374DEF4-7EE0-5213-5BD5-BD6F76695861}"/>
              </a:ext>
            </a:extLst>
          </p:cNvPr>
          <p:cNvSpPr txBox="1"/>
          <p:nvPr/>
        </p:nvSpPr>
        <p:spPr>
          <a:xfrm>
            <a:off x="675333" y="2094696"/>
            <a:ext cx="2495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Archivo Black" panose="020B0604020202020204" charset="0"/>
              </a:rPr>
              <a:t>Seasonal trend,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Archivo Black" panose="020B0604020202020204" charset="0"/>
              </a:rPr>
              <a:t>Peaks typically occurring in the warmer months.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552690-ABF7-F0E6-4405-6296CCE53FE5}"/>
              </a:ext>
            </a:extLst>
          </p:cNvPr>
          <p:cNvSpPr txBox="1"/>
          <p:nvPr/>
        </p:nvSpPr>
        <p:spPr>
          <a:xfrm>
            <a:off x="7227736" y="1669775"/>
            <a:ext cx="103367" cy="2659630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4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accent3"/>
                </a:solidFill>
              </a:rPr>
              <a:t>UNDERSTANDING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5073789-AD1A-3EBD-4B6B-D10A08A7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40408"/>
            <a:ext cx="3314970" cy="35966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2B0451-89EC-CA70-225D-80873F1F81F3}"/>
              </a:ext>
            </a:extLst>
          </p:cNvPr>
          <p:cNvSpPr txBox="1"/>
          <p:nvPr/>
        </p:nvSpPr>
        <p:spPr>
          <a:xfrm>
            <a:off x="675333" y="2094696"/>
            <a:ext cx="3158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Archivo Black" panose="020B0604020202020204" charset="0"/>
              </a:rPr>
              <a:t>Most frequent on Mondays,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Archivo Black" panose="020B0604020202020204" charset="0"/>
              </a:rPr>
              <a:t>Lowest point on Saturdays.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FF483-CDE3-EDE5-90EB-25D66922BEBC}"/>
              </a:ext>
            </a:extLst>
          </p:cNvPr>
          <p:cNvSpPr txBox="1"/>
          <p:nvPr/>
        </p:nvSpPr>
        <p:spPr>
          <a:xfrm>
            <a:off x="5381351" y="1406006"/>
            <a:ext cx="409849" cy="3200400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9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accent3"/>
                </a:solidFill>
              </a:rPr>
              <a:t>UNDERSTANDING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B0451-89EC-CA70-225D-80873F1F81F3}"/>
              </a:ext>
            </a:extLst>
          </p:cNvPr>
          <p:cNvSpPr txBox="1"/>
          <p:nvPr/>
        </p:nvSpPr>
        <p:spPr>
          <a:xfrm>
            <a:off x="675333" y="2094696"/>
            <a:ext cx="3158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Archivo Black" panose="020B0604020202020204" charset="0"/>
              </a:rPr>
              <a:t>Morning peak occurs at 8 AM and evening peak occurs at 6 PM,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Archivo Black" panose="020B0604020202020204" charset="0"/>
              </a:rPr>
              <a:t>A sharp increase in bike thefts during evening hours.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DE41A-924D-53C0-626F-9BEDCFB12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488" y="1175986"/>
            <a:ext cx="4669220" cy="34339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8C94F8-6A5C-06B2-27EB-37D9AD427FE3}"/>
              </a:ext>
            </a:extLst>
          </p:cNvPr>
          <p:cNvSpPr txBox="1"/>
          <p:nvPr/>
        </p:nvSpPr>
        <p:spPr>
          <a:xfrm>
            <a:off x="5648632" y="1465989"/>
            <a:ext cx="287593" cy="3017520"/>
          </a:xfrm>
          <a:prstGeom prst="rect">
            <a:avLst/>
          </a:prstGeom>
          <a:noFill/>
          <a:ln>
            <a:solidFill>
              <a:srgbClr val="F23A5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864C87-F4C5-6AB7-0684-55FAEC3192A7}"/>
              </a:ext>
            </a:extLst>
          </p:cNvPr>
          <p:cNvSpPr txBox="1"/>
          <p:nvPr/>
        </p:nvSpPr>
        <p:spPr>
          <a:xfrm>
            <a:off x="7421098" y="1465989"/>
            <a:ext cx="287593" cy="3017520"/>
          </a:xfrm>
          <a:prstGeom prst="rect">
            <a:avLst/>
          </a:prstGeom>
          <a:noFill/>
          <a:ln>
            <a:solidFill>
              <a:srgbClr val="F23A5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7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accent3"/>
                </a:solidFill>
              </a:rPr>
              <a:t>UNDERSTANDING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4" name="组合 1">
            <a:extLst>
              <a:ext uri="{FF2B5EF4-FFF2-40B4-BE49-F238E27FC236}">
                <a16:creationId xmlns:a16="http://schemas.microsoft.com/office/drawing/2014/main" id="{EBA0AA39-1640-4CB0-C720-657E523FF53D}"/>
              </a:ext>
            </a:extLst>
          </p:cNvPr>
          <p:cNvGrpSpPr/>
          <p:nvPr/>
        </p:nvGrpSpPr>
        <p:grpSpPr>
          <a:xfrm>
            <a:off x="4664713" y="1346912"/>
            <a:ext cx="4032364" cy="2970194"/>
            <a:chOff x="1909923" y="1783404"/>
            <a:chExt cx="5181279" cy="4268515"/>
          </a:xfrm>
        </p:grpSpPr>
        <p:sp>
          <p:nvSpPr>
            <p:cNvPr id="15" name="Freeform 104">
              <a:extLst>
                <a:ext uri="{FF2B5EF4-FFF2-40B4-BE49-F238E27FC236}">
                  <a16:creationId xmlns:a16="http://schemas.microsoft.com/office/drawing/2014/main" id="{BDFADD06-C332-D6C8-CC69-0FE93E7F6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869" y="1971827"/>
              <a:ext cx="1453678" cy="1419886"/>
            </a:xfrm>
            <a:custGeom>
              <a:avLst/>
              <a:gdLst>
                <a:gd name="T0" fmla="*/ 208 w 5416"/>
                <a:gd name="T1" fmla="*/ 2919 h 5290"/>
                <a:gd name="T2" fmla="*/ 493 w 5416"/>
                <a:gd name="T3" fmla="*/ 3193 h 5290"/>
                <a:gd name="T4" fmla="*/ 483 w 5416"/>
                <a:gd name="T5" fmla="*/ 3343 h 5290"/>
                <a:gd name="T6" fmla="*/ 444 w 5416"/>
                <a:gd name="T7" fmla="*/ 3519 h 5290"/>
                <a:gd name="T8" fmla="*/ 489 w 5416"/>
                <a:gd name="T9" fmla="*/ 3724 h 5290"/>
                <a:gd name="T10" fmla="*/ 535 w 5416"/>
                <a:gd name="T11" fmla="*/ 3946 h 5290"/>
                <a:gd name="T12" fmla="*/ 715 w 5416"/>
                <a:gd name="T13" fmla="*/ 4230 h 5290"/>
                <a:gd name="T14" fmla="*/ 792 w 5416"/>
                <a:gd name="T15" fmla="*/ 4440 h 5290"/>
                <a:gd name="T16" fmla="*/ 811 w 5416"/>
                <a:gd name="T17" fmla="*/ 4666 h 5290"/>
                <a:gd name="T18" fmla="*/ 1633 w 5416"/>
                <a:gd name="T19" fmla="*/ 5250 h 5290"/>
                <a:gd name="T20" fmla="*/ 2887 w 5416"/>
                <a:gd name="T21" fmla="*/ 5290 h 5290"/>
                <a:gd name="T22" fmla="*/ 3472 w 5416"/>
                <a:gd name="T23" fmla="*/ 4720 h 5290"/>
                <a:gd name="T24" fmla="*/ 3579 w 5416"/>
                <a:gd name="T25" fmla="*/ 4686 h 5290"/>
                <a:gd name="T26" fmla="*/ 3711 w 5416"/>
                <a:gd name="T27" fmla="*/ 4629 h 5290"/>
                <a:gd name="T28" fmla="*/ 3918 w 5416"/>
                <a:gd name="T29" fmla="*/ 4530 h 5290"/>
                <a:gd name="T30" fmla="*/ 4549 w 5416"/>
                <a:gd name="T31" fmla="*/ 4648 h 5290"/>
                <a:gd name="T32" fmla="*/ 4701 w 5416"/>
                <a:gd name="T33" fmla="*/ 4687 h 5290"/>
                <a:gd name="T34" fmla="*/ 4780 w 5416"/>
                <a:gd name="T35" fmla="*/ 4813 h 5290"/>
                <a:gd name="T36" fmla="*/ 5058 w 5416"/>
                <a:gd name="T37" fmla="*/ 4719 h 5290"/>
                <a:gd name="T38" fmla="*/ 5095 w 5416"/>
                <a:gd name="T39" fmla="*/ 4510 h 5290"/>
                <a:gd name="T40" fmla="*/ 5167 w 5416"/>
                <a:gd name="T41" fmla="*/ 4449 h 5290"/>
                <a:gd name="T42" fmla="*/ 5319 w 5416"/>
                <a:gd name="T43" fmla="*/ 4383 h 5290"/>
                <a:gd name="T44" fmla="*/ 5416 w 5416"/>
                <a:gd name="T45" fmla="*/ 4345 h 5290"/>
                <a:gd name="T46" fmla="*/ 5224 w 5416"/>
                <a:gd name="T47" fmla="*/ 4147 h 5290"/>
                <a:gd name="T48" fmla="*/ 4648 w 5416"/>
                <a:gd name="T49" fmla="*/ 3715 h 5290"/>
                <a:gd name="T50" fmla="*/ 4323 w 5416"/>
                <a:gd name="T51" fmla="*/ 3292 h 5290"/>
                <a:gd name="T52" fmla="*/ 4531 w 5416"/>
                <a:gd name="T53" fmla="*/ 3286 h 5290"/>
                <a:gd name="T54" fmla="*/ 4872 w 5416"/>
                <a:gd name="T55" fmla="*/ 2890 h 5290"/>
                <a:gd name="T56" fmla="*/ 5032 w 5416"/>
                <a:gd name="T57" fmla="*/ 2272 h 5290"/>
                <a:gd name="T58" fmla="*/ 4771 w 5416"/>
                <a:gd name="T59" fmla="*/ 1666 h 5290"/>
                <a:gd name="T60" fmla="*/ 4495 w 5416"/>
                <a:gd name="T61" fmla="*/ 1770 h 5290"/>
                <a:gd name="T62" fmla="*/ 4336 w 5416"/>
                <a:gd name="T63" fmla="*/ 1797 h 5290"/>
                <a:gd name="T64" fmla="*/ 4027 w 5416"/>
                <a:gd name="T65" fmla="*/ 1762 h 5290"/>
                <a:gd name="T66" fmla="*/ 3810 w 5416"/>
                <a:gd name="T67" fmla="*/ 1722 h 5290"/>
                <a:gd name="T68" fmla="*/ 3397 w 5416"/>
                <a:gd name="T69" fmla="*/ 1623 h 5290"/>
                <a:gd name="T70" fmla="*/ 3007 w 5416"/>
                <a:gd name="T71" fmla="*/ 1570 h 5290"/>
                <a:gd name="T72" fmla="*/ 3039 w 5416"/>
                <a:gd name="T73" fmla="*/ 1519 h 5290"/>
                <a:gd name="T74" fmla="*/ 3115 w 5416"/>
                <a:gd name="T75" fmla="*/ 1312 h 5290"/>
                <a:gd name="T76" fmla="*/ 3066 w 5416"/>
                <a:gd name="T77" fmla="*/ 1086 h 5290"/>
                <a:gd name="T78" fmla="*/ 3106 w 5416"/>
                <a:gd name="T79" fmla="*/ 930 h 5290"/>
                <a:gd name="T80" fmla="*/ 3075 w 5416"/>
                <a:gd name="T81" fmla="*/ 793 h 5290"/>
                <a:gd name="T82" fmla="*/ 2851 w 5416"/>
                <a:gd name="T83" fmla="*/ 348 h 5290"/>
                <a:gd name="T84" fmla="*/ 3040 w 5416"/>
                <a:gd name="T85" fmla="*/ 43 h 5290"/>
                <a:gd name="T86" fmla="*/ 2355 w 5416"/>
                <a:gd name="T87" fmla="*/ 0 h 5290"/>
                <a:gd name="T88" fmla="*/ 2413 w 5416"/>
                <a:gd name="T89" fmla="*/ 388 h 5290"/>
                <a:gd name="T90" fmla="*/ 2100 w 5416"/>
                <a:gd name="T91" fmla="*/ 967 h 5290"/>
                <a:gd name="T92" fmla="*/ 1770 w 5416"/>
                <a:gd name="T93" fmla="*/ 951 h 5290"/>
                <a:gd name="T94" fmla="*/ 1815 w 5416"/>
                <a:gd name="T95" fmla="*/ 1128 h 5290"/>
                <a:gd name="T96" fmla="*/ 1788 w 5416"/>
                <a:gd name="T97" fmla="*/ 1581 h 5290"/>
                <a:gd name="T98" fmla="*/ 1446 w 5416"/>
                <a:gd name="T99" fmla="*/ 1563 h 5290"/>
                <a:gd name="T100" fmla="*/ 1224 w 5416"/>
                <a:gd name="T101" fmla="*/ 1528 h 5290"/>
                <a:gd name="T102" fmla="*/ 691 w 5416"/>
                <a:gd name="T103" fmla="*/ 1531 h 5290"/>
                <a:gd name="T104" fmla="*/ 559 w 5416"/>
                <a:gd name="T105" fmla="*/ 1683 h 5290"/>
                <a:gd name="T106" fmla="*/ 403 w 5416"/>
                <a:gd name="T107" fmla="*/ 1956 h 5290"/>
                <a:gd name="T108" fmla="*/ 0 w 5416"/>
                <a:gd name="T109" fmla="*/ 2536 h 529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416"/>
                <a:gd name="T166" fmla="*/ 0 h 5290"/>
                <a:gd name="T167" fmla="*/ 5416 w 5416"/>
                <a:gd name="T168" fmla="*/ 5290 h 529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416" h="5290">
                  <a:moveTo>
                    <a:pt x="13" y="2662"/>
                  </a:moveTo>
                  <a:lnTo>
                    <a:pt x="208" y="2919"/>
                  </a:lnTo>
                  <a:lnTo>
                    <a:pt x="303" y="3003"/>
                  </a:lnTo>
                  <a:lnTo>
                    <a:pt x="493" y="3193"/>
                  </a:lnTo>
                  <a:lnTo>
                    <a:pt x="523" y="3265"/>
                  </a:lnTo>
                  <a:lnTo>
                    <a:pt x="483" y="3343"/>
                  </a:lnTo>
                  <a:lnTo>
                    <a:pt x="460" y="3426"/>
                  </a:lnTo>
                  <a:lnTo>
                    <a:pt x="444" y="3519"/>
                  </a:lnTo>
                  <a:lnTo>
                    <a:pt x="451" y="3607"/>
                  </a:lnTo>
                  <a:lnTo>
                    <a:pt x="489" y="3724"/>
                  </a:lnTo>
                  <a:lnTo>
                    <a:pt x="492" y="3840"/>
                  </a:lnTo>
                  <a:lnTo>
                    <a:pt x="535" y="3946"/>
                  </a:lnTo>
                  <a:lnTo>
                    <a:pt x="687" y="4140"/>
                  </a:lnTo>
                  <a:lnTo>
                    <a:pt x="715" y="4230"/>
                  </a:lnTo>
                  <a:lnTo>
                    <a:pt x="762" y="4411"/>
                  </a:lnTo>
                  <a:lnTo>
                    <a:pt x="792" y="4440"/>
                  </a:lnTo>
                  <a:lnTo>
                    <a:pt x="784" y="4546"/>
                  </a:lnTo>
                  <a:lnTo>
                    <a:pt x="811" y="4666"/>
                  </a:lnTo>
                  <a:lnTo>
                    <a:pt x="1491" y="5200"/>
                  </a:lnTo>
                  <a:lnTo>
                    <a:pt x="1633" y="5250"/>
                  </a:lnTo>
                  <a:lnTo>
                    <a:pt x="1990" y="5266"/>
                  </a:lnTo>
                  <a:lnTo>
                    <a:pt x="2887" y="5290"/>
                  </a:lnTo>
                  <a:lnTo>
                    <a:pt x="3129" y="4833"/>
                  </a:lnTo>
                  <a:lnTo>
                    <a:pt x="3472" y="4720"/>
                  </a:lnTo>
                  <a:lnTo>
                    <a:pt x="3540" y="4707"/>
                  </a:lnTo>
                  <a:lnTo>
                    <a:pt x="3579" y="4686"/>
                  </a:lnTo>
                  <a:lnTo>
                    <a:pt x="3625" y="4636"/>
                  </a:lnTo>
                  <a:lnTo>
                    <a:pt x="3711" y="4629"/>
                  </a:lnTo>
                  <a:lnTo>
                    <a:pt x="3763" y="4648"/>
                  </a:lnTo>
                  <a:lnTo>
                    <a:pt x="3918" y="4530"/>
                  </a:lnTo>
                  <a:lnTo>
                    <a:pt x="4231" y="4644"/>
                  </a:lnTo>
                  <a:lnTo>
                    <a:pt x="4549" y="4648"/>
                  </a:lnTo>
                  <a:lnTo>
                    <a:pt x="4579" y="4710"/>
                  </a:lnTo>
                  <a:lnTo>
                    <a:pt x="4701" y="4687"/>
                  </a:lnTo>
                  <a:lnTo>
                    <a:pt x="4717" y="4848"/>
                  </a:lnTo>
                  <a:lnTo>
                    <a:pt x="4780" y="4813"/>
                  </a:lnTo>
                  <a:lnTo>
                    <a:pt x="4893" y="4710"/>
                  </a:lnTo>
                  <a:lnTo>
                    <a:pt x="5058" y="4719"/>
                  </a:lnTo>
                  <a:lnTo>
                    <a:pt x="5068" y="4626"/>
                  </a:lnTo>
                  <a:lnTo>
                    <a:pt x="5095" y="4510"/>
                  </a:lnTo>
                  <a:lnTo>
                    <a:pt x="5094" y="4459"/>
                  </a:lnTo>
                  <a:lnTo>
                    <a:pt x="5167" y="4449"/>
                  </a:lnTo>
                  <a:lnTo>
                    <a:pt x="5253" y="4392"/>
                  </a:lnTo>
                  <a:lnTo>
                    <a:pt x="5319" y="4383"/>
                  </a:lnTo>
                  <a:lnTo>
                    <a:pt x="5371" y="4396"/>
                  </a:lnTo>
                  <a:lnTo>
                    <a:pt x="5416" y="4345"/>
                  </a:lnTo>
                  <a:lnTo>
                    <a:pt x="5379" y="4290"/>
                  </a:lnTo>
                  <a:lnTo>
                    <a:pt x="5224" y="4147"/>
                  </a:lnTo>
                  <a:lnTo>
                    <a:pt x="5157" y="4168"/>
                  </a:lnTo>
                  <a:lnTo>
                    <a:pt x="4648" y="3715"/>
                  </a:lnTo>
                  <a:lnTo>
                    <a:pt x="4230" y="3321"/>
                  </a:lnTo>
                  <a:lnTo>
                    <a:pt x="4323" y="3292"/>
                  </a:lnTo>
                  <a:lnTo>
                    <a:pt x="4411" y="3277"/>
                  </a:lnTo>
                  <a:lnTo>
                    <a:pt x="4531" y="3286"/>
                  </a:lnTo>
                  <a:lnTo>
                    <a:pt x="4600" y="3261"/>
                  </a:lnTo>
                  <a:lnTo>
                    <a:pt x="4872" y="2890"/>
                  </a:lnTo>
                  <a:lnTo>
                    <a:pt x="5031" y="2508"/>
                  </a:lnTo>
                  <a:lnTo>
                    <a:pt x="5032" y="2272"/>
                  </a:lnTo>
                  <a:lnTo>
                    <a:pt x="4887" y="1888"/>
                  </a:lnTo>
                  <a:lnTo>
                    <a:pt x="4771" y="1666"/>
                  </a:lnTo>
                  <a:lnTo>
                    <a:pt x="4657" y="1683"/>
                  </a:lnTo>
                  <a:lnTo>
                    <a:pt x="4495" y="1770"/>
                  </a:lnTo>
                  <a:lnTo>
                    <a:pt x="4444" y="1744"/>
                  </a:lnTo>
                  <a:lnTo>
                    <a:pt x="4336" y="1797"/>
                  </a:lnTo>
                  <a:lnTo>
                    <a:pt x="4308" y="1734"/>
                  </a:lnTo>
                  <a:lnTo>
                    <a:pt x="4027" y="1762"/>
                  </a:lnTo>
                  <a:lnTo>
                    <a:pt x="3877" y="1789"/>
                  </a:lnTo>
                  <a:lnTo>
                    <a:pt x="3810" y="1722"/>
                  </a:lnTo>
                  <a:lnTo>
                    <a:pt x="3549" y="1620"/>
                  </a:lnTo>
                  <a:lnTo>
                    <a:pt x="3397" y="1623"/>
                  </a:lnTo>
                  <a:lnTo>
                    <a:pt x="3217" y="1531"/>
                  </a:lnTo>
                  <a:lnTo>
                    <a:pt x="3007" y="1570"/>
                  </a:lnTo>
                  <a:lnTo>
                    <a:pt x="2923" y="1566"/>
                  </a:lnTo>
                  <a:lnTo>
                    <a:pt x="3039" y="1519"/>
                  </a:lnTo>
                  <a:lnTo>
                    <a:pt x="3148" y="1450"/>
                  </a:lnTo>
                  <a:lnTo>
                    <a:pt x="3115" y="1312"/>
                  </a:lnTo>
                  <a:lnTo>
                    <a:pt x="3033" y="1177"/>
                  </a:lnTo>
                  <a:lnTo>
                    <a:pt x="3066" y="1086"/>
                  </a:lnTo>
                  <a:lnTo>
                    <a:pt x="3030" y="996"/>
                  </a:lnTo>
                  <a:lnTo>
                    <a:pt x="3106" y="930"/>
                  </a:lnTo>
                  <a:lnTo>
                    <a:pt x="3123" y="838"/>
                  </a:lnTo>
                  <a:lnTo>
                    <a:pt x="3075" y="793"/>
                  </a:lnTo>
                  <a:lnTo>
                    <a:pt x="3037" y="639"/>
                  </a:lnTo>
                  <a:lnTo>
                    <a:pt x="2851" y="348"/>
                  </a:lnTo>
                  <a:lnTo>
                    <a:pt x="3118" y="148"/>
                  </a:lnTo>
                  <a:lnTo>
                    <a:pt x="3040" y="43"/>
                  </a:lnTo>
                  <a:lnTo>
                    <a:pt x="2661" y="66"/>
                  </a:lnTo>
                  <a:lnTo>
                    <a:pt x="2355" y="0"/>
                  </a:lnTo>
                  <a:lnTo>
                    <a:pt x="2325" y="376"/>
                  </a:lnTo>
                  <a:lnTo>
                    <a:pt x="2413" y="388"/>
                  </a:lnTo>
                  <a:lnTo>
                    <a:pt x="2383" y="927"/>
                  </a:lnTo>
                  <a:lnTo>
                    <a:pt x="2100" y="967"/>
                  </a:lnTo>
                  <a:lnTo>
                    <a:pt x="1977" y="1005"/>
                  </a:lnTo>
                  <a:lnTo>
                    <a:pt x="1770" y="951"/>
                  </a:lnTo>
                  <a:lnTo>
                    <a:pt x="1755" y="1042"/>
                  </a:lnTo>
                  <a:lnTo>
                    <a:pt x="1815" y="1128"/>
                  </a:lnTo>
                  <a:lnTo>
                    <a:pt x="1830" y="1291"/>
                  </a:lnTo>
                  <a:lnTo>
                    <a:pt x="1788" y="1581"/>
                  </a:lnTo>
                  <a:lnTo>
                    <a:pt x="1638" y="1557"/>
                  </a:lnTo>
                  <a:lnTo>
                    <a:pt x="1446" y="1563"/>
                  </a:lnTo>
                  <a:lnTo>
                    <a:pt x="1291" y="1587"/>
                  </a:lnTo>
                  <a:lnTo>
                    <a:pt x="1224" y="1528"/>
                  </a:lnTo>
                  <a:lnTo>
                    <a:pt x="795" y="1582"/>
                  </a:lnTo>
                  <a:lnTo>
                    <a:pt x="691" y="1531"/>
                  </a:lnTo>
                  <a:lnTo>
                    <a:pt x="576" y="1551"/>
                  </a:lnTo>
                  <a:lnTo>
                    <a:pt x="559" y="1683"/>
                  </a:lnTo>
                  <a:lnTo>
                    <a:pt x="478" y="1854"/>
                  </a:lnTo>
                  <a:lnTo>
                    <a:pt x="403" y="1956"/>
                  </a:lnTo>
                  <a:lnTo>
                    <a:pt x="153" y="2448"/>
                  </a:lnTo>
                  <a:lnTo>
                    <a:pt x="0" y="2536"/>
                  </a:lnTo>
                  <a:lnTo>
                    <a:pt x="13" y="266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任意多边形 5">
              <a:extLst>
                <a:ext uri="{FF2B5EF4-FFF2-40B4-BE49-F238E27FC236}">
                  <a16:creationId xmlns:a16="http://schemas.microsoft.com/office/drawing/2014/main" id="{5DA7C63B-998E-B689-38BA-3996C5990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9087" y="2752899"/>
              <a:ext cx="1336117" cy="1998845"/>
            </a:xfrm>
            <a:custGeom>
              <a:avLst/>
              <a:gdLst>
                <a:gd name="T0" fmla="*/ 350281 w 4978"/>
                <a:gd name="T1" fmla="*/ 473748 h 7447"/>
                <a:gd name="T2" fmla="*/ 0 w 4978"/>
                <a:gd name="T3" fmla="*/ 2149528 h 7447"/>
                <a:gd name="T4" fmla="*/ 2735762 w 4978"/>
                <a:gd name="T5" fmla="*/ 2227692 h 7447"/>
                <a:gd name="T6" fmla="*/ 1172470 w 4978"/>
                <a:gd name="T7" fmla="*/ 0 h 7447"/>
                <a:gd name="T8" fmla="*/ 350281 w 4978"/>
                <a:gd name="T9" fmla="*/ 473748 h 7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78"/>
                <a:gd name="T16" fmla="*/ 0 h 7447"/>
                <a:gd name="T17" fmla="*/ 4978 w 4978"/>
                <a:gd name="T18" fmla="*/ 7447 h 7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78" h="7447">
                  <a:moveTo>
                    <a:pt x="4942" y="3222"/>
                  </a:moveTo>
                  <a:lnTo>
                    <a:pt x="4842" y="3247"/>
                  </a:lnTo>
                  <a:lnTo>
                    <a:pt x="4767" y="3291"/>
                  </a:lnTo>
                  <a:lnTo>
                    <a:pt x="4470" y="3298"/>
                  </a:lnTo>
                  <a:lnTo>
                    <a:pt x="4285" y="3366"/>
                  </a:lnTo>
                  <a:lnTo>
                    <a:pt x="4069" y="3373"/>
                  </a:lnTo>
                  <a:lnTo>
                    <a:pt x="3972" y="3321"/>
                  </a:lnTo>
                  <a:lnTo>
                    <a:pt x="3940" y="3349"/>
                  </a:lnTo>
                  <a:lnTo>
                    <a:pt x="3967" y="3411"/>
                  </a:lnTo>
                  <a:lnTo>
                    <a:pt x="3979" y="3508"/>
                  </a:lnTo>
                  <a:lnTo>
                    <a:pt x="3775" y="3417"/>
                  </a:lnTo>
                  <a:lnTo>
                    <a:pt x="3562" y="3426"/>
                  </a:lnTo>
                  <a:lnTo>
                    <a:pt x="3403" y="3430"/>
                  </a:lnTo>
                  <a:lnTo>
                    <a:pt x="3258" y="3421"/>
                  </a:lnTo>
                  <a:lnTo>
                    <a:pt x="3180" y="3652"/>
                  </a:lnTo>
                  <a:lnTo>
                    <a:pt x="3189" y="3834"/>
                  </a:lnTo>
                  <a:lnTo>
                    <a:pt x="3211" y="4012"/>
                  </a:lnTo>
                  <a:lnTo>
                    <a:pt x="3142" y="4032"/>
                  </a:lnTo>
                  <a:lnTo>
                    <a:pt x="3081" y="4089"/>
                  </a:lnTo>
                  <a:lnTo>
                    <a:pt x="3049" y="4215"/>
                  </a:lnTo>
                  <a:lnTo>
                    <a:pt x="2946" y="4213"/>
                  </a:lnTo>
                  <a:lnTo>
                    <a:pt x="2863" y="4435"/>
                  </a:lnTo>
                  <a:lnTo>
                    <a:pt x="2898" y="4504"/>
                  </a:lnTo>
                  <a:lnTo>
                    <a:pt x="2652" y="4647"/>
                  </a:lnTo>
                  <a:lnTo>
                    <a:pt x="2484" y="4648"/>
                  </a:lnTo>
                  <a:lnTo>
                    <a:pt x="2326" y="4759"/>
                  </a:lnTo>
                  <a:lnTo>
                    <a:pt x="2328" y="4911"/>
                  </a:lnTo>
                  <a:lnTo>
                    <a:pt x="2241" y="5125"/>
                  </a:lnTo>
                  <a:lnTo>
                    <a:pt x="2332" y="5472"/>
                  </a:lnTo>
                  <a:lnTo>
                    <a:pt x="2242" y="5734"/>
                  </a:lnTo>
                  <a:lnTo>
                    <a:pt x="2281" y="6027"/>
                  </a:lnTo>
                  <a:lnTo>
                    <a:pt x="2236" y="6153"/>
                  </a:lnTo>
                  <a:lnTo>
                    <a:pt x="2214" y="6264"/>
                  </a:lnTo>
                  <a:lnTo>
                    <a:pt x="2178" y="6348"/>
                  </a:lnTo>
                  <a:lnTo>
                    <a:pt x="2170" y="6427"/>
                  </a:lnTo>
                  <a:lnTo>
                    <a:pt x="1515" y="6967"/>
                  </a:lnTo>
                  <a:lnTo>
                    <a:pt x="955" y="7329"/>
                  </a:lnTo>
                  <a:lnTo>
                    <a:pt x="396" y="7447"/>
                  </a:lnTo>
                  <a:lnTo>
                    <a:pt x="309" y="7386"/>
                  </a:lnTo>
                  <a:lnTo>
                    <a:pt x="262" y="7261"/>
                  </a:lnTo>
                  <a:lnTo>
                    <a:pt x="180" y="7189"/>
                  </a:lnTo>
                  <a:lnTo>
                    <a:pt x="0" y="6975"/>
                  </a:lnTo>
                  <a:lnTo>
                    <a:pt x="85" y="6832"/>
                  </a:lnTo>
                  <a:lnTo>
                    <a:pt x="111" y="6651"/>
                  </a:lnTo>
                  <a:lnTo>
                    <a:pt x="52" y="6532"/>
                  </a:lnTo>
                  <a:lnTo>
                    <a:pt x="70" y="6346"/>
                  </a:lnTo>
                  <a:lnTo>
                    <a:pt x="40" y="6256"/>
                  </a:lnTo>
                  <a:lnTo>
                    <a:pt x="202" y="6007"/>
                  </a:lnTo>
                  <a:lnTo>
                    <a:pt x="255" y="5871"/>
                  </a:lnTo>
                  <a:lnTo>
                    <a:pt x="258" y="5734"/>
                  </a:lnTo>
                  <a:lnTo>
                    <a:pt x="532" y="5646"/>
                  </a:lnTo>
                  <a:lnTo>
                    <a:pt x="744" y="5359"/>
                  </a:lnTo>
                  <a:lnTo>
                    <a:pt x="1149" y="4864"/>
                  </a:lnTo>
                  <a:lnTo>
                    <a:pt x="1395" y="4603"/>
                  </a:lnTo>
                  <a:lnTo>
                    <a:pt x="1707" y="4218"/>
                  </a:lnTo>
                  <a:lnTo>
                    <a:pt x="1585" y="4150"/>
                  </a:lnTo>
                  <a:lnTo>
                    <a:pt x="1464" y="4081"/>
                  </a:lnTo>
                  <a:lnTo>
                    <a:pt x="1147" y="3877"/>
                  </a:lnTo>
                  <a:lnTo>
                    <a:pt x="1038" y="3820"/>
                  </a:lnTo>
                  <a:lnTo>
                    <a:pt x="988" y="3732"/>
                  </a:lnTo>
                  <a:lnTo>
                    <a:pt x="585" y="3819"/>
                  </a:lnTo>
                  <a:lnTo>
                    <a:pt x="255" y="3853"/>
                  </a:lnTo>
                  <a:lnTo>
                    <a:pt x="312" y="3177"/>
                  </a:lnTo>
                  <a:lnTo>
                    <a:pt x="426" y="2850"/>
                  </a:lnTo>
                  <a:lnTo>
                    <a:pt x="484" y="2517"/>
                  </a:lnTo>
                  <a:lnTo>
                    <a:pt x="634" y="2029"/>
                  </a:lnTo>
                  <a:lnTo>
                    <a:pt x="747" y="2164"/>
                  </a:lnTo>
                  <a:lnTo>
                    <a:pt x="930" y="2205"/>
                  </a:lnTo>
                  <a:lnTo>
                    <a:pt x="1003" y="2235"/>
                  </a:lnTo>
                  <a:lnTo>
                    <a:pt x="1072" y="2146"/>
                  </a:lnTo>
                  <a:lnTo>
                    <a:pt x="1102" y="2034"/>
                  </a:lnTo>
                  <a:lnTo>
                    <a:pt x="1075" y="1903"/>
                  </a:lnTo>
                  <a:lnTo>
                    <a:pt x="1047" y="1807"/>
                  </a:lnTo>
                  <a:lnTo>
                    <a:pt x="1080" y="1783"/>
                  </a:lnTo>
                  <a:lnTo>
                    <a:pt x="1120" y="1603"/>
                  </a:lnTo>
                  <a:lnTo>
                    <a:pt x="1180" y="1506"/>
                  </a:lnTo>
                  <a:lnTo>
                    <a:pt x="1252" y="1239"/>
                  </a:lnTo>
                  <a:lnTo>
                    <a:pt x="1276" y="1030"/>
                  </a:lnTo>
                  <a:lnTo>
                    <a:pt x="1237" y="841"/>
                  </a:lnTo>
                  <a:lnTo>
                    <a:pt x="1177" y="753"/>
                  </a:lnTo>
                  <a:lnTo>
                    <a:pt x="874" y="858"/>
                  </a:lnTo>
                  <a:lnTo>
                    <a:pt x="667" y="906"/>
                  </a:lnTo>
                  <a:lnTo>
                    <a:pt x="619" y="768"/>
                  </a:lnTo>
                  <a:lnTo>
                    <a:pt x="543" y="750"/>
                  </a:lnTo>
                  <a:lnTo>
                    <a:pt x="570" y="559"/>
                  </a:lnTo>
                  <a:lnTo>
                    <a:pt x="717" y="550"/>
                  </a:lnTo>
                  <a:lnTo>
                    <a:pt x="868" y="457"/>
                  </a:lnTo>
                  <a:lnTo>
                    <a:pt x="997" y="436"/>
                  </a:lnTo>
                  <a:lnTo>
                    <a:pt x="1182" y="319"/>
                  </a:lnTo>
                  <a:lnTo>
                    <a:pt x="1324" y="93"/>
                  </a:lnTo>
                  <a:lnTo>
                    <a:pt x="1594" y="0"/>
                  </a:lnTo>
                  <a:lnTo>
                    <a:pt x="1705" y="81"/>
                  </a:lnTo>
                  <a:lnTo>
                    <a:pt x="1810" y="112"/>
                  </a:lnTo>
                  <a:lnTo>
                    <a:pt x="1917" y="184"/>
                  </a:lnTo>
                  <a:lnTo>
                    <a:pt x="2017" y="193"/>
                  </a:lnTo>
                  <a:lnTo>
                    <a:pt x="2190" y="274"/>
                  </a:lnTo>
                  <a:lnTo>
                    <a:pt x="2280" y="351"/>
                  </a:lnTo>
                  <a:lnTo>
                    <a:pt x="2398" y="405"/>
                  </a:lnTo>
                  <a:lnTo>
                    <a:pt x="2566" y="444"/>
                  </a:lnTo>
                  <a:lnTo>
                    <a:pt x="2743" y="528"/>
                  </a:lnTo>
                  <a:lnTo>
                    <a:pt x="2799" y="450"/>
                  </a:lnTo>
                  <a:lnTo>
                    <a:pt x="3096" y="514"/>
                  </a:lnTo>
                  <a:lnTo>
                    <a:pt x="3082" y="612"/>
                  </a:lnTo>
                  <a:lnTo>
                    <a:pt x="3090" y="705"/>
                  </a:lnTo>
                  <a:lnTo>
                    <a:pt x="3126" y="816"/>
                  </a:lnTo>
                  <a:lnTo>
                    <a:pt x="3129" y="928"/>
                  </a:lnTo>
                  <a:lnTo>
                    <a:pt x="3172" y="1039"/>
                  </a:lnTo>
                  <a:lnTo>
                    <a:pt x="3324" y="1233"/>
                  </a:lnTo>
                  <a:lnTo>
                    <a:pt x="3355" y="1326"/>
                  </a:lnTo>
                  <a:lnTo>
                    <a:pt x="3397" y="1500"/>
                  </a:lnTo>
                  <a:lnTo>
                    <a:pt x="3429" y="1533"/>
                  </a:lnTo>
                  <a:lnTo>
                    <a:pt x="3423" y="1638"/>
                  </a:lnTo>
                  <a:lnTo>
                    <a:pt x="3450" y="1761"/>
                  </a:lnTo>
                  <a:lnTo>
                    <a:pt x="3742" y="1986"/>
                  </a:lnTo>
                  <a:lnTo>
                    <a:pt x="4129" y="2290"/>
                  </a:lnTo>
                  <a:lnTo>
                    <a:pt x="4269" y="2338"/>
                  </a:lnTo>
                  <a:lnTo>
                    <a:pt x="4627" y="2355"/>
                  </a:lnTo>
                  <a:lnTo>
                    <a:pt x="4731" y="2655"/>
                  </a:lnTo>
                  <a:lnTo>
                    <a:pt x="4708" y="2713"/>
                  </a:lnTo>
                  <a:lnTo>
                    <a:pt x="4693" y="2826"/>
                  </a:lnTo>
                  <a:lnTo>
                    <a:pt x="4758" y="2868"/>
                  </a:lnTo>
                  <a:lnTo>
                    <a:pt x="4788" y="2911"/>
                  </a:lnTo>
                  <a:lnTo>
                    <a:pt x="4810" y="2989"/>
                  </a:lnTo>
                  <a:lnTo>
                    <a:pt x="4884" y="3012"/>
                  </a:lnTo>
                  <a:lnTo>
                    <a:pt x="4977" y="3055"/>
                  </a:lnTo>
                  <a:lnTo>
                    <a:pt x="4978" y="3117"/>
                  </a:lnTo>
                  <a:lnTo>
                    <a:pt x="4948" y="3168"/>
                  </a:lnTo>
                  <a:lnTo>
                    <a:pt x="4942" y="32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任意多边形 5">
              <a:extLst>
                <a:ext uri="{FF2B5EF4-FFF2-40B4-BE49-F238E27FC236}">
                  <a16:creationId xmlns:a16="http://schemas.microsoft.com/office/drawing/2014/main" id="{670D2A16-072E-127A-EEF3-0832665AE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581" y="3385003"/>
              <a:ext cx="1189568" cy="1038208"/>
            </a:xfrm>
            <a:custGeom>
              <a:avLst/>
              <a:gdLst>
                <a:gd name="T0" fmla="*/ 350281 w 4432"/>
                <a:gd name="T1" fmla="*/ 473748 h 3868"/>
                <a:gd name="T2" fmla="*/ 0 w 4432"/>
                <a:gd name="T3" fmla="*/ 2149528 h 3868"/>
                <a:gd name="T4" fmla="*/ 2735762 w 4432"/>
                <a:gd name="T5" fmla="*/ 2227692 h 3868"/>
                <a:gd name="T6" fmla="*/ 1172470 w 4432"/>
                <a:gd name="T7" fmla="*/ 0 h 3868"/>
                <a:gd name="T8" fmla="*/ 350281 w 4432"/>
                <a:gd name="T9" fmla="*/ 473748 h 3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32"/>
                <a:gd name="T16" fmla="*/ 0 h 3868"/>
                <a:gd name="T17" fmla="*/ 4432 w 4432"/>
                <a:gd name="T18" fmla="*/ 3868 h 38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32" h="3868">
                  <a:moveTo>
                    <a:pt x="2701" y="867"/>
                  </a:moveTo>
                  <a:lnTo>
                    <a:pt x="2601" y="892"/>
                  </a:lnTo>
                  <a:lnTo>
                    <a:pt x="2526" y="936"/>
                  </a:lnTo>
                  <a:lnTo>
                    <a:pt x="2229" y="943"/>
                  </a:lnTo>
                  <a:lnTo>
                    <a:pt x="2044" y="1011"/>
                  </a:lnTo>
                  <a:lnTo>
                    <a:pt x="1828" y="1018"/>
                  </a:lnTo>
                  <a:lnTo>
                    <a:pt x="1731" y="966"/>
                  </a:lnTo>
                  <a:lnTo>
                    <a:pt x="1699" y="994"/>
                  </a:lnTo>
                  <a:lnTo>
                    <a:pt x="1726" y="1056"/>
                  </a:lnTo>
                  <a:lnTo>
                    <a:pt x="1738" y="1153"/>
                  </a:lnTo>
                  <a:lnTo>
                    <a:pt x="1534" y="1062"/>
                  </a:lnTo>
                  <a:lnTo>
                    <a:pt x="1321" y="1071"/>
                  </a:lnTo>
                  <a:lnTo>
                    <a:pt x="1162" y="1075"/>
                  </a:lnTo>
                  <a:lnTo>
                    <a:pt x="1017" y="1066"/>
                  </a:lnTo>
                  <a:lnTo>
                    <a:pt x="939" y="1297"/>
                  </a:lnTo>
                  <a:lnTo>
                    <a:pt x="948" y="1479"/>
                  </a:lnTo>
                  <a:lnTo>
                    <a:pt x="970" y="1657"/>
                  </a:lnTo>
                  <a:lnTo>
                    <a:pt x="901" y="1677"/>
                  </a:lnTo>
                  <a:lnTo>
                    <a:pt x="840" y="1734"/>
                  </a:lnTo>
                  <a:lnTo>
                    <a:pt x="808" y="1860"/>
                  </a:lnTo>
                  <a:lnTo>
                    <a:pt x="705" y="1858"/>
                  </a:lnTo>
                  <a:lnTo>
                    <a:pt x="622" y="2080"/>
                  </a:lnTo>
                  <a:lnTo>
                    <a:pt x="657" y="2149"/>
                  </a:lnTo>
                  <a:lnTo>
                    <a:pt x="411" y="2292"/>
                  </a:lnTo>
                  <a:lnTo>
                    <a:pt x="243" y="2293"/>
                  </a:lnTo>
                  <a:lnTo>
                    <a:pt x="85" y="2404"/>
                  </a:lnTo>
                  <a:lnTo>
                    <a:pt x="87" y="2556"/>
                  </a:lnTo>
                  <a:lnTo>
                    <a:pt x="0" y="2770"/>
                  </a:lnTo>
                  <a:lnTo>
                    <a:pt x="91" y="3117"/>
                  </a:lnTo>
                  <a:lnTo>
                    <a:pt x="1" y="3379"/>
                  </a:lnTo>
                  <a:lnTo>
                    <a:pt x="40" y="3672"/>
                  </a:lnTo>
                  <a:lnTo>
                    <a:pt x="175" y="3670"/>
                  </a:lnTo>
                  <a:lnTo>
                    <a:pt x="246" y="3639"/>
                  </a:lnTo>
                  <a:lnTo>
                    <a:pt x="298" y="3681"/>
                  </a:lnTo>
                  <a:lnTo>
                    <a:pt x="312" y="3748"/>
                  </a:lnTo>
                  <a:lnTo>
                    <a:pt x="367" y="3774"/>
                  </a:lnTo>
                  <a:lnTo>
                    <a:pt x="456" y="3676"/>
                  </a:lnTo>
                  <a:lnTo>
                    <a:pt x="565" y="3699"/>
                  </a:lnTo>
                  <a:lnTo>
                    <a:pt x="669" y="3732"/>
                  </a:lnTo>
                  <a:lnTo>
                    <a:pt x="771" y="3732"/>
                  </a:lnTo>
                  <a:lnTo>
                    <a:pt x="810" y="3705"/>
                  </a:lnTo>
                  <a:lnTo>
                    <a:pt x="1033" y="3714"/>
                  </a:lnTo>
                  <a:lnTo>
                    <a:pt x="1269" y="3667"/>
                  </a:lnTo>
                  <a:lnTo>
                    <a:pt x="1506" y="3768"/>
                  </a:lnTo>
                  <a:lnTo>
                    <a:pt x="1756" y="3828"/>
                  </a:lnTo>
                  <a:lnTo>
                    <a:pt x="1941" y="3868"/>
                  </a:lnTo>
                  <a:lnTo>
                    <a:pt x="2091" y="3865"/>
                  </a:lnTo>
                  <a:lnTo>
                    <a:pt x="2154" y="3808"/>
                  </a:lnTo>
                  <a:lnTo>
                    <a:pt x="2205" y="3852"/>
                  </a:lnTo>
                  <a:lnTo>
                    <a:pt x="2488" y="3798"/>
                  </a:lnTo>
                  <a:lnTo>
                    <a:pt x="2695" y="3760"/>
                  </a:lnTo>
                  <a:lnTo>
                    <a:pt x="2935" y="3694"/>
                  </a:lnTo>
                  <a:lnTo>
                    <a:pt x="3084" y="3733"/>
                  </a:lnTo>
                  <a:lnTo>
                    <a:pt x="3193" y="3780"/>
                  </a:lnTo>
                  <a:lnTo>
                    <a:pt x="3573" y="3858"/>
                  </a:lnTo>
                  <a:lnTo>
                    <a:pt x="3817" y="3858"/>
                  </a:lnTo>
                  <a:lnTo>
                    <a:pt x="3832" y="3370"/>
                  </a:lnTo>
                  <a:lnTo>
                    <a:pt x="4183" y="3358"/>
                  </a:lnTo>
                  <a:lnTo>
                    <a:pt x="4188" y="3337"/>
                  </a:lnTo>
                  <a:lnTo>
                    <a:pt x="4309" y="3321"/>
                  </a:lnTo>
                  <a:lnTo>
                    <a:pt x="4318" y="2469"/>
                  </a:lnTo>
                  <a:lnTo>
                    <a:pt x="4365" y="2310"/>
                  </a:lnTo>
                  <a:lnTo>
                    <a:pt x="4321" y="2260"/>
                  </a:lnTo>
                  <a:lnTo>
                    <a:pt x="4432" y="2074"/>
                  </a:lnTo>
                  <a:lnTo>
                    <a:pt x="4414" y="2071"/>
                  </a:lnTo>
                  <a:lnTo>
                    <a:pt x="4363" y="2022"/>
                  </a:lnTo>
                  <a:lnTo>
                    <a:pt x="4261" y="2026"/>
                  </a:lnTo>
                  <a:lnTo>
                    <a:pt x="4216" y="1971"/>
                  </a:lnTo>
                  <a:lnTo>
                    <a:pt x="4231" y="1935"/>
                  </a:lnTo>
                  <a:lnTo>
                    <a:pt x="4228" y="1890"/>
                  </a:lnTo>
                  <a:lnTo>
                    <a:pt x="4102" y="1821"/>
                  </a:lnTo>
                  <a:lnTo>
                    <a:pt x="4188" y="1786"/>
                  </a:lnTo>
                  <a:lnTo>
                    <a:pt x="4218" y="1747"/>
                  </a:lnTo>
                  <a:lnTo>
                    <a:pt x="4156" y="1714"/>
                  </a:lnTo>
                  <a:lnTo>
                    <a:pt x="4129" y="1689"/>
                  </a:lnTo>
                  <a:lnTo>
                    <a:pt x="4251" y="1686"/>
                  </a:lnTo>
                  <a:lnTo>
                    <a:pt x="4287" y="1632"/>
                  </a:lnTo>
                  <a:lnTo>
                    <a:pt x="4249" y="1591"/>
                  </a:lnTo>
                  <a:lnTo>
                    <a:pt x="4230" y="1518"/>
                  </a:lnTo>
                  <a:lnTo>
                    <a:pt x="4122" y="1491"/>
                  </a:lnTo>
                  <a:lnTo>
                    <a:pt x="4090" y="1434"/>
                  </a:lnTo>
                  <a:lnTo>
                    <a:pt x="4086" y="1269"/>
                  </a:lnTo>
                  <a:lnTo>
                    <a:pt x="3994" y="1156"/>
                  </a:lnTo>
                  <a:lnTo>
                    <a:pt x="3925" y="1131"/>
                  </a:lnTo>
                  <a:lnTo>
                    <a:pt x="3826" y="1155"/>
                  </a:lnTo>
                  <a:lnTo>
                    <a:pt x="3771" y="1225"/>
                  </a:lnTo>
                  <a:lnTo>
                    <a:pt x="3784" y="1314"/>
                  </a:lnTo>
                  <a:lnTo>
                    <a:pt x="3735" y="1345"/>
                  </a:lnTo>
                  <a:lnTo>
                    <a:pt x="3637" y="879"/>
                  </a:lnTo>
                  <a:lnTo>
                    <a:pt x="3739" y="837"/>
                  </a:lnTo>
                  <a:lnTo>
                    <a:pt x="3738" y="768"/>
                  </a:lnTo>
                  <a:lnTo>
                    <a:pt x="3688" y="784"/>
                  </a:lnTo>
                  <a:lnTo>
                    <a:pt x="3621" y="783"/>
                  </a:lnTo>
                  <a:lnTo>
                    <a:pt x="3585" y="694"/>
                  </a:lnTo>
                  <a:lnTo>
                    <a:pt x="3573" y="631"/>
                  </a:lnTo>
                  <a:lnTo>
                    <a:pt x="3726" y="586"/>
                  </a:lnTo>
                  <a:lnTo>
                    <a:pt x="3943" y="546"/>
                  </a:lnTo>
                  <a:lnTo>
                    <a:pt x="4072" y="499"/>
                  </a:lnTo>
                  <a:lnTo>
                    <a:pt x="4027" y="370"/>
                  </a:lnTo>
                  <a:lnTo>
                    <a:pt x="3886" y="225"/>
                  </a:lnTo>
                  <a:lnTo>
                    <a:pt x="3739" y="52"/>
                  </a:lnTo>
                  <a:lnTo>
                    <a:pt x="3285" y="25"/>
                  </a:lnTo>
                  <a:lnTo>
                    <a:pt x="2386" y="0"/>
                  </a:lnTo>
                  <a:lnTo>
                    <a:pt x="2490" y="300"/>
                  </a:lnTo>
                  <a:lnTo>
                    <a:pt x="2467" y="358"/>
                  </a:lnTo>
                  <a:lnTo>
                    <a:pt x="2452" y="471"/>
                  </a:lnTo>
                  <a:lnTo>
                    <a:pt x="2517" y="513"/>
                  </a:lnTo>
                  <a:lnTo>
                    <a:pt x="2547" y="556"/>
                  </a:lnTo>
                  <a:lnTo>
                    <a:pt x="2569" y="634"/>
                  </a:lnTo>
                  <a:lnTo>
                    <a:pt x="2643" y="657"/>
                  </a:lnTo>
                  <a:lnTo>
                    <a:pt x="2736" y="700"/>
                  </a:lnTo>
                  <a:lnTo>
                    <a:pt x="2737" y="762"/>
                  </a:lnTo>
                  <a:lnTo>
                    <a:pt x="2707" y="813"/>
                  </a:lnTo>
                  <a:lnTo>
                    <a:pt x="2701" y="86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07">
              <a:extLst>
                <a:ext uri="{FF2B5EF4-FFF2-40B4-BE49-F238E27FC236}">
                  <a16:creationId xmlns:a16="http://schemas.microsoft.com/office/drawing/2014/main" id="{38EC03DA-767C-A319-FD30-CFD550891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079" y="2786718"/>
              <a:ext cx="859163" cy="1619314"/>
            </a:xfrm>
            <a:custGeom>
              <a:avLst/>
              <a:gdLst>
                <a:gd name="T0" fmla="*/ 3126 w 3201"/>
                <a:gd name="T1" fmla="*/ 1105 h 6033"/>
                <a:gd name="T2" fmla="*/ 2528 w 3201"/>
                <a:gd name="T3" fmla="*/ 1402 h 6033"/>
                <a:gd name="T4" fmla="*/ 2241 w 3201"/>
                <a:gd name="T5" fmla="*/ 1681 h 6033"/>
                <a:gd name="T6" fmla="*/ 2214 w 3201"/>
                <a:gd name="T7" fmla="*/ 2694 h 6033"/>
                <a:gd name="T8" fmla="*/ 1722 w 3201"/>
                <a:gd name="T9" fmla="*/ 2841 h 6033"/>
                <a:gd name="T10" fmla="*/ 1809 w 3201"/>
                <a:gd name="T11" fmla="*/ 3331 h 6033"/>
                <a:gd name="T12" fmla="*/ 2057 w 3201"/>
                <a:gd name="T13" fmla="*/ 3882 h 6033"/>
                <a:gd name="T14" fmla="*/ 2274 w 3201"/>
                <a:gd name="T15" fmla="*/ 3909 h 6033"/>
                <a:gd name="T16" fmla="*/ 2348 w 3201"/>
                <a:gd name="T17" fmla="*/ 4033 h 6033"/>
                <a:gd name="T18" fmla="*/ 2313 w 3201"/>
                <a:gd name="T19" fmla="*/ 4311 h 6033"/>
                <a:gd name="T20" fmla="*/ 2384 w 3201"/>
                <a:gd name="T21" fmla="*/ 4575 h 6033"/>
                <a:gd name="T22" fmla="*/ 2528 w 3201"/>
                <a:gd name="T23" fmla="*/ 4714 h 6033"/>
                <a:gd name="T24" fmla="*/ 2666 w 3201"/>
                <a:gd name="T25" fmla="*/ 5349 h 6033"/>
                <a:gd name="T26" fmla="*/ 2772 w 3201"/>
                <a:gd name="T27" fmla="*/ 5604 h 6033"/>
                <a:gd name="T28" fmla="*/ 2664 w 3201"/>
                <a:gd name="T29" fmla="*/ 5755 h 6033"/>
                <a:gd name="T30" fmla="*/ 2448 w 3201"/>
                <a:gd name="T31" fmla="*/ 5746 h 6033"/>
                <a:gd name="T32" fmla="*/ 2135 w 3201"/>
                <a:gd name="T33" fmla="*/ 6033 h 6033"/>
                <a:gd name="T34" fmla="*/ 1824 w 3201"/>
                <a:gd name="T35" fmla="*/ 5752 h 6033"/>
                <a:gd name="T36" fmla="*/ 1569 w 3201"/>
                <a:gd name="T37" fmla="*/ 5671 h 6033"/>
                <a:gd name="T38" fmla="*/ 1395 w 3201"/>
                <a:gd name="T39" fmla="*/ 5566 h 6033"/>
                <a:gd name="T40" fmla="*/ 1188 w 3201"/>
                <a:gd name="T41" fmla="*/ 5319 h 6033"/>
                <a:gd name="T42" fmla="*/ 1086 w 3201"/>
                <a:gd name="T43" fmla="*/ 5263 h 6033"/>
                <a:gd name="T44" fmla="*/ 1013 w 3201"/>
                <a:gd name="T45" fmla="*/ 5145 h 6033"/>
                <a:gd name="T46" fmla="*/ 912 w 3201"/>
                <a:gd name="T47" fmla="*/ 5031 h 6033"/>
                <a:gd name="T48" fmla="*/ 642 w 3201"/>
                <a:gd name="T49" fmla="*/ 4755 h 6033"/>
                <a:gd name="T50" fmla="*/ 482 w 3201"/>
                <a:gd name="T51" fmla="*/ 4581 h 6033"/>
                <a:gd name="T52" fmla="*/ 345 w 3201"/>
                <a:gd name="T53" fmla="*/ 4542 h 6033"/>
                <a:gd name="T54" fmla="*/ 378 w 3201"/>
                <a:gd name="T55" fmla="*/ 4405 h 6033"/>
                <a:gd name="T56" fmla="*/ 470 w 3201"/>
                <a:gd name="T57" fmla="*/ 4224 h 6033"/>
                <a:gd name="T58" fmla="*/ 567 w 3201"/>
                <a:gd name="T59" fmla="*/ 4036 h 6033"/>
                <a:gd name="T60" fmla="*/ 585 w 3201"/>
                <a:gd name="T61" fmla="*/ 3810 h 6033"/>
                <a:gd name="T62" fmla="*/ 528 w 3201"/>
                <a:gd name="T63" fmla="*/ 3657 h 6033"/>
                <a:gd name="T64" fmla="*/ 408 w 3201"/>
                <a:gd name="T65" fmla="*/ 3489 h 6033"/>
                <a:gd name="T66" fmla="*/ 111 w 3201"/>
                <a:gd name="T67" fmla="*/ 3340 h 6033"/>
                <a:gd name="T68" fmla="*/ 0 w 3201"/>
                <a:gd name="T69" fmla="*/ 3178 h 6033"/>
                <a:gd name="T70" fmla="*/ 204 w 3201"/>
                <a:gd name="T71" fmla="*/ 2976 h 6033"/>
                <a:gd name="T72" fmla="*/ 353 w 3201"/>
                <a:gd name="T73" fmla="*/ 2905 h 6033"/>
                <a:gd name="T74" fmla="*/ 291 w 3201"/>
                <a:gd name="T75" fmla="*/ 2797 h 6033"/>
                <a:gd name="T76" fmla="*/ 398 w 3201"/>
                <a:gd name="T77" fmla="*/ 2643 h 6033"/>
                <a:gd name="T78" fmla="*/ 401 w 3201"/>
                <a:gd name="T79" fmla="*/ 2295 h 6033"/>
                <a:gd name="T80" fmla="*/ 698 w 3201"/>
                <a:gd name="T81" fmla="*/ 2257 h 6033"/>
                <a:gd name="T82" fmla="*/ 743 w 3201"/>
                <a:gd name="T83" fmla="*/ 2196 h 6033"/>
                <a:gd name="T84" fmla="*/ 965 w 3201"/>
                <a:gd name="T85" fmla="*/ 2101 h 6033"/>
                <a:gd name="T86" fmla="*/ 1109 w 3201"/>
                <a:gd name="T87" fmla="*/ 2092 h 6033"/>
                <a:gd name="T88" fmla="*/ 1134 w 3201"/>
                <a:gd name="T89" fmla="*/ 1923 h 6033"/>
                <a:gd name="T90" fmla="*/ 995 w 3201"/>
                <a:gd name="T91" fmla="*/ 1705 h 6033"/>
                <a:gd name="T92" fmla="*/ 824 w 3201"/>
                <a:gd name="T93" fmla="*/ 1629 h 6033"/>
                <a:gd name="T94" fmla="*/ 848 w 3201"/>
                <a:gd name="T95" fmla="*/ 1522 h 6033"/>
                <a:gd name="T96" fmla="*/ 804 w 3201"/>
                <a:gd name="T97" fmla="*/ 1449 h 6033"/>
                <a:gd name="T98" fmla="*/ 906 w 3201"/>
                <a:gd name="T99" fmla="*/ 1263 h 6033"/>
                <a:gd name="T100" fmla="*/ 753 w 3201"/>
                <a:gd name="T101" fmla="*/ 1108 h 6033"/>
                <a:gd name="T102" fmla="*/ 677 w 3201"/>
                <a:gd name="T103" fmla="*/ 856 h 6033"/>
                <a:gd name="T104" fmla="*/ 714 w 3201"/>
                <a:gd name="T105" fmla="*/ 582 h 6033"/>
                <a:gd name="T106" fmla="*/ 809 w 3201"/>
                <a:gd name="T107" fmla="*/ 481 h 6033"/>
                <a:gd name="T108" fmla="*/ 875 w 3201"/>
                <a:gd name="T109" fmla="*/ 357 h 6033"/>
                <a:gd name="T110" fmla="*/ 1211 w 3201"/>
                <a:gd name="T111" fmla="*/ 115 h 6033"/>
                <a:gd name="T112" fmla="*/ 1478 w 3201"/>
                <a:gd name="T113" fmla="*/ 183 h 6033"/>
                <a:gd name="T114" fmla="*/ 2658 w 3201"/>
                <a:gd name="T115" fmla="*/ 438 h 6033"/>
                <a:gd name="T116" fmla="*/ 3107 w 3201"/>
                <a:gd name="T117" fmla="*/ 859 h 603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201"/>
                <a:gd name="T178" fmla="*/ 0 h 6033"/>
                <a:gd name="T179" fmla="*/ 3201 w 3201"/>
                <a:gd name="T180" fmla="*/ 6033 h 603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201" h="6033">
                  <a:moveTo>
                    <a:pt x="3201" y="1054"/>
                  </a:moveTo>
                  <a:lnTo>
                    <a:pt x="3126" y="1105"/>
                  </a:lnTo>
                  <a:lnTo>
                    <a:pt x="2582" y="1342"/>
                  </a:lnTo>
                  <a:lnTo>
                    <a:pt x="2528" y="1402"/>
                  </a:lnTo>
                  <a:lnTo>
                    <a:pt x="2430" y="1428"/>
                  </a:lnTo>
                  <a:lnTo>
                    <a:pt x="2241" y="1681"/>
                  </a:lnTo>
                  <a:lnTo>
                    <a:pt x="1988" y="1908"/>
                  </a:lnTo>
                  <a:lnTo>
                    <a:pt x="2214" y="2694"/>
                  </a:lnTo>
                  <a:lnTo>
                    <a:pt x="1886" y="2836"/>
                  </a:lnTo>
                  <a:lnTo>
                    <a:pt x="1722" y="2841"/>
                  </a:lnTo>
                  <a:lnTo>
                    <a:pt x="1791" y="2944"/>
                  </a:lnTo>
                  <a:lnTo>
                    <a:pt x="1809" y="3331"/>
                  </a:lnTo>
                  <a:lnTo>
                    <a:pt x="1790" y="3852"/>
                  </a:lnTo>
                  <a:lnTo>
                    <a:pt x="2057" y="3882"/>
                  </a:lnTo>
                  <a:lnTo>
                    <a:pt x="2180" y="3864"/>
                  </a:lnTo>
                  <a:lnTo>
                    <a:pt x="2274" y="3909"/>
                  </a:lnTo>
                  <a:lnTo>
                    <a:pt x="2333" y="3966"/>
                  </a:lnTo>
                  <a:lnTo>
                    <a:pt x="2348" y="4033"/>
                  </a:lnTo>
                  <a:lnTo>
                    <a:pt x="2298" y="4062"/>
                  </a:lnTo>
                  <a:lnTo>
                    <a:pt x="2313" y="4311"/>
                  </a:lnTo>
                  <a:lnTo>
                    <a:pt x="2247" y="4315"/>
                  </a:lnTo>
                  <a:lnTo>
                    <a:pt x="2384" y="4575"/>
                  </a:lnTo>
                  <a:lnTo>
                    <a:pt x="2444" y="4563"/>
                  </a:lnTo>
                  <a:lnTo>
                    <a:pt x="2528" y="4714"/>
                  </a:lnTo>
                  <a:lnTo>
                    <a:pt x="2619" y="5098"/>
                  </a:lnTo>
                  <a:lnTo>
                    <a:pt x="2666" y="5349"/>
                  </a:lnTo>
                  <a:lnTo>
                    <a:pt x="2660" y="5434"/>
                  </a:lnTo>
                  <a:lnTo>
                    <a:pt x="2772" y="5604"/>
                  </a:lnTo>
                  <a:lnTo>
                    <a:pt x="2787" y="5773"/>
                  </a:lnTo>
                  <a:lnTo>
                    <a:pt x="2664" y="5755"/>
                  </a:lnTo>
                  <a:lnTo>
                    <a:pt x="2621" y="5784"/>
                  </a:lnTo>
                  <a:lnTo>
                    <a:pt x="2448" y="5746"/>
                  </a:lnTo>
                  <a:lnTo>
                    <a:pt x="2418" y="5710"/>
                  </a:lnTo>
                  <a:lnTo>
                    <a:pt x="2135" y="6033"/>
                  </a:lnTo>
                  <a:lnTo>
                    <a:pt x="1880" y="5707"/>
                  </a:lnTo>
                  <a:lnTo>
                    <a:pt x="1824" y="5752"/>
                  </a:lnTo>
                  <a:lnTo>
                    <a:pt x="1694" y="5673"/>
                  </a:lnTo>
                  <a:lnTo>
                    <a:pt x="1569" y="5671"/>
                  </a:lnTo>
                  <a:lnTo>
                    <a:pt x="1478" y="5722"/>
                  </a:lnTo>
                  <a:lnTo>
                    <a:pt x="1395" y="5566"/>
                  </a:lnTo>
                  <a:lnTo>
                    <a:pt x="1302" y="5359"/>
                  </a:lnTo>
                  <a:lnTo>
                    <a:pt x="1188" y="5319"/>
                  </a:lnTo>
                  <a:lnTo>
                    <a:pt x="1091" y="5335"/>
                  </a:lnTo>
                  <a:lnTo>
                    <a:pt x="1086" y="5263"/>
                  </a:lnTo>
                  <a:lnTo>
                    <a:pt x="1058" y="5196"/>
                  </a:lnTo>
                  <a:lnTo>
                    <a:pt x="1013" y="5145"/>
                  </a:lnTo>
                  <a:lnTo>
                    <a:pt x="1014" y="5083"/>
                  </a:lnTo>
                  <a:lnTo>
                    <a:pt x="912" y="5031"/>
                  </a:lnTo>
                  <a:lnTo>
                    <a:pt x="771" y="4896"/>
                  </a:lnTo>
                  <a:lnTo>
                    <a:pt x="642" y="4755"/>
                  </a:lnTo>
                  <a:lnTo>
                    <a:pt x="591" y="4647"/>
                  </a:lnTo>
                  <a:lnTo>
                    <a:pt x="482" y="4581"/>
                  </a:lnTo>
                  <a:lnTo>
                    <a:pt x="432" y="4575"/>
                  </a:lnTo>
                  <a:lnTo>
                    <a:pt x="345" y="4542"/>
                  </a:lnTo>
                  <a:lnTo>
                    <a:pt x="356" y="4486"/>
                  </a:lnTo>
                  <a:lnTo>
                    <a:pt x="378" y="4405"/>
                  </a:lnTo>
                  <a:lnTo>
                    <a:pt x="408" y="4320"/>
                  </a:lnTo>
                  <a:lnTo>
                    <a:pt x="470" y="4224"/>
                  </a:lnTo>
                  <a:lnTo>
                    <a:pt x="534" y="4098"/>
                  </a:lnTo>
                  <a:lnTo>
                    <a:pt x="567" y="4036"/>
                  </a:lnTo>
                  <a:lnTo>
                    <a:pt x="546" y="3895"/>
                  </a:lnTo>
                  <a:lnTo>
                    <a:pt x="585" y="3810"/>
                  </a:lnTo>
                  <a:lnTo>
                    <a:pt x="567" y="3733"/>
                  </a:lnTo>
                  <a:lnTo>
                    <a:pt x="528" y="3657"/>
                  </a:lnTo>
                  <a:lnTo>
                    <a:pt x="462" y="3555"/>
                  </a:lnTo>
                  <a:lnTo>
                    <a:pt x="408" y="3489"/>
                  </a:lnTo>
                  <a:lnTo>
                    <a:pt x="350" y="3427"/>
                  </a:lnTo>
                  <a:lnTo>
                    <a:pt x="111" y="3340"/>
                  </a:lnTo>
                  <a:lnTo>
                    <a:pt x="29" y="3262"/>
                  </a:lnTo>
                  <a:lnTo>
                    <a:pt x="0" y="3178"/>
                  </a:lnTo>
                  <a:lnTo>
                    <a:pt x="138" y="3138"/>
                  </a:lnTo>
                  <a:lnTo>
                    <a:pt x="204" y="2976"/>
                  </a:lnTo>
                  <a:lnTo>
                    <a:pt x="281" y="2943"/>
                  </a:lnTo>
                  <a:lnTo>
                    <a:pt x="353" y="2905"/>
                  </a:lnTo>
                  <a:lnTo>
                    <a:pt x="342" y="2851"/>
                  </a:lnTo>
                  <a:lnTo>
                    <a:pt x="291" y="2797"/>
                  </a:lnTo>
                  <a:lnTo>
                    <a:pt x="290" y="2733"/>
                  </a:lnTo>
                  <a:lnTo>
                    <a:pt x="398" y="2643"/>
                  </a:lnTo>
                  <a:lnTo>
                    <a:pt x="315" y="2256"/>
                  </a:lnTo>
                  <a:lnTo>
                    <a:pt x="401" y="2295"/>
                  </a:lnTo>
                  <a:lnTo>
                    <a:pt x="677" y="2298"/>
                  </a:lnTo>
                  <a:lnTo>
                    <a:pt x="698" y="2257"/>
                  </a:lnTo>
                  <a:lnTo>
                    <a:pt x="683" y="2197"/>
                  </a:lnTo>
                  <a:lnTo>
                    <a:pt x="743" y="2196"/>
                  </a:lnTo>
                  <a:lnTo>
                    <a:pt x="854" y="2052"/>
                  </a:lnTo>
                  <a:lnTo>
                    <a:pt x="965" y="2101"/>
                  </a:lnTo>
                  <a:lnTo>
                    <a:pt x="1079" y="2133"/>
                  </a:lnTo>
                  <a:lnTo>
                    <a:pt x="1109" y="2092"/>
                  </a:lnTo>
                  <a:lnTo>
                    <a:pt x="1125" y="2016"/>
                  </a:lnTo>
                  <a:lnTo>
                    <a:pt x="1134" y="1923"/>
                  </a:lnTo>
                  <a:lnTo>
                    <a:pt x="1062" y="1830"/>
                  </a:lnTo>
                  <a:lnTo>
                    <a:pt x="995" y="1705"/>
                  </a:lnTo>
                  <a:lnTo>
                    <a:pt x="938" y="1659"/>
                  </a:lnTo>
                  <a:lnTo>
                    <a:pt x="824" y="1629"/>
                  </a:lnTo>
                  <a:lnTo>
                    <a:pt x="839" y="1581"/>
                  </a:lnTo>
                  <a:lnTo>
                    <a:pt x="848" y="1522"/>
                  </a:lnTo>
                  <a:lnTo>
                    <a:pt x="788" y="1486"/>
                  </a:lnTo>
                  <a:lnTo>
                    <a:pt x="804" y="1449"/>
                  </a:lnTo>
                  <a:lnTo>
                    <a:pt x="786" y="1404"/>
                  </a:lnTo>
                  <a:lnTo>
                    <a:pt x="906" y="1263"/>
                  </a:lnTo>
                  <a:lnTo>
                    <a:pt x="777" y="1168"/>
                  </a:lnTo>
                  <a:lnTo>
                    <a:pt x="753" y="1108"/>
                  </a:lnTo>
                  <a:lnTo>
                    <a:pt x="671" y="1101"/>
                  </a:lnTo>
                  <a:lnTo>
                    <a:pt x="677" y="856"/>
                  </a:lnTo>
                  <a:lnTo>
                    <a:pt x="668" y="652"/>
                  </a:lnTo>
                  <a:lnTo>
                    <a:pt x="714" y="582"/>
                  </a:lnTo>
                  <a:lnTo>
                    <a:pt x="800" y="549"/>
                  </a:lnTo>
                  <a:lnTo>
                    <a:pt x="809" y="481"/>
                  </a:lnTo>
                  <a:lnTo>
                    <a:pt x="843" y="414"/>
                  </a:lnTo>
                  <a:lnTo>
                    <a:pt x="875" y="357"/>
                  </a:lnTo>
                  <a:lnTo>
                    <a:pt x="948" y="280"/>
                  </a:lnTo>
                  <a:lnTo>
                    <a:pt x="1211" y="115"/>
                  </a:lnTo>
                  <a:lnTo>
                    <a:pt x="1388" y="0"/>
                  </a:lnTo>
                  <a:lnTo>
                    <a:pt x="1478" y="183"/>
                  </a:lnTo>
                  <a:lnTo>
                    <a:pt x="1952" y="171"/>
                  </a:lnTo>
                  <a:lnTo>
                    <a:pt x="2658" y="438"/>
                  </a:lnTo>
                  <a:lnTo>
                    <a:pt x="2912" y="631"/>
                  </a:lnTo>
                  <a:lnTo>
                    <a:pt x="3107" y="859"/>
                  </a:lnTo>
                  <a:lnTo>
                    <a:pt x="3201" y="105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08">
              <a:extLst>
                <a:ext uri="{FF2B5EF4-FFF2-40B4-BE49-F238E27FC236}">
                  <a16:creationId xmlns:a16="http://schemas.microsoft.com/office/drawing/2014/main" id="{7BAB5168-A784-480E-A03E-6CFF71513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753" y="3148266"/>
              <a:ext cx="985581" cy="865084"/>
            </a:xfrm>
            <a:custGeom>
              <a:avLst/>
              <a:gdLst>
                <a:gd name="T0" fmla="*/ 1793 w 3672"/>
                <a:gd name="T1" fmla="*/ 3193 h 3223"/>
                <a:gd name="T2" fmla="*/ 1130 w 3672"/>
                <a:gd name="T3" fmla="*/ 2950 h 3223"/>
                <a:gd name="T4" fmla="*/ 980 w 3672"/>
                <a:gd name="T5" fmla="*/ 2908 h 3223"/>
                <a:gd name="T6" fmla="*/ 948 w 3672"/>
                <a:gd name="T7" fmla="*/ 2814 h 3223"/>
                <a:gd name="T8" fmla="*/ 819 w 3672"/>
                <a:gd name="T9" fmla="*/ 2701 h 3223"/>
                <a:gd name="T10" fmla="*/ 939 w 3672"/>
                <a:gd name="T11" fmla="*/ 2629 h 3223"/>
                <a:gd name="T12" fmla="*/ 845 w 3672"/>
                <a:gd name="T13" fmla="*/ 2571 h 3223"/>
                <a:gd name="T14" fmla="*/ 1001 w 3672"/>
                <a:gd name="T15" fmla="*/ 2514 h 3223"/>
                <a:gd name="T16" fmla="*/ 944 w 3672"/>
                <a:gd name="T17" fmla="*/ 2398 h 3223"/>
                <a:gd name="T18" fmla="*/ 806 w 3672"/>
                <a:gd name="T19" fmla="*/ 2314 h 3223"/>
                <a:gd name="T20" fmla="*/ 714 w 3672"/>
                <a:gd name="T21" fmla="*/ 2041 h 3223"/>
                <a:gd name="T22" fmla="*/ 542 w 3672"/>
                <a:gd name="T23" fmla="*/ 2035 h 3223"/>
                <a:gd name="T24" fmla="*/ 501 w 3672"/>
                <a:gd name="T25" fmla="*/ 2196 h 3223"/>
                <a:gd name="T26" fmla="*/ 353 w 3672"/>
                <a:gd name="T27" fmla="*/ 1759 h 3223"/>
                <a:gd name="T28" fmla="*/ 453 w 3672"/>
                <a:gd name="T29" fmla="*/ 1650 h 3223"/>
                <a:gd name="T30" fmla="*/ 335 w 3672"/>
                <a:gd name="T31" fmla="*/ 1666 h 3223"/>
                <a:gd name="T32" fmla="*/ 287 w 3672"/>
                <a:gd name="T33" fmla="*/ 1512 h 3223"/>
                <a:gd name="T34" fmla="*/ 662 w 3672"/>
                <a:gd name="T35" fmla="*/ 1426 h 3223"/>
                <a:gd name="T36" fmla="*/ 743 w 3672"/>
                <a:gd name="T37" fmla="*/ 1252 h 3223"/>
                <a:gd name="T38" fmla="*/ 456 w 3672"/>
                <a:gd name="T39" fmla="*/ 936 h 3223"/>
                <a:gd name="T40" fmla="*/ 242 w 3672"/>
                <a:gd name="T41" fmla="*/ 450 h 3223"/>
                <a:gd name="T42" fmla="*/ 653 w 3672"/>
                <a:gd name="T43" fmla="*/ 324 h 3223"/>
                <a:gd name="T44" fmla="*/ 738 w 3672"/>
                <a:gd name="T45" fmla="*/ 253 h 3223"/>
                <a:gd name="T46" fmla="*/ 876 w 3672"/>
                <a:gd name="T47" fmla="*/ 265 h 3223"/>
                <a:gd name="T48" fmla="*/ 1344 w 3672"/>
                <a:gd name="T49" fmla="*/ 261 h 3223"/>
                <a:gd name="T50" fmla="*/ 1692 w 3672"/>
                <a:gd name="T51" fmla="*/ 327 h 3223"/>
                <a:gd name="T52" fmla="*/ 1830 w 3672"/>
                <a:gd name="T53" fmla="*/ 465 h 3223"/>
                <a:gd name="T54" fmla="*/ 2006 w 3672"/>
                <a:gd name="T55" fmla="*/ 327 h 3223"/>
                <a:gd name="T56" fmla="*/ 2181 w 3672"/>
                <a:gd name="T57" fmla="*/ 243 h 3223"/>
                <a:gd name="T58" fmla="*/ 2207 w 3672"/>
                <a:gd name="T59" fmla="*/ 76 h 3223"/>
                <a:gd name="T60" fmla="*/ 2366 w 3672"/>
                <a:gd name="T61" fmla="*/ 9 h 3223"/>
                <a:gd name="T62" fmla="*/ 2484 w 3672"/>
                <a:gd name="T63" fmla="*/ 13 h 3223"/>
                <a:gd name="T64" fmla="*/ 2702 w 3672"/>
                <a:gd name="T65" fmla="*/ 231 h 3223"/>
                <a:gd name="T66" fmla="*/ 2753 w 3672"/>
                <a:gd name="T67" fmla="*/ 486 h 3223"/>
                <a:gd name="T68" fmla="*/ 2741 w 3672"/>
                <a:gd name="T69" fmla="*/ 771 h 3223"/>
                <a:gd name="T70" fmla="*/ 2945 w 3672"/>
                <a:gd name="T71" fmla="*/ 1288 h 3223"/>
                <a:gd name="T72" fmla="*/ 3003 w 3672"/>
                <a:gd name="T73" fmla="*/ 1683 h 3223"/>
                <a:gd name="T74" fmla="*/ 3065 w 3672"/>
                <a:gd name="T75" fmla="*/ 1816 h 3223"/>
                <a:gd name="T76" fmla="*/ 3389 w 3672"/>
                <a:gd name="T77" fmla="*/ 1981 h 3223"/>
                <a:gd name="T78" fmla="*/ 3593 w 3672"/>
                <a:gd name="T79" fmla="*/ 2076 h 3223"/>
                <a:gd name="T80" fmla="*/ 3672 w 3672"/>
                <a:gd name="T81" fmla="*/ 2176 h 3223"/>
                <a:gd name="T82" fmla="*/ 3599 w 3672"/>
                <a:gd name="T83" fmla="*/ 2292 h 3223"/>
                <a:gd name="T84" fmla="*/ 3501 w 3672"/>
                <a:gd name="T85" fmla="*/ 2598 h 3223"/>
                <a:gd name="T86" fmla="*/ 3635 w 3672"/>
                <a:gd name="T87" fmla="*/ 2872 h 3223"/>
                <a:gd name="T88" fmla="*/ 3495 w 3672"/>
                <a:gd name="T89" fmla="*/ 2952 h 3223"/>
                <a:gd name="T90" fmla="*/ 3333 w 3672"/>
                <a:gd name="T91" fmla="*/ 2988 h 3223"/>
                <a:gd name="T92" fmla="*/ 3216 w 3672"/>
                <a:gd name="T93" fmla="*/ 2985 h 3223"/>
                <a:gd name="T94" fmla="*/ 3119 w 3672"/>
                <a:gd name="T95" fmla="*/ 2856 h 3223"/>
                <a:gd name="T96" fmla="*/ 2985 w 3672"/>
                <a:gd name="T97" fmla="*/ 2787 h 3223"/>
                <a:gd name="T98" fmla="*/ 2832 w 3672"/>
                <a:gd name="T99" fmla="*/ 2731 h 3223"/>
                <a:gd name="T100" fmla="*/ 2624 w 3672"/>
                <a:gd name="T101" fmla="*/ 2809 h 3223"/>
                <a:gd name="T102" fmla="*/ 2255 w 3672"/>
                <a:gd name="T103" fmla="*/ 2847 h 3223"/>
                <a:gd name="T104" fmla="*/ 2166 w 3672"/>
                <a:gd name="T105" fmla="*/ 2913 h 3223"/>
                <a:gd name="T106" fmla="*/ 2049 w 3672"/>
                <a:gd name="T107" fmla="*/ 3018 h 3223"/>
                <a:gd name="T108" fmla="*/ 1991 w 3672"/>
                <a:gd name="T109" fmla="*/ 3190 h 32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672"/>
                <a:gd name="T166" fmla="*/ 0 h 3223"/>
                <a:gd name="T167" fmla="*/ 3672 w 3672"/>
                <a:gd name="T168" fmla="*/ 3223 h 32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672" h="3223">
                  <a:moveTo>
                    <a:pt x="1958" y="3223"/>
                  </a:moveTo>
                  <a:lnTo>
                    <a:pt x="1793" y="3193"/>
                  </a:lnTo>
                  <a:lnTo>
                    <a:pt x="1146" y="2959"/>
                  </a:lnTo>
                  <a:lnTo>
                    <a:pt x="1130" y="2950"/>
                  </a:lnTo>
                  <a:lnTo>
                    <a:pt x="1082" y="2907"/>
                  </a:lnTo>
                  <a:lnTo>
                    <a:pt x="980" y="2908"/>
                  </a:lnTo>
                  <a:lnTo>
                    <a:pt x="935" y="2857"/>
                  </a:lnTo>
                  <a:lnTo>
                    <a:pt x="948" y="2814"/>
                  </a:lnTo>
                  <a:lnTo>
                    <a:pt x="944" y="2773"/>
                  </a:lnTo>
                  <a:lnTo>
                    <a:pt x="819" y="2701"/>
                  </a:lnTo>
                  <a:lnTo>
                    <a:pt x="903" y="2668"/>
                  </a:lnTo>
                  <a:lnTo>
                    <a:pt x="939" y="2629"/>
                  </a:lnTo>
                  <a:lnTo>
                    <a:pt x="872" y="2595"/>
                  </a:lnTo>
                  <a:lnTo>
                    <a:pt x="845" y="2571"/>
                  </a:lnTo>
                  <a:lnTo>
                    <a:pt x="968" y="2569"/>
                  </a:lnTo>
                  <a:lnTo>
                    <a:pt x="1001" y="2514"/>
                  </a:lnTo>
                  <a:lnTo>
                    <a:pt x="965" y="2469"/>
                  </a:lnTo>
                  <a:lnTo>
                    <a:pt x="944" y="2398"/>
                  </a:lnTo>
                  <a:lnTo>
                    <a:pt x="840" y="2374"/>
                  </a:lnTo>
                  <a:lnTo>
                    <a:pt x="806" y="2314"/>
                  </a:lnTo>
                  <a:lnTo>
                    <a:pt x="801" y="2148"/>
                  </a:lnTo>
                  <a:lnTo>
                    <a:pt x="714" y="2041"/>
                  </a:lnTo>
                  <a:lnTo>
                    <a:pt x="642" y="2011"/>
                  </a:lnTo>
                  <a:lnTo>
                    <a:pt x="542" y="2035"/>
                  </a:lnTo>
                  <a:lnTo>
                    <a:pt x="488" y="2106"/>
                  </a:lnTo>
                  <a:lnTo>
                    <a:pt x="501" y="2196"/>
                  </a:lnTo>
                  <a:lnTo>
                    <a:pt x="452" y="2227"/>
                  </a:lnTo>
                  <a:lnTo>
                    <a:pt x="353" y="1759"/>
                  </a:lnTo>
                  <a:lnTo>
                    <a:pt x="456" y="1717"/>
                  </a:lnTo>
                  <a:lnTo>
                    <a:pt x="453" y="1650"/>
                  </a:lnTo>
                  <a:lnTo>
                    <a:pt x="407" y="1666"/>
                  </a:lnTo>
                  <a:lnTo>
                    <a:pt x="335" y="1666"/>
                  </a:lnTo>
                  <a:lnTo>
                    <a:pt x="303" y="1576"/>
                  </a:lnTo>
                  <a:lnTo>
                    <a:pt x="287" y="1512"/>
                  </a:lnTo>
                  <a:lnTo>
                    <a:pt x="438" y="1468"/>
                  </a:lnTo>
                  <a:lnTo>
                    <a:pt x="662" y="1426"/>
                  </a:lnTo>
                  <a:lnTo>
                    <a:pt x="788" y="1383"/>
                  </a:lnTo>
                  <a:lnTo>
                    <a:pt x="743" y="1252"/>
                  </a:lnTo>
                  <a:lnTo>
                    <a:pt x="605" y="1107"/>
                  </a:lnTo>
                  <a:lnTo>
                    <a:pt x="456" y="936"/>
                  </a:lnTo>
                  <a:lnTo>
                    <a:pt x="0" y="907"/>
                  </a:lnTo>
                  <a:lnTo>
                    <a:pt x="242" y="450"/>
                  </a:lnTo>
                  <a:lnTo>
                    <a:pt x="585" y="337"/>
                  </a:lnTo>
                  <a:lnTo>
                    <a:pt x="653" y="324"/>
                  </a:lnTo>
                  <a:lnTo>
                    <a:pt x="692" y="303"/>
                  </a:lnTo>
                  <a:lnTo>
                    <a:pt x="738" y="253"/>
                  </a:lnTo>
                  <a:lnTo>
                    <a:pt x="824" y="246"/>
                  </a:lnTo>
                  <a:lnTo>
                    <a:pt x="876" y="265"/>
                  </a:lnTo>
                  <a:lnTo>
                    <a:pt x="1031" y="147"/>
                  </a:lnTo>
                  <a:lnTo>
                    <a:pt x="1344" y="261"/>
                  </a:lnTo>
                  <a:lnTo>
                    <a:pt x="1662" y="265"/>
                  </a:lnTo>
                  <a:lnTo>
                    <a:pt x="1692" y="327"/>
                  </a:lnTo>
                  <a:lnTo>
                    <a:pt x="1814" y="304"/>
                  </a:lnTo>
                  <a:lnTo>
                    <a:pt x="1830" y="465"/>
                  </a:lnTo>
                  <a:lnTo>
                    <a:pt x="1893" y="430"/>
                  </a:lnTo>
                  <a:lnTo>
                    <a:pt x="2006" y="327"/>
                  </a:lnTo>
                  <a:lnTo>
                    <a:pt x="2171" y="336"/>
                  </a:lnTo>
                  <a:lnTo>
                    <a:pt x="2181" y="243"/>
                  </a:lnTo>
                  <a:lnTo>
                    <a:pt x="2208" y="127"/>
                  </a:lnTo>
                  <a:lnTo>
                    <a:pt x="2207" y="76"/>
                  </a:lnTo>
                  <a:lnTo>
                    <a:pt x="2280" y="66"/>
                  </a:lnTo>
                  <a:lnTo>
                    <a:pt x="2366" y="9"/>
                  </a:lnTo>
                  <a:lnTo>
                    <a:pt x="2432" y="0"/>
                  </a:lnTo>
                  <a:lnTo>
                    <a:pt x="2484" y="13"/>
                  </a:lnTo>
                  <a:lnTo>
                    <a:pt x="2603" y="120"/>
                  </a:lnTo>
                  <a:lnTo>
                    <a:pt x="2702" y="231"/>
                  </a:lnTo>
                  <a:lnTo>
                    <a:pt x="2736" y="331"/>
                  </a:lnTo>
                  <a:lnTo>
                    <a:pt x="2753" y="486"/>
                  </a:lnTo>
                  <a:lnTo>
                    <a:pt x="2769" y="702"/>
                  </a:lnTo>
                  <a:lnTo>
                    <a:pt x="2741" y="771"/>
                  </a:lnTo>
                  <a:lnTo>
                    <a:pt x="2784" y="793"/>
                  </a:lnTo>
                  <a:lnTo>
                    <a:pt x="2945" y="1288"/>
                  </a:lnTo>
                  <a:lnTo>
                    <a:pt x="3053" y="1582"/>
                  </a:lnTo>
                  <a:lnTo>
                    <a:pt x="3003" y="1683"/>
                  </a:lnTo>
                  <a:lnTo>
                    <a:pt x="2999" y="1783"/>
                  </a:lnTo>
                  <a:lnTo>
                    <a:pt x="3065" y="1816"/>
                  </a:lnTo>
                  <a:lnTo>
                    <a:pt x="3186" y="1843"/>
                  </a:lnTo>
                  <a:lnTo>
                    <a:pt x="3389" y="1981"/>
                  </a:lnTo>
                  <a:lnTo>
                    <a:pt x="3540" y="2071"/>
                  </a:lnTo>
                  <a:lnTo>
                    <a:pt x="3593" y="2076"/>
                  </a:lnTo>
                  <a:lnTo>
                    <a:pt x="3599" y="2142"/>
                  </a:lnTo>
                  <a:lnTo>
                    <a:pt x="3672" y="2176"/>
                  </a:lnTo>
                  <a:lnTo>
                    <a:pt x="3660" y="2233"/>
                  </a:lnTo>
                  <a:lnTo>
                    <a:pt x="3599" y="2292"/>
                  </a:lnTo>
                  <a:lnTo>
                    <a:pt x="3603" y="2350"/>
                  </a:lnTo>
                  <a:lnTo>
                    <a:pt x="3501" y="2598"/>
                  </a:lnTo>
                  <a:lnTo>
                    <a:pt x="3660" y="2775"/>
                  </a:lnTo>
                  <a:lnTo>
                    <a:pt x="3635" y="2872"/>
                  </a:lnTo>
                  <a:lnTo>
                    <a:pt x="3584" y="2914"/>
                  </a:lnTo>
                  <a:lnTo>
                    <a:pt x="3495" y="2952"/>
                  </a:lnTo>
                  <a:lnTo>
                    <a:pt x="3383" y="2922"/>
                  </a:lnTo>
                  <a:lnTo>
                    <a:pt x="3333" y="2988"/>
                  </a:lnTo>
                  <a:lnTo>
                    <a:pt x="3260" y="2956"/>
                  </a:lnTo>
                  <a:lnTo>
                    <a:pt x="3216" y="2985"/>
                  </a:lnTo>
                  <a:lnTo>
                    <a:pt x="3138" y="2917"/>
                  </a:lnTo>
                  <a:lnTo>
                    <a:pt x="3119" y="2856"/>
                  </a:lnTo>
                  <a:lnTo>
                    <a:pt x="3059" y="2892"/>
                  </a:lnTo>
                  <a:lnTo>
                    <a:pt x="2985" y="2787"/>
                  </a:lnTo>
                  <a:lnTo>
                    <a:pt x="2961" y="2805"/>
                  </a:lnTo>
                  <a:lnTo>
                    <a:pt x="2832" y="2731"/>
                  </a:lnTo>
                  <a:lnTo>
                    <a:pt x="2804" y="2793"/>
                  </a:lnTo>
                  <a:lnTo>
                    <a:pt x="2624" y="2809"/>
                  </a:lnTo>
                  <a:lnTo>
                    <a:pt x="2426" y="2833"/>
                  </a:lnTo>
                  <a:lnTo>
                    <a:pt x="2255" y="2847"/>
                  </a:lnTo>
                  <a:lnTo>
                    <a:pt x="2174" y="2808"/>
                  </a:lnTo>
                  <a:lnTo>
                    <a:pt x="2166" y="2913"/>
                  </a:lnTo>
                  <a:lnTo>
                    <a:pt x="2120" y="3013"/>
                  </a:lnTo>
                  <a:lnTo>
                    <a:pt x="2049" y="3018"/>
                  </a:lnTo>
                  <a:lnTo>
                    <a:pt x="1992" y="3115"/>
                  </a:lnTo>
                  <a:lnTo>
                    <a:pt x="1991" y="3190"/>
                  </a:lnTo>
                  <a:lnTo>
                    <a:pt x="1958" y="3223"/>
                  </a:lnTo>
                  <a:close/>
                </a:path>
              </a:pathLst>
            </a:custGeom>
            <a:solidFill>
              <a:srgbClr val="AA0B1E"/>
            </a:solidFill>
            <a:ln w="6350" cmpd="sng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09">
              <a:extLst>
                <a:ext uri="{FF2B5EF4-FFF2-40B4-BE49-F238E27FC236}">
                  <a16:creationId xmlns:a16="http://schemas.microsoft.com/office/drawing/2014/main" id="{E5DD10EB-561F-75BA-C7D4-9FFDF415F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923" y="4361208"/>
              <a:ext cx="2186154" cy="1069880"/>
            </a:xfrm>
            <a:custGeom>
              <a:avLst/>
              <a:gdLst>
                <a:gd name="T0" fmla="*/ 5196 w 8145"/>
                <a:gd name="T1" fmla="*/ 3162 h 3986"/>
                <a:gd name="T2" fmla="*/ 4776 w 8145"/>
                <a:gd name="T3" fmla="*/ 3068 h 3986"/>
                <a:gd name="T4" fmla="*/ 4605 w 8145"/>
                <a:gd name="T5" fmla="*/ 2787 h 3986"/>
                <a:gd name="T6" fmla="*/ 4184 w 8145"/>
                <a:gd name="T7" fmla="*/ 2415 h 3986"/>
                <a:gd name="T8" fmla="*/ 3410 w 8145"/>
                <a:gd name="T9" fmla="*/ 2604 h 3986"/>
                <a:gd name="T10" fmla="*/ 2045 w 8145"/>
                <a:gd name="T11" fmla="*/ 3227 h 3986"/>
                <a:gd name="T12" fmla="*/ 2394 w 8145"/>
                <a:gd name="T13" fmla="*/ 3461 h 3986"/>
                <a:gd name="T14" fmla="*/ 2019 w 8145"/>
                <a:gd name="T15" fmla="*/ 3657 h 3986"/>
                <a:gd name="T16" fmla="*/ 1596 w 8145"/>
                <a:gd name="T17" fmla="*/ 3486 h 3986"/>
                <a:gd name="T18" fmla="*/ 1298 w 8145"/>
                <a:gd name="T19" fmla="*/ 3912 h 3986"/>
                <a:gd name="T20" fmla="*/ 1124 w 8145"/>
                <a:gd name="T21" fmla="*/ 3755 h 3986"/>
                <a:gd name="T22" fmla="*/ 1382 w 8145"/>
                <a:gd name="T23" fmla="*/ 3518 h 3986"/>
                <a:gd name="T24" fmla="*/ 977 w 8145"/>
                <a:gd name="T25" fmla="*/ 3462 h 3986"/>
                <a:gd name="T26" fmla="*/ 615 w 8145"/>
                <a:gd name="T27" fmla="*/ 3063 h 3986"/>
                <a:gd name="T28" fmla="*/ 617 w 8145"/>
                <a:gd name="T29" fmla="*/ 2795 h 3986"/>
                <a:gd name="T30" fmla="*/ 383 w 8145"/>
                <a:gd name="T31" fmla="*/ 2874 h 3986"/>
                <a:gd name="T32" fmla="*/ 293 w 8145"/>
                <a:gd name="T33" fmla="*/ 2877 h 3986"/>
                <a:gd name="T34" fmla="*/ 47 w 8145"/>
                <a:gd name="T35" fmla="*/ 2705 h 3986"/>
                <a:gd name="T36" fmla="*/ 264 w 8145"/>
                <a:gd name="T37" fmla="*/ 2271 h 3986"/>
                <a:gd name="T38" fmla="*/ 458 w 8145"/>
                <a:gd name="T39" fmla="*/ 2246 h 3986"/>
                <a:gd name="T40" fmla="*/ 678 w 8145"/>
                <a:gd name="T41" fmla="*/ 1872 h 3986"/>
                <a:gd name="T42" fmla="*/ 1028 w 8145"/>
                <a:gd name="T43" fmla="*/ 1553 h 3986"/>
                <a:gd name="T44" fmla="*/ 2108 w 8145"/>
                <a:gd name="T45" fmla="*/ 974 h 3986"/>
                <a:gd name="T46" fmla="*/ 2808 w 8145"/>
                <a:gd name="T47" fmla="*/ 273 h 3986"/>
                <a:gd name="T48" fmla="*/ 3011 w 8145"/>
                <a:gd name="T49" fmla="*/ 33 h 3986"/>
                <a:gd name="T50" fmla="*/ 3144 w 8145"/>
                <a:gd name="T51" fmla="*/ 108 h 3986"/>
                <a:gd name="T52" fmla="*/ 3398 w 8145"/>
                <a:gd name="T53" fmla="*/ 60 h 3986"/>
                <a:gd name="T54" fmla="*/ 3647 w 8145"/>
                <a:gd name="T55" fmla="*/ 66 h 3986"/>
                <a:gd name="T56" fmla="*/ 4338 w 8145"/>
                <a:gd name="T57" fmla="*/ 129 h 3986"/>
                <a:gd name="T58" fmla="*/ 4920 w 8145"/>
                <a:gd name="T59" fmla="*/ 231 h 3986"/>
                <a:gd name="T60" fmla="*/ 5325 w 8145"/>
                <a:gd name="T61" fmla="*/ 159 h 3986"/>
                <a:gd name="T62" fmla="*/ 5768 w 8145"/>
                <a:gd name="T63" fmla="*/ 59 h 3986"/>
                <a:gd name="T64" fmla="*/ 6408 w 8145"/>
                <a:gd name="T65" fmla="*/ 219 h 3986"/>
                <a:gd name="T66" fmla="*/ 6863 w 8145"/>
                <a:gd name="T67" fmla="*/ 338 h 3986"/>
                <a:gd name="T68" fmla="*/ 7011 w 8145"/>
                <a:gd name="T69" fmla="*/ 257 h 3986"/>
                <a:gd name="T70" fmla="*/ 7169 w 8145"/>
                <a:gd name="T71" fmla="*/ 203 h 3986"/>
                <a:gd name="T72" fmla="*/ 7401 w 8145"/>
                <a:gd name="T73" fmla="*/ 504 h 3986"/>
                <a:gd name="T74" fmla="*/ 7500 w 8145"/>
                <a:gd name="T75" fmla="*/ 690 h 3986"/>
                <a:gd name="T76" fmla="*/ 7641 w 8145"/>
                <a:gd name="T77" fmla="*/ 749 h 3986"/>
                <a:gd name="T78" fmla="*/ 7826 w 8145"/>
                <a:gd name="T79" fmla="*/ 1143 h 3986"/>
                <a:gd name="T80" fmla="*/ 8145 w 8145"/>
                <a:gd name="T81" fmla="*/ 1973 h 3986"/>
                <a:gd name="T82" fmla="*/ 7841 w 8145"/>
                <a:gd name="T83" fmla="*/ 2370 h 3986"/>
                <a:gd name="T84" fmla="*/ 7301 w 8145"/>
                <a:gd name="T85" fmla="*/ 2703 h 3986"/>
                <a:gd name="T86" fmla="*/ 6405 w 8145"/>
                <a:gd name="T87" fmla="*/ 3414 h 3986"/>
                <a:gd name="T88" fmla="*/ 5993 w 8145"/>
                <a:gd name="T89" fmla="*/ 2663 h 398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145"/>
                <a:gd name="T136" fmla="*/ 0 h 3986"/>
                <a:gd name="T137" fmla="*/ 8145 w 8145"/>
                <a:gd name="T138" fmla="*/ 3986 h 398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145" h="3986">
                  <a:moveTo>
                    <a:pt x="5964" y="2624"/>
                  </a:moveTo>
                  <a:lnTo>
                    <a:pt x="5364" y="3143"/>
                  </a:lnTo>
                  <a:lnTo>
                    <a:pt x="5196" y="3162"/>
                  </a:lnTo>
                  <a:lnTo>
                    <a:pt x="5057" y="3147"/>
                  </a:lnTo>
                  <a:lnTo>
                    <a:pt x="4926" y="3078"/>
                  </a:lnTo>
                  <a:lnTo>
                    <a:pt x="4776" y="3068"/>
                  </a:lnTo>
                  <a:lnTo>
                    <a:pt x="4641" y="3123"/>
                  </a:lnTo>
                  <a:lnTo>
                    <a:pt x="4614" y="2966"/>
                  </a:lnTo>
                  <a:lnTo>
                    <a:pt x="4605" y="2787"/>
                  </a:lnTo>
                  <a:lnTo>
                    <a:pt x="4575" y="2550"/>
                  </a:lnTo>
                  <a:lnTo>
                    <a:pt x="4511" y="2364"/>
                  </a:lnTo>
                  <a:lnTo>
                    <a:pt x="4184" y="2415"/>
                  </a:lnTo>
                  <a:lnTo>
                    <a:pt x="4047" y="2406"/>
                  </a:lnTo>
                  <a:lnTo>
                    <a:pt x="3929" y="2379"/>
                  </a:lnTo>
                  <a:lnTo>
                    <a:pt x="3410" y="2604"/>
                  </a:lnTo>
                  <a:lnTo>
                    <a:pt x="3120" y="2642"/>
                  </a:lnTo>
                  <a:lnTo>
                    <a:pt x="2718" y="2877"/>
                  </a:lnTo>
                  <a:lnTo>
                    <a:pt x="2045" y="3227"/>
                  </a:lnTo>
                  <a:lnTo>
                    <a:pt x="2033" y="3434"/>
                  </a:lnTo>
                  <a:lnTo>
                    <a:pt x="2013" y="3555"/>
                  </a:lnTo>
                  <a:lnTo>
                    <a:pt x="2394" y="3461"/>
                  </a:lnTo>
                  <a:lnTo>
                    <a:pt x="2373" y="3600"/>
                  </a:lnTo>
                  <a:lnTo>
                    <a:pt x="2304" y="3644"/>
                  </a:lnTo>
                  <a:lnTo>
                    <a:pt x="2019" y="3657"/>
                  </a:lnTo>
                  <a:lnTo>
                    <a:pt x="1856" y="3602"/>
                  </a:lnTo>
                  <a:lnTo>
                    <a:pt x="1617" y="3554"/>
                  </a:lnTo>
                  <a:lnTo>
                    <a:pt x="1596" y="3486"/>
                  </a:lnTo>
                  <a:lnTo>
                    <a:pt x="1442" y="3600"/>
                  </a:lnTo>
                  <a:lnTo>
                    <a:pt x="1226" y="3819"/>
                  </a:lnTo>
                  <a:lnTo>
                    <a:pt x="1298" y="3912"/>
                  </a:lnTo>
                  <a:lnTo>
                    <a:pt x="1268" y="3986"/>
                  </a:lnTo>
                  <a:lnTo>
                    <a:pt x="1100" y="3849"/>
                  </a:lnTo>
                  <a:lnTo>
                    <a:pt x="1124" y="3755"/>
                  </a:lnTo>
                  <a:lnTo>
                    <a:pt x="1236" y="3749"/>
                  </a:lnTo>
                  <a:lnTo>
                    <a:pt x="1383" y="3606"/>
                  </a:lnTo>
                  <a:lnTo>
                    <a:pt x="1382" y="3518"/>
                  </a:lnTo>
                  <a:lnTo>
                    <a:pt x="1323" y="3405"/>
                  </a:lnTo>
                  <a:lnTo>
                    <a:pt x="1130" y="3548"/>
                  </a:lnTo>
                  <a:lnTo>
                    <a:pt x="977" y="3462"/>
                  </a:lnTo>
                  <a:lnTo>
                    <a:pt x="869" y="3291"/>
                  </a:lnTo>
                  <a:lnTo>
                    <a:pt x="687" y="3165"/>
                  </a:lnTo>
                  <a:lnTo>
                    <a:pt x="615" y="3063"/>
                  </a:lnTo>
                  <a:lnTo>
                    <a:pt x="573" y="2954"/>
                  </a:lnTo>
                  <a:lnTo>
                    <a:pt x="660" y="2913"/>
                  </a:lnTo>
                  <a:lnTo>
                    <a:pt x="617" y="2795"/>
                  </a:lnTo>
                  <a:lnTo>
                    <a:pt x="551" y="2759"/>
                  </a:lnTo>
                  <a:lnTo>
                    <a:pt x="488" y="2933"/>
                  </a:lnTo>
                  <a:lnTo>
                    <a:pt x="383" y="2874"/>
                  </a:lnTo>
                  <a:lnTo>
                    <a:pt x="363" y="2711"/>
                  </a:lnTo>
                  <a:lnTo>
                    <a:pt x="213" y="2742"/>
                  </a:lnTo>
                  <a:lnTo>
                    <a:pt x="293" y="2877"/>
                  </a:lnTo>
                  <a:lnTo>
                    <a:pt x="272" y="2942"/>
                  </a:lnTo>
                  <a:lnTo>
                    <a:pt x="59" y="2823"/>
                  </a:lnTo>
                  <a:lnTo>
                    <a:pt x="47" y="2705"/>
                  </a:lnTo>
                  <a:lnTo>
                    <a:pt x="0" y="2451"/>
                  </a:lnTo>
                  <a:lnTo>
                    <a:pt x="198" y="2346"/>
                  </a:lnTo>
                  <a:lnTo>
                    <a:pt x="264" y="2271"/>
                  </a:lnTo>
                  <a:lnTo>
                    <a:pt x="276" y="2198"/>
                  </a:lnTo>
                  <a:lnTo>
                    <a:pt x="344" y="2166"/>
                  </a:lnTo>
                  <a:lnTo>
                    <a:pt x="458" y="2246"/>
                  </a:lnTo>
                  <a:lnTo>
                    <a:pt x="596" y="2075"/>
                  </a:lnTo>
                  <a:lnTo>
                    <a:pt x="710" y="1995"/>
                  </a:lnTo>
                  <a:lnTo>
                    <a:pt x="678" y="1872"/>
                  </a:lnTo>
                  <a:lnTo>
                    <a:pt x="773" y="1776"/>
                  </a:lnTo>
                  <a:lnTo>
                    <a:pt x="842" y="1683"/>
                  </a:lnTo>
                  <a:lnTo>
                    <a:pt x="1028" y="1553"/>
                  </a:lnTo>
                  <a:lnTo>
                    <a:pt x="987" y="1455"/>
                  </a:lnTo>
                  <a:lnTo>
                    <a:pt x="1548" y="1337"/>
                  </a:lnTo>
                  <a:lnTo>
                    <a:pt x="2108" y="974"/>
                  </a:lnTo>
                  <a:lnTo>
                    <a:pt x="2763" y="437"/>
                  </a:lnTo>
                  <a:lnTo>
                    <a:pt x="2768" y="359"/>
                  </a:lnTo>
                  <a:lnTo>
                    <a:pt x="2808" y="273"/>
                  </a:lnTo>
                  <a:lnTo>
                    <a:pt x="2829" y="161"/>
                  </a:lnTo>
                  <a:lnTo>
                    <a:pt x="2874" y="35"/>
                  </a:lnTo>
                  <a:lnTo>
                    <a:pt x="3011" y="33"/>
                  </a:lnTo>
                  <a:lnTo>
                    <a:pt x="3077" y="0"/>
                  </a:lnTo>
                  <a:lnTo>
                    <a:pt x="3134" y="44"/>
                  </a:lnTo>
                  <a:lnTo>
                    <a:pt x="3144" y="108"/>
                  </a:lnTo>
                  <a:lnTo>
                    <a:pt x="3200" y="140"/>
                  </a:lnTo>
                  <a:lnTo>
                    <a:pt x="3288" y="41"/>
                  </a:lnTo>
                  <a:lnTo>
                    <a:pt x="3398" y="60"/>
                  </a:lnTo>
                  <a:lnTo>
                    <a:pt x="3504" y="95"/>
                  </a:lnTo>
                  <a:lnTo>
                    <a:pt x="3602" y="96"/>
                  </a:lnTo>
                  <a:lnTo>
                    <a:pt x="3647" y="66"/>
                  </a:lnTo>
                  <a:lnTo>
                    <a:pt x="3867" y="78"/>
                  </a:lnTo>
                  <a:lnTo>
                    <a:pt x="4101" y="30"/>
                  </a:lnTo>
                  <a:lnTo>
                    <a:pt x="4338" y="129"/>
                  </a:lnTo>
                  <a:lnTo>
                    <a:pt x="4590" y="189"/>
                  </a:lnTo>
                  <a:lnTo>
                    <a:pt x="4773" y="231"/>
                  </a:lnTo>
                  <a:lnTo>
                    <a:pt x="4920" y="231"/>
                  </a:lnTo>
                  <a:lnTo>
                    <a:pt x="4986" y="171"/>
                  </a:lnTo>
                  <a:lnTo>
                    <a:pt x="5039" y="215"/>
                  </a:lnTo>
                  <a:lnTo>
                    <a:pt x="5325" y="159"/>
                  </a:lnTo>
                  <a:lnTo>
                    <a:pt x="5472" y="131"/>
                  </a:lnTo>
                  <a:lnTo>
                    <a:pt x="5534" y="120"/>
                  </a:lnTo>
                  <a:lnTo>
                    <a:pt x="5768" y="59"/>
                  </a:lnTo>
                  <a:lnTo>
                    <a:pt x="5922" y="98"/>
                  </a:lnTo>
                  <a:lnTo>
                    <a:pt x="6027" y="141"/>
                  </a:lnTo>
                  <a:lnTo>
                    <a:pt x="6408" y="219"/>
                  </a:lnTo>
                  <a:lnTo>
                    <a:pt x="6650" y="221"/>
                  </a:lnTo>
                  <a:lnTo>
                    <a:pt x="6702" y="222"/>
                  </a:lnTo>
                  <a:lnTo>
                    <a:pt x="6863" y="338"/>
                  </a:lnTo>
                  <a:lnTo>
                    <a:pt x="6915" y="284"/>
                  </a:lnTo>
                  <a:lnTo>
                    <a:pt x="6965" y="285"/>
                  </a:lnTo>
                  <a:lnTo>
                    <a:pt x="7011" y="257"/>
                  </a:lnTo>
                  <a:lnTo>
                    <a:pt x="7061" y="245"/>
                  </a:lnTo>
                  <a:lnTo>
                    <a:pt x="7121" y="200"/>
                  </a:lnTo>
                  <a:lnTo>
                    <a:pt x="7169" y="203"/>
                  </a:lnTo>
                  <a:lnTo>
                    <a:pt x="7202" y="288"/>
                  </a:lnTo>
                  <a:lnTo>
                    <a:pt x="7277" y="375"/>
                  </a:lnTo>
                  <a:lnTo>
                    <a:pt x="7401" y="504"/>
                  </a:lnTo>
                  <a:lnTo>
                    <a:pt x="7439" y="593"/>
                  </a:lnTo>
                  <a:lnTo>
                    <a:pt x="7487" y="620"/>
                  </a:lnTo>
                  <a:lnTo>
                    <a:pt x="7500" y="690"/>
                  </a:lnTo>
                  <a:lnTo>
                    <a:pt x="7566" y="689"/>
                  </a:lnTo>
                  <a:lnTo>
                    <a:pt x="7608" y="690"/>
                  </a:lnTo>
                  <a:lnTo>
                    <a:pt x="7641" y="749"/>
                  </a:lnTo>
                  <a:lnTo>
                    <a:pt x="7683" y="752"/>
                  </a:lnTo>
                  <a:lnTo>
                    <a:pt x="7740" y="910"/>
                  </a:lnTo>
                  <a:lnTo>
                    <a:pt x="7826" y="1143"/>
                  </a:lnTo>
                  <a:lnTo>
                    <a:pt x="7901" y="1292"/>
                  </a:lnTo>
                  <a:lnTo>
                    <a:pt x="8127" y="1962"/>
                  </a:lnTo>
                  <a:lnTo>
                    <a:pt x="8145" y="1973"/>
                  </a:lnTo>
                  <a:lnTo>
                    <a:pt x="8033" y="2067"/>
                  </a:lnTo>
                  <a:lnTo>
                    <a:pt x="7896" y="2352"/>
                  </a:lnTo>
                  <a:lnTo>
                    <a:pt x="7841" y="2370"/>
                  </a:lnTo>
                  <a:lnTo>
                    <a:pt x="7769" y="2424"/>
                  </a:lnTo>
                  <a:lnTo>
                    <a:pt x="7349" y="2666"/>
                  </a:lnTo>
                  <a:lnTo>
                    <a:pt x="7301" y="2703"/>
                  </a:lnTo>
                  <a:lnTo>
                    <a:pt x="7295" y="2831"/>
                  </a:lnTo>
                  <a:lnTo>
                    <a:pt x="6537" y="3302"/>
                  </a:lnTo>
                  <a:lnTo>
                    <a:pt x="6405" y="3414"/>
                  </a:lnTo>
                  <a:lnTo>
                    <a:pt x="6342" y="3299"/>
                  </a:lnTo>
                  <a:lnTo>
                    <a:pt x="5988" y="2720"/>
                  </a:lnTo>
                  <a:lnTo>
                    <a:pt x="5993" y="2663"/>
                  </a:lnTo>
                  <a:lnTo>
                    <a:pt x="5964" y="26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10">
              <a:extLst>
                <a:ext uri="{FF2B5EF4-FFF2-40B4-BE49-F238E27FC236}">
                  <a16:creationId xmlns:a16="http://schemas.microsoft.com/office/drawing/2014/main" id="{C3F9691C-ED1B-CE3E-305A-A36300A27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505" y="3608320"/>
              <a:ext cx="948541" cy="596674"/>
            </a:xfrm>
            <a:custGeom>
              <a:avLst/>
              <a:gdLst>
                <a:gd name="T0" fmla="*/ 524 w 3534"/>
                <a:gd name="T1" fmla="*/ 2135 h 2223"/>
                <a:gd name="T2" fmla="*/ 162 w 3534"/>
                <a:gd name="T3" fmla="*/ 2169 h 2223"/>
                <a:gd name="T4" fmla="*/ 141 w 3534"/>
                <a:gd name="T5" fmla="*/ 2013 h 2223"/>
                <a:gd name="T6" fmla="*/ 200 w 3534"/>
                <a:gd name="T7" fmla="*/ 1895 h 2223"/>
                <a:gd name="T8" fmla="*/ 0 w 3534"/>
                <a:gd name="T9" fmla="*/ 1785 h 2223"/>
                <a:gd name="T10" fmla="*/ 39 w 3534"/>
                <a:gd name="T11" fmla="*/ 1560 h 2223"/>
                <a:gd name="T12" fmla="*/ 62 w 3534"/>
                <a:gd name="T13" fmla="*/ 1472 h 2223"/>
                <a:gd name="T14" fmla="*/ 120 w 3534"/>
                <a:gd name="T15" fmla="*/ 1307 h 2223"/>
                <a:gd name="T16" fmla="*/ 237 w 3534"/>
                <a:gd name="T17" fmla="*/ 1196 h 2223"/>
                <a:gd name="T18" fmla="*/ 324 w 3534"/>
                <a:gd name="T19" fmla="*/ 1131 h 2223"/>
                <a:gd name="T20" fmla="*/ 705 w 3534"/>
                <a:gd name="T21" fmla="*/ 1094 h 2223"/>
                <a:gd name="T22" fmla="*/ 902 w 3534"/>
                <a:gd name="T23" fmla="*/ 1017 h 2223"/>
                <a:gd name="T24" fmla="*/ 1056 w 3534"/>
                <a:gd name="T25" fmla="*/ 1073 h 2223"/>
                <a:gd name="T26" fmla="*/ 1193 w 3534"/>
                <a:gd name="T27" fmla="*/ 1140 h 2223"/>
                <a:gd name="T28" fmla="*/ 1287 w 3534"/>
                <a:gd name="T29" fmla="*/ 1269 h 2223"/>
                <a:gd name="T30" fmla="*/ 1409 w 3534"/>
                <a:gd name="T31" fmla="*/ 1274 h 2223"/>
                <a:gd name="T32" fmla="*/ 1566 w 3534"/>
                <a:gd name="T33" fmla="*/ 1238 h 2223"/>
                <a:gd name="T34" fmla="*/ 1706 w 3534"/>
                <a:gd name="T35" fmla="*/ 1158 h 2223"/>
                <a:gd name="T36" fmla="*/ 1574 w 3534"/>
                <a:gd name="T37" fmla="*/ 881 h 2223"/>
                <a:gd name="T38" fmla="*/ 1671 w 3534"/>
                <a:gd name="T39" fmla="*/ 579 h 2223"/>
                <a:gd name="T40" fmla="*/ 1743 w 3534"/>
                <a:gd name="T41" fmla="*/ 461 h 2223"/>
                <a:gd name="T42" fmla="*/ 1665 w 3534"/>
                <a:gd name="T43" fmla="*/ 360 h 2223"/>
                <a:gd name="T44" fmla="*/ 1461 w 3534"/>
                <a:gd name="T45" fmla="*/ 267 h 2223"/>
                <a:gd name="T46" fmla="*/ 1919 w 3534"/>
                <a:gd name="T47" fmla="*/ 84 h 2223"/>
                <a:gd name="T48" fmla="*/ 2006 w 3534"/>
                <a:gd name="T49" fmla="*/ 105 h 2223"/>
                <a:gd name="T50" fmla="*/ 2268 w 3534"/>
                <a:gd name="T51" fmla="*/ 231 h 2223"/>
                <a:gd name="T52" fmla="*/ 2486 w 3534"/>
                <a:gd name="T53" fmla="*/ 366 h 2223"/>
                <a:gd name="T54" fmla="*/ 2619 w 3534"/>
                <a:gd name="T55" fmla="*/ 509 h 2223"/>
                <a:gd name="T56" fmla="*/ 2975 w 3534"/>
                <a:gd name="T57" fmla="*/ 494 h 2223"/>
                <a:gd name="T58" fmla="*/ 3087 w 3534"/>
                <a:gd name="T59" fmla="*/ 678 h 2223"/>
                <a:gd name="T60" fmla="*/ 3063 w 3534"/>
                <a:gd name="T61" fmla="*/ 837 h 2223"/>
                <a:gd name="T62" fmla="*/ 3051 w 3534"/>
                <a:gd name="T63" fmla="*/ 1037 h 2223"/>
                <a:gd name="T64" fmla="*/ 2925 w 3534"/>
                <a:gd name="T65" fmla="*/ 1260 h 2223"/>
                <a:gd name="T66" fmla="*/ 2864 w 3534"/>
                <a:gd name="T67" fmla="*/ 1482 h 2223"/>
                <a:gd name="T68" fmla="*/ 3000 w 3534"/>
                <a:gd name="T69" fmla="*/ 1520 h 2223"/>
                <a:gd name="T70" fmla="*/ 3162 w 3534"/>
                <a:gd name="T71" fmla="*/ 1698 h 2223"/>
                <a:gd name="T72" fmla="*/ 3432 w 3534"/>
                <a:gd name="T73" fmla="*/ 1973 h 2223"/>
                <a:gd name="T74" fmla="*/ 3528 w 3534"/>
                <a:gd name="T75" fmla="*/ 2078 h 2223"/>
                <a:gd name="T76" fmla="*/ 3399 w 3534"/>
                <a:gd name="T77" fmla="*/ 2036 h 2223"/>
                <a:gd name="T78" fmla="*/ 3279 w 3534"/>
                <a:gd name="T79" fmla="*/ 2109 h 2223"/>
                <a:gd name="T80" fmla="*/ 3191 w 3534"/>
                <a:gd name="T81" fmla="*/ 2022 h 2223"/>
                <a:gd name="T82" fmla="*/ 3119 w 3534"/>
                <a:gd name="T83" fmla="*/ 1968 h 2223"/>
                <a:gd name="T84" fmla="*/ 2996 w 3534"/>
                <a:gd name="T85" fmla="*/ 1872 h 2223"/>
                <a:gd name="T86" fmla="*/ 2766 w 3534"/>
                <a:gd name="T87" fmla="*/ 1778 h 2223"/>
                <a:gd name="T88" fmla="*/ 2723 w 3534"/>
                <a:gd name="T89" fmla="*/ 1674 h 2223"/>
                <a:gd name="T90" fmla="*/ 2496 w 3534"/>
                <a:gd name="T91" fmla="*/ 1598 h 2223"/>
                <a:gd name="T92" fmla="*/ 2349 w 3534"/>
                <a:gd name="T93" fmla="*/ 1599 h 2223"/>
                <a:gd name="T94" fmla="*/ 2210 w 3534"/>
                <a:gd name="T95" fmla="*/ 1703 h 2223"/>
                <a:gd name="T96" fmla="*/ 2037 w 3534"/>
                <a:gd name="T97" fmla="*/ 1937 h 2223"/>
                <a:gd name="T98" fmla="*/ 1491 w 3534"/>
                <a:gd name="T99" fmla="*/ 1650 h 2223"/>
                <a:gd name="T100" fmla="*/ 1584 w 3534"/>
                <a:gd name="T101" fmla="*/ 2094 h 2223"/>
                <a:gd name="T102" fmla="*/ 1124 w 3534"/>
                <a:gd name="T103" fmla="*/ 1983 h 2223"/>
                <a:gd name="T104" fmla="*/ 1083 w 3534"/>
                <a:gd name="T105" fmla="*/ 2151 h 2223"/>
                <a:gd name="T106" fmla="*/ 899 w 3534"/>
                <a:gd name="T107" fmla="*/ 2220 h 2223"/>
                <a:gd name="T108" fmla="*/ 753 w 3534"/>
                <a:gd name="T109" fmla="*/ 2142 h 22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534"/>
                <a:gd name="T166" fmla="*/ 0 h 2223"/>
                <a:gd name="T167" fmla="*/ 3534 w 3534"/>
                <a:gd name="T168" fmla="*/ 2223 h 22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534" h="2223">
                  <a:moveTo>
                    <a:pt x="753" y="2142"/>
                  </a:moveTo>
                  <a:lnTo>
                    <a:pt x="524" y="2135"/>
                  </a:lnTo>
                  <a:lnTo>
                    <a:pt x="519" y="2183"/>
                  </a:lnTo>
                  <a:lnTo>
                    <a:pt x="162" y="2169"/>
                  </a:lnTo>
                  <a:lnTo>
                    <a:pt x="164" y="2084"/>
                  </a:lnTo>
                  <a:lnTo>
                    <a:pt x="141" y="2013"/>
                  </a:lnTo>
                  <a:lnTo>
                    <a:pt x="182" y="1980"/>
                  </a:lnTo>
                  <a:lnTo>
                    <a:pt x="200" y="1895"/>
                  </a:lnTo>
                  <a:lnTo>
                    <a:pt x="233" y="1854"/>
                  </a:lnTo>
                  <a:lnTo>
                    <a:pt x="0" y="1785"/>
                  </a:lnTo>
                  <a:lnTo>
                    <a:pt x="6" y="1593"/>
                  </a:lnTo>
                  <a:lnTo>
                    <a:pt x="39" y="1560"/>
                  </a:lnTo>
                  <a:lnTo>
                    <a:pt x="29" y="1512"/>
                  </a:lnTo>
                  <a:lnTo>
                    <a:pt x="62" y="1472"/>
                  </a:lnTo>
                  <a:lnTo>
                    <a:pt x="62" y="1395"/>
                  </a:lnTo>
                  <a:lnTo>
                    <a:pt x="120" y="1307"/>
                  </a:lnTo>
                  <a:lnTo>
                    <a:pt x="192" y="1295"/>
                  </a:lnTo>
                  <a:lnTo>
                    <a:pt x="237" y="1196"/>
                  </a:lnTo>
                  <a:lnTo>
                    <a:pt x="243" y="1094"/>
                  </a:lnTo>
                  <a:lnTo>
                    <a:pt x="324" y="1131"/>
                  </a:lnTo>
                  <a:lnTo>
                    <a:pt x="501" y="1119"/>
                  </a:lnTo>
                  <a:lnTo>
                    <a:pt x="705" y="1094"/>
                  </a:lnTo>
                  <a:lnTo>
                    <a:pt x="876" y="1080"/>
                  </a:lnTo>
                  <a:lnTo>
                    <a:pt x="902" y="1017"/>
                  </a:lnTo>
                  <a:lnTo>
                    <a:pt x="1031" y="1088"/>
                  </a:lnTo>
                  <a:lnTo>
                    <a:pt x="1056" y="1073"/>
                  </a:lnTo>
                  <a:lnTo>
                    <a:pt x="1131" y="1176"/>
                  </a:lnTo>
                  <a:lnTo>
                    <a:pt x="1193" y="1140"/>
                  </a:lnTo>
                  <a:lnTo>
                    <a:pt x="1209" y="1202"/>
                  </a:lnTo>
                  <a:lnTo>
                    <a:pt x="1287" y="1269"/>
                  </a:lnTo>
                  <a:lnTo>
                    <a:pt x="1331" y="1242"/>
                  </a:lnTo>
                  <a:lnTo>
                    <a:pt x="1409" y="1274"/>
                  </a:lnTo>
                  <a:lnTo>
                    <a:pt x="1457" y="1209"/>
                  </a:lnTo>
                  <a:lnTo>
                    <a:pt x="1566" y="1238"/>
                  </a:lnTo>
                  <a:lnTo>
                    <a:pt x="1653" y="1202"/>
                  </a:lnTo>
                  <a:lnTo>
                    <a:pt x="1706" y="1158"/>
                  </a:lnTo>
                  <a:lnTo>
                    <a:pt x="1731" y="1062"/>
                  </a:lnTo>
                  <a:lnTo>
                    <a:pt x="1574" y="881"/>
                  </a:lnTo>
                  <a:lnTo>
                    <a:pt x="1674" y="635"/>
                  </a:lnTo>
                  <a:lnTo>
                    <a:pt x="1671" y="579"/>
                  </a:lnTo>
                  <a:lnTo>
                    <a:pt x="1733" y="518"/>
                  </a:lnTo>
                  <a:lnTo>
                    <a:pt x="1743" y="461"/>
                  </a:lnTo>
                  <a:lnTo>
                    <a:pt x="1668" y="428"/>
                  </a:lnTo>
                  <a:lnTo>
                    <a:pt x="1665" y="360"/>
                  </a:lnTo>
                  <a:lnTo>
                    <a:pt x="1611" y="357"/>
                  </a:lnTo>
                  <a:lnTo>
                    <a:pt x="1461" y="267"/>
                  </a:lnTo>
                  <a:lnTo>
                    <a:pt x="1584" y="146"/>
                  </a:lnTo>
                  <a:lnTo>
                    <a:pt x="1919" y="84"/>
                  </a:lnTo>
                  <a:lnTo>
                    <a:pt x="1968" y="65"/>
                  </a:lnTo>
                  <a:lnTo>
                    <a:pt x="2006" y="105"/>
                  </a:lnTo>
                  <a:lnTo>
                    <a:pt x="2108" y="0"/>
                  </a:lnTo>
                  <a:lnTo>
                    <a:pt x="2268" y="231"/>
                  </a:lnTo>
                  <a:lnTo>
                    <a:pt x="2385" y="164"/>
                  </a:lnTo>
                  <a:lnTo>
                    <a:pt x="2486" y="366"/>
                  </a:lnTo>
                  <a:lnTo>
                    <a:pt x="2499" y="456"/>
                  </a:lnTo>
                  <a:lnTo>
                    <a:pt x="2619" y="509"/>
                  </a:lnTo>
                  <a:lnTo>
                    <a:pt x="2708" y="522"/>
                  </a:lnTo>
                  <a:lnTo>
                    <a:pt x="2975" y="494"/>
                  </a:lnTo>
                  <a:lnTo>
                    <a:pt x="3050" y="600"/>
                  </a:lnTo>
                  <a:lnTo>
                    <a:pt x="3087" y="678"/>
                  </a:lnTo>
                  <a:lnTo>
                    <a:pt x="3102" y="753"/>
                  </a:lnTo>
                  <a:lnTo>
                    <a:pt x="3063" y="837"/>
                  </a:lnTo>
                  <a:lnTo>
                    <a:pt x="3084" y="972"/>
                  </a:lnTo>
                  <a:lnTo>
                    <a:pt x="3051" y="1037"/>
                  </a:lnTo>
                  <a:lnTo>
                    <a:pt x="2984" y="1167"/>
                  </a:lnTo>
                  <a:lnTo>
                    <a:pt x="2925" y="1260"/>
                  </a:lnTo>
                  <a:lnTo>
                    <a:pt x="2874" y="1415"/>
                  </a:lnTo>
                  <a:lnTo>
                    <a:pt x="2864" y="1482"/>
                  </a:lnTo>
                  <a:lnTo>
                    <a:pt x="2951" y="1515"/>
                  </a:lnTo>
                  <a:lnTo>
                    <a:pt x="3000" y="1520"/>
                  </a:lnTo>
                  <a:lnTo>
                    <a:pt x="3107" y="1587"/>
                  </a:lnTo>
                  <a:lnTo>
                    <a:pt x="3162" y="1698"/>
                  </a:lnTo>
                  <a:lnTo>
                    <a:pt x="3291" y="1839"/>
                  </a:lnTo>
                  <a:lnTo>
                    <a:pt x="3432" y="1973"/>
                  </a:lnTo>
                  <a:lnTo>
                    <a:pt x="3534" y="2024"/>
                  </a:lnTo>
                  <a:lnTo>
                    <a:pt x="3528" y="2078"/>
                  </a:lnTo>
                  <a:lnTo>
                    <a:pt x="3473" y="2039"/>
                  </a:lnTo>
                  <a:lnTo>
                    <a:pt x="3399" y="2036"/>
                  </a:lnTo>
                  <a:lnTo>
                    <a:pt x="3311" y="2087"/>
                  </a:lnTo>
                  <a:lnTo>
                    <a:pt x="3279" y="2109"/>
                  </a:lnTo>
                  <a:lnTo>
                    <a:pt x="3254" y="2054"/>
                  </a:lnTo>
                  <a:lnTo>
                    <a:pt x="3191" y="2022"/>
                  </a:lnTo>
                  <a:lnTo>
                    <a:pt x="3149" y="2055"/>
                  </a:lnTo>
                  <a:lnTo>
                    <a:pt x="3119" y="1968"/>
                  </a:lnTo>
                  <a:lnTo>
                    <a:pt x="3062" y="1922"/>
                  </a:lnTo>
                  <a:lnTo>
                    <a:pt x="2996" y="1872"/>
                  </a:lnTo>
                  <a:lnTo>
                    <a:pt x="2871" y="1838"/>
                  </a:lnTo>
                  <a:lnTo>
                    <a:pt x="2766" y="1778"/>
                  </a:lnTo>
                  <a:lnTo>
                    <a:pt x="2718" y="1728"/>
                  </a:lnTo>
                  <a:lnTo>
                    <a:pt x="2723" y="1674"/>
                  </a:lnTo>
                  <a:lnTo>
                    <a:pt x="2583" y="1605"/>
                  </a:lnTo>
                  <a:lnTo>
                    <a:pt x="2496" y="1598"/>
                  </a:lnTo>
                  <a:lnTo>
                    <a:pt x="2400" y="1572"/>
                  </a:lnTo>
                  <a:lnTo>
                    <a:pt x="2349" y="1599"/>
                  </a:lnTo>
                  <a:lnTo>
                    <a:pt x="2258" y="1707"/>
                  </a:lnTo>
                  <a:lnTo>
                    <a:pt x="2210" y="1703"/>
                  </a:lnTo>
                  <a:lnTo>
                    <a:pt x="2055" y="1872"/>
                  </a:lnTo>
                  <a:lnTo>
                    <a:pt x="2037" y="1937"/>
                  </a:lnTo>
                  <a:lnTo>
                    <a:pt x="2004" y="1913"/>
                  </a:lnTo>
                  <a:lnTo>
                    <a:pt x="1491" y="1650"/>
                  </a:lnTo>
                  <a:lnTo>
                    <a:pt x="1626" y="2036"/>
                  </a:lnTo>
                  <a:lnTo>
                    <a:pt x="1584" y="2094"/>
                  </a:lnTo>
                  <a:lnTo>
                    <a:pt x="1400" y="2033"/>
                  </a:lnTo>
                  <a:lnTo>
                    <a:pt x="1124" y="1983"/>
                  </a:lnTo>
                  <a:lnTo>
                    <a:pt x="1143" y="2066"/>
                  </a:lnTo>
                  <a:lnTo>
                    <a:pt x="1083" y="2151"/>
                  </a:lnTo>
                  <a:lnTo>
                    <a:pt x="966" y="2154"/>
                  </a:lnTo>
                  <a:lnTo>
                    <a:pt x="899" y="2220"/>
                  </a:lnTo>
                  <a:lnTo>
                    <a:pt x="743" y="2223"/>
                  </a:lnTo>
                  <a:lnTo>
                    <a:pt x="753" y="2142"/>
                  </a:lnTo>
                  <a:close/>
                </a:path>
              </a:pathLst>
            </a:custGeom>
            <a:solidFill>
              <a:srgbClr val="EE102A"/>
            </a:solidFill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11">
              <a:extLst>
                <a:ext uri="{FF2B5EF4-FFF2-40B4-BE49-F238E27FC236}">
                  <a16:creationId xmlns:a16="http://schemas.microsoft.com/office/drawing/2014/main" id="{13F1A2FB-11F5-631B-896B-9E4AC1E3E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812" y="3942489"/>
              <a:ext cx="829638" cy="1623877"/>
            </a:xfrm>
            <a:custGeom>
              <a:avLst/>
              <a:gdLst>
                <a:gd name="T0" fmla="*/ 504 w 3091"/>
                <a:gd name="T1" fmla="*/ 182 h 6050"/>
                <a:gd name="T2" fmla="*/ 501 w 3091"/>
                <a:gd name="T3" fmla="*/ 392 h 6050"/>
                <a:gd name="T4" fmla="*/ 370 w 3091"/>
                <a:gd name="T5" fmla="*/ 1260 h 6050"/>
                <a:gd name="T6" fmla="*/ 15 w 3091"/>
                <a:gd name="T7" fmla="*/ 1292 h 6050"/>
                <a:gd name="T8" fmla="*/ 52 w 3091"/>
                <a:gd name="T9" fmla="*/ 1782 h 6050"/>
                <a:gd name="T10" fmla="*/ 265 w 3091"/>
                <a:gd name="T11" fmla="*/ 1844 h 6050"/>
                <a:gd name="T12" fmla="*/ 361 w 3091"/>
                <a:gd name="T13" fmla="*/ 1817 h 6050"/>
                <a:gd name="T14" fmla="*/ 471 w 3091"/>
                <a:gd name="T15" fmla="*/ 1760 h 6050"/>
                <a:gd name="T16" fmla="*/ 552 w 3091"/>
                <a:gd name="T17" fmla="*/ 1848 h 6050"/>
                <a:gd name="T18" fmla="*/ 751 w 3091"/>
                <a:gd name="T19" fmla="*/ 2064 h 6050"/>
                <a:gd name="T20" fmla="*/ 837 w 3091"/>
                <a:gd name="T21" fmla="*/ 2180 h 6050"/>
                <a:gd name="T22" fmla="*/ 916 w 3091"/>
                <a:gd name="T23" fmla="*/ 2249 h 6050"/>
                <a:gd name="T24" fmla="*/ 991 w 3091"/>
                <a:gd name="T25" fmla="*/ 2309 h 6050"/>
                <a:gd name="T26" fmla="*/ 1090 w 3091"/>
                <a:gd name="T27" fmla="*/ 2470 h 6050"/>
                <a:gd name="T28" fmla="*/ 1251 w 3091"/>
                <a:gd name="T29" fmla="*/ 2852 h 6050"/>
                <a:gd name="T30" fmla="*/ 1495 w 3091"/>
                <a:gd name="T31" fmla="*/ 3533 h 6050"/>
                <a:gd name="T32" fmla="*/ 1246 w 3091"/>
                <a:gd name="T33" fmla="*/ 3912 h 6050"/>
                <a:gd name="T34" fmla="*/ 1119 w 3091"/>
                <a:gd name="T35" fmla="*/ 3984 h 6050"/>
                <a:gd name="T36" fmla="*/ 649 w 3091"/>
                <a:gd name="T37" fmla="*/ 4265 h 6050"/>
                <a:gd name="T38" fmla="*/ 651 w 3091"/>
                <a:gd name="T39" fmla="*/ 4569 h 6050"/>
                <a:gd name="T40" fmla="*/ 1489 w 3091"/>
                <a:gd name="T41" fmla="*/ 5222 h 6050"/>
                <a:gd name="T42" fmla="*/ 1927 w 3091"/>
                <a:gd name="T43" fmla="*/ 5480 h 6050"/>
                <a:gd name="T44" fmla="*/ 2275 w 3091"/>
                <a:gd name="T45" fmla="*/ 5979 h 6050"/>
                <a:gd name="T46" fmla="*/ 2970 w 3091"/>
                <a:gd name="T47" fmla="*/ 5828 h 6050"/>
                <a:gd name="T48" fmla="*/ 2811 w 3091"/>
                <a:gd name="T49" fmla="*/ 4529 h 6050"/>
                <a:gd name="T50" fmla="*/ 2604 w 3091"/>
                <a:gd name="T51" fmla="*/ 4301 h 6050"/>
                <a:gd name="T52" fmla="*/ 2380 w 3091"/>
                <a:gd name="T53" fmla="*/ 4335 h 6050"/>
                <a:gd name="T54" fmla="*/ 2280 w 3091"/>
                <a:gd name="T55" fmla="*/ 4082 h 6050"/>
                <a:gd name="T56" fmla="*/ 2434 w 3091"/>
                <a:gd name="T57" fmla="*/ 3989 h 6050"/>
                <a:gd name="T58" fmla="*/ 2370 w 3091"/>
                <a:gd name="T59" fmla="*/ 3890 h 6050"/>
                <a:gd name="T60" fmla="*/ 2484 w 3091"/>
                <a:gd name="T61" fmla="*/ 3534 h 6050"/>
                <a:gd name="T62" fmla="*/ 2527 w 3091"/>
                <a:gd name="T63" fmla="*/ 3291 h 6050"/>
                <a:gd name="T64" fmla="*/ 2599 w 3091"/>
                <a:gd name="T65" fmla="*/ 3068 h 6050"/>
                <a:gd name="T66" fmla="*/ 2728 w 3091"/>
                <a:gd name="T67" fmla="*/ 2637 h 6050"/>
                <a:gd name="T68" fmla="*/ 2907 w 3091"/>
                <a:gd name="T69" fmla="*/ 2262 h 6050"/>
                <a:gd name="T70" fmla="*/ 3018 w 3091"/>
                <a:gd name="T71" fmla="*/ 2207 h 6050"/>
                <a:gd name="T72" fmla="*/ 2905 w 3091"/>
                <a:gd name="T73" fmla="*/ 2084 h 6050"/>
                <a:gd name="T74" fmla="*/ 2931 w 3091"/>
                <a:gd name="T75" fmla="*/ 2013 h 6050"/>
                <a:gd name="T76" fmla="*/ 2844 w 3091"/>
                <a:gd name="T77" fmla="*/ 1839 h 6050"/>
                <a:gd name="T78" fmla="*/ 2752 w 3091"/>
                <a:gd name="T79" fmla="*/ 1610 h 6050"/>
                <a:gd name="T80" fmla="*/ 2629 w 3091"/>
                <a:gd name="T81" fmla="*/ 1232 h 6050"/>
                <a:gd name="T82" fmla="*/ 2482 w 3091"/>
                <a:gd name="T83" fmla="*/ 1136 h 6050"/>
                <a:gd name="T84" fmla="*/ 2361 w 3091"/>
                <a:gd name="T85" fmla="*/ 911 h 6050"/>
                <a:gd name="T86" fmla="*/ 2136 w 3091"/>
                <a:gd name="T87" fmla="*/ 978 h 6050"/>
                <a:gd name="T88" fmla="*/ 1920 w 3091"/>
                <a:gd name="T89" fmla="*/ 887 h 6050"/>
                <a:gd name="T90" fmla="*/ 1558 w 3091"/>
                <a:gd name="T91" fmla="*/ 926 h 6050"/>
                <a:gd name="T92" fmla="*/ 1539 w 3091"/>
                <a:gd name="T93" fmla="*/ 770 h 6050"/>
                <a:gd name="T94" fmla="*/ 1596 w 3091"/>
                <a:gd name="T95" fmla="*/ 647 h 6050"/>
                <a:gd name="T96" fmla="*/ 1396 w 3091"/>
                <a:gd name="T97" fmla="*/ 539 h 6050"/>
                <a:gd name="T98" fmla="*/ 1434 w 3091"/>
                <a:gd name="T99" fmla="*/ 312 h 6050"/>
                <a:gd name="T100" fmla="*/ 1252 w 3091"/>
                <a:gd name="T101" fmla="*/ 233 h 605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091"/>
                <a:gd name="T154" fmla="*/ 0 h 6050"/>
                <a:gd name="T155" fmla="*/ 3091 w 3091"/>
                <a:gd name="T156" fmla="*/ 6050 h 605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091" h="6050">
                  <a:moveTo>
                    <a:pt x="613" y="0"/>
                  </a:moveTo>
                  <a:lnTo>
                    <a:pt x="504" y="182"/>
                  </a:lnTo>
                  <a:lnTo>
                    <a:pt x="549" y="236"/>
                  </a:lnTo>
                  <a:lnTo>
                    <a:pt x="501" y="392"/>
                  </a:lnTo>
                  <a:lnTo>
                    <a:pt x="493" y="1242"/>
                  </a:lnTo>
                  <a:lnTo>
                    <a:pt x="370" y="1260"/>
                  </a:lnTo>
                  <a:lnTo>
                    <a:pt x="366" y="1283"/>
                  </a:lnTo>
                  <a:lnTo>
                    <a:pt x="15" y="1292"/>
                  </a:lnTo>
                  <a:lnTo>
                    <a:pt x="0" y="1781"/>
                  </a:lnTo>
                  <a:lnTo>
                    <a:pt x="52" y="1782"/>
                  </a:lnTo>
                  <a:lnTo>
                    <a:pt x="213" y="1898"/>
                  </a:lnTo>
                  <a:lnTo>
                    <a:pt x="265" y="1844"/>
                  </a:lnTo>
                  <a:lnTo>
                    <a:pt x="315" y="1845"/>
                  </a:lnTo>
                  <a:lnTo>
                    <a:pt x="361" y="1817"/>
                  </a:lnTo>
                  <a:lnTo>
                    <a:pt x="411" y="1805"/>
                  </a:lnTo>
                  <a:lnTo>
                    <a:pt x="471" y="1760"/>
                  </a:lnTo>
                  <a:lnTo>
                    <a:pt x="519" y="1763"/>
                  </a:lnTo>
                  <a:lnTo>
                    <a:pt x="552" y="1848"/>
                  </a:lnTo>
                  <a:lnTo>
                    <a:pt x="627" y="1935"/>
                  </a:lnTo>
                  <a:lnTo>
                    <a:pt x="751" y="2064"/>
                  </a:lnTo>
                  <a:lnTo>
                    <a:pt x="789" y="2153"/>
                  </a:lnTo>
                  <a:lnTo>
                    <a:pt x="837" y="2180"/>
                  </a:lnTo>
                  <a:lnTo>
                    <a:pt x="850" y="2250"/>
                  </a:lnTo>
                  <a:lnTo>
                    <a:pt x="916" y="2249"/>
                  </a:lnTo>
                  <a:lnTo>
                    <a:pt x="958" y="2250"/>
                  </a:lnTo>
                  <a:lnTo>
                    <a:pt x="991" y="2309"/>
                  </a:lnTo>
                  <a:lnTo>
                    <a:pt x="1033" y="2312"/>
                  </a:lnTo>
                  <a:lnTo>
                    <a:pt x="1090" y="2470"/>
                  </a:lnTo>
                  <a:lnTo>
                    <a:pt x="1176" y="2703"/>
                  </a:lnTo>
                  <a:lnTo>
                    <a:pt x="1251" y="2852"/>
                  </a:lnTo>
                  <a:lnTo>
                    <a:pt x="1477" y="3522"/>
                  </a:lnTo>
                  <a:lnTo>
                    <a:pt x="1495" y="3533"/>
                  </a:lnTo>
                  <a:lnTo>
                    <a:pt x="1383" y="3627"/>
                  </a:lnTo>
                  <a:lnTo>
                    <a:pt x="1246" y="3912"/>
                  </a:lnTo>
                  <a:lnTo>
                    <a:pt x="1191" y="3930"/>
                  </a:lnTo>
                  <a:lnTo>
                    <a:pt x="1119" y="3984"/>
                  </a:lnTo>
                  <a:lnTo>
                    <a:pt x="699" y="4226"/>
                  </a:lnTo>
                  <a:lnTo>
                    <a:pt x="649" y="4265"/>
                  </a:lnTo>
                  <a:lnTo>
                    <a:pt x="646" y="4391"/>
                  </a:lnTo>
                  <a:lnTo>
                    <a:pt x="651" y="4569"/>
                  </a:lnTo>
                  <a:lnTo>
                    <a:pt x="1125" y="4988"/>
                  </a:lnTo>
                  <a:lnTo>
                    <a:pt x="1489" y="5222"/>
                  </a:lnTo>
                  <a:lnTo>
                    <a:pt x="1450" y="5472"/>
                  </a:lnTo>
                  <a:lnTo>
                    <a:pt x="1927" y="5480"/>
                  </a:lnTo>
                  <a:lnTo>
                    <a:pt x="1954" y="5966"/>
                  </a:lnTo>
                  <a:lnTo>
                    <a:pt x="2275" y="5979"/>
                  </a:lnTo>
                  <a:lnTo>
                    <a:pt x="2853" y="6050"/>
                  </a:lnTo>
                  <a:lnTo>
                    <a:pt x="2970" y="5828"/>
                  </a:lnTo>
                  <a:lnTo>
                    <a:pt x="3091" y="5594"/>
                  </a:lnTo>
                  <a:lnTo>
                    <a:pt x="2811" y="4529"/>
                  </a:lnTo>
                  <a:lnTo>
                    <a:pt x="2835" y="4445"/>
                  </a:lnTo>
                  <a:lnTo>
                    <a:pt x="2604" y="4301"/>
                  </a:lnTo>
                  <a:lnTo>
                    <a:pt x="2493" y="4304"/>
                  </a:lnTo>
                  <a:lnTo>
                    <a:pt x="2380" y="4335"/>
                  </a:lnTo>
                  <a:lnTo>
                    <a:pt x="2296" y="4124"/>
                  </a:lnTo>
                  <a:lnTo>
                    <a:pt x="2280" y="4082"/>
                  </a:lnTo>
                  <a:lnTo>
                    <a:pt x="2304" y="4034"/>
                  </a:lnTo>
                  <a:lnTo>
                    <a:pt x="2434" y="3989"/>
                  </a:lnTo>
                  <a:lnTo>
                    <a:pt x="2458" y="3906"/>
                  </a:lnTo>
                  <a:lnTo>
                    <a:pt x="2370" y="3890"/>
                  </a:lnTo>
                  <a:lnTo>
                    <a:pt x="2472" y="3650"/>
                  </a:lnTo>
                  <a:lnTo>
                    <a:pt x="2484" y="3534"/>
                  </a:lnTo>
                  <a:lnTo>
                    <a:pt x="2523" y="3345"/>
                  </a:lnTo>
                  <a:lnTo>
                    <a:pt x="2527" y="3291"/>
                  </a:lnTo>
                  <a:lnTo>
                    <a:pt x="2574" y="3213"/>
                  </a:lnTo>
                  <a:lnTo>
                    <a:pt x="2599" y="3068"/>
                  </a:lnTo>
                  <a:lnTo>
                    <a:pt x="2649" y="2889"/>
                  </a:lnTo>
                  <a:lnTo>
                    <a:pt x="2728" y="2637"/>
                  </a:lnTo>
                  <a:lnTo>
                    <a:pt x="2787" y="2477"/>
                  </a:lnTo>
                  <a:lnTo>
                    <a:pt x="2907" y="2262"/>
                  </a:lnTo>
                  <a:lnTo>
                    <a:pt x="3040" y="2259"/>
                  </a:lnTo>
                  <a:lnTo>
                    <a:pt x="3018" y="2207"/>
                  </a:lnTo>
                  <a:lnTo>
                    <a:pt x="2881" y="2132"/>
                  </a:lnTo>
                  <a:lnTo>
                    <a:pt x="2905" y="2084"/>
                  </a:lnTo>
                  <a:lnTo>
                    <a:pt x="2970" y="2072"/>
                  </a:lnTo>
                  <a:lnTo>
                    <a:pt x="2931" y="2013"/>
                  </a:lnTo>
                  <a:lnTo>
                    <a:pt x="2920" y="1824"/>
                  </a:lnTo>
                  <a:lnTo>
                    <a:pt x="2844" y="1839"/>
                  </a:lnTo>
                  <a:lnTo>
                    <a:pt x="2787" y="1826"/>
                  </a:lnTo>
                  <a:lnTo>
                    <a:pt x="2752" y="1610"/>
                  </a:lnTo>
                  <a:lnTo>
                    <a:pt x="2680" y="1205"/>
                  </a:lnTo>
                  <a:lnTo>
                    <a:pt x="2629" y="1232"/>
                  </a:lnTo>
                  <a:lnTo>
                    <a:pt x="2520" y="1229"/>
                  </a:lnTo>
                  <a:lnTo>
                    <a:pt x="2482" y="1136"/>
                  </a:lnTo>
                  <a:lnTo>
                    <a:pt x="2479" y="906"/>
                  </a:lnTo>
                  <a:lnTo>
                    <a:pt x="2361" y="911"/>
                  </a:lnTo>
                  <a:lnTo>
                    <a:pt x="2295" y="978"/>
                  </a:lnTo>
                  <a:lnTo>
                    <a:pt x="2136" y="978"/>
                  </a:lnTo>
                  <a:lnTo>
                    <a:pt x="2148" y="896"/>
                  </a:lnTo>
                  <a:lnTo>
                    <a:pt x="1920" y="887"/>
                  </a:lnTo>
                  <a:lnTo>
                    <a:pt x="1915" y="939"/>
                  </a:lnTo>
                  <a:lnTo>
                    <a:pt x="1558" y="926"/>
                  </a:lnTo>
                  <a:lnTo>
                    <a:pt x="1560" y="843"/>
                  </a:lnTo>
                  <a:lnTo>
                    <a:pt x="1539" y="770"/>
                  </a:lnTo>
                  <a:lnTo>
                    <a:pt x="1579" y="732"/>
                  </a:lnTo>
                  <a:lnTo>
                    <a:pt x="1596" y="647"/>
                  </a:lnTo>
                  <a:lnTo>
                    <a:pt x="1629" y="611"/>
                  </a:lnTo>
                  <a:lnTo>
                    <a:pt x="1396" y="539"/>
                  </a:lnTo>
                  <a:lnTo>
                    <a:pt x="1402" y="350"/>
                  </a:lnTo>
                  <a:lnTo>
                    <a:pt x="1434" y="312"/>
                  </a:lnTo>
                  <a:lnTo>
                    <a:pt x="1425" y="266"/>
                  </a:lnTo>
                  <a:lnTo>
                    <a:pt x="1252" y="233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112">
              <a:extLst>
                <a:ext uri="{FF2B5EF4-FFF2-40B4-BE49-F238E27FC236}">
                  <a16:creationId xmlns:a16="http://schemas.microsoft.com/office/drawing/2014/main" id="{76F3EE07-BEAD-C1A1-6592-89AE0C879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6782" y="4029454"/>
              <a:ext cx="2474420" cy="2022465"/>
            </a:xfrm>
            <a:custGeom>
              <a:avLst/>
              <a:gdLst>
                <a:gd name="T0" fmla="*/ 475 w 9219"/>
                <a:gd name="T1" fmla="*/ 639 h 7535"/>
                <a:gd name="T2" fmla="*/ 873 w 9219"/>
                <a:gd name="T3" fmla="*/ 1152 h 7535"/>
                <a:gd name="T4" fmla="*/ 1029 w 9219"/>
                <a:gd name="T5" fmla="*/ 1736 h 7535"/>
                <a:gd name="T6" fmla="*/ 702 w 9219"/>
                <a:gd name="T7" fmla="*/ 2253 h 7535"/>
                <a:gd name="T8" fmla="*/ 1984 w 9219"/>
                <a:gd name="T9" fmla="*/ 3258 h 7535"/>
                <a:gd name="T10" fmla="*/ 2313 w 9219"/>
                <a:gd name="T11" fmla="*/ 3437 h 7535"/>
                <a:gd name="T12" fmla="*/ 2395 w 9219"/>
                <a:gd name="T13" fmla="*/ 3833 h 7535"/>
                <a:gd name="T14" fmla="*/ 2368 w 9219"/>
                <a:gd name="T15" fmla="*/ 4232 h 7535"/>
                <a:gd name="T16" fmla="*/ 2487 w 9219"/>
                <a:gd name="T17" fmla="*/ 4644 h 7535"/>
                <a:gd name="T18" fmla="*/ 2731 w 9219"/>
                <a:gd name="T19" fmla="*/ 4886 h 7535"/>
                <a:gd name="T20" fmla="*/ 3595 w 9219"/>
                <a:gd name="T21" fmla="*/ 5169 h 7535"/>
                <a:gd name="T22" fmla="*/ 4422 w 9219"/>
                <a:gd name="T23" fmla="*/ 4985 h 7535"/>
                <a:gd name="T24" fmla="*/ 4780 w 9219"/>
                <a:gd name="T25" fmla="*/ 5568 h 7535"/>
                <a:gd name="T26" fmla="*/ 5547 w 9219"/>
                <a:gd name="T27" fmla="*/ 5694 h 7535"/>
                <a:gd name="T28" fmla="*/ 5923 w 9219"/>
                <a:gd name="T29" fmla="*/ 6015 h 7535"/>
                <a:gd name="T30" fmla="*/ 5635 w 9219"/>
                <a:gd name="T31" fmla="*/ 7119 h 7535"/>
                <a:gd name="T32" fmla="*/ 5965 w 9219"/>
                <a:gd name="T33" fmla="*/ 7535 h 7535"/>
                <a:gd name="T34" fmla="*/ 6247 w 9219"/>
                <a:gd name="T35" fmla="*/ 6863 h 7535"/>
                <a:gd name="T36" fmla="*/ 6523 w 9219"/>
                <a:gd name="T37" fmla="*/ 6345 h 7535"/>
                <a:gd name="T38" fmla="*/ 6940 w 9219"/>
                <a:gd name="T39" fmla="*/ 6030 h 7535"/>
                <a:gd name="T40" fmla="*/ 7497 w 9219"/>
                <a:gd name="T41" fmla="*/ 5685 h 7535"/>
                <a:gd name="T42" fmla="*/ 7215 w 9219"/>
                <a:gd name="T43" fmla="*/ 5403 h 7535"/>
                <a:gd name="T44" fmla="*/ 7380 w 9219"/>
                <a:gd name="T45" fmla="*/ 5088 h 7535"/>
                <a:gd name="T46" fmla="*/ 8028 w 9219"/>
                <a:gd name="T47" fmla="*/ 4649 h 7535"/>
                <a:gd name="T48" fmla="*/ 8442 w 9219"/>
                <a:gd name="T49" fmla="*/ 4515 h 7535"/>
                <a:gd name="T50" fmla="*/ 8553 w 9219"/>
                <a:gd name="T51" fmla="*/ 4161 h 7535"/>
                <a:gd name="T52" fmla="*/ 8380 w 9219"/>
                <a:gd name="T53" fmla="*/ 3713 h 7535"/>
                <a:gd name="T54" fmla="*/ 8677 w 9219"/>
                <a:gd name="T55" fmla="*/ 3281 h 7535"/>
                <a:gd name="T56" fmla="*/ 8124 w 9219"/>
                <a:gd name="T57" fmla="*/ 2910 h 7535"/>
                <a:gd name="T58" fmla="*/ 8719 w 9219"/>
                <a:gd name="T59" fmla="*/ 3033 h 7535"/>
                <a:gd name="T60" fmla="*/ 9030 w 9219"/>
                <a:gd name="T61" fmla="*/ 2876 h 7535"/>
                <a:gd name="T62" fmla="*/ 9093 w 9219"/>
                <a:gd name="T63" fmla="*/ 2673 h 7535"/>
                <a:gd name="T64" fmla="*/ 8850 w 9219"/>
                <a:gd name="T65" fmla="*/ 2300 h 7535"/>
                <a:gd name="T66" fmla="*/ 8071 w 9219"/>
                <a:gd name="T67" fmla="*/ 1941 h 7535"/>
                <a:gd name="T68" fmla="*/ 7513 w 9219"/>
                <a:gd name="T69" fmla="*/ 1407 h 7535"/>
                <a:gd name="T70" fmla="*/ 7638 w 9219"/>
                <a:gd name="T71" fmla="*/ 1800 h 7535"/>
                <a:gd name="T72" fmla="*/ 7098 w 9219"/>
                <a:gd name="T73" fmla="*/ 1542 h 7535"/>
                <a:gd name="T74" fmla="*/ 6526 w 9219"/>
                <a:gd name="T75" fmla="*/ 1106 h 7535"/>
                <a:gd name="T76" fmla="*/ 6096 w 9219"/>
                <a:gd name="T77" fmla="*/ 969 h 7535"/>
                <a:gd name="T78" fmla="*/ 5521 w 9219"/>
                <a:gd name="T79" fmla="*/ 1049 h 7535"/>
                <a:gd name="T80" fmla="*/ 5262 w 9219"/>
                <a:gd name="T81" fmla="*/ 1373 h 7535"/>
                <a:gd name="T82" fmla="*/ 5086 w 9219"/>
                <a:gd name="T83" fmla="*/ 1254 h 7535"/>
                <a:gd name="T84" fmla="*/ 4839 w 9219"/>
                <a:gd name="T85" fmla="*/ 1161 h 7535"/>
                <a:gd name="T86" fmla="*/ 4024 w 9219"/>
                <a:gd name="T87" fmla="*/ 777 h 7535"/>
                <a:gd name="T88" fmla="*/ 3681 w 9219"/>
                <a:gd name="T89" fmla="*/ 1067 h 7535"/>
                <a:gd name="T90" fmla="*/ 3141 w 9219"/>
                <a:gd name="T91" fmla="*/ 1124 h 7535"/>
                <a:gd name="T92" fmla="*/ 2611 w 9219"/>
                <a:gd name="T93" fmla="*/ 1401 h 7535"/>
                <a:gd name="T94" fmla="*/ 2050 w 9219"/>
                <a:gd name="T95" fmla="*/ 1041 h 7535"/>
                <a:gd name="T96" fmla="*/ 1779 w 9219"/>
                <a:gd name="T97" fmla="*/ 728 h 7535"/>
                <a:gd name="T98" fmla="*/ 1536 w 9219"/>
                <a:gd name="T99" fmla="*/ 566 h 7535"/>
                <a:gd name="T100" fmla="*/ 1272 w 9219"/>
                <a:gd name="T101" fmla="*/ 515 h 7535"/>
                <a:gd name="T102" fmla="*/ 1108 w 9219"/>
                <a:gd name="T103" fmla="*/ 485 h 7535"/>
                <a:gd name="T104" fmla="*/ 832 w 9219"/>
                <a:gd name="T105" fmla="*/ 267 h 7535"/>
                <a:gd name="T106" fmla="*/ 546 w 9219"/>
                <a:gd name="T107" fmla="*/ 38 h 7535"/>
                <a:gd name="T108" fmla="*/ 216 w 9219"/>
                <a:gd name="T109" fmla="*/ 140 h 753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9219"/>
                <a:gd name="T166" fmla="*/ 0 h 7535"/>
                <a:gd name="T167" fmla="*/ 9219 w 9219"/>
                <a:gd name="T168" fmla="*/ 7535 h 753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9219" h="7535">
                  <a:moveTo>
                    <a:pt x="0" y="369"/>
                  </a:moveTo>
                  <a:lnTo>
                    <a:pt x="141" y="480"/>
                  </a:lnTo>
                  <a:lnTo>
                    <a:pt x="213" y="422"/>
                  </a:lnTo>
                  <a:lnTo>
                    <a:pt x="475" y="639"/>
                  </a:lnTo>
                  <a:lnTo>
                    <a:pt x="538" y="581"/>
                  </a:lnTo>
                  <a:lnTo>
                    <a:pt x="891" y="965"/>
                  </a:lnTo>
                  <a:lnTo>
                    <a:pt x="877" y="1043"/>
                  </a:lnTo>
                  <a:lnTo>
                    <a:pt x="873" y="1152"/>
                  </a:lnTo>
                  <a:lnTo>
                    <a:pt x="990" y="1337"/>
                  </a:lnTo>
                  <a:lnTo>
                    <a:pt x="1137" y="1547"/>
                  </a:lnTo>
                  <a:lnTo>
                    <a:pt x="1096" y="1656"/>
                  </a:lnTo>
                  <a:lnTo>
                    <a:pt x="1029" y="1736"/>
                  </a:lnTo>
                  <a:lnTo>
                    <a:pt x="1014" y="1832"/>
                  </a:lnTo>
                  <a:lnTo>
                    <a:pt x="798" y="1821"/>
                  </a:lnTo>
                  <a:lnTo>
                    <a:pt x="502" y="1827"/>
                  </a:lnTo>
                  <a:lnTo>
                    <a:pt x="702" y="2253"/>
                  </a:lnTo>
                  <a:lnTo>
                    <a:pt x="1128" y="2603"/>
                  </a:lnTo>
                  <a:lnTo>
                    <a:pt x="1308" y="2736"/>
                  </a:lnTo>
                  <a:lnTo>
                    <a:pt x="1630" y="2993"/>
                  </a:lnTo>
                  <a:lnTo>
                    <a:pt x="1984" y="3258"/>
                  </a:lnTo>
                  <a:lnTo>
                    <a:pt x="2176" y="3335"/>
                  </a:lnTo>
                  <a:lnTo>
                    <a:pt x="2259" y="3330"/>
                  </a:lnTo>
                  <a:lnTo>
                    <a:pt x="2308" y="3363"/>
                  </a:lnTo>
                  <a:lnTo>
                    <a:pt x="2313" y="3437"/>
                  </a:lnTo>
                  <a:lnTo>
                    <a:pt x="2260" y="3536"/>
                  </a:lnTo>
                  <a:lnTo>
                    <a:pt x="2307" y="3611"/>
                  </a:lnTo>
                  <a:lnTo>
                    <a:pt x="2353" y="3690"/>
                  </a:lnTo>
                  <a:lnTo>
                    <a:pt x="2395" y="3833"/>
                  </a:lnTo>
                  <a:lnTo>
                    <a:pt x="2371" y="3917"/>
                  </a:lnTo>
                  <a:lnTo>
                    <a:pt x="2424" y="3972"/>
                  </a:lnTo>
                  <a:lnTo>
                    <a:pt x="2389" y="4040"/>
                  </a:lnTo>
                  <a:lnTo>
                    <a:pt x="2368" y="4232"/>
                  </a:lnTo>
                  <a:lnTo>
                    <a:pt x="2310" y="4329"/>
                  </a:lnTo>
                  <a:lnTo>
                    <a:pt x="2217" y="4433"/>
                  </a:lnTo>
                  <a:lnTo>
                    <a:pt x="2209" y="4512"/>
                  </a:lnTo>
                  <a:lnTo>
                    <a:pt x="2487" y="4644"/>
                  </a:lnTo>
                  <a:lnTo>
                    <a:pt x="2571" y="4719"/>
                  </a:lnTo>
                  <a:lnTo>
                    <a:pt x="2838" y="4563"/>
                  </a:lnTo>
                  <a:lnTo>
                    <a:pt x="2797" y="4715"/>
                  </a:lnTo>
                  <a:lnTo>
                    <a:pt x="2731" y="4886"/>
                  </a:lnTo>
                  <a:lnTo>
                    <a:pt x="2719" y="5033"/>
                  </a:lnTo>
                  <a:lnTo>
                    <a:pt x="2743" y="5123"/>
                  </a:lnTo>
                  <a:lnTo>
                    <a:pt x="3154" y="5147"/>
                  </a:lnTo>
                  <a:lnTo>
                    <a:pt x="3595" y="5169"/>
                  </a:lnTo>
                  <a:lnTo>
                    <a:pt x="3858" y="5070"/>
                  </a:lnTo>
                  <a:lnTo>
                    <a:pt x="4149" y="5016"/>
                  </a:lnTo>
                  <a:lnTo>
                    <a:pt x="4396" y="4913"/>
                  </a:lnTo>
                  <a:lnTo>
                    <a:pt x="4422" y="4985"/>
                  </a:lnTo>
                  <a:lnTo>
                    <a:pt x="4420" y="5070"/>
                  </a:lnTo>
                  <a:lnTo>
                    <a:pt x="4504" y="5255"/>
                  </a:lnTo>
                  <a:lnTo>
                    <a:pt x="4611" y="5324"/>
                  </a:lnTo>
                  <a:lnTo>
                    <a:pt x="4780" y="5568"/>
                  </a:lnTo>
                  <a:lnTo>
                    <a:pt x="4791" y="5756"/>
                  </a:lnTo>
                  <a:lnTo>
                    <a:pt x="4770" y="5841"/>
                  </a:lnTo>
                  <a:lnTo>
                    <a:pt x="5418" y="5468"/>
                  </a:lnTo>
                  <a:lnTo>
                    <a:pt x="5547" y="5694"/>
                  </a:lnTo>
                  <a:lnTo>
                    <a:pt x="5817" y="5652"/>
                  </a:lnTo>
                  <a:lnTo>
                    <a:pt x="5847" y="5877"/>
                  </a:lnTo>
                  <a:lnTo>
                    <a:pt x="5821" y="6005"/>
                  </a:lnTo>
                  <a:lnTo>
                    <a:pt x="5923" y="6015"/>
                  </a:lnTo>
                  <a:lnTo>
                    <a:pt x="5959" y="6164"/>
                  </a:lnTo>
                  <a:lnTo>
                    <a:pt x="5809" y="6338"/>
                  </a:lnTo>
                  <a:lnTo>
                    <a:pt x="5692" y="6531"/>
                  </a:lnTo>
                  <a:lnTo>
                    <a:pt x="5635" y="7119"/>
                  </a:lnTo>
                  <a:lnTo>
                    <a:pt x="5776" y="7364"/>
                  </a:lnTo>
                  <a:lnTo>
                    <a:pt x="5830" y="7442"/>
                  </a:lnTo>
                  <a:lnTo>
                    <a:pt x="5898" y="7481"/>
                  </a:lnTo>
                  <a:lnTo>
                    <a:pt x="5965" y="7535"/>
                  </a:lnTo>
                  <a:lnTo>
                    <a:pt x="6096" y="7440"/>
                  </a:lnTo>
                  <a:lnTo>
                    <a:pt x="6081" y="7284"/>
                  </a:lnTo>
                  <a:lnTo>
                    <a:pt x="6223" y="7035"/>
                  </a:lnTo>
                  <a:lnTo>
                    <a:pt x="6247" y="6863"/>
                  </a:lnTo>
                  <a:lnTo>
                    <a:pt x="6357" y="6774"/>
                  </a:lnTo>
                  <a:lnTo>
                    <a:pt x="6418" y="6620"/>
                  </a:lnTo>
                  <a:lnTo>
                    <a:pt x="6501" y="6549"/>
                  </a:lnTo>
                  <a:lnTo>
                    <a:pt x="6523" y="6345"/>
                  </a:lnTo>
                  <a:lnTo>
                    <a:pt x="6619" y="6258"/>
                  </a:lnTo>
                  <a:lnTo>
                    <a:pt x="6690" y="6153"/>
                  </a:lnTo>
                  <a:lnTo>
                    <a:pt x="6807" y="6116"/>
                  </a:lnTo>
                  <a:lnTo>
                    <a:pt x="6940" y="6030"/>
                  </a:lnTo>
                  <a:lnTo>
                    <a:pt x="7108" y="6135"/>
                  </a:lnTo>
                  <a:lnTo>
                    <a:pt x="7264" y="6147"/>
                  </a:lnTo>
                  <a:lnTo>
                    <a:pt x="7284" y="6038"/>
                  </a:lnTo>
                  <a:lnTo>
                    <a:pt x="7497" y="5685"/>
                  </a:lnTo>
                  <a:lnTo>
                    <a:pt x="7387" y="5646"/>
                  </a:lnTo>
                  <a:lnTo>
                    <a:pt x="7432" y="5478"/>
                  </a:lnTo>
                  <a:lnTo>
                    <a:pt x="7320" y="5471"/>
                  </a:lnTo>
                  <a:lnTo>
                    <a:pt x="7215" y="5403"/>
                  </a:lnTo>
                  <a:lnTo>
                    <a:pt x="7089" y="5375"/>
                  </a:lnTo>
                  <a:lnTo>
                    <a:pt x="7149" y="5301"/>
                  </a:lnTo>
                  <a:lnTo>
                    <a:pt x="7213" y="5267"/>
                  </a:lnTo>
                  <a:lnTo>
                    <a:pt x="7380" y="5088"/>
                  </a:lnTo>
                  <a:lnTo>
                    <a:pt x="7404" y="4983"/>
                  </a:lnTo>
                  <a:lnTo>
                    <a:pt x="7669" y="4830"/>
                  </a:lnTo>
                  <a:lnTo>
                    <a:pt x="7939" y="4628"/>
                  </a:lnTo>
                  <a:lnTo>
                    <a:pt x="8028" y="4649"/>
                  </a:lnTo>
                  <a:lnTo>
                    <a:pt x="8139" y="4661"/>
                  </a:lnTo>
                  <a:lnTo>
                    <a:pt x="8239" y="4614"/>
                  </a:lnTo>
                  <a:lnTo>
                    <a:pt x="8371" y="4595"/>
                  </a:lnTo>
                  <a:lnTo>
                    <a:pt x="8442" y="4515"/>
                  </a:lnTo>
                  <a:lnTo>
                    <a:pt x="8451" y="4404"/>
                  </a:lnTo>
                  <a:lnTo>
                    <a:pt x="8512" y="4304"/>
                  </a:lnTo>
                  <a:lnTo>
                    <a:pt x="8586" y="4277"/>
                  </a:lnTo>
                  <a:lnTo>
                    <a:pt x="8553" y="4161"/>
                  </a:lnTo>
                  <a:lnTo>
                    <a:pt x="8442" y="4073"/>
                  </a:lnTo>
                  <a:lnTo>
                    <a:pt x="8341" y="3897"/>
                  </a:lnTo>
                  <a:lnTo>
                    <a:pt x="8331" y="3815"/>
                  </a:lnTo>
                  <a:lnTo>
                    <a:pt x="8380" y="3713"/>
                  </a:lnTo>
                  <a:lnTo>
                    <a:pt x="8394" y="3614"/>
                  </a:lnTo>
                  <a:lnTo>
                    <a:pt x="8535" y="3384"/>
                  </a:lnTo>
                  <a:lnTo>
                    <a:pt x="8647" y="3375"/>
                  </a:lnTo>
                  <a:lnTo>
                    <a:pt x="8677" y="3281"/>
                  </a:lnTo>
                  <a:lnTo>
                    <a:pt x="8596" y="3237"/>
                  </a:lnTo>
                  <a:lnTo>
                    <a:pt x="8616" y="3098"/>
                  </a:lnTo>
                  <a:lnTo>
                    <a:pt x="8344" y="3021"/>
                  </a:lnTo>
                  <a:lnTo>
                    <a:pt x="8124" y="2910"/>
                  </a:lnTo>
                  <a:lnTo>
                    <a:pt x="8155" y="2873"/>
                  </a:lnTo>
                  <a:lnTo>
                    <a:pt x="8349" y="2978"/>
                  </a:lnTo>
                  <a:lnTo>
                    <a:pt x="8602" y="3035"/>
                  </a:lnTo>
                  <a:lnTo>
                    <a:pt x="8719" y="3033"/>
                  </a:lnTo>
                  <a:lnTo>
                    <a:pt x="8718" y="2811"/>
                  </a:lnTo>
                  <a:lnTo>
                    <a:pt x="8917" y="2654"/>
                  </a:lnTo>
                  <a:lnTo>
                    <a:pt x="9064" y="2660"/>
                  </a:lnTo>
                  <a:lnTo>
                    <a:pt x="9030" y="2876"/>
                  </a:lnTo>
                  <a:lnTo>
                    <a:pt x="9210" y="2909"/>
                  </a:lnTo>
                  <a:lnTo>
                    <a:pt x="9219" y="2822"/>
                  </a:lnTo>
                  <a:lnTo>
                    <a:pt x="9106" y="2802"/>
                  </a:lnTo>
                  <a:lnTo>
                    <a:pt x="9093" y="2673"/>
                  </a:lnTo>
                  <a:lnTo>
                    <a:pt x="9094" y="2579"/>
                  </a:lnTo>
                  <a:lnTo>
                    <a:pt x="9036" y="2538"/>
                  </a:lnTo>
                  <a:lnTo>
                    <a:pt x="9100" y="2421"/>
                  </a:lnTo>
                  <a:lnTo>
                    <a:pt x="8850" y="2300"/>
                  </a:lnTo>
                  <a:lnTo>
                    <a:pt x="8686" y="2310"/>
                  </a:lnTo>
                  <a:lnTo>
                    <a:pt x="8494" y="2223"/>
                  </a:lnTo>
                  <a:lnTo>
                    <a:pt x="8307" y="2225"/>
                  </a:lnTo>
                  <a:lnTo>
                    <a:pt x="8071" y="1941"/>
                  </a:lnTo>
                  <a:lnTo>
                    <a:pt x="7905" y="1665"/>
                  </a:lnTo>
                  <a:lnTo>
                    <a:pt x="7807" y="1643"/>
                  </a:lnTo>
                  <a:lnTo>
                    <a:pt x="7684" y="1557"/>
                  </a:lnTo>
                  <a:lnTo>
                    <a:pt x="7513" y="1407"/>
                  </a:lnTo>
                  <a:lnTo>
                    <a:pt x="7459" y="1410"/>
                  </a:lnTo>
                  <a:lnTo>
                    <a:pt x="7551" y="1595"/>
                  </a:lnTo>
                  <a:lnTo>
                    <a:pt x="7557" y="1773"/>
                  </a:lnTo>
                  <a:lnTo>
                    <a:pt x="7638" y="1800"/>
                  </a:lnTo>
                  <a:lnTo>
                    <a:pt x="7606" y="2021"/>
                  </a:lnTo>
                  <a:lnTo>
                    <a:pt x="7429" y="2000"/>
                  </a:lnTo>
                  <a:lnTo>
                    <a:pt x="7347" y="1574"/>
                  </a:lnTo>
                  <a:lnTo>
                    <a:pt x="7098" y="1542"/>
                  </a:lnTo>
                  <a:lnTo>
                    <a:pt x="6958" y="1467"/>
                  </a:lnTo>
                  <a:lnTo>
                    <a:pt x="6853" y="1338"/>
                  </a:lnTo>
                  <a:lnTo>
                    <a:pt x="6597" y="1161"/>
                  </a:lnTo>
                  <a:lnTo>
                    <a:pt x="6526" y="1106"/>
                  </a:lnTo>
                  <a:lnTo>
                    <a:pt x="6382" y="1140"/>
                  </a:lnTo>
                  <a:lnTo>
                    <a:pt x="6300" y="1079"/>
                  </a:lnTo>
                  <a:lnTo>
                    <a:pt x="6207" y="1001"/>
                  </a:lnTo>
                  <a:lnTo>
                    <a:pt x="6096" y="969"/>
                  </a:lnTo>
                  <a:lnTo>
                    <a:pt x="5961" y="891"/>
                  </a:lnTo>
                  <a:lnTo>
                    <a:pt x="5847" y="881"/>
                  </a:lnTo>
                  <a:lnTo>
                    <a:pt x="5695" y="1010"/>
                  </a:lnTo>
                  <a:lnTo>
                    <a:pt x="5521" y="1049"/>
                  </a:lnTo>
                  <a:lnTo>
                    <a:pt x="5419" y="1145"/>
                  </a:lnTo>
                  <a:lnTo>
                    <a:pt x="5323" y="1127"/>
                  </a:lnTo>
                  <a:lnTo>
                    <a:pt x="5329" y="1340"/>
                  </a:lnTo>
                  <a:lnTo>
                    <a:pt x="5262" y="1373"/>
                  </a:lnTo>
                  <a:lnTo>
                    <a:pt x="5268" y="1505"/>
                  </a:lnTo>
                  <a:lnTo>
                    <a:pt x="5221" y="1446"/>
                  </a:lnTo>
                  <a:lnTo>
                    <a:pt x="5215" y="1292"/>
                  </a:lnTo>
                  <a:lnTo>
                    <a:pt x="5086" y="1254"/>
                  </a:lnTo>
                  <a:lnTo>
                    <a:pt x="5013" y="1320"/>
                  </a:lnTo>
                  <a:lnTo>
                    <a:pt x="4912" y="1280"/>
                  </a:lnTo>
                  <a:lnTo>
                    <a:pt x="4848" y="1268"/>
                  </a:lnTo>
                  <a:lnTo>
                    <a:pt x="4839" y="1161"/>
                  </a:lnTo>
                  <a:lnTo>
                    <a:pt x="4707" y="1176"/>
                  </a:lnTo>
                  <a:lnTo>
                    <a:pt x="4222" y="779"/>
                  </a:lnTo>
                  <a:lnTo>
                    <a:pt x="4093" y="834"/>
                  </a:lnTo>
                  <a:lnTo>
                    <a:pt x="4024" y="777"/>
                  </a:lnTo>
                  <a:lnTo>
                    <a:pt x="3885" y="867"/>
                  </a:lnTo>
                  <a:lnTo>
                    <a:pt x="3889" y="939"/>
                  </a:lnTo>
                  <a:lnTo>
                    <a:pt x="3841" y="996"/>
                  </a:lnTo>
                  <a:lnTo>
                    <a:pt x="3681" y="1067"/>
                  </a:lnTo>
                  <a:lnTo>
                    <a:pt x="3586" y="1154"/>
                  </a:lnTo>
                  <a:lnTo>
                    <a:pt x="3385" y="1154"/>
                  </a:lnTo>
                  <a:lnTo>
                    <a:pt x="3267" y="1143"/>
                  </a:lnTo>
                  <a:lnTo>
                    <a:pt x="3141" y="1124"/>
                  </a:lnTo>
                  <a:lnTo>
                    <a:pt x="3097" y="1155"/>
                  </a:lnTo>
                  <a:lnTo>
                    <a:pt x="2925" y="1113"/>
                  </a:lnTo>
                  <a:lnTo>
                    <a:pt x="2895" y="1080"/>
                  </a:lnTo>
                  <a:lnTo>
                    <a:pt x="2611" y="1401"/>
                  </a:lnTo>
                  <a:lnTo>
                    <a:pt x="2358" y="1077"/>
                  </a:lnTo>
                  <a:lnTo>
                    <a:pt x="2302" y="1124"/>
                  </a:lnTo>
                  <a:lnTo>
                    <a:pt x="2173" y="1041"/>
                  </a:lnTo>
                  <a:lnTo>
                    <a:pt x="2050" y="1041"/>
                  </a:lnTo>
                  <a:lnTo>
                    <a:pt x="1956" y="1094"/>
                  </a:lnTo>
                  <a:lnTo>
                    <a:pt x="1869" y="929"/>
                  </a:lnTo>
                  <a:lnTo>
                    <a:pt x="1821" y="819"/>
                  </a:lnTo>
                  <a:lnTo>
                    <a:pt x="1779" y="728"/>
                  </a:lnTo>
                  <a:lnTo>
                    <a:pt x="1663" y="689"/>
                  </a:lnTo>
                  <a:lnTo>
                    <a:pt x="1566" y="704"/>
                  </a:lnTo>
                  <a:lnTo>
                    <a:pt x="1564" y="638"/>
                  </a:lnTo>
                  <a:lnTo>
                    <a:pt x="1536" y="566"/>
                  </a:lnTo>
                  <a:lnTo>
                    <a:pt x="1489" y="510"/>
                  </a:lnTo>
                  <a:lnTo>
                    <a:pt x="1437" y="471"/>
                  </a:lnTo>
                  <a:lnTo>
                    <a:pt x="1362" y="464"/>
                  </a:lnTo>
                  <a:lnTo>
                    <a:pt x="1272" y="515"/>
                  </a:lnTo>
                  <a:lnTo>
                    <a:pt x="1239" y="537"/>
                  </a:lnTo>
                  <a:lnTo>
                    <a:pt x="1213" y="483"/>
                  </a:lnTo>
                  <a:lnTo>
                    <a:pt x="1150" y="452"/>
                  </a:lnTo>
                  <a:lnTo>
                    <a:pt x="1108" y="485"/>
                  </a:lnTo>
                  <a:lnTo>
                    <a:pt x="1081" y="399"/>
                  </a:lnTo>
                  <a:lnTo>
                    <a:pt x="1021" y="350"/>
                  </a:lnTo>
                  <a:lnTo>
                    <a:pt x="958" y="305"/>
                  </a:lnTo>
                  <a:lnTo>
                    <a:pt x="832" y="267"/>
                  </a:lnTo>
                  <a:lnTo>
                    <a:pt x="726" y="209"/>
                  </a:lnTo>
                  <a:lnTo>
                    <a:pt x="679" y="155"/>
                  </a:lnTo>
                  <a:lnTo>
                    <a:pt x="682" y="108"/>
                  </a:lnTo>
                  <a:lnTo>
                    <a:pt x="546" y="38"/>
                  </a:lnTo>
                  <a:lnTo>
                    <a:pt x="457" y="26"/>
                  </a:lnTo>
                  <a:lnTo>
                    <a:pt x="361" y="0"/>
                  </a:lnTo>
                  <a:lnTo>
                    <a:pt x="312" y="30"/>
                  </a:lnTo>
                  <a:lnTo>
                    <a:pt x="216" y="140"/>
                  </a:lnTo>
                  <a:lnTo>
                    <a:pt x="169" y="135"/>
                  </a:lnTo>
                  <a:lnTo>
                    <a:pt x="15" y="305"/>
                  </a:lnTo>
                  <a:lnTo>
                    <a:pt x="0" y="3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reeform 113">
              <a:extLst>
                <a:ext uri="{FF2B5EF4-FFF2-40B4-BE49-F238E27FC236}">
                  <a16:creationId xmlns:a16="http://schemas.microsoft.com/office/drawing/2014/main" id="{34E761A3-7D4E-9A92-FF97-3EC292B0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969" y="4051195"/>
              <a:ext cx="961425" cy="1262330"/>
            </a:xfrm>
            <a:custGeom>
              <a:avLst/>
              <a:gdLst>
                <a:gd name="T0" fmla="*/ 1299 w 3582"/>
                <a:gd name="T1" fmla="*/ 399 h 4703"/>
                <a:gd name="T2" fmla="*/ 1633 w 3582"/>
                <a:gd name="T3" fmla="*/ 558 h 4703"/>
                <a:gd name="T4" fmla="*/ 2049 w 3582"/>
                <a:gd name="T5" fmla="*/ 884 h 4703"/>
                <a:gd name="T6" fmla="*/ 2031 w 3582"/>
                <a:gd name="T7" fmla="*/ 1071 h 4703"/>
                <a:gd name="T8" fmla="*/ 2295 w 3582"/>
                <a:gd name="T9" fmla="*/ 1466 h 4703"/>
                <a:gd name="T10" fmla="*/ 2187 w 3582"/>
                <a:gd name="T11" fmla="*/ 1655 h 4703"/>
                <a:gd name="T12" fmla="*/ 1956 w 3582"/>
                <a:gd name="T13" fmla="*/ 1740 h 4703"/>
                <a:gd name="T14" fmla="*/ 1860 w 3582"/>
                <a:gd name="T15" fmla="*/ 2172 h 4703"/>
                <a:gd name="T16" fmla="*/ 2466 w 3582"/>
                <a:gd name="T17" fmla="*/ 2655 h 4703"/>
                <a:gd name="T18" fmla="*/ 3142 w 3582"/>
                <a:gd name="T19" fmla="*/ 3177 h 4703"/>
                <a:gd name="T20" fmla="*/ 3417 w 3582"/>
                <a:gd name="T21" fmla="*/ 3249 h 4703"/>
                <a:gd name="T22" fmla="*/ 3471 w 3582"/>
                <a:gd name="T23" fmla="*/ 3356 h 4703"/>
                <a:gd name="T24" fmla="*/ 3465 w 3582"/>
                <a:gd name="T25" fmla="*/ 3530 h 4703"/>
                <a:gd name="T26" fmla="*/ 3553 w 3582"/>
                <a:gd name="T27" fmla="*/ 3752 h 4703"/>
                <a:gd name="T28" fmla="*/ 3582 w 3582"/>
                <a:gd name="T29" fmla="*/ 3891 h 4703"/>
                <a:gd name="T30" fmla="*/ 3526 w 3582"/>
                <a:gd name="T31" fmla="*/ 4151 h 4703"/>
                <a:gd name="T32" fmla="*/ 3375 w 3582"/>
                <a:gd name="T33" fmla="*/ 4352 h 4703"/>
                <a:gd name="T34" fmla="*/ 3133 w 3582"/>
                <a:gd name="T35" fmla="*/ 4494 h 4703"/>
                <a:gd name="T36" fmla="*/ 2302 w 3582"/>
                <a:gd name="T37" fmla="*/ 4703 h 4703"/>
                <a:gd name="T38" fmla="*/ 1983 w 3582"/>
                <a:gd name="T39" fmla="*/ 3635 h 4703"/>
                <a:gd name="T40" fmla="*/ 1866 w 3582"/>
                <a:gd name="T41" fmla="*/ 3554 h 4703"/>
                <a:gd name="T42" fmla="*/ 1543 w 3582"/>
                <a:gd name="T43" fmla="*/ 3621 h 4703"/>
                <a:gd name="T44" fmla="*/ 918 w 3582"/>
                <a:gd name="T45" fmla="*/ 3930 h 4703"/>
                <a:gd name="T46" fmla="*/ 324 w 3582"/>
                <a:gd name="T47" fmla="*/ 3897 h 4703"/>
                <a:gd name="T48" fmla="*/ 102 w 3582"/>
                <a:gd name="T49" fmla="*/ 3929 h 4703"/>
                <a:gd name="T50" fmla="*/ 28 w 3582"/>
                <a:gd name="T51" fmla="*/ 3630 h 4703"/>
                <a:gd name="T52" fmla="*/ 181 w 3582"/>
                <a:gd name="T53" fmla="*/ 3501 h 4703"/>
                <a:gd name="T54" fmla="*/ 193 w 3582"/>
                <a:gd name="T55" fmla="*/ 3251 h 4703"/>
                <a:gd name="T56" fmla="*/ 246 w 3582"/>
                <a:gd name="T57" fmla="*/ 2945 h 4703"/>
                <a:gd name="T58" fmla="*/ 298 w 3582"/>
                <a:gd name="T59" fmla="*/ 2805 h 4703"/>
                <a:gd name="T60" fmla="*/ 375 w 3582"/>
                <a:gd name="T61" fmla="*/ 2475 h 4703"/>
                <a:gd name="T62" fmla="*/ 510 w 3582"/>
                <a:gd name="T63" fmla="*/ 2070 h 4703"/>
                <a:gd name="T64" fmla="*/ 763 w 3582"/>
                <a:gd name="T65" fmla="*/ 1851 h 4703"/>
                <a:gd name="T66" fmla="*/ 604 w 3582"/>
                <a:gd name="T67" fmla="*/ 1730 h 4703"/>
                <a:gd name="T68" fmla="*/ 694 w 3582"/>
                <a:gd name="T69" fmla="*/ 1667 h 4703"/>
                <a:gd name="T70" fmla="*/ 645 w 3582"/>
                <a:gd name="T71" fmla="*/ 1419 h 4703"/>
                <a:gd name="T72" fmla="*/ 511 w 3582"/>
                <a:gd name="T73" fmla="*/ 1422 h 4703"/>
                <a:gd name="T74" fmla="*/ 351 w 3582"/>
                <a:gd name="T75" fmla="*/ 827 h 4703"/>
                <a:gd name="T76" fmla="*/ 207 w 3582"/>
                <a:gd name="T77" fmla="*/ 735 h 4703"/>
                <a:gd name="T78" fmla="*/ 262 w 3582"/>
                <a:gd name="T79" fmla="*/ 414 h 4703"/>
                <a:gd name="T80" fmla="*/ 508 w 3582"/>
                <a:gd name="T81" fmla="*/ 381 h 4703"/>
                <a:gd name="T82" fmla="*/ 744 w 3582"/>
                <a:gd name="T83" fmla="*/ 386 h 4703"/>
                <a:gd name="T84" fmla="*/ 1123 w 3582"/>
                <a:gd name="T85" fmla="*/ 264 h 470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582"/>
                <a:gd name="T130" fmla="*/ 0 h 4703"/>
                <a:gd name="T131" fmla="*/ 3582 w 3582"/>
                <a:gd name="T132" fmla="*/ 4703 h 470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582" h="4703">
                  <a:moveTo>
                    <a:pt x="1158" y="288"/>
                  </a:moveTo>
                  <a:lnTo>
                    <a:pt x="1299" y="399"/>
                  </a:lnTo>
                  <a:lnTo>
                    <a:pt x="1371" y="341"/>
                  </a:lnTo>
                  <a:lnTo>
                    <a:pt x="1633" y="558"/>
                  </a:lnTo>
                  <a:lnTo>
                    <a:pt x="1696" y="500"/>
                  </a:lnTo>
                  <a:lnTo>
                    <a:pt x="2049" y="884"/>
                  </a:lnTo>
                  <a:lnTo>
                    <a:pt x="2035" y="962"/>
                  </a:lnTo>
                  <a:lnTo>
                    <a:pt x="2031" y="1071"/>
                  </a:lnTo>
                  <a:lnTo>
                    <a:pt x="2148" y="1256"/>
                  </a:lnTo>
                  <a:lnTo>
                    <a:pt x="2295" y="1466"/>
                  </a:lnTo>
                  <a:lnTo>
                    <a:pt x="2254" y="1575"/>
                  </a:lnTo>
                  <a:lnTo>
                    <a:pt x="2187" y="1655"/>
                  </a:lnTo>
                  <a:lnTo>
                    <a:pt x="2172" y="1751"/>
                  </a:lnTo>
                  <a:lnTo>
                    <a:pt x="1956" y="1740"/>
                  </a:lnTo>
                  <a:lnTo>
                    <a:pt x="1660" y="1746"/>
                  </a:lnTo>
                  <a:lnTo>
                    <a:pt x="1860" y="2172"/>
                  </a:lnTo>
                  <a:lnTo>
                    <a:pt x="2286" y="2522"/>
                  </a:lnTo>
                  <a:lnTo>
                    <a:pt x="2466" y="2655"/>
                  </a:lnTo>
                  <a:lnTo>
                    <a:pt x="2788" y="2912"/>
                  </a:lnTo>
                  <a:lnTo>
                    <a:pt x="3142" y="3177"/>
                  </a:lnTo>
                  <a:lnTo>
                    <a:pt x="3334" y="3254"/>
                  </a:lnTo>
                  <a:lnTo>
                    <a:pt x="3417" y="3249"/>
                  </a:lnTo>
                  <a:lnTo>
                    <a:pt x="3466" y="3282"/>
                  </a:lnTo>
                  <a:lnTo>
                    <a:pt x="3471" y="3356"/>
                  </a:lnTo>
                  <a:lnTo>
                    <a:pt x="3418" y="3455"/>
                  </a:lnTo>
                  <a:lnTo>
                    <a:pt x="3465" y="3530"/>
                  </a:lnTo>
                  <a:lnTo>
                    <a:pt x="3511" y="3609"/>
                  </a:lnTo>
                  <a:lnTo>
                    <a:pt x="3553" y="3752"/>
                  </a:lnTo>
                  <a:lnTo>
                    <a:pt x="3529" y="3836"/>
                  </a:lnTo>
                  <a:lnTo>
                    <a:pt x="3582" y="3891"/>
                  </a:lnTo>
                  <a:lnTo>
                    <a:pt x="3547" y="3959"/>
                  </a:lnTo>
                  <a:lnTo>
                    <a:pt x="3526" y="4151"/>
                  </a:lnTo>
                  <a:lnTo>
                    <a:pt x="3468" y="4248"/>
                  </a:lnTo>
                  <a:lnTo>
                    <a:pt x="3375" y="4352"/>
                  </a:lnTo>
                  <a:lnTo>
                    <a:pt x="3367" y="4431"/>
                  </a:lnTo>
                  <a:lnTo>
                    <a:pt x="3133" y="4494"/>
                  </a:lnTo>
                  <a:lnTo>
                    <a:pt x="2446" y="4646"/>
                  </a:lnTo>
                  <a:lnTo>
                    <a:pt x="2302" y="4703"/>
                  </a:lnTo>
                  <a:lnTo>
                    <a:pt x="2289" y="4514"/>
                  </a:lnTo>
                  <a:lnTo>
                    <a:pt x="1983" y="3635"/>
                  </a:lnTo>
                  <a:lnTo>
                    <a:pt x="1938" y="3575"/>
                  </a:lnTo>
                  <a:lnTo>
                    <a:pt x="1866" y="3554"/>
                  </a:lnTo>
                  <a:lnTo>
                    <a:pt x="1792" y="3539"/>
                  </a:lnTo>
                  <a:lnTo>
                    <a:pt x="1543" y="3621"/>
                  </a:lnTo>
                  <a:lnTo>
                    <a:pt x="1242" y="3801"/>
                  </a:lnTo>
                  <a:lnTo>
                    <a:pt x="918" y="3930"/>
                  </a:lnTo>
                  <a:lnTo>
                    <a:pt x="558" y="4041"/>
                  </a:lnTo>
                  <a:lnTo>
                    <a:pt x="324" y="3897"/>
                  </a:lnTo>
                  <a:lnTo>
                    <a:pt x="219" y="3899"/>
                  </a:lnTo>
                  <a:lnTo>
                    <a:pt x="102" y="3929"/>
                  </a:lnTo>
                  <a:lnTo>
                    <a:pt x="0" y="3678"/>
                  </a:lnTo>
                  <a:lnTo>
                    <a:pt x="28" y="3630"/>
                  </a:lnTo>
                  <a:lnTo>
                    <a:pt x="156" y="3582"/>
                  </a:lnTo>
                  <a:lnTo>
                    <a:pt x="181" y="3501"/>
                  </a:lnTo>
                  <a:lnTo>
                    <a:pt x="91" y="3486"/>
                  </a:lnTo>
                  <a:lnTo>
                    <a:pt x="193" y="3251"/>
                  </a:lnTo>
                  <a:lnTo>
                    <a:pt x="208" y="3123"/>
                  </a:lnTo>
                  <a:lnTo>
                    <a:pt x="246" y="2945"/>
                  </a:lnTo>
                  <a:lnTo>
                    <a:pt x="249" y="2886"/>
                  </a:lnTo>
                  <a:lnTo>
                    <a:pt x="298" y="2805"/>
                  </a:lnTo>
                  <a:lnTo>
                    <a:pt x="324" y="2655"/>
                  </a:lnTo>
                  <a:lnTo>
                    <a:pt x="375" y="2475"/>
                  </a:lnTo>
                  <a:lnTo>
                    <a:pt x="450" y="2240"/>
                  </a:lnTo>
                  <a:lnTo>
                    <a:pt x="510" y="2070"/>
                  </a:lnTo>
                  <a:lnTo>
                    <a:pt x="630" y="1857"/>
                  </a:lnTo>
                  <a:lnTo>
                    <a:pt x="763" y="1851"/>
                  </a:lnTo>
                  <a:lnTo>
                    <a:pt x="742" y="1803"/>
                  </a:lnTo>
                  <a:lnTo>
                    <a:pt x="604" y="1730"/>
                  </a:lnTo>
                  <a:lnTo>
                    <a:pt x="625" y="1682"/>
                  </a:lnTo>
                  <a:lnTo>
                    <a:pt x="694" y="1667"/>
                  </a:lnTo>
                  <a:lnTo>
                    <a:pt x="654" y="1610"/>
                  </a:lnTo>
                  <a:lnTo>
                    <a:pt x="645" y="1419"/>
                  </a:lnTo>
                  <a:lnTo>
                    <a:pt x="570" y="1433"/>
                  </a:lnTo>
                  <a:lnTo>
                    <a:pt x="511" y="1422"/>
                  </a:lnTo>
                  <a:lnTo>
                    <a:pt x="405" y="800"/>
                  </a:lnTo>
                  <a:lnTo>
                    <a:pt x="351" y="827"/>
                  </a:lnTo>
                  <a:lnTo>
                    <a:pt x="244" y="822"/>
                  </a:lnTo>
                  <a:lnTo>
                    <a:pt x="207" y="735"/>
                  </a:lnTo>
                  <a:lnTo>
                    <a:pt x="202" y="501"/>
                  </a:lnTo>
                  <a:lnTo>
                    <a:pt x="262" y="414"/>
                  </a:lnTo>
                  <a:lnTo>
                    <a:pt x="241" y="333"/>
                  </a:lnTo>
                  <a:lnTo>
                    <a:pt x="508" y="381"/>
                  </a:lnTo>
                  <a:lnTo>
                    <a:pt x="703" y="446"/>
                  </a:lnTo>
                  <a:lnTo>
                    <a:pt x="744" y="386"/>
                  </a:lnTo>
                  <a:lnTo>
                    <a:pt x="610" y="0"/>
                  </a:lnTo>
                  <a:lnTo>
                    <a:pt x="1123" y="264"/>
                  </a:lnTo>
                  <a:lnTo>
                    <a:pt x="1158" y="28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114">
              <a:extLst>
                <a:ext uri="{FF2B5EF4-FFF2-40B4-BE49-F238E27FC236}">
                  <a16:creationId xmlns:a16="http://schemas.microsoft.com/office/drawing/2014/main" id="{D28655FB-F8B4-13CC-DDAF-C4AD67B41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7271" y="3068011"/>
              <a:ext cx="1095627" cy="1305275"/>
            </a:xfrm>
            <a:custGeom>
              <a:avLst/>
              <a:gdLst>
                <a:gd name="T0" fmla="*/ 1404 w 4082"/>
                <a:gd name="T1" fmla="*/ 57 h 4863"/>
                <a:gd name="T2" fmla="*/ 806 w 4082"/>
                <a:gd name="T3" fmla="*/ 354 h 4863"/>
                <a:gd name="T4" fmla="*/ 519 w 4082"/>
                <a:gd name="T5" fmla="*/ 633 h 4863"/>
                <a:gd name="T6" fmla="*/ 492 w 4082"/>
                <a:gd name="T7" fmla="*/ 1646 h 4863"/>
                <a:gd name="T8" fmla="*/ 0 w 4082"/>
                <a:gd name="T9" fmla="*/ 1793 h 4863"/>
                <a:gd name="T10" fmla="*/ 87 w 4082"/>
                <a:gd name="T11" fmla="*/ 2283 h 4863"/>
                <a:gd name="T12" fmla="*/ 335 w 4082"/>
                <a:gd name="T13" fmla="*/ 2834 h 4863"/>
                <a:gd name="T14" fmla="*/ 552 w 4082"/>
                <a:gd name="T15" fmla="*/ 2861 h 4863"/>
                <a:gd name="T16" fmla="*/ 626 w 4082"/>
                <a:gd name="T17" fmla="*/ 2985 h 4863"/>
                <a:gd name="T18" fmla="*/ 591 w 4082"/>
                <a:gd name="T19" fmla="*/ 3263 h 4863"/>
                <a:gd name="T20" fmla="*/ 662 w 4082"/>
                <a:gd name="T21" fmla="*/ 3527 h 4863"/>
                <a:gd name="T22" fmla="*/ 806 w 4082"/>
                <a:gd name="T23" fmla="*/ 3666 h 4863"/>
                <a:gd name="T24" fmla="*/ 944 w 4082"/>
                <a:gd name="T25" fmla="*/ 4301 h 4863"/>
                <a:gd name="T26" fmla="*/ 1050 w 4082"/>
                <a:gd name="T27" fmla="*/ 4556 h 4863"/>
                <a:gd name="T28" fmla="*/ 1185 w 4082"/>
                <a:gd name="T29" fmla="*/ 4737 h 4863"/>
                <a:gd name="T30" fmla="*/ 1479 w 4082"/>
                <a:gd name="T31" fmla="*/ 4649 h 4863"/>
                <a:gd name="T32" fmla="*/ 1689 w 4082"/>
                <a:gd name="T33" fmla="*/ 4521 h 4863"/>
                <a:gd name="T34" fmla="*/ 1827 w 4082"/>
                <a:gd name="T35" fmla="*/ 4359 h 4863"/>
                <a:gd name="T36" fmla="*/ 2027 w 4082"/>
                <a:gd name="T37" fmla="*/ 4362 h 4863"/>
                <a:gd name="T38" fmla="*/ 2640 w 4082"/>
                <a:gd name="T39" fmla="*/ 4743 h 4863"/>
                <a:gd name="T40" fmla="*/ 2712 w 4082"/>
                <a:gd name="T41" fmla="*/ 4863 h 4863"/>
                <a:gd name="T42" fmla="*/ 2787 w 4082"/>
                <a:gd name="T43" fmla="*/ 4628 h 4863"/>
                <a:gd name="T44" fmla="*/ 3254 w 4082"/>
                <a:gd name="T45" fmla="*/ 3798 h 4863"/>
                <a:gd name="T46" fmla="*/ 3189 w 4082"/>
                <a:gd name="T47" fmla="*/ 3488 h 4863"/>
                <a:gd name="T48" fmla="*/ 3407 w 4082"/>
                <a:gd name="T49" fmla="*/ 2837 h 4863"/>
                <a:gd name="T50" fmla="*/ 3903 w 4082"/>
                <a:gd name="T51" fmla="*/ 2397 h 4863"/>
                <a:gd name="T52" fmla="*/ 4037 w 4082"/>
                <a:gd name="T53" fmla="*/ 2064 h 4863"/>
                <a:gd name="T54" fmla="*/ 3567 w 4082"/>
                <a:gd name="T55" fmla="*/ 2043 h 4863"/>
                <a:gd name="T56" fmla="*/ 3107 w 4082"/>
                <a:gd name="T57" fmla="*/ 1905 h 4863"/>
                <a:gd name="T58" fmla="*/ 3122 w 4082"/>
                <a:gd name="T59" fmla="*/ 1686 h 4863"/>
                <a:gd name="T60" fmla="*/ 3468 w 4082"/>
                <a:gd name="T61" fmla="*/ 1485 h 4863"/>
                <a:gd name="T62" fmla="*/ 2903 w 4082"/>
                <a:gd name="T63" fmla="*/ 1403 h 4863"/>
                <a:gd name="T64" fmla="*/ 2040 w 4082"/>
                <a:gd name="T65" fmla="*/ 1049 h 4863"/>
                <a:gd name="T66" fmla="*/ 1965 w 4082"/>
                <a:gd name="T67" fmla="*/ 683 h 4863"/>
                <a:gd name="T68" fmla="*/ 1932 w 4082"/>
                <a:gd name="T69" fmla="*/ 288 h 4863"/>
                <a:gd name="T70" fmla="*/ 1772 w 4082"/>
                <a:gd name="T71" fmla="*/ 135 h 4863"/>
                <a:gd name="T72" fmla="*/ 1673 w 4082"/>
                <a:gd name="T73" fmla="*/ 0 h 4863"/>
                <a:gd name="T74" fmla="*/ 1479 w 4082"/>
                <a:gd name="T75" fmla="*/ 6 h 486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82"/>
                <a:gd name="T115" fmla="*/ 0 h 4863"/>
                <a:gd name="T116" fmla="*/ 4082 w 4082"/>
                <a:gd name="T117" fmla="*/ 4863 h 486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82" h="4863">
                  <a:moveTo>
                    <a:pt x="1479" y="6"/>
                  </a:moveTo>
                  <a:lnTo>
                    <a:pt x="1404" y="57"/>
                  </a:lnTo>
                  <a:lnTo>
                    <a:pt x="860" y="294"/>
                  </a:lnTo>
                  <a:lnTo>
                    <a:pt x="806" y="354"/>
                  </a:lnTo>
                  <a:lnTo>
                    <a:pt x="708" y="380"/>
                  </a:lnTo>
                  <a:lnTo>
                    <a:pt x="519" y="633"/>
                  </a:lnTo>
                  <a:lnTo>
                    <a:pt x="266" y="860"/>
                  </a:lnTo>
                  <a:lnTo>
                    <a:pt x="492" y="1646"/>
                  </a:lnTo>
                  <a:lnTo>
                    <a:pt x="164" y="1788"/>
                  </a:lnTo>
                  <a:lnTo>
                    <a:pt x="0" y="1793"/>
                  </a:lnTo>
                  <a:lnTo>
                    <a:pt x="69" y="1896"/>
                  </a:lnTo>
                  <a:lnTo>
                    <a:pt x="87" y="2283"/>
                  </a:lnTo>
                  <a:lnTo>
                    <a:pt x="68" y="2804"/>
                  </a:lnTo>
                  <a:lnTo>
                    <a:pt x="335" y="2834"/>
                  </a:lnTo>
                  <a:lnTo>
                    <a:pt x="458" y="2816"/>
                  </a:lnTo>
                  <a:lnTo>
                    <a:pt x="552" y="2861"/>
                  </a:lnTo>
                  <a:lnTo>
                    <a:pt x="611" y="2918"/>
                  </a:lnTo>
                  <a:lnTo>
                    <a:pt x="626" y="2985"/>
                  </a:lnTo>
                  <a:lnTo>
                    <a:pt x="576" y="3014"/>
                  </a:lnTo>
                  <a:lnTo>
                    <a:pt x="591" y="3263"/>
                  </a:lnTo>
                  <a:lnTo>
                    <a:pt x="525" y="3267"/>
                  </a:lnTo>
                  <a:lnTo>
                    <a:pt x="662" y="3527"/>
                  </a:lnTo>
                  <a:lnTo>
                    <a:pt x="722" y="3515"/>
                  </a:lnTo>
                  <a:lnTo>
                    <a:pt x="806" y="3666"/>
                  </a:lnTo>
                  <a:lnTo>
                    <a:pt x="897" y="4050"/>
                  </a:lnTo>
                  <a:lnTo>
                    <a:pt x="944" y="4301"/>
                  </a:lnTo>
                  <a:lnTo>
                    <a:pt x="938" y="4386"/>
                  </a:lnTo>
                  <a:lnTo>
                    <a:pt x="1050" y="4556"/>
                  </a:lnTo>
                  <a:lnTo>
                    <a:pt x="1065" y="4725"/>
                  </a:lnTo>
                  <a:lnTo>
                    <a:pt x="1185" y="4737"/>
                  </a:lnTo>
                  <a:lnTo>
                    <a:pt x="1389" y="4737"/>
                  </a:lnTo>
                  <a:lnTo>
                    <a:pt x="1479" y="4649"/>
                  </a:lnTo>
                  <a:lnTo>
                    <a:pt x="1644" y="4577"/>
                  </a:lnTo>
                  <a:lnTo>
                    <a:pt x="1689" y="4521"/>
                  </a:lnTo>
                  <a:lnTo>
                    <a:pt x="1685" y="4451"/>
                  </a:lnTo>
                  <a:lnTo>
                    <a:pt x="1827" y="4359"/>
                  </a:lnTo>
                  <a:lnTo>
                    <a:pt x="1895" y="4419"/>
                  </a:lnTo>
                  <a:lnTo>
                    <a:pt x="2027" y="4362"/>
                  </a:lnTo>
                  <a:lnTo>
                    <a:pt x="2505" y="4757"/>
                  </a:lnTo>
                  <a:lnTo>
                    <a:pt x="2640" y="4743"/>
                  </a:lnTo>
                  <a:lnTo>
                    <a:pt x="2646" y="4850"/>
                  </a:lnTo>
                  <a:lnTo>
                    <a:pt x="2712" y="4863"/>
                  </a:lnTo>
                  <a:lnTo>
                    <a:pt x="2874" y="4665"/>
                  </a:lnTo>
                  <a:lnTo>
                    <a:pt x="2787" y="4628"/>
                  </a:lnTo>
                  <a:lnTo>
                    <a:pt x="2811" y="4401"/>
                  </a:lnTo>
                  <a:lnTo>
                    <a:pt x="3254" y="3798"/>
                  </a:lnTo>
                  <a:lnTo>
                    <a:pt x="3077" y="3756"/>
                  </a:lnTo>
                  <a:lnTo>
                    <a:pt x="3189" y="3488"/>
                  </a:lnTo>
                  <a:lnTo>
                    <a:pt x="3242" y="3155"/>
                  </a:lnTo>
                  <a:lnTo>
                    <a:pt x="3407" y="2837"/>
                  </a:lnTo>
                  <a:lnTo>
                    <a:pt x="3657" y="2558"/>
                  </a:lnTo>
                  <a:lnTo>
                    <a:pt x="3903" y="2397"/>
                  </a:lnTo>
                  <a:lnTo>
                    <a:pt x="4082" y="2258"/>
                  </a:lnTo>
                  <a:lnTo>
                    <a:pt x="4037" y="2064"/>
                  </a:lnTo>
                  <a:lnTo>
                    <a:pt x="3710" y="2084"/>
                  </a:lnTo>
                  <a:lnTo>
                    <a:pt x="3567" y="2043"/>
                  </a:lnTo>
                  <a:lnTo>
                    <a:pt x="3150" y="2043"/>
                  </a:lnTo>
                  <a:lnTo>
                    <a:pt x="3107" y="1905"/>
                  </a:lnTo>
                  <a:lnTo>
                    <a:pt x="3158" y="1860"/>
                  </a:lnTo>
                  <a:lnTo>
                    <a:pt x="3122" y="1686"/>
                  </a:lnTo>
                  <a:lnTo>
                    <a:pt x="3410" y="1674"/>
                  </a:lnTo>
                  <a:lnTo>
                    <a:pt x="3468" y="1485"/>
                  </a:lnTo>
                  <a:lnTo>
                    <a:pt x="3365" y="1433"/>
                  </a:lnTo>
                  <a:lnTo>
                    <a:pt x="2903" y="1403"/>
                  </a:lnTo>
                  <a:lnTo>
                    <a:pt x="1980" y="1163"/>
                  </a:lnTo>
                  <a:lnTo>
                    <a:pt x="2040" y="1049"/>
                  </a:lnTo>
                  <a:lnTo>
                    <a:pt x="2055" y="851"/>
                  </a:lnTo>
                  <a:lnTo>
                    <a:pt x="1965" y="683"/>
                  </a:lnTo>
                  <a:lnTo>
                    <a:pt x="1922" y="432"/>
                  </a:lnTo>
                  <a:lnTo>
                    <a:pt x="1932" y="288"/>
                  </a:lnTo>
                  <a:lnTo>
                    <a:pt x="1874" y="141"/>
                  </a:lnTo>
                  <a:lnTo>
                    <a:pt x="1772" y="135"/>
                  </a:lnTo>
                  <a:lnTo>
                    <a:pt x="1745" y="63"/>
                  </a:lnTo>
                  <a:lnTo>
                    <a:pt x="1673" y="0"/>
                  </a:lnTo>
                  <a:lnTo>
                    <a:pt x="1523" y="44"/>
                  </a:lnTo>
                  <a:lnTo>
                    <a:pt x="1479" y="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115">
              <a:extLst>
                <a:ext uri="{FF2B5EF4-FFF2-40B4-BE49-F238E27FC236}">
                  <a16:creationId xmlns:a16="http://schemas.microsoft.com/office/drawing/2014/main" id="{C6DD61B2-7B0A-5556-DC6C-D3B835E6E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952" y="1783404"/>
              <a:ext cx="1344169" cy="1964757"/>
            </a:xfrm>
            <a:custGeom>
              <a:avLst/>
              <a:gdLst>
                <a:gd name="T0" fmla="*/ 1915 w 5008"/>
                <a:gd name="T1" fmla="*/ 1590 h 7320"/>
                <a:gd name="T2" fmla="*/ 1416 w 5008"/>
                <a:gd name="T3" fmla="*/ 1320 h 7320"/>
                <a:gd name="T4" fmla="*/ 1200 w 5008"/>
                <a:gd name="T5" fmla="*/ 1592 h 7320"/>
                <a:gd name="T6" fmla="*/ 972 w 5008"/>
                <a:gd name="T7" fmla="*/ 1850 h 7320"/>
                <a:gd name="T8" fmla="*/ 787 w 5008"/>
                <a:gd name="T9" fmla="*/ 2088 h 7320"/>
                <a:gd name="T10" fmla="*/ 658 w 5008"/>
                <a:gd name="T11" fmla="*/ 2592 h 7320"/>
                <a:gd name="T12" fmla="*/ 645 w 5008"/>
                <a:gd name="T13" fmla="*/ 3591 h 7320"/>
                <a:gd name="T14" fmla="*/ 181 w 5008"/>
                <a:gd name="T15" fmla="*/ 3978 h 7320"/>
                <a:gd name="T16" fmla="*/ 420 w 5008"/>
                <a:gd name="T17" fmla="*/ 4418 h 7320"/>
                <a:gd name="T18" fmla="*/ 1149 w 5008"/>
                <a:gd name="T19" fmla="*/ 4989 h 7320"/>
                <a:gd name="T20" fmla="*/ 1249 w 5008"/>
                <a:gd name="T21" fmla="*/ 5193 h 7320"/>
                <a:gd name="T22" fmla="*/ 1408 w 5008"/>
                <a:gd name="T23" fmla="*/ 5567 h 7320"/>
                <a:gd name="T24" fmla="*/ 1443 w 5008"/>
                <a:gd name="T25" fmla="*/ 5879 h 7320"/>
                <a:gd name="T26" fmla="*/ 1660 w 5008"/>
                <a:gd name="T27" fmla="*/ 6770 h 7320"/>
                <a:gd name="T28" fmla="*/ 1843 w 5008"/>
                <a:gd name="T29" fmla="*/ 6926 h 7320"/>
                <a:gd name="T30" fmla="*/ 2505 w 5008"/>
                <a:gd name="T31" fmla="*/ 6882 h 7320"/>
                <a:gd name="T32" fmla="*/ 2694 w 5008"/>
                <a:gd name="T33" fmla="*/ 6798 h 7320"/>
                <a:gd name="T34" fmla="*/ 3072 w 5008"/>
                <a:gd name="T35" fmla="*/ 7164 h 7320"/>
                <a:gd name="T36" fmla="*/ 3294 w 5008"/>
                <a:gd name="T37" fmla="*/ 7320 h 7320"/>
                <a:gd name="T38" fmla="*/ 3452 w 5008"/>
                <a:gd name="T39" fmla="*/ 7162 h 7320"/>
                <a:gd name="T40" fmla="*/ 3104 w 5008"/>
                <a:gd name="T41" fmla="*/ 6915 h 7320"/>
                <a:gd name="T42" fmla="*/ 3379 w 5008"/>
                <a:gd name="T43" fmla="*/ 6685 h 7320"/>
                <a:gd name="T44" fmla="*/ 3397 w 5008"/>
                <a:gd name="T45" fmla="*/ 6535 h 7320"/>
                <a:gd name="T46" fmla="*/ 3419 w 5008"/>
                <a:gd name="T47" fmla="*/ 5992 h 7320"/>
                <a:gd name="T48" fmla="*/ 3802 w 5008"/>
                <a:gd name="T49" fmla="*/ 5995 h 7320"/>
                <a:gd name="T50" fmla="*/ 3958 w 5008"/>
                <a:gd name="T51" fmla="*/ 5790 h 7320"/>
                <a:gd name="T52" fmla="*/ 4211 w 5008"/>
                <a:gd name="T53" fmla="*/ 5833 h 7320"/>
                <a:gd name="T54" fmla="*/ 4163 w 5008"/>
                <a:gd name="T55" fmla="*/ 5562 h 7320"/>
                <a:gd name="T56" fmla="*/ 3928 w 5008"/>
                <a:gd name="T57" fmla="*/ 5367 h 7320"/>
                <a:gd name="T58" fmla="*/ 3893 w 5008"/>
                <a:gd name="T59" fmla="*/ 5227 h 7320"/>
                <a:gd name="T60" fmla="*/ 4010 w 5008"/>
                <a:gd name="T61" fmla="*/ 5002 h 7320"/>
                <a:gd name="T62" fmla="*/ 3775 w 5008"/>
                <a:gd name="T63" fmla="*/ 4839 h 7320"/>
                <a:gd name="T64" fmla="*/ 3818 w 5008"/>
                <a:gd name="T65" fmla="*/ 4321 h 7320"/>
                <a:gd name="T66" fmla="*/ 3946 w 5008"/>
                <a:gd name="T67" fmla="*/ 4153 h 7320"/>
                <a:gd name="T68" fmla="*/ 4492 w 5008"/>
                <a:gd name="T69" fmla="*/ 3738 h 7320"/>
                <a:gd name="T70" fmla="*/ 4294 w 5008"/>
                <a:gd name="T71" fmla="*/ 3166 h 7320"/>
                <a:gd name="T72" fmla="*/ 4523 w 5008"/>
                <a:gd name="T73" fmla="*/ 2581 h 7320"/>
                <a:gd name="T74" fmla="*/ 4979 w 5008"/>
                <a:gd name="T75" fmla="*/ 1743 h 7320"/>
                <a:gd name="T76" fmla="*/ 4906 w 5008"/>
                <a:gd name="T77" fmla="*/ 1347 h 7320"/>
                <a:gd name="T78" fmla="*/ 4142 w 5008"/>
                <a:gd name="T79" fmla="*/ 1035 h 7320"/>
                <a:gd name="T80" fmla="*/ 3791 w 5008"/>
                <a:gd name="T81" fmla="*/ 348 h 7320"/>
                <a:gd name="T82" fmla="*/ 3640 w 5008"/>
                <a:gd name="T83" fmla="*/ 274 h 7320"/>
                <a:gd name="T84" fmla="*/ 3700 w 5008"/>
                <a:gd name="T85" fmla="*/ 90 h 7320"/>
                <a:gd name="T86" fmla="*/ 3197 w 5008"/>
                <a:gd name="T87" fmla="*/ 325 h 7320"/>
                <a:gd name="T88" fmla="*/ 3599 w 5008"/>
                <a:gd name="T89" fmla="*/ 898 h 7320"/>
                <a:gd name="T90" fmla="*/ 3382 w 5008"/>
                <a:gd name="T91" fmla="*/ 1145 h 7320"/>
                <a:gd name="T92" fmla="*/ 3001 w 5008"/>
                <a:gd name="T93" fmla="*/ 1274 h 7320"/>
                <a:gd name="T94" fmla="*/ 2656 w 5008"/>
                <a:gd name="T95" fmla="*/ 1248 h 7320"/>
                <a:gd name="T96" fmla="*/ 2445 w 5008"/>
                <a:gd name="T97" fmla="*/ 1787 h 732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008"/>
                <a:gd name="T148" fmla="*/ 0 h 7320"/>
                <a:gd name="T149" fmla="*/ 5008 w 5008"/>
                <a:gd name="T150" fmla="*/ 7320 h 732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008" h="7320">
                  <a:moveTo>
                    <a:pt x="2158" y="1865"/>
                  </a:moveTo>
                  <a:lnTo>
                    <a:pt x="1920" y="1676"/>
                  </a:lnTo>
                  <a:lnTo>
                    <a:pt x="1915" y="1590"/>
                  </a:lnTo>
                  <a:lnTo>
                    <a:pt x="1800" y="1520"/>
                  </a:lnTo>
                  <a:lnTo>
                    <a:pt x="1692" y="1563"/>
                  </a:lnTo>
                  <a:lnTo>
                    <a:pt x="1416" y="1320"/>
                  </a:lnTo>
                  <a:lnTo>
                    <a:pt x="1315" y="1361"/>
                  </a:lnTo>
                  <a:lnTo>
                    <a:pt x="1267" y="1485"/>
                  </a:lnTo>
                  <a:lnTo>
                    <a:pt x="1200" y="1592"/>
                  </a:lnTo>
                  <a:lnTo>
                    <a:pt x="1180" y="1791"/>
                  </a:lnTo>
                  <a:lnTo>
                    <a:pt x="1084" y="1841"/>
                  </a:lnTo>
                  <a:lnTo>
                    <a:pt x="972" y="1850"/>
                  </a:lnTo>
                  <a:lnTo>
                    <a:pt x="958" y="1922"/>
                  </a:lnTo>
                  <a:lnTo>
                    <a:pt x="858" y="1980"/>
                  </a:lnTo>
                  <a:lnTo>
                    <a:pt x="787" y="2088"/>
                  </a:lnTo>
                  <a:lnTo>
                    <a:pt x="847" y="2159"/>
                  </a:lnTo>
                  <a:lnTo>
                    <a:pt x="544" y="2366"/>
                  </a:lnTo>
                  <a:lnTo>
                    <a:pt x="658" y="2592"/>
                  </a:lnTo>
                  <a:lnTo>
                    <a:pt x="801" y="2972"/>
                  </a:lnTo>
                  <a:lnTo>
                    <a:pt x="798" y="3215"/>
                  </a:lnTo>
                  <a:lnTo>
                    <a:pt x="645" y="3591"/>
                  </a:lnTo>
                  <a:lnTo>
                    <a:pt x="372" y="3962"/>
                  </a:lnTo>
                  <a:lnTo>
                    <a:pt x="304" y="3986"/>
                  </a:lnTo>
                  <a:lnTo>
                    <a:pt x="181" y="3978"/>
                  </a:lnTo>
                  <a:lnTo>
                    <a:pt x="94" y="3992"/>
                  </a:lnTo>
                  <a:lnTo>
                    <a:pt x="0" y="4022"/>
                  </a:lnTo>
                  <a:lnTo>
                    <a:pt x="420" y="4418"/>
                  </a:lnTo>
                  <a:lnTo>
                    <a:pt x="927" y="4868"/>
                  </a:lnTo>
                  <a:lnTo>
                    <a:pt x="996" y="4848"/>
                  </a:lnTo>
                  <a:lnTo>
                    <a:pt x="1149" y="4989"/>
                  </a:lnTo>
                  <a:lnTo>
                    <a:pt x="1185" y="5048"/>
                  </a:lnTo>
                  <a:lnTo>
                    <a:pt x="1144" y="5094"/>
                  </a:lnTo>
                  <a:lnTo>
                    <a:pt x="1249" y="5193"/>
                  </a:lnTo>
                  <a:lnTo>
                    <a:pt x="1362" y="5313"/>
                  </a:lnTo>
                  <a:lnTo>
                    <a:pt x="1392" y="5421"/>
                  </a:lnTo>
                  <a:lnTo>
                    <a:pt x="1408" y="5567"/>
                  </a:lnTo>
                  <a:lnTo>
                    <a:pt x="1426" y="5783"/>
                  </a:lnTo>
                  <a:lnTo>
                    <a:pt x="1398" y="5852"/>
                  </a:lnTo>
                  <a:lnTo>
                    <a:pt x="1443" y="5879"/>
                  </a:lnTo>
                  <a:lnTo>
                    <a:pt x="1603" y="6371"/>
                  </a:lnTo>
                  <a:lnTo>
                    <a:pt x="1711" y="6666"/>
                  </a:lnTo>
                  <a:lnTo>
                    <a:pt x="1660" y="6770"/>
                  </a:lnTo>
                  <a:lnTo>
                    <a:pt x="1656" y="6867"/>
                  </a:lnTo>
                  <a:lnTo>
                    <a:pt x="1720" y="6902"/>
                  </a:lnTo>
                  <a:lnTo>
                    <a:pt x="1843" y="6926"/>
                  </a:lnTo>
                  <a:lnTo>
                    <a:pt x="2047" y="7065"/>
                  </a:lnTo>
                  <a:lnTo>
                    <a:pt x="2170" y="6944"/>
                  </a:lnTo>
                  <a:lnTo>
                    <a:pt x="2505" y="6882"/>
                  </a:lnTo>
                  <a:lnTo>
                    <a:pt x="2554" y="6863"/>
                  </a:lnTo>
                  <a:lnTo>
                    <a:pt x="2592" y="6903"/>
                  </a:lnTo>
                  <a:lnTo>
                    <a:pt x="2694" y="6798"/>
                  </a:lnTo>
                  <a:lnTo>
                    <a:pt x="2854" y="7029"/>
                  </a:lnTo>
                  <a:lnTo>
                    <a:pt x="2971" y="6962"/>
                  </a:lnTo>
                  <a:lnTo>
                    <a:pt x="3072" y="7164"/>
                  </a:lnTo>
                  <a:lnTo>
                    <a:pt x="3085" y="7254"/>
                  </a:lnTo>
                  <a:lnTo>
                    <a:pt x="3205" y="7307"/>
                  </a:lnTo>
                  <a:lnTo>
                    <a:pt x="3294" y="7320"/>
                  </a:lnTo>
                  <a:lnTo>
                    <a:pt x="3561" y="7292"/>
                  </a:lnTo>
                  <a:lnTo>
                    <a:pt x="3524" y="7242"/>
                  </a:lnTo>
                  <a:lnTo>
                    <a:pt x="3452" y="7162"/>
                  </a:lnTo>
                  <a:lnTo>
                    <a:pt x="3212" y="7077"/>
                  </a:lnTo>
                  <a:lnTo>
                    <a:pt x="3133" y="7002"/>
                  </a:lnTo>
                  <a:lnTo>
                    <a:pt x="3104" y="6915"/>
                  </a:lnTo>
                  <a:lnTo>
                    <a:pt x="3244" y="6876"/>
                  </a:lnTo>
                  <a:lnTo>
                    <a:pt x="3310" y="6712"/>
                  </a:lnTo>
                  <a:lnTo>
                    <a:pt x="3379" y="6685"/>
                  </a:lnTo>
                  <a:lnTo>
                    <a:pt x="3457" y="6645"/>
                  </a:lnTo>
                  <a:lnTo>
                    <a:pt x="3446" y="6586"/>
                  </a:lnTo>
                  <a:lnTo>
                    <a:pt x="3397" y="6535"/>
                  </a:lnTo>
                  <a:lnTo>
                    <a:pt x="3395" y="6469"/>
                  </a:lnTo>
                  <a:lnTo>
                    <a:pt x="3503" y="6382"/>
                  </a:lnTo>
                  <a:lnTo>
                    <a:pt x="3419" y="5992"/>
                  </a:lnTo>
                  <a:lnTo>
                    <a:pt x="3505" y="6034"/>
                  </a:lnTo>
                  <a:lnTo>
                    <a:pt x="3782" y="6034"/>
                  </a:lnTo>
                  <a:lnTo>
                    <a:pt x="3802" y="5995"/>
                  </a:lnTo>
                  <a:lnTo>
                    <a:pt x="3785" y="5935"/>
                  </a:lnTo>
                  <a:lnTo>
                    <a:pt x="3850" y="5932"/>
                  </a:lnTo>
                  <a:lnTo>
                    <a:pt x="3958" y="5790"/>
                  </a:lnTo>
                  <a:lnTo>
                    <a:pt x="4063" y="5835"/>
                  </a:lnTo>
                  <a:lnTo>
                    <a:pt x="4186" y="5872"/>
                  </a:lnTo>
                  <a:lnTo>
                    <a:pt x="4211" y="5833"/>
                  </a:lnTo>
                  <a:lnTo>
                    <a:pt x="4228" y="5758"/>
                  </a:lnTo>
                  <a:lnTo>
                    <a:pt x="4238" y="5661"/>
                  </a:lnTo>
                  <a:lnTo>
                    <a:pt x="4163" y="5562"/>
                  </a:lnTo>
                  <a:lnTo>
                    <a:pt x="4102" y="5445"/>
                  </a:lnTo>
                  <a:lnTo>
                    <a:pt x="4039" y="5394"/>
                  </a:lnTo>
                  <a:lnTo>
                    <a:pt x="3928" y="5367"/>
                  </a:lnTo>
                  <a:lnTo>
                    <a:pt x="3941" y="5325"/>
                  </a:lnTo>
                  <a:lnTo>
                    <a:pt x="3952" y="5260"/>
                  </a:lnTo>
                  <a:lnTo>
                    <a:pt x="3893" y="5227"/>
                  </a:lnTo>
                  <a:lnTo>
                    <a:pt x="3907" y="5187"/>
                  </a:lnTo>
                  <a:lnTo>
                    <a:pt x="3893" y="5142"/>
                  </a:lnTo>
                  <a:lnTo>
                    <a:pt x="4010" y="5002"/>
                  </a:lnTo>
                  <a:lnTo>
                    <a:pt x="3883" y="4908"/>
                  </a:lnTo>
                  <a:lnTo>
                    <a:pt x="3856" y="4848"/>
                  </a:lnTo>
                  <a:lnTo>
                    <a:pt x="3775" y="4839"/>
                  </a:lnTo>
                  <a:lnTo>
                    <a:pt x="3781" y="4632"/>
                  </a:lnTo>
                  <a:lnTo>
                    <a:pt x="3772" y="4392"/>
                  </a:lnTo>
                  <a:lnTo>
                    <a:pt x="3818" y="4321"/>
                  </a:lnTo>
                  <a:lnTo>
                    <a:pt x="3905" y="4287"/>
                  </a:lnTo>
                  <a:lnTo>
                    <a:pt x="3913" y="4221"/>
                  </a:lnTo>
                  <a:lnTo>
                    <a:pt x="3946" y="4153"/>
                  </a:lnTo>
                  <a:lnTo>
                    <a:pt x="3979" y="4093"/>
                  </a:lnTo>
                  <a:lnTo>
                    <a:pt x="4051" y="4021"/>
                  </a:lnTo>
                  <a:lnTo>
                    <a:pt x="4492" y="3738"/>
                  </a:lnTo>
                  <a:lnTo>
                    <a:pt x="4355" y="3405"/>
                  </a:lnTo>
                  <a:lnTo>
                    <a:pt x="4291" y="3322"/>
                  </a:lnTo>
                  <a:lnTo>
                    <a:pt x="4294" y="3166"/>
                  </a:lnTo>
                  <a:lnTo>
                    <a:pt x="4393" y="2784"/>
                  </a:lnTo>
                  <a:lnTo>
                    <a:pt x="4465" y="2659"/>
                  </a:lnTo>
                  <a:lnTo>
                    <a:pt x="4523" y="2581"/>
                  </a:lnTo>
                  <a:lnTo>
                    <a:pt x="4532" y="2349"/>
                  </a:lnTo>
                  <a:lnTo>
                    <a:pt x="4861" y="2146"/>
                  </a:lnTo>
                  <a:lnTo>
                    <a:pt x="4979" y="1743"/>
                  </a:lnTo>
                  <a:lnTo>
                    <a:pt x="5008" y="1452"/>
                  </a:lnTo>
                  <a:lnTo>
                    <a:pt x="4937" y="1462"/>
                  </a:lnTo>
                  <a:lnTo>
                    <a:pt x="4906" y="1347"/>
                  </a:lnTo>
                  <a:lnTo>
                    <a:pt x="4723" y="1428"/>
                  </a:lnTo>
                  <a:lnTo>
                    <a:pt x="4480" y="1230"/>
                  </a:lnTo>
                  <a:lnTo>
                    <a:pt x="4142" y="1035"/>
                  </a:lnTo>
                  <a:lnTo>
                    <a:pt x="3934" y="772"/>
                  </a:lnTo>
                  <a:lnTo>
                    <a:pt x="4007" y="268"/>
                  </a:lnTo>
                  <a:lnTo>
                    <a:pt x="3791" y="348"/>
                  </a:lnTo>
                  <a:lnTo>
                    <a:pt x="3682" y="412"/>
                  </a:lnTo>
                  <a:lnTo>
                    <a:pt x="3643" y="360"/>
                  </a:lnTo>
                  <a:lnTo>
                    <a:pt x="3640" y="274"/>
                  </a:lnTo>
                  <a:lnTo>
                    <a:pt x="3773" y="28"/>
                  </a:lnTo>
                  <a:lnTo>
                    <a:pt x="3754" y="0"/>
                  </a:lnTo>
                  <a:lnTo>
                    <a:pt x="3700" y="90"/>
                  </a:lnTo>
                  <a:lnTo>
                    <a:pt x="3625" y="34"/>
                  </a:lnTo>
                  <a:lnTo>
                    <a:pt x="3379" y="402"/>
                  </a:lnTo>
                  <a:lnTo>
                    <a:pt x="3197" y="325"/>
                  </a:lnTo>
                  <a:lnTo>
                    <a:pt x="2966" y="604"/>
                  </a:lnTo>
                  <a:lnTo>
                    <a:pt x="3280" y="856"/>
                  </a:lnTo>
                  <a:lnTo>
                    <a:pt x="3599" y="898"/>
                  </a:lnTo>
                  <a:lnTo>
                    <a:pt x="3598" y="996"/>
                  </a:lnTo>
                  <a:lnTo>
                    <a:pt x="3492" y="1124"/>
                  </a:lnTo>
                  <a:lnTo>
                    <a:pt x="3382" y="1145"/>
                  </a:lnTo>
                  <a:lnTo>
                    <a:pt x="3294" y="1191"/>
                  </a:lnTo>
                  <a:lnTo>
                    <a:pt x="3196" y="1284"/>
                  </a:lnTo>
                  <a:lnTo>
                    <a:pt x="3001" y="1274"/>
                  </a:lnTo>
                  <a:lnTo>
                    <a:pt x="2985" y="1215"/>
                  </a:lnTo>
                  <a:lnTo>
                    <a:pt x="2841" y="1211"/>
                  </a:lnTo>
                  <a:lnTo>
                    <a:pt x="2656" y="1248"/>
                  </a:lnTo>
                  <a:lnTo>
                    <a:pt x="2596" y="1428"/>
                  </a:lnTo>
                  <a:lnTo>
                    <a:pt x="2434" y="1475"/>
                  </a:lnTo>
                  <a:lnTo>
                    <a:pt x="2445" y="1787"/>
                  </a:lnTo>
                  <a:lnTo>
                    <a:pt x="2311" y="1791"/>
                  </a:lnTo>
                  <a:lnTo>
                    <a:pt x="2158" y="1865"/>
                  </a:lnTo>
                  <a:close/>
                </a:path>
              </a:pathLst>
            </a:custGeom>
            <a:solidFill>
              <a:srgbClr val="FCD4D9"/>
            </a:solidFill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 dirty="0">
                <a:solidFill>
                  <a:schemeClr val="accent3"/>
                </a:solidFill>
              </a:endParaRPr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F08F582-A9F2-43E2-0B56-2E14D1C3B77E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6770389" y="1439347"/>
            <a:ext cx="843087" cy="4283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19F6813-E84F-9952-49AE-67AF2785D6B1}"/>
              </a:ext>
            </a:extLst>
          </p:cNvPr>
          <p:cNvSpPr txBox="1"/>
          <p:nvPr/>
        </p:nvSpPr>
        <p:spPr>
          <a:xfrm>
            <a:off x="5272680" y="4453735"/>
            <a:ext cx="854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Mitte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650B616-4CDB-7357-0601-5B5B3F017ECF}"/>
              </a:ext>
            </a:extLst>
          </p:cNvPr>
          <p:cNvCxnSpPr>
            <a:cxnSpLocks/>
          </p:cNvCxnSpPr>
          <p:nvPr/>
        </p:nvCxnSpPr>
        <p:spPr>
          <a:xfrm rot="5400000">
            <a:off x="5032417" y="3209408"/>
            <a:ext cx="1835963" cy="6776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06A2906-A8D8-F6FB-BB96-7B81C55CD693}"/>
              </a:ext>
            </a:extLst>
          </p:cNvPr>
          <p:cNvSpPr txBox="1"/>
          <p:nvPr/>
        </p:nvSpPr>
        <p:spPr>
          <a:xfrm>
            <a:off x="7613476" y="1300847"/>
            <a:ext cx="1014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Pankow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764A922-08E8-AF30-39A5-6EEB64023A2F}"/>
              </a:ext>
            </a:extLst>
          </p:cNvPr>
          <p:cNvCxnSpPr>
            <a:cxnSpLocks/>
          </p:cNvCxnSpPr>
          <p:nvPr/>
        </p:nvCxnSpPr>
        <p:spPr>
          <a:xfrm>
            <a:off x="6820293" y="2822577"/>
            <a:ext cx="229218" cy="1729529"/>
          </a:xfrm>
          <a:prstGeom prst="bentConnector2">
            <a:avLst/>
          </a:prstGeom>
          <a:ln w="190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9FDF97C-6C49-A4B9-09D5-FC39F0D97112}"/>
              </a:ext>
            </a:extLst>
          </p:cNvPr>
          <p:cNvSpPr txBox="1"/>
          <p:nvPr/>
        </p:nvSpPr>
        <p:spPr>
          <a:xfrm>
            <a:off x="6680895" y="4591741"/>
            <a:ext cx="1740131" cy="476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  <a:latin typeface="Archivo Black" panose="020B0604020202020204" charset="0"/>
              </a:rPr>
              <a:t>Friedrichshain</a:t>
            </a:r>
            <a:r>
              <a:rPr lang="en-US" sz="1200" dirty="0">
                <a:solidFill>
                  <a:schemeClr val="tx1"/>
                </a:solidFill>
                <a:latin typeface="Archivo Black" panose="020B0604020202020204" charset="0"/>
              </a:rPr>
              <a:t>-Kreuzberg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8FBAD-0A10-E58C-89DE-6E55D78ADE6B}"/>
              </a:ext>
            </a:extLst>
          </p:cNvPr>
          <p:cNvSpPr txBox="1"/>
          <p:nvPr/>
        </p:nvSpPr>
        <p:spPr>
          <a:xfrm>
            <a:off x="5368599" y="4656074"/>
            <a:ext cx="6347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4"/>
                </a:solidFill>
              </a:rPr>
              <a:t>3,217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7791F-DC1A-9A4F-5A17-6EDE438EE611}"/>
              </a:ext>
            </a:extLst>
          </p:cNvPr>
          <p:cNvSpPr txBox="1"/>
          <p:nvPr/>
        </p:nvSpPr>
        <p:spPr>
          <a:xfrm>
            <a:off x="6987231" y="4949553"/>
            <a:ext cx="6347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4"/>
                </a:solidFill>
              </a:rPr>
              <a:t>3,167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B898D-3532-B816-28C1-93344B5E3B49}"/>
              </a:ext>
            </a:extLst>
          </p:cNvPr>
          <p:cNvSpPr txBox="1"/>
          <p:nvPr/>
        </p:nvSpPr>
        <p:spPr>
          <a:xfrm>
            <a:off x="7839404" y="1477818"/>
            <a:ext cx="6347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4"/>
                </a:solidFill>
              </a:rPr>
              <a:t>2,759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5B2E2-9417-D75C-7C9F-EE7FA3749419}"/>
              </a:ext>
            </a:extLst>
          </p:cNvPr>
          <p:cNvSpPr txBox="1"/>
          <p:nvPr/>
        </p:nvSpPr>
        <p:spPr>
          <a:xfrm>
            <a:off x="4664713" y="964053"/>
            <a:ext cx="26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/>
                </a:solidFill>
              </a:rPr>
              <a:t>Bike Thefts by District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7775F-903C-03CE-CF2C-672A1D5D215D}"/>
              </a:ext>
            </a:extLst>
          </p:cNvPr>
          <p:cNvSpPr txBox="1"/>
          <p:nvPr/>
        </p:nvSpPr>
        <p:spPr>
          <a:xfrm>
            <a:off x="675333" y="2094696"/>
            <a:ext cx="31581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Archivo Black" panose="020B0604020202020204" charset="0"/>
              </a:rPr>
              <a:t>Mitte, </a:t>
            </a:r>
            <a:r>
              <a:rPr lang="en-US" dirty="0" err="1">
                <a:solidFill>
                  <a:schemeClr val="accent4"/>
                </a:solidFill>
                <a:latin typeface="Archivo Black" panose="020B0604020202020204" charset="0"/>
              </a:rPr>
              <a:t>Friedrichshain</a:t>
            </a:r>
            <a:r>
              <a:rPr lang="en-US" dirty="0">
                <a:solidFill>
                  <a:schemeClr val="accent4"/>
                </a:solidFill>
                <a:latin typeface="Archivo Black" panose="020B0604020202020204" charset="0"/>
              </a:rPr>
              <a:t>-Kreuzberg and Pankow districts experience the highest number of bike thefts.</a:t>
            </a:r>
          </a:p>
        </p:txBody>
      </p:sp>
    </p:spTree>
    <p:extLst>
      <p:ext uri="{BB962C8B-B14F-4D97-AF65-F5344CB8AC3E}">
        <p14:creationId xmlns:p14="http://schemas.microsoft.com/office/powerpoint/2010/main" val="311791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8" grpId="0"/>
      <p:bldP spid="53" grpId="0"/>
      <p:bldP spid="2" grpId="0"/>
      <p:bldP spid="3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White Collar Crime by Slidesgo">
  <a:themeElements>
    <a:clrScheme name="Simple Light">
      <a:dk1>
        <a:srgbClr val="FFFFFF"/>
      </a:dk1>
      <a:lt1>
        <a:srgbClr val="12100E"/>
      </a:lt1>
      <a:dk2>
        <a:srgbClr val="3A3736"/>
      </a:dk2>
      <a:lt2>
        <a:srgbClr val="201E1D"/>
      </a:lt2>
      <a:accent1>
        <a:srgbClr val="B4B4B4"/>
      </a:accent1>
      <a:accent2>
        <a:srgbClr val="CD8841"/>
      </a:accent2>
      <a:accent3>
        <a:srgbClr val="AA0B1E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420</Words>
  <Application>Microsoft Office PowerPoint</Application>
  <PresentationFormat>On-screen Show (16:9)</PresentationFormat>
  <Paragraphs>150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Actor</vt:lpstr>
      <vt:lpstr>Arial</vt:lpstr>
      <vt:lpstr>Bebas Neue</vt:lpstr>
      <vt:lpstr>Archivo Black</vt:lpstr>
      <vt:lpstr>Roboto</vt:lpstr>
      <vt:lpstr>Courier New</vt:lpstr>
      <vt:lpstr>White Collar Crime by Slidesgo</vt:lpstr>
      <vt:lpstr>Bike Thefts in Berlin</vt:lpstr>
      <vt:lpstr>Next Steps</vt:lpstr>
      <vt:lpstr>INTRODUCTION</vt:lpstr>
      <vt:lpstr>DATASET DESCRIPTION</vt:lpstr>
      <vt:lpstr>DATA UNDERSTANDING</vt:lpstr>
      <vt:lpstr>DATA UNDERSTANDING</vt:lpstr>
      <vt:lpstr>DATA UNDERSTANDING</vt:lpstr>
      <vt:lpstr>DATA UNDERSTANDING</vt:lpstr>
      <vt:lpstr>DATA UNDERSTANDING</vt:lpstr>
      <vt:lpstr>DATA PREPARATION</vt:lpstr>
      <vt:lpstr>KEY FINDINGS</vt:lpstr>
      <vt:lpstr>NEXT STEPS</vt:lpstr>
      <vt:lpstr>Thank you!  M.Cem Akuras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Thefts in Berlin</dc:title>
  <cp:lastModifiedBy>Ecem Günhar Akuras</cp:lastModifiedBy>
  <cp:revision>57</cp:revision>
  <dcterms:modified xsi:type="dcterms:W3CDTF">2024-01-21T22:37:01Z</dcterms:modified>
</cp:coreProperties>
</file>