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DDEB3418-093C-4FB5-A6AC-19AE32F61D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tr-TR" dirty="0"/>
              <a:t>How </a:t>
            </a:r>
            <a:r>
              <a:rPr lang="tr-TR" dirty="0" err="1"/>
              <a:t>Computers</a:t>
            </a:r>
            <a:r>
              <a:rPr lang="tr-TR" dirty="0"/>
              <a:t> </a:t>
            </a:r>
            <a:r>
              <a:rPr lang="tr-TR" dirty="0" err="1"/>
              <a:t>Calculate</a:t>
            </a:r>
            <a:endParaRPr lang="tr-TR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4D56FA20-2DF1-4544-85CF-5A6C88496B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41964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3DD3797D-98B0-4631-A4F5-1AE62BAD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Performing the fetch step of the machine cycle 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309A7CC0-5225-49F0-815B-0FB845C4B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996" y="1737360"/>
            <a:ext cx="804545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22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02FFDF7-024A-4547-9008-E423C29A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543" y="439016"/>
            <a:ext cx="9416244" cy="5893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327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7CC490BA-FA06-4815-B6DB-CD084798E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52" y="309984"/>
            <a:ext cx="8553450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666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B879BB2E-88CE-488C-BC93-D71BEC682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275" y="504825"/>
            <a:ext cx="8553450" cy="584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1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B376A1F-DC75-4222-9D0C-CB3ED5B06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714375"/>
            <a:ext cx="85629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018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AF6D7D0A-DC6B-418F-BD5C-064A979B8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15" y="85484"/>
            <a:ext cx="8562975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06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F4A5FF5F-901B-4CF2-90F8-C9810B2747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55" y="187305"/>
            <a:ext cx="9679295" cy="588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3964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51B1BD8-6352-4B36-BB04-90B93AC7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070" y="160538"/>
            <a:ext cx="7947596" cy="574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0823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40A73FB-234C-4607-8FA5-469BC0D24B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41" y="357247"/>
            <a:ext cx="8480264" cy="591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409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9050F96E-6273-409D-BD56-B41612095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66" y="121715"/>
            <a:ext cx="7739485" cy="5546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7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1EEA556-7B90-43D8-8CCB-39EF3116B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What</a:t>
            </a:r>
            <a:r>
              <a:rPr lang="tr-TR" dirty="0"/>
              <a:t> is inside?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59737D1-0197-4DDF-95A9-DD89F786F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9815" y="2000250"/>
            <a:ext cx="50958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1255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36C777A7-6535-447C-BD89-4A7E56D8D3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14" y="302087"/>
            <a:ext cx="7901530" cy="547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992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D94ABF52-CC84-43F6-9EAA-687455E66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81" y="147577"/>
            <a:ext cx="8264451" cy="5894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931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97C9D78-A160-40CF-B0FA-35E66D197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W</a:t>
            </a:r>
            <a:r>
              <a:rPr lang="en-US" dirty="0"/>
              <a:t>hat does the user see?</a:t>
            </a:r>
            <a:br>
              <a:rPr lang="en-US" dirty="0"/>
            </a:br>
            <a:r>
              <a:rPr lang="en-US" dirty="0"/>
              <a:t>  </a:t>
            </a:r>
            <a:r>
              <a:rPr lang="tr-TR" dirty="0"/>
              <a:t>w</a:t>
            </a:r>
            <a:r>
              <a:rPr lang="en-US" dirty="0"/>
              <a:t>hat the computer does</a:t>
            </a:r>
            <a:r>
              <a:rPr lang="tr-TR" dirty="0"/>
              <a:t>?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C58ACB63-C939-4031-BD60-49B25F5DE5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078" y="2375314"/>
            <a:ext cx="4033391" cy="2654071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F7A11589-C2D8-4F25-980A-BFA93E6FC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42" y="2214960"/>
            <a:ext cx="6379821" cy="2974777"/>
          </a:xfrm>
          <a:prstGeom prst="rect">
            <a:avLst/>
          </a:prstGeom>
        </p:spPr>
      </p:pic>
      <p:sp>
        <p:nvSpPr>
          <p:cNvPr id="6" name="Ok: Sağ 5">
            <a:extLst>
              <a:ext uri="{FF2B5EF4-FFF2-40B4-BE49-F238E27FC236}">
                <a16:creationId xmlns:a16="http://schemas.microsoft.com/office/drawing/2014/main" id="{CF98E9EB-0D7E-4919-8E17-F3010AFDF1BE}"/>
              </a:ext>
            </a:extLst>
          </p:cNvPr>
          <p:cNvSpPr/>
          <p:nvPr/>
        </p:nvSpPr>
        <p:spPr>
          <a:xfrm>
            <a:off x="5069711" y="2916820"/>
            <a:ext cx="717631" cy="381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96418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932E3A2-A46F-4C8A-8387-2397DB5C0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CPU</a:t>
            </a:r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F5DDAADB-C00D-4F91-8873-A156059A7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8296" y="1846263"/>
            <a:ext cx="6355733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245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837E857E-C1A1-4666-862C-DD619504D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values stored in memory</a:t>
            </a:r>
            <a:endParaRPr lang="tr-TR" dirty="0"/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DFC6504-380B-44A7-B1B1-BB5FA9108E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D7632DD-0D00-4C68-9302-1C38D804D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905827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689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2C471541-E191-4CEF-9FE2-BA39A19DE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architecture of our machine</a:t>
            </a:r>
            <a:endParaRPr lang="tr-TR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B9B0CFCD-71B5-4A57-93DF-BB8A7D5CDE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2784" y="1737360"/>
            <a:ext cx="7168002" cy="264703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7842E4E-609F-49D6-A663-657531D7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943" y="4384395"/>
            <a:ext cx="6010533" cy="189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60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7374EE9-1D35-4EEA-BE2C-DF7E36B90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Converting Decimal, Hex, and Binary </a:t>
            </a:r>
            <a:endParaRPr lang="tr-TR" u="sng" dirty="0"/>
          </a:p>
        </p:txBody>
      </p:sp>
      <p:pic>
        <p:nvPicPr>
          <p:cNvPr id="4" name="İçerik Yer Tutucusu 3">
            <a:extLst>
              <a:ext uri="{FF2B5EF4-FFF2-40B4-BE49-F238E27FC236}">
                <a16:creationId xmlns:a16="http://schemas.microsoft.com/office/drawing/2014/main" id="{093A3EE5-CBDC-47C1-8519-5E3D6CA44E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920" y="2027017"/>
            <a:ext cx="776215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4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2FC3B26F-3384-4866-BE2A-18E5968C4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71" y="146308"/>
            <a:ext cx="862965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87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>
            <a:extLst>
              <a:ext uri="{FF2B5EF4-FFF2-40B4-BE49-F238E27FC236}">
                <a16:creationId xmlns:a16="http://schemas.microsoft.com/office/drawing/2014/main" id="{E4C56918-030E-4062-A03C-66E460555C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457" y="0"/>
            <a:ext cx="7962900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850515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418</TotalTime>
  <Words>40</Words>
  <Application>Microsoft Office PowerPoint</Application>
  <PresentationFormat>Geniş ekran</PresentationFormat>
  <Paragraphs>8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4" baseType="lpstr">
      <vt:lpstr>Calibri</vt:lpstr>
      <vt:lpstr>Calibri Light</vt:lpstr>
      <vt:lpstr>Geçmişe bakış</vt:lpstr>
      <vt:lpstr>How Computers Calculate</vt:lpstr>
      <vt:lpstr>What is inside?</vt:lpstr>
      <vt:lpstr>What does the user see?   what the computer does?</vt:lpstr>
      <vt:lpstr>CPU</vt:lpstr>
      <vt:lpstr>Adding values stored in memory</vt:lpstr>
      <vt:lpstr>The architecture of our machine</vt:lpstr>
      <vt:lpstr>Converting Decimal, Hex, and Binary </vt:lpstr>
      <vt:lpstr>PowerPoint Sunusu</vt:lpstr>
      <vt:lpstr>PowerPoint Sunusu</vt:lpstr>
      <vt:lpstr>Performing the fetch step of the machine cycle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sam-1</dc:creator>
  <cp:lastModifiedBy>sam-1</cp:lastModifiedBy>
  <cp:revision>6</cp:revision>
  <dcterms:created xsi:type="dcterms:W3CDTF">2019-10-11T07:03:20Z</dcterms:created>
  <dcterms:modified xsi:type="dcterms:W3CDTF">2019-10-11T15:01:03Z</dcterms:modified>
</cp:coreProperties>
</file>