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9" r:id="rId3"/>
    <p:sldId id="260" r:id="rId4"/>
    <p:sldId id="264" r:id="rId5"/>
    <p:sldId id="313" r:id="rId6"/>
    <p:sldId id="261" r:id="rId7"/>
    <p:sldId id="265" r:id="rId8"/>
  </p:sldIdLst>
  <p:sldSz cx="9144000" cy="5143500" type="screen16x9"/>
  <p:notesSz cx="6858000" cy="9144000"/>
  <p:embeddedFontLst>
    <p:embeddedFont>
      <p:font typeface="Cabin" panose="020B0604020202020204" charset="0"/>
      <p:regular r:id="rId10"/>
      <p:bold r:id="rId11"/>
      <p:italic r:id="rId12"/>
      <p:boldItalic r:id="rId13"/>
    </p:embeddedFont>
    <p:embeddedFont>
      <p:font typeface="Montserrat" panose="02000505000000020004" pitchFamily="2" charset="0"/>
      <p:regular r:id="rId14"/>
      <p:bold r:id="rId15"/>
      <p:italic r:id="rId16"/>
      <p:boldItalic r:id="rId17"/>
    </p:embeddedFont>
    <p:embeddedFont>
      <p:font typeface="Ramabhadr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5A6ABF-4E7A-4B77-AB75-6703F0C0C401}">
  <a:tblStyle styleId="{895A6ABF-4E7A-4B77-AB75-6703F0C0C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54889094b_1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54889094b_1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54889094b_1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54889094b_1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62f8d0c9d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62f8d0c9d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62f8d0c9d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62f8d0c9d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56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a54889094b_1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a54889094b_1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a62f8d0c9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a62f8d0c9d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80325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675500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270482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80425" y="1135600"/>
            <a:ext cx="417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80425" y="3188200"/>
            <a:ext cx="358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713225" y="43891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725975" y="2404175"/>
            <a:ext cx="2261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2"/>
          </p:nvPr>
        </p:nvSpPr>
        <p:spPr>
          <a:xfrm>
            <a:off x="3441450" y="2404175"/>
            <a:ext cx="2261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3"/>
          </p:nvPr>
        </p:nvSpPr>
        <p:spPr>
          <a:xfrm>
            <a:off x="725975" y="2796325"/>
            <a:ext cx="22611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4"/>
          </p:nvPr>
        </p:nvSpPr>
        <p:spPr>
          <a:xfrm>
            <a:off x="3441450" y="2796325"/>
            <a:ext cx="22611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5"/>
          </p:nvPr>
        </p:nvSpPr>
        <p:spPr>
          <a:xfrm>
            <a:off x="6156925" y="2404175"/>
            <a:ext cx="2261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6"/>
          </p:nvPr>
        </p:nvSpPr>
        <p:spPr>
          <a:xfrm>
            <a:off x="6156925" y="2796325"/>
            <a:ext cx="22611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219713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924538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514888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 rot="10800000" flipH="1">
            <a:off x="0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38" name="Google Shape;138;p22"/>
          <p:cNvSpPr/>
          <p:nvPr/>
        </p:nvSpPr>
        <p:spPr>
          <a:xfrm rot="10800000" flipH="1">
            <a:off x="270482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13225" y="438912"/>
            <a:ext cx="755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1"/>
          </p:nvPr>
        </p:nvSpPr>
        <p:spPr>
          <a:xfrm>
            <a:off x="766725" y="1465225"/>
            <a:ext cx="2255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2"/>
          </p:nvPr>
        </p:nvSpPr>
        <p:spPr>
          <a:xfrm>
            <a:off x="6120400" y="1465225"/>
            <a:ext cx="22536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3"/>
          </p:nvPr>
        </p:nvSpPr>
        <p:spPr>
          <a:xfrm>
            <a:off x="766725" y="3033927"/>
            <a:ext cx="2255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4"/>
          </p:nvPr>
        </p:nvSpPr>
        <p:spPr>
          <a:xfrm>
            <a:off x="6120400" y="3033927"/>
            <a:ext cx="22536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mabhadra"/>
              <a:buNone/>
              <a:defRPr sz="1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amabhadra"/>
              <a:buNone/>
              <a:defRPr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5"/>
          </p:nvPr>
        </p:nvSpPr>
        <p:spPr>
          <a:xfrm>
            <a:off x="766725" y="1857374"/>
            <a:ext cx="2255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6"/>
          </p:nvPr>
        </p:nvSpPr>
        <p:spPr>
          <a:xfrm>
            <a:off x="6120401" y="1857374"/>
            <a:ext cx="22536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7"/>
          </p:nvPr>
        </p:nvSpPr>
        <p:spPr>
          <a:xfrm>
            <a:off x="768397" y="3428824"/>
            <a:ext cx="2255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8"/>
          </p:nvPr>
        </p:nvSpPr>
        <p:spPr>
          <a:xfrm>
            <a:off x="6122071" y="3428825"/>
            <a:ext cx="22536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734350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39175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rot="10800000" flipH="1">
            <a:off x="0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 flipH="1">
            <a:off x="270482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80425" y="2105550"/>
            <a:ext cx="442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880425" y="1386650"/>
            <a:ext cx="4425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880425" y="2995950"/>
            <a:ext cx="2462700" cy="5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10800000" flipH="1">
            <a:off x="514763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10800000" flipH="1">
            <a:off x="3219588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rot="10800000" flipH="1">
            <a:off x="5924413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80425" y="1575825"/>
            <a:ext cx="3561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80425" y="2346000"/>
            <a:ext cx="35616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rot="10800000" flipH="1">
            <a:off x="3210000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47" name="Google Shape;47;p8"/>
          <p:cNvSpPr/>
          <p:nvPr/>
        </p:nvSpPr>
        <p:spPr>
          <a:xfrm rot="10800000" flipH="1">
            <a:off x="50517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48" name="Google Shape;48;p8"/>
          <p:cNvSpPr/>
          <p:nvPr/>
        </p:nvSpPr>
        <p:spPr>
          <a:xfrm rot="10800000" flipH="1">
            <a:off x="591482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3200950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80425" y="1488900"/>
            <a:ext cx="4560300" cy="21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2704825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 rot="10800000" flipH="1">
            <a:off x="3734350" y="156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 rot="10800000" flipH="1">
            <a:off x="643917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rot="10800000" flipH="1">
            <a:off x="3219575" y="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219575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14738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924388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219563" y="3960300"/>
            <a:ext cx="2704825" cy="1183200"/>
          </a:xfrm>
          <a:custGeom>
            <a:avLst/>
            <a:gdLst/>
            <a:ahLst/>
            <a:cxnLst/>
            <a:rect l="l" t="t" r="r" b="b"/>
            <a:pathLst>
              <a:path w="108193" h="47328" fill="none" extrusionOk="0">
                <a:moveTo>
                  <a:pt x="5977" y="47327"/>
                </a:moveTo>
                <a:cubicBezTo>
                  <a:pt x="5977" y="35719"/>
                  <a:pt x="15431" y="26289"/>
                  <a:pt x="27028" y="26289"/>
                </a:cubicBezTo>
                <a:cubicBezTo>
                  <a:pt x="38624" y="26289"/>
                  <a:pt x="48066" y="35731"/>
                  <a:pt x="48066" y="47327"/>
                </a:cubicBezTo>
                <a:lnTo>
                  <a:pt x="48066" y="47327"/>
                </a:lnTo>
                <a:moveTo>
                  <a:pt x="54055" y="47327"/>
                </a:moveTo>
                <a:cubicBezTo>
                  <a:pt x="54055" y="32397"/>
                  <a:pt x="41958" y="20300"/>
                  <a:pt x="27028" y="20300"/>
                </a:cubicBezTo>
                <a:cubicBezTo>
                  <a:pt x="12097" y="20300"/>
                  <a:pt x="1" y="32397"/>
                  <a:pt x="1" y="47327"/>
                </a:cubicBezTo>
                <a:moveTo>
                  <a:pt x="42113" y="47327"/>
                </a:moveTo>
                <a:cubicBezTo>
                  <a:pt x="42113" y="39005"/>
                  <a:pt x="35350" y="32254"/>
                  <a:pt x="27040" y="32254"/>
                </a:cubicBezTo>
                <a:cubicBezTo>
                  <a:pt x="18717" y="32254"/>
                  <a:pt x="11966" y="39029"/>
                  <a:pt x="11966" y="47327"/>
                </a:cubicBezTo>
                <a:moveTo>
                  <a:pt x="36148" y="47327"/>
                </a:moveTo>
                <a:cubicBezTo>
                  <a:pt x="36148" y="42315"/>
                  <a:pt x="32052" y="38219"/>
                  <a:pt x="27040" y="38219"/>
                </a:cubicBezTo>
                <a:cubicBezTo>
                  <a:pt x="22027" y="38219"/>
                  <a:pt x="17931" y="42315"/>
                  <a:pt x="17931" y="47327"/>
                </a:cubicBezTo>
                <a:moveTo>
                  <a:pt x="102228" y="47327"/>
                </a:moveTo>
                <a:lnTo>
                  <a:pt x="102228" y="47327"/>
                </a:lnTo>
                <a:cubicBezTo>
                  <a:pt x="102228" y="35719"/>
                  <a:pt x="92774" y="26289"/>
                  <a:pt x="81189" y="26289"/>
                </a:cubicBezTo>
                <a:cubicBezTo>
                  <a:pt x="69581" y="26289"/>
                  <a:pt x="60139" y="35731"/>
                  <a:pt x="60139" y="47327"/>
                </a:cubicBezTo>
                <a:moveTo>
                  <a:pt x="108193" y="47327"/>
                </a:moveTo>
                <a:cubicBezTo>
                  <a:pt x="108193" y="32397"/>
                  <a:pt x="96096" y="20300"/>
                  <a:pt x="81165" y="20300"/>
                </a:cubicBezTo>
                <a:cubicBezTo>
                  <a:pt x="66247" y="20300"/>
                  <a:pt x="54138" y="32397"/>
                  <a:pt x="54138" y="47327"/>
                </a:cubicBezTo>
                <a:moveTo>
                  <a:pt x="96263" y="47327"/>
                </a:moveTo>
                <a:cubicBezTo>
                  <a:pt x="96263" y="39005"/>
                  <a:pt x="89488" y="32254"/>
                  <a:pt x="81189" y="32254"/>
                </a:cubicBezTo>
                <a:cubicBezTo>
                  <a:pt x="72867" y="32254"/>
                  <a:pt x="66104" y="39029"/>
                  <a:pt x="66104" y="47327"/>
                </a:cubicBezTo>
                <a:moveTo>
                  <a:pt x="90298" y="47327"/>
                </a:moveTo>
                <a:cubicBezTo>
                  <a:pt x="90298" y="42315"/>
                  <a:pt x="86202" y="38219"/>
                  <a:pt x="81189" y="38219"/>
                </a:cubicBezTo>
                <a:cubicBezTo>
                  <a:pt x="76165" y="38219"/>
                  <a:pt x="72069" y="42315"/>
                  <a:pt x="72069" y="47327"/>
                </a:cubicBezTo>
                <a:moveTo>
                  <a:pt x="80296" y="20312"/>
                </a:moveTo>
                <a:cubicBezTo>
                  <a:pt x="77320" y="8632"/>
                  <a:pt x="66711" y="0"/>
                  <a:pt x="54114" y="0"/>
                </a:cubicBezTo>
                <a:cubicBezTo>
                  <a:pt x="41506" y="0"/>
                  <a:pt x="30909" y="8632"/>
                  <a:pt x="27933" y="20312"/>
                </a:cubicBezTo>
                <a:moveTo>
                  <a:pt x="74343" y="21181"/>
                </a:moveTo>
                <a:cubicBezTo>
                  <a:pt x="71807" y="12394"/>
                  <a:pt x="63699" y="5953"/>
                  <a:pt x="54114" y="5953"/>
                </a:cubicBezTo>
                <a:cubicBezTo>
                  <a:pt x="44530" y="5953"/>
                  <a:pt x="36422" y="12394"/>
                  <a:pt x="33886" y="21181"/>
                </a:cubicBezTo>
                <a:moveTo>
                  <a:pt x="63223" y="27015"/>
                </a:moveTo>
                <a:cubicBezTo>
                  <a:pt x="63223" y="22003"/>
                  <a:pt x="59127" y="17907"/>
                  <a:pt x="54114" y="17907"/>
                </a:cubicBezTo>
                <a:cubicBezTo>
                  <a:pt x="49102" y="17907"/>
                  <a:pt x="45006" y="22003"/>
                  <a:pt x="45006" y="27015"/>
                </a:cubicBezTo>
                <a:moveTo>
                  <a:pt x="68771" y="23467"/>
                </a:moveTo>
                <a:cubicBezTo>
                  <a:pt x="67176" y="16859"/>
                  <a:pt x="61211" y="11942"/>
                  <a:pt x="54114" y="11942"/>
                </a:cubicBezTo>
                <a:cubicBezTo>
                  <a:pt x="47054" y="11942"/>
                  <a:pt x="41125" y="16800"/>
                  <a:pt x="39482" y="23348"/>
                </a:cubicBezTo>
              </a:path>
            </a:pathLst>
          </a:custGeom>
          <a:solidFill>
            <a:schemeClr val="accent1"/>
          </a:solidFill>
          <a:ln w="29175" cap="flat" cmpd="sng">
            <a:solidFill>
              <a:schemeClr val="accent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mabhadra"/>
              <a:buNone/>
              <a:defRPr sz="2800" b="1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  <a:defRPr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/tutorials/what-is-javascri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ctrTitle"/>
          </p:nvPr>
        </p:nvSpPr>
        <p:spPr>
          <a:xfrm>
            <a:off x="795259" y="892986"/>
            <a:ext cx="417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RESTBABU WEBSITE</a:t>
            </a:r>
            <a:endParaRPr dirty="0"/>
          </a:p>
        </p:txBody>
      </p:sp>
      <p:sp>
        <p:nvSpPr>
          <p:cNvPr id="243" name="Google Shape;243;p37"/>
          <p:cNvSpPr txBox="1">
            <a:spLocks noGrp="1"/>
          </p:cNvSpPr>
          <p:nvPr>
            <p:ph type="subTitle" idx="1"/>
          </p:nvPr>
        </p:nvSpPr>
        <p:spPr>
          <a:xfrm>
            <a:off x="108373" y="3115416"/>
            <a:ext cx="511357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600" dirty="0"/>
              <a:t>Muhammad </a:t>
            </a:r>
            <a:r>
              <a:rPr lang="en-ID" sz="1600" dirty="0" err="1"/>
              <a:t>Audya</a:t>
            </a:r>
            <a:r>
              <a:rPr lang="en-ID" sz="1600" dirty="0"/>
              <a:t> </a:t>
            </a:r>
            <a:r>
              <a:rPr lang="en-ID" sz="1600" dirty="0" err="1"/>
              <a:t>Fadhlurrohman</a:t>
            </a:r>
            <a:r>
              <a:rPr lang="en-ID" sz="1600" dirty="0"/>
              <a:t> {202310041}</a:t>
            </a:r>
          </a:p>
          <a:p>
            <a:pPr marL="0" lvl="0" indent="0"/>
            <a:r>
              <a:rPr lang="en-ID" sz="1600" dirty="0" err="1"/>
              <a:t>Raiyana</a:t>
            </a:r>
            <a:r>
              <a:rPr lang="en-ID" sz="1600" dirty="0"/>
              <a:t> Jan </a:t>
            </a:r>
            <a:r>
              <a:rPr lang="en-ID" sz="1600" dirty="0" err="1"/>
              <a:t>Winata</a:t>
            </a:r>
            <a:r>
              <a:rPr lang="en-ID" sz="1600" dirty="0"/>
              <a:t> {202310018}</a:t>
            </a:r>
          </a:p>
          <a:p>
            <a:pPr marL="0" lvl="0" indent="0"/>
            <a:r>
              <a:rPr lang="en-ID" sz="1600" dirty="0"/>
              <a:t>Shania </a:t>
            </a:r>
            <a:r>
              <a:rPr lang="en-ID" sz="1600" dirty="0" err="1"/>
              <a:t>Oktaviani</a:t>
            </a:r>
            <a:r>
              <a:rPr lang="en-ID" sz="1600" dirty="0"/>
              <a:t> </a:t>
            </a:r>
            <a:r>
              <a:rPr lang="en-ID" sz="1600" dirty="0" err="1"/>
              <a:t>Gunawan</a:t>
            </a:r>
            <a:r>
              <a:rPr lang="en-ID" sz="1600" dirty="0"/>
              <a:t> {202310007}</a:t>
            </a:r>
            <a:endParaRPr sz="1600" dirty="0"/>
          </a:p>
        </p:txBody>
      </p:sp>
      <p:grpSp>
        <p:nvGrpSpPr>
          <p:cNvPr id="244" name="Google Shape;244;p37"/>
          <p:cNvGrpSpPr/>
          <p:nvPr/>
        </p:nvGrpSpPr>
        <p:grpSpPr>
          <a:xfrm rot="10800000" flipH="1">
            <a:off x="4952874" y="1481078"/>
            <a:ext cx="3181921" cy="3194536"/>
            <a:chOff x="2038925" y="1624925"/>
            <a:chExt cx="2352100" cy="2361425"/>
          </a:xfrm>
        </p:grpSpPr>
        <p:sp>
          <p:nvSpPr>
            <p:cNvPr id="245" name="Google Shape;245;p37"/>
            <p:cNvSpPr/>
            <p:nvPr/>
          </p:nvSpPr>
          <p:spPr>
            <a:xfrm>
              <a:off x="2038925" y="1653600"/>
              <a:ext cx="2352100" cy="2180050"/>
            </a:xfrm>
            <a:custGeom>
              <a:avLst/>
              <a:gdLst/>
              <a:ahLst/>
              <a:cxnLst/>
              <a:rect l="l" t="t" r="r" b="b"/>
              <a:pathLst>
                <a:path w="94084" h="87202" fill="none" extrusionOk="0">
                  <a:moveTo>
                    <a:pt x="49102" y="87202"/>
                  </a:moveTo>
                  <a:cubicBezTo>
                    <a:pt x="44173" y="87202"/>
                    <a:pt x="39291" y="86369"/>
                    <a:pt x="34624" y="84714"/>
                  </a:cubicBezTo>
                  <a:cubicBezTo>
                    <a:pt x="11955" y="76724"/>
                    <a:pt x="1" y="51781"/>
                    <a:pt x="7990" y="29111"/>
                  </a:cubicBezTo>
                  <a:cubicBezTo>
                    <a:pt x="14122" y="11705"/>
                    <a:pt x="30648" y="1"/>
                    <a:pt x="49114" y="1"/>
                  </a:cubicBezTo>
                  <a:cubicBezTo>
                    <a:pt x="54043" y="1"/>
                    <a:pt x="58925" y="834"/>
                    <a:pt x="63592" y="2489"/>
                  </a:cubicBezTo>
                  <a:cubicBezTo>
                    <a:pt x="74582" y="6359"/>
                    <a:pt x="83392" y="14276"/>
                    <a:pt x="88417" y="24766"/>
                  </a:cubicBezTo>
                  <a:cubicBezTo>
                    <a:pt x="93453" y="35279"/>
                    <a:pt x="94084" y="47102"/>
                    <a:pt x="90214" y="58091"/>
                  </a:cubicBezTo>
                  <a:cubicBezTo>
                    <a:pt x="84071" y="75510"/>
                    <a:pt x="67557" y="87202"/>
                    <a:pt x="49102" y="87202"/>
                  </a:cubicBezTo>
                  <a:close/>
                </a:path>
              </a:pathLst>
            </a:custGeom>
            <a:solidFill>
              <a:schemeClr val="accent5"/>
            </a:solidFill>
            <a:ln w="4775" cap="rnd" cmpd="sng">
              <a:solidFill>
                <a:srgbClr val="FBFD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2229425" y="1823025"/>
              <a:ext cx="2073500" cy="1840800"/>
            </a:xfrm>
            <a:custGeom>
              <a:avLst/>
              <a:gdLst/>
              <a:ahLst/>
              <a:cxnLst/>
              <a:rect l="l" t="t" r="r" b="b"/>
              <a:pathLst>
                <a:path w="82940" h="73632" extrusionOk="0">
                  <a:moveTo>
                    <a:pt x="41469" y="1"/>
                  </a:moveTo>
                  <a:cubicBezTo>
                    <a:pt x="26293" y="1"/>
                    <a:pt x="12089" y="9462"/>
                    <a:pt x="6764" y="24585"/>
                  </a:cubicBezTo>
                  <a:cubicBezTo>
                    <a:pt x="1" y="43754"/>
                    <a:pt x="10074" y="64780"/>
                    <a:pt x="29243" y="71531"/>
                  </a:cubicBezTo>
                  <a:cubicBezTo>
                    <a:pt x="33286" y="72955"/>
                    <a:pt x="37413" y="73631"/>
                    <a:pt x="41471" y="73631"/>
                  </a:cubicBezTo>
                  <a:cubicBezTo>
                    <a:pt x="56648" y="73631"/>
                    <a:pt x="70862" y="64175"/>
                    <a:pt x="76189" y="49040"/>
                  </a:cubicBezTo>
                  <a:cubicBezTo>
                    <a:pt x="82940" y="29871"/>
                    <a:pt x="72879" y="8857"/>
                    <a:pt x="53710" y="2106"/>
                  </a:cubicBezTo>
                  <a:cubicBezTo>
                    <a:pt x="49661" y="678"/>
                    <a:pt x="45530" y="1"/>
                    <a:pt x="41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2279450" y="1867425"/>
              <a:ext cx="1973775" cy="1752300"/>
            </a:xfrm>
            <a:custGeom>
              <a:avLst/>
              <a:gdLst/>
              <a:ahLst/>
              <a:cxnLst/>
              <a:rect l="l" t="t" r="r" b="b"/>
              <a:pathLst>
                <a:path w="78951" h="70092" extrusionOk="0">
                  <a:moveTo>
                    <a:pt x="39499" y="1"/>
                  </a:moveTo>
                  <a:cubicBezTo>
                    <a:pt x="25045" y="1"/>
                    <a:pt x="11484" y="9024"/>
                    <a:pt x="6418" y="23404"/>
                  </a:cubicBezTo>
                  <a:cubicBezTo>
                    <a:pt x="0" y="41633"/>
                    <a:pt x="9608" y="61683"/>
                    <a:pt x="27825" y="68100"/>
                  </a:cubicBezTo>
                  <a:cubicBezTo>
                    <a:pt x="31662" y="69451"/>
                    <a:pt x="35579" y="70092"/>
                    <a:pt x="39433" y="70092"/>
                  </a:cubicBezTo>
                  <a:cubicBezTo>
                    <a:pt x="53890" y="70092"/>
                    <a:pt x="67454" y="61075"/>
                    <a:pt x="72521" y="46693"/>
                  </a:cubicBezTo>
                  <a:cubicBezTo>
                    <a:pt x="78950" y="28464"/>
                    <a:pt x="69330" y="8414"/>
                    <a:pt x="51114" y="1997"/>
                  </a:cubicBezTo>
                  <a:cubicBezTo>
                    <a:pt x="47275" y="643"/>
                    <a:pt x="43355" y="1"/>
                    <a:pt x="394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2364575" y="1942825"/>
              <a:ext cx="1803525" cy="1601150"/>
            </a:xfrm>
            <a:custGeom>
              <a:avLst/>
              <a:gdLst/>
              <a:ahLst/>
              <a:cxnLst/>
              <a:rect l="l" t="t" r="r" b="b"/>
              <a:pathLst>
                <a:path w="72141" h="64046" extrusionOk="0">
                  <a:moveTo>
                    <a:pt x="36072" y="1"/>
                  </a:moveTo>
                  <a:cubicBezTo>
                    <a:pt x="22870" y="1"/>
                    <a:pt x="10511" y="8226"/>
                    <a:pt x="5870" y="21388"/>
                  </a:cubicBezTo>
                  <a:cubicBezTo>
                    <a:pt x="0" y="38057"/>
                    <a:pt x="8751" y="56345"/>
                    <a:pt x="25432" y="62215"/>
                  </a:cubicBezTo>
                  <a:cubicBezTo>
                    <a:pt x="28953" y="63456"/>
                    <a:pt x="32544" y="64045"/>
                    <a:pt x="36076" y="64045"/>
                  </a:cubicBezTo>
                  <a:cubicBezTo>
                    <a:pt x="49275" y="64045"/>
                    <a:pt x="61628" y="55815"/>
                    <a:pt x="66259" y="42665"/>
                  </a:cubicBezTo>
                  <a:cubicBezTo>
                    <a:pt x="72140" y="25984"/>
                    <a:pt x="63377" y="7708"/>
                    <a:pt x="46708" y="1826"/>
                  </a:cubicBezTo>
                  <a:cubicBezTo>
                    <a:pt x="43190" y="588"/>
                    <a:pt x="39601" y="1"/>
                    <a:pt x="36072" y="1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004225" y="3002125"/>
              <a:ext cx="214950" cy="551425"/>
            </a:xfrm>
            <a:custGeom>
              <a:avLst/>
              <a:gdLst/>
              <a:ahLst/>
              <a:cxnLst/>
              <a:rect l="l" t="t" r="r" b="b"/>
              <a:pathLst>
                <a:path w="8598" h="22057" extrusionOk="0">
                  <a:moveTo>
                    <a:pt x="993" y="1"/>
                  </a:moveTo>
                  <a:cubicBezTo>
                    <a:pt x="613" y="1"/>
                    <a:pt x="236" y="193"/>
                    <a:pt x="120" y="590"/>
                  </a:cubicBezTo>
                  <a:cubicBezTo>
                    <a:pt x="1" y="1019"/>
                    <a:pt x="191" y="1602"/>
                    <a:pt x="679" y="1721"/>
                  </a:cubicBezTo>
                  <a:cubicBezTo>
                    <a:pt x="1049" y="1817"/>
                    <a:pt x="1406" y="1936"/>
                    <a:pt x="1763" y="2079"/>
                  </a:cubicBezTo>
                  <a:cubicBezTo>
                    <a:pt x="1846" y="2114"/>
                    <a:pt x="1906" y="2138"/>
                    <a:pt x="1977" y="2174"/>
                  </a:cubicBezTo>
                  <a:lnTo>
                    <a:pt x="2001" y="2174"/>
                  </a:lnTo>
                  <a:cubicBezTo>
                    <a:pt x="2049" y="2198"/>
                    <a:pt x="2084" y="2210"/>
                    <a:pt x="2108" y="2233"/>
                  </a:cubicBezTo>
                  <a:cubicBezTo>
                    <a:pt x="2275" y="2317"/>
                    <a:pt x="2442" y="2412"/>
                    <a:pt x="2596" y="2507"/>
                  </a:cubicBezTo>
                  <a:cubicBezTo>
                    <a:pt x="2763" y="2614"/>
                    <a:pt x="2930" y="2722"/>
                    <a:pt x="3073" y="2841"/>
                  </a:cubicBezTo>
                  <a:lnTo>
                    <a:pt x="3251" y="2972"/>
                  </a:lnTo>
                  <a:cubicBezTo>
                    <a:pt x="3299" y="3007"/>
                    <a:pt x="3335" y="3031"/>
                    <a:pt x="3370" y="3067"/>
                  </a:cubicBezTo>
                  <a:cubicBezTo>
                    <a:pt x="3370" y="3079"/>
                    <a:pt x="3406" y="3091"/>
                    <a:pt x="3430" y="3126"/>
                  </a:cubicBezTo>
                  <a:lnTo>
                    <a:pt x="3454" y="3138"/>
                  </a:lnTo>
                  <a:lnTo>
                    <a:pt x="3466" y="3150"/>
                  </a:lnTo>
                  <a:lnTo>
                    <a:pt x="3477" y="3162"/>
                  </a:lnTo>
                  <a:cubicBezTo>
                    <a:pt x="3525" y="3198"/>
                    <a:pt x="3549" y="3245"/>
                    <a:pt x="3596" y="3269"/>
                  </a:cubicBezTo>
                  <a:cubicBezTo>
                    <a:pt x="3656" y="3341"/>
                    <a:pt x="3727" y="3400"/>
                    <a:pt x="3787" y="3460"/>
                  </a:cubicBezTo>
                  <a:cubicBezTo>
                    <a:pt x="3930" y="3603"/>
                    <a:pt x="4061" y="3734"/>
                    <a:pt x="4180" y="3876"/>
                  </a:cubicBezTo>
                  <a:cubicBezTo>
                    <a:pt x="4299" y="4019"/>
                    <a:pt x="4418" y="4162"/>
                    <a:pt x="4525" y="4293"/>
                  </a:cubicBezTo>
                  <a:cubicBezTo>
                    <a:pt x="4585" y="4388"/>
                    <a:pt x="4644" y="4460"/>
                    <a:pt x="4704" y="4555"/>
                  </a:cubicBezTo>
                  <a:cubicBezTo>
                    <a:pt x="4704" y="4567"/>
                    <a:pt x="4704" y="4567"/>
                    <a:pt x="4716" y="4579"/>
                  </a:cubicBezTo>
                  <a:lnTo>
                    <a:pt x="4716" y="4591"/>
                  </a:lnTo>
                  <a:lnTo>
                    <a:pt x="4716" y="4615"/>
                  </a:lnTo>
                  <a:cubicBezTo>
                    <a:pt x="4739" y="4638"/>
                    <a:pt x="4787" y="4698"/>
                    <a:pt x="4787" y="4710"/>
                  </a:cubicBezTo>
                  <a:cubicBezTo>
                    <a:pt x="5025" y="5091"/>
                    <a:pt x="5240" y="5472"/>
                    <a:pt x="5418" y="5865"/>
                  </a:cubicBezTo>
                  <a:cubicBezTo>
                    <a:pt x="5513" y="6067"/>
                    <a:pt x="5609" y="6281"/>
                    <a:pt x="5680" y="6484"/>
                  </a:cubicBezTo>
                  <a:lnTo>
                    <a:pt x="5728" y="6615"/>
                  </a:lnTo>
                  <a:cubicBezTo>
                    <a:pt x="5728" y="6639"/>
                    <a:pt x="5740" y="6674"/>
                    <a:pt x="5752" y="6710"/>
                  </a:cubicBezTo>
                  <a:lnTo>
                    <a:pt x="5752" y="6722"/>
                  </a:lnTo>
                  <a:lnTo>
                    <a:pt x="5752" y="6734"/>
                  </a:lnTo>
                  <a:cubicBezTo>
                    <a:pt x="5775" y="6758"/>
                    <a:pt x="5775" y="6770"/>
                    <a:pt x="5775" y="6770"/>
                  </a:cubicBezTo>
                  <a:cubicBezTo>
                    <a:pt x="5799" y="6841"/>
                    <a:pt x="5811" y="6901"/>
                    <a:pt x="5847" y="6972"/>
                  </a:cubicBezTo>
                  <a:cubicBezTo>
                    <a:pt x="5978" y="7389"/>
                    <a:pt x="6085" y="7805"/>
                    <a:pt x="6156" y="8246"/>
                  </a:cubicBezTo>
                  <a:cubicBezTo>
                    <a:pt x="6228" y="8675"/>
                    <a:pt x="6287" y="9115"/>
                    <a:pt x="6335" y="9556"/>
                  </a:cubicBezTo>
                  <a:lnTo>
                    <a:pt x="6335" y="9627"/>
                  </a:lnTo>
                  <a:lnTo>
                    <a:pt x="6335" y="9639"/>
                  </a:lnTo>
                  <a:lnTo>
                    <a:pt x="6335" y="9651"/>
                  </a:lnTo>
                  <a:lnTo>
                    <a:pt x="6335" y="9687"/>
                  </a:lnTo>
                  <a:cubicBezTo>
                    <a:pt x="6335" y="9758"/>
                    <a:pt x="6347" y="9830"/>
                    <a:pt x="6347" y="9913"/>
                  </a:cubicBezTo>
                  <a:cubicBezTo>
                    <a:pt x="6371" y="10115"/>
                    <a:pt x="6371" y="10306"/>
                    <a:pt x="6371" y="10520"/>
                  </a:cubicBezTo>
                  <a:cubicBezTo>
                    <a:pt x="6371" y="11246"/>
                    <a:pt x="6311" y="11973"/>
                    <a:pt x="6192" y="12687"/>
                  </a:cubicBezTo>
                  <a:cubicBezTo>
                    <a:pt x="6168" y="12794"/>
                    <a:pt x="6156" y="12889"/>
                    <a:pt x="6144" y="12985"/>
                  </a:cubicBezTo>
                  <a:cubicBezTo>
                    <a:pt x="6133" y="13020"/>
                    <a:pt x="6133" y="13080"/>
                    <a:pt x="6109" y="13139"/>
                  </a:cubicBezTo>
                  <a:lnTo>
                    <a:pt x="6109" y="13151"/>
                  </a:lnTo>
                  <a:lnTo>
                    <a:pt x="6109" y="13163"/>
                  </a:lnTo>
                  <a:lnTo>
                    <a:pt x="6109" y="13187"/>
                  </a:lnTo>
                  <a:lnTo>
                    <a:pt x="6109" y="13199"/>
                  </a:lnTo>
                  <a:cubicBezTo>
                    <a:pt x="6109" y="13247"/>
                    <a:pt x="6097" y="13306"/>
                    <a:pt x="6085" y="13342"/>
                  </a:cubicBezTo>
                  <a:cubicBezTo>
                    <a:pt x="6049" y="13449"/>
                    <a:pt x="6037" y="13556"/>
                    <a:pt x="6013" y="13640"/>
                  </a:cubicBezTo>
                  <a:cubicBezTo>
                    <a:pt x="5918" y="13997"/>
                    <a:pt x="5811" y="14378"/>
                    <a:pt x="5692" y="14735"/>
                  </a:cubicBezTo>
                  <a:cubicBezTo>
                    <a:pt x="5573" y="15068"/>
                    <a:pt x="5442" y="15414"/>
                    <a:pt x="5311" y="15759"/>
                  </a:cubicBezTo>
                  <a:cubicBezTo>
                    <a:pt x="5251" y="15926"/>
                    <a:pt x="5180" y="16080"/>
                    <a:pt x="5097" y="16247"/>
                  </a:cubicBezTo>
                  <a:cubicBezTo>
                    <a:pt x="5073" y="16318"/>
                    <a:pt x="5025" y="16414"/>
                    <a:pt x="5001" y="16485"/>
                  </a:cubicBezTo>
                  <a:cubicBezTo>
                    <a:pt x="4978" y="16497"/>
                    <a:pt x="4978" y="16521"/>
                    <a:pt x="4978" y="16521"/>
                  </a:cubicBezTo>
                  <a:lnTo>
                    <a:pt x="4978" y="16533"/>
                  </a:lnTo>
                  <a:lnTo>
                    <a:pt x="4978" y="16545"/>
                  </a:lnTo>
                  <a:lnTo>
                    <a:pt x="4978" y="16557"/>
                  </a:lnTo>
                  <a:cubicBezTo>
                    <a:pt x="4954" y="16592"/>
                    <a:pt x="4942" y="16640"/>
                    <a:pt x="4918" y="16664"/>
                  </a:cubicBezTo>
                  <a:cubicBezTo>
                    <a:pt x="4537" y="17390"/>
                    <a:pt x="4108" y="18104"/>
                    <a:pt x="3596" y="18759"/>
                  </a:cubicBezTo>
                  <a:cubicBezTo>
                    <a:pt x="3477" y="18926"/>
                    <a:pt x="3358" y="19093"/>
                    <a:pt x="3227" y="19235"/>
                  </a:cubicBezTo>
                  <a:cubicBezTo>
                    <a:pt x="3215" y="19259"/>
                    <a:pt x="3180" y="19283"/>
                    <a:pt x="3168" y="19319"/>
                  </a:cubicBezTo>
                  <a:lnTo>
                    <a:pt x="3132" y="19343"/>
                  </a:lnTo>
                  <a:lnTo>
                    <a:pt x="3120" y="19366"/>
                  </a:lnTo>
                  <a:cubicBezTo>
                    <a:pt x="3049" y="19438"/>
                    <a:pt x="2989" y="19509"/>
                    <a:pt x="2918" y="19581"/>
                  </a:cubicBezTo>
                  <a:cubicBezTo>
                    <a:pt x="2632" y="19914"/>
                    <a:pt x="2323" y="20212"/>
                    <a:pt x="2001" y="20497"/>
                  </a:cubicBezTo>
                  <a:cubicBezTo>
                    <a:pt x="1644" y="20807"/>
                    <a:pt x="1584" y="21414"/>
                    <a:pt x="1930" y="21760"/>
                  </a:cubicBezTo>
                  <a:cubicBezTo>
                    <a:pt x="2117" y="21953"/>
                    <a:pt x="2364" y="22056"/>
                    <a:pt x="2610" y="22056"/>
                  </a:cubicBezTo>
                  <a:cubicBezTo>
                    <a:pt x="2817" y="22056"/>
                    <a:pt x="3023" y="21983"/>
                    <a:pt x="3192" y="21831"/>
                  </a:cubicBezTo>
                  <a:cubicBezTo>
                    <a:pt x="5656" y="19616"/>
                    <a:pt x="7276" y="16604"/>
                    <a:pt x="7918" y="13378"/>
                  </a:cubicBezTo>
                  <a:cubicBezTo>
                    <a:pt x="8597" y="9889"/>
                    <a:pt x="8061" y="5984"/>
                    <a:pt x="5847" y="3103"/>
                  </a:cubicBezTo>
                  <a:cubicBezTo>
                    <a:pt x="4716" y="1614"/>
                    <a:pt x="3061" y="459"/>
                    <a:pt x="1251" y="31"/>
                  </a:cubicBezTo>
                  <a:cubicBezTo>
                    <a:pt x="1167" y="11"/>
                    <a:pt x="1080" y="1"/>
                    <a:pt x="993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3004225" y="3002125"/>
              <a:ext cx="214950" cy="551425"/>
            </a:xfrm>
            <a:custGeom>
              <a:avLst/>
              <a:gdLst/>
              <a:ahLst/>
              <a:cxnLst/>
              <a:rect l="l" t="t" r="r" b="b"/>
              <a:pathLst>
                <a:path w="8598" h="22057" extrusionOk="0">
                  <a:moveTo>
                    <a:pt x="993" y="1"/>
                  </a:moveTo>
                  <a:cubicBezTo>
                    <a:pt x="613" y="1"/>
                    <a:pt x="236" y="193"/>
                    <a:pt x="120" y="590"/>
                  </a:cubicBezTo>
                  <a:cubicBezTo>
                    <a:pt x="1" y="1019"/>
                    <a:pt x="191" y="1602"/>
                    <a:pt x="679" y="1721"/>
                  </a:cubicBezTo>
                  <a:cubicBezTo>
                    <a:pt x="1049" y="1817"/>
                    <a:pt x="1406" y="1936"/>
                    <a:pt x="1763" y="2079"/>
                  </a:cubicBezTo>
                  <a:cubicBezTo>
                    <a:pt x="1846" y="2114"/>
                    <a:pt x="1906" y="2138"/>
                    <a:pt x="1977" y="2174"/>
                  </a:cubicBezTo>
                  <a:lnTo>
                    <a:pt x="2001" y="2174"/>
                  </a:lnTo>
                  <a:cubicBezTo>
                    <a:pt x="2049" y="2198"/>
                    <a:pt x="2084" y="2210"/>
                    <a:pt x="2108" y="2233"/>
                  </a:cubicBezTo>
                  <a:cubicBezTo>
                    <a:pt x="2275" y="2317"/>
                    <a:pt x="2442" y="2412"/>
                    <a:pt x="2596" y="2507"/>
                  </a:cubicBezTo>
                  <a:cubicBezTo>
                    <a:pt x="2763" y="2614"/>
                    <a:pt x="2930" y="2722"/>
                    <a:pt x="3073" y="2841"/>
                  </a:cubicBezTo>
                  <a:lnTo>
                    <a:pt x="3251" y="2972"/>
                  </a:lnTo>
                  <a:cubicBezTo>
                    <a:pt x="3299" y="3007"/>
                    <a:pt x="3335" y="3031"/>
                    <a:pt x="3370" y="3067"/>
                  </a:cubicBezTo>
                  <a:cubicBezTo>
                    <a:pt x="3370" y="3079"/>
                    <a:pt x="3406" y="3091"/>
                    <a:pt x="3430" y="3126"/>
                  </a:cubicBezTo>
                  <a:lnTo>
                    <a:pt x="3454" y="3138"/>
                  </a:lnTo>
                  <a:lnTo>
                    <a:pt x="3466" y="3150"/>
                  </a:lnTo>
                  <a:lnTo>
                    <a:pt x="3477" y="3162"/>
                  </a:lnTo>
                  <a:cubicBezTo>
                    <a:pt x="3525" y="3198"/>
                    <a:pt x="3549" y="3245"/>
                    <a:pt x="3596" y="3269"/>
                  </a:cubicBezTo>
                  <a:cubicBezTo>
                    <a:pt x="3656" y="3341"/>
                    <a:pt x="3727" y="3400"/>
                    <a:pt x="3787" y="3460"/>
                  </a:cubicBezTo>
                  <a:cubicBezTo>
                    <a:pt x="3930" y="3603"/>
                    <a:pt x="4061" y="3734"/>
                    <a:pt x="4180" y="3876"/>
                  </a:cubicBezTo>
                  <a:cubicBezTo>
                    <a:pt x="4299" y="4019"/>
                    <a:pt x="4418" y="4162"/>
                    <a:pt x="4525" y="4293"/>
                  </a:cubicBezTo>
                  <a:cubicBezTo>
                    <a:pt x="4585" y="4388"/>
                    <a:pt x="4644" y="4460"/>
                    <a:pt x="4704" y="4555"/>
                  </a:cubicBezTo>
                  <a:cubicBezTo>
                    <a:pt x="4704" y="4567"/>
                    <a:pt x="4704" y="4567"/>
                    <a:pt x="4716" y="4579"/>
                  </a:cubicBezTo>
                  <a:lnTo>
                    <a:pt x="4716" y="4591"/>
                  </a:lnTo>
                  <a:lnTo>
                    <a:pt x="4716" y="4615"/>
                  </a:lnTo>
                  <a:cubicBezTo>
                    <a:pt x="4739" y="4638"/>
                    <a:pt x="4787" y="4698"/>
                    <a:pt x="4787" y="4710"/>
                  </a:cubicBezTo>
                  <a:cubicBezTo>
                    <a:pt x="5025" y="5091"/>
                    <a:pt x="5240" y="5472"/>
                    <a:pt x="5418" y="5865"/>
                  </a:cubicBezTo>
                  <a:cubicBezTo>
                    <a:pt x="5513" y="6067"/>
                    <a:pt x="5609" y="6281"/>
                    <a:pt x="5680" y="6484"/>
                  </a:cubicBezTo>
                  <a:lnTo>
                    <a:pt x="5728" y="6615"/>
                  </a:lnTo>
                  <a:cubicBezTo>
                    <a:pt x="5728" y="6639"/>
                    <a:pt x="5740" y="6674"/>
                    <a:pt x="5752" y="6710"/>
                  </a:cubicBezTo>
                  <a:lnTo>
                    <a:pt x="5752" y="6722"/>
                  </a:lnTo>
                  <a:lnTo>
                    <a:pt x="5752" y="6734"/>
                  </a:lnTo>
                  <a:cubicBezTo>
                    <a:pt x="5775" y="6758"/>
                    <a:pt x="5775" y="6770"/>
                    <a:pt x="5775" y="6770"/>
                  </a:cubicBezTo>
                  <a:cubicBezTo>
                    <a:pt x="5799" y="6841"/>
                    <a:pt x="5811" y="6901"/>
                    <a:pt x="5847" y="6972"/>
                  </a:cubicBezTo>
                  <a:cubicBezTo>
                    <a:pt x="5978" y="7389"/>
                    <a:pt x="6085" y="7805"/>
                    <a:pt x="6156" y="8246"/>
                  </a:cubicBezTo>
                  <a:cubicBezTo>
                    <a:pt x="6228" y="8675"/>
                    <a:pt x="6287" y="9115"/>
                    <a:pt x="6335" y="9556"/>
                  </a:cubicBezTo>
                  <a:lnTo>
                    <a:pt x="6335" y="9627"/>
                  </a:lnTo>
                  <a:lnTo>
                    <a:pt x="6335" y="9639"/>
                  </a:lnTo>
                  <a:lnTo>
                    <a:pt x="6335" y="9651"/>
                  </a:lnTo>
                  <a:lnTo>
                    <a:pt x="6335" y="9687"/>
                  </a:lnTo>
                  <a:cubicBezTo>
                    <a:pt x="6335" y="9758"/>
                    <a:pt x="6347" y="9830"/>
                    <a:pt x="6347" y="9913"/>
                  </a:cubicBezTo>
                  <a:cubicBezTo>
                    <a:pt x="6371" y="10115"/>
                    <a:pt x="6371" y="10306"/>
                    <a:pt x="6371" y="10520"/>
                  </a:cubicBezTo>
                  <a:cubicBezTo>
                    <a:pt x="6371" y="11246"/>
                    <a:pt x="6311" y="11973"/>
                    <a:pt x="6192" y="12687"/>
                  </a:cubicBezTo>
                  <a:cubicBezTo>
                    <a:pt x="6168" y="12794"/>
                    <a:pt x="6156" y="12889"/>
                    <a:pt x="6144" y="12985"/>
                  </a:cubicBezTo>
                  <a:cubicBezTo>
                    <a:pt x="6133" y="13020"/>
                    <a:pt x="6133" y="13080"/>
                    <a:pt x="6109" y="13139"/>
                  </a:cubicBezTo>
                  <a:lnTo>
                    <a:pt x="6109" y="13151"/>
                  </a:lnTo>
                  <a:lnTo>
                    <a:pt x="6109" y="13163"/>
                  </a:lnTo>
                  <a:lnTo>
                    <a:pt x="6109" y="13187"/>
                  </a:lnTo>
                  <a:lnTo>
                    <a:pt x="6109" y="13199"/>
                  </a:lnTo>
                  <a:cubicBezTo>
                    <a:pt x="6109" y="13247"/>
                    <a:pt x="6097" y="13306"/>
                    <a:pt x="6085" y="13342"/>
                  </a:cubicBezTo>
                  <a:cubicBezTo>
                    <a:pt x="6049" y="13449"/>
                    <a:pt x="6037" y="13556"/>
                    <a:pt x="6013" y="13640"/>
                  </a:cubicBezTo>
                  <a:cubicBezTo>
                    <a:pt x="5918" y="13997"/>
                    <a:pt x="5811" y="14378"/>
                    <a:pt x="5692" y="14735"/>
                  </a:cubicBezTo>
                  <a:cubicBezTo>
                    <a:pt x="5573" y="15068"/>
                    <a:pt x="5442" y="15414"/>
                    <a:pt x="5311" y="15759"/>
                  </a:cubicBezTo>
                  <a:cubicBezTo>
                    <a:pt x="5251" y="15926"/>
                    <a:pt x="5180" y="16080"/>
                    <a:pt x="5097" y="16247"/>
                  </a:cubicBezTo>
                  <a:cubicBezTo>
                    <a:pt x="5073" y="16318"/>
                    <a:pt x="5025" y="16414"/>
                    <a:pt x="5001" y="16485"/>
                  </a:cubicBezTo>
                  <a:cubicBezTo>
                    <a:pt x="4978" y="16497"/>
                    <a:pt x="4978" y="16521"/>
                    <a:pt x="4978" y="16521"/>
                  </a:cubicBezTo>
                  <a:lnTo>
                    <a:pt x="4978" y="16533"/>
                  </a:lnTo>
                  <a:lnTo>
                    <a:pt x="4978" y="16545"/>
                  </a:lnTo>
                  <a:lnTo>
                    <a:pt x="4978" y="16557"/>
                  </a:lnTo>
                  <a:cubicBezTo>
                    <a:pt x="4954" y="16592"/>
                    <a:pt x="4942" y="16640"/>
                    <a:pt x="4918" y="16664"/>
                  </a:cubicBezTo>
                  <a:cubicBezTo>
                    <a:pt x="4537" y="17390"/>
                    <a:pt x="4108" y="18104"/>
                    <a:pt x="3596" y="18759"/>
                  </a:cubicBezTo>
                  <a:cubicBezTo>
                    <a:pt x="3477" y="18926"/>
                    <a:pt x="3358" y="19093"/>
                    <a:pt x="3227" y="19235"/>
                  </a:cubicBezTo>
                  <a:cubicBezTo>
                    <a:pt x="3215" y="19259"/>
                    <a:pt x="3180" y="19283"/>
                    <a:pt x="3168" y="19319"/>
                  </a:cubicBezTo>
                  <a:lnTo>
                    <a:pt x="3132" y="19343"/>
                  </a:lnTo>
                  <a:lnTo>
                    <a:pt x="3120" y="19366"/>
                  </a:lnTo>
                  <a:cubicBezTo>
                    <a:pt x="3049" y="19438"/>
                    <a:pt x="2989" y="19509"/>
                    <a:pt x="2918" y="19581"/>
                  </a:cubicBezTo>
                  <a:cubicBezTo>
                    <a:pt x="2632" y="19914"/>
                    <a:pt x="2323" y="20212"/>
                    <a:pt x="2001" y="20497"/>
                  </a:cubicBezTo>
                  <a:cubicBezTo>
                    <a:pt x="1644" y="20807"/>
                    <a:pt x="1584" y="21414"/>
                    <a:pt x="1930" y="21760"/>
                  </a:cubicBezTo>
                  <a:cubicBezTo>
                    <a:pt x="2117" y="21953"/>
                    <a:pt x="2364" y="22056"/>
                    <a:pt x="2610" y="22056"/>
                  </a:cubicBezTo>
                  <a:cubicBezTo>
                    <a:pt x="2817" y="22056"/>
                    <a:pt x="3023" y="21983"/>
                    <a:pt x="3192" y="21831"/>
                  </a:cubicBezTo>
                  <a:cubicBezTo>
                    <a:pt x="5656" y="19616"/>
                    <a:pt x="7276" y="16604"/>
                    <a:pt x="7918" y="13378"/>
                  </a:cubicBezTo>
                  <a:cubicBezTo>
                    <a:pt x="8597" y="9889"/>
                    <a:pt x="8061" y="5984"/>
                    <a:pt x="5847" y="3103"/>
                  </a:cubicBezTo>
                  <a:cubicBezTo>
                    <a:pt x="4716" y="1614"/>
                    <a:pt x="3061" y="459"/>
                    <a:pt x="1251" y="31"/>
                  </a:cubicBezTo>
                  <a:cubicBezTo>
                    <a:pt x="1167" y="11"/>
                    <a:pt x="1080" y="1"/>
                    <a:pt x="993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3071500" y="2171975"/>
              <a:ext cx="233975" cy="547450"/>
            </a:xfrm>
            <a:custGeom>
              <a:avLst/>
              <a:gdLst/>
              <a:ahLst/>
              <a:cxnLst/>
              <a:rect l="l" t="t" r="r" b="b"/>
              <a:pathLst>
                <a:path w="9359" h="21898" extrusionOk="0">
                  <a:moveTo>
                    <a:pt x="3372" y="0"/>
                  </a:moveTo>
                  <a:cubicBezTo>
                    <a:pt x="3070" y="0"/>
                    <a:pt x="2776" y="131"/>
                    <a:pt x="2620" y="435"/>
                  </a:cubicBezTo>
                  <a:cubicBezTo>
                    <a:pt x="2406" y="816"/>
                    <a:pt x="2489" y="1447"/>
                    <a:pt x="2941" y="1649"/>
                  </a:cubicBezTo>
                  <a:cubicBezTo>
                    <a:pt x="3299" y="1804"/>
                    <a:pt x="3632" y="1995"/>
                    <a:pt x="3942" y="2197"/>
                  </a:cubicBezTo>
                  <a:cubicBezTo>
                    <a:pt x="4013" y="2245"/>
                    <a:pt x="4073" y="2292"/>
                    <a:pt x="4132" y="2340"/>
                  </a:cubicBezTo>
                  <a:cubicBezTo>
                    <a:pt x="4132" y="2352"/>
                    <a:pt x="4156" y="2352"/>
                    <a:pt x="4156" y="2352"/>
                  </a:cubicBezTo>
                  <a:lnTo>
                    <a:pt x="4168" y="2352"/>
                  </a:lnTo>
                  <a:cubicBezTo>
                    <a:pt x="4192" y="2376"/>
                    <a:pt x="4227" y="2400"/>
                    <a:pt x="4251" y="2423"/>
                  </a:cubicBezTo>
                  <a:cubicBezTo>
                    <a:pt x="4406" y="2542"/>
                    <a:pt x="4537" y="2673"/>
                    <a:pt x="4692" y="2792"/>
                  </a:cubicBezTo>
                  <a:cubicBezTo>
                    <a:pt x="4835" y="2912"/>
                    <a:pt x="4966" y="3066"/>
                    <a:pt x="5085" y="3197"/>
                  </a:cubicBezTo>
                  <a:cubicBezTo>
                    <a:pt x="5132" y="3257"/>
                    <a:pt x="5192" y="3316"/>
                    <a:pt x="5239" y="3376"/>
                  </a:cubicBezTo>
                  <a:cubicBezTo>
                    <a:pt x="5287" y="3424"/>
                    <a:pt x="5311" y="3447"/>
                    <a:pt x="5347" y="3495"/>
                  </a:cubicBezTo>
                  <a:cubicBezTo>
                    <a:pt x="5358" y="3507"/>
                    <a:pt x="5370" y="3543"/>
                    <a:pt x="5406" y="3566"/>
                  </a:cubicBezTo>
                  <a:cubicBezTo>
                    <a:pt x="5406" y="3566"/>
                    <a:pt x="5418" y="3566"/>
                    <a:pt x="5418" y="3590"/>
                  </a:cubicBezTo>
                  <a:lnTo>
                    <a:pt x="5430" y="3602"/>
                  </a:lnTo>
                  <a:lnTo>
                    <a:pt x="5442" y="3614"/>
                  </a:lnTo>
                  <a:cubicBezTo>
                    <a:pt x="5477" y="3662"/>
                    <a:pt x="5501" y="3685"/>
                    <a:pt x="5537" y="3733"/>
                  </a:cubicBezTo>
                  <a:cubicBezTo>
                    <a:pt x="5585" y="3805"/>
                    <a:pt x="5644" y="3888"/>
                    <a:pt x="5680" y="3959"/>
                  </a:cubicBezTo>
                  <a:cubicBezTo>
                    <a:pt x="5787" y="4126"/>
                    <a:pt x="5894" y="4281"/>
                    <a:pt x="5978" y="4447"/>
                  </a:cubicBezTo>
                  <a:cubicBezTo>
                    <a:pt x="6073" y="4614"/>
                    <a:pt x="6156" y="4757"/>
                    <a:pt x="6239" y="4924"/>
                  </a:cubicBezTo>
                  <a:cubicBezTo>
                    <a:pt x="6275" y="5019"/>
                    <a:pt x="6323" y="5114"/>
                    <a:pt x="6370" y="5209"/>
                  </a:cubicBezTo>
                  <a:cubicBezTo>
                    <a:pt x="6370" y="5209"/>
                    <a:pt x="6382" y="5221"/>
                    <a:pt x="6382" y="5233"/>
                  </a:cubicBezTo>
                  <a:lnTo>
                    <a:pt x="6382" y="5257"/>
                  </a:lnTo>
                  <a:lnTo>
                    <a:pt x="6382" y="5269"/>
                  </a:lnTo>
                  <a:lnTo>
                    <a:pt x="6382" y="5281"/>
                  </a:lnTo>
                  <a:cubicBezTo>
                    <a:pt x="6394" y="5329"/>
                    <a:pt x="6430" y="5388"/>
                    <a:pt x="6430" y="5400"/>
                  </a:cubicBezTo>
                  <a:cubicBezTo>
                    <a:pt x="6597" y="5805"/>
                    <a:pt x="6716" y="6221"/>
                    <a:pt x="6811" y="6638"/>
                  </a:cubicBezTo>
                  <a:cubicBezTo>
                    <a:pt x="6859" y="6841"/>
                    <a:pt x="6906" y="7067"/>
                    <a:pt x="6954" y="7293"/>
                  </a:cubicBezTo>
                  <a:cubicBezTo>
                    <a:pt x="6954" y="7341"/>
                    <a:pt x="6966" y="7376"/>
                    <a:pt x="6966" y="7424"/>
                  </a:cubicBezTo>
                  <a:cubicBezTo>
                    <a:pt x="6966" y="7436"/>
                    <a:pt x="6978" y="7484"/>
                    <a:pt x="6978" y="7519"/>
                  </a:cubicBezTo>
                  <a:lnTo>
                    <a:pt x="6978" y="7531"/>
                  </a:lnTo>
                  <a:lnTo>
                    <a:pt x="6978" y="7543"/>
                  </a:lnTo>
                  <a:lnTo>
                    <a:pt x="6978" y="7579"/>
                  </a:lnTo>
                  <a:cubicBezTo>
                    <a:pt x="6990" y="7650"/>
                    <a:pt x="6990" y="7722"/>
                    <a:pt x="7013" y="7793"/>
                  </a:cubicBezTo>
                  <a:cubicBezTo>
                    <a:pt x="7049" y="8246"/>
                    <a:pt x="7073" y="8674"/>
                    <a:pt x="7073" y="9103"/>
                  </a:cubicBezTo>
                  <a:cubicBezTo>
                    <a:pt x="7073" y="9543"/>
                    <a:pt x="7037" y="9984"/>
                    <a:pt x="6990" y="10412"/>
                  </a:cubicBezTo>
                  <a:cubicBezTo>
                    <a:pt x="6978" y="10448"/>
                    <a:pt x="6978" y="10472"/>
                    <a:pt x="6978" y="10496"/>
                  </a:cubicBezTo>
                  <a:lnTo>
                    <a:pt x="6978" y="10508"/>
                  </a:lnTo>
                  <a:lnTo>
                    <a:pt x="6978" y="10520"/>
                  </a:lnTo>
                  <a:lnTo>
                    <a:pt x="6978" y="10555"/>
                  </a:lnTo>
                  <a:cubicBezTo>
                    <a:pt x="6966" y="10627"/>
                    <a:pt x="6966" y="10698"/>
                    <a:pt x="6954" y="10770"/>
                  </a:cubicBezTo>
                  <a:cubicBezTo>
                    <a:pt x="6918" y="10972"/>
                    <a:pt x="6894" y="11174"/>
                    <a:pt x="6847" y="11365"/>
                  </a:cubicBezTo>
                  <a:cubicBezTo>
                    <a:pt x="6716" y="12079"/>
                    <a:pt x="6501" y="12782"/>
                    <a:pt x="6251" y="13472"/>
                  </a:cubicBezTo>
                  <a:cubicBezTo>
                    <a:pt x="6216" y="13556"/>
                    <a:pt x="6192" y="13663"/>
                    <a:pt x="6144" y="13746"/>
                  </a:cubicBezTo>
                  <a:cubicBezTo>
                    <a:pt x="6132" y="13770"/>
                    <a:pt x="6097" y="13841"/>
                    <a:pt x="6085" y="13889"/>
                  </a:cubicBezTo>
                  <a:lnTo>
                    <a:pt x="6085" y="13901"/>
                  </a:lnTo>
                  <a:lnTo>
                    <a:pt x="6085" y="13913"/>
                  </a:lnTo>
                  <a:cubicBezTo>
                    <a:pt x="6073" y="13913"/>
                    <a:pt x="6073" y="13925"/>
                    <a:pt x="6073" y="13925"/>
                  </a:cubicBezTo>
                  <a:cubicBezTo>
                    <a:pt x="6061" y="13925"/>
                    <a:pt x="6061" y="13949"/>
                    <a:pt x="6061" y="13949"/>
                  </a:cubicBezTo>
                  <a:cubicBezTo>
                    <a:pt x="6037" y="13984"/>
                    <a:pt x="6013" y="14032"/>
                    <a:pt x="6001" y="14080"/>
                  </a:cubicBezTo>
                  <a:cubicBezTo>
                    <a:pt x="5966" y="14163"/>
                    <a:pt x="5918" y="14258"/>
                    <a:pt x="5882" y="14342"/>
                  </a:cubicBezTo>
                  <a:cubicBezTo>
                    <a:pt x="5716" y="14687"/>
                    <a:pt x="5537" y="15032"/>
                    <a:pt x="5358" y="15354"/>
                  </a:cubicBezTo>
                  <a:cubicBezTo>
                    <a:pt x="5180" y="15675"/>
                    <a:pt x="4989" y="15985"/>
                    <a:pt x="4775" y="16282"/>
                  </a:cubicBezTo>
                  <a:cubicBezTo>
                    <a:pt x="4692" y="16425"/>
                    <a:pt x="4585" y="16568"/>
                    <a:pt x="4477" y="16711"/>
                  </a:cubicBezTo>
                  <a:cubicBezTo>
                    <a:pt x="4430" y="16770"/>
                    <a:pt x="4370" y="16842"/>
                    <a:pt x="4334" y="16925"/>
                  </a:cubicBezTo>
                  <a:lnTo>
                    <a:pt x="4311" y="16937"/>
                  </a:lnTo>
                  <a:cubicBezTo>
                    <a:pt x="4299" y="16937"/>
                    <a:pt x="4299" y="16949"/>
                    <a:pt x="4299" y="16949"/>
                  </a:cubicBezTo>
                  <a:lnTo>
                    <a:pt x="4287" y="16961"/>
                  </a:lnTo>
                  <a:lnTo>
                    <a:pt x="4287" y="16985"/>
                  </a:lnTo>
                  <a:cubicBezTo>
                    <a:pt x="4251" y="17009"/>
                    <a:pt x="4239" y="17044"/>
                    <a:pt x="4215" y="17068"/>
                  </a:cubicBezTo>
                  <a:cubicBezTo>
                    <a:pt x="3692" y="17723"/>
                    <a:pt x="3120" y="18318"/>
                    <a:pt x="2501" y="18878"/>
                  </a:cubicBezTo>
                  <a:cubicBezTo>
                    <a:pt x="2346" y="19009"/>
                    <a:pt x="2191" y="19140"/>
                    <a:pt x="2037" y="19259"/>
                  </a:cubicBezTo>
                  <a:cubicBezTo>
                    <a:pt x="2025" y="19271"/>
                    <a:pt x="1989" y="19295"/>
                    <a:pt x="1965" y="19318"/>
                  </a:cubicBezTo>
                  <a:lnTo>
                    <a:pt x="1929" y="19354"/>
                  </a:lnTo>
                  <a:lnTo>
                    <a:pt x="1918" y="19354"/>
                  </a:lnTo>
                  <a:lnTo>
                    <a:pt x="1906" y="19366"/>
                  </a:lnTo>
                  <a:lnTo>
                    <a:pt x="1894" y="19366"/>
                  </a:lnTo>
                  <a:cubicBezTo>
                    <a:pt x="1810" y="19425"/>
                    <a:pt x="1727" y="19485"/>
                    <a:pt x="1656" y="19545"/>
                  </a:cubicBezTo>
                  <a:cubicBezTo>
                    <a:pt x="1310" y="19795"/>
                    <a:pt x="953" y="20021"/>
                    <a:pt x="584" y="20247"/>
                  </a:cubicBezTo>
                  <a:cubicBezTo>
                    <a:pt x="179" y="20473"/>
                    <a:pt x="1" y="21057"/>
                    <a:pt x="263" y="21461"/>
                  </a:cubicBezTo>
                  <a:cubicBezTo>
                    <a:pt x="446" y="21733"/>
                    <a:pt x="747" y="21897"/>
                    <a:pt x="1055" y="21897"/>
                  </a:cubicBezTo>
                  <a:cubicBezTo>
                    <a:pt x="1206" y="21897"/>
                    <a:pt x="1359" y="21857"/>
                    <a:pt x="1501" y="21771"/>
                  </a:cubicBezTo>
                  <a:cubicBezTo>
                    <a:pt x="4346" y="20080"/>
                    <a:pt x="6513" y="17461"/>
                    <a:pt x="7787" y="14413"/>
                  </a:cubicBezTo>
                  <a:cubicBezTo>
                    <a:pt x="9133" y="11139"/>
                    <a:pt x="9359" y="7186"/>
                    <a:pt x="7752" y="4019"/>
                  </a:cubicBezTo>
                  <a:cubicBezTo>
                    <a:pt x="6930" y="2352"/>
                    <a:pt x="5537" y="887"/>
                    <a:pt x="3834" y="102"/>
                  </a:cubicBezTo>
                  <a:cubicBezTo>
                    <a:pt x="3691" y="36"/>
                    <a:pt x="3531" y="0"/>
                    <a:pt x="3372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3071500" y="2171975"/>
              <a:ext cx="233975" cy="547450"/>
            </a:xfrm>
            <a:custGeom>
              <a:avLst/>
              <a:gdLst/>
              <a:ahLst/>
              <a:cxnLst/>
              <a:rect l="l" t="t" r="r" b="b"/>
              <a:pathLst>
                <a:path w="9359" h="21898" extrusionOk="0">
                  <a:moveTo>
                    <a:pt x="3372" y="0"/>
                  </a:moveTo>
                  <a:cubicBezTo>
                    <a:pt x="3070" y="0"/>
                    <a:pt x="2776" y="131"/>
                    <a:pt x="2620" y="435"/>
                  </a:cubicBezTo>
                  <a:cubicBezTo>
                    <a:pt x="2406" y="816"/>
                    <a:pt x="2489" y="1447"/>
                    <a:pt x="2941" y="1649"/>
                  </a:cubicBezTo>
                  <a:cubicBezTo>
                    <a:pt x="3299" y="1804"/>
                    <a:pt x="3632" y="1995"/>
                    <a:pt x="3942" y="2197"/>
                  </a:cubicBezTo>
                  <a:cubicBezTo>
                    <a:pt x="4013" y="2245"/>
                    <a:pt x="4073" y="2292"/>
                    <a:pt x="4132" y="2340"/>
                  </a:cubicBezTo>
                  <a:cubicBezTo>
                    <a:pt x="4132" y="2352"/>
                    <a:pt x="4156" y="2352"/>
                    <a:pt x="4156" y="2352"/>
                  </a:cubicBezTo>
                  <a:lnTo>
                    <a:pt x="4168" y="2352"/>
                  </a:lnTo>
                  <a:cubicBezTo>
                    <a:pt x="4192" y="2376"/>
                    <a:pt x="4227" y="2400"/>
                    <a:pt x="4251" y="2423"/>
                  </a:cubicBezTo>
                  <a:cubicBezTo>
                    <a:pt x="4406" y="2542"/>
                    <a:pt x="4537" y="2673"/>
                    <a:pt x="4692" y="2792"/>
                  </a:cubicBezTo>
                  <a:cubicBezTo>
                    <a:pt x="4835" y="2912"/>
                    <a:pt x="4966" y="3066"/>
                    <a:pt x="5085" y="3197"/>
                  </a:cubicBezTo>
                  <a:cubicBezTo>
                    <a:pt x="5132" y="3257"/>
                    <a:pt x="5192" y="3316"/>
                    <a:pt x="5239" y="3376"/>
                  </a:cubicBezTo>
                  <a:cubicBezTo>
                    <a:pt x="5287" y="3424"/>
                    <a:pt x="5311" y="3447"/>
                    <a:pt x="5347" y="3495"/>
                  </a:cubicBezTo>
                  <a:cubicBezTo>
                    <a:pt x="5358" y="3507"/>
                    <a:pt x="5370" y="3543"/>
                    <a:pt x="5406" y="3566"/>
                  </a:cubicBezTo>
                  <a:cubicBezTo>
                    <a:pt x="5406" y="3566"/>
                    <a:pt x="5418" y="3566"/>
                    <a:pt x="5418" y="3590"/>
                  </a:cubicBezTo>
                  <a:lnTo>
                    <a:pt x="5430" y="3602"/>
                  </a:lnTo>
                  <a:lnTo>
                    <a:pt x="5442" y="3614"/>
                  </a:lnTo>
                  <a:cubicBezTo>
                    <a:pt x="5477" y="3662"/>
                    <a:pt x="5501" y="3685"/>
                    <a:pt x="5537" y="3733"/>
                  </a:cubicBezTo>
                  <a:cubicBezTo>
                    <a:pt x="5585" y="3805"/>
                    <a:pt x="5644" y="3888"/>
                    <a:pt x="5680" y="3959"/>
                  </a:cubicBezTo>
                  <a:cubicBezTo>
                    <a:pt x="5787" y="4126"/>
                    <a:pt x="5894" y="4281"/>
                    <a:pt x="5978" y="4447"/>
                  </a:cubicBezTo>
                  <a:cubicBezTo>
                    <a:pt x="6073" y="4614"/>
                    <a:pt x="6156" y="4757"/>
                    <a:pt x="6239" y="4924"/>
                  </a:cubicBezTo>
                  <a:cubicBezTo>
                    <a:pt x="6275" y="5019"/>
                    <a:pt x="6323" y="5114"/>
                    <a:pt x="6370" y="5209"/>
                  </a:cubicBezTo>
                  <a:cubicBezTo>
                    <a:pt x="6370" y="5209"/>
                    <a:pt x="6382" y="5221"/>
                    <a:pt x="6382" y="5233"/>
                  </a:cubicBezTo>
                  <a:lnTo>
                    <a:pt x="6382" y="5257"/>
                  </a:lnTo>
                  <a:lnTo>
                    <a:pt x="6382" y="5269"/>
                  </a:lnTo>
                  <a:lnTo>
                    <a:pt x="6382" y="5281"/>
                  </a:lnTo>
                  <a:cubicBezTo>
                    <a:pt x="6394" y="5329"/>
                    <a:pt x="6430" y="5388"/>
                    <a:pt x="6430" y="5400"/>
                  </a:cubicBezTo>
                  <a:cubicBezTo>
                    <a:pt x="6597" y="5805"/>
                    <a:pt x="6716" y="6221"/>
                    <a:pt x="6811" y="6638"/>
                  </a:cubicBezTo>
                  <a:cubicBezTo>
                    <a:pt x="6859" y="6841"/>
                    <a:pt x="6906" y="7067"/>
                    <a:pt x="6954" y="7293"/>
                  </a:cubicBezTo>
                  <a:cubicBezTo>
                    <a:pt x="6954" y="7341"/>
                    <a:pt x="6966" y="7376"/>
                    <a:pt x="6966" y="7424"/>
                  </a:cubicBezTo>
                  <a:cubicBezTo>
                    <a:pt x="6966" y="7436"/>
                    <a:pt x="6978" y="7484"/>
                    <a:pt x="6978" y="7519"/>
                  </a:cubicBezTo>
                  <a:lnTo>
                    <a:pt x="6978" y="7531"/>
                  </a:lnTo>
                  <a:lnTo>
                    <a:pt x="6978" y="7543"/>
                  </a:lnTo>
                  <a:lnTo>
                    <a:pt x="6978" y="7579"/>
                  </a:lnTo>
                  <a:cubicBezTo>
                    <a:pt x="6990" y="7650"/>
                    <a:pt x="6990" y="7722"/>
                    <a:pt x="7013" y="7793"/>
                  </a:cubicBezTo>
                  <a:cubicBezTo>
                    <a:pt x="7049" y="8246"/>
                    <a:pt x="7073" y="8674"/>
                    <a:pt x="7073" y="9103"/>
                  </a:cubicBezTo>
                  <a:cubicBezTo>
                    <a:pt x="7073" y="9543"/>
                    <a:pt x="7037" y="9984"/>
                    <a:pt x="6990" y="10412"/>
                  </a:cubicBezTo>
                  <a:cubicBezTo>
                    <a:pt x="6978" y="10448"/>
                    <a:pt x="6978" y="10472"/>
                    <a:pt x="6978" y="10496"/>
                  </a:cubicBezTo>
                  <a:lnTo>
                    <a:pt x="6978" y="10508"/>
                  </a:lnTo>
                  <a:lnTo>
                    <a:pt x="6978" y="10520"/>
                  </a:lnTo>
                  <a:lnTo>
                    <a:pt x="6978" y="10555"/>
                  </a:lnTo>
                  <a:cubicBezTo>
                    <a:pt x="6966" y="10627"/>
                    <a:pt x="6966" y="10698"/>
                    <a:pt x="6954" y="10770"/>
                  </a:cubicBezTo>
                  <a:cubicBezTo>
                    <a:pt x="6918" y="10972"/>
                    <a:pt x="6894" y="11174"/>
                    <a:pt x="6847" y="11365"/>
                  </a:cubicBezTo>
                  <a:cubicBezTo>
                    <a:pt x="6716" y="12079"/>
                    <a:pt x="6501" y="12782"/>
                    <a:pt x="6251" y="13472"/>
                  </a:cubicBezTo>
                  <a:cubicBezTo>
                    <a:pt x="6216" y="13556"/>
                    <a:pt x="6192" y="13663"/>
                    <a:pt x="6144" y="13746"/>
                  </a:cubicBezTo>
                  <a:cubicBezTo>
                    <a:pt x="6132" y="13770"/>
                    <a:pt x="6097" y="13841"/>
                    <a:pt x="6085" y="13889"/>
                  </a:cubicBezTo>
                  <a:lnTo>
                    <a:pt x="6085" y="13901"/>
                  </a:lnTo>
                  <a:lnTo>
                    <a:pt x="6085" y="13913"/>
                  </a:lnTo>
                  <a:cubicBezTo>
                    <a:pt x="6073" y="13913"/>
                    <a:pt x="6073" y="13925"/>
                    <a:pt x="6073" y="13925"/>
                  </a:cubicBezTo>
                  <a:cubicBezTo>
                    <a:pt x="6061" y="13925"/>
                    <a:pt x="6061" y="13949"/>
                    <a:pt x="6061" y="13949"/>
                  </a:cubicBezTo>
                  <a:cubicBezTo>
                    <a:pt x="6037" y="13984"/>
                    <a:pt x="6013" y="14032"/>
                    <a:pt x="6001" y="14080"/>
                  </a:cubicBezTo>
                  <a:cubicBezTo>
                    <a:pt x="5966" y="14163"/>
                    <a:pt x="5918" y="14258"/>
                    <a:pt x="5882" y="14342"/>
                  </a:cubicBezTo>
                  <a:cubicBezTo>
                    <a:pt x="5716" y="14687"/>
                    <a:pt x="5537" y="15032"/>
                    <a:pt x="5358" y="15354"/>
                  </a:cubicBezTo>
                  <a:cubicBezTo>
                    <a:pt x="5180" y="15675"/>
                    <a:pt x="4989" y="15985"/>
                    <a:pt x="4775" y="16282"/>
                  </a:cubicBezTo>
                  <a:cubicBezTo>
                    <a:pt x="4692" y="16425"/>
                    <a:pt x="4585" y="16568"/>
                    <a:pt x="4477" y="16711"/>
                  </a:cubicBezTo>
                  <a:cubicBezTo>
                    <a:pt x="4430" y="16770"/>
                    <a:pt x="4370" y="16842"/>
                    <a:pt x="4334" y="16925"/>
                  </a:cubicBezTo>
                  <a:lnTo>
                    <a:pt x="4311" y="16937"/>
                  </a:lnTo>
                  <a:cubicBezTo>
                    <a:pt x="4299" y="16937"/>
                    <a:pt x="4299" y="16949"/>
                    <a:pt x="4299" y="16949"/>
                  </a:cubicBezTo>
                  <a:lnTo>
                    <a:pt x="4287" y="16961"/>
                  </a:lnTo>
                  <a:lnTo>
                    <a:pt x="4287" y="16985"/>
                  </a:lnTo>
                  <a:cubicBezTo>
                    <a:pt x="4251" y="17009"/>
                    <a:pt x="4239" y="17044"/>
                    <a:pt x="4215" y="17068"/>
                  </a:cubicBezTo>
                  <a:cubicBezTo>
                    <a:pt x="3692" y="17723"/>
                    <a:pt x="3120" y="18318"/>
                    <a:pt x="2501" y="18878"/>
                  </a:cubicBezTo>
                  <a:cubicBezTo>
                    <a:pt x="2346" y="19009"/>
                    <a:pt x="2191" y="19140"/>
                    <a:pt x="2037" y="19259"/>
                  </a:cubicBezTo>
                  <a:cubicBezTo>
                    <a:pt x="2025" y="19271"/>
                    <a:pt x="1989" y="19295"/>
                    <a:pt x="1965" y="19318"/>
                  </a:cubicBezTo>
                  <a:lnTo>
                    <a:pt x="1929" y="19354"/>
                  </a:lnTo>
                  <a:lnTo>
                    <a:pt x="1918" y="19354"/>
                  </a:lnTo>
                  <a:lnTo>
                    <a:pt x="1906" y="19366"/>
                  </a:lnTo>
                  <a:lnTo>
                    <a:pt x="1894" y="19366"/>
                  </a:lnTo>
                  <a:cubicBezTo>
                    <a:pt x="1810" y="19425"/>
                    <a:pt x="1727" y="19485"/>
                    <a:pt x="1656" y="19545"/>
                  </a:cubicBezTo>
                  <a:cubicBezTo>
                    <a:pt x="1310" y="19795"/>
                    <a:pt x="953" y="20021"/>
                    <a:pt x="584" y="20247"/>
                  </a:cubicBezTo>
                  <a:cubicBezTo>
                    <a:pt x="179" y="20473"/>
                    <a:pt x="1" y="21057"/>
                    <a:pt x="263" y="21461"/>
                  </a:cubicBezTo>
                  <a:cubicBezTo>
                    <a:pt x="446" y="21733"/>
                    <a:pt x="747" y="21897"/>
                    <a:pt x="1055" y="21897"/>
                  </a:cubicBezTo>
                  <a:cubicBezTo>
                    <a:pt x="1206" y="21897"/>
                    <a:pt x="1359" y="21857"/>
                    <a:pt x="1501" y="21771"/>
                  </a:cubicBezTo>
                  <a:cubicBezTo>
                    <a:pt x="4346" y="20080"/>
                    <a:pt x="6513" y="17461"/>
                    <a:pt x="7787" y="14413"/>
                  </a:cubicBezTo>
                  <a:cubicBezTo>
                    <a:pt x="9133" y="11139"/>
                    <a:pt x="9359" y="7186"/>
                    <a:pt x="7752" y="4019"/>
                  </a:cubicBezTo>
                  <a:cubicBezTo>
                    <a:pt x="6930" y="2352"/>
                    <a:pt x="5537" y="887"/>
                    <a:pt x="3834" y="102"/>
                  </a:cubicBezTo>
                  <a:cubicBezTo>
                    <a:pt x="3691" y="36"/>
                    <a:pt x="3531" y="0"/>
                    <a:pt x="337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3173900" y="3037250"/>
              <a:ext cx="400375" cy="532175"/>
            </a:xfrm>
            <a:custGeom>
              <a:avLst/>
              <a:gdLst/>
              <a:ahLst/>
              <a:cxnLst/>
              <a:rect l="l" t="t" r="r" b="b"/>
              <a:pathLst>
                <a:path w="16015" h="21287" extrusionOk="0">
                  <a:moveTo>
                    <a:pt x="11458" y="1"/>
                  </a:moveTo>
                  <a:cubicBezTo>
                    <a:pt x="11268" y="1"/>
                    <a:pt x="11080" y="60"/>
                    <a:pt x="10930" y="185"/>
                  </a:cubicBezTo>
                  <a:cubicBezTo>
                    <a:pt x="10561" y="507"/>
                    <a:pt x="10454" y="1043"/>
                    <a:pt x="10764" y="1447"/>
                  </a:cubicBezTo>
                  <a:cubicBezTo>
                    <a:pt x="11061" y="1840"/>
                    <a:pt x="11347" y="2233"/>
                    <a:pt x="11621" y="2650"/>
                  </a:cubicBezTo>
                  <a:lnTo>
                    <a:pt x="11752" y="2876"/>
                  </a:lnTo>
                  <a:cubicBezTo>
                    <a:pt x="11752" y="2888"/>
                    <a:pt x="11764" y="2888"/>
                    <a:pt x="11764" y="2912"/>
                  </a:cubicBezTo>
                  <a:cubicBezTo>
                    <a:pt x="11788" y="2912"/>
                    <a:pt x="11788" y="2924"/>
                    <a:pt x="11788" y="2924"/>
                  </a:cubicBezTo>
                  <a:cubicBezTo>
                    <a:pt x="11811" y="2983"/>
                    <a:pt x="11859" y="3043"/>
                    <a:pt x="11883" y="3102"/>
                  </a:cubicBezTo>
                  <a:cubicBezTo>
                    <a:pt x="12002" y="3305"/>
                    <a:pt x="12121" y="3531"/>
                    <a:pt x="12228" y="3757"/>
                  </a:cubicBezTo>
                  <a:cubicBezTo>
                    <a:pt x="12430" y="4174"/>
                    <a:pt x="12633" y="4615"/>
                    <a:pt x="12788" y="5067"/>
                  </a:cubicBezTo>
                  <a:cubicBezTo>
                    <a:pt x="12883" y="5305"/>
                    <a:pt x="12978" y="5531"/>
                    <a:pt x="13050" y="5769"/>
                  </a:cubicBezTo>
                  <a:cubicBezTo>
                    <a:pt x="13097" y="5865"/>
                    <a:pt x="13121" y="5972"/>
                    <a:pt x="13157" y="6079"/>
                  </a:cubicBezTo>
                  <a:cubicBezTo>
                    <a:pt x="13169" y="6139"/>
                    <a:pt x="13181" y="6186"/>
                    <a:pt x="13192" y="6246"/>
                  </a:cubicBezTo>
                  <a:cubicBezTo>
                    <a:pt x="13192" y="6246"/>
                    <a:pt x="13216" y="6305"/>
                    <a:pt x="13228" y="6341"/>
                  </a:cubicBezTo>
                  <a:lnTo>
                    <a:pt x="13228" y="6365"/>
                  </a:lnTo>
                  <a:lnTo>
                    <a:pt x="13228" y="6377"/>
                  </a:lnTo>
                  <a:cubicBezTo>
                    <a:pt x="13466" y="7270"/>
                    <a:pt x="13609" y="8186"/>
                    <a:pt x="13669" y="9127"/>
                  </a:cubicBezTo>
                  <a:cubicBezTo>
                    <a:pt x="13693" y="9365"/>
                    <a:pt x="13704" y="9615"/>
                    <a:pt x="13704" y="9853"/>
                  </a:cubicBezTo>
                  <a:lnTo>
                    <a:pt x="13704" y="9949"/>
                  </a:lnTo>
                  <a:lnTo>
                    <a:pt x="13704" y="9960"/>
                  </a:lnTo>
                  <a:lnTo>
                    <a:pt x="13704" y="9972"/>
                  </a:lnTo>
                  <a:lnTo>
                    <a:pt x="13704" y="9996"/>
                  </a:lnTo>
                  <a:lnTo>
                    <a:pt x="13704" y="10020"/>
                  </a:lnTo>
                  <a:lnTo>
                    <a:pt x="13704" y="10032"/>
                  </a:lnTo>
                  <a:cubicBezTo>
                    <a:pt x="13704" y="10175"/>
                    <a:pt x="13693" y="10306"/>
                    <a:pt x="13693" y="10437"/>
                  </a:cubicBezTo>
                  <a:cubicBezTo>
                    <a:pt x="13657" y="10925"/>
                    <a:pt x="13609" y="11401"/>
                    <a:pt x="13538" y="11901"/>
                  </a:cubicBezTo>
                  <a:cubicBezTo>
                    <a:pt x="13466" y="12354"/>
                    <a:pt x="13371" y="12806"/>
                    <a:pt x="13252" y="13270"/>
                  </a:cubicBezTo>
                  <a:lnTo>
                    <a:pt x="13252" y="13282"/>
                  </a:lnTo>
                  <a:lnTo>
                    <a:pt x="13252" y="13294"/>
                  </a:lnTo>
                  <a:lnTo>
                    <a:pt x="13252" y="13306"/>
                  </a:lnTo>
                  <a:cubicBezTo>
                    <a:pt x="13240" y="13354"/>
                    <a:pt x="13228" y="13413"/>
                    <a:pt x="13216" y="13473"/>
                  </a:cubicBezTo>
                  <a:cubicBezTo>
                    <a:pt x="13181" y="13580"/>
                    <a:pt x="13157" y="13687"/>
                    <a:pt x="13121" y="13770"/>
                  </a:cubicBezTo>
                  <a:cubicBezTo>
                    <a:pt x="13050" y="13997"/>
                    <a:pt x="12978" y="14223"/>
                    <a:pt x="12883" y="14425"/>
                  </a:cubicBezTo>
                  <a:cubicBezTo>
                    <a:pt x="12716" y="14854"/>
                    <a:pt x="12526" y="15271"/>
                    <a:pt x="12300" y="15675"/>
                  </a:cubicBezTo>
                  <a:cubicBezTo>
                    <a:pt x="12288" y="15711"/>
                    <a:pt x="12216" y="15842"/>
                    <a:pt x="12204" y="15854"/>
                  </a:cubicBezTo>
                  <a:cubicBezTo>
                    <a:pt x="12157" y="15914"/>
                    <a:pt x="12109" y="15985"/>
                    <a:pt x="12061" y="16068"/>
                  </a:cubicBezTo>
                  <a:cubicBezTo>
                    <a:pt x="11930" y="16271"/>
                    <a:pt x="11799" y="16461"/>
                    <a:pt x="11645" y="16664"/>
                  </a:cubicBezTo>
                  <a:cubicBezTo>
                    <a:pt x="11526" y="16842"/>
                    <a:pt x="11395" y="16997"/>
                    <a:pt x="11252" y="17164"/>
                  </a:cubicBezTo>
                  <a:cubicBezTo>
                    <a:pt x="11168" y="17235"/>
                    <a:pt x="11109" y="17318"/>
                    <a:pt x="11037" y="17390"/>
                  </a:cubicBezTo>
                  <a:lnTo>
                    <a:pt x="10930" y="17497"/>
                  </a:lnTo>
                  <a:lnTo>
                    <a:pt x="10930" y="17509"/>
                  </a:lnTo>
                  <a:cubicBezTo>
                    <a:pt x="10930" y="17521"/>
                    <a:pt x="10918" y="17521"/>
                    <a:pt x="10906" y="17533"/>
                  </a:cubicBezTo>
                  <a:cubicBezTo>
                    <a:pt x="10573" y="17854"/>
                    <a:pt x="10216" y="18128"/>
                    <a:pt x="9847" y="18390"/>
                  </a:cubicBezTo>
                  <a:cubicBezTo>
                    <a:pt x="9775" y="18450"/>
                    <a:pt x="9680" y="18485"/>
                    <a:pt x="9597" y="18545"/>
                  </a:cubicBezTo>
                  <a:lnTo>
                    <a:pt x="9561" y="18545"/>
                  </a:lnTo>
                  <a:cubicBezTo>
                    <a:pt x="9561" y="18569"/>
                    <a:pt x="9561" y="18569"/>
                    <a:pt x="9549" y="18569"/>
                  </a:cubicBezTo>
                  <a:lnTo>
                    <a:pt x="9537" y="18569"/>
                  </a:lnTo>
                  <a:cubicBezTo>
                    <a:pt x="9490" y="18592"/>
                    <a:pt x="9442" y="18604"/>
                    <a:pt x="9394" y="18640"/>
                  </a:cubicBezTo>
                  <a:cubicBezTo>
                    <a:pt x="9180" y="18759"/>
                    <a:pt x="8954" y="18866"/>
                    <a:pt x="8728" y="18950"/>
                  </a:cubicBezTo>
                  <a:cubicBezTo>
                    <a:pt x="8501" y="19021"/>
                    <a:pt x="8299" y="19104"/>
                    <a:pt x="8073" y="19176"/>
                  </a:cubicBezTo>
                  <a:cubicBezTo>
                    <a:pt x="8061" y="19188"/>
                    <a:pt x="8025" y="19212"/>
                    <a:pt x="8001" y="19212"/>
                  </a:cubicBezTo>
                  <a:cubicBezTo>
                    <a:pt x="7989" y="19212"/>
                    <a:pt x="7966" y="19223"/>
                    <a:pt x="7954" y="19223"/>
                  </a:cubicBezTo>
                  <a:cubicBezTo>
                    <a:pt x="7942" y="19223"/>
                    <a:pt x="7930" y="19235"/>
                    <a:pt x="7918" y="19235"/>
                  </a:cubicBezTo>
                  <a:lnTo>
                    <a:pt x="7513" y="19331"/>
                  </a:lnTo>
                  <a:cubicBezTo>
                    <a:pt x="6977" y="19450"/>
                    <a:pt x="6442" y="19485"/>
                    <a:pt x="5882" y="19509"/>
                  </a:cubicBezTo>
                  <a:lnTo>
                    <a:pt x="5632" y="19509"/>
                  </a:lnTo>
                  <a:cubicBezTo>
                    <a:pt x="5489" y="19509"/>
                    <a:pt x="5358" y="19509"/>
                    <a:pt x="5215" y="19485"/>
                  </a:cubicBezTo>
                  <a:cubicBezTo>
                    <a:pt x="4941" y="19473"/>
                    <a:pt x="4656" y="19450"/>
                    <a:pt x="4382" y="19402"/>
                  </a:cubicBezTo>
                  <a:cubicBezTo>
                    <a:pt x="4120" y="19354"/>
                    <a:pt x="3834" y="19307"/>
                    <a:pt x="3572" y="19247"/>
                  </a:cubicBezTo>
                  <a:lnTo>
                    <a:pt x="3167" y="19164"/>
                  </a:lnTo>
                  <a:cubicBezTo>
                    <a:pt x="3108" y="19152"/>
                    <a:pt x="3060" y="19128"/>
                    <a:pt x="3001" y="19116"/>
                  </a:cubicBezTo>
                  <a:cubicBezTo>
                    <a:pt x="2977" y="19104"/>
                    <a:pt x="2977" y="19104"/>
                    <a:pt x="2953" y="19104"/>
                  </a:cubicBezTo>
                  <a:lnTo>
                    <a:pt x="2941" y="19104"/>
                  </a:lnTo>
                  <a:cubicBezTo>
                    <a:pt x="2941" y="19092"/>
                    <a:pt x="2929" y="19092"/>
                    <a:pt x="2905" y="19092"/>
                  </a:cubicBezTo>
                  <a:cubicBezTo>
                    <a:pt x="2370" y="18938"/>
                    <a:pt x="1858" y="18747"/>
                    <a:pt x="1346" y="18533"/>
                  </a:cubicBezTo>
                  <a:cubicBezTo>
                    <a:pt x="1241" y="18489"/>
                    <a:pt x="1127" y="18468"/>
                    <a:pt x="1012" y="18468"/>
                  </a:cubicBezTo>
                  <a:cubicBezTo>
                    <a:pt x="657" y="18468"/>
                    <a:pt x="296" y="18667"/>
                    <a:pt x="179" y="19009"/>
                  </a:cubicBezTo>
                  <a:cubicBezTo>
                    <a:pt x="0" y="19473"/>
                    <a:pt x="191" y="19997"/>
                    <a:pt x="655" y="20188"/>
                  </a:cubicBezTo>
                  <a:cubicBezTo>
                    <a:pt x="2262" y="20861"/>
                    <a:pt x="4016" y="21286"/>
                    <a:pt x="5774" y="21286"/>
                  </a:cubicBezTo>
                  <a:cubicBezTo>
                    <a:pt x="6191" y="21286"/>
                    <a:pt x="6609" y="21262"/>
                    <a:pt x="7025" y="21212"/>
                  </a:cubicBezTo>
                  <a:cubicBezTo>
                    <a:pt x="9156" y="20974"/>
                    <a:pt x="11097" y="19985"/>
                    <a:pt x="12538" y="18390"/>
                  </a:cubicBezTo>
                  <a:cubicBezTo>
                    <a:pt x="15324" y="15318"/>
                    <a:pt x="16014" y="10699"/>
                    <a:pt x="15193" y="6841"/>
                  </a:cubicBezTo>
                  <a:cubicBezTo>
                    <a:pt x="14681" y="4484"/>
                    <a:pt x="13669" y="2257"/>
                    <a:pt x="12192" y="352"/>
                  </a:cubicBezTo>
                  <a:cubicBezTo>
                    <a:pt x="12016" y="126"/>
                    <a:pt x="11734" y="1"/>
                    <a:pt x="11458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3173900" y="3037250"/>
              <a:ext cx="400375" cy="532175"/>
            </a:xfrm>
            <a:custGeom>
              <a:avLst/>
              <a:gdLst/>
              <a:ahLst/>
              <a:cxnLst/>
              <a:rect l="l" t="t" r="r" b="b"/>
              <a:pathLst>
                <a:path w="16015" h="21287" extrusionOk="0">
                  <a:moveTo>
                    <a:pt x="11458" y="1"/>
                  </a:moveTo>
                  <a:cubicBezTo>
                    <a:pt x="11268" y="1"/>
                    <a:pt x="11080" y="60"/>
                    <a:pt x="10930" y="185"/>
                  </a:cubicBezTo>
                  <a:cubicBezTo>
                    <a:pt x="10561" y="507"/>
                    <a:pt x="10454" y="1043"/>
                    <a:pt x="10764" y="1447"/>
                  </a:cubicBezTo>
                  <a:cubicBezTo>
                    <a:pt x="11061" y="1840"/>
                    <a:pt x="11347" y="2233"/>
                    <a:pt x="11621" y="2650"/>
                  </a:cubicBezTo>
                  <a:lnTo>
                    <a:pt x="11752" y="2876"/>
                  </a:lnTo>
                  <a:cubicBezTo>
                    <a:pt x="11752" y="2888"/>
                    <a:pt x="11764" y="2888"/>
                    <a:pt x="11764" y="2912"/>
                  </a:cubicBezTo>
                  <a:cubicBezTo>
                    <a:pt x="11788" y="2912"/>
                    <a:pt x="11788" y="2924"/>
                    <a:pt x="11788" y="2924"/>
                  </a:cubicBezTo>
                  <a:cubicBezTo>
                    <a:pt x="11811" y="2983"/>
                    <a:pt x="11859" y="3043"/>
                    <a:pt x="11883" y="3102"/>
                  </a:cubicBezTo>
                  <a:cubicBezTo>
                    <a:pt x="12002" y="3305"/>
                    <a:pt x="12121" y="3531"/>
                    <a:pt x="12228" y="3757"/>
                  </a:cubicBezTo>
                  <a:cubicBezTo>
                    <a:pt x="12430" y="4174"/>
                    <a:pt x="12633" y="4615"/>
                    <a:pt x="12788" y="5067"/>
                  </a:cubicBezTo>
                  <a:cubicBezTo>
                    <a:pt x="12883" y="5305"/>
                    <a:pt x="12978" y="5531"/>
                    <a:pt x="13050" y="5769"/>
                  </a:cubicBezTo>
                  <a:cubicBezTo>
                    <a:pt x="13097" y="5865"/>
                    <a:pt x="13121" y="5972"/>
                    <a:pt x="13157" y="6079"/>
                  </a:cubicBezTo>
                  <a:cubicBezTo>
                    <a:pt x="13169" y="6139"/>
                    <a:pt x="13181" y="6186"/>
                    <a:pt x="13192" y="6246"/>
                  </a:cubicBezTo>
                  <a:cubicBezTo>
                    <a:pt x="13192" y="6246"/>
                    <a:pt x="13216" y="6305"/>
                    <a:pt x="13228" y="6341"/>
                  </a:cubicBezTo>
                  <a:lnTo>
                    <a:pt x="13228" y="6365"/>
                  </a:lnTo>
                  <a:lnTo>
                    <a:pt x="13228" y="6377"/>
                  </a:lnTo>
                  <a:cubicBezTo>
                    <a:pt x="13466" y="7270"/>
                    <a:pt x="13609" y="8186"/>
                    <a:pt x="13669" y="9127"/>
                  </a:cubicBezTo>
                  <a:cubicBezTo>
                    <a:pt x="13693" y="9365"/>
                    <a:pt x="13704" y="9615"/>
                    <a:pt x="13704" y="9853"/>
                  </a:cubicBezTo>
                  <a:lnTo>
                    <a:pt x="13704" y="9949"/>
                  </a:lnTo>
                  <a:lnTo>
                    <a:pt x="13704" y="9960"/>
                  </a:lnTo>
                  <a:lnTo>
                    <a:pt x="13704" y="9972"/>
                  </a:lnTo>
                  <a:lnTo>
                    <a:pt x="13704" y="9996"/>
                  </a:lnTo>
                  <a:lnTo>
                    <a:pt x="13704" y="10020"/>
                  </a:lnTo>
                  <a:lnTo>
                    <a:pt x="13704" y="10032"/>
                  </a:lnTo>
                  <a:cubicBezTo>
                    <a:pt x="13704" y="10175"/>
                    <a:pt x="13693" y="10306"/>
                    <a:pt x="13693" y="10437"/>
                  </a:cubicBezTo>
                  <a:cubicBezTo>
                    <a:pt x="13657" y="10925"/>
                    <a:pt x="13609" y="11401"/>
                    <a:pt x="13538" y="11901"/>
                  </a:cubicBezTo>
                  <a:cubicBezTo>
                    <a:pt x="13466" y="12354"/>
                    <a:pt x="13371" y="12806"/>
                    <a:pt x="13252" y="13270"/>
                  </a:cubicBezTo>
                  <a:lnTo>
                    <a:pt x="13252" y="13282"/>
                  </a:lnTo>
                  <a:lnTo>
                    <a:pt x="13252" y="13294"/>
                  </a:lnTo>
                  <a:lnTo>
                    <a:pt x="13252" y="13306"/>
                  </a:lnTo>
                  <a:cubicBezTo>
                    <a:pt x="13240" y="13354"/>
                    <a:pt x="13228" y="13413"/>
                    <a:pt x="13216" y="13473"/>
                  </a:cubicBezTo>
                  <a:cubicBezTo>
                    <a:pt x="13181" y="13580"/>
                    <a:pt x="13157" y="13687"/>
                    <a:pt x="13121" y="13770"/>
                  </a:cubicBezTo>
                  <a:cubicBezTo>
                    <a:pt x="13050" y="13997"/>
                    <a:pt x="12978" y="14223"/>
                    <a:pt x="12883" y="14425"/>
                  </a:cubicBezTo>
                  <a:cubicBezTo>
                    <a:pt x="12716" y="14854"/>
                    <a:pt x="12526" y="15271"/>
                    <a:pt x="12300" y="15675"/>
                  </a:cubicBezTo>
                  <a:cubicBezTo>
                    <a:pt x="12288" y="15711"/>
                    <a:pt x="12216" y="15842"/>
                    <a:pt x="12204" y="15854"/>
                  </a:cubicBezTo>
                  <a:cubicBezTo>
                    <a:pt x="12157" y="15914"/>
                    <a:pt x="12109" y="15985"/>
                    <a:pt x="12061" y="16068"/>
                  </a:cubicBezTo>
                  <a:cubicBezTo>
                    <a:pt x="11930" y="16271"/>
                    <a:pt x="11799" y="16461"/>
                    <a:pt x="11645" y="16664"/>
                  </a:cubicBezTo>
                  <a:cubicBezTo>
                    <a:pt x="11526" y="16842"/>
                    <a:pt x="11395" y="16997"/>
                    <a:pt x="11252" y="17164"/>
                  </a:cubicBezTo>
                  <a:cubicBezTo>
                    <a:pt x="11168" y="17235"/>
                    <a:pt x="11109" y="17318"/>
                    <a:pt x="11037" y="17390"/>
                  </a:cubicBezTo>
                  <a:lnTo>
                    <a:pt x="10930" y="17497"/>
                  </a:lnTo>
                  <a:lnTo>
                    <a:pt x="10930" y="17509"/>
                  </a:lnTo>
                  <a:cubicBezTo>
                    <a:pt x="10930" y="17521"/>
                    <a:pt x="10918" y="17521"/>
                    <a:pt x="10906" y="17533"/>
                  </a:cubicBezTo>
                  <a:cubicBezTo>
                    <a:pt x="10573" y="17854"/>
                    <a:pt x="10216" y="18128"/>
                    <a:pt x="9847" y="18390"/>
                  </a:cubicBezTo>
                  <a:cubicBezTo>
                    <a:pt x="9775" y="18450"/>
                    <a:pt x="9680" y="18485"/>
                    <a:pt x="9597" y="18545"/>
                  </a:cubicBezTo>
                  <a:lnTo>
                    <a:pt x="9561" y="18545"/>
                  </a:lnTo>
                  <a:cubicBezTo>
                    <a:pt x="9561" y="18569"/>
                    <a:pt x="9561" y="18569"/>
                    <a:pt x="9549" y="18569"/>
                  </a:cubicBezTo>
                  <a:lnTo>
                    <a:pt x="9537" y="18569"/>
                  </a:lnTo>
                  <a:cubicBezTo>
                    <a:pt x="9490" y="18592"/>
                    <a:pt x="9442" y="18604"/>
                    <a:pt x="9394" y="18640"/>
                  </a:cubicBezTo>
                  <a:cubicBezTo>
                    <a:pt x="9180" y="18759"/>
                    <a:pt x="8954" y="18866"/>
                    <a:pt x="8728" y="18950"/>
                  </a:cubicBezTo>
                  <a:cubicBezTo>
                    <a:pt x="8501" y="19021"/>
                    <a:pt x="8299" y="19104"/>
                    <a:pt x="8073" y="19176"/>
                  </a:cubicBezTo>
                  <a:cubicBezTo>
                    <a:pt x="8061" y="19188"/>
                    <a:pt x="8025" y="19212"/>
                    <a:pt x="8001" y="19212"/>
                  </a:cubicBezTo>
                  <a:cubicBezTo>
                    <a:pt x="7989" y="19212"/>
                    <a:pt x="7966" y="19223"/>
                    <a:pt x="7954" y="19223"/>
                  </a:cubicBezTo>
                  <a:cubicBezTo>
                    <a:pt x="7942" y="19223"/>
                    <a:pt x="7930" y="19235"/>
                    <a:pt x="7918" y="19235"/>
                  </a:cubicBezTo>
                  <a:lnTo>
                    <a:pt x="7513" y="19331"/>
                  </a:lnTo>
                  <a:cubicBezTo>
                    <a:pt x="6977" y="19450"/>
                    <a:pt x="6442" y="19485"/>
                    <a:pt x="5882" y="19509"/>
                  </a:cubicBezTo>
                  <a:lnTo>
                    <a:pt x="5632" y="19509"/>
                  </a:lnTo>
                  <a:cubicBezTo>
                    <a:pt x="5489" y="19509"/>
                    <a:pt x="5358" y="19509"/>
                    <a:pt x="5215" y="19485"/>
                  </a:cubicBezTo>
                  <a:cubicBezTo>
                    <a:pt x="4941" y="19473"/>
                    <a:pt x="4656" y="19450"/>
                    <a:pt x="4382" y="19402"/>
                  </a:cubicBezTo>
                  <a:cubicBezTo>
                    <a:pt x="4120" y="19354"/>
                    <a:pt x="3834" y="19307"/>
                    <a:pt x="3572" y="19247"/>
                  </a:cubicBezTo>
                  <a:lnTo>
                    <a:pt x="3167" y="19164"/>
                  </a:lnTo>
                  <a:cubicBezTo>
                    <a:pt x="3108" y="19152"/>
                    <a:pt x="3060" y="19128"/>
                    <a:pt x="3001" y="19116"/>
                  </a:cubicBezTo>
                  <a:cubicBezTo>
                    <a:pt x="2977" y="19104"/>
                    <a:pt x="2977" y="19104"/>
                    <a:pt x="2953" y="19104"/>
                  </a:cubicBezTo>
                  <a:lnTo>
                    <a:pt x="2941" y="19104"/>
                  </a:lnTo>
                  <a:cubicBezTo>
                    <a:pt x="2941" y="19092"/>
                    <a:pt x="2929" y="19092"/>
                    <a:pt x="2905" y="19092"/>
                  </a:cubicBezTo>
                  <a:cubicBezTo>
                    <a:pt x="2370" y="18938"/>
                    <a:pt x="1858" y="18747"/>
                    <a:pt x="1346" y="18533"/>
                  </a:cubicBezTo>
                  <a:cubicBezTo>
                    <a:pt x="1241" y="18489"/>
                    <a:pt x="1127" y="18468"/>
                    <a:pt x="1012" y="18468"/>
                  </a:cubicBezTo>
                  <a:cubicBezTo>
                    <a:pt x="657" y="18468"/>
                    <a:pt x="296" y="18667"/>
                    <a:pt x="179" y="19009"/>
                  </a:cubicBezTo>
                  <a:cubicBezTo>
                    <a:pt x="0" y="19473"/>
                    <a:pt x="191" y="19997"/>
                    <a:pt x="655" y="20188"/>
                  </a:cubicBezTo>
                  <a:cubicBezTo>
                    <a:pt x="2262" y="20861"/>
                    <a:pt x="4016" y="21286"/>
                    <a:pt x="5774" y="21286"/>
                  </a:cubicBezTo>
                  <a:cubicBezTo>
                    <a:pt x="6191" y="21286"/>
                    <a:pt x="6609" y="21262"/>
                    <a:pt x="7025" y="21212"/>
                  </a:cubicBezTo>
                  <a:cubicBezTo>
                    <a:pt x="9156" y="20974"/>
                    <a:pt x="11097" y="19985"/>
                    <a:pt x="12538" y="18390"/>
                  </a:cubicBezTo>
                  <a:cubicBezTo>
                    <a:pt x="15324" y="15318"/>
                    <a:pt x="16014" y="10699"/>
                    <a:pt x="15193" y="6841"/>
                  </a:cubicBezTo>
                  <a:cubicBezTo>
                    <a:pt x="14681" y="4484"/>
                    <a:pt x="13669" y="2257"/>
                    <a:pt x="12192" y="352"/>
                  </a:cubicBezTo>
                  <a:cubicBezTo>
                    <a:pt x="12016" y="126"/>
                    <a:pt x="11734" y="1"/>
                    <a:pt x="11458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>
              <a:off x="2916125" y="2344550"/>
              <a:ext cx="366450" cy="1203875"/>
            </a:xfrm>
            <a:custGeom>
              <a:avLst/>
              <a:gdLst/>
              <a:ahLst/>
              <a:cxnLst/>
              <a:rect l="l" t="t" r="r" b="b"/>
              <a:pathLst>
                <a:path w="14658" h="48155" extrusionOk="0">
                  <a:moveTo>
                    <a:pt x="2463" y="1"/>
                  </a:moveTo>
                  <a:cubicBezTo>
                    <a:pt x="2334" y="1"/>
                    <a:pt x="2208" y="30"/>
                    <a:pt x="2096" y="92"/>
                  </a:cubicBezTo>
                  <a:cubicBezTo>
                    <a:pt x="1644" y="331"/>
                    <a:pt x="1477" y="819"/>
                    <a:pt x="1679" y="1283"/>
                  </a:cubicBezTo>
                  <a:cubicBezTo>
                    <a:pt x="1822" y="1664"/>
                    <a:pt x="1989" y="2057"/>
                    <a:pt x="2120" y="2438"/>
                  </a:cubicBezTo>
                  <a:cubicBezTo>
                    <a:pt x="2156" y="2545"/>
                    <a:pt x="2191" y="2640"/>
                    <a:pt x="2227" y="2736"/>
                  </a:cubicBezTo>
                  <a:lnTo>
                    <a:pt x="2275" y="2878"/>
                  </a:lnTo>
                  <a:cubicBezTo>
                    <a:pt x="2275" y="2878"/>
                    <a:pt x="2287" y="2902"/>
                    <a:pt x="2287" y="2914"/>
                  </a:cubicBezTo>
                  <a:lnTo>
                    <a:pt x="2287" y="2938"/>
                  </a:lnTo>
                  <a:lnTo>
                    <a:pt x="2287" y="2950"/>
                  </a:lnTo>
                  <a:cubicBezTo>
                    <a:pt x="2298" y="2974"/>
                    <a:pt x="2298" y="2997"/>
                    <a:pt x="2298" y="2997"/>
                  </a:cubicBezTo>
                  <a:cubicBezTo>
                    <a:pt x="2310" y="3021"/>
                    <a:pt x="2334" y="3069"/>
                    <a:pt x="2346" y="3117"/>
                  </a:cubicBezTo>
                  <a:cubicBezTo>
                    <a:pt x="2394" y="3212"/>
                    <a:pt x="2418" y="3331"/>
                    <a:pt x="2453" y="3438"/>
                  </a:cubicBezTo>
                  <a:cubicBezTo>
                    <a:pt x="2644" y="4093"/>
                    <a:pt x="2810" y="4748"/>
                    <a:pt x="2929" y="5414"/>
                  </a:cubicBezTo>
                  <a:cubicBezTo>
                    <a:pt x="2965" y="5736"/>
                    <a:pt x="3025" y="6045"/>
                    <a:pt x="3060" y="6355"/>
                  </a:cubicBezTo>
                  <a:lnTo>
                    <a:pt x="3108" y="6760"/>
                  </a:lnTo>
                  <a:cubicBezTo>
                    <a:pt x="3108" y="6807"/>
                    <a:pt x="3120" y="6867"/>
                    <a:pt x="3120" y="6927"/>
                  </a:cubicBezTo>
                  <a:lnTo>
                    <a:pt x="3120" y="6950"/>
                  </a:lnTo>
                  <a:lnTo>
                    <a:pt x="3120" y="6962"/>
                  </a:lnTo>
                  <a:lnTo>
                    <a:pt x="3120" y="6986"/>
                  </a:lnTo>
                  <a:lnTo>
                    <a:pt x="3120" y="6998"/>
                  </a:lnTo>
                  <a:lnTo>
                    <a:pt x="3120" y="7022"/>
                  </a:lnTo>
                  <a:cubicBezTo>
                    <a:pt x="3132" y="7379"/>
                    <a:pt x="3132" y="7736"/>
                    <a:pt x="3120" y="8093"/>
                  </a:cubicBezTo>
                  <a:cubicBezTo>
                    <a:pt x="3120" y="8260"/>
                    <a:pt x="3108" y="8427"/>
                    <a:pt x="3084" y="8593"/>
                  </a:cubicBezTo>
                  <a:cubicBezTo>
                    <a:pt x="3060" y="8832"/>
                    <a:pt x="3025" y="9046"/>
                    <a:pt x="3001" y="9284"/>
                  </a:cubicBezTo>
                  <a:cubicBezTo>
                    <a:pt x="2989" y="9391"/>
                    <a:pt x="2953" y="9510"/>
                    <a:pt x="2941" y="9617"/>
                  </a:cubicBezTo>
                  <a:cubicBezTo>
                    <a:pt x="2929" y="9629"/>
                    <a:pt x="2929" y="9641"/>
                    <a:pt x="2929" y="9665"/>
                  </a:cubicBezTo>
                  <a:lnTo>
                    <a:pt x="2929" y="9677"/>
                  </a:lnTo>
                  <a:lnTo>
                    <a:pt x="2929" y="9689"/>
                  </a:lnTo>
                  <a:lnTo>
                    <a:pt x="2929" y="9701"/>
                  </a:lnTo>
                  <a:cubicBezTo>
                    <a:pt x="2906" y="9725"/>
                    <a:pt x="2906" y="9736"/>
                    <a:pt x="2906" y="9748"/>
                  </a:cubicBezTo>
                  <a:cubicBezTo>
                    <a:pt x="2906" y="9760"/>
                    <a:pt x="2894" y="9784"/>
                    <a:pt x="2894" y="9796"/>
                  </a:cubicBezTo>
                  <a:cubicBezTo>
                    <a:pt x="2810" y="10213"/>
                    <a:pt x="2691" y="10617"/>
                    <a:pt x="2548" y="10998"/>
                  </a:cubicBezTo>
                  <a:cubicBezTo>
                    <a:pt x="2298" y="11725"/>
                    <a:pt x="1965" y="12439"/>
                    <a:pt x="1632" y="13130"/>
                  </a:cubicBezTo>
                  <a:cubicBezTo>
                    <a:pt x="1001" y="14392"/>
                    <a:pt x="322" y="15642"/>
                    <a:pt x="179" y="17071"/>
                  </a:cubicBezTo>
                  <a:cubicBezTo>
                    <a:pt x="1" y="18845"/>
                    <a:pt x="739" y="20583"/>
                    <a:pt x="1882" y="21905"/>
                  </a:cubicBezTo>
                  <a:cubicBezTo>
                    <a:pt x="2013" y="22071"/>
                    <a:pt x="2167" y="22238"/>
                    <a:pt x="2322" y="22381"/>
                  </a:cubicBezTo>
                  <a:cubicBezTo>
                    <a:pt x="2787" y="22833"/>
                    <a:pt x="3299" y="23250"/>
                    <a:pt x="3834" y="23619"/>
                  </a:cubicBezTo>
                  <a:cubicBezTo>
                    <a:pt x="4370" y="24012"/>
                    <a:pt x="4930" y="24405"/>
                    <a:pt x="5513" y="24726"/>
                  </a:cubicBezTo>
                  <a:cubicBezTo>
                    <a:pt x="6466" y="25238"/>
                    <a:pt x="7371" y="25857"/>
                    <a:pt x="8204" y="26536"/>
                  </a:cubicBezTo>
                  <a:cubicBezTo>
                    <a:pt x="8311" y="26631"/>
                    <a:pt x="8394" y="26703"/>
                    <a:pt x="8502" y="26786"/>
                  </a:cubicBezTo>
                  <a:cubicBezTo>
                    <a:pt x="8537" y="26810"/>
                    <a:pt x="8549" y="26834"/>
                    <a:pt x="8573" y="26846"/>
                  </a:cubicBezTo>
                  <a:cubicBezTo>
                    <a:pt x="8597" y="26869"/>
                    <a:pt x="8680" y="26929"/>
                    <a:pt x="8680" y="26941"/>
                  </a:cubicBezTo>
                  <a:cubicBezTo>
                    <a:pt x="8883" y="27108"/>
                    <a:pt x="9037" y="27286"/>
                    <a:pt x="9216" y="27465"/>
                  </a:cubicBezTo>
                  <a:cubicBezTo>
                    <a:pt x="9561" y="27822"/>
                    <a:pt x="9895" y="28191"/>
                    <a:pt x="10192" y="28572"/>
                  </a:cubicBezTo>
                  <a:cubicBezTo>
                    <a:pt x="10335" y="28751"/>
                    <a:pt x="10466" y="28953"/>
                    <a:pt x="10597" y="29144"/>
                  </a:cubicBezTo>
                  <a:cubicBezTo>
                    <a:pt x="10657" y="29227"/>
                    <a:pt x="10740" y="29334"/>
                    <a:pt x="10800" y="29429"/>
                  </a:cubicBezTo>
                  <a:cubicBezTo>
                    <a:pt x="10811" y="29429"/>
                    <a:pt x="10811" y="29429"/>
                    <a:pt x="10811" y="29441"/>
                  </a:cubicBezTo>
                  <a:cubicBezTo>
                    <a:pt x="10823" y="29441"/>
                    <a:pt x="10823" y="29453"/>
                    <a:pt x="10823" y="29453"/>
                  </a:cubicBezTo>
                  <a:cubicBezTo>
                    <a:pt x="10823" y="29465"/>
                    <a:pt x="10835" y="29465"/>
                    <a:pt x="10835" y="29489"/>
                  </a:cubicBezTo>
                  <a:cubicBezTo>
                    <a:pt x="10835" y="29501"/>
                    <a:pt x="10859" y="29501"/>
                    <a:pt x="10859" y="29513"/>
                  </a:cubicBezTo>
                  <a:cubicBezTo>
                    <a:pt x="10871" y="29548"/>
                    <a:pt x="10895" y="29560"/>
                    <a:pt x="10895" y="29572"/>
                  </a:cubicBezTo>
                  <a:cubicBezTo>
                    <a:pt x="11133" y="29977"/>
                    <a:pt x="11383" y="30382"/>
                    <a:pt x="11573" y="30799"/>
                  </a:cubicBezTo>
                  <a:lnTo>
                    <a:pt x="11752" y="31191"/>
                  </a:lnTo>
                  <a:cubicBezTo>
                    <a:pt x="11871" y="31477"/>
                    <a:pt x="11990" y="31763"/>
                    <a:pt x="12085" y="32061"/>
                  </a:cubicBezTo>
                  <a:lnTo>
                    <a:pt x="12133" y="32192"/>
                  </a:lnTo>
                  <a:lnTo>
                    <a:pt x="12133" y="32203"/>
                  </a:lnTo>
                  <a:cubicBezTo>
                    <a:pt x="12145" y="32227"/>
                    <a:pt x="12145" y="32239"/>
                    <a:pt x="12145" y="32251"/>
                  </a:cubicBezTo>
                  <a:lnTo>
                    <a:pt x="12145" y="32263"/>
                  </a:lnTo>
                  <a:cubicBezTo>
                    <a:pt x="12181" y="32346"/>
                    <a:pt x="12193" y="32430"/>
                    <a:pt x="12228" y="32501"/>
                  </a:cubicBezTo>
                  <a:cubicBezTo>
                    <a:pt x="12288" y="32715"/>
                    <a:pt x="12347" y="32918"/>
                    <a:pt x="12383" y="33132"/>
                  </a:cubicBezTo>
                  <a:cubicBezTo>
                    <a:pt x="12490" y="33549"/>
                    <a:pt x="12574" y="33977"/>
                    <a:pt x="12621" y="34406"/>
                  </a:cubicBezTo>
                  <a:cubicBezTo>
                    <a:pt x="12657" y="34632"/>
                    <a:pt x="12681" y="34847"/>
                    <a:pt x="12705" y="35061"/>
                  </a:cubicBezTo>
                  <a:cubicBezTo>
                    <a:pt x="12716" y="35097"/>
                    <a:pt x="12716" y="35120"/>
                    <a:pt x="12716" y="35156"/>
                  </a:cubicBezTo>
                  <a:lnTo>
                    <a:pt x="12716" y="35168"/>
                  </a:lnTo>
                  <a:cubicBezTo>
                    <a:pt x="12716" y="35287"/>
                    <a:pt x="12728" y="35394"/>
                    <a:pt x="12728" y="35513"/>
                  </a:cubicBezTo>
                  <a:cubicBezTo>
                    <a:pt x="12764" y="36347"/>
                    <a:pt x="12693" y="37192"/>
                    <a:pt x="12538" y="38014"/>
                  </a:cubicBezTo>
                  <a:cubicBezTo>
                    <a:pt x="12538" y="38061"/>
                    <a:pt x="12526" y="38085"/>
                    <a:pt x="12526" y="38133"/>
                  </a:cubicBezTo>
                  <a:lnTo>
                    <a:pt x="12526" y="38145"/>
                  </a:lnTo>
                  <a:cubicBezTo>
                    <a:pt x="12490" y="38252"/>
                    <a:pt x="12478" y="38359"/>
                    <a:pt x="12454" y="38454"/>
                  </a:cubicBezTo>
                  <a:cubicBezTo>
                    <a:pt x="12407" y="38669"/>
                    <a:pt x="12347" y="38859"/>
                    <a:pt x="12288" y="39050"/>
                  </a:cubicBezTo>
                  <a:cubicBezTo>
                    <a:pt x="12169" y="39454"/>
                    <a:pt x="12014" y="39847"/>
                    <a:pt x="11859" y="40228"/>
                  </a:cubicBezTo>
                  <a:cubicBezTo>
                    <a:pt x="11776" y="40407"/>
                    <a:pt x="11692" y="40597"/>
                    <a:pt x="11597" y="40776"/>
                  </a:cubicBezTo>
                  <a:lnTo>
                    <a:pt x="11597" y="40800"/>
                  </a:lnTo>
                  <a:lnTo>
                    <a:pt x="11597" y="40812"/>
                  </a:lnTo>
                  <a:lnTo>
                    <a:pt x="11597" y="40824"/>
                  </a:lnTo>
                  <a:lnTo>
                    <a:pt x="11597" y="40835"/>
                  </a:lnTo>
                  <a:lnTo>
                    <a:pt x="11597" y="40859"/>
                  </a:lnTo>
                  <a:cubicBezTo>
                    <a:pt x="11585" y="40871"/>
                    <a:pt x="11585" y="40883"/>
                    <a:pt x="11585" y="40883"/>
                  </a:cubicBezTo>
                  <a:cubicBezTo>
                    <a:pt x="11538" y="40978"/>
                    <a:pt x="11490" y="41062"/>
                    <a:pt x="11431" y="41157"/>
                  </a:cubicBezTo>
                  <a:cubicBezTo>
                    <a:pt x="11228" y="41526"/>
                    <a:pt x="11002" y="41871"/>
                    <a:pt x="10752" y="42205"/>
                  </a:cubicBezTo>
                  <a:cubicBezTo>
                    <a:pt x="10633" y="42371"/>
                    <a:pt x="10514" y="42538"/>
                    <a:pt x="10383" y="42705"/>
                  </a:cubicBezTo>
                  <a:cubicBezTo>
                    <a:pt x="10323" y="42776"/>
                    <a:pt x="10264" y="42860"/>
                    <a:pt x="10192" y="42943"/>
                  </a:cubicBezTo>
                  <a:cubicBezTo>
                    <a:pt x="10168" y="42967"/>
                    <a:pt x="10145" y="42979"/>
                    <a:pt x="10133" y="43014"/>
                  </a:cubicBezTo>
                  <a:lnTo>
                    <a:pt x="10109" y="43026"/>
                  </a:lnTo>
                  <a:lnTo>
                    <a:pt x="10097" y="43038"/>
                  </a:lnTo>
                  <a:cubicBezTo>
                    <a:pt x="10085" y="43038"/>
                    <a:pt x="10085" y="43062"/>
                    <a:pt x="10085" y="43062"/>
                  </a:cubicBezTo>
                  <a:cubicBezTo>
                    <a:pt x="9799" y="43360"/>
                    <a:pt x="9502" y="43657"/>
                    <a:pt x="9168" y="43919"/>
                  </a:cubicBezTo>
                  <a:cubicBezTo>
                    <a:pt x="9073" y="43991"/>
                    <a:pt x="8978" y="44086"/>
                    <a:pt x="8871" y="44157"/>
                  </a:cubicBezTo>
                  <a:cubicBezTo>
                    <a:pt x="8656" y="44336"/>
                    <a:pt x="8418" y="44503"/>
                    <a:pt x="8180" y="44669"/>
                  </a:cubicBezTo>
                  <a:cubicBezTo>
                    <a:pt x="8180" y="44681"/>
                    <a:pt x="8156" y="44681"/>
                    <a:pt x="8156" y="44681"/>
                  </a:cubicBezTo>
                  <a:lnTo>
                    <a:pt x="8144" y="44681"/>
                  </a:lnTo>
                  <a:cubicBezTo>
                    <a:pt x="8133" y="44693"/>
                    <a:pt x="8097" y="44705"/>
                    <a:pt x="8085" y="44729"/>
                  </a:cubicBezTo>
                  <a:cubicBezTo>
                    <a:pt x="8073" y="44729"/>
                    <a:pt x="8037" y="44741"/>
                    <a:pt x="8025" y="44753"/>
                  </a:cubicBezTo>
                  <a:cubicBezTo>
                    <a:pt x="7942" y="44812"/>
                    <a:pt x="7835" y="44872"/>
                    <a:pt x="7728" y="44931"/>
                  </a:cubicBezTo>
                  <a:lnTo>
                    <a:pt x="7144" y="45241"/>
                  </a:lnTo>
                  <a:cubicBezTo>
                    <a:pt x="6728" y="45443"/>
                    <a:pt x="6311" y="45622"/>
                    <a:pt x="5882" y="45788"/>
                  </a:cubicBezTo>
                  <a:lnTo>
                    <a:pt x="5751" y="45824"/>
                  </a:lnTo>
                  <a:lnTo>
                    <a:pt x="5739" y="45824"/>
                  </a:lnTo>
                  <a:cubicBezTo>
                    <a:pt x="5692" y="45860"/>
                    <a:pt x="5656" y="45860"/>
                    <a:pt x="5656" y="45860"/>
                  </a:cubicBezTo>
                  <a:lnTo>
                    <a:pt x="5394" y="45943"/>
                  </a:lnTo>
                  <a:cubicBezTo>
                    <a:pt x="5168" y="46003"/>
                    <a:pt x="4930" y="46062"/>
                    <a:pt x="4704" y="46122"/>
                  </a:cubicBezTo>
                  <a:cubicBezTo>
                    <a:pt x="4239" y="46229"/>
                    <a:pt x="3739" y="46324"/>
                    <a:pt x="3251" y="46384"/>
                  </a:cubicBezTo>
                  <a:cubicBezTo>
                    <a:pt x="2775" y="46443"/>
                    <a:pt x="2429" y="46991"/>
                    <a:pt x="2537" y="47432"/>
                  </a:cubicBezTo>
                  <a:cubicBezTo>
                    <a:pt x="2644" y="47896"/>
                    <a:pt x="3026" y="48154"/>
                    <a:pt x="3460" y="48154"/>
                  </a:cubicBezTo>
                  <a:cubicBezTo>
                    <a:pt x="3505" y="48154"/>
                    <a:pt x="3551" y="48151"/>
                    <a:pt x="3596" y="48146"/>
                  </a:cubicBezTo>
                  <a:cubicBezTo>
                    <a:pt x="5608" y="47908"/>
                    <a:pt x="7537" y="47229"/>
                    <a:pt x="9240" y="46110"/>
                  </a:cubicBezTo>
                  <a:cubicBezTo>
                    <a:pt x="9799" y="45741"/>
                    <a:pt x="10323" y="45324"/>
                    <a:pt x="10811" y="44860"/>
                  </a:cubicBezTo>
                  <a:cubicBezTo>
                    <a:pt x="11597" y="44122"/>
                    <a:pt x="12300" y="43241"/>
                    <a:pt x="12847" y="42300"/>
                  </a:cubicBezTo>
                  <a:cubicBezTo>
                    <a:pt x="13776" y="40728"/>
                    <a:pt x="14336" y="38966"/>
                    <a:pt x="14479" y="37180"/>
                  </a:cubicBezTo>
                  <a:cubicBezTo>
                    <a:pt x="14657" y="35394"/>
                    <a:pt x="14443" y="33561"/>
                    <a:pt x="13895" y="31846"/>
                  </a:cubicBezTo>
                  <a:cubicBezTo>
                    <a:pt x="13740" y="31406"/>
                    <a:pt x="13586" y="30977"/>
                    <a:pt x="13383" y="30537"/>
                  </a:cubicBezTo>
                  <a:cubicBezTo>
                    <a:pt x="12776" y="29132"/>
                    <a:pt x="11943" y="27834"/>
                    <a:pt x="10907" y="26691"/>
                  </a:cubicBezTo>
                  <a:cubicBezTo>
                    <a:pt x="10168" y="25881"/>
                    <a:pt x="9335" y="25143"/>
                    <a:pt x="8466" y="24500"/>
                  </a:cubicBezTo>
                  <a:cubicBezTo>
                    <a:pt x="7490" y="23786"/>
                    <a:pt x="6406" y="23238"/>
                    <a:pt x="5406" y="22559"/>
                  </a:cubicBezTo>
                  <a:cubicBezTo>
                    <a:pt x="4894" y="22226"/>
                    <a:pt x="4382" y="21869"/>
                    <a:pt x="3918" y="21464"/>
                  </a:cubicBezTo>
                  <a:cubicBezTo>
                    <a:pt x="3918" y="21452"/>
                    <a:pt x="3894" y="21416"/>
                    <a:pt x="3858" y="21405"/>
                  </a:cubicBezTo>
                  <a:lnTo>
                    <a:pt x="3846" y="21393"/>
                  </a:lnTo>
                  <a:cubicBezTo>
                    <a:pt x="3846" y="21369"/>
                    <a:pt x="3834" y="21369"/>
                    <a:pt x="3834" y="21369"/>
                  </a:cubicBezTo>
                  <a:cubicBezTo>
                    <a:pt x="3834" y="21357"/>
                    <a:pt x="3822" y="21357"/>
                    <a:pt x="3822" y="21357"/>
                  </a:cubicBezTo>
                  <a:lnTo>
                    <a:pt x="3739" y="21285"/>
                  </a:lnTo>
                  <a:cubicBezTo>
                    <a:pt x="3620" y="21166"/>
                    <a:pt x="3525" y="21059"/>
                    <a:pt x="3418" y="20940"/>
                  </a:cubicBezTo>
                  <a:cubicBezTo>
                    <a:pt x="3251" y="20762"/>
                    <a:pt x="3084" y="20571"/>
                    <a:pt x="2941" y="20357"/>
                  </a:cubicBezTo>
                  <a:lnTo>
                    <a:pt x="2846" y="20226"/>
                  </a:lnTo>
                  <a:cubicBezTo>
                    <a:pt x="2787" y="20154"/>
                    <a:pt x="2739" y="20095"/>
                    <a:pt x="2703" y="20023"/>
                  </a:cubicBezTo>
                  <a:lnTo>
                    <a:pt x="2703" y="20000"/>
                  </a:lnTo>
                  <a:cubicBezTo>
                    <a:pt x="2691" y="19988"/>
                    <a:pt x="2668" y="19964"/>
                    <a:pt x="2656" y="19940"/>
                  </a:cubicBezTo>
                  <a:cubicBezTo>
                    <a:pt x="2560" y="19797"/>
                    <a:pt x="2489" y="19666"/>
                    <a:pt x="2418" y="19511"/>
                  </a:cubicBezTo>
                  <a:cubicBezTo>
                    <a:pt x="2322" y="19321"/>
                    <a:pt x="2251" y="19130"/>
                    <a:pt x="2179" y="18928"/>
                  </a:cubicBezTo>
                  <a:cubicBezTo>
                    <a:pt x="2167" y="18904"/>
                    <a:pt x="2167" y="18857"/>
                    <a:pt x="2144" y="18833"/>
                  </a:cubicBezTo>
                  <a:cubicBezTo>
                    <a:pt x="2120" y="18726"/>
                    <a:pt x="2108" y="18630"/>
                    <a:pt x="2072" y="18535"/>
                  </a:cubicBezTo>
                  <a:cubicBezTo>
                    <a:pt x="2048" y="18357"/>
                    <a:pt x="2001" y="18154"/>
                    <a:pt x="1989" y="17976"/>
                  </a:cubicBezTo>
                  <a:cubicBezTo>
                    <a:pt x="1989" y="17940"/>
                    <a:pt x="1965" y="17880"/>
                    <a:pt x="1965" y="17821"/>
                  </a:cubicBezTo>
                  <a:lnTo>
                    <a:pt x="1965" y="17797"/>
                  </a:lnTo>
                  <a:lnTo>
                    <a:pt x="1965" y="17785"/>
                  </a:lnTo>
                  <a:lnTo>
                    <a:pt x="1965" y="17654"/>
                  </a:lnTo>
                  <a:cubicBezTo>
                    <a:pt x="1965" y="17499"/>
                    <a:pt x="1989" y="17344"/>
                    <a:pt x="2001" y="17178"/>
                  </a:cubicBezTo>
                  <a:cubicBezTo>
                    <a:pt x="2001" y="17106"/>
                    <a:pt x="2013" y="17011"/>
                    <a:pt x="2025" y="16940"/>
                  </a:cubicBezTo>
                  <a:cubicBezTo>
                    <a:pt x="2025" y="16904"/>
                    <a:pt x="2048" y="16833"/>
                    <a:pt x="2060" y="16773"/>
                  </a:cubicBezTo>
                  <a:lnTo>
                    <a:pt x="2060" y="16761"/>
                  </a:lnTo>
                  <a:lnTo>
                    <a:pt x="2060" y="16749"/>
                  </a:lnTo>
                  <a:lnTo>
                    <a:pt x="2060" y="16725"/>
                  </a:lnTo>
                  <a:lnTo>
                    <a:pt x="2060" y="16713"/>
                  </a:lnTo>
                  <a:cubicBezTo>
                    <a:pt x="2060" y="16690"/>
                    <a:pt x="2072" y="16654"/>
                    <a:pt x="2072" y="16642"/>
                  </a:cubicBezTo>
                  <a:cubicBezTo>
                    <a:pt x="2108" y="16547"/>
                    <a:pt x="2120" y="16475"/>
                    <a:pt x="2156" y="16392"/>
                  </a:cubicBezTo>
                  <a:cubicBezTo>
                    <a:pt x="2334" y="15737"/>
                    <a:pt x="2632" y="15118"/>
                    <a:pt x="2929" y="14511"/>
                  </a:cubicBezTo>
                  <a:cubicBezTo>
                    <a:pt x="3251" y="13856"/>
                    <a:pt x="3596" y="13201"/>
                    <a:pt x="3894" y="12522"/>
                  </a:cubicBezTo>
                  <a:cubicBezTo>
                    <a:pt x="4251" y="11689"/>
                    <a:pt x="4513" y="10820"/>
                    <a:pt x="4692" y="9927"/>
                  </a:cubicBezTo>
                  <a:cubicBezTo>
                    <a:pt x="4834" y="9320"/>
                    <a:pt x="4906" y="8689"/>
                    <a:pt x="4918" y="8070"/>
                  </a:cubicBezTo>
                  <a:cubicBezTo>
                    <a:pt x="4977" y="6307"/>
                    <a:pt x="4668" y="4557"/>
                    <a:pt x="4144" y="2890"/>
                  </a:cubicBezTo>
                  <a:cubicBezTo>
                    <a:pt x="3894" y="2081"/>
                    <a:pt x="3596" y="1295"/>
                    <a:pt x="3287" y="509"/>
                  </a:cubicBezTo>
                  <a:cubicBezTo>
                    <a:pt x="3149" y="199"/>
                    <a:pt x="2799" y="1"/>
                    <a:pt x="2463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>
              <a:off x="3030425" y="2287475"/>
              <a:ext cx="356625" cy="1318500"/>
            </a:xfrm>
            <a:custGeom>
              <a:avLst/>
              <a:gdLst/>
              <a:ahLst/>
              <a:cxnLst/>
              <a:rect l="l" t="t" r="r" b="b"/>
              <a:pathLst>
                <a:path w="14265" h="52740" extrusionOk="0">
                  <a:moveTo>
                    <a:pt x="3394" y="22795"/>
                  </a:moveTo>
                  <a:lnTo>
                    <a:pt x="3430" y="22830"/>
                  </a:lnTo>
                  <a:cubicBezTo>
                    <a:pt x="3431" y="22831"/>
                    <a:pt x="3432" y="22832"/>
                    <a:pt x="3434" y="22833"/>
                  </a:cubicBezTo>
                  <a:lnTo>
                    <a:pt x="3434" y="22833"/>
                  </a:lnTo>
                  <a:cubicBezTo>
                    <a:pt x="3418" y="22819"/>
                    <a:pt x="3401" y="22802"/>
                    <a:pt x="3394" y="22795"/>
                  </a:cubicBezTo>
                  <a:close/>
                  <a:moveTo>
                    <a:pt x="3434" y="22833"/>
                  </a:moveTo>
                  <a:cubicBezTo>
                    <a:pt x="3440" y="22838"/>
                    <a:pt x="3446" y="22843"/>
                    <a:pt x="3452" y="22847"/>
                  </a:cubicBezTo>
                  <a:lnTo>
                    <a:pt x="3452" y="22847"/>
                  </a:lnTo>
                  <a:cubicBezTo>
                    <a:pt x="3446" y="22842"/>
                    <a:pt x="3441" y="22837"/>
                    <a:pt x="3434" y="22833"/>
                  </a:cubicBezTo>
                  <a:close/>
                  <a:moveTo>
                    <a:pt x="2874" y="0"/>
                  </a:moveTo>
                  <a:cubicBezTo>
                    <a:pt x="2751" y="0"/>
                    <a:pt x="2625" y="31"/>
                    <a:pt x="2501" y="101"/>
                  </a:cubicBezTo>
                  <a:cubicBezTo>
                    <a:pt x="2120" y="304"/>
                    <a:pt x="1822" y="875"/>
                    <a:pt x="2084" y="1292"/>
                  </a:cubicBezTo>
                  <a:cubicBezTo>
                    <a:pt x="2489" y="1947"/>
                    <a:pt x="2870" y="2614"/>
                    <a:pt x="3215" y="3316"/>
                  </a:cubicBezTo>
                  <a:cubicBezTo>
                    <a:pt x="3382" y="3637"/>
                    <a:pt x="3525" y="3971"/>
                    <a:pt x="3668" y="4304"/>
                  </a:cubicBezTo>
                  <a:lnTo>
                    <a:pt x="3846" y="4757"/>
                  </a:lnTo>
                  <a:cubicBezTo>
                    <a:pt x="3858" y="4828"/>
                    <a:pt x="3882" y="4899"/>
                    <a:pt x="3918" y="4983"/>
                  </a:cubicBezTo>
                  <a:cubicBezTo>
                    <a:pt x="3930" y="5007"/>
                    <a:pt x="3942" y="5054"/>
                    <a:pt x="3965" y="5078"/>
                  </a:cubicBezTo>
                  <a:lnTo>
                    <a:pt x="3965" y="5102"/>
                  </a:lnTo>
                  <a:lnTo>
                    <a:pt x="3965" y="5114"/>
                  </a:lnTo>
                  <a:cubicBezTo>
                    <a:pt x="4144" y="5661"/>
                    <a:pt x="4287" y="6233"/>
                    <a:pt x="4382" y="6804"/>
                  </a:cubicBezTo>
                  <a:cubicBezTo>
                    <a:pt x="4418" y="7090"/>
                    <a:pt x="4453" y="7376"/>
                    <a:pt x="4477" y="7662"/>
                  </a:cubicBezTo>
                  <a:cubicBezTo>
                    <a:pt x="4501" y="7697"/>
                    <a:pt x="4501" y="7745"/>
                    <a:pt x="4501" y="7793"/>
                  </a:cubicBezTo>
                  <a:lnTo>
                    <a:pt x="4501" y="7817"/>
                  </a:lnTo>
                  <a:lnTo>
                    <a:pt x="4501" y="7840"/>
                  </a:lnTo>
                  <a:lnTo>
                    <a:pt x="4501" y="7852"/>
                  </a:lnTo>
                  <a:lnTo>
                    <a:pt x="4501" y="7864"/>
                  </a:lnTo>
                  <a:lnTo>
                    <a:pt x="4501" y="7876"/>
                  </a:lnTo>
                  <a:cubicBezTo>
                    <a:pt x="4513" y="7995"/>
                    <a:pt x="4513" y="8138"/>
                    <a:pt x="4513" y="8269"/>
                  </a:cubicBezTo>
                  <a:cubicBezTo>
                    <a:pt x="4513" y="8555"/>
                    <a:pt x="4513" y="8817"/>
                    <a:pt x="4477" y="9102"/>
                  </a:cubicBezTo>
                  <a:cubicBezTo>
                    <a:pt x="4465" y="9317"/>
                    <a:pt x="4442" y="9531"/>
                    <a:pt x="4406" y="9745"/>
                  </a:cubicBezTo>
                  <a:cubicBezTo>
                    <a:pt x="4394" y="9864"/>
                    <a:pt x="4358" y="9983"/>
                    <a:pt x="4346" y="10091"/>
                  </a:cubicBezTo>
                  <a:cubicBezTo>
                    <a:pt x="4346" y="10126"/>
                    <a:pt x="4346" y="10162"/>
                    <a:pt x="4334" y="10210"/>
                  </a:cubicBezTo>
                  <a:lnTo>
                    <a:pt x="4334" y="10222"/>
                  </a:lnTo>
                  <a:lnTo>
                    <a:pt x="4334" y="10245"/>
                  </a:lnTo>
                  <a:lnTo>
                    <a:pt x="4334" y="10281"/>
                  </a:lnTo>
                  <a:lnTo>
                    <a:pt x="4334" y="10305"/>
                  </a:lnTo>
                  <a:cubicBezTo>
                    <a:pt x="4287" y="10531"/>
                    <a:pt x="4227" y="10757"/>
                    <a:pt x="4168" y="10960"/>
                  </a:cubicBezTo>
                  <a:cubicBezTo>
                    <a:pt x="4049" y="11388"/>
                    <a:pt x="3882" y="11817"/>
                    <a:pt x="3727" y="12234"/>
                  </a:cubicBezTo>
                  <a:cubicBezTo>
                    <a:pt x="3632" y="12436"/>
                    <a:pt x="3549" y="12627"/>
                    <a:pt x="3453" y="12829"/>
                  </a:cubicBezTo>
                  <a:cubicBezTo>
                    <a:pt x="3406" y="12924"/>
                    <a:pt x="3346" y="13020"/>
                    <a:pt x="3310" y="13127"/>
                  </a:cubicBezTo>
                  <a:cubicBezTo>
                    <a:pt x="3287" y="13162"/>
                    <a:pt x="3263" y="13210"/>
                    <a:pt x="3251" y="13258"/>
                  </a:cubicBezTo>
                  <a:lnTo>
                    <a:pt x="3251" y="13270"/>
                  </a:lnTo>
                  <a:cubicBezTo>
                    <a:pt x="2537" y="14639"/>
                    <a:pt x="1620" y="15889"/>
                    <a:pt x="905" y="17246"/>
                  </a:cubicBezTo>
                  <a:cubicBezTo>
                    <a:pt x="572" y="17901"/>
                    <a:pt x="286" y="18556"/>
                    <a:pt x="155" y="19294"/>
                  </a:cubicBezTo>
                  <a:cubicBezTo>
                    <a:pt x="1" y="20128"/>
                    <a:pt x="227" y="20961"/>
                    <a:pt x="524" y="21735"/>
                  </a:cubicBezTo>
                  <a:cubicBezTo>
                    <a:pt x="643" y="22021"/>
                    <a:pt x="774" y="22306"/>
                    <a:pt x="929" y="22556"/>
                  </a:cubicBezTo>
                  <a:cubicBezTo>
                    <a:pt x="1882" y="24176"/>
                    <a:pt x="3513" y="25188"/>
                    <a:pt x="5132" y="26140"/>
                  </a:cubicBezTo>
                  <a:cubicBezTo>
                    <a:pt x="6180" y="26771"/>
                    <a:pt x="7216" y="27390"/>
                    <a:pt x="8168" y="28164"/>
                  </a:cubicBezTo>
                  <a:cubicBezTo>
                    <a:pt x="8311" y="28271"/>
                    <a:pt x="8430" y="28379"/>
                    <a:pt x="8549" y="28486"/>
                  </a:cubicBezTo>
                  <a:cubicBezTo>
                    <a:pt x="8609" y="28545"/>
                    <a:pt x="8668" y="28581"/>
                    <a:pt x="8728" y="28641"/>
                  </a:cubicBezTo>
                  <a:lnTo>
                    <a:pt x="8752" y="28676"/>
                  </a:lnTo>
                  <a:lnTo>
                    <a:pt x="8787" y="28676"/>
                  </a:lnTo>
                  <a:lnTo>
                    <a:pt x="8823" y="28724"/>
                  </a:lnTo>
                  <a:cubicBezTo>
                    <a:pt x="9097" y="28986"/>
                    <a:pt x="9347" y="29236"/>
                    <a:pt x="9597" y="29522"/>
                  </a:cubicBezTo>
                  <a:cubicBezTo>
                    <a:pt x="9930" y="29879"/>
                    <a:pt x="10228" y="30236"/>
                    <a:pt x="10490" y="30641"/>
                  </a:cubicBezTo>
                  <a:lnTo>
                    <a:pt x="10490" y="30653"/>
                  </a:lnTo>
                  <a:lnTo>
                    <a:pt x="10490" y="30665"/>
                  </a:lnTo>
                  <a:lnTo>
                    <a:pt x="10490" y="30688"/>
                  </a:lnTo>
                  <a:lnTo>
                    <a:pt x="10490" y="30700"/>
                  </a:lnTo>
                  <a:lnTo>
                    <a:pt x="10490" y="30712"/>
                  </a:lnTo>
                  <a:lnTo>
                    <a:pt x="10490" y="30724"/>
                  </a:lnTo>
                  <a:cubicBezTo>
                    <a:pt x="10549" y="30819"/>
                    <a:pt x="10609" y="30903"/>
                    <a:pt x="10657" y="30998"/>
                  </a:cubicBezTo>
                  <a:cubicBezTo>
                    <a:pt x="10728" y="31129"/>
                    <a:pt x="10811" y="31260"/>
                    <a:pt x="10883" y="31415"/>
                  </a:cubicBezTo>
                  <a:cubicBezTo>
                    <a:pt x="10907" y="31462"/>
                    <a:pt x="10930" y="31522"/>
                    <a:pt x="10954" y="31558"/>
                  </a:cubicBezTo>
                  <a:cubicBezTo>
                    <a:pt x="11145" y="31950"/>
                    <a:pt x="11311" y="32331"/>
                    <a:pt x="11466" y="32736"/>
                  </a:cubicBezTo>
                  <a:cubicBezTo>
                    <a:pt x="11502" y="32831"/>
                    <a:pt x="11538" y="32927"/>
                    <a:pt x="11562" y="33022"/>
                  </a:cubicBezTo>
                  <a:lnTo>
                    <a:pt x="11562" y="33034"/>
                  </a:lnTo>
                  <a:cubicBezTo>
                    <a:pt x="11562" y="33046"/>
                    <a:pt x="11585" y="33070"/>
                    <a:pt x="11585" y="33082"/>
                  </a:cubicBezTo>
                  <a:lnTo>
                    <a:pt x="11585" y="33070"/>
                  </a:lnTo>
                  <a:cubicBezTo>
                    <a:pt x="11585" y="33093"/>
                    <a:pt x="11597" y="33093"/>
                    <a:pt x="11597" y="33105"/>
                  </a:cubicBezTo>
                  <a:cubicBezTo>
                    <a:pt x="11609" y="33117"/>
                    <a:pt x="11609" y="33153"/>
                    <a:pt x="11621" y="33177"/>
                  </a:cubicBezTo>
                  <a:cubicBezTo>
                    <a:pt x="11704" y="33403"/>
                    <a:pt x="11764" y="33641"/>
                    <a:pt x="11823" y="33867"/>
                  </a:cubicBezTo>
                  <a:cubicBezTo>
                    <a:pt x="11943" y="34332"/>
                    <a:pt x="12038" y="34772"/>
                    <a:pt x="12121" y="35237"/>
                  </a:cubicBezTo>
                  <a:cubicBezTo>
                    <a:pt x="12193" y="35713"/>
                    <a:pt x="12252" y="36189"/>
                    <a:pt x="12300" y="36665"/>
                  </a:cubicBezTo>
                  <a:cubicBezTo>
                    <a:pt x="12312" y="36784"/>
                    <a:pt x="12312" y="36892"/>
                    <a:pt x="12324" y="37011"/>
                  </a:cubicBezTo>
                  <a:lnTo>
                    <a:pt x="12324" y="37022"/>
                  </a:lnTo>
                  <a:lnTo>
                    <a:pt x="12324" y="37034"/>
                  </a:lnTo>
                  <a:lnTo>
                    <a:pt x="12324" y="37082"/>
                  </a:lnTo>
                  <a:lnTo>
                    <a:pt x="12324" y="37249"/>
                  </a:lnTo>
                  <a:cubicBezTo>
                    <a:pt x="12335" y="37499"/>
                    <a:pt x="12335" y="37737"/>
                    <a:pt x="12335" y="37987"/>
                  </a:cubicBezTo>
                  <a:cubicBezTo>
                    <a:pt x="12335" y="38999"/>
                    <a:pt x="12264" y="40011"/>
                    <a:pt x="12121" y="41011"/>
                  </a:cubicBezTo>
                  <a:cubicBezTo>
                    <a:pt x="12073" y="41261"/>
                    <a:pt x="12026" y="41499"/>
                    <a:pt x="11978" y="41761"/>
                  </a:cubicBezTo>
                  <a:cubicBezTo>
                    <a:pt x="11978" y="41797"/>
                    <a:pt x="11978" y="41892"/>
                    <a:pt x="11954" y="41940"/>
                  </a:cubicBezTo>
                  <a:lnTo>
                    <a:pt x="11954" y="41952"/>
                  </a:lnTo>
                  <a:cubicBezTo>
                    <a:pt x="11919" y="42083"/>
                    <a:pt x="11895" y="42202"/>
                    <a:pt x="11859" y="42333"/>
                  </a:cubicBezTo>
                  <a:cubicBezTo>
                    <a:pt x="11740" y="42845"/>
                    <a:pt x="11597" y="43333"/>
                    <a:pt x="11431" y="43821"/>
                  </a:cubicBezTo>
                  <a:cubicBezTo>
                    <a:pt x="11264" y="44297"/>
                    <a:pt x="11085" y="44762"/>
                    <a:pt x="10883" y="45226"/>
                  </a:cubicBezTo>
                  <a:cubicBezTo>
                    <a:pt x="10835" y="45333"/>
                    <a:pt x="10776" y="45452"/>
                    <a:pt x="10728" y="45547"/>
                  </a:cubicBezTo>
                  <a:cubicBezTo>
                    <a:pt x="10716" y="45607"/>
                    <a:pt x="10692" y="45655"/>
                    <a:pt x="10657" y="45714"/>
                  </a:cubicBezTo>
                  <a:lnTo>
                    <a:pt x="10657" y="45726"/>
                  </a:lnTo>
                  <a:lnTo>
                    <a:pt x="10657" y="45750"/>
                  </a:lnTo>
                  <a:cubicBezTo>
                    <a:pt x="10538" y="45964"/>
                    <a:pt x="10419" y="46190"/>
                    <a:pt x="10288" y="46417"/>
                  </a:cubicBezTo>
                  <a:cubicBezTo>
                    <a:pt x="10038" y="46845"/>
                    <a:pt x="9764" y="47250"/>
                    <a:pt x="9466" y="47655"/>
                  </a:cubicBezTo>
                  <a:cubicBezTo>
                    <a:pt x="9323" y="47845"/>
                    <a:pt x="9168" y="48036"/>
                    <a:pt x="9002" y="48226"/>
                  </a:cubicBezTo>
                  <a:cubicBezTo>
                    <a:pt x="8966" y="48274"/>
                    <a:pt x="8930" y="48322"/>
                    <a:pt x="8883" y="48369"/>
                  </a:cubicBezTo>
                  <a:cubicBezTo>
                    <a:pt x="8873" y="48387"/>
                    <a:pt x="8773" y="48483"/>
                    <a:pt x="8775" y="48483"/>
                  </a:cubicBezTo>
                  <a:cubicBezTo>
                    <a:pt x="8776" y="48483"/>
                    <a:pt x="8786" y="48474"/>
                    <a:pt x="8811" y="48452"/>
                  </a:cubicBezTo>
                  <a:cubicBezTo>
                    <a:pt x="8838" y="48431"/>
                    <a:pt x="8850" y="48423"/>
                    <a:pt x="8852" y="48423"/>
                  </a:cubicBezTo>
                  <a:cubicBezTo>
                    <a:pt x="8858" y="48423"/>
                    <a:pt x="8778" y="48494"/>
                    <a:pt x="8752" y="48512"/>
                  </a:cubicBezTo>
                  <a:cubicBezTo>
                    <a:pt x="8692" y="48560"/>
                    <a:pt x="8644" y="48619"/>
                    <a:pt x="8609" y="48667"/>
                  </a:cubicBezTo>
                  <a:cubicBezTo>
                    <a:pt x="8263" y="49000"/>
                    <a:pt x="7894" y="49345"/>
                    <a:pt x="7501" y="49643"/>
                  </a:cubicBezTo>
                  <a:cubicBezTo>
                    <a:pt x="7299" y="49798"/>
                    <a:pt x="7097" y="49941"/>
                    <a:pt x="6894" y="50072"/>
                  </a:cubicBezTo>
                  <a:cubicBezTo>
                    <a:pt x="6894" y="50072"/>
                    <a:pt x="6859" y="50096"/>
                    <a:pt x="6847" y="50107"/>
                  </a:cubicBezTo>
                  <a:cubicBezTo>
                    <a:pt x="6823" y="50119"/>
                    <a:pt x="6811" y="50131"/>
                    <a:pt x="6787" y="50155"/>
                  </a:cubicBezTo>
                  <a:cubicBezTo>
                    <a:pt x="6775" y="50167"/>
                    <a:pt x="6763" y="50179"/>
                    <a:pt x="6751" y="50179"/>
                  </a:cubicBezTo>
                  <a:cubicBezTo>
                    <a:pt x="6609" y="50250"/>
                    <a:pt x="6489" y="50334"/>
                    <a:pt x="6370" y="50405"/>
                  </a:cubicBezTo>
                  <a:cubicBezTo>
                    <a:pt x="5942" y="50655"/>
                    <a:pt x="5477" y="50869"/>
                    <a:pt x="5001" y="51060"/>
                  </a:cubicBezTo>
                  <a:cubicBezTo>
                    <a:pt x="4573" y="51227"/>
                    <a:pt x="4370" y="51846"/>
                    <a:pt x="4584" y="52251"/>
                  </a:cubicBezTo>
                  <a:cubicBezTo>
                    <a:pt x="4758" y="52571"/>
                    <a:pt x="5069" y="52740"/>
                    <a:pt x="5400" y="52740"/>
                  </a:cubicBezTo>
                  <a:cubicBezTo>
                    <a:pt x="5524" y="52740"/>
                    <a:pt x="5651" y="52716"/>
                    <a:pt x="5775" y="52667"/>
                  </a:cubicBezTo>
                  <a:cubicBezTo>
                    <a:pt x="7799" y="51881"/>
                    <a:pt x="9549" y="50488"/>
                    <a:pt x="10871" y="48786"/>
                  </a:cubicBezTo>
                  <a:cubicBezTo>
                    <a:pt x="11633" y="47798"/>
                    <a:pt x="12240" y="46702"/>
                    <a:pt x="12728" y="45547"/>
                  </a:cubicBezTo>
                  <a:cubicBezTo>
                    <a:pt x="13062" y="44773"/>
                    <a:pt x="13324" y="43964"/>
                    <a:pt x="13550" y="43107"/>
                  </a:cubicBezTo>
                  <a:cubicBezTo>
                    <a:pt x="14086" y="40999"/>
                    <a:pt x="14264" y="38820"/>
                    <a:pt x="14109" y="36653"/>
                  </a:cubicBezTo>
                  <a:cubicBezTo>
                    <a:pt x="13990" y="34736"/>
                    <a:pt x="13562" y="32808"/>
                    <a:pt x="12752" y="31057"/>
                  </a:cubicBezTo>
                  <a:cubicBezTo>
                    <a:pt x="12669" y="30879"/>
                    <a:pt x="12574" y="30688"/>
                    <a:pt x="12478" y="30510"/>
                  </a:cubicBezTo>
                  <a:cubicBezTo>
                    <a:pt x="11490" y="28641"/>
                    <a:pt x="9954" y="27152"/>
                    <a:pt x="8228" y="25950"/>
                  </a:cubicBezTo>
                  <a:cubicBezTo>
                    <a:pt x="7263" y="25283"/>
                    <a:pt x="6239" y="24711"/>
                    <a:pt x="5239" y="24104"/>
                  </a:cubicBezTo>
                  <a:cubicBezTo>
                    <a:pt x="4799" y="23842"/>
                    <a:pt x="4346" y="23557"/>
                    <a:pt x="3930" y="23247"/>
                  </a:cubicBezTo>
                  <a:cubicBezTo>
                    <a:pt x="3846" y="23164"/>
                    <a:pt x="3739" y="23092"/>
                    <a:pt x="3644" y="23021"/>
                  </a:cubicBezTo>
                  <a:cubicBezTo>
                    <a:pt x="3584" y="22973"/>
                    <a:pt x="3525" y="22926"/>
                    <a:pt x="3489" y="22890"/>
                  </a:cubicBezTo>
                  <a:cubicBezTo>
                    <a:pt x="3476" y="22877"/>
                    <a:pt x="3467" y="22865"/>
                    <a:pt x="3458" y="22854"/>
                  </a:cubicBezTo>
                  <a:lnTo>
                    <a:pt x="3458" y="22854"/>
                  </a:lnTo>
                  <a:cubicBezTo>
                    <a:pt x="3459" y="22854"/>
                    <a:pt x="3461" y="22854"/>
                    <a:pt x="3462" y="22854"/>
                  </a:cubicBezTo>
                  <a:cubicBezTo>
                    <a:pt x="3463" y="22854"/>
                    <a:pt x="3464" y="22854"/>
                    <a:pt x="3465" y="22854"/>
                  </a:cubicBezTo>
                  <a:cubicBezTo>
                    <a:pt x="3462" y="22854"/>
                    <a:pt x="3458" y="22851"/>
                    <a:pt x="3452" y="22847"/>
                  </a:cubicBezTo>
                  <a:lnTo>
                    <a:pt x="3452" y="22847"/>
                  </a:lnTo>
                  <a:cubicBezTo>
                    <a:pt x="3454" y="22849"/>
                    <a:pt x="3456" y="22851"/>
                    <a:pt x="3458" y="22854"/>
                  </a:cubicBezTo>
                  <a:lnTo>
                    <a:pt x="3458" y="22854"/>
                  </a:lnTo>
                  <a:cubicBezTo>
                    <a:pt x="3371" y="22837"/>
                    <a:pt x="3023" y="22388"/>
                    <a:pt x="2965" y="22330"/>
                  </a:cubicBezTo>
                  <a:lnTo>
                    <a:pt x="2739" y="22068"/>
                  </a:lnTo>
                  <a:cubicBezTo>
                    <a:pt x="2691" y="22009"/>
                    <a:pt x="2668" y="21961"/>
                    <a:pt x="2620" y="21902"/>
                  </a:cubicBezTo>
                  <a:cubicBezTo>
                    <a:pt x="2608" y="21878"/>
                    <a:pt x="2596" y="21854"/>
                    <a:pt x="2572" y="21830"/>
                  </a:cubicBezTo>
                  <a:lnTo>
                    <a:pt x="2513" y="21735"/>
                  </a:lnTo>
                  <a:cubicBezTo>
                    <a:pt x="2418" y="21556"/>
                    <a:pt x="2322" y="21402"/>
                    <a:pt x="2239" y="21199"/>
                  </a:cubicBezTo>
                  <a:cubicBezTo>
                    <a:pt x="2179" y="21080"/>
                    <a:pt x="2132" y="20961"/>
                    <a:pt x="2084" y="20842"/>
                  </a:cubicBezTo>
                  <a:cubicBezTo>
                    <a:pt x="2072" y="20818"/>
                    <a:pt x="2072" y="20782"/>
                    <a:pt x="2060" y="20759"/>
                  </a:cubicBezTo>
                  <a:lnTo>
                    <a:pt x="2060" y="20747"/>
                  </a:lnTo>
                  <a:cubicBezTo>
                    <a:pt x="2037" y="20687"/>
                    <a:pt x="2013" y="20604"/>
                    <a:pt x="2001" y="20544"/>
                  </a:cubicBezTo>
                  <a:cubicBezTo>
                    <a:pt x="1953" y="20366"/>
                    <a:pt x="1894" y="20187"/>
                    <a:pt x="1882" y="20008"/>
                  </a:cubicBezTo>
                  <a:lnTo>
                    <a:pt x="1882" y="19985"/>
                  </a:lnTo>
                  <a:lnTo>
                    <a:pt x="1882" y="19806"/>
                  </a:lnTo>
                  <a:cubicBezTo>
                    <a:pt x="1894" y="19699"/>
                    <a:pt x="1906" y="19580"/>
                    <a:pt x="1917" y="19461"/>
                  </a:cubicBezTo>
                  <a:cubicBezTo>
                    <a:pt x="1941" y="19449"/>
                    <a:pt x="1941" y="19413"/>
                    <a:pt x="1941" y="19401"/>
                  </a:cubicBezTo>
                  <a:cubicBezTo>
                    <a:pt x="1953" y="19342"/>
                    <a:pt x="1965" y="19270"/>
                    <a:pt x="2001" y="19199"/>
                  </a:cubicBezTo>
                  <a:cubicBezTo>
                    <a:pt x="2037" y="19056"/>
                    <a:pt x="2084" y="18913"/>
                    <a:pt x="2144" y="18782"/>
                  </a:cubicBezTo>
                  <a:cubicBezTo>
                    <a:pt x="2203" y="18627"/>
                    <a:pt x="2263" y="18484"/>
                    <a:pt x="2334" y="18330"/>
                  </a:cubicBezTo>
                  <a:cubicBezTo>
                    <a:pt x="2358" y="18318"/>
                    <a:pt x="2370" y="18270"/>
                    <a:pt x="2382" y="18246"/>
                  </a:cubicBezTo>
                  <a:lnTo>
                    <a:pt x="2382" y="18223"/>
                  </a:lnTo>
                  <a:lnTo>
                    <a:pt x="2382" y="18211"/>
                  </a:lnTo>
                  <a:lnTo>
                    <a:pt x="2382" y="18199"/>
                  </a:lnTo>
                  <a:lnTo>
                    <a:pt x="2382" y="18175"/>
                  </a:lnTo>
                  <a:cubicBezTo>
                    <a:pt x="2394" y="18151"/>
                    <a:pt x="2429" y="18103"/>
                    <a:pt x="2441" y="18080"/>
                  </a:cubicBezTo>
                  <a:cubicBezTo>
                    <a:pt x="2620" y="17758"/>
                    <a:pt x="2799" y="17449"/>
                    <a:pt x="2989" y="17139"/>
                  </a:cubicBezTo>
                  <a:cubicBezTo>
                    <a:pt x="3394" y="16449"/>
                    <a:pt x="3822" y="15782"/>
                    <a:pt x="4227" y="15103"/>
                  </a:cubicBezTo>
                  <a:cubicBezTo>
                    <a:pt x="5192" y="13412"/>
                    <a:pt x="5954" y="11627"/>
                    <a:pt x="6204" y="9698"/>
                  </a:cubicBezTo>
                  <a:cubicBezTo>
                    <a:pt x="6228" y="9602"/>
                    <a:pt x="6228" y="9519"/>
                    <a:pt x="6239" y="9424"/>
                  </a:cubicBezTo>
                  <a:cubicBezTo>
                    <a:pt x="6478" y="7066"/>
                    <a:pt x="5870" y="4661"/>
                    <a:pt x="4823" y="2542"/>
                  </a:cubicBezTo>
                  <a:cubicBezTo>
                    <a:pt x="4501" y="1840"/>
                    <a:pt x="4108" y="1173"/>
                    <a:pt x="3691" y="518"/>
                  </a:cubicBezTo>
                  <a:cubicBezTo>
                    <a:pt x="3517" y="230"/>
                    <a:pt x="3209" y="0"/>
                    <a:pt x="2874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3267950" y="2324500"/>
              <a:ext cx="255125" cy="695175"/>
            </a:xfrm>
            <a:custGeom>
              <a:avLst/>
              <a:gdLst/>
              <a:ahLst/>
              <a:cxnLst/>
              <a:rect l="l" t="t" r="r" b="b"/>
              <a:pathLst>
                <a:path w="10205" h="27807" extrusionOk="0">
                  <a:moveTo>
                    <a:pt x="1979" y="18615"/>
                  </a:moveTo>
                  <a:lnTo>
                    <a:pt x="1979" y="18615"/>
                  </a:lnTo>
                  <a:cubicBezTo>
                    <a:pt x="1979" y="18619"/>
                    <a:pt x="1980" y="18622"/>
                    <a:pt x="1980" y="18625"/>
                  </a:cubicBezTo>
                  <a:lnTo>
                    <a:pt x="1980" y="18625"/>
                  </a:lnTo>
                  <a:cubicBezTo>
                    <a:pt x="1983" y="18643"/>
                    <a:pt x="1986" y="18660"/>
                    <a:pt x="1989" y="18677"/>
                  </a:cubicBezTo>
                  <a:lnTo>
                    <a:pt x="1989" y="18677"/>
                  </a:lnTo>
                  <a:cubicBezTo>
                    <a:pt x="1989" y="18663"/>
                    <a:pt x="1988" y="18636"/>
                    <a:pt x="1979" y="18615"/>
                  </a:cubicBezTo>
                  <a:close/>
                  <a:moveTo>
                    <a:pt x="4674" y="0"/>
                  </a:moveTo>
                  <a:cubicBezTo>
                    <a:pt x="4548" y="0"/>
                    <a:pt x="4423" y="27"/>
                    <a:pt x="4311" y="85"/>
                  </a:cubicBezTo>
                  <a:cubicBezTo>
                    <a:pt x="3882" y="311"/>
                    <a:pt x="3692" y="823"/>
                    <a:pt x="3894" y="1275"/>
                  </a:cubicBezTo>
                  <a:cubicBezTo>
                    <a:pt x="4037" y="1609"/>
                    <a:pt x="4168" y="1918"/>
                    <a:pt x="4287" y="2252"/>
                  </a:cubicBezTo>
                  <a:cubicBezTo>
                    <a:pt x="4311" y="2323"/>
                    <a:pt x="4347" y="2406"/>
                    <a:pt x="4370" y="2490"/>
                  </a:cubicBezTo>
                  <a:cubicBezTo>
                    <a:pt x="4370" y="2514"/>
                    <a:pt x="4394" y="2549"/>
                    <a:pt x="4394" y="2573"/>
                  </a:cubicBezTo>
                  <a:lnTo>
                    <a:pt x="4394" y="2561"/>
                  </a:lnTo>
                  <a:cubicBezTo>
                    <a:pt x="4406" y="2704"/>
                    <a:pt x="4477" y="2871"/>
                    <a:pt x="4525" y="3002"/>
                  </a:cubicBezTo>
                  <a:cubicBezTo>
                    <a:pt x="4692" y="3585"/>
                    <a:pt x="4811" y="4169"/>
                    <a:pt x="4882" y="4752"/>
                  </a:cubicBezTo>
                  <a:cubicBezTo>
                    <a:pt x="4894" y="4871"/>
                    <a:pt x="4906" y="5002"/>
                    <a:pt x="4930" y="5121"/>
                  </a:cubicBezTo>
                  <a:cubicBezTo>
                    <a:pt x="4930" y="5181"/>
                    <a:pt x="4942" y="5228"/>
                    <a:pt x="4942" y="5288"/>
                  </a:cubicBezTo>
                  <a:lnTo>
                    <a:pt x="4942" y="5347"/>
                  </a:lnTo>
                  <a:cubicBezTo>
                    <a:pt x="4954" y="5609"/>
                    <a:pt x="4954" y="5883"/>
                    <a:pt x="4942" y="6145"/>
                  </a:cubicBezTo>
                  <a:cubicBezTo>
                    <a:pt x="4930" y="6633"/>
                    <a:pt x="4870" y="7133"/>
                    <a:pt x="4775" y="7609"/>
                  </a:cubicBezTo>
                  <a:lnTo>
                    <a:pt x="4775" y="7633"/>
                  </a:lnTo>
                  <a:lnTo>
                    <a:pt x="4775" y="7645"/>
                  </a:lnTo>
                  <a:lnTo>
                    <a:pt x="4775" y="7681"/>
                  </a:lnTo>
                  <a:cubicBezTo>
                    <a:pt x="4775" y="7705"/>
                    <a:pt x="4763" y="7729"/>
                    <a:pt x="4763" y="7752"/>
                  </a:cubicBezTo>
                  <a:lnTo>
                    <a:pt x="4668" y="8110"/>
                  </a:lnTo>
                  <a:cubicBezTo>
                    <a:pt x="4608" y="8336"/>
                    <a:pt x="4549" y="8538"/>
                    <a:pt x="4477" y="8764"/>
                  </a:cubicBezTo>
                  <a:cubicBezTo>
                    <a:pt x="4335" y="9193"/>
                    <a:pt x="4168" y="9634"/>
                    <a:pt x="3977" y="10050"/>
                  </a:cubicBezTo>
                  <a:cubicBezTo>
                    <a:pt x="3882" y="10241"/>
                    <a:pt x="3799" y="10419"/>
                    <a:pt x="3704" y="10610"/>
                  </a:cubicBezTo>
                  <a:cubicBezTo>
                    <a:pt x="3692" y="10610"/>
                    <a:pt x="3692" y="10622"/>
                    <a:pt x="3692" y="10622"/>
                  </a:cubicBezTo>
                  <a:cubicBezTo>
                    <a:pt x="3692" y="10646"/>
                    <a:pt x="3680" y="10657"/>
                    <a:pt x="3680" y="10657"/>
                  </a:cubicBezTo>
                  <a:lnTo>
                    <a:pt x="3680" y="10669"/>
                  </a:lnTo>
                  <a:cubicBezTo>
                    <a:pt x="3680" y="10681"/>
                    <a:pt x="3656" y="10681"/>
                    <a:pt x="3656" y="10705"/>
                  </a:cubicBezTo>
                  <a:cubicBezTo>
                    <a:pt x="3656" y="10729"/>
                    <a:pt x="3644" y="10741"/>
                    <a:pt x="3632" y="10777"/>
                  </a:cubicBezTo>
                  <a:cubicBezTo>
                    <a:pt x="3573" y="10884"/>
                    <a:pt x="3525" y="10967"/>
                    <a:pt x="3465" y="11074"/>
                  </a:cubicBezTo>
                  <a:cubicBezTo>
                    <a:pt x="3418" y="11146"/>
                    <a:pt x="3370" y="11241"/>
                    <a:pt x="3334" y="11312"/>
                  </a:cubicBezTo>
                  <a:cubicBezTo>
                    <a:pt x="3168" y="11610"/>
                    <a:pt x="2989" y="11908"/>
                    <a:pt x="2811" y="12205"/>
                  </a:cubicBezTo>
                  <a:cubicBezTo>
                    <a:pt x="1977" y="13610"/>
                    <a:pt x="1013" y="15003"/>
                    <a:pt x="525" y="16563"/>
                  </a:cubicBezTo>
                  <a:cubicBezTo>
                    <a:pt x="1" y="18230"/>
                    <a:pt x="179" y="19944"/>
                    <a:pt x="1096" y="21433"/>
                  </a:cubicBezTo>
                  <a:lnTo>
                    <a:pt x="1191" y="21564"/>
                  </a:lnTo>
                  <a:cubicBezTo>
                    <a:pt x="1834" y="22528"/>
                    <a:pt x="2632" y="23361"/>
                    <a:pt x="3513" y="24123"/>
                  </a:cubicBezTo>
                  <a:cubicBezTo>
                    <a:pt x="4728" y="25183"/>
                    <a:pt x="6073" y="26076"/>
                    <a:pt x="7454" y="26909"/>
                  </a:cubicBezTo>
                  <a:cubicBezTo>
                    <a:pt x="7871" y="27160"/>
                    <a:pt x="8287" y="27421"/>
                    <a:pt x="8716" y="27660"/>
                  </a:cubicBezTo>
                  <a:cubicBezTo>
                    <a:pt x="8878" y="27755"/>
                    <a:pt x="9067" y="27806"/>
                    <a:pt x="9252" y="27806"/>
                  </a:cubicBezTo>
                  <a:cubicBezTo>
                    <a:pt x="9530" y="27806"/>
                    <a:pt x="9802" y="27691"/>
                    <a:pt x="9966" y="27433"/>
                  </a:cubicBezTo>
                  <a:cubicBezTo>
                    <a:pt x="10204" y="27064"/>
                    <a:pt x="10181" y="26433"/>
                    <a:pt x="9728" y="26243"/>
                  </a:cubicBezTo>
                  <a:cubicBezTo>
                    <a:pt x="8204" y="25374"/>
                    <a:pt x="6692" y="24445"/>
                    <a:pt x="5311" y="23361"/>
                  </a:cubicBezTo>
                  <a:cubicBezTo>
                    <a:pt x="5049" y="23159"/>
                    <a:pt x="4775" y="22933"/>
                    <a:pt x="4513" y="22707"/>
                  </a:cubicBezTo>
                  <a:cubicBezTo>
                    <a:pt x="4454" y="22671"/>
                    <a:pt x="4406" y="22611"/>
                    <a:pt x="4347" y="22564"/>
                  </a:cubicBezTo>
                  <a:lnTo>
                    <a:pt x="4347" y="22564"/>
                  </a:lnTo>
                  <a:cubicBezTo>
                    <a:pt x="4347" y="22565"/>
                    <a:pt x="4348" y="22566"/>
                    <a:pt x="4349" y="22568"/>
                  </a:cubicBezTo>
                  <a:lnTo>
                    <a:pt x="4349" y="22568"/>
                  </a:lnTo>
                  <a:cubicBezTo>
                    <a:pt x="4337" y="22556"/>
                    <a:pt x="4317" y="22540"/>
                    <a:pt x="4287" y="22516"/>
                  </a:cubicBezTo>
                  <a:lnTo>
                    <a:pt x="4287" y="22516"/>
                  </a:lnTo>
                  <a:lnTo>
                    <a:pt x="4299" y="22528"/>
                  </a:lnTo>
                  <a:lnTo>
                    <a:pt x="4251" y="22492"/>
                  </a:lnTo>
                  <a:cubicBezTo>
                    <a:pt x="4156" y="22397"/>
                    <a:pt x="4049" y="22302"/>
                    <a:pt x="3954" y="22207"/>
                  </a:cubicBezTo>
                  <a:cubicBezTo>
                    <a:pt x="3573" y="21814"/>
                    <a:pt x="3215" y="21421"/>
                    <a:pt x="2882" y="20980"/>
                  </a:cubicBezTo>
                  <a:lnTo>
                    <a:pt x="2703" y="20718"/>
                  </a:lnTo>
                  <a:lnTo>
                    <a:pt x="2703" y="20706"/>
                  </a:lnTo>
                  <a:lnTo>
                    <a:pt x="2620" y="20575"/>
                  </a:lnTo>
                  <a:cubicBezTo>
                    <a:pt x="2596" y="20528"/>
                    <a:pt x="2572" y="20480"/>
                    <a:pt x="2537" y="20432"/>
                  </a:cubicBezTo>
                  <a:cubicBezTo>
                    <a:pt x="2453" y="20302"/>
                    <a:pt x="2382" y="20159"/>
                    <a:pt x="2322" y="20004"/>
                  </a:cubicBezTo>
                  <a:cubicBezTo>
                    <a:pt x="2275" y="19921"/>
                    <a:pt x="2227" y="19825"/>
                    <a:pt x="2203" y="19742"/>
                  </a:cubicBezTo>
                  <a:cubicBezTo>
                    <a:pt x="2191" y="19706"/>
                    <a:pt x="2168" y="19659"/>
                    <a:pt x="2156" y="19623"/>
                  </a:cubicBezTo>
                  <a:lnTo>
                    <a:pt x="2156" y="19599"/>
                  </a:lnTo>
                  <a:cubicBezTo>
                    <a:pt x="2108" y="19456"/>
                    <a:pt x="2072" y="19289"/>
                    <a:pt x="2037" y="19123"/>
                  </a:cubicBezTo>
                  <a:cubicBezTo>
                    <a:pt x="2016" y="18967"/>
                    <a:pt x="2013" y="18829"/>
                    <a:pt x="1989" y="18677"/>
                  </a:cubicBezTo>
                  <a:lnTo>
                    <a:pt x="1989" y="18677"/>
                  </a:lnTo>
                  <a:cubicBezTo>
                    <a:pt x="1989" y="18679"/>
                    <a:pt x="1989" y="18681"/>
                    <a:pt x="1989" y="18682"/>
                  </a:cubicBezTo>
                  <a:cubicBezTo>
                    <a:pt x="1985" y="18664"/>
                    <a:pt x="1982" y="18644"/>
                    <a:pt x="1980" y="18625"/>
                  </a:cubicBezTo>
                  <a:lnTo>
                    <a:pt x="1980" y="18625"/>
                  </a:lnTo>
                  <a:cubicBezTo>
                    <a:pt x="1979" y="18620"/>
                    <a:pt x="1978" y="18616"/>
                    <a:pt x="1977" y="18611"/>
                  </a:cubicBezTo>
                  <a:lnTo>
                    <a:pt x="1977" y="18611"/>
                  </a:lnTo>
                  <a:cubicBezTo>
                    <a:pt x="1978" y="18612"/>
                    <a:pt x="1979" y="18614"/>
                    <a:pt x="1979" y="18615"/>
                  </a:cubicBezTo>
                  <a:lnTo>
                    <a:pt x="1979" y="18615"/>
                  </a:lnTo>
                  <a:cubicBezTo>
                    <a:pt x="1977" y="18588"/>
                    <a:pt x="1977" y="18564"/>
                    <a:pt x="1977" y="18551"/>
                  </a:cubicBezTo>
                  <a:cubicBezTo>
                    <a:pt x="1977" y="18456"/>
                    <a:pt x="1989" y="18373"/>
                    <a:pt x="1989" y="18277"/>
                  </a:cubicBezTo>
                  <a:cubicBezTo>
                    <a:pt x="2013" y="18099"/>
                    <a:pt x="2025" y="17932"/>
                    <a:pt x="2049" y="17754"/>
                  </a:cubicBezTo>
                  <a:cubicBezTo>
                    <a:pt x="2049" y="17730"/>
                    <a:pt x="2072" y="17682"/>
                    <a:pt x="2072" y="17658"/>
                  </a:cubicBezTo>
                  <a:lnTo>
                    <a:pt x="2072" y="17635"/>
                  </a:lnTo>
                  <a:lnTo>
                    <a:pt x="2108" y="17456"/>
                  </a:lnTo>
                  <a:cubicBezTo>
                    <a:pt x="2203" y="17099"/>
                    <a:pt x="2322" y="16753"/>
                    <a:pt x="2465" y="16432"/>
                  </a:cubicBezTo>
                  <a:cubicBezTo>
                    <a:pt x="2549" y="16253"/>
                    <a:pt x="2632" y="16087"/>
                    <a:pt x="2703" y="15932"/>
                  </a:cubicBezTo>
                  <a:lnTo>
                    <a:pt x="2703" y="15908"/>
                  </a:lnTo>
                  <a:lnTo>
                    <a:pt x="2703" y="15896"/>
                  </a:lnTo>
                  <a:lnTo>
                    <a:pt x="2703" y="15884"/>
                  </a:lnTo>
                  <a:cubicBezTo>
                    <a:pt x="2703" y="15860"/>
                    <a:pt x="2727" y="15860"/>
                    <a:pt x="2727" y="15849"/>
                  </a:cubicBezTo>
                  <a:cubicBezTo>
                    <a:pt x="2787" y="15765"/>
                    <a:pt x="2823" y="15670"/>
                    <a:pt x="2870" y="15587"/>
                  </a:cubicBezTo>
                  <a:cubicBezTo>
                    <a:pt x="3263" y="14872"/>
                    <a:pt x="3692" y="14170"/>
                    <a:pt x="4120" y="13467"/>
                  </a:cubicBezTo>
                  <a:cubicBezTo>
                    <a:pt x="4156" y="13408"/>
                    <a:pt x="4180" y="13360"/>
                    <a:pt x="4216" y="13324"/>
                  </a:cubicBezTo>
                  <a:cubicBezTo>
                    <a:pt x="5132" y="11789"/>
                    <a:pt x="6001" y="10193"/>
                    <a:pt x="6418" y="8443"/>
                  </a:cubicBezTo>
                  <a:cubicBezTo>
                    <a:pt x="6978" y="6074"/>
                    <a:pt x="6728" y="3704"/>
                    <a:pt x="5894" y="1442"/>
                  </a:cubicBezTo>
                  <a:cubicBezTo>
                    <a:pt x="5775" y="1133"/>
                    <a:pt x="5644" y="823"/>
                    <a:pt x="5501" y="501"/>
                  </a:cubicBezTo>
                  <a:cubicBezTo>
                    <a:pt x="5371" y="197"/>
                    <a:pt x="5018" y="0"/>
                    <a:pt x="4674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3477500" y="28439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3477800" y="28448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3372725" y="2519500"/>
              <a:ext cx="220000" cy="426200"/>
            </a:xfrm>
            <a:custGeom>
              <a:avLst/>
              <a:gdLst/>
              <a:ahLst/>
              <a:cxnLst/>
              <a:rect l="l" t="t" r="r" b="b"/>
              <a:pathLst>
                <a:path w="8800" h="17048" extrusionOk="0">
                  <a:moveTo>
                    <a:pt x="5638" y="0"/>
                  </a:moveTo>
                  <a:cubicBezTo>
                    <a:pt x="5436" y="0"/>
                    <a:pt x="5231" y="70"/>
                    <a:pt x="5049" y="214"/>
                  </a:cubicBezTo>
                  <a:cubicBezTo>
                    <a:pt x="3013" y="1798"/>
                    <a:pt x="1072" y="3929"/>
                    <a:pt x="394" y="6477"/>
                  </a:cubicBezTo>
                  <a:cubicBezTo>
                    <a:pt x="275" y="6918"/>
                    <a:pt x="203" y="7370"/>
                    <a:pt x="156" y="7834"/>
                  </a:cubicBezTo>
                  <a:cubicBezTo>
                    <a:pt x="1" y="9715"/>
                    <a:pt x="656" y="11478"/>
                    <a:pt x="1751" y="12930"/>
                  </a:cubicBezTo>
                  <a:cubicBezTo>
                    <a:pt x="2191" y="13525"/>
                    <a:pt x="2715" y="14085"/>
                    <a:pt x="3275" y="14573"/>
                  </a:cubicBezTo>
                  <a:cubicBezTo>
                    <a:pt x="4513" y="15633"/>
                    <a:pt x="5990" y="16419"/>
                    <a:pt x="7502" y="17002"/>
                  </a:cubicBezTo>
                  <a:cubicBezTo>
                    <a:pt x="7592" y="17033"/>
                    <a:pt x="7688" y="17048"/>
                    <a:pt x="7783" y="17048"/>
                  </a:cubicBezTo>
                  <a:cubicBezTo>
                    <a:pt x="8162" y="17048"/>
                    <a:pt x="8542" y="16814"/>
                    <a:pt x="8657" y="16442"/>
                  </a:cubicBezTo>
                  <a:cubicBezTo>
                    <a:pt x="8799" y="15966"/>
                    <a:pt x="8573" y="15478"/>
                    <a:pt x="8097" y="15299"/>
                  </a:cubicBezTo>
                  <a:cubicBezTo>
                    <a:pt x="7776" y="15169"/>
                    <a:pt x="7442" y="15038"/>
                    <a:pt x="7121" y="14883"/>
                  </a:cubicBezTo>
                  <a:cubicBezTo>
                    <a:pt x="6954" y="14811"/>
                    <a:pt x="6811" y="14740"/>
                    <a:pt x="6656" y="14657"/>
                  </a:cubicBezTo>
                  <a:lnTo>
                    <a:pt x="6644" y="14657"/>
                  </a:lnTo>
                  <a:cubicBezTo>
                    <a:pt x="6644" y="14645"/>
                    <a:pt x="6633" y="14645"/>
                    <a:pt x="6633" y="14645"/>
                  </a:cubicBezTo>
                  <a:cubicBezTo>
                    <a:pt x="6633" y="14633"/>
                    <a:pt x="6609" y="14633"/>
                    <a:pt x="6609" y="14633"/>
                  </a:cubicBezTo>
                  <a:cubicBezTo>
                    <a:pt x="6525" y="14585"/>
                    <a:pt x="6454" y="14537"/>
                    <a:pt x="6359" y="14502"/>
                  </a:cubicBezTo>
                  <a:cubicBezTo>
                    <a:pt x="5799" y="14180"/>
                    <a:pt x="5239" y="13823"/>
                    <a:pt x="4739" y="13430"/>
                  </a:cubicBezTo>
                  <a:cubicBezTo>
                    <a:pt x="4620" y="13323"/>
                    <a:pt x="4501" y="13228"/>
                    <a:pt x="4382" y="13133"/>
                  </a:cubicBezTo>
                  <a:cubicBezTo>
                    <a:pt x="4335" y="13085"/>
                    <a:pt x="4275" y="13037"/>
                    <a:pt x="4227" y="12990"/>
                  </a:cubicBezTo>
                  <a:lnTo>
                    <a:pt x="4216" y="12990"/>
                  </a:lnTo>
                  <a:lnTo>
                    <a:pt x="4216" y="13013"/>
                  </a:lnTo>
                  <a:cubicBezTo>
                    <a:pt x="4216" y="12990"/>
                    <a:pt x="4204" y="12990"/>
                    <a:pt x="4204" y="12990"/>
                  </a:cubicBezTo>
                  <a:cubicBezTo>
                    <a:pt x="4180" y="12978"/>
                    <a:pt x="4180" y="12966"/>
                    <a:pt x="4168" y="12966"/>
                  </a:cubicBezTo>
                  <a:cubicBezTo>
                    <a:pt x="4156" y="12966"/>
                    <a:pt x="4156" y="12954"/>
                    <a:pt x="4156" y="12954"/>
                  </a:cubicBezTo>
                  <a:cubicBezTo>
                    <a:pt x="3977" y="12775"/>
                    <a:pt x="3799" y="12597"/>
                    <a:pt x="3620" y="12394"/>
                  </a:cubicBezTo>
                  <a:cubicBezTo>
                    <a:pt x="3608" y="12371"/>
                    <a:pt x="3573" y="12335"/>
                    <a:pt x="3549" y="12311"/>
                  </a:cubicBezTo>
                  <a:cubicBezTo>
                    <a:pt x="3346" y="12097"/>
                    <a:pt x="3168" y="11882"/>
                    <a:pt x="3013" y="11644"/>
                  </a:cubicBezTo>
                  <a:cubicBezTo>
                    <a:pt x="2965" y="11585"/>
                    <a:pt x="2930" y="11537"/>
                    <a:pt x="2894" y="11478"/>
                  </a:cubicBezTo>
                  <a:lnTo>
                    <a:pt x="2894" y="11466"/>
                  </a:lnTo>
                  <a:cubicBezTo>
                    <a:pt x="2870" y="11466"/>
                    <a:pt x="2870" y="11442"/>
                    <a:pt x="2870" y="11442"/>
                  </a:cubicBezTo>
                  <a:lnTo>
                    <a:pt x="2870" y="11430"/>
                  </a:lnTo>
                  <a:lnTo>
                    <a:pt x="2858" y="11418"/>
                  </a:lnTo>
                  <a:cubicBezTo>
                    <a:pt x="2799" y="11299"/>
                    <a:pt x="2727" y="11192"/>
                    <a:pt x="2668" y="11073"/>
                  </a:cubicBezTo>
                  <a:cubicBezTo>
                    <a:pt x="2537" y="10835"/>
                    <a:pt x="2418" y="10597"/>
                    <a:pt x="2311" y="10346"/>
                  </a:cubicBezTo>
                  <a:cubicBezTo>
                    <a:pt x="2263" y="10239"/>
                    <a:pt x="2239" y="10120"/>
                    <a:pt x="2191" y="10013"/>
                  </a:cubicBezTo>
                  <a:cubicBezTo>
                    <a:pt x="2180" y="10001"/>
                    <a:pt x="2180" y="10001"/>
                    <a:pt x="2180" y="9989"/>
                  </a:cubicBezTo>
                  <a:lnTo>
                    <a:pt x="2180" y="9977"/>
                  </a:lnTo>
                  <a:cubicBezTo>
                    <a:pt x="2156" y="9894"/>
                    <a:pt x="2132" y="9823"/>
                    <a:pt x="2120" y="9751"/>
                  </a:cubicBezTo>
                  <a:cubicBezTo>
                    <a:pt x="2061" y="9477"/>
                    <a:pt x="2001" y="9227"/>
                    <a:pt x="1965" y="8965"/>
                  </a:cubicBezTo>
                  <a:cubicBezTo>
                    <a:pt x="1953" y="8906"/>
                    <a:pt x="1941" y="8846"/>
                    <a:pt x="1941" y="8763"/>
                  </a:cubicBezTo>
                  <a:lnTo>
                    <a:pt x="1941" y="8739"/>
                  </a:lnTo>
                  <a:cubicBezTo>
                    <a:pt x="1953" y="8727"/>
                    <a:pt x="1941" y="8584"/>
                    <a:pt x="1941" y="8572"/>
                  </a:cubicBezTo>
                  <a:lnTo>
                    <a:pt x="1941" y="8346"/>
                  </a:lnTo>
                  <a:cubicBezTo>
                    <a:pt x="1941" y="8084"/>
                    <a:pt x="1953" y="7799"/>
                    <a:pt x="2001" y="7537"/>
                  </a:cubicBezTo>
                  <a:cubicBezTo>
                    <a:pt x="2001" y="7453"/>
                    <a:pt x="2013" y="7394"/>
                    <a:pt x="2025" y="7322"/>
                  </a:cubicBezTo>
                  <a:cubicBezTo>
                    <a:pt x="2025" y="7299"/>
                    <a:pt x="2049" y="7275"/>
                    <a:pt x="2049" y="7251"/>
                  </a:cubicBezTo>
                  <a:cubicBezTo>
                    <a:pt x="2084" y="7132"/>
                    <a:pt x="2120" y="7013"/>
                    <a:pt x="2144" y="6882"/>
                  </a:cubicBezTo>
                  <a:cubicBezTo>
                    <a:pt x="2144" y="6858"/>
                    <a:pt x="2168" y="6834"/>
                    <a:pt x="2168" y="6822"/>
                  </a:cubicBezTo>
                  <a:cubicBezTo>
                    <a:pt x="2239" y="6548"/>
                    <a:pt x="2346" y="6286"/>
                    <a:pt x="2442" y="6025"/>
                  </a:cubicBezTo>
                  <a:cubicBezTo>
                    <a:pt x="2501" y="5905"/>
                    <a:pt x="2561" y="5775"/>
                    <a:pt x="2620" y="5644"/>
                  </a:cubicBezTo>
                  <a:lnTo>
                    <a:pt x="2620" y="5632"/>
                  </a:lnTo>
                  <a:cubicBezTo>
                    <a:pt x="2644" y="5608"/>
                    <a:pt x="2644" y="5596"/>
                    <a:pt x="2644" y="5596"/>
                  </a:cubicBezTo>
                  <a:lnTo>
                    <a:pt x="2644" y="5584"/>
                  </a:lnTo>
                  <a:lnTo>
                    <a:pt x="2644" y="5572"/>
                  </a:lnTo>
                  <a:cubicBezTo>
                    <a:pt x="2680" y="5489"/>
                    <a:pt x="2727" y="5405"/>
                    <a:pt x="2775" y="5334"/>
                  </a:cubicBezTo>
                  <a:cubicBezTo>
                    <a:pt x="3156" y="4643"/>
                    <a:pt x="3632" y="4024"/>
                    <a:pt x="4156" y="3441"/>
                  </a:cubicBezTo>
                  <a:cubicBezTo>
                    <a:pt x="4156" y="3441"/>
                    <a:pt x="4168" y="3441"/>
                    <a:pt x="4168" y="3429"/>
                  </a:cubicBezTo>
                  <a:cubicBezTo>
                    <a:pt x="4204" y="3393"/>
                    <a:pt x="4263" y="3322"/>
                    <a:pt x="4287" y="3286"/>
                  </a:cubicBezTo>
                  <a:lnTo>
                    <a:pt x="4525" y="3048"/>
                  </a:lnTo>
                  <a:cubicBezTo>
                    <a:pt x="4692" y="2869"/>
                    <a:pt x="4858" y="2727"/>
                    <a:pt x="5037" y="2560"/>
                  </a:cubicBezTo>
                  <a:cubicBezTo>
                    <a:pt x="5406" y="2215"/>
                    <a:pt x="5811" y="1893"/>
                    <a:pt x="6216" y="1584"/>
                  </a:cubicBezTo>
                  <a:cubicBezTo>
                    <a:pt x="6585" y="1286"/>
                    <a:pt x="6633" y="655"/>
                    <a:pt x="6311" y="310"/>
                  </a:cubicBezTo>
                  <a:cubicBezTo>
                    <a:pt x="6127" y="106"/>
                    <a:pt x="5885" y="0"/>
                    <a:pt x="563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>
              <a:off x="3213175" y="2793025"/>
              <a:ext cx="325" cy="1825"/>
            </a:xfrm>
            <a:custGeom>
              <a:avLst/>
              <a:gdLst/>
              <a:ahLst/>
              <a:cxnLst/>
              <a:rect l="l" t="t" r="r" b="b"/>
              <a:pathLst>
                <a:path w="13" h="73" extrusionOk="0">
                  <a:moveTo>
                    <a:pt x="1" y="1"/>
                  </a:moveTo>
                  <a:cubicBezTo>
                    <a:pt x="1" y="13"/>
                    <a:pt x="13" y="60"/>
                    <a:pt x="13" y="72"/>
                  </a:cubicBezTo>
                  <a:lnTo>
                    <a:pt x="13" y="60"/>
                  </a:lnTo>
                  <a:cubicBezTo>
                    <a:pt x="13" y="25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3165550" y="2308025"/>
              <a:ext cx="330425" cy="1365025"/>
            </a:xfrm>
            <a:custGeom>
              <a:avLst/>
              <a:gdLst/>
              <a:ahLst/>
              <a:cxnLst/>
              <a:rect l="l" t="t" r="r" b="b"/>
              <a:pathLst>
                <a:path w="13217" h="54601" extrusionOk="0">
                  <a:moveTo>
                    <a:pt x="2323" y="20690"/>
                  </a:moveTo>
                  <a:cubicBezTo>
                    <a:pt x="2324" y="20711"/>
                    <a:pt x="2335" y="20722"/>
                    <a:pt x="2335" y="20722"/>
                  </a:cubicBezTo>
                  <a:cubicBezTo>
                    <a:pt x="2330" y="20710"/>
                    <a:pt x="2326" y="20699"/>
                    <a:pt x="2323" y="20690"/>
                  </a:cubicBezTo>
                  <a:close/>
                  <a:moveTo>
                    <a:pt x="6096" y="0"/>
                  </a:moveTo>
                  <a:cubicBezTo>
                    <a:pt x="6065" y="0"/>
                    <a:pt x="6034" y="2"/>
                    <a:pt x="6002" y="6"/>
                  </a:cubicBezTo>
                  <a:cubicBezTo>
                    <a:pt x="5549" y="29"/>
                    <a:pt x="5061" y="446"/>
                    <a:pt x="5156" y="946"/>
                  </a:cubicBezTo>
                  <a:cubicBezTo>
                    <a:pt x="5418" y="2399"/>
                    <a:pt x="5585" y="3899"/>
                    <a:pt x="5585" y="5387"/>
                  </a:cubicBezTo>
                  <a:cubicBezTo>
                    <a:pt x="5585" y="5709"/>
                    <a:pt x="5585" y="6030"/>
                    <a:pt x="5573" y="6340"/>
                  </a:cubicBezTo>
                  <a:cubicBezTo>
                    <a:pt x="5549" y="6399"/>
                    <a:pt x="5549" y="6483"/>
                    <a:pt x="5549" y="6554"/>
                  </a:cubicBezTo>
                  <a:lnTo>
                    <a:pt x="5549" y="6566"/>
                  </a:lnTo>
                  <a:lnTo>
                    <a:pt x="5549" y="6602"/>
                  </a:lnTo>
                  <a:lnTo>
                    <a:pt x="5549" y="6614"/>
                  </a:lnTo>
                  <a:lnTo>
                    <a:pt x="5549" y="6625"/>
                  </a:lnTo>
                  <a:lnTo>
                    <a:pt x="5549" y="6661"/>
                  </a:lnTo>
                  <a:cubicBezTo>
                    <a:pt x="5549" y="6780"/>
                    <a:pt x="5537" y="6911"/>
                    <a:pt x="5525" y="7030"/>
                  </a:cubicBezTo>
                  <a:cubicBezTo>
                    <a:pt x="5466" y="7566"/>
                    <a:pt x="5395" y="8102"/>
                    <a:pt x="5275" y="8638"/>
                  </a:cubicBezTo>
                  <a:cubicBezTo>
                    <a:pt x="5192" y="8959"/>
                    <a:pt x="5109" y="9257"/>
                    <a:pt x="5014" y="9578"/>
                  </a:cubicBezTo>
                  <a:cubicBezTo>
                    <a:pt x="4990" y="9709"/>
                    <a:pt x="4942" y="9840"/>
                    <a:pt x="4894" y="9971"/>
                  </a:cubicBezTo>
                  <a:cubicBezTo>
                    <a:pt x="4883" y="9995"/>
                    <a:pt x="4883" y="9995"/>
                    <a:pt x="4883" y="10007"/>
                  </a:cubicBezTo>
                  <a:cubicBezTo>
                    <a:pt x="4859" y="10066"/>
                    <a:pt x="4835" y="10114"/>
                    <a:pt x="4823" y="10150"/>
                  </a:cubicBezTo>
                  <a:cubicBezTo>
                    <a:pt x="4775" y="10257"/>
                    <a:pt x="4752" y="10364"/>
                    <a:pt x="4704" y="10471"/>
                  </a:cubicBezTo>
                  <a:lnTo>
                    <a:pt x="4442" y="11043"/>
                  </a:lnTo>
                  <a:cubicBezTo>
                    <a:pt x="4263" y="11400"/>
                    <a:pt x="4085" y="11745"/>
                    <a:pt x="3871" y="12090"/>
                  </a:cubicBezTo>
                  <a:cubicBezTo>
                    <a:pt x="3787" y="12257"/>
                    <a:pt x="3680" y="12400"/>
                    <a:pt x="3573" y="12567"/>
                  </a:cubicBezTo>
                  <a:cubicBezTo>
                    <a:pt x="3561" y="12579"/>
                    <a:pt x="3549" y="12614"/>
                    <a:pt x="3525" y="12638"/>
                  </a:cubicBezTo>
                  <a:lnTo>
                    <a:pt x="3513" y="12650"/>
                  </a:lnTo>
                  <a:lnTo>
                    <a:pt x="3501" y="12674"/>
                  </a:lnTo>
                  <a:lnTo>
                    <a:pt x="3501" y="12686"/>
                  </a:lnTo>
                  <a:lnTo>
                    <a:pt x="3490" y="12698"/>
                  </a:lnTo>
                  <a:cubicBezTo>
                    <a:pt x="3454" y="12757"/>
                    <a:pt x="3406" y="12805"/>
                    <a:pt x="3382" y="12852"/>
                  </a:cubicBezTo>
                  <a:cubicBezTo>
                    <a:pt x="2620" y="13924"/>
                    <a:pt x="1704" y="14876"/>
                    <a:pt x="965" y="15960"/>
                  </a:cubicBezTo>
                  <a:cubicBezTo>
                    <a:pt x="632" y="16460"/>
                    <a:pt x="370" y="16984"/>
                    <a:pt x="215" y="17567"/>
                  </a:cubicBezTo>
                  <a:cubicBezTo>
                    <a:pt x="1" y="18294"/>
                    <a:pt x="49" y="19067"/>
                    <a:pt x="180" y="19818"/>
                  </a:cubicBezTo>
                  <a:cubicBezTo>
                    <a:pt x="251" y="20187"/>
                    <a:pt x="358" y="20556"/>
                    <a:pt x="489" y="20901"/>
                  </a:cubicBezTo>
                  <a:cubicBezTo>
                    <a:pt x="1168" y="22651"/>
                    <a:pt x="2549" y="24009"/>
                    <a:pt x="3990" y="25199"/>
                  </a:cubicBezTo>
                  <a:cubicBezTo>
                    <a:pt x="4871" y="25914"/>
                    <a:pt x="5776" y="26604"/>
                    <a:pt x="6645" y="27342"/>
                  </a:cubicBezTo>
                  <a:cubicBezTo>
                    <a:pt x="7073" y="27699"/>
                    <a:pt x="7490" y="28092"/>
                    <a:pt x="7871" y="28509"/>
                  </a:cubicBezTo>
                  <a:cubicBezTo>
                    <a:pt x="7978" y="28604"/>
                    <a:pt x="8085" y="28711"/>
                    <a:pt x="8169" y="28819"/>
                  </a:cubicBezTo>
                  <a:cubicBezTo>
                    <a:pt x="8216" y="28866"/>
                    <a:pt x="8252" y="28902"/>
                    <a:pt x="8288" y="28950"/>
                  </a:cubicBezTo>
                  <a:lnTo>
                    <a:pt x="8312" y="28962"/>
                  </a:lnTo>
                  <a:lnTo>
                    <a:pt x="8312" y="28985"/>
                  </a:lnTo>
                  <a:lnTo>
                    <a:pt x="8323" y="28997"/>
                  </a:lnTo>
                  <a:cubicBezTo>
                    <a:pt x="8514" y="29223"/>
                    <a:pt x="8681" y="29462"/>
                    <a:pt x="8847" y="29700"/>
                  </a:cubicBezTo>
                  <a:cubicBezTo>
                    <a:pt x="8859" y="29712"/>
                    <a:pt x="8871" y="29735"/>
                    <a:pt x="8883" y="29759"/>
                  </a:cubicBezTo>
                  <a:cubicBezTo>
                    <a:pt x="9228" y="30259"/>
                    <a:pt x="9514" y="30795"/>
                    <a:pt x="9776" y="31331"/>
                  </a:cubicBezTo>
                  <a:cubicBezTo>
                    <a:pt x="9824" y="31390"/>
                    <a:pt x="9859" y="31462"/>
                    <a:pt x="9883" y="31521"/>
                  </a:cubicBezTo>
                  <a:cubicBezTo>
                    <a:pt x="9895" y="31545"/>
                    <a:pt x="9895" y="31569"/>
                    <a:pt x="9919" y="31581"/>
                  </a:cubicBezTo>
                  <a:cubicBezTo>
                    <a:pt x="9919" y="31605"/>
                    <a:pt x="9931" y="31605"/>
                    <a:pt x="9931" y="31617"/>
                  </a:cubicBezTo>
                  <a:lnTo>
                    <a:pt x="9931" y="31628"/>
                  </a:lnTo>
                  <a:lnTo>
                    <a:pt x="10109" y="32033"/>
                  </a:lnTo>
                  <a:cubicBezTo>
                    <a:pt x="10228" y="32319"/>
                    <a:pt x="10336" y="32581"/>
                    <a:pt x="10431" y="32867"/>
                  </a:cubicBezTo>
                  <a:cubicBezTo>
                    <a:pt x="10645" y="33426"/>
                    <a:pt x="10824" y="33998"/>
                    <a:pt x="10967" y="34581"/>
                  </a:cubicBezTo>
                  <a:cubicBezTo>
                    <a:pt x="11002" y="34700"/>
                    <a:pt x="11026" y="34831"/>
                    <a:pt x="11062" y="34962"/>
                  </a:cubicBezTo>
                  <a:cubicBezTo>
                    <a:pt x="11074" y="35022"/>
                    <a:pt x="11086" y="35093"/>
                    <a:pt x="11110" y="35153"/>
                  </a:cubicBezTo>
                  <a:cubicBezTo>
                    <a:pt x="11110" y="35200"/>
                    <a:pt x="11121" y="35236"/>
                    <a:pt x="11121" y="35260"/>
                  </a:cubicBezTo>
                  <a:cubicBezTo>
                    <a:pt x="11121" y="35272"/>
                    <a:pt x="11121" y="35319"/>
                    <a:pt x="11133" y="35355"/>
                  </a:cubicBezTo>
                  <a:lnTo>
                    <a:pt x="11133" y="35379"/>
                  </a:lnTo>
                  <a:lnTo>
                    <a:pt x="11133" y="35391"/>
                  </a:lnTo>
                  <a:cubicBezTo>
                    <a:pt x="11145" y="35427"/>
                    <a:pt x="11145" y="35450"/>
                    <a:pt x="11145" y="35474"/>
                  </a:cubicBezTo>
                  <a:cubicBezTo>
                    <a:pt x="11169" y="35534"/>
                    <a:pt x="11169" y="35605"/>
                    <a:pt x="11181" y="35665"/>
                  </a:cubicBezTo>
                  <a:cubicBezTo>
                    <a:pt x="11205" y="35796"/>
                    <a:pt x="11229" y="35950"/>
                    <a:pt x="11240" y="36081"/>
                  </a:cubicBezTo>
                  <a:cubicBezTo>
                    <a:pt x="11312" y="36629"/>
                    <a:pt x="11360" y="37201"/>
                    <a:pt x="11360" y="37748"/>
                  </a:cubicBezTo>
                  <a:cubicBezTo>
                    <a:pt x="11360" y="38010"/>
                    <a:pt x="11360" y="38296"/>
                    <a:pt x="11348" y="38570"/>
                  </a:cubicBezTo>
                  <a:cubicBezTo>
                    <a:pt x="11324" y="38641"/>
                    <a:pt x="11324" y="38701"/>
                    <a:pt x="11324" y="38760"/>
                  </a:cubicBezTo>
                  <a:lnTo>
                    <a:pt x="11324" y="38772"/>
                  </a:lnTo>
                  <a:lnTo>
                    <a:pt x="11324" y="38832"/>
                  </a:lnTo>
                  <a:lnTo>
                    <a:pt x="11324" y="38844"/>
                  </a:lnTo>
                  <a:lnTo>
                    <a:pt x="11324" y="38867"/>
                  </a:lnTo>
                  <a:cubicBezTo>
                    <a:pt x="11324" y="38963"/>
                    <a:pt x="11312" y="39070"/>
                    <a:pt x="11300" y="39177"/>
                  </a:cubicBezTo>
                  <a:cubicBezTo>
                    <a:pt x="11181" y="40237"/>
                    <a:pt x="10955" y="41273"/>
                    <a:pt x="10633" y="42285"/>
                  </a:cubicBezTo>
                  <a:cubicBezTo>
                    <a:pt x="10609" y="42344"/>
                    <a:pt x="10586" y="42404"/>
                    <a:pt x="10574" y="42463"/>
                  </a:cubicBezTo>
                  <a:cubicBezTo>
                    <a:pt x="10550" y="42594"/>
                    <a:pt x="10467" y="42749"/>
                    <a:pt x="10419" y="42868"/>
                  </a:cubicBezTo>
                  <a:cubicBezTo>
                    <a:pt x="10312" y="43118"/>
                    <a:pt x="10217" y="43356"/>
                    <a:pt x="10109" y="43606"/>
                  </a:cubicBezTo>
                  <a:cubicBezTo>
                    <a:pt x="10038" y="43773"/>
                    <a:pt x="9955" y="43940"/>
                    <a:pt x="9883" y="44082"/>
                  </a:cubicBezTo>
                  <a:cubicBezTo>
                    <a:pt x="9740" y="44416"/>
                    <a:pt x="9574" y="44725"/>
                    <a:pt x="9395" y="45035"/>
                  </a:cubicBezTo>
                  <a:cubicBezTo>
                    <a:pt x="9145" y="45499"/>
                    <a:pt x="8859" y="45964"/>
                    <a:pt x="8562" y="46404"/>
                  </a:cubicBezTo>
                  <a:cubicBezTo>
                    <a:pt x="8526" y="46476"/>
                    <a:pt x="8490" y="46535"/>
                    <a:pt x="8443" y="46595"/>
                  </a:cubicBezTo>
                  <a:lnTo>
                    <a:pt x="8443" y="46607"/>
                  </a:lnTo>
                  <a:cubicBezTo>
                    <a:pt x="8371" y="46714"/>
                    <a:pt x="8276" y="46833"/>
                    <a:pt x="8204" y="46928"/>
                  </a:cubicBezTo>
                  <a:cubicBezTo>
                    <a:pt x="8038" y="47154"/>
                    <a:pt x="7871" y="47380"/>
                    <a:pt x="7692" y="47583"/>
                  </a:cubicBezTo>
                  <a:cubicBezTo>
                    <a:pt x="7014" y="48452"/>
                    <a:pt x="6252" y="49274"/>
                    <a:pt x="5454" y="50024"/>
                  </a:cubicBezTo>
                  <a:cubicBezTo>
                    <a:pt x="5252" y="50226"/>
                    <a:pt x="5061" y="50405"/>
                    <a:pt x="4859" y="50583"/>
                  </a:cubicBezTo>
                  <a:lnTo>
                    <a:pt x="4537" y="50845"/>
                  </a:lnTo>
                  <a:lnTo>
                    <a:pt x="4525" y="50845"/>
                  </a:lnTo>
                  <a:cubicBezTo>
                    <a:pt x="4525" y="50857"/>
                    <a:pt x="4513" y="50857"/>
                    <a:pt x="4513" y="50857"/>
                  </a:cubicBezTo>
                  <a:lnTo>
                    <a:pt x="4502" y="50881"/>
                  </a:lnTo>
                  <a:cubicBezTo>
                    <a:pt x="4478" y="50881"/>
                    <a:pt x="4466" y="50893"/>
                    <a:pt x="4466" y="50893"/>
                  </a:cubicBezTo>
                  <a:cubicBezTo>
                    <a:pt x="4466" y="50905"/>
                    <a:pt x="4454" y="50905"/>
                    <a:pt x="4454" y="50905"/>
                  </a:cubicBezTo>
                  <a:cubicBezTo>
                    <a:pt x="4406" y="50940"/>
                    <a:pt x="4382" y="50976"/>
                    <a:pt x="4335" y="51012"/>
                  </a:cubicBezTo>
                  <a:cubicBezTo>
                    <a:pt x="3882" y="51381"/>
                    <a:pt x="3442" y="51726"/>
                    <a:pt x="2978" y="52048"/>
                  </a:cubicBezTo>
                  <a:cubicBezTo>
                    <a:pt x="2537" y="52369"/>
                    <a:pt x="2085" y="52667"/>
                    <a:pt x="1620" y="52964"/>
                  </a:cubicBezTo>
                  <a:cubicBezTo>
                    <a:pt x="1239" y="53214"/>
                    <a:pt x="1073" y="53810"/>
                    <a:pt x="1358" y="54191"/>
                  </a:cubicBezTo>
                  <a:cubicBezTo>
                    <a:pt x="1543" y="54453"/>
                    <a:pt x="1833" y="54600"/>
                    <a:pt x="2128" y="54600"/>
                  </a:cubicBezTo>
                  <a:cubicBezTo>
                    <a:pt x="2288" y="54600"/>
                    <a:pt x="2450" y="54557"/>
                    <a:pt x="2597" y="54465"/>
                  </a:cubicBezTo>
                  <a:cubicBezTo>
                    <a:pt x="4537" y="53226"/>
                    <a:pt x="6359" y="51750"/>
                    <a:pt x="7919" y="50071"/>
                  </a:cubicBezTo>
                  <a:cubicBezTo>
                    <a:pt x="9443" y="48440"/>
                    <a:pt x="10764" y="46559"/>
                    <a:pt x="11717" y="44594"/>
                  </a:cubicBezTo>
                  <a:cubicBezTo>
                    <a:pt x="11860" y="44261"/>
                    <a:pt x="12002" y="43940"/>
                    <a:pt x="12122" y="43606"/>
                  </a:cubicBezTo>
                  <a:cubicBezTo>
                    <a:pt x="12788" y="41820"/>
                    <a:pt x="13169" y="39951"/>
                    <a:pt x="13193" y="38034"/>
                  </a:cubicBezTo>
                  <a:cubicBezTo>
                    <a:pt x="13217" y="35665"/>
                    <a:pt x="12657" y="33283"/>
                    <a:pt x="11657" y="31140"/>
                  </a:cubicBezTo>
                  <a:cubicBezTo>
                    <a:pt x="11419" y="30616"/>
                    <a:pt x="11169" y="30128"/>
                    <a:pt x="10883" y="29640"/>
                  </a:cubicBezTo>
                  <a:cubicBezTo>
                    <a:pt x="10514" y="28962"/>
                    <a:pt x="10062" y="28330"/>
                    <a:pt x="9562" y="27735"/>
                  </a:cubicBezTo>
                  <a:cubicBezTo>
                    <a:pt x="8800" y="26854"/>
                    <a:pt x="7919" y="26092"/>
                    <a:pt x="7026" y="25366"/>
                  </a:cubicBezTo>
                  <a:cubicBezTo>
                    <a:pt x="6168" y="24663"/>
                    <a:pt x="5252" y="23985"/>
                    <a:pt x="4418" y="23235"/>
                  </a:cubicBezTo>
                  <a:cubicBezTo>
                    <a:pt x="4025" y="22877"/>
                    <a:pt x="3632" y="22508"/>
                    <a:pt x="3275" y="22104"/>
                  </a:cubicBezTo>
                  <a:cubicBezTo>
                    <a:pt x="3275" y="22092"/>
                    <a:pt x="3263" y="22092"/>
                    <a:pt x="3263" y="22092"/>
                  </a:cubicBezTo>
                  <a:lnTo>
                    <a:pt x="3251" y="22080"/>
                  </a:lnTo>
                  <a:cubicBezTo>
                    <a:pt x="3204" y="22044"/>
                    <a:pt x="3156" y="21973"/>
                    <a:pt x="3132" y="21925"/>
                  </a:cubicBezTo>
                  <a:cubicBezTo>
                    <a:pt x="3037" y="21818"/>
                    <a:pt x="2966" y="21723"/>
                    <a:pt x="2894" y="21615"/>
                  </a:cubicBezTo>
                  <a:cubicBezTo>
                    <a:pt x="2739" y="21401"/>
                    <a:pt x="2597" y="21187"/>
                    <a:pt x="2477" y="20961"/>
                  </a:cubicBezTo>
                  <a:cubicBezTo>
                    <a:pt x="2430" y="20889"/>
                    <a:pt x="2311" y="20734"/>
                    <a:pt x="2311" y="20651"/>
                  </a:cubicBezTo>
                  <a:lnTo>
                    <a:pt x="2311" y="20651"/>
                  </a:lnTo>
                  <a:cubicBezTo>
                    <a:pt x="2311" y="20659"/>
                    <a:pt x="2316" y="20672"/>
                    <a:pt x="2323" y="20690"/>
                  </a:cubicBezTo>
                  <a:lnTo>
                    <a:pt x="2323" y="20690"/>
                  </a:lnTo>
                  <a:cubicBezTo>
                    <a:pt x="2323" y="20689"/>
                    <a:pt x="2323" y="20688"/>
                    <a:pt x="2323" y="20687"/>
                  </a:cubicBezTo>
                  <a:cubicBezTo>
                    <a:pt x="2323" y="20675"/>
                    <a:pt x="2311" y="20651"/>
                    <a:pt x="2299" y="20615"/>
                  </a:cubicBezTo>
                  <a:cubicBezTo>
                    <a:pt x="2263" y="20556"/>
                    <a:pt x="2251" y="20496"/>
                    <a:pt x="2216" y="20425"/>
                  </a:cubicBezTo>
                  <a:cubicBezTo>
                    <a:pt x="2156" y="20270"/>
                    <a:pt x="2120" y="20139"/>
                    <a:pt x="2073" y="19996"/>
                  </a:cubicBezTo>
                  <a:cubicBezTo>
                    <a:pt x="2037" y="19889"/>
                    <a:pt x="2013" y="19770"/>
                    <a:pt x="1977" y="19663"/>
                  </a:cubicBezTo>
                  <a:cubicBezTo>
                    <a:pt x="1966" y="19639"/>
                    <a:pt x="1954" y="19591"/>
                    <a:pt x="1954" y="19556"/>
                  </a:cubicBezTo>
                  <a:lnTo>
                    <a:pt x="1954" y="19544"/>
                  </a:lnTo>
                  <a:cubicBezTo>
                    <a:pt x="1942" y="19520"/>
                    <a:pt x="1942" y="19496"/>
                    <a:pt x="1942" y="19484"/>
                  </a:cubicBezTo>
                  <a:lnTo>
                    <a:pt x="1942" y="19460"/>
                  </a:lnTo>
                  <a:cubicBezTo>
                    <a:pt x="1906" y="19306"/>
                    <a:pt x="1894" y="19163"/>
                    <a:pt x="1882" y="19008"/>
                  </a:cubicBezTo>
                  <a:cubicBezTo>
                    <a:pt x="1858" y="18841"/>
                    <a:pt x="1858" y="18698"/>
                    <a:pt x="1858" y="18544"/>
                  </a:cubicBezTo>
                  <a:lnTo>
                    <a:pt x="1858" y="18532"/>
                  </a:lnTo>
                  <a:cubicBezTo>
                    <a:pt x="1882" y="18472"/>
                    <a:pt x="1882" y="18401"/>
                    <a:pt x="1894" y="18341"/>
                  </a:cubicBezTo>
                  <a:cubicBezTo>
                    <a:pt x="1906" y="18210"/>
                    <a:pt x="1942" y="18091"/>
                    <a:pt x="1966" y="17972"/>
                  </a:cubicBezTo>
                  <a:cubicBezTo>
                    <a:pt x="1977" y="17913"/>
                    <a:pt x="2001" y="17865"/>
                    <a:pt x="2013" y="17817"/>
                  </a:cubicBezTo>
                  <a:cubicBezTo>
                    <a:pt x="2025" y="17805"/>
                    <a:pt x="2025" y="17793"/>
                    <a:pt x="2025" y="17793"/>
                  </a:cubicBezTo>
                  <a:cubicBezTo>
                    <a:pt x="2073" y="17674"/>
                    <a:pt x="2132" y="17555"/>
                    <a:pt x="2192" y="17436"/>
                  </a:cubicBezTo>
                  <a:cubicBezTo>
                    <a:pt x="2311" y="17198"/>
                    <a:pt x="2454" y="16984"/>
                    <a:pt x="2597" y="16758"/>
                  </a:cubicBezTo>
                  <a:cubicBezTo>
                    <a:pt x="2597" y="16746"/>
                    <a:pt x="2608" y="16746"/>
                    <a:pt x="2608" y="16734"/>
                  </a:cubicBezTo>
                  <a:cubicBezTo>
                    <a:pt x="2632" y="16674"/>
                    <a:pt x="2680" y="16615"/>
                    <a:pt x="2728" y="16555"/>
                  </a:cubicBezTo>
                  <a:cubicBezTo>
                    <a:pt x="2811" y="16436"/>
                    <a:pt x="2906" y="16329"/>
                    <a:pt x="2989" y="16210"/>
                  </a:cubicBezTo>
                  <a:cubicBezTo>
                    <a:pt x="3394" y="15722"/>
                    <a:pt x="3811" y="15246"/>
                    <a:pt x="4204" y="14734"/>
                  </a:cubicBezTo>
                  <a:cubicBezTo>
                    <a:pt x="5252" y="13388"/>
                    <a:pt x="6109" y="11959"/>
                    <a:pt x="6657" y="10316"/>
                  </a:cubicBezTo>
                  <a:lnTo>
                    <a:pt x="6657" y="10304"/>
                  </a:lnTo>
                  <a:cubicBezTo>
                    <a:pt x="7419" y="8042"/>
                    <a:pt x="7490" y="5566"/>
                    <a:pt x="7264" y="3208"/>
                  </a:cubicBezTo>
                  <a:cubicBezTo>
                    <a:pt x="7192" y="2411"/>
                    <a:pt x="7085" y="1625"/>
                    <a:pt x="6954" y="851"/>
                  </a:cubicBezTo>
                  <a:cubicBezTo>
                    <a:pt x="6865" y="415"/>
                    <a:pt x="6566" y="0"/>
                    <a:pt x="6096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2339875" y="2370375"/>
              <a:ext cx="594425" cy="620600"/>
            </a:xfrm>
            <a:custGeom>
              <a:avLst/>
              <a:gdLst/>
              <a:ahLst/>
              <a:cxnLst/>
              <a:rect l="l" t="t" r="r" b="b"/>
              <a:pathLst>
                <a:path w="23777" h="24824" extrusionOk="0">
                  <a:moveTo>
                    <a:pt x="20800" y="1"/>
                  </a:moveTo>
                  <a:cubicBezTo>
                    <a:pt x="20673" y="1"/>
                    <a:pt x="20543" y="30"/>
                    <a:pt x="20419" y="95"/>
                  </a:cubicBezTo>
                  <a:cubicBezTo>
                    <a:pt x="20026" y="321"/>
                    <a:pt x="19764" y="845"/>
                    <a:pt x="20003" y="1286"/>
                  </a:cubicBezTo>
                  <a:cubicBezTo>
                    <a:pt x="20336" y="1917"/>
                    <a:pt x="20634" y="2572"/>
                    <a:pt x="20884" y="3227"/>
                  </a:cubicBezTo>
                  <a:cubicBezTo>
                    <a:pt x="20943" y="3369"/>
                    <a:pt x="20991" y="3524"/>
                    <a:pt x="21050" y="3667"/>
                  </a:cubicBezTo>
                  <a:cubicBezTo>
                    <a:pt x="21074" y="3750"/>
                    <a:pt x="21098" y="3822"/>
                    <a:pt x="21122" y="3893"/>
                  </a:cubicBezTo>
                  <a:cubicBezTo>
                    <a:pt x="21134" y="3905"/>
                    <a:pt x="21169" y="4024"/>
                    <a:pt x="21181" y="4060"/>
                  </a:cubicBezTo>
                  <a:cubicBezTo>
                    <a:pt x="21288" y="4381"/>
                    <a:pt x="21372" y="4715"/>
                    <a:pt x="21467" y="5060"/>
                  </a:cubicBezTo>
                  <a:cubicBezTo>
                    <a:pt x="21634" y="5739"/>
                    <a:pt x="21765" y="6441"/>
                    <a:pt x="21848" y="7144"/>
                  </a:cubicBezTo>
                  <a:cubicBezTo>
                    <a:pt x="21884" y="7465"/>
                    <a:pt x="21931" y="7799"/>
                    <a:pt x="21943" y="8120"/>
                  </a:cubicBezTo>
                  <a:lnTo>
                    <a:pt x="21943" y="8132"/>
                  </a:lnTo>
                  <a:lnTo>
                    <a:pt x="21943" y="8156"/>
                  </a:lnTo>
                  <a:lnTo>
                    <a:pt x="21943" y="8299"/>
                  </a:lnTo>
                  <a:lnTo>
                    <a:pt x="21943" y="8311"/>
                  </a:lnTo>
                  <a:cubicBezTo>
                    <a:pt x="21955" y="8394"/>
                    <a:pt x="21955" y="8465"/>
                    <a:pt x="21955" y="8537"/>
                  </a:cubicBezTo>
                  <a:cubicBezTo>
                    <a:pt x="21967" y="8727"/>
                    <a:pt x="21967" y="8930"/>
                    <a:pt x="21967" y="9108"/>
                  </a:cubicBezTo>
                  <a:cubicBezTo>
                    <a:pt x="21955" y="9787"/>
                    <a:pt x="21908" y="10489"/>
                    <a:pt x="21824" y="11168"/>
                  </a:cubicBezTo>
                  <a:cubicBezTo>
                    <a:pt x="21777" y="11513"/>
                    <a:pt x="21729" y="11847"/>
                    <a:pt x="21658" y="12180"/>
                  </a:cubicBezTo>
                  <a:lnTo>
                    <a:pt x="21658" y="12228"/>
                  </a:lnTo>
                  <a:cubicBezTo>
                    <a:pt x="21658" y="12263"/>
                    <a:pt x="21646" y="12299"/>
                    <a:pt x="21646" y="12323"/>
                  </a:cubicBezTo>
                  <a:cubicBezTo>
                    <a:pt x="21634" y="12406"/>
                    <a:pt x="21598" y="12478"/>
                    <a:pt x="21586" y="12561"/>
                  </a:cubicBezTo>
                  <a:cubicBezTo>
                    <a:pt x="21550" y="12740"/>
                    <a:pt x="21491" y="12918"/>
                    <a:pt x="21455" y="13097"/>
                  </a:cubicBezTo>
                  <a:cubicBezTo>
                    <a:pt x="21253" y="13764"/>
                    <a:pt x="21038" y="14406"/>
                    <a:pt x="20753" y="15038"/>
                  </a:cubicBezTo>
                  <a:cubicBezTo>
                    <a:pt x="20693" y="15204"/>
                    <a:pt x="20622" y="15359"/>
                    <a:pt x="20538" y="15502"/>
                  </a:cubicBezTo>
                  <a:cubicBezTo>
                    <a:pt x="20503" y="15573"/>
                    <a:pt x="20467" y="15633"/>
                    <a:pt x="20443" y="15716"/>
                  </a:cubicBezTo>
                  <a:lnTo>
                    <a:pt x="20443" y="15728"/>
                  </a:lnTo>
                  <a:cubicBezTo>
                    <a:pt x="20443" y="15740"/>
                    <a:pt x="20419" y="15740"/>
                    <a:pt x="20419" y="15764"/>
                  </a:cubicBezTo>
                  <a:lnTo>
                    <a:pt x="20419" y="15776"/>
                  </a:lnTo>
                  <a:lnTo>
                    <a:pt x="20419" y="15788"/>
                  </a:lnTo>
                  <a:cubicBezTo>
                    <a:pt x="20419" y="15800"/>
                    <a:pt x="20407" y="15823"/>
                    <a:pt x="20407" y="15823"/>
                  </a:cubicBezTo>
                  <a:cubicBezTo>
                    <a:pt x="20241" y="16133"/>
                    <a:pt x="20062" y="16431"/>
                    <a:pt x="19883" y="16728"/>
                  </a:cubicBezTo>
                  <a:cubicBezTo>
                    <a:pt x="19526" y="17312"/>
                    <a:pt x="19145" y="17847"/>
                    <a:pt x="18717" y="18359"/>
                  </a:cubicBezTo>
                  <a:cubicBezTo>
                    <a:pt x="18610" y="18502"/>
                    <a:pt x="18502" y="18633"/>
                    <a:pt x="18383" y="18752"/>
                  </a:cubicBezTo>
                  <a:cubicBezTo>
                    <a:pt x="18359" y="18776"/>
                    <a:pt x="18336" y="18812"/>
                    <a:pt x="18312" y="18836"/>
                  </a:cubicBezTo>
                  <a:lnTo>
                    <a:pt x="18300" y="18859"/>
                  </a:lnTo>
                  <a:lnTo>
                    <a:pt x="18300" y="18871"/>
                  </a:lnTo>
                  <a:cubicBezTo>
                    <a:pt x="18276" y="18871"/>
                    <a:pt x="18276" y="18883"/>
                    <a:pt x="18276" y="18883"/>
                  </a:cubicBezTo>
                  <a:lnTo>
                    <a:pt x="18145" y="19014"/>
                  </a:lnTo>
                  <a:cubicBezTo>
                    <a:pt x="17919" y="19252"/>
                    <a:pt x="17681" y="19490"/>
                    <a:pt x="17431" y="19717"/>
                  </a:cubicBezTo>
                  <a:cubicBezTo>
                    <a:pt x="16943" y="20181"/>
                    <a:pt x="16407" y="20598"/>
                    <a:pt x="15835" y="20979"/>
                  </a:cubicBezTo>
                  <a:cubicBezTo>
                    <a:pt x="15776" y="21026"/>
                    <a:pt x="15704" y="21074"/>
                    <a:pt x="15645" y="21122"/>
                  </a:cubicBezTo>
                  <a:cubicBezTo>
                    <a:pt x="15621" y="21134"/>
                    <a:pt x="15621" y="21145"/>
                    <a:pt x="15597" y="21145"/>
                  </a:cubicBezTo>
                  <a:lnTo>
                    <a:pt x="15585" y="21145"/>
                  </a:lnTo>
                  <a:cubicBezTo>
                    <a:pt x="15585" y="21157"/>
                    <a:pt x="15573" y="21157"/>
                    <a:pt x="15573" y="21157"/>
                  </a:cubicBezTo>
                  <a:cubicBezTo>
                    <a:pt x="15419" y="21264"/>
                    <a:pt x="15276" y="21360"/>
                    <a:pt x="15109" y="21443"/>
                  </a:cubicBezTo>
                  <a:cubicBezTo>
                    <a:pt x="14823" y="21610"/>
                    <a:pt x="14526" y="21753"/>
                    <a:pt x="14228" y="21907"/>
                  </a:cubicBezTo>
                  <a:cubicBezTo>
                    <a:pt x="13918" y="22050"/>
                    <a:pt x="13609" y="22205"/>
                    <a:pt x="13276" y="22324"/>
                  </a:cubicBezTo>
                  <a:cubicBezTo>
                    <a:pt x="13145" y="22384"/>
                    <a:pt x="13002" y="22443"/>
                    <a:pt x="12847" y="22491"/>
                  </a:cubicBezTo>
                  <a:cubicBezTo>
                    <a:pt x="12799" y="22503"/>
                    <a:pt x="12775" y="22503"/>
                    <a:pt x="12740" y="22515"/>
                  </a:cubicBezTo>
                  <a:cubicBezTo>
                    <a:pt x="12728" y="22515"/>
                    <a:pt x="12716" y="22527"/>
                    <a:pt x="12704" y="22527"/>
                  </a:cubicBezTo>
                  <a:cubicBezTo>
                    <a:pt x="12609" y="22562"/>
                    <a:pt x="12502" y="22586"/>
                    <a:pt x="12418" y="22622"/>
                  </a:cubicBezTo>
                  <a:cubicBezTo>
                    <a:pt x="11704" y="22824"/>
                    <a:pt x="10954" y="22943"/>
                    <a:pt x="10216" y="23027"/>
                  </a:cubicBezTo>
                  <a:lnTo>
                    <a:pt x="10108" y="23027"/>
                  </a:lnTo>
                  <a:cubicBezTo>
                    <a:pt x="10025" y="23039"/>
                    <a:pt x="9942" y="23039"/>
                    <a:pt x="9858" y="23039"/>
                  </a:cubicBezTo>
                  <a:cubicBezTo>
                    <a:pt x="9751" y="23044"/>
                    <a:pt x="9650" y="23047"/>
                    <a:pt x="9552" y="23047"/>
                  </a:cubicBezTo>
                  <a:cubicBezTo>
                    <a:pt x="9454" y="23047"/>
                    <a:pt x="9358" y="23044"/>
                    <a:pt x="9263" y="23039"/>
                  </a:cubicBezTo>
                  <a:cubicBezTo>
                    <a:pt x="8894" y="23027"/>
                    <a:pt x="8537" y="22991"/>
                    <a:pt x="8180" y="22931"/>
                  </a:cubicBezTo>
                  <a:cubicBezTo>
                    <a:pt x="8132" y="22931"/>
                    <a:pt x="8096" y="22931"/>
                    <a:pt x="8061" y="22919"/>
                  </a:cubicBezTo>
                  <a:cubicBezTo>
                    <a:pt x="8037" y="22919"/>
                    <a:pt x="8013" y="22908"/>
                    <a:pt x="7977" y="22908"/>
                  </a:cubicBezTo>
                  <a:lnTo>
                    <a:pt x="7965" y="22908"/>
                  </a:lnTo>
                  <a:cubicBezTo>
                    <a:pt x="7918" y="22908"/>
                    <a:pt x="7834" y="22872"/>
                    <a:pt x="7799" y="22872"/>
                  </a:cubicBezTo>
                  <a:cubicBezTo>
                    <a:pt x="7608" y="22824"/>
                    <a:pt x="7418" y="22765"/>
                    <a:pt x="7239" y="22705"/>
                  </a:cubicBezTo>
                  <a:cubicBezTo>
                    <a:pt x="6906" y="22610"/>
                    <a:pt x="6608" y="22491"/>
                    <a:pt x="6298" y="22336"/>
                  </a:cubicBezTo>
                  <a:cubicBezTo>
                    <a:pt x="6298" y="22336"/>
                    <a:pt x="6287" y="22324"/>
                    <a:pt x="6275" y="22324"/>
                  </a:cubicBezTo>
                  <a:cubicBezTo>
                    <a:pt x="6239" y="22324"/>
                    <a:pt x="6227" y="22312"/>
                    <a:pt x="6191" y="22288"/>
                  </a:cubicBezTo>
                  <a:lnTo>
                    <a:pt x="5977" y="22157"/>
                  </a:lnTo>
                  <a:lnTo>
                    <a:pt x="5572" y="21896"/>
                  </a:lnTo>
                  <a:cubicBezTo>
                    <a:pt x="5298" y="21717"/>
                    <a:pt x="5048" y="21503"/>
                    <a:pt x="4810" y="21300"/>
                  </a:cubicBezTo>
                  <a:cubicBezTo>
                    <a:pt x="4810" y="21276"/>
                    <a:pt x="4798" y="21276"/>
                    <a:pt x="4798" y="21276"/>
                  </a:cubicBezTo>
                  <a:lnTo>
                    <a:pt x="4786" y="21264"/>
                  </a:lnTo>
                  <a:lnTo>
                    <a:pt x="4739" y="21217"/>
                  </a:lnTo>
                  <a:lnTo>
                    <a:pt x="4572" y="21062"/>
                  </a:lnTo>
                  <a:cubicBezTo>
                    <a:pt x="4453" y="20919"/>
                    <a:pt x="4334" y="20800"/>
                    <a:pt x="4215" y="20669"/>
                  </a:cubicBezTo>
                  <a:cubicBezTo>
                    <a:pt x="4012" y="20431"/>
                    <a:pt x="3810" y="20181"/>
                    <a:pt x="3620" y="19907"/>
                  </a:cubicBezTo>
                  <a:cubicBezTo>
                    <a:pt x="3572" y="19848"/>
                    <a:pt x="3512" y="19776"/>
                    <a:pt x="3477" y="19705"/>
                  </a:cubicBezTo>
                  <a:cubicBezTo>
                    <a:pt x="3453" y="19705"/>
                    <a:pt x="3453" y="19693"/>
                    <a:pt x="3441" y="19669"/>
                  </a:cubicBezTo>
                  <a:cubicBezTo>
                    <a:pt x="3441" y="19669"/>
                    <a:pt x="3429" y="19657"/>
                    <a:pt x="3429" y="19645"/>
                  </a:cubicBezTo>
                  <a:cubicBezTo>
                    <a:pt x="3417" y="19645"/>
                    <a:pt x="3417" y="19633"/>
                    <a:pt x="3417" y="19633"/>
                  </a:cubicBezTo>
                  <a:cubicBezTo>
                    <a:pt x="3322" y="19490"/>
                    <a:pt x="3239" y="19348"/>
                    <a:pt x="3155" y="19217"/>
                  </a:cubicBezTo>
                  <a:cubicBezTo>
                    <a:pt x="3000" y="18931"/>
                    <a:pt x="2846" y="18633"/>
                    <a:pt x="2715" y="18336"/>
                  </a:cubicBezTo>
                  <a:cubicBezTo>
                    <a:pt x="2584" y="18026"/>
                    <a:pt x="2465" y="17728"/>
                    <a:pt x="2346" y="17407"/>
                  </a:cubicBezTo>
                  <a:cubicBezTo>
                    <a:pt x="2310" y="17324"/>
                    <a:pt x="2286" y="17252"/>
                    <a:pt x="2250" y="17157"/>
                  </a:cubicBezTo>
                  <a:lnTo>
                    <a:pt x="2250" y="17145"/>
                  </a:lnTo>
                  <a:lnTo>
                    <a:pt x="2250" y="17133"/>
                  </a:lnTo>
                  <a:lnTo>
                    <a:pt x="2250" y="17109"/>
                  </a:lnTo>
                  <a:lnTo>
                    <a:pt x="2250" y="17097"/>
                  </a:lnTo>
                  <a:cubicBezTo>
                    <a:pt x="2238" y="17085"/>
                    <a:pt x="2238" y="17085"/>
                    <a:pt x="2238" y="17062"/>
                  </a:cubicBezTo>
                  <a:cubicBezTo>
                    <a:pt x="2191" y="16907"/>
                    <a:pt x="2131" y="16728"/>
                    <a:pt x="2084" y="16562"/>
                  </a:cubicBezTo>
                  <a:cubicBezTo>
                    <a:pt x="2012" y="16252"/>
                    <a:pt x="1917" y="15942"/>
                    <a:pt x="1869" y="15609"/>
                  </a:cubicBezTo>
                  <a:cubicBezTo>
                    <a:pt x="1786" y="15204"/>
                    <a:pt x="1414" y="14872"/>
                    <a:pt x="1005" y="14872"/>
                  </a:cubicBezTo>
                  <a:cubicBezTo>
                    <a:pt x="944" y="14872"/>
                    <a:pt x="883" y="14879"/>
                    <a:pt x="822" y="14895"/>
                  </a:cubicBezTo>
                  <a:cubicBezTo>
                    <a:pt x="345" y="15014"/>
                    <a:pt x="0" y="15466"/>
                    <a:pt x="107" y="15954"/>
                  </a:cubicBezTo>
                  <a:cubicBezTo>
                    <a:pt x="691" y="18776"/>
                    <a:pt x="2107" y="21610"/>
                    <a:pt x="4513" y="23300"/>
                  </a:cubicBezTo>
                  <a:cubicBezTo>
                    <a:pt x="6036" y="24373"/>
                    <a:pt x="7802" y="24824"/>
                    <a:pt x="9592" y="24824"/>
                  </a:cubicBezTo>
                  <a:cubicBezTo>
                    <a:pt x="11020" y="24824"/>
                    <a:pt x="12464" y="24537"/>
                    <a:pt x="13811" y="24051"/>
                  </a:cubicBezTo>
                  <a:cubicBezTo>
                    <a:pt x="16585" y="23039"/>
                    <a:pt x="18991" y="21122"/>
                    <a:pt x="20741" y="18752"/>
                  </a:cubicBezTo>
                  <a:cubicBezTo>
                    <a:pt x="21181" y="18169"/>
                    <a:pt x="21574" y="17550"/>
                    <a:pt x="21908" y="16907"/>
                  </a:cubicBezTo>
                  <a:cubicBezTo>
                    <a:pt x="22979" y="14907"/>
                    <a:pt x="23634" y="12692"/>
                    <a:pt x="23717" y="10418"/>
                  </a:cubicBezTo>
                  <a:cubicBezTo>
                    <a:pt x="23753" y="9846"/>
                    <a:pt x="23777" y="9299"/>
                    <a:pt x="23753" y="8727"/>
                  </a:cubicBezTo>
                  <a:cubicBezTo>
                    <a:pt x="23717" y="6251"/>
                    <a:pt x="23134" y="3774"/>
                    <a:pt x="22110" y="1524"/>
                  </a:cubicBezTo>
                  <a:cubicBezTo>
                    <a:pt x="21955" y="1191"/>
                    <a:pt x="21788" y="845"/>
                    <a:pt x="21610" y="512"/>
                  </a:cubicBezTo>
                  <a:cubicBezTo>
                    <a:pt x="21463" y="209"/>
                    <a:pt x="21140" y="1"/>
                    <a:pt x="20800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2424100" y="3010875"/>
              <a:ext cx="574500" cy="304275"/>
            </a:xfrm>
            <a:custGeom>
              <a:avLst/>
              <a:gdLst/>
              <a:ahLst/>
              <a:cxnLst/>
              <a:rect l="l" t="t" r="r" b="b"/>
              <a:pathLst>
                <a:path w="22980" h="12171" extrusionOk="0">
                  <a:moveTo>
                    <a:pt x="13021" y="0"/>
                  </a:moveTo>
                  <a:cubicBezTo>
                    <a:pt x="10304" y="0"/>
                    <a:pt x="7549" y="904"/>
                    <a:pt x="5323" y="2360"/>
                  </a:cubicBezTo>
                  <a:cubicBezTo>
                    <a:pt x="3287" y="3634"/>
                    <a:pt x="1548" y="5348"/>
                    <a:pt x="251" y="7384"/>
                  </a:cubicBezTo>
                  <a:cubicBezTo>
                    <a:pt x="1" y="7789"/>
                    <a:pt x="120" y="8384"/>
                    <a:pt x="536" y="8622"/>
                  </a:cubicBezTo>
                  <a:cubicBezTo>
                    <a:pt x="688" y="8709"/>
                    <a:pt x="856" y="8753"/>
                    <a:pt x="1022" y="8753"/>
                  </a:cubicBezTo>
                  <a:cubicBezTo>
                    <a:pt x="1313" y="8753"/>
                    <a:pt x="1596" y="8617"/>
                    <a:pt x="1763" y="8337"/>
                  </a:cubicBezTo>
                  <a:cubicBezTo>
                    <a:pt x="2036" y="7920"/>
                    <a:pt x="2322" y="7527"/>
                    <a:pt x="2620" y="7134"/>
                  </a:cubicBezTo>
                  <a:cubicBezTo>
                    <a:pt x="2679" y="7063"/>
                    <a:pt x="2715" y="7003"/>
                    <a:pt x="2775" y="6932"/>
                  </a:cubicBezTo>
                  <a:cubicBezTo>
                    <a:pt x="2775" y="6908"/>
                    <a:pt x="2775" y="6908"/>
                    <a:pt x="2798" y="6896"/>
                  </a:cubicBezTo>
                  <a:lnTo>
                    <a:pt x="2810" y="6884"/>
                  </a:lnTo>
                  <a:cubicBezTo>
                    <a:pt x="2858" y="6824"/>
                    <a:pt x="2894" y="6777"/>
                    <a:pt x="2941" y="6717"/>
                  </a:cubicBezTo>
                  <a:cubicBezTo>
                    <a:pt x="3108" y="6527"/>
                    <a:pt x="3287" y="6348"/>
                    <a:pt x="3453" y="6170"/>
                  </a:cubicBezTo>
                  <a:cubicBezTo>
                    <a:pt x="3775" y="5824"/>
                    <a:pt x="4132" y="5503"/>
                    <a:pt x="4489" y="5181"/>
                  </a:cubicBezTo>
                  <a:cubicBezTo>
                    <a:pt x="4668" y="5027"/>
                    <a:pt x="4858" y="4860"/>
                    <a:pt x="5061" y="4705"/>
                  </a:cubicBezTo>
                  <a:cubicBezTo>
                    <a:pt x="5132" y="4646"/>
                    <a:pt x="5215" y="4574"/>
                    <a:pt x="5311" y="4515"/>
                  </a:cubicBezTo>
                  <a:cubicBezTo>
                    <a:pt x="5358" y="4467"/>
                    <a:pt x="5394" y="4443"/>
                    <a:pt x="5442" y="4407"/>
                  </a:cubicBezTo>
                  <a:cubicBezTo>
                    <a:pt x="5442" y="4407"/>
                    <a:pt x="5501" y="4384"/>
                    <a:pt x="5537" y="4348"/>
                  </a:cubicBezTo>
                  <a:cubicBezTo>
                    <a:pt x="5537" y="4336"/>
                    <a:pt x="5549" y="4336"/>
                    <a:pt x="5549" y="4336"/>
                  </a:cubicBezTo>
                  <a:cubicBezTo>
                    <a:pt x="5549" y="4324"/>
                    <a:pt x="5561" y="4324"/>
                    <a:pt x="5561" y="4324"/>
                  </a:cubicBezTo>
                  <a:cubicBezTo>
                    <a:pt x="6335" y="3788"/>
                    <a:pt x="7156" y="3324"/>
                    <a:pt x="8002" y="2955"/>
                  </a:cubicBezTo>
                  <a:cubicBezTo>
                    <a:pt x="8228" y="2848"/>
                    <a:pt x="8466" y="2764"/>
                    <a:pt x="8692" y="2669"/>
                  </a:cubicBezTo>
                  <a:cubicBezTo>
                    <a:pt x="8716" y="2657"/>
                    <a:pt x="8752" y="2657"/>
                    <a:pt x="8775" y="2645"/>
                  </a:cubicBezTo>
                  <a:lnTo>
                    <a:pt x="8811" y="2645"/>
                  </a:lnTo>
                  <a:cubicBezTo>
                    <a:pt x="8823" y="2622"/>
                    <a:pt x="8823" y="2622"/>
                    <a:pt x="8835" y="2622"/>
                  </a:cubicBezTo>
                  <a:lnTo>
                    <a:pt x="8847" y="2622"/>
                  </a:lnTo>
                  <a:cubicBezTo>
                    <a:pt x="8990" y="2586"/>
                    <a:pt x="9109" y="2538"/>
                    <a:pt x="9240" y="2491"/>
                  </a:cubicBezTo>
                  <a:cubicBezTo>
                    <a:pt x="9716" y="2348"/>
                    <a:pt x="10192" y="2205"/>
                    <a:pt x="10669" y="2121"/>
                  </a:cubicBezTo>
                  <a:cubicBezTo>
                    <a:pt x="11133" y="2014"/>
                    <a:pt x="11585" y="1955"/>
                    <a:pt x="12050" y="1907"/>
                  </a:cubicBezTo>
                  <a:lnTo>
                    <a:pt x="12097" y="1907"/>
                  </a:lnTo>
                  <a:cubicBezTo>
                    <a:pt x="12157" y="1907"/>
                    <a:pt x="12216" y="1895"/>
                    <a:pt x="12276" y="1895"/>
                  </a:cubicBezTo>
                  <a:cubicBezTo>
                    <a:pt x="12383" y="1895"/>
                    <a:pt x="12478" y="1883"/>
                    <a:pt x="12585" y="1883"/>
                  </a:cubicBezTo>
                  <a:cubicBezTo>
                    <a:pt x="12661" y="1875"/>
                    <a:pt x="12738" y="1873"/>
                    <a:pt x="12815" y="1873"/>
                  </a:cubicBezTo>
                  <a:cubicBezTo>
                    <a:pt x="12969" y="1873"/>
                    <a:pt x="13125" y="1883"/>
                    <a:pt x="13276" y="1883"/>
                  </a:cubicBezTo>
                  <a:cubicBezTo>
                    <a:pt x="13728" y="1895"/>
                    <a:pt x="14181" y="1919"/>
                    <a:pt x="14645" y="2002"/>
                  </a:cubicBezTo>
                  <a:cubicBezTo>
                    <a:pt x="14681" y="2002"/>
                    <a:pt x="14836" y="2026"/>
                    <a:pt x="14848" y="2026"/>
                  </a:cubicBezTo>
                  <a:cubicBezTo>
                    <a:pt x="14919" y="2038"/>
                    <a:pt x="15002" y="2062"/>
                    <a:pt x="15086" y="2074"/>
                  </a:cubicBezTo>
                  <a:cubicBezTo>
                    <a:pt x="15324" y="2121"/>
                    <a:pt x="15550" y="2181"/>
                    <a:pt x="15788" y="2252"/>
                  </a:cubicBezTo>
                  <a:cubicBezTo>
                    <a:pt x="15991" y="2312"/>
                    <a:pt x="16205" y="2383"/>
                    <a:pt x="16395" y="2455"/>
                  </a:cubicBezTo>
                  <a:cubicBezTo>
                    <a:pt x="16503" y="2502"/>
                    <a:pt x="16586" y="2538"/>
                    <a:pt x="16681" y="2574"/>
                  </a:cubicBezTo>
                  <a:cubicBezTo>
                    <a:pt x="16729" y="2598"/>
                    <a:pt x="16776" y="2622"/>
                    <a:pt x="16812" y="2633"/>
                  </a:cubicBezTo>
                  <a:lnTo>
                    <a:pt x="16860" y="2633"/>
                  </a:lnTo>
                  <a:cubicBezTo>
                    <a:pt x="16860" y="2633"/>
                    <a:pt x="16872" y="2633"/>
                    <a:pt x="16895" y="2657"/>
                  </a:cubicBezTo>
                  <a:cubicBezTo>
                    <a:pt x="17288" y="2860"/>
                    <a:pt x="17681" y="3086"/>
                    <a:pt x="18050" y="3348"/>
                  </a:cubicBezTo>
                  <a:cubicBezTo>
                    <a:pt x="18122" y="3419"/>
                    <a:pt x="18217" y="3479"/>
                    <a:pt x="18289" y="3538"/>
                  </a:cubicBezTo>
                  <a:cubicBezTo>
                    <a:pt x="18289" y="3550"/>
                    <a:pt x="18300" y="3550"/>
                    <a:pt x="18300" y="3550"/>
                  </a:cubicBezTo>
                  <a:lnTo>
                    <a:pt x="18324" y="3550"/>
                  </a:lnTo>
                  <a:cubicBezTo>
                    <a:pt x="18348" y="3598"/>
                    <a:pt x="18396" y="3622"/>
                    <a:pt x="18419" y="3657"/>
                  </a:cubicBezTo>
                  <a:cubicBezTo>
                    <a:pt x="18598" y="3812"/>
                    <a:pt x="18777" y="3991"/>
                    <a:pt x="18943" y="4169"/>
                  </a:cubicBezTo>
                  <a:cubicBezTo>
                    <a:pt x="19110" y="4348"/>
                    <a:pt x="19253" y="4527"/>
                    <a:pt x="19396" y="4705"/>
                  </a:cubicBezTo>
                  <a:cubicBezTo>
                    <a:pt x="19408" y="4729"/>
                    <a:pt x="19420" y="4753"/>
                    <a:pt x="19432" y="4765"/>
                  </a:cubicBezTo>
                  <a:cubicBezTo>
                    <a:pt x="19455" y="4788"/>
                    <a:pt x="19467" y="4788"/>
                    <a:pt x="19467" y="4800"/>
                  </a:cubicBezTo>
                  <a:cubicBezTo>
                    <a:pt x="19479" y="4800"/>
                    <a:pt x="19479" y="4812"/>
                    <a:pt x="19491" y="4824"/>
                  </a:cubicBezTo>
                  <a:cubicBezTo>
                    <a:pt x="19574" y="4943"/>
                    <a:pt x="19646" y="5050"/>
                    <a:pt x="19717" y="5169"/>
                  </a:cubicBezTo>
                  <a:cubicBezTo>
                    <a:pt x="20003" y="5634"/>
                    <a:pt x="20241" y="6122"/>
                    <a:pt x="20432" y="6634"/>
                  </a:cubicBezTo>
                  <a:cubicBezTo>
                    <a:pt x="20444" y="6658"/>
                    <a:pt x="20444" y="6693"/>
                    <a:pt x="20467" y="6717"/>
                  </a:cubicBezTo>
                  <a:lnTo>
                    <a:pt x="20479" y="6765"/>
                  </a:lnTo>
                  <a:cubicBezTo>
                    <a:pt x="20491" y="6813"/>
                    <a:pt x="20527" y="6860"/>
                    <a:pt x="20527" y="6884"/>
                  </a:cubicBezTo>
                  <a:cubicBezTo>
                    <a:pt x="20563" y="7003"/>
                    <a:pt x="20598" y="7134"/>
                    <a:pt x="20646" y="7265"/>
                  </a:cubicBezTo>
                  <a:cubicBezTo>
                    <a:pt x="20729" y="7539"/>
                    <a:pt x="20789" y="7801"/>
                    <a:pt x="20848" y="8075"/>
                  </a:cubicBezTo>
                  <a:cubicBezTo>
                    <a:pt x="20908" y="8337"/>
                    <a:pt x="20956" y="8610"/>
                    <a:pt x="21003" y="8896"/>
                  </a:cubicBezTo>
                  <a:cubicBezTo>
                    <a:pt x="21027" y="9027"/>
                    <a:pt x="21039" y="9170"/>
                    <a:pt x="21063" y="9301"/>
                  </a:cubicBezTo>
                  <a:cubicBezTo>
                    <a:pt x="21063" y="9360"/>
                    <a:pt x="21075" y="9408"/>
                    <a:pt x="21075" y="9468"/>
                  </a:cubicBezTo>
                  <a:lnTo>
                    <a:pt x="21075" y="9515"/>
                  </a:lnTo>
                  <a:lnTo>
                    <a:pt x="21075" y="9527"/>
                  </a:lnTo>
                  <a:lnTo>
                    <a:pt x="21075" y="9563"/>
                  </a:lnTo>
                  <a:cubicBezTo>
                    <a:pt x="21098" y="10122"/>
                    <a:pt x="21122" y="10682"/>
                    <a:pt x="21086" y="11230"/>
                  </a:cubicBezTo>
                  <a:cubicBezTo>
                    <a:pt x="21063" y="11694"/>
                    <a:pt x="21444" y="12170"/>
                    <a:pt x="21932" y="12170"/>
                  </a:cubicBezTo>
                  <a:cubicBezTo>
                    <a:pt x="22432" y="12170"/>
                    <a:pt x="22849" y="11825"/>
                    <a:pt x="22872" y="11313"/>
                  </a:cubicBezTo>
                  <a:cubicBezTo>
                    <a:pt x="22980" y="9158"/>
                    <a:pt x="22634" y="6920"/>
                    <a:pt x="21658" y="4979"/>
                  </a:cubicBezTo>
                  <a:cubicBezTo>
                    <a:pt x="20682" y="3038"/>
                    <a:pt x="19098" y="1586"/>
                    <a:pt x="17098" y="764"/>
                  </a:cubicBezTo>
                  <a:cubicBezTo>
                    <a:pt x="15801" y="239"/>
                    <a:pt x="14416" y="0"/>
                    <a:pt x="13021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3506675" y="2682800"/>
              <a:ext cx="667675" cy="660500"/>
            </a:xfrm>
            <a:custGeom>
              <a:avLst/>
              <a:gdLst/>
              <a:ahLst/>
              <a:cxnLst/>
              <a:rect l="l" t="t" r="r" b="b"/>
              <a:pathLst>
                <a:path w="26707" h="26420" extrusionOk="0">
                  <a:moveTo>
                    <a:pt x="25730" y="0"/>
                  </a:moveTo>
                  <a:cubicBezTo>
                    <a:pt x="25667" y="0"/>
                    <a:pt x="25603" y="9"/>
                    <a:pt x="25539" y="28"/>
                  </a:cubicBezTo>
                  <a:cubicBezTo>
                    <a:pt x="23956" y="516"/>
                    <a:pt x="22861" y="1790"/>
                    <a:pt x="22325" y="3314"/>
                  </a:cubicBezTo>
                  <a:cubicBezTo>
                    <a:pt x="21729" y="5005"/>
                    <a:pt x="21908" y="6791"/>
                    <a:pt x="22087" y="8529"/>
                  </a:cubicBezTo>
                  <a:cubicBezTo>
                    <a:pt x="22182" y="9422"/>
                    <a:pt x="22241" y="10006"/>
                    <a:pt x="22230" y="10863"/>
                  </a:cubicBezTo>
                  <a:cubicBezTo>
                    <a:pt x="22206" y="11613"/>
                    <a:pt x="22134" y="12363"/>
                    <a:pt x="22015" y="13113"/>
                  </a:cubicBezTo>
                  <a:lnTo>
                    <a:pt x="21932" y="13601"/>
                  </a:lnTo>
                  <a:lnTo>
                    <a:pt x="21932" y="13613"/>
                  </a:lnTo>
                  <a:cubicBezTo>
                    <a:pt x="21908" y="13613"/>
                    <a:pt x="21908" y="13637"/>
                    <a:pt x="21908" y="13649"/>
                  </a:cubicBezTo>
                  <a:lnTo>
                    <a:pt x="21908" y="13661"/>
                  </a:lnTo>
                  <a:cubicBezTo>
                    <a:pt x="21908" y="13697"/>
                    <a:pt x="21896" y="13709"/>
                    <a:pt x="21896" y="13732"/>
                  </a:cubicBezTo>
                  <a:cubicBezTo>
                    <a:pt x="21872" y="13840"/>
                    <a:pt x="21849" y="13935"/>
                    <a:pt x="21825" y="14030"/>
                  </a:cubicBezTo>
                  <a:cubicBezTo>
                    <a:pt x="21729" y="14387"/>
                    <a:pt x="21634" y="14768"/>
                    <a:pt x="21515" y="15125"/>
                  </a:cubicBezTo>
                  <a:cubicBezTo>
                    <a:pt x="21277" y="15840"/>
                    <a:pt x="20991" y="16530"/>
                    <a:pt x="20658" y="17221"/>
                  </a:cubicBezTo>
                  <a:cubicBezTo>
                    <a:pt x="20646" y="17269"/>
                    <a:pt x="20634" y="17292"/>
                    <a:pt x="20622" y="17328"/>
                  </a:cubicBezTo>
                  <a:cubicBezTo>
                    <a:pt x="20622" y="17328"/>
                    <a:pt x="20598" y="17340"/>
                    <a:pt x="20598" y="17352"/>
                  </a:cubicBezTo>
                  <a:lnTo>
                    <a:pt x="20598" y="17364"/>
                  </a:lnTo>
                  <a:cubicBezTo>
                    <a:pt x="20598" y="17388"/>
                    <a:pt x="20586" y="17399"/>
                    <a:pt x="20586" y="17399"/>
                  </a:cubicBezTo>
                  <a:cubicBezTo>
                    <a:pt x="20563" y="17447"/>
                    <a:pt x="20539" y="17495"/>
                    <a:pt x="20515" y="17530"/>
                  </a:cubicBezTo>
                  <a:cubicBezTo>
                    <a:pt x="20444" y="17697"/>
                    <a:pt x="20336" y="17864"/>
                    <a:pt x="20241" y="18019"/>
                  </a:cubicBezTo>
                  <a:cubicBezTo>
                    <a:pt x="20063" y="18352"/>
                    <a:pt x="19860" y="18673"/>
                    <a:pt x="19646" y="18995"/>
                  </a:cubicBezTo>
                  <a:cubicBezTo>
                    <a:pt x="19229" y="19602"/>
                    <a:pt x="18777" y="20197"/>
                    <a:pt x="18277" y="20745"/>
                  </a:cubicBezTo>
                  <a:lnTo>
                    <a:pt x="18253" y="20781"/>
                  </a:lnTo>
                  <a:cubicBezTo>
                    <a:pt x="18241" y="20781"/>
                    <a:pt x="18241" y="20793"/>
                    <a:pt x="18241" y="20793"/>
                  </a:cubicBezTo>
                  <a:cubicBezTo>
                    <a:pt x="18241" y="20805"/>
                    <a:pt x="18217" y="20805"/>
                    <a:pt x="18217" y="20805"/>
                  </a:cubicBezTo>
                  <a:lnTo>
                    <a:pt x="18181" y="20852"/>
                  </a:lnTo>
                  <a:cubicBezTo>
                    <a:pt x="18122" y="20924"/>
                    <a:pt x="18062" y="20983"/>
                    <a:pt x="18003" y="21043"/>
                  </a:cubicBezTo>
                  <a:lnTo>
                    <a:pt x="17598" y="21448"/>
                  </a:lnTo>
                  <a:cubicBezTo>
                    <a:pt x="17312" y="21721"/>
                    <a:pt x="17050" y="21971"/>
                    <a:pt x="16753" y="22210"/>
                  </a:cubicBezTo>
                  <a:cubicBezTo>
                    <a:pt x="16467" y="22448"/>
                    <a:pt x="16169" y="22662"/>
                    <a:pt x="15860" y="22888"/>
                  </a:cubicBezTo>
                  <a:cubicBezTo>
                    <a:pt x="15717" y="22984"/>
                    <a:pt x="15598" y="23067"/>
                    <a:pt x="15467" y="23162"/>
                  </a:cubicBezTo>
                  <a:lnTo>
                    <a:pt x="15455" y="23162"/>
                  </a:lnTo>
                  <a:cubicBezTo>
                    <a:pt x="15455" y="23174"/>
                    <a:pt x="15443" y="23174"/>
                    <a:pt x="15443" y="23174"/>
                  </a:cubicBezTo>
                  <a:cubicBezTo>
                    <a:pt x="15419" y="23174"/>
                    <a:pt x="15419" y="23186"/>
                    <a:pt x="15407" y="23186"/>
                  </a:cubicBezTo>
                  <a:cubicBezTo>
                    <a:pt x="15383" y="23210"/>
                    <a:pt x="15336" y="23234"/>
                    <a:pt x="15324" y="23245"/>
                  </a:cubicBezTo>
                  <a:cubicBezTo>
                    <a:pt x="15241" y="23293"/>
                    <a:pt x="15157" y="23353"/>
                    <a:pt x="15062" y="23400"/>
                  </a:cubicBezTo>
                  <a:cubicBezTo>
                    <a:pt x="14740" y="23591"/>
                    <a:pt x="14395" y="23781"/>
                    <a:pt x="14038" y="23948"/>
                  </a:cubicBezTo>
                  <a:cubicBezTo>
                    <a:pt x="13859" y="24019"/>
                    <a:pt x="13693" y="24103"/>
                    <a:pt x="13514" y="24174"/>
                  </a:cubicBezTo>
                  <a:cubicBezTo>
                    <a:pt x="13431" y="24222"/>
                    <a:pt x="13336" y="24246"/>
                    <a:pt x="13252" y="24281"/>
                  </a:cubicBezTo>
                  <a:cubicBezTo>
                    <a:pt x="13216" y="24281"/>
                    <a:pt x="13181" y="24293"/>
                    <a:pt x="13145" y="24305"/>
                  </a:cubicBezTo>
                  <a:cubicBezTo>
                    <a:pt x="13133" y="24317"/>
                    <a:pt x="13133" y="24317"/>
                    <a:pt x="13121" y="24317"/>
                  </a:cubicBezTo>
                  <a:lnTo>
                    <a:pt x="13086" y="24317"/>
                  </a:lnTo>
                  <a:cubicBezTo>
                    <a:pt x="12716" y="24424"/>
                    <a:pt x="12359" y="24496"/>
                    <a:pt x="11990" y="24543"/>
                  </a:cubicBezTo>
                  <a:cubicBezTo>
                    <a:pt x="11966" y="24543"/>
                    <a:pt x="11812" y="24555"/>
                    <a:pt x="11776" y="24555"/>
                  </a:cubicBezTo>
                  <a:lnTo>
                    <a:pt x="11538" y="24555"/>
                  </a:lnTo>
                  <a:cubicBezTo>
                    <a:pt x="11431" y="24555"/>
                    <a:pt x="11335" y="24543"/>
                    <a:pt x="11228" y="24531"/>
                  </a:cubicBezTo>
                  <a:cubicBezTo>
                    <a:pt x="11181" y="24531"/>
                    <a:pt x="11157" y="24519"/>
                    <a:pt x="11109" y="24519"/>
                  </a:cubicBezTo>
                  <a:lnTo>
                    <a:pt x="11073" y="24519"/>
                  </a:lnTo>
                  <a:cubicBezTo>
                    <a:pt x="10895" y="24472"/>
                    <a:pt x="10716" y="24424"/>
                    <a:pt x="10561" y="24353"/>
                  </a:cubicBezTo>
                  <a:cubicBezTo>
                    <a:pt x="10514" y="24341"/>
                    <a:pt x="10466" y="24305"/>
                    <a:pt x="10419" y="24293"/>
                  </a:cubicBezTo>
                  <a:cubicBezTo>
                    <a:pt x="10419" y="24293"/>
                    <a:pt x="10407" y="24281"/>
                    <a:pt x="10395" y="24281"/>
                  </a:cubicBezTo>
                  <a:cubicBezTo>
                    <a:pt x="10395" y="24257"/>
                    <a:pt x="10383" y="24257"/>
                    <a:pt x="10383" y="24257"/>
                  </a:cubicBezTo>
                  <a:cubicBezTo>
                    <a:pt x="10359" y="24246"/>
                    <a:pt x="10335" y="24234"/>
                    <a:pt x="10335" y="24234"/>
                  </a:cubicBezTo>
                  <a:cubicBezTo>
                    <a:pt x="10276" y="24198"/>
                    <a:pt x="10216" y="24174"/>
                    <a:pt x="10168" y="24138"/>
                  </a:cubicBezTo>
                  <a:cubicBezTo>
                    <a:pt x="10026" y="24031"/>
                    <a:pt x="9871" y="23936"/>
                    <a:pt x="9740" y="23829"/>
                  </a:cubicBezTo>
                  <a:cubicBezTo>
                    <a:pt x="9692" y="23805"/>
                    <a:pt x="9633" y="23757"/>
                    <a:pt x="9585" y="23710"/>
                  </a:cubicBezTo>
                  <a:cubicBezTo>
                    <a:pt x="9573" y="23698"/>
                    <a:pt x="9561" y="23698"/>
                    <a:pt x="9549" y="23674"/>
                  </a:cubicBezTo>
                  <a:lnTo>
                    <a:pt x="9526" y="23662"/>
                  </a:lnTo>
                  <a:lnTo>
                    <a:pt x="9395" y="23531"/>
                  </a:lnTo>
                  <a:cubicBezTo>
                    <a:pt x="8847" y="22984"/>
                    <a:pt x="8383" y="22352"/>
                    <a:pt x="7918" y="21733"/>
                  </a:cubicBezTo>
                  <a:cubicBezTo>
                    <a:pt x="7478" y="21114"/>
                    <a:pt x="7013" y="20519"/>
                    <a:pt x="6489" y="19983"/>
                  </a:cubicBezTo>
                  <a:cubicBezTo>
                    <a:pt x="5989" y="19447"/>
                    <a:pt x="5442" y="18959"/>
                    <a:pt x="4906" y="18471"/>
                  </a:cubicBezTo>
                  <a:cubicBezTo>
                    <a:pt x="4382" y="17983"/>
                    <a:pt x="3846" y="17483"/>
                    <a:pt x="3370" y="16971"/>
                  </a:cubicBezTo>
                  <a:cubicBezTo>
                    <a:pt x="3120" y="16697"/>
                    <a:pt x="2894" y="16435"/>
                    <a:pt x="2679" y="16149"/>
                  </a:cubicBezTo>
                  <a:cubicBezTo>
                    <a:pt x="2620" y="16090"/>
                    <a:pt x="2584" y="16030"/>
                    <a:pt x="2537" y="15959"/>
                  </a:cubicBezTo>
                  <a:cubicBezTo>
                    <a:pt x="2501" y="15935"/>
                    <a:pt x="2489" y="15911"/>
                    <a:pt x="2477" y="15876"/>
                  </a:cubicBezTo>
                  <a:cubicBezTo>
                    <a:pt x="2465" y="15876"/>
                    <a:pt x="2465" y="15864"/>
                    <a:pt x="2465" y="15864"/>
                  </a:cubicBezTo>
                  <a:cubicBezTo>
                    <a:pt x="2370" y="15733"/>
                    <a:pt x="2298" y="15578"/>
                    <a:pt x="2227" y="15447"/>
                  </a:cubicBezTo>
                  <a:cubicBezTo>
                    <a:pt x="2144" y="15304"/>
                    <a:pt x="2072" y="15137"/>
                    <a:pt x="2001" y="14971"/>
                  </a:cubicBezTo>
                  <a:lnTo>
                    <a:pt x="1906" y="14744"/>
                  </a:lnTo>
                  <a:lnTo>
                    <a:pt x="1906" y="14733"/>
                  </a:lnTo>
                  <a:lnTo>
                    <a:pt x="1906" y="14721"/>
                  </a:lnTo>
                  <a:cubicBezTo>
                    <a:pt x="1894" y="14721"/>
                    <a:pt x="1894" y="14709"/>
                    <a:pt x="1894" y="14709"/>
                  </a:cubicBezTo>
                  <a:lnTo>
                    <a:pt x="1894" y="14685"/>
                  </a:lnTo>
                  <a:cubicBezTo>
                    <a:pt x="1894" y="14673"/>
                    <a:pt x="1882" y="14661"/>
                    <a:pt x="1882" y="14649"/>
                  </a:cubicBezTo>
                  <a:cubicBezTo>
                    <a:pt x="1846" y="14530"/>
                    <a:pt x="1786" y="14411"/>
                    <a:pt x="1715" y="14304"/>
                  </a:cubicBezTo>
                  <a:cubicBezTo>
                    <a:pt x="1560" y="14081"/>
                    <a:pt x="1310" y="13921"/>
                    <a:pt x="1029" y="13921"/>
                  </a:cubicBezTo>
                  <a:cubicBezTo>
                    <a:pt x="965" y="13921"/>
                    <a:pt x="900" y="13929"/>
                    <a:pt x="834" y="13947"/>
                  </a:cubicBezTo>
                  <a:cubicBezTo>
                    <a:pt x="810" y="13959"/>
                    <a:pt x="774" y="13959"/>
                    <a:pt x="751" y="13971"/>
                  </a:cubicBezTo>
                  <a:cubicBezTo>
                    <a:pt x="358" y="14125"/>
                    <a:pt x="1" y="14554"/>
                    <a:pt x="132" y="15006"/>
                  </a:cubicBezTo>
                  <a:cubicBezTo>
                    <a:pt x="584" y="16507"/>
                    <a:pt x="1525" y="17721"/>
                    <a:pt x="2620" y="18816"/>
                  </a:cubicBezTo>
                  <a:cubicBezTo>
                    <a:pt x="3680" y="19840"/>
                    <a:pt x="4834" y="20781"/>
                    <a:pt x="5787" y="21912"/>
                  </a:cubicBezTo>
                  <a:cubicBezTo>
                    <a:pt x="6239" y="22448"/>
                    <a:pt x="6644" y="23019"/>
                    <a:pt x="7073" y="23579"/>
                  </a:cubicBezTo>
                  <a:cubicBezTo>
                    <a:pt x="7644" y="24329"/>
                    <a:pt x="8252" y="25043"/>
                    <a:pt x="9037" y="25579"/>
                  </a:cubicBezTo>
                  <a:cubicBezTo>
                    <a:pt x="9752" y="26079"/>
                    <a:pt x="10621" y="26377"/>
                    <a:pt x="11490" y="26413"/>
                  </a:cubicBezTo>
                  <a:cubicBezTo>
                    <a:pt x="11576" y="26417"/>
                    <a:pt x="11661" y="26419"/>
                    <a:pt x="11746" y="26419"/>
                  </a:cubicBezTo>
                  <a:cubicBezTo>
                    <a:pt x="12569" y="26419"/>
                    <a:pt x="13356" y="26216"/>
                    <a:pt x="14133" y="25924"/>
                  </a:cubicBezTo>
                  <a:cubicBezTo>
                    <a:pt x="15622" y="25377"/>
                    <a:pt x="17003" y="24436"/>
                    <a:pt x="18193" y="23400"/>
                  </a:cubicBezTo>
                  <a:cubicBezTo>
                    <a:pt x="19372" y="22364"/>
                    <a:pt x="20420" y="21162"/>
                    <a:pt x="21277" y="19840"/>
                  </a:cubicBezTo>
                  <a:cubicBezTo>
                    <a:pt x="22980" y="17173"/>
                    <a:pt x="24015" y="14018"/>
                    <a:pt x="24027" y="10744"/>
                  </a:cubicBezTo>
                  <a:cubicBezTo>
                    <a:pt x="24027" y="9839"/>
                    <a:pt x="23932" y="8946"/>
                    <a:pt x="23849" y="8053"/>
                  </a:cubicBezTo>
                  <a:cubicBezTo>
                    <a:pt x="23801" y="7624"/>
                    <a:pt x="23754" y="7208"/>
                    <a:pt x="23730" y="6779"/>
                  </a:cubicBezTo>
                  <a:lnTo>
                    <a:pt x="23730" y="6755"/>
                  </a:lnTo>
                  <a:lnTo>
                    <a:pt x="23730" y="6743"/>
                  </a:lnTo>
                  <a:lnTo>
                    <a:pt x="23730" y="6708"/>
                  </a:lnTo>
                  <a:lnTo>
                    <a:pt x="23730" y="6684"/>
                  </a:lnTo>
                  <a:lnTo>
                    <a:pt x="23730" y="6505"/>
                  </a:lnTo>
                  <a:cubicBezTo>
                    <a:pt x="23718" y="6398"/>
                    <a:pt x="23718" y="6291"/>
                    <a:pt x="23718" y="6196"/>
                  </a:cubicBezTo>
                  <a:cubicBezTo>
                    <a:pt x="23718" y="5958"/>
                    <a:pt x="23718" y="5719"/>
                    <a:pt x="23730" y="5481"/>
                  </a:cubicBezTo>
                  <a:cubicBezTo>
                    <a:pt x="23742" y="5267"/>
                    <a:pt x="23754" y="5077"/>
                    <a:pt x="23789" y="4862"/>
                  </a:cubicBezTo>
                  <a:cubicBezTo>
                    <a:pt x="23789" y="4791"/>
                    <a:pt x="23801" y="4707"/>
                    <a:pt x="23813" y="4624"/>
                  </a:cubicBezTo>
                  <a:cubicBezTo>
                    <a:pt x="23813" y="4612"/>
                    <a:pt x="23837" y="4588"/>
                    <a:pt x="23837" y="4553"/>
                  </a:cubicBezTo>
                  <a:lnTo>
                    <a:pt x="23837" y="4541"/>
                  </a:lnTo>
                  <a:lnTo>
                    <a:pt x="23837" y="4529"/>
                  </a:lnTo>
                  <a:cubicBezTo>
                    <a:pt x="23849" y="4505"/>
                    <a:pt x="23849" y="4505"/>
                    <a:pt x="23849" y="4493"/>
                  </a:cubicBezTo>
                  <a:cubicBezTo>
                    <a:pt x="23932" y="4148"/>
                    <a:pt x="24039" y="3814"/>
                    <a:pt x="24194" y="3481"/>
                  </a:cubicBezTo>
                  <a:cubicBezTo>
                    <a:pt x="24218" y="3410"/>
                    <a:pt x="24265" y="3338"/>
                    <a:pt x="24289" y="3255"/>
                  </a:cubicBezTo>
                  <a:lnTo>
                    <a:pt x="24289" y="3255"/>
                  </a:lnTo>
                  <a:cubicBezTo>
                    <a:pt x="24277" y="3303"/>
                    <a:pt x="24265" y="3314"/>
                    <a:pt x="24265" y="3338"/>
                  </a:cubicBezTo>
                  <a:cubicBezTo>
                    <a:pt x="24289" y="3303"/>
                    <a:pt x="24337" y="3195"/>
                    <a:pt x="24349" y="3172"/>
                  </a:cubicBezTo>
                  <a:cubicBezTo>
                    <a:pt x="24456" y="3017"/>
                    <a:pt x="24551" y="2862"/>
                    <a:pt x="24670" y="2707"/>
                  </a:cubicBezTo>
                  <a:cubicBezTo>
                    <a:pt x="24706" y="2648"/>
                    <a:pt x="24766" y="2588"/>
                    <a:pt x="24813" y="2529"/>
                  </a:cubicBezTo>
                  <a:lnTo>
                    <a:pt x="24813" y="2517"/>
                  </a:lnTo>
                  <a:lnTo>
                    <a:pt x="24825" y="2505"/>
                  </a:lnTo>
                  <a:lnTo>
                    <a:pt x="24849" y="2481"/>
                  </a:lnTo>
                  <a:lnTo>
                    <a:pt x="24861" y="2469"/>
                  </a:lnTo>
                  <a:cubicBezTo>
                    <a:pt x="24980" y="2350"/>
                    <a:pt x="25111" y="2219"/>
                    <a:pt x="25266" y="2112"/>
                  </a:cubicBezTo>
                  <a:cubicBezTo>
                    <a:pt x="25289" y="2100"/>
                    <a:pt x="25337" y="2064"/>
                    <a:pt x="25361" y="2040"/>
                  </a:cubicBezTo>
                  <a:lnTo>
                    <a:pt x="25385" y="2040"/>
                  </a:lnTo>
                  <a:cubicBezTo>
                    <a:pt x="25385" y="2029"/>
                    <a:pt x="25397" y="2029"/>
                    <a:pt x="25397" y="2029"/>
                  </a:cubicBezTo>
                  <a:lnTo>
                    <a:pt x="25408" y="2029"/>
                  </a:lnTo>
                  <a:cubicBezTo>
                    <a:pt x="25456" y="1993"/>
                    <a:pt x="25504" y="1969"/>
                    <a:pt x="25516" y="1969"/>
                  </a:cubicBezTo>
                  <a:cubicBezTo>
                    <a:pt x="25599" y="1921"/>
                    <a:pt x="25682" y="1874"/>
                    <a:pt x="25766" y="1850"/>
                  </a:cubicBezTo>
                  <a:cubicBezTo>
                    <a:pt x="25789" y="1826"/>
                    <a:pt x="25885" y="1802"/>
                    <a:pt x="25932" y="1790"/>
                  </a:cubicBezTo>
                  <a:lnTo>
                    <a:pt x="25909" y="1790"/>
                  </a:lnTo>
                  <a:cubicBezTo>
                    <a:pt x="26349" y="1636"/>
                    <a:pt x="26706" y="1231"/>
                    <a:pt x="26587" y="743"/>
                  </a:cubicBezTo>
                  <a:cubicBezTo>
                    <a:pt x="26505" y="371"/>
                    <a:pt x="26136" y="0"/>
                    <a:pt x="25730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3480775" y="3247875"/>
              <a:ext cx="144700" cy="303175"/>
            </a:xfrm>
            <a:custGeom>
              <a:avLst/>
              <a:gdLst/>
              <a:ahLst/>
              <a:cxnLst/>
              <a:rect l="l" t="t" r="r" b="b"/>
              <a:pathLst>
                <a:path w="5788" h="12127" extrusionOk="0">
                  <a:moveTo>
                    <a:pt x="4603" y="1"/>
                  </a:moveTo>
                  <a:cubicBezTo>
                    <a:pt x="4543" y="1"/>
                    <a:pt x="4481" y="8"/>
                    <a:pt x="4418" y="23"/>
                  </a:cubicBezTo>
                  <a:cubicBezTo>
                    <a:pt x="3977" y="142"/>
                    <a:pt x="3573" y="595"/>
                    <a:pt x="3704" y="1071"/>
                  </a:cubicBezTo>
                  <a:cubicBezTo>
                    <a:pt x="3823" y="1512"/>
                    <a:pt x="3918" y="1952"/>
                    <a:pt x="3954" y="2405"/>
                  </a:cubicBezTo>
                  <a:cubicBezTo>
                    <a:pt x="3954" y="2416"/>
                    <a:pt x="3977" y="2583"/>
                    <a:pt x="3977" y="2619"/>
                  </a:cubicBezTo>
                  <a:lnTo>
                    <a:pt x="3977" y="2643"/>
                  </a:lnTo>
                  <a:cubicBezTo>
                    <a:pt x="3989" y="2726"/>
                    <a:pt x="3989" y="2833"/>
                    <a:pt x="3989" y="2917"/>
                  </a:cubicBezTo>
                  <a:cubicBezTo>
                    <a:pt x="3989" y="3143"/>
                    <a:pt x="3989" y="3369"/>
                    <a:pt x="3977" y="3595"/>
                  </a:cubicBezTo>
                  <a:cubicBezTo>
                    <a:pt x="3954" y="3810"/>
                    <a:pt x="3930" y="4036"/>
                    <a:pt x="3894" y="4262"/>
                  </a:cubicBezTo>
                  <a:cubicBezTo>
                    <a:pt x="3882" y="4369"/>
                    <a:pt x="3858" y="4488"/>
                    <a:pt x="3835" y="4583"/>
                  </a:cubicBezTo>
                  <a:cubicBezTo>
                    <a:pt x="3835" y="4607"/>
                    <a:pt x="3811" y="4762"/>
                    <a:pt x="3799" y="4810"/>
                  </a:cubicBezTo>
                  <a:cubicBezTo>
                    <a:pt x="3692" y="5226"/>
                    <a:pt x="3584" y="5631"/>
                    <a:pt x="3442" y="6012"/>
                  </a:cubicBezTo>
                  <a:cubicBezTo>
                    <a:pt x="3358" y="6238"/>
                    <a:pt x="3287" y="6429"/>
                    <a:pt x="3203" y="6643"/>
                  </a:cubicBezTo>
                  <a:cubicBezTo>
                    <a:pt x="3156" y="6750"/>
                    <a:pt x="3096" y="6869"/>
                    <a:pt x="3049" y="6977"/>
                  </a:cubicBezTo>
                  <a:cubicBezTo>
                    <a:pt x="3049" y="6988"/>
                    <a:pt x="2965" y="7167"/>
                    <a:pt x="2942" y="7191"/>
                  </a:cubicBezTo>
                  <a:cubicBezTo>
                    <a:pt x="2727" y="7631"/>
                    <a:pt x="2489" y="8024"/>
                    <a:pt x="2215" y="8417"/>
                  </a:cubicBezTo>
                  <a:cubicBezTo>
                    <a:pt x="1953" y="8810"/>
                    <a:pt x="1656" y="9203"/>
                    <a:pt x="1334" y="9572"/>
                  </a:cubicBezTo>
                  <a:cubicBezTo>
                    <a:pt x="1263" y="9679"/>
                    <a:pt x="1179" y="9763"/>
                    <a:pt x="1096" y="9858"/>
                  </a:cubicBezTo>
                  <a:cubicBezTo>
                    <a:pt x="1060" y="9906"/>
                    <a:pt x="1025" y="9953"/>
                    <a:pt x="977" y="9989"/>
                  </a:cubicBezTo>
                  <a:lnTo>
                    <a:pt x="953" y="10025"/>
                  </a:lnTo>
                  <a:lnTo>
                    <a:pt x="941" y="10036"/>
                  </a:lnTo>
                  <a:lnTo>
                    <a:pt x="917" y="10048"/>
                  </a:lnTo>
                  <a:cubicBezTo>
                    <a:pt x="763" y="10215"/>
                    <a:pt x="608" y="10382"/>
                    <a:pt x="441" y="10548"/>
                  </a:cubicBezTo>
                  <a:cubicBezTo>
                    <a:pt x="120" y="10870"/>
                    <a:pt x="1" y="11441"/>
                    <a:pt x="346" y="11810"/>
                  </a:cubicBezTo>
                  <a:cubicBezTo>
                    <a:pt x="528" y="12000"/>
                    <a:pt x="809" y="12127"/>
                    <a:pt x="1082" y="12127"/>
                  </a:cubicBezTo>
                  <a:cubicBezTo>
                    <a:pt x="1274" y="12127"/>
                    <a:pt x="1461" y="12065"/>
                    <a:pt x="1608" y="11918"/>
                  </a:cubicBezTo>
                  <a:cubicBezTo>
                    <a:pt x="3882" y="9620"/>
                    <a:pt x="5668" y="6679"/>
                    <a:pt x="5763" y="3381"/>
                  </a:cubicBezTo>
                  <a:cubicBezTo>
                    <a:pt x="5787" y="2488"/>
                    <a:pt x="5704" y="1595"/>
                    <a:pt x="5466" y="738"/>
                  </a:cubicBezTo>
                  <a:cubicBezTo>
                    <a:pt x="5362" y="333"/>
                    <a:pt x="5014" y="1"/>
                    <a:pt x="4603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3610250" y="3313675"/>
              <a:ext cx="107500" cy="187300"/>
            </a:xfrm>
            <a:custGeom>
              <a:avLst/>
              <a:gdLst/>
              <a:ahLst/>
              <a:cxnLst/>
              <a:rect l="l" t="t" r="r" b="b"/>
              <a:pathLst>
                <a:path w="4300" h="7492" extrusionOk="0">
                  <a:moveTo>
                    <a:pt x="3172" y="0"/>
                  </a:moveTo>
                  <a:cubicBezTo>
                    <a:pt x="3112" y="0"/>
                    <a:pt x="3051" y="7"/>
                    <a:pt x="2989" y="23"/>
                  </a:cubicBezTo>
                  <a:cubicBezTo>
                    <a:pt x="2525" y="142"/>
                    <a:pt x="2168" y="594"/>
                    <a:pt x="2275" y="1082"/>
                  </a:cubicBezTo>
                  <a:cubicBezTo>
                    <a:pt x="2299" y="1201"/>
                    <a:pt x="2335" y="1320"/>
                    <a:pt x="2346" y="1451"/>
                  </a:cubicBezTo>
                  <a:cubicBezTo>
                    <a:pt x="2346" y="1499"/>
                    <a:pt x="2358" y="1559"/>
                    <a:pt x="2358" y="1618"/>
                  </a:cubicBezTo>
                  <a:lnTo>
                    <a:pt x="2358" y="1630"/>
                  </a:lnTo>
                  <a:lnTo>
                    <a:pt x="2358" y="1689"/>
                  </a:lnTo>
                  <a:cubicBezTo>
                    <a:pt x="2358" y="1940"/>
                    <a:pt x="2335" y="2178"/>
                    <a:pt x="2299" y="2416"/>
                  </a:cubicBezTo>
                  <a:lnTo>
                    <a:pt x="2299" y="2451"/>
                  </a:lnTo>
                  <a:cubicBezTo>
                    <a:pt x="2287" y="2451"/>
                    <a:pt x="2287" y="2463"/>
                    <a:pt x="2287" y="2475"/>
                  </a:cubicBezTo>
                  <a:cubicBezTo>
                    <a:pt x="2275" y="2535"/>
                    <a:pt x="2263" y="2582"/>
                    <a:pt x="2239" y="2642"/>
                  </a:cubicBezTo>
                  <a:cubicBezTo>
                    <a:pt x="2215" y="2761"/>
                    <a:pt x="2168" y="2880"/>
                    <a:pt x="2120" y="2999"/>
                  </a:cubicBezTo>
                  <a:cubicBezTo>
                    <a:pt x="2108" y="3059"/>
                    <a:pt x="2085" y="3118"/>
                    <a:pt x="2061" y="3166"/>
                  </a:cubicBezTo>
                  <a:cubicBezTo>
                    <a:pt x="2049" y="3190"/>
                    <a:pt x="2037" y="3237"/>
                    <a:pt x="2025" y="3249"/>
                  </a:cubicBezTo>
                  <a:lnTo>
                    <a:pt x="2025" y="3273"/>
                  </a:lnTo>
                  <a:cubicBezTo>
                    <a:pt x="1977" y="3356"/>
                    <a:pt x="1918" y="3464"/>
                    <a:pt x="1858" y="3547"/>
                  </a:cubicBezTo>
                  <a:cubicBezTo>
                    <a:pt x="1275" y="4476"/>
                    <a:pt x="549" y="5273"/>
                    <a:pt x="156" y="6309"/>
                  </a:cubicBezTo>
                  <a:cubicBezTo>
                    <a:pt x="1" y="6750"/>
                    <a:pt x="251" y="7321"/>
                    <a:pt x="715" y="7452"/>
                  </a:cubicBezTo>
                  <a:cubicBezTo>
                    <a:pt x="811" y="7478"/>
                    <a:pt x="906" y="7491"/>
                    <a:pt x="1000" y="7491"/>
                  </a:cubicBezTo>
                  <a:cubicBezTo>
                    <a:pt x="1374" y="7491"/>
                    <a:pt x="1715" y="7285"/>
                    <a:pt x="1858" y="6904"/>
                  </a:cubicBezTo>
                  <a:cubicBezTo>
                    <a:pt x="1906" y="6785"/>
                    <a:pt x="1954" y="6666"/>
                    <a:pt x="2013" y="6547"/>
                  </a:cubicBezTo>
                  <a:lnTo>
                    <a:pt x="2013" y="6523"/>
                  </a:lnTo>
                  <a:cubicBezTo>
                    <a:pt x="2013" y="6512"/>
                    <a:pt x="2025" y="6512"/>
                    <a:pt x="2025" y="6500"/>
                  </a:cubicBezTo>
                  <a:cubicBezTo>
                    <a:pt x="2049" y="6440"/>
                    <a:pt x="2085" y="6381"/>
                    <a:pt x="2132" y="6321"/>
                  </a:cubicBezTo>
                  <a:cubicBezTo>
                    <a:pt x="2263" y="6095"/>
                    <a:pt x="2406" y="5869"/>
                    <a:pt x="2561" y="5666"/>
                  </a:cubicBezTo>
                  <a:cubicBezTo>
                    <a:pt x="2882" y="5214"/>
                    <a:pt x="3216" y="4773"/>
                    <a:pt x="3478" y="4297"/>
                  </a:cubicBezTo>
                  <a:cubicBezTo>
                    <a:pt x="4073" y="3213"/>
                    <a:pt x="4299" y="1975"/>
                    <a:pt x="4049" y="737"/>
                  </a:cubicBezTo>
                  <a:cubicBezTo>
                    <a:pt x="3956" y="332"/>
                    <a:pt x="3582" y="0"/>
                    <a:pt x="3172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836650" y="2371875"/>
              <a:ext cx="99450" cy="217575"/>
            </a:xfrm>
            <a:custGeom>
              <a:avLst/>
              <a:gdLst/>
              <a:ahLst/>
              <a:cxnLst/>
              <a:rect l="l" t="t" r="r" b="b"/>
              <a:pathLst>
                <a:path w="3978" h="8703" extrusionOk="0">
                  <a:moveTo>
                    <a:pt x="1037" y="0"/>
                  </a:moveTo>
                  <a:cubicBezTo>
                    <a:pt x="909" y="0"/>
                    <a:pt x="779" y="30"/>
                    <a:pt x="655" y="95"/>
                  </a:cubicBezTo>
                  <a:cubicBezTo>
                    <a:pt x="251" y="321"/>
                    <a:pt x="1" y="845"/>
                    <a:pt x="239" y="1285"/>
                  </a:cubicBezTo>
                  <a:cubicBezTo>
                    <a:pt x="572" y="1916"/>
                    <a:pt x="870" y="2571"/>
                    <a:pt x="1120" y="3226"/>
                  </a:cubicBezTo>
                  <a:cubicBezTo>
                    <a:pt x="1179" y="3369"/>
                    <a:pt x="1227" y="3524"/>
                    <a:pt x="1286" y="3667"/>
                  </a:cubicBezTo>
                  <a:cubicBezTo>
                    <a:pt x="1310" y="3750"/>
                    <a:pt x="1322" y="3821"/>
                    <a:pt x="1358" y="3893"/>
                  </a:cubicBezTo>
                  <a:cubicBezTo>
                    <a:pt x="1370" y="3905"/>
                    <a:pt x="1406" y="4024"/>
                    <a:pt x="1417" y="4060"/>
                  </a:cubicBezTo>
                  <a:cubicBezTo>
                    <a:pt x="1513" y="4381"/>
                    <a:pt x="1608" y="4714"/>
                    <a:pt x="1703" y="5060"/>
                  </a:cubicBezTo>
                  <a:cubicBezTo>
                    <a:pt x="1858" y="5738"/>
                    <a:pt x="2001" y="6441"/>
                    <a:pt x="2084" y="7143"/>
                  </a:cubicBezTo>
                  <a:cubicBezTo>
                    <a:pt x="2120" y="7465"/>
                    <a:pt x="2156" y="7798"/>
                    <a:pt x="2179" y="8120"/>
                  </a:cubicBezTo>
                  <a:lnTo>
                    <a:pt x="2179" y="8143"/>
                  </a:lnTo>
                  <a:lnTo>
                    <a:pt x="2179" y="8155"/>
                  </a:lnTo>
                  <a:lnTo>
                    <a:pt x="2179" y="8298"/>
                  </a:lnTo>
                  <a:lnTo>
                    <a:pt x="2179" y="8322"/>
                  </a:lnTo>
                  <a:cubicBezTo>
                    <a:pt x="2263" y="8286"/>
                    <a:pt x="2370" y="8274"/>
                    <a:pt x="2453" y="8274"/>
                  </a:cubicBezTo>
                  <a:cubicBezTo>
                    <a:pt x="2499" y="8271"/>
                    <a:pt x="2544" y="8270"/>
                    <a:pt x="2590" y="8270"/>
                  </a:cubicBezTo>
                  <a:cubicBezTo>
                    <a:pt x="3078" y="8270"/>
                    <a:pt x="3552" y="8442"/>
                    <a:pt x="3977" y="8703"/>
                  </a:cubicBezTo>
                  <a:cubicBezTo>
                    <a:pt x="3930" y="6215"/>
                    <a:pt x="3346" y="3750"/>
                    <a:pt x="2322" y="1500"/>
                  </a:cubicBezTo>
                  <a:cubicBezTo>
                    <a:pt x="2179" y="1154"/>
                    <a:pt x="2013" y="821"/>
                    <a:pt x="1846" y="511"/>
                  </a:cubicBezTo>
                  <a:cubicBezTo>
                    <a:pt x="1699" y="209"/>
                    <a:pt x="1376" y="0"/>
                    <a:pt x="1037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2955125" y="2344850"/>
              <a:ext cx="86925" cy="202650"/>
            </a:xfrm>
            <a:custGeom>
              <a:avLst/>
              <a:gdLst/>
              <a:ahLst/>
              <a:cxnLst/>
              <a:rect l="l" t="t" r="r" b="b"/>
              <a:pathLst>
                <a:path w="3477" h="8106" extrusionOk="0">
                  <a:moveTo>
                    <a:pt x="981" y="1"/>
                  </a:moveTo>
                  <a:cubicBezTo>
                    <a:pt x="851" y="1"/>
                    <a:pt x="723" y="30"/>
                    <a:pt x="607" y="92"/>
                  </a:cubicBezTo>
                  <a:cubicBezTo>
                    <a:pt x="155" y="330"/>
                    <a:pt x="0" y="819"/>
                    <a:pt x="191" y="1283"/>
                  </a:cubicBezTo>
                  <a:cubicBezTo>
                    <a:pt x="334" y="1676"/>
                    <a:pt x="500" y="2057"/>
                    <a:pt x="631" y="2450"/>
                  </a:cubicBezTo>
                  <a:cubicBezTo>
                    <a:pt x="667" y="2545"/>
                    <a:pt x="715" y="2640"/>
                    <a:pt x="738" y="2747"/>
                  </a:cubicBezTo>
                  <a:lnTo>
                    <a:pt x="786" y="2878"/>
                  </a:lnTo>
                  <a:cubicBezTo>
                    <a:pt x="786" y="2878"/>
                    <a:pt x="798" y="2902"/>
                    <a:pt x="798" y="2926"/>
                  </a:cubicBezTo>
                  <a:lnTo>
                    <a:pt x="798" y="2938"/>
                  </a:lnTo>
                  <a:lnTo>
                    <a:pt x="798" y="2950"/>
                  </a:lnTo>
                  <a:cubicBezTo>
                    <a:pt x="810" y="2985"/>
                    <a:pt x="810" y="2997"/>
                    <a:pt x="810" y="2997"/>
                  </a:cubicBezTo>
                  <a:cubicBezTo>
                    <a:pt x="834" y="3021"/>
                    <a:pt x="846" y="3069"/>
                    <a:pt x="858" y="3116"/>
                  </a:cubicBezTo>
                  <a:cubicBezTo>
                    <a:pt x="905" y="3224"/>
                    <a:pt x="929" y="3343"/>
                    <a:pt x="965" y="3438"/>
                  </a:cubicBezTo>
                  <a:cubicBezTo>
                    <a:pt x="1155" y="4093"/>
                    <a:pt x="1322" y="4748"/>
                    <a:pt x="1441" y="5426"/>
                  </a:cubicBezTo>
                  <a:cubicBezTo>
                    <a:pt x="1489" y="5736"/>
                    <a:pt x="1548" y="6045"/>
                    <a:pt x="1572" y="6355"/>
                  </a:cubicBezTo>
                  <a:lnTo>
                    <a:pt x="1620" y="6760"/>
                  </a:lnTo>
                  <a:cubicBezTo>
                    <a:pt x="1620" y="6807"/>
                    <a:pt x="1631" y="6867"/>
                    <a:pt x="1631" y="6926"/>
                  </a:cubicBezTo>
                  <a:lnTo>
                    <a:pt x="1631" y="6950"/>
                  </a:lnTo>
                  <a:lnTo>
                    <a:pt x="1631" y="6974"/>
                  </a:lnTo>
                  <a:lnTo>
                    <a:pt x="1631" y="6986"/>
                  </a:lnTo>
                  <a:lnTo>
                    <a:pt x="1631" y="6998"/>
                  </a:lnTo>
                  <a:lnTo>
                    <a:pt x="1631" y="7034"/>
                  </a:lnTo>
                  <a:cubicBezTo>
                    <a:pt x="1643" y="7391"/>
                    <a:pt x="1643" y="7748"/>
                    <a:pt x="1631" y="8105"/>
                  </a:cubicBezTo>
                  <a:cubicBezTo>
                    <a:pt x="1750" y="8058"/>
                    <a:pt x="1881" y="8034"/>
                    <a:pt x="2001" y="7998"/>
                  </a:cubicBezTo>
                  <a:cubicBezTo>
                    <a:pt x="2171" y="7959"/>
                    <a:pt x="2344" y="7940"/>
                    <a:pt x="2519" y="7940"/>
                  </a:cubicBezTo>
                  <a:cubicBezTo>
                    <a:pt x="2820" y="7940"/>
                    <a:pt x="3123" y="7995"/>
                    <a:pt x="3417" y="8093"/>
                  </a:cubicBezTo>
                  <a:cubicBezTo>
                    <a:pt x="3477" y="6331"/>
                    <a:pt x="3167" y="4581"/>
                    <a:pt x="2643" y="2914"/>
                  </a:cubicBezTo>
                  <a:cubicBezTo>
                    <a:pt x="2393" y="2093"/>
                    <a:pt x="2108" y="1307"/>
                    <a:pt x="1798" y="509"/>
                  </a:cubicBezTo>
                  <a:cubicBezTo>
                    <a:pt x="1669" y="199"/>
                    <a:pt x="1321" y="1"/>
                    <a:pt x="981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3075975" y="2287475"/>
              <a:ext cx="116700" cy="235300"/>
            </a:xfrm>
            <a:custGeom>
              <a:avLst/>
              <a:gdLst/>
              <a:ahLst/>
              <a:cxnLst/>
              <a:rect l="l" t="t" r="r" b="b"/>
              <a:pathLst>
                <a:path w="4668" h="9412" extrusionOk="0">
                  <a:moveTo>
                    <a:pt x="1052" y="0"/>
                  </a:moveTo>
                  <a:cubicBezTo>
                    <a:pt x="929" y="0"/>
                    <a:pt x="803" y="31"/>
                    <a:pt x="679" y="101"/>
                  </a:cubicBezTo>
                  <a:cubicBezTo>
                    <a:pt x="298" y="304"/>
                    <a:pt x="0" y="875"/>
                    <a:pt x="262" y="1292"/>
                  </a:cubicBezTo>
                  <a:cubicBezTo>
                    <a:pt x="667" y="1947"/>
                    <a:pt x="1060" y="2614"/>
                    <a:pt x="1393" y="3316"/>
                  </a:cubicBezTo>
                  <a:cubicBezTo>
                    <a:pt x="1560" y="3637"/>
                    <a:pt x="1715" y="3971"/>
                    <a:pt x="1846" y="4304"/>
                  </a:cubicBezTo>
                  <a:lnTo>
                    <a:pt x="2024" y="4757"/>
                  </a:lnTo>
                  <a:cubicBezTo>
                    <a:pt x="2036" y="4828"/>
                    <a:pt x="2072" y="4899"/>
                    <a:pt x="2096" y="4983"/>
                  </a:cubicBezTo>
                  <a:cubicBezTo>
                    <a:pt x="2108" y="5007"/>
                    <a:pt x="2131" y="5054"/>
                    <a:pt x="2143" y="5078"/>
                  </a:cubicBezTo>
                  <a:lnTo>
                    <a:pt x="2143" y="5102"/>
                  </a:lnTo>
                  <a:lnTo>
                    <a:pt x="2143" y="5114"/>
                  </a:lnTo>
                  <a:cubicBezTo>
                    <a:pt x="2322" y="5661"/>
                    <a:pt x="2465" y="6233"/>
                    <a:pt x="2560" y="6804"/>
                  </a:cubicBezTo>
                  <a:cubicBezTo>
                    <a:pt x="2608" y="7090"/>
                    <a:pt x="2631" y="7376"/>
                    <a:pt x="2667" y="7662"/>
                  </a:cubicBezTo>
                  <a:cubicBezTo>
                    <a:pt x="2679" y="7697"/>
                    <a:pt x="2679" y="7745"/>
                    <a:pt x="2679" y="7793"/>
                  </a:cubicBezTo>
                  <a:lnTo>
                    <a:pt x="2679" y="7817"/>
                  </a:lnTo>
                  <a:lnTo>
                    <a:pt x="2679" y="7840"/>
                  </a:lnTo>
                  <a:lnTo>
                    <a:pt x="2679" y="7852"/>
                  </a:lnTo>
                  <a:lnTo>
                    <a:pt x="2679" y="7864"/>
                  </a:lnTo>
                  <a:cubicBezTo>
                    <a:pt x="2691" y="7983"/>
                    <a:pt x="2691" y="8126"/>
                    <a:pt x="2691" y="8257"/>
                  </a:cubicBezTo>
                  <a:cubicBezTo>
                    <a:pt x="2691" y="8543"/>
                    <a:pt x="2691" y="8805"/>
                    <a:pt x="2667" y="9090"/>
                  </a:cubicBezTo>
                  <a:cubicBezTo>
                    <a:pt x="2783" y="9077"/>
                    <a:pt x="2899" y="9070"/>
                    <a:pt x="3015" y="9070"/>
                  </a:cubicBezTo>
                  <a:cubicBezTo>
                    <a:pt x="3504" y="9070"/>
                    <a:pt x="3986" y="9190"/>
                    <a:pt x="4429" y="9412"/>
                  </a:cubicBezTo>
                  <a:cubicBezTo>
                    <a:pt x="4667" y="7055"/>
                    <a:pt x="4060" y="4649"/>
                    <a:pt x="3024" y="2530"/>
                  </a:cubicBezTo>
                  <a:cubicBezTo>
                    <a:pt x="2679" y="1828"/>
                    <a:pt x="2286" y="1161"/>
                    <a:pt x="1869" y="518"/>
                  </a:cubicBezTo>
                  <a:cubicBezTo>
                    <a:pt x="1695" y="230"/>
                    <a:pt x="1387" y="0"/>
                    <a:pt x="105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3290575" y="2307425"/>
              <a:ext cx="62225" cy="256725"/>
            </a:xfrm>
            <a:custGeom>
              <a:avLst/>
              <a:gdLst/>
              <a:ahLst/>
              <a:cxnLst/>
              <a:rect l="l" t="t" r="r" b="b"/>
              <a:pathLst>
                <a:path w="2489" h="10269" extrusionOk="0">
                  <a:moveTo>
                    <a:pt x="1081" y="0"/>
                  </a:moveTo>
                  <a:cubicBezTo>
                    <a:pt x="1051" y="0"/>
                    <a:pt x="1020" y="2"/>
                    <a:pt x="989" y="6"/>
                  </a:cubicBezTo>
                  <a:cubicBezTo>
                    <a:pt x="536" y="30"/>
                    <a:pt x="48" y="446"/>
                    <a:pt x="132" y="934"/>
                  </a:cubicBezTo>
                  <a:cubicBezTo>
                    <a:pt x="405" y="2399"/>
                    <a:pt x="572" y="3899"/>
                    <a:pt x="572" y="5387"/>
                  </a:cubicBezTo>
                  <a:cubicBezTo>
                    <a:pt x="572" y="5697"/>
                    <a:pt x="572" y="6030"/>
                    <a:pt x="548" y="6340"/>
                  </a:cubicBezTo>
                  <a:cubicBezTo>
                    <a:pt x="536" y="6399"/>
                    <a:pt x="536" y="6471"/>
                    <a:pt x="536" y="6542"/>
                  </a:cubicBezTo>
                  <a:lnTo>
                    <a:pt x="536" y="6566"/>
                  </a:lnTo>
                  <a:lnTo>
                    <a:pt x="536" y="6590"/>
                  </a:lnTo>
                  <a:lnTo>
                    <a:pt x="536" y="6602"/>
                  </a:lnTo>
                  <a:lnTo>
                    <a:pt x="536" y="6626"/>
                  </a:lnTo>
                  <a:lnTo>
                    <a:pt x="536" y="6649"/>
                  </a:lnTo>
                  <a:cubicBezTo>
                    <a:pt x="536" y="6768"/>
                    <a:pt x="524" y="6899"/>
                    <a:pt x="513" y="7019"/>
                  </a:cubicBezTo>
                  <a:cubicBezTo>
                    <a:pt x="453" y="7566"/>
                    <a:pt x="370" y="8090"/>
                    <a:pt x="251" y="8638"/>
                  </a:cubicBezTo>
                  <a:cubicBezTo>
                    <a:pt x="179" y="8959"/>
                    <a:pt x="96" y="9257"/>
                    <a:pt x="1" y="9566"/>
                  </a:cubicBezTo>
                  <a:cubicBezTo>
                    <a:pt x="29" y="9565"/>
                    <a:pt x="58" y="9565"/>
                    <a:pt x="87" y="9565"/>
                  </a:cubicBezTo>
                  <a:cubicBezTo>
                    <a:pt x="691" y="9565"/>
                    <a:pt x="1303" y="9803"/>
                    <a:pt x="1656" y="10269"/>
                  </a:cubicBezTo>
                  <a:cubicBezTo>
                    <a:pt x="2418" y="8007"/>
                    <a:pt x="2489" y="5530"/>
                    <a:pt x="2263" y="3173"/>
                  </a:cubicBezTo>
                  <a:cubicBezTo>
                    <a:pt x="2191" y="2387"/>
                    <a:pt x="2084" y="1589"/>
                    <a:pt x="1941" y="851"/>
                  </a:cubicBezTo>
                  <a:cubicBezTo>
                    <a:pt x="1852" y="415"/>
                    <a:pt x="1542" y="0"/>
                    <a:pt x="1081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3351300" y="2324075"/>
              <a:ext cx="91400" cy="332650"/>
            </a:xfrm>
            <a:custGeom>
              <a:avLst/>
              <a:gdLst/>
              <a:ahLst/>
              <a:cxnLst/>
              <a:rect l="l" t="t" r="r" b="b"/>
              <a:pathLst>
                <a:path w="3656" h="13306" extrusionOk="0">
                  <a:moveTo>
                    <a:pt x="1332" y="0"/>
                  </a:moveTo>
                  <a:cubicBezTo>
                    <a:pt x="1204" y="0"/>
                    <a:pt x="1078" y="28"/>
                    <a:pt x="965" y="90"/>
                  </a:cubicBezTo>
                  <a:cubicBezTo>
                    <a:pt x="536" y="316"/>
                    <a:pt x="346" y="816"/>
                    <a:pt x="548" y="1280"/>
                  </a:cubicBezTo>
                  <a:cubicBezTo>
                    <a:pt x="679" y="1614"/>
                    <a:pt x="822" y="1923"/>
                    <a:pt x="941" y="2245"/>
                  </a:cubicBezTo>
                  <a:cubicBezTo>
                    <a:pt x="965" y="2328"/>
                    <a:pt x="1001" y="2412"/>
                    <a:pt x="1024" y="2483"/>
                  </a:cubicBezTo>
                  <a:cubicBezTo>
                    <a:pt x="1036" y="2519"/>
                    <a:pt x="1060" y="2578"/>
                    <a:pt x="1060" y="2614"/>
                  </a:cubicBezTo>
                  <a:lnTo>
                    <a:pt x="1060" y="2566"/>
                  </a:lnTo>
                  <a:cubicBezTo>
                    <a:pt x="1072" y="2709"/>
                    <a:pt x="1143" y="2876"/>
                    <a:pt x="1191" y="3007"/>
                  </a:cubicBezTo>
                  <a:cubicBezTo>
                    <a:pt x="1358" y="3590"/>
                    <a:pt x="1477" y="4174"/>
                    <a:pt x="1548" y="4745"/>
                  </a:cubicBezTo>
                  <a:cubicBezTo>
                    <a:pt x="1560" y="4864"/>
                    <a:pt x="1572" y="5007"/>
                    <a:pt x="1596" y="5126"/>
                  </a:cubicBezTo>
                  <a:cubicBezTo>
                    <a:pt x="1596" y="5186"/>
                    <a:pt x="1608" y="5233"/>
                    <a:pt x="1608" y="5293"/>
                  </a:cubicBezTo>
                  <a:lnTo>
                    <a:pt x="1608" y="5340"/>
                  </a:lnTo>
                  <a:cubicBezTo>
                    <a:pt x="1620" y="5614"/>
                    <a:pt x="1620" y="5876"/>
                    <a:pt x="1608" y="6150"/>
                  </a:cubicBezTo>
                  <a:cubicBezTo>
                    <a:pt x="1596" y="6638"/>
                    <a:pt x="1536" y="7126"/>
                    <a:pt x="1441" y="7603"/>
                  </a:cubicBezTo>
                  <a:lnTo>
                    <a:pt x="1441" y="7638"/>
                  </a:lnTo>
                  <a:lnTo>
                    <a:pt x="1441" y="7650"/>
                  </a:lnTo>
                  <a:lnTo>
                    <a:pt x="1441" y="7686"/>
                  </a:lnTo>
                  <a:cubicBezTo>
                    <a:pt x="1441" y="7710"/>
                    <a:pt x="1429" y="7722"/>
                    <a:pt x="1429" y="7757"/>
                  </a:cubicBezTo>
                  <a:lnTo>
                    <a:pt x="1334" y="8115"/>
                  </a:lnTo>
                  <a:cubicBezTo>
                    <a:pt x="1274" y="8341"/>
                    <a:pt x="1215" y="8543"/>
                    <a:pt x="1143" y="8769"/>
                  </a:cubicBezTo>
                  <a:cubicBezTo>
                    <a:pt x="1001" y="9198"/>
                    <a:pt x="834" y="9627"/>
                    <a:pt x="643" y="10043"/>
                  </a:cubicBezTo>
                  <a:cubicBezTo>
                    <a:pt x="548" y="10246"/>
                    <a:pt x="465" y="10424"/>
                    <a:pt x="370" y="10615"/>
                  </a:cubicBezTo>
                  <a:cubicBezTo>
                    <a:pt x="358" y="10615"/>
                    <a:pt x="358" y="10627"/>
                    <a:pt x="358" y="10627"/>
                  </a:cubicBezTo>
                  <a:cubicBezTo>
                    <a:pt x="358" y="10639"/>
                    <a:pt x="346" y="10663"/>
                    <a:pt x="346" y="10663"/>
                  </a:cubicBezTo>
                  <a:lnTo>
                    <a:pt x="346" y="10674"/>
                  </a:lnTo>
                  <a:cubicBezTo>
                    <a:pt x="346" y="10686"/>
                    <a:pt x="322" y="10686"/>
                    <a:pt x="322" y="10698"/>
                  </a:cubicBezTo>
                  <a:cubicBezTo>
                    <a:pt x="322" y="10734"/>
                    <a:pt x="310" y="10746"/>
                    <a:pt x="298" y="10782"/>
                  </a:cubicBezTo>
                  <a:cubicBezTo>
                    <a:pt x="239" y="10877"/>
                    <a:pt x="191" y="10972"/>
                    <a:pt x="131" y="11079"/>
                  </a:cubicBezTo>
                  <a:cubicBezTo>
                    <a:pt x="84" y="11151"/>
                    <a:pt x="48" y="11246"/>
                    <a:pt x="0" y="11317"/>
                  </a:cubicBezTo>
                  <a:cubicBezTo>
                    <a:pt x="310" y="11496"/>
                    <a:pt x="584" y="11746"/>
                    <a:pt x="727" y="12079"/>
                  </a:cubicBezTo>
                  <a:cubicBezTo>
                    <a:pt x="905" y="12460"/>
                    <a:pt x="953" y="12877"/>
                    <a:pt x="905" y="13306"/>
                  </a:cubicBezTo>
                  <a:cubicBezTo>
                    <a:pt x="1834" y="11782"/>
                    <a:pt x="2691" y="10186"/>
                    <a:pt x="3108" y="8424"/>
                  </a:cubicBezTo>
                  <a:cubicBezTo>
                    <a:pt x="3656" y="6079"/>
                    <a:pt x="3418" y="3709"/>
                    <a:pt x="2548" y="1447"/>
                  </a:cubicBezTo>
                  <a:cubicBezTo>
                    <a:pt x="2429" y="1138"/>
                    <a:pt x="2286" y="828"/>
                    <a:pt x="2156" y="507"/>
                  </a:cubicBezTo>
                  <a:cubicBezTo>
                    <a:pt x="2025" y="203"/>
                    <a:pt x="1674" y="0"/>
                    <a:pt x="133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3383150" y="2519500"/>
              <a:ext cx="155700" cy="170575"/>
            </a:xfrm>
            <a:custGeom>
              <a:avLst/>
              <a:gdLst/>
              <a:ahLst/>
              <a:cxnLst/>
              <a:rect l="l" t="t" r="r" b="b"/>
              <a:pathLst>
                <a:path w="6228" h="6823" extrusionOk="0">
                  <a:moveTo>
                    <a:pt x="5247" y="0"/>
                  </a:moveTo>
                  <a:cubicBezTo>
                    <a:pt x="5046" y="0"/>
                    <a:pt x="4844" y="70"/>
                    <a:pt x="4668" y="214"/>
                  </a:cubicBezTo>
                  <a:cubicBezTo>
                    <a:pt x="2620" y="1798"/>
                    <a:pt x="691" y="3929"/>
                    <a:pt x="0" y="6477"/>
                  </a:cubicBezTo>
                  <a:cubicBezTo>
                    <a:pt x="158" y="6435"/>
                    <a:pt x="324" y="6415"/>
                    <a:pt x="491" y="6415"/>
                  </a:cubicBezTo>
                  <a:cubicBezTo>
                    <a:pt x="942" y="6415"/>
                    <a:pt x="1406" y="6562"/>
                    <a:pt x="1763" y="6822"/>
                  </a:cubicBezTo>
                  <a:cubicBezTo>
                    <a:pt x="1834" y="6548"/>
                    <a:pt x="1941" y="6286"/>
                    <a:pt x="2048" y="6025"/>
                  </a:cubicBezTo>
                  <a:cubicBezTo>
                    <a:pt x="2108" y="5905"/>
                    <a:pt x="2167" y="5775"/>
                    <a:pt x="2227" y="5644"/>
                  </a:cubicBezTo>
                  <a:lnTo>
                    <a:pt x="2227" y="5632"/>
                  </a:lnTo>
                  <a:cubicBezTo>
                    <a:pt x="2239" y="5608"/>
                    <a:pt x="2239" y="5596"/>
                    <a:pt x="2239" y="5596"/>
                  </a:cubicBezTo>
                  <a:lnTo>
                    <a:pt x="2239" y="5584"/>
                  </a:lnTo>
                  <a:lnTo>
                    <a:pt x="2239" y="5572"/>
                  </a:lnTo>
                  <a:cubicBezTo>
                    <a:pt x="2286" y="5489"/>
                    <a:pt x="2322" y="5405"/>
                    <a:pt x="2370" y="5334"/>
                  </a:cubicBezTo>
                  <a:cubicBezTo>
                    <a:pt x="2763" y="4643"/>
                    <a:pt x="3239" y="4024"/>
                    <a:pt x="3751" y="3441"/>
                  </a:cubicBezTo>
                  <a:cubicBezTo>
                    <a:pt x="3751" y="3441"/>
                    <a:pt x="3775" y="3441"/>
                    <a:pt x="3775" y="3429"/>
                  </a:cubicBezTo>
                  <a:cubicBezTo>
                    <a:pt x="3799" y="3393"/>
                    <a:pt x="3858" y="3322"/>
                    <a:pt x="3894" y="3286"/>
                  </a:cubicBezTo>
                  <a:lnTo>
                    <a:pt x="4132" y="3048"/>
                  </a:lnTo>
                  <a:cubicBezTo>
                    <a:pt x="4287" y="2869"/>
                    <a:pt x="4453" y="2727"/>
                    <a:pt x="4632" y="2560"/>
                  </a:cubicBezTo>
                  <a:cubicBezTo>
                    <a:pt x="5001" y="2215"/>
                    <a:pt x="5406" y="1893"/>
                    <a:pt x="5811" y="1584"/>
                  </a:cubicBezTo>
                  <a:cubicBezTo>
                    <a:pt x="6180" y="1298"/>
                    <a:pt x="6227" y="655"/>
                    <a:pt x="5930" y="310"/>
                  </a:cubicBezTo>
                  <a:cubicBezTo>
                    <a:pt x="5739" y="106"/>
                    <a:pt x="5495" y="0"/>
                    <a:pt x="5247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976550" y="3448475"/>
              <a:ext cx="209575" cy="99950"/>
            </a:xfrm>
            <a:custGeom>
              <a:avLst/>
              <a:gdLst/>
              <a:ahLst/>
              <a:cxnLst/>
              <a:rect l="l" t="t" r="r" b="b"/>
              <a:pathLst>
                <a:path w="8383" h="3998" extrusionOk="0">
                  <a:moveTo>
                    <a:pt x="6442" y="0"/>
                  </a:moveTo>
                  <a:cubicBezTo>
                    <a:pt x="6216" y="179"/>
                    <a:pt x="5977" y="346"/>
                    <a:pt x="5739" y="512"/>
                  </a:cubicBezTo>
                  <a:cubicBezTo>
                    <a:pt x="5739" y="524"/>
                    <a:pt x="5727" y="524"/>
                    <a:pt x="5727" y="524"/>
                  </a:cubicBezTo>
                  <a:lnTo>
                    <a:pt x="5716" y="524"/>
                  </a:lnTo>
                  <a:cubicBezTo>
                    <a:pt x="5704" y="536"/>
                    <a:pt x="5668" y="548"/>
                    <a:pt x="5656" y="572"/>
                  </a:cubicBezTo>
                  <a:cubicBezTo>
                    <a:pt x="5644" y="572"/>
                    <a:pt x="5608" y="584"/>
                    <a:pt x="5596" y="596"/>
                  </a:cubicBezTo>
                  <a:cubicBezTo>
                    <a:pt x="5501" y="655"/>
                    <a:pt x="5406" y="715"/>
                    <a:pt x="5299" y="774"/>
                  </a:cubicBezTo>
                  <a:lnTo>
                    <a:pt x="4715" y="1084"/>
                  </a:lnTo>
                  <a:cubicBezTo>
                    <a:pt x="4299" y="1286"/>
                    <a:pt x="3882" y="1465"/>
                    <a:pt x="3453" y="1631"/>
                  </a:cubicBezTo>
                  <a:lnTo>
                    <a:pt x="3322" y="1667"/>
                  </a:lnTo>
                  <a:lnTo>
                    <a:pt x="3299" y="1667"/>
                  </a:lnTo>
                  <a:cubicBezTo>
                    <a:pt x="3263" y="1703"/>
                    <a:pt x="3227" y="1703"/>
                    <a:pt x="3227" y="1703"/>
                  </a:cubicBezTo>
                  <a:lnTo>
                    <a:pt x="2965" y="1786"/>
                  </a:lnTo>
                  <a:cubicBezTo>
                    <a:pt x="2739" y="1846"/>
                    <a:pt x="2501" y="1905"/>
                    <a:pt x="2275" y="1965"/>
                  </a:cubicBezTo>
                  <a:cubicBezTo>
                    <a:pt x="1798" y="2072"/>
                    <a:pt x="1310" y="2167"/>
                    <a:pt x="822" y="2227"/>
                  </a:cubicBezTo>
                  <a:cubicBezTo>
                    <a:pt x="346" y="2286"/>
                    <a:pt x="1" y="2834"/>
                    <a:pt x="108" y="3275"/>
                  </a:cubicBezTo>
                  <a:cubicBezTo>
                    <a:pt x="216" y="3739"/>
                    <a:pt x="588" y="3997"/>
                    <a:pt x="1029" y="3997"/>
                  </a:cubicBezTo>
                  <a:cubicBezTo>
                    <a:pt x="1074" y="3997"/>
                    <a:pt x="1121" y="3994"/>
                    <a:pt x="1167" y="3989"/>
                  </a:cubicBezTo>
                  <a:cubicBezTo>
                    <a:pt x="3168" y="3751"/>
                    <a:pt x="5108" y="3072"/>
                    <a:pt x="6799" y="1953"/>
                  </a:cubicBezTo>
                  <a:cubicBezTo>
                    <a:pt x="7370" y="1584"/>
                    <a:pt x="7894" y="1167"/>
                    <a:pt x="8383" y="703"/>
                  </a:cubicBezTo>
                  <a:lnTo>
                    <a:pt x="8263" y="703"/>
                  </a:lnTo>
                  <a:cubicBezTo>
                    <a:pt x="7501" y="667"/>
                    <a:pt x="6966" y="346"/>
                    <a:pt x="644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3139675" y="3426150"/>
              <a:ext cx="208975" cy="179825"/>
            </a:xfrm>
            <a:custGeom>
              <a:avLst/>
              <a:gdLst/>
              <a:ahLst/>
              <a:cxnLst/>
              <a:rect l="l" t="t" r="r" b="b"/>
              <a:pathLst>
                <a:path w="8359" h="7193" extrusionOk="0">
                  <a:moveTo>
                    <a:pt x="8358" y="0"/>
                  </a:moveTo>
                  <a:lnTo>
                    <a:pt x="8358" y="0"/>
                  </a:lnTo>
                  <a:cubicBezTo>
                    <a:pt x="7882" y="156"/>
                    <a:pt x="7373" y="237"/>
                    <a:pt x="6870" y="237"/>
                  </a:cubicBezTo>
                  <a:cubicBezTo>
                    <a:pt x="6682" y="237"/>
                    <a:pt x="6495" y="225"/>
                    <a:pt x="6310" y="203"/>
                  </a:cubicBezTo>
                  <a:cubicBezTo>
                    <a:pt x="6168" y="417"/>
                    <a:pt x="6072" y="643"/>
                    <a:pt x="5918" y="870"/>
                  </a:cubicBezTo>
                  <a:cubicBezTo>
                    <a:pt x="5668" y="1298"/>
                    <a:pt x="5394" y="1703"/>
                    <a:pt x="5096" y="2108"/>
                  </a:cubicBezTo>
                  <a:cubicBezTo>
                    <a:pt x="4953" y="2298"/>
                    <a:pt x="4798" y="2489"/>
                    <a:pt x="4632" y="2679"/>
                  </a:cubicBezTo>
                  <a:cubicBezTo>
                    <a:pt x="4596" y="2727"/>
                    <a:pt x="4560" y="2775"/>
                    <a:pt x="4513" y="2822"/>
                  </a:cubicBezTo>
                  <a:cubicBezTo>
                    <a:pt x="4503" y="2840"/>
                    <a:pt x="4403" y="2936"/>
                    <a:pt x="4405" y="2936"/>
                  </a:cubicBezTo>
                  <a:cubicBezTo>
                    <a:pt x="4406" y="2936"/>
                    <a:pt x="4416" y="2927"/>
                    <a:pt x="4441" y="2905"/>
                  </a:cubicBezTo>
                  <a:cubicBezTo>
                    <a:pt x="4468" y="2884"/>
                    <a:pt x="4480" y="2876"/>
                    <a:pt x="4482" y="2876"/>
                  </a:cubicBezTo>
                  <a:cubicBezTo>
                    <a:pt x="4488" y="2876"/>
                    <a:pt x="4408" y="2947"/>
                    <a:pt x="4382" y="2965"/>
                  </a:cubicBezTo>
                  <a:cubicBezTo>
                    <a:pt x="4322" y="3013"/>
                    <a:pt x="4274" y="3072"/>
                    <a:pt x="4239" y="3120"/>
                  </a:cubicBezTo>
                  <a:cubicBezTo>
                    <a:pt x="3893" y="3453"/>
                    <a:pt x="3524" y="3798"/>
                    <a:pt x="3131" y="4096"/>
                  </a:cubicBezTo>
                  <a:cubicBezTo>
                    <a:pt x="2929" y="4251"/>
                    <a:pt x="2727" y="4394"/>
                    <a:pt x="2524" y="4525"/>
                  </a:cubicBezTo>
                  <a:cubicBezTo>
                    <a:pt x="2524" y="4525"/>
                    <a:pt x="2489" y="4549"/>
                    <a:pt x="2477" y="4560"/>
                  </a:cubicBezTo>
                  <a:cubicBezTo>
                    <a:pt x="2453" y="4572"/>
                    <a:pt x="2441" y="4584"/>
                    <a:pt x="2417" y="4608"/>
                  </a:cubicBezTo>
                  <a:cubicBezTo>
                    <a:pt x="2405" y="4620"/>
                    <a:pt x="2393" y="4632"/>
                    <a:pt x="2381" y="4632"/>
                  </a:cubicBezTo>
                  <a:cubicBezTo>
                    <a:pt x="2239" y="4703"/>
                    <a:pt x="2119" y="4787"/>
                    <a:pt x="2000" y="4858"/>
                  </a:cubicBezTo>
                  <a:cubicBezTo>
                    <a:pt x="1572" y="5108"/>
                    <a:pt x="1107" y="5322"/>
                    <a:pt x="631" y="5513"/>
                  </a:cubicBezTo>
                  <a:cubicBezTo>
                    <a:pt x="203" y="5680"/>
                    <a:pt x="0" y="6299"/>
                    <a:pt x="214" y="6704"/>
                  </a:cubicBezTo>
                  <a:cubicBezTo>
                    <a:pt x="388" y="7024"/>
                    <a:pt x="699" y="7193"/>
                    <a:pt x="1030" y="7193"/>
                  </a:cubicBezTo>
                  <a:cubicBezTo>
                    <a:pt x="1154" y="7193"/>
                    <a:pt x="1281" y="7169"/>
                    <a:pt x="1405" y="7120"/>
                  </a:cubicBezTo>
                  <a:cubicBezTo>
                    <a:pt x="3429" y="6334"/>
                    <a:pt x="5179" y="4941"/>
                    <a:pt x="6501" y="3239"/>
                  </a:cubicBezTo>
                  <a:cubicBezTo>
                    <a:pt x="7263" y="2251"/>
                    <a:pt x="7870" y="1155"/>
                    <a:pt x="835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3192350" y="3396675"/>
              <a:ext cx="275050" cy="276675"/>
            </a:xfrm>
            <a:custGeom>
              <a:avLst/>
              <a:gdLst/>
              <a:ahLst/>
              <a:cxnLst/>
              <a:rect l="l" t="t" r="r" b="b"/>
              <a:pathLst>
                <a:path w="11002" h="11067" extrusionOk="0">
                  <a:moveTo>
                    <a:pt x="11002" y="1"/>
                  </a:moveTo>
                  <a:lnTo>
                    <a:pt x="11002" y="1"/>
                  </a:lnTo>
                  <a:cubicBezTo>
                    <a:pt x="10526" y="298"/>
                    <a:pt x="9954" y="477"/>
                    <a:pt x="9395" y="536"/>
                  </a:cubicBezTo>
                  <a:cubicBezTo>
                    <a:pt x="9204" y="560"/>
                    <a:pt x="9002" y="560"/>
                    <a:pt x="8811" y="560"/>
                  </a:cubicBezTo>
                  <a:cubicBezTo>
                    <a:pt x="8668" y="882"/>
                    <a:pt x="8502" y="1191"/>
                    <a:pt x="8323" y="1513"/>
                  </a:cubicBezTo>
                  <a:cubicBezTo>
                    <a:pt x="8073" y="1965"/>
                    <a:pt x="7787" y="2430"/>
                    <a:pt x="7490" y="2882"/>
                  </a:cubicBezTo>
                  <a:cubicBezTo>
                    <a:pt x="7454" y="2941"/>
                    <a:pt x="7418" y="3001"/>
                    <a:pt x="7371" y="3061"/>
                  </a:cubicBezTo>
                  <a:lnTo>
                    <a:pt x="7371" y="3072"/>
                  </a:lnTo>
                  <a:cubicBezTo>
                    <a:pt x="7299" y="3180"/>
                    <a:pt x="7204" y="3299"/>
                    <a:pt x="7132" y="3406"/>
                  </a:cubicBezTo>
                  <a:cubicBezTo>
                    <a:pt x="6966" y="3620"/>
                    <a:pt x="6799" y="3846"/>
                    <a:pt x="6620" y="4049"/>
                  </a:cubicBezTo>
                  <a:cubicBezTo>
                    <a:pt x="5942" y="4918"/>
                    <a:pt x="5180" y="5739"/>
                    <a:pt x="4382" y="6490"/>
                  </a:cubicBezTo>
                  <a:cubicBezTo>
                    <a:pt x="4180" y="6692"/>
                    <a:pt x="3989" y="6871"/>
                    <a:pt x="3787" y="7049"/>
                  </a:cubicBezTo>
                  <a:lnTo>
                    <a:pt x="3465" y="7311"/>
                  </a:lnTo>
                  <a:lnTo>
                    <a:pt x="3453" y="7311"/>
                  </a:lnTo>
                  <a:cubicBezTo>
                    <a:pt x="3453" y="7323"/>
                    <a:pt x="3441" y="7323"/>
                    <a:pt x="3441" y="7323"/>
                  </a:cubicBezTo>
                  <a:lnTo>
                    <a:pt x="3430" y="7347"/>
                  </a:lnTo>
                  <a:cubicBezTo>
                    <a:pt x="3406" y="7347"/>
                    <a:pt x="3394" y="7359"/>
                    <a:pt x="3394" y="7359"/>
                  </a:cubicBezTo>
                  <a:cubicBezTo>
                    <a:pt x="3394" y="7371"/>
                    <a:pt x="3382" y="7371"/>
                    <a:pt x="3382" y="7371"/>
                  </a:cubicBezTo>
                  <a:cubicBezTo>
                    <a:pt x="3334" y="7406"/>
                    <a:pt x="3310" y="7454"/>
                    <a:pt x="3263" y="7478"/>
                  </a:cubicBezTo>
                  <a:cubicBezTo>
                    <a:pt x="2810" y="7847"/>
                    <a:pt x="2370" y="8192"/>
                    <a:pt x="1906" y="8525"/>
                  </a:cubicBezTo>
                  <a:cubicBezTo>
                    <a:pt x="1465" y="8835"/>
                    <a:pt x="1013" y="9133"/>
                    <a:pt x="548" y="9430"/>
                  </a:cubicBezTo>
                  <a:cubicBezTo>
                    <a:pt x="167" y="9680"/>
                    <a:pt x="1" y="10276"/>
                    <a:pt x="286" y="10669"/>
                  </a:cubicBezTo>
                  <a:cubicBezTo>
                    <a:pt x="471" y="10922"/>
                    <a:pt x="760" y="11067"/>
                    <a:pt x="1053" y="11067"/>
                  </a:cubicBezTo>
                  <a:cubicBezTo>
                    <a:pt x="1214" y="11067"/>
                    <a:pt x="1377" y="11023"/>
                    <a:pt x="1525" y="10931"/>
                  </a:cubicBezTo>
                  <a:cubicBezTo>
                    <a:pt x="3465" y="9692"/>
                    <a:pt x="5287" y="8216"/>
                    <a:pt x="6847" y="6537"/>
                  </a:cubicBezTo>
                  <a:cubicBezTo>
                    <a:pt x="8383" y="4894"/>
                    <a:pt x="9692" y="3013"/>
                    <a:pt x="10609" y="965"/>
                  </a:cubicBezTo>
                  <a:cubicBezTo>
                    <a:pt x="10752" y="632"/>
                    <a:pt x="10895" y="310"/>
                    <a:pt x="11002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3480775" y="3247875"/>
              <a:ext cx="145000" cy="303175"/>
            </a:xfrm>
            <a:custGeom>
              <a:avLst/>
              <a:gdLst/>
              <a:ahLst/>
              <a:cxnLst/>
              <a:rect l="l" t="t" r="r" b="b"/>
              <a:pathLst>
                <a:path w="5800" h="12127" extrusionOk="0">
                  <a:moveTo>
                    <a:pt x="4603" y="1"/>
                  </a:moveTo>
                  <a:cubicBezTo>
                    <a:pt x="4543" y="1"/>
                    <a:pt x="4481" y="8"/>
                    <a:pt x="4418" y="23"/>
                  </a:cubicBezTo>
                  <a:cubicBezTo>
                    <a:pt x="3977" y="142"/>
                    <a:pt x="3573" y="595"/>
                    <a:pt x="3704" y="1071"/>
                  </a:cubicBezTo>
                  <a:cubicBezTo>
                    <a:pt x="3823" y="1512"/>
                    <a:pt x="3918" y="1952"/>
                    <a:pt x="3954" y="2405"/>
                  </a:cubicBezTo>
                  <a:cubicBezTo>
                    <a:pt x="3954" y="2416"/>
                    <a:pt x="3977" y="2583"/>
                    <a:pt x="3977" y="2619"/>
                  </a:cubicBezTo>
                  <a:cubicBezTo>
                    <a:pt x="3989" y="2714"/>
                    <a:pt x="3989" y="2821"/>
                    <a:pt x="3989" y="2905"/>
                  </a:cubicBezTo>
                  <a:cubicBezTo>
                    <a:pt x="3989" y="3131"/>
                    <a:pt x="3989" y="3357"/>
                    <a:pt x="3977" y="3571"/>
                  </a:cubicBezTo>
                  <a:cubicBezTo>
                    <a:pt x="3954" y="3798"/>
                    <a:pt x="3930" y="4024"/>
                    <a:pt x="3894" y="4250"/>
                  </a:cubicBezTo>
                  <a:cubicBezTo>
                    <a:pt x="3882" y="4345"/>
                    <a:pt x="3858" y="4464"/>
                    <a:pt x="3835" y="4572"/>
                  </a:cubicBezTo>
                  <a:cubicBezTo>
                    <a:pt x="3835" y="4583"/>
                    <a:pt x="3811" y="4750"/>
                    <a:pt x="3799" y="4798"/>
                  </a:cubicBezTo>
                  <a:lnTo>
                    <a:pt x="3799" y="4810"/>
                  </a:lnTo>
                  <a:cubicBezTo>
                    <a:pt x="3692" y="5226"/>
                    <a:pt x="3584" y="5631"/>
                    <a:pt x="3442" y="6012"/>
                  </a:cubicBezTo>
                  <a:cubicBezTo>
                    <a:pt x="3358" y="6238"/>
                    <a:pt x="3287" y="6429"/>
                    <a:pt x="3203" y="6643"/>
                  </a:cubicBezTo>
                  <a:cubicBezTo>
                    <a:pt x="3156" y="6750"/>
                    <a:pt x="3096" y="6869"/>
                    <a:pt x="3049" y="6977"/>
                  </a:cubicBezTo>
                  <a:cubicBezTo>
                    <a:pt x="3049" y="6988"/>
                    <a:pt x="2965" y="7167"/>
                    <a:pt x="2942" y="7191"/>
                  </a:cubicBezTo>
                  <a:cubicBezTo>
                    <a:pt x="2727" y="7631"/>
                    <a:pt x="2489" y="8024"/>
                    <a:pt x="2215" y="8417"/>
                  </a:cubicBezTo>
                  <a:cubicBezTo>
                    <a:pt x="1953" y="8810"/>
                    <a:pt x="1656" y="9203"/>
                    <a:pt x="1334" y="9572"/>
                  </a:cubicBezTo>
                  <a:cubicBezTo>
                    <a:pt x="1263" y="9679"/>
                    <a:pt x="1179" y="9763"/>
                    <a:pt x="1096" y="9858"/>
                  </a:cubicBezTo>
                  <a:cubicBezTo>
                    <a:pt x="1060" y="9906"/>
                    <a:pt x="1025" y="9953"/>
                    <a:pt x="977" y="9989"/>
                  </a:cubicBezTo>
                  <a:lnTo>
                    <a:pt x="953" y="10025"/>
                  </a:lnTo>
                  <a:lnTo>
                    <a:pt x="941" y="10036"/>
                  </a:lnTo>
                  <a:lnTo>
                    <a:pt x="917" y="10048"/>
                  </a:lnTo>
                  <a:cubicBezTo>
                    <a:pt x="763" y="10215"/>
                    <a:pt x="608" y="10382"/>
                    <a:pt x="441" y="10548"/>
                  </a:cubicBezTo>
                  <a:cubicBezTo>
                    <a:pt x="120" y="10870"/>
                    <a:pt x="1" y="11441"/>
                    <a:pt x="346" y="11810"/>
                  </a:cubicBezTo>
                  <a:cubicBezTo>
                    <a:pt x="528" y="12000"/>
                    <a:pt x="809" y="12127"/>
                    <a:pt x="1082" y="12127"/>
                  </a:cubicBezTo>
                  <a:cubicBezTo>
                    <a:pt x="1274" y="12127"/>
                    <a:pt x="1461" y="12065"/>
                    <a:pt x="1608" y="11918"/>
                  </a:cubicBezTo>
                  <a:cubicBezTo>
                    <a:pt x="3882" y="9620"/>
                    <a:pt x="5680" y="6679"/>
                    <a:pt x="5775" y="3357"/>
                  </a:cubicBezTo>
                  <a:cubicBezTo>
                    <a:pt x="5799" y="2464"/>
                    <a:pt x="5704" y="1571"/>
                    <a:pt x="5466" y="738"/>
                  </a:cubicBezTo>
                  <a:cubicBezTo>
                    <a:pt x="5362" y="333"/>
                    <a:pt x="5014" y="1"/>
                    <a:pt x="4603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3782600" y="2268650"/>
              <a:ext cx="156300" cy="296825"/>
            </a:xfrm>
            <a:custGeom>
              <a:avLst/>
              <a:gdLst/>
              <a:ahLst/>
              <a:cxnLst/>
              <a:rect l="l" t="t" r="r" b="b"/>
              <a:pathLst>
                <a:path w="6252" h="11873" extrusionOk="0">
                  <a:moveTo>
                    <a:pt x="948" y="0"/>
                  </a:moveTo>
                  <a:cubicBezTo>
                    <a:pt x="688" y="0"/>
                    <a:pt x="431" y="106"/>
                    <a:pt x="263" y="342"/>
                  </a:cubicBezTo>
                  <a:cubicBezTo>
                    <a:pt x="1" y="711"/>
                    <a:pt x="13" y="1331"/>
                    <a:pt x="429" y="1592"/>
                  </a:cubicBezTo>
                  <a:cubicBezTo>
                    <a:pt x="810" y="1831"/>
                    <a:pt x="1167" y="2116"/>
                    <a:pt x="1501" y="2414"/>
                  </a:cubicBezTo>
                  <a:lnTo>
                    <a:pt x="1668" y="2581"/>
                  </a:lnTo>
                  <a:cubicBezTo>
                    <a:pt x="1727" y="2652"/>
                    <a:pt x="1798" y="2712"/>
                    <a:pt x="1858" y="2783"/>
                  </a:cubicBezTo>
                  <a:cubicBezTo>
                    <a:pt x="2001" y="2962"/>
                    <a:pt x="2156" y="3128"/>
                    <a:pt x="2287" y="3307"/>
                  </a:cubicBezTo>
                  <a:cubicBezTo>
                    <a:pt x="2441" y="3486"/>
                    <a:pt x="2572" y="3664"/>
                    <a:pt x="2691" y="3855"/>
                  </a:cubicBezTo>
                  <a:cubicBezTo>
                    <a:pt x="2751" y="3950"/>
                    <a:pt x="2811" y="4045"/>
                    <a:pt x="2870" y="4140"/>
                  </a:cubicBezTo>
                  <a:cubicBezTo>
                    <a:pt x="2882" y="4152"/>
                    <a:pt x="2977" y="4307"/>
                    <a:pt x="2989" y="4331"/>
                  </a:cubicBezTo>
                  <a:cubicBezTo>
                    <a:pt x="3001" y="4331"/>
                    <a:pt x="3001" y="4343"/>
                    <a:pt x="3001" y="4343"/>
                  </a:cubicBezTo>
                  <a:cubicBezTo>
                    <a:pt x="3192" y="4724"/>
                    <a:pt x="3394" y="5093"/>
                    <a:pt x="3537" y="5474"/>
                  </a:cubicBezTo>
                  <a:lnTo>
                    <a:pt x="3763" y="6105"/>
                  </a:lnTo>
                  <a:cubicBezTo>
                    <a:pt x="3787" y="6212"/>
                    <a:pt x="3834" y="6331"/>
                    <a:pt x="3870" y="6450"/>
                  </a:cubicBezTo>
                  <a:cubicBezTo>
                    <a:pt x="3882" y="6462"/>
                    <a:pt x="3930" y="6653"/>
                    <a:pt x="3942" y="6688"/>
                  </a:cubicBezTo>
                  <a:cubicBezTo>
                    <a:pt x="4061" y="7129"/>
                    <a:pt x="4144" y="7605"/>
                    <a:pt x="4204" y="8069"/>
                  </a:cubicBezTo>
                  <a:cubicBezTo>
                    <a:pt x="4263" y="8558"/>
                    <a:pt x="4311" y="9034"/>
                    <a:pt x="4323" y="9534"/>
                  </a:cubicBezTo>
                  <a:cubicBezTo>
                    <a:pt x="4346" y="9665"/>
                    <a:pt x="4346" y="9784"/>
                    <a:pt x="4346" y="9903"/>
                  </a:cubicBezTo>
                  <a:lnTo>
                    <a:pt x="4346" y="10082"/>
                  </a:lnTo>
                  <a:lnTo>
                    <a:pt x="4346" y="10129"/>
                  </a:lnTo>
                  <a:lnTo>
                    <a:pt x="4346" y="10153"/>
                  </a:lnTo>
                  <a:lnTo>
                    <a:pt x="4346" y="10165"/>
                  </a:lnTo>
                  <a:cubicBezTo>
                    <a:pt x="4323" y="10391"/>
                    <a:pt x="4323" y="10629"/>
                    <a:pt x="4311" y="10856"/>
                  </a:cubicBezTo>
                  <a:cubicBezTo>
                    <a:pt x="4287" y="11320"/>
                    <a:pt x="4561" y="11820"/>
                    <a:pt x="5073" y="11868"/>
                  </a:cubicBezTo>
                  <a:cubicBezTo>
                    <a:pt x="5103" y="11871"/>
                    <a:pt x="5135" y="11873"/>
                    <a:pt x="5166" y="11873"/>
                  </a:cubicBezTo>
                  <a:cubicBezTo>
                    <a:pt x="5586" y="11873"/>
                    <a:pt x="6052" y="11582"/>
                    <a:pt x="6085" y="11106"/>
                  </a:cubicBezTo>
                  <a:cubicBezTo>
                    <a:pt x="6251" y="7879"/>
                    <a:pt x="5620" y="4486"/>
                    <a:pt x="3513" y="1950"/>
                  </a:cubicBezTo>
                  <a:cubicBezTo>
                    <a:pt x="2930" y="1271"/>
                    <a:pt x="2263" y="652"/>
                    <a:pt x="1513" y="176"/>
                  </a:cubicBezTo>
                  <a:cubicBezTo>
                    <a:pt x="1348" y="62"/>
                    <a:pt x="1147" y="0"/>
                    <a:pt x="94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3782900" y="2268650"/>
              <a:ext cx="156000" cy="296475"/>
            </a:xfrm>
            <a:custGeom>
              <a:avLst/>
              <a:gdLst/>
              <a:ahLst/>
              <a:cxnLst/>
              <a:rect l="l" t="t" r="r" b="b"/>
              <a:pathLst>
                <a:path w="6240" h="11859" extrusionOk="0">
                  <a:moveTo>
                    <a:pt x="948" y="0"/>
                  </a:moveTo>
                  <a:cubicBezTo>
                    <a:pt x="688" y="0"/>
                    <a:pt x="431" y="106"/>
                    <a:pt x="262" y="342"/>
                  </a:cubicBezTo>
                  <a:cubicBezTo>
                    <a:pt x="1" y="711"/>
                    <a:pt x="12" y="1331"/>
                    <a:pt x="429" y="1592"/>
                  </a:cubicBezTo>
                  <a:cubicBezTo>
                    <a:pt x="822" y="1831"/>
                    <a:pt x="1179" y="2116"/>
                    <a:pt x="1501" y="2414"/>
                  </a:cubicBezTo>
                  <a:lnTo>
                    <a:pt x="1667" y="2581"/>
                  </a:lnTo>
                  <a:cubicBezTo>
                    <a:pt x="1727" y="2652"/>
                    <a:pt x="1798" y="2712"/>
                    <a:pt x="1858" y="2783"/>
                  </a:cubicBezTo>
                  <a:cubicBezTo>
                    <a:pt x="2013" y="2962"/>
                    <a:pt x="2156" y="3128"/>
                    <a:pt x="2287" y="3307"/>
                  </a:cubicBezTo>
                  <a:cubicBezTo>
                    <a:pt x="2441" y="3486"/>
                    <a:pt x="2572" y="3664"/>
                    <a:pt x="2691" y="3855"/>
                  </a:cubicBezTo>
                  <a:cubicBezTo>
                    <a:pt x="2751" y="3950"/>
                    <a:pt x="2810" y="4045"/>
                    <a:pt x="2870" y="4140"/>
                  </a:cubicBezTo>
                  <a:cubicBezTo>
                    <a:pt x="2882" y="4152"/>
                    <a:pt x="2977" y="4307"/>
                    <a:pt x="2989" y="4331"/>
                  </a:cubicBezTo>
                  <a:cubicBezTo>
                    <a:pt x="3180" y="4700"/>
                    <a:pt x="3382" y="5081"/>
                    <a:pt x="3525" y="5462"/>
                  </a:cubicBezTo>
                  <a:lnTo>
                    <a:pt x="3751" y="6093"/>
                  </a:lnTo>
                  <a:cubicBezTo>
                    <a:pt x="3775" y="6188"/>
                    <a:pt x="3822" y="6307"/>
                    <a:pt x="3858" y="6426"/>
                  </a:cubicBezTo>
                  <a:cubicBezTo>
                    <a:pt x="3870" y="6450"/>
                    <a:pt x="3918" y="6641"/>
                    <a:pt x="3930" y="6665"/>
                  </a:cubicBezTo>
                  <a:cubicBezTo>
                    <a:pt x="4049" y="7117"/>
                    <a:pt x="4132" y="7593"/>
                    <a:pt x="4192" y="8058"/>
                  </a:cubicBezTo>
                  <a:cubicBezTo>
                    <a:pt x="4251" y="8546"/>
                    <a:pt x="4299" y="9022"/>
                    <a:pt x="4311" y="9510"/>
                  </a:cubicBezTo>
                  <a:cubicBezTo>
                    <a:pt x="4334" y="9641"/>
                    <a:pt x="4334" y="9760"/>
                    <a:pt x="4334" y="9891"/>
                  </a:cubicBezTo>
                  <a:lnTo>
                    <a:pt x="4334" y="10058"/>
                  </a:lnTo>
                  <a:lnTo>
                    <a:pt x="4334" y="10105"/>
                  </a:lnTo>
                  <a:lnTo>
                    <a:pt x="4334" y="10141"/>
                  </a:lnTo>
                  <a:lnTo>
                    <a:pt x="4334" y="10153"/>
                  </a:lnTo>
                  <a:cubicBezTo>
                    <a:pt x="4311" y="10379"/>
                    <a:pt x="4311" y="10617"/>
                    <a:pt x="4299" y="10844"/>
                  </a:cubicBezTo>
                  <a:cubicBezTo>
                    <a:pt x="4275" y="11296"/>
                    <a:pt x="4549" y="11808"/>
                    <a:pt x="5061" y="11856"/>
                  </a:cubicBezTo>
                  <a:cubicBezTo>
                    <a:pt x="5085" y="11858"/>
                    <a:pt x="5109" y="11859"/>
                    <a:pt x="5133" y="11859"/>
                  </a:cubicBezTo>
                  <a:cubicBezTo>
                    <a:pt x="5558" y="11859"/>
                    <a:pt x="6039" y="11567"/>
                    <a:pt x="6073" y="11094"/>
                  </a:cubicBezTo>
                  <a:cubicBezTo>
                    <a:pt x="6239" y="7867"/>
                    <a:pt x="5608" y="4474"/>
                    <a:pt x="3465" y="1938"/>
                  </a:cubicBezTo>
                  <a:cubicBezTo>
                    <a:pt x="2906" y="1271"/>
                    <a:pt x="2227" y="664"/>
                    <a:pt x="1513" y="176"/>
                  </a:cubicBezTo>
                  <a:cubicBezTo>
                    <a:pt x="1348" y="62"/>
                    <a:pt x="1147" y="0"/>
                    <a:pt x="94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3829050" y="2238275"/>
              <a:ext cx="156275" cy="296550"/>
            </a:xfrm>
            <a:custGeom>
              <a:avLst/>
              <a:gdLst/>
              <a:ahLst/>
              <a:cxnLst/>
              <a:rect l="l" t="t" r="r" b="b"/>
              <a:pathLst>
                <a:path w="6251" h="11862" extrusionOk="0">
                  <a:moveTo>
                    <a:pt x="947" y="1"/>
                  </a:moveTo>
                  <a:cubicBezTo>
                    <a:pt x="687" y="1"/>
                    <a:pt x="431" y="107"/>
                    <a:pt x="262" y="343"/>
                  </a:cubicBezTo>
                  <a:cubicBezTo>
                    <a:pt x="0" y="712"/>
                    <a:pt x="12" y="1319"/>
                    <a:pt x="429" y="1593"/>
                  </a:cubicBezTo>
                  <a:cubicBezTo>
                    <a:pt x="822" y="1831"/>
                    <a:pt x="1179" y="2105"/>
                    <a:pt x="1500" y="2403"/>
                  </a:cubicBezTo>
                  <a:lnTo>
                    <a:pt x="1667" y="2569"/>
                  </a:lnTo>
                  <a:cubicBezTo>
                    <a:pt x="1726" y="2641"/>
                    <a:pt x="1798" y="2700"/>
                    <a:pt x="1857" y="2784"/>
                  </a:cubicBezTo>
                  <a:cubicBezTo>
                    <a:pt x="2012" y="2962"/>
                    <a:pt x="2155" y="3117"/>
                    <a:pt x="2286" y="3296"/>
                  </a:cubicBezTo>
                  <a:cubicBezTo>
                    <a:pt x="2441" y="3474"/>
                    <a:pt x="2572" y="3653"/>
                    <a:pt x="2691" y="3855"/>
                  </a:cubicBezTo>
                  <a:cubicBezTo>
                    <a:pt x="2750" y="3939"/>
                    <a:pt x="2810" y="4046"/>
                    <a:pt x="2869" y="4129"/>
                  </a:cubicBezTo>
                  <a:cubicBezTo>
                    <a:pt x="2881" y="4153"/>
                    <a:pt x="2977" y="4296"/>
                    <a:pt x="2988" y="4331"/>
                  </a:cubicBezTo>
                  <a:cubicBezTo>
                    <a:pt x="3000" y="4331"/>
                    <a:pt x="3000" y="4343"/>
                    <a:pt x="3000" y="4343"/>
                  </a:cubicBezTo>
                  <a:cubicBezTo>
                    <a:pt x="3203" y="4712"/>
                    <a:pt x="3393" y="5082"/>
                    <a:pt x="3536" y="5474"/>
                  </a:cubicBezTo>
                  <a:lnTo>
                    <a:pt x="3762" y="6094"/>
                  </a:lnTo>
                  <a:cubicBezTo>
                    <a:pt x="3798" y="6201"/>
                    <a:pt x="3834" y="6320"/>
                    <a:pt x="3870" y="6439"/>
                  </a:cubicBezTo>
                  <a:cubicBezTo>
                    <a:pt x="3881" y="6463"/>
                    <a:pt x="3929" y="6653"/>
                    <a:pt x="3941" y="6677"/>
                  </a:cubicBezTo>
                  <a:cubicBezTo>
                    <a:pt x="4060" y="7129"/>
                    <a:pt x="4155" y="7606"/>
                    <a:pt x="4215" y="8070"/>
                  </a:cubicBezTo>
                  <a:cubicBezTo>
                    <a:pt x="4274" y="8558"/>
                    <a:pt x="4310" y="9034"/>
                    <a:pt x="4334" y="9523"/>
                  </a:cubicBezTo>
                  <a:cubicBezTo>
                    <a:pt x="4346" y="9654"/>
                    <a:pt x="4346" y="9773"/>
                    <a:pt x="4346" y="9892"/>
                  </a:cubicBezTo>
                  <a:lnTo>
                    <a:pt x="4346" y="10070"/>
                  </a:lnTo>
                  <a:lnTo>
                    <a:pt x="4346" y="10118"/>
                  </a:lnTo>
                  <a:lnTo>
                    <a:pt x="4346" y="10154"/>
                  </a:lnTo>
                  <a:lnTo>
                    <a:pt x="4346" y="10166"/>
                  </a:lnTo>
                  <a:cubicBezTo>
                    <a:pt x="4334" y="10392"/>
                    <a:pt x="4334" y="10630"/>
                    <a:pt x="4310" y="10844"/>
                  </a:cubicBezTo>
                  <a:cubicBezTo>
                    <a:pt x="4286" y="11309"/>
                    <a:pt x="4572" y="11820"/>
                    <a:pt x="5072" y="11856"/>
                  </a:cubicBezTo>
                  <a:cubicBezTo>
                    <a:pt x="5104" y="11860"/>
                    <a:pt x="5136" y="11861"/>
                    <a:pt x="5168" y="11861"/>
                  </a:cubicBezTo>
                  <a:cubicBezTo>
                    <a:pt x="5597" y="11861"/>
                    <a:pt x="6062" y="11571"/>
                    <a:pt x="6084" y="11106"/>
                  </a:cubicBezTo>
                  <a:cubicBezTo>
                    <a:pt x="6251" y="7868"/>
                    <a:pt x="5620" y="4474"/>
                    <a:pt x="3512" y="1950"/>
                  </a:cubicBezTo>
                  <a:cubicBezTo>
                    <a:pt x="2929" y="1260"/>
                    <a:pt x="2262" y="652"/>
                    <a:pt x="1512" y="176"/>
                  </a:cubicBezTo>
                  <a:cubicBezTo>
                    <a:pt x="1347" y="63"/>
                    <a:pt x="1146" y="1"/>
                    <a:pt x="947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3829325" y="2238575"/>
              <a:ext cx="156000" cy="296250"/>
            </a:xfrm>
            <a:custGeom>
              <a:avLst/>
              <a:gdLst/>
              <a:ahLst/>
              <a:cxnLst/>
              <a:rect l="l" t="t" r="r" b="b"/>
              <a:pathLst>
                <a:path w="6240" h="11850" extrusionOk="0">
                  <a:moveTo>
                    <a:pt x="955" y="1"/>
                  </a:moveTo>
                  <a:cubicBezTo>
                    <a:pt x="696" y="1"/>
                    <a:pt x="443" y="107"/>
                    <a:pt x="275" y="343"/>
                  </a:cubicBezTo>
                  <a:cubicBezTo>
                    <a:pt x="1" y="712"/>
                    <a:pt x="13" y="1319"/>
                    <a:pt x="430" y="1593"/>
                  </a:cubicBezTo>
                  <a:cubicBezTo>
                    <a:pt x="822" y="1831"/>
                    <a:pt x="1180" y="2117"/>
                    <a:pt x="1501" y="2414"/>
                  </a:cubicBezTo>
                  <a:lnTo>
                    <a:pt x="1668" y="2581"/>
                  </a:lnTo>
                  <a:cubicBezTo>
                    <a:pt x="1727" y="2653"/>
                    <a:pt x="1799" y="2712"/>
                    <a:pt x="1858" y="2784"/>
                  </a:cubicBezTo>
                  <a:cubicBezTo>
                    <a:pt x="2013" y="2962"/>
                    <a:pt x="2156" y="3129"/>
                    <a:pt x="2299" y="3307"/>
                  </a:cubicBezTo>
                  <a:cubicBezTo>
                    <a:pt x="2442" y="3486"/>
                    <a:pt x="2573" y="3665"/>
                    <a:pt x="2692" y="3855"/>
                  </a:cubicBezTo>
                  <a:cubicBezTo>
                    <a:pt x="2751" y="3938"/>
                    <a:pt x="2811" y="4046"/>
                    <a:pt x="2870" y="4141"/>
                  </a:cubicBezTo>
                  <a:cubicBezTo>
                    <a:pt x="2894" y="4153"/>
                    <a:pt x="2977" y="4296"/>
                    <a:pt x="2989" y="4331"/>
                  </a:cubicBezTo>
                  <a:cubicBezTo>
                    <a:pt x="3192" y="4700"/>
                    <a:pt x="3382" y="5070"/>
                    <a:pt x="3525" y="5462"/>
                  </a:cubicBezTo>
                  <a:lnTo>
                    <a:pt x="3751" y="6082"/>
                  </a:lnTo>
                  <a:cubicBezTo>
                    <a:pt x="3787" y="6189"/>
                    <a:pt x="3823" y="6308"/>
                    <a:pt x="3859" y="6427"/>
                  </a:cubicBezTo>
                  <a:cubicBezTo>
                    <a:pt x="3870" y="6451"/>
                    <a:pt x="3918" y="6641"/>
                    <a:pt x="3930" y="6665"/>
                  </a:cubicBezTo>
                  <a:cubicBezTo>
                    <a:pt x="4049" y="7117"/>
                    <a:pt x="4144" y="7594"/>
                    <a:pt x="4204" y="8058"/>
                  </a:cubicBezTo>
                  <a:cubicBezTo>
                    <a:pt x="4263" y="8546"/>
                    <a:pt x="4299" y="9022"/>
                    <a:pt x="4323" y="9511"/>
                  </a:cubicBezTo>
                  <a:cubicBezTo>
                    <a:pt x="4335" y="9642"/>
                    <a:pt x="4335" y="9761"/>
                    <a:pt x="4335" y="9880"/>
                  </a:cubicBezTo>
                  <a:lnTo>
                    <a:pt x="4335" y="10058"/>
                  </a:lnTo>
                  <a:lnTo>
                    <a:pt x="4335" y="10106"/>
                  </a:lnTo>
                  <a:lnTo>
                    <a:pt x="4335" y="10142"/>
                  </a:lnTo>
                  <a:lnTo>
                    <a:pt x="4335" y="10154"/>
                  </a:lnTo>
                  <a:cubicBezTo>
                    <a:pt x="4323" y="10380"/>
                    <a:pt x="4323" y="10618"/>
                    <a:pt x="4299" y="10832"/>
                  </a:cubicBezTo>
                  <a:cubicBezTo>
                    <a:pt x="4275" y="11297"/>
                    <a:pt x="4561" y="11808"/>
                    <a:pt x="5061" y="11844"/>
                  </a:cubicBezTo>
                  <a:cubicBezTo>
                    <a:pt x="5093" y="11848"/>
                    <a:pt x="5125" y="11849"/>
                    <a:pt x="5157" y="11849"/>
                  </a:cubicBezTo>
                  <a:cubicBezTo>
                    <a:pt x="5586" y="11849"/>
                    <a:pt x="6051" y="11559"/>
                    <a:pt x="6073" y="11094"/>
                  </a:cubicBezTo>
                  <a:cubicBezTo>
                    <a:pt x="6240" y="7856"/>
                    <a:pt x="5609" y="4462"/>
                    <a:pt x="3466" y="1938"/>
                  </a:cubicBezTo>
                  <a:cubicBezTo>
                    <a:pt x="2906" y="1248"/>
                    <a:pt x="2239" y="640"/>
                    <a:pt x="1525" y="176"/>
                  </a:cubicBezTo>
                  <a:cubicBezTo>
                    <a:pt x="1355" y="63"/>
                    <a:pt x="1153" y="1"/>
                    <a:pt x="955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379750" y="2241175"/>
              <a:ext cx="291725" cy="166900"/>
            </a:xfrm>
            <a:custGeom>
              <a:avLst/>
              <a:gdLst/>
              <a:ahLst/>
              <a:cxnLst/>
              <a:rect l="l" t="t" r="r" b="b"/>
              <a:pathLst>
                <a:path w="11669" h="6676" extrusionOk="0">
                  <a:moveTo>
                    <a:pt x="10835" y="1"/>
                  </a:moveTo>
                  <a:cubicBezTo>
                    <a:pt x="7609" y="48"/>
                    <a:pt x="4263" y="882"/>
                    <a:pt x="1858" y="3203"/>
                  </a:cubicBezTo>
                  <a:cubicBezTo>
                    <a:pt x="1227" y="3811"/>
                    <a:pt x="655" y="4525"/>
                    <a:pt x="227" y="5299"/>
                  </a:cubicBezTo>
                  <a:cubicBezTo>
                    <a:pt x="0" y="5704"/>
                    <a:pt x="48" y="6263"/>
                    <a:pt x="477" y="6537"/>
                  </a:cubicBezTo>
                  <a:cubicBezTo>
                    <a:pt x="632" y="6628"/>
                    <a:pt x="816" y="6676"/>
                    <a:pt x="998" y="6676"/>
                  </a:cubicBezTo>
                  <a:cubicBezTo>
                    <a:pt x="1292" y="6676"/>
                    <a:pt x="1580" y="6552"/>
                    <a:pt x="1727" y="6287"/>
                  </a:cubicBezTo>
                  <a:cubicBezTo>
                    <a:pt x="1941" y="5894"/>
                    <a:pt x="2191" y="5525"/>
                    <a:pt x="2477" y="5168"/>
                  </a:cubicBezTo>
                  <a:cubicBezTo>
                    <a:pt x="2489" y="5156"/>
                    <a:pt x="2596" y="5013"/>
                    <a:pt x="2620" y="4989"/>
                  </a:cubicBezTo>
                  <a:cubicBezTo>
                    <a:pt x="2679" y="4918"/>
                    <a:pt x="2751" y="4858"/>
                    <a:pt x="2810" y="4775"/>
                  </a:cubicBezTo>
                  <a:cubicBezTo>
                    <a:pt x="2977" y="4632"/>
                    <a:pt x="3144" y="4466"/>
                    <a:pt x="3299" y="4323"/>
                  </a:cubicBezTo>
                  <a:cubicBezTo>
                    <a:pt x="3465" y="4168"/>
                    <a:pt x="3644" y="4025"/>
                    <a:pt x="3822" y="3882"/>
                  </a:cubicBezTo>
                  <a:cubicBezTo>
                    <a:pt x="3918" y="3811"/>
                    <a:pt x="4001" y="3739"/>
                    <a:pt x="4096" y="3680"/>
                  </a:cubicBezTo>
                  <a:cubicBezTo>
                    <a:pt x="4108" y="3668"/>
                    <a:pt x="4251" y="3573"/>
                    <a:pt x="4287" y="3549"/>
                  </a:cubicBezTo>
                  <a:cubicBezTo>
                    <a:pt x="4287" y="3525"/>
                    <a:pt x="4299" y="3525"/>
                    <a:pt x="4299" y="3525"/>
                  </a:cubicBezTo>
                  <a:cubicBezTo>
                    <a:pt x="4656" y="3311"/>
                    <a:pt x="5025" y="3096"/>
                    <a:pt x="5406" y="2918"/>
                  </a:cubicBezTo>
                  <a:cubicBezTo>
                    <a:pt x="5608" y="2834"/>
                    <a:pt x="5799" y="2739"/>
                    <a:pt x="6013" y="2656"/>
                  </a:cubicBezTo>
                  <a:cubicBezTo>
                    <a:pt x="6132" y="2608"/>
                    <a:pt x="6239" y="2561"/>
                    <a:pt x="6358" y="2513"/>
                  </a:cubicBezTo>
                  <a:cubicBezTo>
                    <a:pt x="6382" y="2501"/>
                    <a:pt x="6561" y="2441"/>
                    <a:pt x="6597" y="2430"/>
                  </a:cubicBezTo>
                  <a:cubicBezTo>
                    <a:pt x="7037" y="2275"/>
                    <a:pt x="7501" y="2156"/>
                    <a:pt x="7966" y="2072"/>
                  </a:cubicBezTo>
                  <a:cubicBezTo>
                    <a:pt x="8442" y="1965"/>
                    <a:pt x="8930" y="1894"/>
                    <a:pt x="9406" y="1846"/>
                  </a:cubicBezTo>
                  <a:cubicBezTo>
                    <a:pt x="9525" y="1834"/>
                    <a:pt x="9645" y="1834"/>
                    <a:pt x="9764" y="1822"/>
                  </a:cubicBezTo>
                  <a:cubicBezTo>
                    <a:pt x="9823" y="1822"/>
                    <a:pt x="9883" y="1799"/>
                    <a:pt x="9942" y="1799"/>
                  </a:cubicBezTo>
                  <a:lnTo>
                    <a:pt x="10037" y="1799"/>
                  </a:lnTo>
                  <a:cubicBezTo>
                    <a:pt x="10252" y="1799"/>
                    <a:pt x="10490" y="1787"/>
                    <a:pt x="10716" y="1787"/>
                  </a:cubicBezTo>
                  <a:cubicBezTo>
                    <a:pt x="11180" y="1775"/>
                    <a:pt x="11657" y="1465"/>
                    <a:pt x="11669" y="953"/>
                  </a:cubicBezTo>
                  <a:cubicBezTo>
                    <a:pt x="11669" y="513"/>
                    <a:pt x="11335" y="1"/>
                    <a:pt x="10835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2380050" y="2241175"/>
              <a:ext cx="291425" cy="166525"/>
            </a:xfrm>
            <a:custGeom>
              <a:avLst/>
              <a:gdLst/>
              <a:ahLst/>
              <a:cxnLst/>
              <a:rect l="l" t="t" r="r" b="b"/>
              <a:pathLst>
                <a:path w="11657" h="6661" extrusionOk="0">
                  <a:moveTo>
                    <a:pt x="10823" y="1"/>
                  </a:moveTo>
                  <a:cubicBezTo>
                    <a:pt x="7585" y="48"/>
                    <a:pt x="4251" y="882"/>
                    <a:pt x="1846" y="3192"/>
                  </a:cubicBezTo>
                  <a:cubicBezTo>
                    <a:pt x="1203" y="3799"/>
                    <a:pt x="643" y="4513"/>
                    <a:pt x="227" y="5287"/>
                  </a:cubicBezTo>
                  <a:cubicBezTo>
                    <a:pt x="0" y="5680"/>
                    <a:pt x="48" y="6251"/>
                    <a:pt x="477" y="6525"/>
                  </a:cubicBezTo>
                  <a:cubicBezTo>
                    <a:pt x="628" y="6614"/>
                    <a:pt x="808" y="6660"/>
                    <a:pt x="986" y="6660"/>
                  </a:cubicBezTo>
                  <a:cubicBezTo>
                    <a:pt x="1284" y="6660"/>
                    <a:pt x="1578" y="6532"/>
                    <a:pt x="1727" y="6263"/>
                  </a:cubicBezTo>
                  <a:cubicBezTo>
                    <a:pt x="1941" y="5882"/>
                    <a:pt x="2191" y="5501"/>
                    <a:pt x="2477" y="5156"/>
                  </a:cubicBezTo>
                  <a:cubicBezTo>
                    <a:pt x="2489" y="5132"/>
                    <a:pt x="2596" y="5001"/>
                    <a:pt x="2620" y="4977"/>
                  </a:cubicBezTo>
                  <a:cubicBezTo>
                    <a:pt x="2679" y="4894"/>
                    <a:pt x="2763" y="4835"/>
                    <a:pt x="2822" y="4763"/>
                  </a:cubicBezTo>
                  <a:cubicBezTo>
                    <a:pt x="2977" y="4620"/>
                    <a:pt x="3144" y="4454"/>
                    <a:pt x="3310" y="4299"/>
                  </a:cubicBezTo>
                  <a:cubicBezTo>
                    <a:pt x="3477" y="4156"/>
                    <a:pt x="3644" y="4001"/>
                    <a:pt x="3834" y="3870"/>
                  </a:cubicBezTo>
                  <a:cubicBezTo>
                    <a:pt x="3918" y="3799"/>
                    <a:pt x="4001" y="3727"/>
                    <a:pt x="4096" y="3668"/>
                  </a:cubicBezTo>
                  <a:cubicBezTo>
                    <a:pt x="4108" y="3644"/>
                    <a:pt x="4263" y="3561"/>
                    <a:pt x="4287" y="3525"/>
                  </a:cubicBezTo>
                  <a:cubicBezTo>
                    <a:pt x="4644" y="3311"/>
                    <a:pt x="5013" y="3096"/>
                    <a:pt x="5394" y="2918"/>
                  </a:cubicBezTo>
                  <a:cubicBezTo>
                    <a:pt x="5596" y="2834"/>
                    <a:pt x="5787" y="2739"/>
                    <a:pt x="6001" y="2656"/>
                  </a:cubicBezTo>
                  <a:cubicBezTo>
                    <a:pt x="6120" y="2608"/>
                    <a:pt x="6227" y="2561"/>
                    <a:pt x="6346" y="2513"/>
                  </a:cubicBezTo>
                  <a:cubicBezTo>
                    <a:pt x="6370" y="2501"/>
                    <a:pt x="6549" y="2441"/>
                    <a:pt x="6585" y="2430"/>
                  </a:cubicBezTo>
                  <a:cubicBezTo>
                    <a:pt x="7025" y="2275"/>
                    <a:pt x="7489" y="2156"/>
                    <a:pt x="7954" y="2072"/>
                  </a:cubicBezTo>
                  <a:cubicBezTo>
                    <a:pt x="8430" y="1965"/>
                    <a:pt x="8918" y="1894"/>
                    <a:pt x="9394" y="1846"/>
                  </a:cubicBezTo>
                  <a:cubicBezTo>
                    <a:pt x="9513" y="1834"/>
                    <a:pt x="9633" y="1834"/>
                    <a:pt x="9752" y="1822"/>
                  </a:cubicBezTo>
                  <a:cubicBezTo>
                    <a:pt x="9811" y="1822"/>
                    <a:pt x="9871" y="1799"/>
                    <a:pt x="9930" y="1799"/>
                  </a:cubicBezTo>
                  <a:lnTo>
                    <a:pt x="10025" y="1799"/>
                  </a:lnTo>
                  <a:cubicBezTo>
                    <a:pt x="10240" y="1799"/>
                    <a:pt x="10478" y="1787"/>
                    <a:pt x="10704" y="1787"/>
                  </a:cubicBezTo>
                  <a:cubicBezTo>
                    <a:pt x="11168" y="1775"/>
                    <a:pt x="11645" y="1465"/>
                    <a:pt x="11657" y="953"/>
                  </a:cubicBezTo>
                  <a:cubicBezTo>
                    <a:pt x="11657" y="513"/>
                    <a:pt x="11323" y="1"/>
                    <a:pt x="10823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2443750" y="2325600"/>
              <a:ext cx="252725" cy="228650"/>
            </a:xfrm>
            <a:custGeom>
              <a:avLst/>
              <a:gdLst/>
              <a:ahLst/>
              <a:cxnLst/>
              <a:rect l="l" t="t" r="r" b="b"/>
              <a:pathLst>
                <a:path w="10109" h="9146" extrusionOk="0">
                  <a:moveTo>
                    <a:pt x="9125" y="0"/>
                  </a:moveTo>
                  <a:cubicBezTo>
                    <a:pt x="9060" y="0"/>
                    <a:pt x="8995" y="9"/>
                    <a:pt x="8930" y="29"/>
                  </a:cubicBezTo>
                  <a:cubicBezTo>
                    <a:pt x="5822" y="946"/>
                    <a:pt x="2822" y="2648"/>
                    <a:pt x="1120" y="5506"/>
                  </a:cubicBezTo>
                  <a:cubicBezTo>
                    <a:pt x="667" y="6280"/>
                    <a:pt x="310" y="7113"/>
                    <a:pt x="107" y="7982"/>
                  </a:cubicBezTo>
                  <a:cubicBezTo>
                    <a:pt x="0" y="8435"/>
                    <a:pt x="191" y="8970"/>
                    <a:pt x="691" y="9113"/>
                  </a:cubicBezTo>
                  <a:cubicBezTo>
                    <a:pt x="771" y="9135"/>
                    <a:pt x="855" y="9146"/>
                    <a:pt x="940" y="9146"/>
                  </a:cubicBezTo>
                  <a:cubicBezTo>
                    <a:pt x="1324" y="9146"/>
                    <a:pt x="1725" y="8929"/>
                    <a:pt x="1822" y="8530"/>
                  </a:cubicBezTo>
                  <a:cubicBezTo>
                    <a:pt x="1917" y="8077"/>
                    <a:pt x="2048" y="7661"/>
                    <a:pt x="2227" y="7244"/>
                  </a:cubicBezTo>
                  <a:cubicBezTo>
                    <a:pt x="2227" y="7232"/>
                    <a:pt x="2310" y="7089"/>
                    <a:pt x="2322" y="7042"/>
                  </a:cubicBezTo>
                  <a:cubicBezTo>
                    <a:pt x="2370" y="6958"/>
                    <a:pt x="2417" y="6875"/>
                    <a:pt x="2453" y="6792"/>
                  </a:cubicBezTo>
                  <a:cubicBezTo>
                    <a:pt x="2560" y="6601"/>
                    <a:pt x="2679" y="6399"/>
                    <a:pt x="2798" y="6208"/>
                  </a:cubicBezTo>
                  <a:cubicBezTo>
                    <a:pt x="2917" y="6030"/>
                    <a:pt x="3048" y="5839"/>
                    <a:pt x="3179" y="5660"/>
                  </a:cubicBezTo>
                  <a:cubicBezTo>
                    <a:pt x="3263" y="5565"/>
                    <a:pt x="3322" y="5482"/>
                    <a:pt x="3394" y="5387"/>
                  </a:cubicBezTo>
                  <a:cubicBezTo>
                    <a:pt x="3406" y="5375"/>
                    <a:pt x="3513" y="5244"/>
                    <a:pt x="3536" y="5208"/>
                  </a:cubicBezTo>
                  <a:lnTo>
                    <a:pt x="3560" y="5196"/>
                  </a:lnTo>
                  <a:cubicBezTo>
                    <a:pt x="3834" y="4887"/>
                    <a:pt x="4132" y="4589"/>
                    <a:pt x="4453" y="4315"/>
                  </a:cubicBezTo>
                  <a:cubicBezTo>
                    <a:pt x="4632" y="4184"/>
                    <a:pt x="4787" y="4041"/>
                    <a:pt x="4965" y="3898"/>
                  </a:cubicBezTo>
                  <a:cubicBezTo>
                    <a:pt x="5072" y="3827"/>
                    <a:pt x="5168" y="3755"/>
                    <a:pt x="5263" y="3684"/>
                  </a:cubicBezTo>
                  <a:cubicBezTo>
                    <a:pt x="5299" y="3660"/>
                    <a:pt x="5441" y="3541"/>
                    <a:pt x="5477" y="3529"/>
                  </a:cubicBezTo>
                  <a:cubicBezTo>
                    <a:pt x="5858" y="3267"/>
                    <a:pt x="6287" y="3017"/>
                    <a:pt x="6692" y="2815"/>
                  </a:cubicBezTo>
                  <a:cubicBezTo>
                    <a:pt x="7132" y="2589"/>
                    <a:pt x="7573" y="2398"/>
                    <a:pt x="8025" y="2220"/>
                  </a:cubicBezTo>
                  <a:cubicBezTo>
                    <a:pt x="8144" y="2172"/>
                    <a:pt x="8239" y="2136"/>
                    <a:pt x="8359" y="2089"/>
                  </a:cubicBezTo>
                  <a:cubicBezTo>
                    <a:pt x="8430" y="2077"/>
                    <a:pt x="8478" y="2041"/>
                    <a:pt x="8537" y="2029"/>
                  </a:cubicBezTo>
                  <a:cubicBezTo>
                    <a:pt x="8561" y="2029"/>
                    <a:pt x="8573" y="2017"/>
                    <a:pt x="8585" y="2017"/>
                  </a:cubicBezTo>
                  <a:cubicBezTo>
                    <a:pt x="8597" y="1993"/>
                    <a:pt x="8620" y="1993"/>
                    <a:pt x="8620" y="1993"/>
                  </a:cubicBezTo>
                  <a:lnTo>
                    <a:pt x="8632" y="1993"/>
                  </a:lnTo>
                  <a:cubicBezTo>
                    <a:pt x="8859" y="1922"/>
                    <a:pt x="9061" y="1850"/>
                    <a:pt x="9287" y="1791"/>
                  </a:cubicBezTo>
                  <a:cubicBezTo>
                    <a:pt x="9740" y="1660"/>
                    <a:pt x="10109" y="1219"/>
                    <a:pt x="9990" y="731"/>
                  </a:cubicBezTo>
                  <a:cubicBezTo>
                    <a:pt x="9897" y="361"/>
                    <a:pt x="9530" y="0"/>
                    <a:pt x="9125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444050" y="2325600"/>
              <a:ext cx="252425" cy="228075"/>
            </a:xfrm>
            <a:custGeom>
              <a:avLst/>
              <a:gdLst/>
              <a:ahLst/>
              <a:cxnLst/>
              <a:rect l="l" t="t" r="r" b="b"/>
              <a:pathLst>
                <a:path w="10097" h="9123" extrusionOk="0">
                  <a:moveTo>
                    <a:pt x="9113" y="0"/>
                  </a:moveTo>
                  <a:cubicBezTo>
                    <a:pt x="9048" y="0"/>
                    <a:pt x="8983" y="9"/>
                    <a:pt x="8918" y="29"/>
                  </a:cubicBezTo>
                  <a:cubicBezTo>
                    <a:pt x="5810" y="946"/>
                    <a:pt x="2810" y="2648"/>
                    <a:pt x="1131" y="5506"/>
                  </a:cubicBezTo>
                  <a:cubicBezTo>
                    <a:pt x="679" y="6268"/>
                    <a:pt x="322" y="7101"/>
                    <a:pt x="107" y="7958"/>
                  </a:cubicBezTo>
                  <a:cubicBezTo>
                    <a:pt x="0" y="8423"/>
                    <a:pt x="203" y="8959"/>
                    <a:pt x="691" y="9089"/>
                  </a:cubicBezTo>
                  <a:cubicBezTo>
                    <a:pt x="773" y="9112"/>
                    <a:pt x="860" y="9123"/>
                    <a:pt x="948" y="9123"/>
                  </a:cubicBezTo>
                  <a:cubicBezTo>
                    <a:pt x="1329" y="9123"/>
                    <a:pt x="1725" y="8915"/>
                    <a:pt x="1822" y="8518"/>
                  </a:cubicBezTo>
                  <a:cubicBezTo>
                    <a:pt x="1917" y="8066"/>
                    <a:pt x="2060" y="7649"/>
                    <a:pt x="2239" y="7232"/>
                  </a:cubicBezTo>
                  <a:cubicBezTo>
                    <a:pt x="2239" y="7220"/>
                    <a:pt x="2310" y="7065"/>
                    <a:pt x="2322" y="7030"/>
                  </a:cubicBezTo>
                  <a:cubicBezTo>
                    <a:pt x="2370" y="6934"/>
                    <a:pt x="2417" y="6863"/>
                    <a:pt x="2465" y="6768"/>
                  </a:cubicBezTo>
                  <a:cubicBezTo>
                    <a:pt x="2560" y="6577"/>
                    <a:pt x="2679" y="6387"/>
                    <a:pt x="2798" y="6196"/>
                  </a:cubicBezTo>
                  <a:cubicBezTo>
                    <a:pt x="2917" y="6018"/>
                    <a:pt x="3060" y="5827"/>
                    <a:pt x="3191" y="5649"/>
                  </a:cubicBezTo>
                  <a:cubicBezTo>
                    <a:pt x="3263" y="5553"/>
                    <a:pt x="3322" y="5470"/>
                    <a:pt x="3394" y="5375"/>
                  </a:cubicBezTo>
                  <a:cubicBezTo>
                    <a:pt x="3405" y="5363"/>
                    <a:pt x="3513" y="5232"/>
                    <a:pt x="3548" y="5196"/>
                  </a:cubicBezTo>
                  <a:cubicBezTo>
                    <a:pt x="3822" y="4887"/>
                    <a:pt x="4120" y="4589"/>
                    <a:pt x="4441" y="4315"/>
                  </a:cubicBezTo>
                  <a:cubicBezTo>
                    <a:pt x="4620" y="4184"/>
                    <a:pt x="4775" y="4041"/>
                    <a:pt x="4953" y="3898"/>
                  </a:cubicBezTo>
                  <a:cubicBezTo>
                    <a:pt x="5060" y="3827"/>
                    <a:pt x="5156" y="3755"/>
                    <a:pt x="5251" y="3684"/>
                  </a:cubicBezTo>
                  <a:cubicBezTo>
                    <a:pt x="5287" y="3660"/>
                    <a:pt x="5429" y="3541"/>
                    <a:pt x="5465" y="3529"/>
                  </a:cubicBezTo>
                  <a:cubicBezTo>
                    <a:pt x="5846" y="3267"/>
                    <a:pt x="6275" y="3017"/>
                    <a:pt x="6680" y="2815"/>
                  </a:cubicBezTo>
                  <a:cubicBezTo>
                    <a:pt x="7120" y="2589"/>
                    <a:pt x="7561" y="2398"/>
                    <a:pt x="8013" y="2220"/>
                  </a:cubicBezTo>
                  <a:cubicBezTo>
                    <a:pt x="8132" y="2172"/>
                    <a:pt x="8227" y="2136"/>
                    <a:pt x="8347" y="2089"/>
                  </a:cubicBezTo>
                  <a:cubicBezTo>
                    <a:pt x="8418" y="2077"/>
                    <a:pt x="8466" y="2041"/>
                    <a:pt x="8525" y="2029"/>
                  </a:cubicBezTo>
                  <a:cubicBezTo>
                    <a:pt x="8549" y="2029"/>
                    <a:pt x="8561" y="2017"/>
                    <a:pt x="8573" y="2017"/>
                  </a:cubicBezTo>
                  <a:cubicBezTo>
                    <a:pt x="8585" y="1993"/>
                    <a:pt x="8608" y="1993"/>
                    <a:pt x="8608" y="1993"/>
                  </a:cubicBezTo>
                  <a:lnTo>
                    <a:pt x="8620" y="1993"/>
                  </a:lnTo>
                  <a:cubicBezTo>
                    <a:pt x="8847" y="1922"/>
                    <a:pt x="9049" y="1850"/>
                    <a:pt x="9275" y="1791"/>
                  </a:cubicBezTo>
                  <a:cubicBezTo>
                    <a:pt x="9728" y="1660"/>
                    <a:pt x="10097" y="1219"/>
                    <a:pt x="9978" y="731"/>
                  </a:cubicBezTo>
                  <a:cubicBezTo>
                    <a:pt x="9885" y="361"/>
                    <a:pt x="9518" y="0"/>
                    <a:pt x="9113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3610250" y="3313925"/>
              <a:ext cx="107500" cy="187050"/>
            </a:xfrm>
            <a:custGeom>
              <a:avLst/>
              <a:gdLst/>
              <a:ahLst/>
              <a:cxnLst/>
              <a:rect l="l" t="t" r="r" b="b"/>
              <a:pathLst>
                <a:path w="4300" h="7482" extrusionOk="0">
                  <a:moveTo>
                    <a:pt x="3130" y="0"/>
                  </a:moveTo>
                  <a:cubicBezTo>
                    <a:pt x="3083" y="0"/>
                    <a:pt x="3036" y="4"/>
                    <a:pt x="2989" y="13"/>
                  </a:cubicBezTo>
                  <a:cubicBezTo>
                    <a:pt x="2525" y="132"/>
                    <a:pt x="2168" y="584"/>
                    <a:pt x="2275" y="1072"/>
                  </a:cubicBezTo>
                  <a:cubicBezTo>
                    <a:pt x="2299" y="1191"/>
                    <a:pt x="2335" y="1310"/>
                    <a:pt x="2346" y="1441"/>
                  </a:cubicBezTo>
                  <a:cubicBezTo>
                    <a:pt x="2346" y="1489"/>
                    <a:pt x="2358" y="1549"/>
                    <a:pt x="2358" y="1608"/>
                  </a:cubicBezTo>
                  <a:lnTo>
                    <a:pt x="2358" y="1620"/>
                  </a:lnTo>
                  <a:lnTo>
                    <a:pt x="2358" y="1679"/>
                  </a:lnTo>
                  <a:cubicBezTo>
                    <a:pt x="2358" y="1930"/>
                    <a:pt x="2335" y="2168"/>
                    <a:pt x="2299" y="2406"/>
                  </a:cubicBezTo>
                  <a:lnTo>
                    <a:pt x="2299" y="2441"/>
                  </a:lnTo>
                  <a:cubicBezTo>
                    <a:pt x="2287" y="2441"/>
                    <a:pt x="2287" y="2453"/>
                    <a:pt x="2287" y="2465"/>
                  </a:cubicBezTo>
                  <a:cubicBezTo>
                    <a:pt x="2275" y="2525"/>
                    <a:pt x="2263" y="2572"/>
                    <a:pt x="2239" y="2632"/>
                  </a:cubicBezTo>
                  <a:cubicBezTo>
                    <a:pt x="2215" y="2751"/>
                    <a:pt x="2168" y="2870"/>
                    <a:pt x="2120" y="2989"/>
                  </a:cubicBezTo>
                  <a:cubicBezTo>
                    <a:pt x="2108" y="3049"/>
                    <a:pt x="2085" y="3108"/>
                    <a:pt x="2061" y="3156"/>
                  </a:cubicBezTo>
                  <a:cubicBezTo>
                    <a:pt x="2049" y="3180"/>
                    <a:pt x="2037" y="3227"/>
                    <a:pt x="2025" y="3239"/>
                  </a:cubicBezTo>
                  <a:lnTo>
                    <a:pt x="2025" y="3263"/>
                  </a:lnTo>
                  <a:cubicBezTo>
                    <a:pt x="1977" y="3346"/>
                    <a:pt x="1918" y="3454"/>
                    <a:pt x="1858" y="3537"/>
                  </a:cubicBezTo>
                  <a:cubicBezTo>
                    <a:pt x="1275" y="4466"/>
                    <a:pt x="549" y="5263"/>
                    <a:pt x="156" y="6299"/>
                  </a:cubicBezTo>
                  <a:cubicBezTo>
                    <a:pt x="1" y="6740"/>
                    <a:pt x="251" y="7311"/>
                    <a:pt x="715" y="7442"/>
                  </a:cubicBezTo>
                  <a:cubicBezTo>
                    <a:pt x="811" y="7468"/>
                    <a:pt x="906" y="7481"/>
                    <a:pt x="1000" y="7481"/>
                  </a:cubicBezTo>
                  <a:cubicBezTo>
                    <a:pt x="1374" y="7481"/>
                    <a:pt x="1715" y="7275"/>
                    <a:pt x="1858" y="6894"/>
                  </a:cubicBezTo>
                  <a:cubicBezTo>
                    <a:pt x="1906" y="6775"/>
                    <a:pt x="1942" y="6656"/>
                    <a:pt x="2001" y="6537"/>
                  </a:cubicBezTo>
                  <a:lnTo>
                    <a:pt x="2001" y="6513"/>
                  </a:lnTo>
                  <a:cubicBezTo>
                    <a:pt x="2001" y="6502"/>
                    <a:pt x="2025" y="6502"/>
                    <a:pt x="2025" y="6490"/>
                  </a:cubicBezTo>
                  <a:cubicBezTo>
                    <a:pt x="2049" y="6430"/>
                    <a:pt x="2085" y="6371"/>
                    <a:pt x="2120" y="6311"/>
                  </a:cubicBezTo>
                  <a:cubicBezTo>
                    <a:pt x="2263" y="6085"/>
                    <a:pt x="2406" y="5859"/>
                    <a:pt x="2561" y="5656"/>
                  </a:cubicBezTo>
                  <a:cubicBezTo>
                    <a:pt x="2882" y="5204"/>
                    <a:pt x="3216" y="4763"/>
                    <a:pt x="3478" y="4287"/>
                  </a:cubicBezTo>
                  <a:cubicBezTo>
                    <a:pt x="4073" y="3203"/>
                    <a:pt x="4299" y="1965"/>
                    <a:pt x="4037" y="739"/>
                  </a:cubicBezTo>
                  <a:cubicBezTo>
                    <a:pt x="3951" y="331"/>
                    <a:pt x="3556" y="0"/>
                    <a:pt x="3130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3683475" y="2684275"/>
              <a:ext cx="491475" cy="659025"/>
            </a:xfrm>
            <a:custGeom>
              <a:avLst/>
              <a:gdLst/>
              <a:ahLst/>
              <a:cxnLst/>
              <a:rect l="l" t="t" r="r" b="b"/>
              <a:pathLst>
                <a:path w="19659" h="26361" extrusionOk="0">
                  <a:moveTo>
                    <a:pt x="17253" y="3255"/>
                  </a:moveTo>
                  <a:lnTo>
                    <a:pt x="17253" y="3255"/>
                  </a:lnTo>
                  <a:cubicBezTo>
                    <a:pt x="17247" y="3279"/>
                    <a:pt x="17238" y="3294"/>
                    <a:pt x="17231" y="3306"/>
                  </a:cubicBezTo>
                  <a:lnTo>
                    <a:pt x="17231" y="3306"/>
                  </a:lnTo>
                  <a:cubicBezTo>
                    <a:pt x="17238" y="3290"/>
                    <a:pt x="17246" y="3273"/>
                    <a:pt x="17253" y="3255"/>
                  </a:cubicBezTo>
                  <a:close/>
                  <a:moveTo>
                    <a:pt x="18694" y="1"/>
                  </a:moveTo>
                  <a:cubicBezTo>
                    <a:pt x="18631" y="1"/>
                    <a:pt x="18567" y="10"/>
                    <a:pt x="18503" y="29"/>
                  </a:cubicBezTo>
                  <a:cubicBezTo>
                    <a:pt x="16908" y="517"/>
                    <a:pt x="15824" y="1791"/>
                    <a:pt x="15288" y="3315"/>
                  </a:cubicBezTo>
                  <a:cubicBezTo>
                    <a:pt x="14693" y="5006"/>
                    <a:pt x="14872" y="6792"/>
                    <a:pt x="15050" y="8530"/>
                  </a:cubicBezTo>
                  <a:cubicBezTo>
                    <a:pt x="15134" y="9423"/>
                    <a:pt x="15193" y="10006"/>
                    <a:pt x="15181" y="10864"/>
                  </a:cubicBezTo>
                  <a:cubicBezTo>
                    <a:pt x="15169" y="11614"/>
                    <a:pt x="15098" y="12364"/>
                    <a:pt x="14979" y="13114"/>
                  </a:cubicBezTo>
                  <a:lnTo>
                    <a:pt x="14884" y="13602"/>
                  </a:lnTo>
                  <a:lnTo>
                    <a:pt x="14884" y="13614"/>
                  </a:lnTo>
                  <a:cubicBezTo>
                    <a:pt x="14872" y="13614"/>
                    <a:pt x="14872" y="13638"/>
                    <a:pt x="14872" y="13650"/>
                  </a:cubicBezTo>
                  <a:lnTo>
                    <a:pt x="14872" y="13661"/>
                  </a:lnTo>
                  <a:cubicBezTo>
                    <a:pt x="14872" y="13697"/>
                    <a:pt x="14860" y="13709"/>
                    <a:pt x="14860" y="13733"/>
                  </a:cubicBezTo>
                  <a:cubicBezTo>
                    <a:pt x="14824" y="13840"/>
                    <a:pt x="14812" y="13935"/>
                    <a:pt x="14777" y="14031"/>
                  </a:cubicBezTo>
                  <a:cubicBezTo>
                    <a:pt x="14693" y="14388"/>
                    <a:pt x="14586" y="14769"/>
                    <a:pt x="14467" y="15126"/>
                  </a:cubicBezTo>
                  <a:cubicBezTo>
                    <a:pt x="14229" y="15840"/>
                    <a:pt x="13943" y="16531"/>
                    <a:pt x="13622" y="17221"/>
                  </a:cubicBezTo>
                  <a:cubicBezTo>
                    <a:pt x="13610" y="17269"/>
                    <a:pt x="13586" y="17293"/>
                    <a:pt x="13574" y="17329"/>
                  </a:cubicBezTo>
                  <a:cubicBezTo>
                    <a:pt x="13574" y="17329"/>
                    <a:pt x="13562" y="17340"/>
                    <a:pt x="13562" y="17352"/>
                  </a:cubicBezTo>
                  <a:lnTo>
                    <a:pt x="13562" y="17364"/>
                  </a:lnTo>
                  <a:cubicBezTo>
                    <a:pt x="13562" y="17388"/>
                    <a:pt x="13550" y="17400"/>
                    <a:pt x="13550" y="17400"/>
                  </a:cubicBezTo>
                  <a:cubicBezTo>
                    <a:pt x="13514" y="17448"/>
                    <a:pt x="13503" y="17495"/>
                    <a:pt x="13467" y="17531"/>
                  </a:cubicBezTo>
                  <a:cubicBezTo>
                    <a:pt x="13395" y="17698"/>
                    <a:pt x="13288" y="17864"/>
                    <a:pt x="13205" y="18019"/>
                  </a:cubicBezTo>
                  <a:cubicBezTo>
                    <a:pt x="13026" y="18353"/>
                    <a:pt x="12812" y="18674"/>
                    <a:pt x="12610" y="18995"/>
                  </a:cubicBezTo>
                  <a:cubicBezTo>
                    <a:pt x="12193" y="19603"/>
                    <a:pt x="11729" y="20198"/>
                    <a:pt x="11240" y="20746"/>
                  </a:cubicBezTo>
                  <a:lnTo>
                    <a:pt x="11205" y="20781"/>
                  </a:lnTo>
                  <a:cubicBezTo>
                    <a:pt x="11193" y="20781"/>
                    <a:pt x="11193" y="20793"/>
                    <a:pt x="11193" y="20793"/>
                  </a:cubicBezTo>
                  <a:cubicBezTo>
                    <a:pt x="11193" y="20805"/>
                    <a:pt x="11181" y="20805"/>
                    <a:pt x="11181" y="20805"/>
                  </a:cubicBezTo>
                  <a:lnTo>
                    <a:pt x="11133" y="20853"/>
                  </a:lnTo>
                  <a:cubicBezTo>
                    <a:pt x="11074" y="20924"/>
                    <a:pt x="11014" y="20984"/>
                    <a:pt x="10955" y="21043"/>
                  </a:cubicBezTo>
                  <a:lnTo>
                    <a:pt x="10550" y="21448"/>
                  </a:lnTo>
                  <a:cubicBezTo>
                    <a:pt x="10276" y="21710"/>
                    <a:pt x="10002" y="21972"/>
                    <a:pt x="9704" y="22210"/>
                  </a:cubicBezTo>
                  <a:cubicBezTo>
                    <a:pt x="9419" y="22448"/>
                    <a:pt x="9121" y="22663"/>
                    <a:pt x="8811" y="22889"/>
                  </a:cubicBezTo>
                  <a:cubicBezTo>
                    <a:pt x="8681" y="22984"/>
                    <a:pt x="8561" y="23067"/>
                    <a:pt x="8430" y="23163"/>
                  </a:cubicBezTo>
                  <a:lnTo>
                    <a:pt x="8407" y="23163"/>
                  </a:lnTo>
                  <a:cubicBezTo>
                    <a:pt x="8407" y="23175"/>
                    <a:pt x="8395" y="23175"/>
                    <a:pt x="8395" y="23175"/>
                  </a:cubicBezTo>
                  <a:cubicBezTo>
                    <a:pt x="8383" y="23175"/>
                    <a:pt x="8383" y="23186"/>
                    <a:pt x="8371" y="23186"/>
                  </a:cubicBezTo>
                  <a:cubicBezTo>
                    <a:pt x="8335" y="23198"/>
                    <a:pt x="8288" y="23234"/>
                    <a:pt x="8276" y="23246"/>
                  </a:cubicBezTo>
                  <a:cubicBezTo>
                    <a:pt x="8204" y="23294"/>
                    <a:pt x="8109" y="23353"/>
                    <a:pt x="8026" y="23401"/>
                  </a:cubicBezTo>
                  <a:cubicBezTo>
                    <a:pt x="7692" y="23591"/>
                    <a:pt x="7359" y="23782"/>
                    <a:pt x="7002" y="23948"/>
                  </a:cubicBezTo>
                  <a:cubicBezTo>
                    <a:pt x="6823" y="24020"/>
                    <a:pt x="6656" y="24103"/>
                    <a:pt x="6478" y="24175"/>
                  </a:cubicBezTo>
                  <a:cubicBezTo>
                    <a:pt x="6383" y="24222"/>
                    <a:pt x="6299" y="24246"/>
                    <a:pt x="6204" y="24282"/>
                  </a:cubicBezTo>
                  <a:cubicBezTo>
                    <a:pt x="6180" y="24282"/>
                    <a:pt x="6133" y="24294"/>
                    <a:pt x="6109" y="24306"/>
                  </a:cubicBezTo>
                  <a:cubicBezTo>
                    <a:pt x="6085" y="24318"/>
                    <a:pt x="6085" y="24318"/>
                    <a:pt x="6073" y="24318"/>
                  </a:cubicBezTo>
                  <a:lnTo>
                    <a:pt x="6037" y="24318"/>
                  </a:lnTo>
                  <a:cubicBezTo>
                    <a:pt x="5668" y="24425"/>
                    <a:pt x="5311" y="24496"/>
                    <a:pt x="4942" y="24544"/>
                  </a:cubicBezTo>
                  <a:cubicBezTo>
                    <a:pt x="4930" y="24544"/>
                    <a:pt x="4763" y="24556"/>
                    <a:pt x="4740" y="24556"/>
                  </a:cubicBezTo>
                  <a:lnTo>
                    <a:pt x="4501" y="24556"/>
                  </a:lnTo>
                  <a:cubicBezTo>
                    <a:pt x="4394" y="24556"/>
                    <a:pt x="4287" y="24544"/>
                    <a:pt x="4180" y="24532"/>
                  </a:cubicBezTo>
                  <a:cubicBezTo>
                    <a:pt x="4144" y="24532"/>
                    <a:pt x="4109" y="24520"/>
                    <a:pt x="4061" y="24520"/>
                  </a:cubicBezTo>
                  <a:lnTo>
                    <a:pt x="4037" y="24520"/>
                  </a:lnTo>
                  <a:cubicBezTo>
                    <a:pt x="3858" y="24472"/>
                    <a:pt x="3680" y="24425"/>
                    <a:pt x="3513" y="24353"/>
                  </a:cubicBezTo>
                  <a:cubicBezTo>
                    <a:pt x="3466" y="24341"/>
                    <a:pt x="3418" y="24306"/>
                    <a:pt x="3382" y="24294"/>
                  </a:cubicBezTo>
                  <a:cubicBezTo>
                    <a:pt x="3382" y="24294"/>
                    <a:pt x="3358" y="24282"/>
                    <a:pt x="3347" y="24282"/>
                  </a:cubicBezTo>
                  <a:cubicBezTo>
                    <a:pt x="3347" y="24258"/>
                    <a:pt x="3335" y="24258"/>
                    <a:pt x="3335" y="24258"/>
                  </a:cubicBezTo>
                  <a:cubicBezTo>
                    <a:pt x="3323" y="24246"/>
                    <a:pt x="3287" y="24234"/>
                    <a:pt x="3287" y="24234"/>
                  </a:cubicBezTo>
                  <a:cubicBezTo>
                    <a:pt x="3227" y="24198"/>
                    <a:pt x="3168" y="24175"/>
                    <a:pt x="3120" y="24139"/>
                  </a:cubicBezTo>
                  <a:cubicBezTo>
                    <a:pt x="2977" y="24032"/>
                    <a:pt x="2823" y="23937"/>
                    <a:pt x="2692" y="23829"/>
                  </a:cubicBezTo>
                  <a:cubicBezTo>
                    <a:pt x="2656" y="23794"/>
                    <a:pt x="2585" y="23758"/>
                    <a:pt x="2549" y="23710"/>
                  </a:cubicBezTo>
                  <a:cubicBezTo>
                    <a:pt x="2179" y="23866"/>
                    <a:pt x="1798" y="23960"/>
                    <a:pt x="1409" y="23960"/>
                  </a:cubicBezTo>
                  <a:cubicBezTo>
                    <a:pt x="1235" y="23960"/>
                    <a:pt x="1059" y="23941"/>
                    <a:pt x="882" y="23901"/>
                  </a:cubicBezTo>
                  <a:cubicBezTo>
                    <a:pt x="560" y="23829"/>
                    <a:pt x="263" y="23698"/>
                    <a:pt x="1" y="23520"/>
                  </a:cubicBezTo>
                  <a:lnTo>
                    <a:pt x="1" y="23520"/>
                  </a:lnTo>
                  <a:cubicBezTo>
                    <a:pt x="572" y="24270"/>
                    <a:pt x="1180" y="24984"/>
                    <a:pt x="1965" y="25520"/>
                  </a:cubicBezTo>
                  <a:cubicBezTo>
                    <a:pt x="2680" y="26020"/>
                    <a:pt x="3549" y="26318"/>
                    <a:pt x="4418" y="26354"/>
                  </a:cubicBezTo>
                  <a:cubicBezTo>
                    <a:pt x="4504" y="26358"/>
                    <a:pt x="4589" y="26360"/>
                    <a:pt x="4674" y="26360"/>
                  </a:cubicBezTo>
                  <a:cubicBezTo>
                    <a:pt x="5497" y="26360"/>
                    <a:pt x="6284" y="26157"/>
                    <a:pt x="7061" y="25865"/>
                  </a:cubicBezTo>
                  <a:cubicBezTo>
                    <a:pt x="8550" y="25318"/>
                    <a:pt x="9931" y="24377"/>
                    <a:pt x="11121" y="23341"/>
                  </a:cubicBezTo>
                  <a:cubicBezTo>
                    <a:pt x="12300" y="22305"/>
                    <a:pt x="13348" y="21103"/>
                    <a:pt x="14205" y="19781"/>
                  </a:cubicBezTo>
                  <a:cubicBezTo>
                    <a:pt x="15908" y="17114"/>
                    <a:pt x="16943" y="13959"/>
                    <a:pt x="16979" y="10744"/>
                  </a:cubicBezTo>
                  <a:cubicBezTo>
                    <a:pt x="16979" y="9840"/>
                    <a:pt x="16896" y="8947"/>
                    <a:pt x="16801" y="8054"/>
                  </a:cubicBezTo>
                  <a:cubicBezTo>
                    <a:pt x="16765" y="7625"/>
                    <a:pt x="16717" y="7208"/>
                    <a:pt x="16682" y="6780"/>
                  </a:cubicBezTo>
                  <a:lnTo>
                    <a:pt x="16682" y="6756"/>
                  </a:lnTo>
                  <a:lnTo>
                    <a:pt x="16682" y="6744"/>
                  </a:lnTo>
                  <a:lnTo>
                    <a:pt x="16682" y="6720"/>
                  </a:lnTo>
                  <a:lnTo>
                    <a:pt x="16682" y="6684"/>
                  </a:lnTo>
                  <a:lnTo>
                    <a:pt x="16682" y="6506"/>
                  </a:lnTo>
                  <a:cubicBezTo>
                    <a:pt x="16670" y="6399"/>
                    <a:pt x="16670" y="6292"/>
                    <a:pt x="16670" y="6196"/>
                  </a:cubicBezTo>
                  <a:cubicBezTo>
                    <a:pt x="16670" y="5958"/>
                    <a:pt x="16670" y="5720"/>
                    <a:pt x="16682" y="5482"/>
                  </a:cubicBezTo>
                  <a:cubicBezTo>
                    <a:pt x="16705" y="5268"/>
                    <a:pt x="16717" y="5077"/>
                    <a:pt x="16741" y="4863"/>
                  </a:cubicBezTo>
                  <a:cubicBezTo>
                    <a:pt x="16741" y="4791"/>
                    <a:pt x="16765" y="4708"/>
                    <a:pt x="16777" y="4625"/>
                  </a:cubicBezTo>
                  <a:cubicBezTo>
                    <a:pt x="16777" y="4613"/>
                    <a:pt x="16789" y="4589"/>
                    <a:pt x="16789" y="4553"/>
                  </a:cubicBezTo>
                  <a:lnTo>
                    <a:pt x="16789" y="4541"/>
                  </a:lnTo>
                  <a:lnTo>
                    <a:pt x="16789" y="4529"/>
                  </a:lnTo>
                  <a:cubicBezTo>
                    <a:pt x="16801" y="4506"/>
                    <a:pt x="16801" y="4506"/>
                    <a:pt x="16801" y="4494"/>
                  </a:cubicBezTo>
                  <a:cubicBezTo>
                    <a:pt x="16896" y="4148"/>
                    <a:pt x="17003" y="3815"/>
                    <a:pt x="17146" y="3482"/>
                  </a:cubicBezTo>
                  <a:cubicBezTo>
                    <a:pt x="17170" y="3434"/>
                    <a:pt x="17194" y="3386"/>
                    <a:pt x="17218" y="3335"/>
                  </a:cubicBezTo>
                  <a:lnTo>
                    <a:pt x="17218" y="3335"/>
                  </a:lnTo>
                  <a:cubicBezTo>
                    <a:pt x="17217" y="3336"/>
                    <a:pt x="17217" y="3337"/>
                    <a:pt x="17217" y="3339"/>
                  </a:cubicBezTo>
                  <a:cubicBezTo>
                    <a:pt x="17253" y="3303"/>
                    <a:pt x="17301" y="3196"/>
                    <a:pt x="17313" y="3172"/>
                  </a:cubicBezTo>
                  <a:cubicBezTo>
                    <a:pt x="17420" y="3017"/>
                    <a:pt x="17503" y="2863"/>
                    <a:pt x="17622" y="2708"/>
                  </a:cubicBezTo>
                  <a:cubicBezTo>
                    <a:pt x="17670" y="2648"/>
                    <a:pt x="17729" y="2589"/>
                    <a:pt x="17777" y="2529"/>
                  </a:cubicBezTo>
                  <a:lnTo>
                    <a:pt x="17777" y="2517"/>
                  </a:lnTo>
                  <a:lnTo>
                    <a:pt x="17789" y="2505"/>
                  </a:lnTo>
                  <a:lnTo>
                    <a:pt x="17801" y="2482"/>
                  </a:lnTo>
                  <a:lnTo>
                    <a:pt x="17813" y="2470"/>
                  </a:lnTo>
                  <a:cubicBezTo>
                    <a:pt x="17932" y="2351"/>
                    <a:pt x="18075" y="2220"/>
                    <a:pt x="18217" y="2112"/>
                  </a:cubicBezTo>
                  <a:cubicBezTo>
                    <a:pt x="18253" y="2101"/>
                    <a:pt x="18289" y="2065"/>
                    <a:pt x="18325" y="2041"/>
                  </a:cubicBezTo>
                  <a:lnTo>
                    <a:pt x="18336" y="2041"/>
                  </a:lnTo>
                  <a:cubicBezTo>
                    <a:pt x="18336" y="2029"/>
                    <a:pt x="18348" y="2029"/>
                    <a:pt x="18348" y="2029"/>
                  </a:cubicBezTo>
                  <a:lnTo>
                    <a:pt x="18360" y="2029"/>
                  </a:lnTo>
                  <a:cubicBezTo>
                    <a:pt x="18408" y="1993"/>
                    <a:pt x="18456" y="1970"/>
                    <a:pt x="18467" y="1970"/>
                  </a:cubicBezTo>
                  <a:cubicBezTo>
                    <a:pt x="18563" y="1922"/>
                    <a:pt x="18634" y="1874"/>
                    <a:pt x="18729" y="1850"/>
                  </a:cubicBezTo>
                  <a:cubicBezTo>
                    <a:pt x="18753" y="1827"/>
                    <a:pt x="18837" y="1803"/>
                    <a:pt x="18884" y="1791"/>
                  </a:cubicBezTo>
                  <a:lnTo>
                    <a:pt x="18872" y="1791"/>
                  </a:lnTo>
                  <a:cubicBezTo>
                    <a:pt x="19301" y="1636"/>
                    <a:pt x="19658" y="1231"/>
                    <a:pt x="19539" y="743"/>
                  </a:cubicBezTo>
                  <a:cubicBezTo>
                    <a:pt x="19467" y="372"/>
                    <a:pt x="19100" y="1"/>
                    <a:pt x="18694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9875" y="2742175"/>
              <a:ext cx="547700" cy="248800"/>
            </a:xfrm>
            <a:custGeom>
              <a:avLst/>
              <a:gdLst/>
              <a:ahLst/>
              <a:cxnLst/>
              <a:rect l="l" t="t" r="r" b="b"/>
              <a:pathLst>
                <a:path w="21908" h="9952" extrusionOk="0">
                  <a:moveTo>
                    <a:pt x="1005" y="0"/>
                  </a:moveTo>
                  <a:cubicBezTo>
                    <a:pt x="944" y="0"/>
                    <a:pt x="883" y="7"/>
                    <a:pt x="822" y="23"/>
                  </a:cubicBezTo>
                  <a:cubicBezTo>
                    <a:pt x="345" y="142"/>
                    <a:pt x="0" y="594"/>
                    <a:pt x="107" y="1082"/>
                  </a:cubicBezTo>
                  <a:cubicBezTo>
                    <a:pt x="691" y="3904"/>
                    <a:pt x="2107" y="6738"/>
                    <a:pt x="4513" y="8428"/>
                  </a:cubicBezTo>
                  <a:cubicBezTo>
                    <a:pt x="6036" y="9501"/>
                    <a:pt x="7802" y="9952"/>
                    <a:pt x="9592" y="9952"/>
                  </a:cubicBezTo>
                  <a:cubicBezTo>
                    <a:pt x="11020" y="9952"/>
                    <a:pt x="12464" y="9665"/>
                    <a:pt x="13811" y="9179"/>
                  </a:cubicBezTo>
                  <a:cubicBezTo>
                    <a:pt x="16585" y="8167"/>
                    <a:pt x="18991" y="6250"/>
                    <a:pt x="20741" y="3880"/>
                  </a:cubicBezTo>
                  <a:cubicBezTo>
                    <a:pt x="21181" y="3297"/>
                    <a:pt x="21574" y="2678"/>
                    <a:pt x="21908" y="2035"/>
                  </a:cubicBezTo>
                  <a:cubicBezTo>
                    <a:pt x="21479" y="1487"/>
                    <a:pt x="21015" y="1106"/>
                    <a:pt x="20443" y="844"/>
                  </a:cubicBezTo>
                  <a:lnTo>
                    <a:pt x="20443" y="856"/>
                  </a:lnTo>
                  <a:cubicBezTo>
                    <a:pt x="20443" y="868"/>
                    <a:pt x="20419" y="868"/>
                    <a:pt x="20419" y="892"/>
                  </a:cubicBezTo>
                  <a:lnTo>
                    <a:pt x="20419" y="904"/>
                  </a:lnTo>
                  <a:lnTo>
                    <a:pt x="20419" y="916"/>
                  </a:lnTo>
                  <a:cubicBezTo>
                    <a:pt x="20419" y="928"/>
                    <a:pt x="20407" y="951"/>
                    <a:pt x="20407" y="951"/>
                  </a:cubicBezTo>
                  <a:cubicBezTo>
                    <a:pt x="20241" y="1261"/>
                    <a:pt x="20062" y="1559"/>
                    <a:pt x="19883" y="1856"/>
                  </a:cubicBezTo>
                  <a:cubicBezTo>
                    <a:pt x="19526" y="2440"/>
                    <a:pt x="19145" y="2975"/>
                    <a:pt x="18717" y="3487"/>
                  </a:cubicBezTo>
                  <a:cubicBezTo>
                    <a:pt x="18610" y="3630"/>
                    <a:pt x="18502" y="3761"/>
                    <a:pt x="18383" y="3880"/>
                  </a:cubicBezTo>
                  <a:cubicBezTo>
                    <a:pt x="18359" y="3904"/>
                    <a:pt x="18336" y="3940"/>
                    <a:pt x="18312" y="3964"/>
                  </a:cubicBezTo>
                  <a:lnTo>
                    <a:pt x="18300" y="3987"/>
                  </a:lnTo>
                  <a:lnTo>
                    <a:pt x="18300" y="3999"/>
                  </a:lnTo>
                  <a:cubicBezTo>
                    <a:pt x="18276" y="3999"/>
                    <a:pt x="18276" y="4011"/>
                    <a:pt x="18276" y="4011"/>
                  </a:cubicBezTo>
                  <a:lnTo>
                    <a:pt x="18145" y="4142"/>
                  </a:lnTo>
                  <a:cubicBezTo>
                    <a:pt x="17919" y="4380"/>
                    <a:pt x="17681" y="4618"/>
                    <a:pt x="17431" y="4845"/>
                  </a:cubicBezTo>
                  <a:cubicBezTo>
                    <a:pt x="16943" y="5309"/>
                    <a:pt x="16407" y="5726"/>
                    <a:pt x="15835" y="6107"/>
                  </a:cubicBezTo>
                  <a:cubicBezTo>
                    <a:pt x="15776" y="6154"/>
                    <a:pt x="15704" y="6202"/>
                    <a:pt x="15645" y="6250"/>
                  </a:cubicBezTo>
                  <a:cubicBezTo>
                    <a:pt x="15621" y="6262"/>
                    <a:pt x="15621" y="6273"/>
                    <a:pt x="15597" y="6273"/>
                  </a:cubicBezTo>
                  <a:lnTo>
                    <a:pt x="15585" y="6273"/>
                  </a:lnTo>
                  <a:cubicBezTo>
                    <a:pt x="15585" y="6285"/>
                    <a:pt x="15573" y="6285"/>
                    <a:pt x="15573" y="6285"/>
                  </a:cubicBezTo>
                  <a:cubicBezTo>
                    <a:pt x="15419" y="6392"/>
                    <a:pt x="15276" y="6488"/>
                    <a:pt x="15109" y="6571"/>
                  </a:cubicBezTo>
                  <a:cubicBezTo>
                    <a:pt x="14823" y="6738"/>
                    <a:pt x="14526" y="6881"/>
                    <a:pt x="14228" y="7035"/>
                  </a:cubicBezTo>
                  <a:cubicBezTo>
                    <a:pt x="13918" y="7178"/>
                    <a:pt x="13609" y="7333"/>
                    <a:pt x="13276" y="7452"/>
                  </a:cubicBezTo>
                  <a:cubicBezTo>
                    <a:pt x="13145" y="7512"/>
                    <a:pt x="13002" y="7571"/>
                    <a:pt x="12847" y="7619"/>
                  </a:cubicBezTo>
                  <a:cubicBezTo>
                    <a:pt x="12799" y="7631"/>
                    <a:pt x="12775" y="7631"/>
                    <a:pt x="12740" y="7643"/>
                  </a:cubicBezTo>
                  <a:cubicBezTo>
                    <a:pt x="12728" y="7643"/>
                    <a:pt x="12716" y="7655"/>
                    <a:pt x="12704" y="7655"/>
                  </a:cubicBezTo>
                  <a:cubicBezTo>
                    <a:pt x="12609" y="7690"/>
                    <a:pt x="12502" y="7714"/>
                    <a:pt x="12418" y="7750"/>
                  </a:cubicBezTo>
                  <a:cubicBezTo>
                    <a:pt x="11704" y="7952"/>
                    <a:pt x="10954" y="8071"/>
                    <a:pt x="10216" y="8155"/>
                  </a:cubicBezTo>
                  <a:lnTo>
                    <a:pt x="10108" y="8155"/>
                  </a:lnTo>
                  <a:cubicBezTo>
                    <a:pt x="10025" y="8167"/>
                    <a:pt x="9942" y="8167"/>
                    <a:pt x="9858" y="8167"/>
                  </a:cubicBezTo>
                  <a:cubicBezTo>
                    <a:pt x="9751" y="8172"/>
                    <a:pt x="9650" y="8175"/>
                    <a:pt x="9552" y="8175"/>
                  </a:cubicBezTo>
                  <a:cubicBezTo>
                    <a:pt x="9454" y="8175"/>
                    <a:pt x="9358" y="8172"/>
                    <a:pt x="9263" y="8167"/>
                  </a:cubicBezTo>
                  <a:cubicBezTo>
                    <a:pt x="8894" y="8155"/>
                    <a:pt x="8537" y="8119"/>
                    <a:pt x="8180" y="8059"/>
                  </a:cubicBezTo>
                  <a:cubicBezTo>
                    <a:pt x="8132" y="8059"/>
                    <a:pt x="8096" y="8059"/>
                    <a:pt x="8061" y="8047"/>
                  </a:cubicBezTo>
                  <a:cubicBezTo>
                    <a:pt x="8037" y="8047"/>
                    <a:pt x="8013" y="8036"/>
                    <a:pt x="7977" y="8036"/>
                  </a:cubicBezTo>
                  <a:lnTo>
                    <a:pt x="7965" y="8036"/>
                  </a:lnTo>
                  <a:cubicBezTo>
                    <a:pt x="7918" y="8036"/>
                    <a:pt x="7834" y="8000"/>
                    <a:pt x="7799" y="8000"/>
                  </a:cubicBezTo>
                  <a:cubicBezTo>
                    <a:pt x="7608" y="7952"/>
                    <a:pt x="7418" y="7893"/>
                    <a:pt x="7239" y="7833"/>
                  </a:cubicBezTo>
                  <a:cubicBezTo>
                    <a:pt x="6906" y="7738"/>
                    <a:pt x="6608" y="7619"/>
                    <a:pt x="6298" y="7464"/>
                  </a:cubicBezTo>
                  <a:cubicBezTo>
                    <a:pt x="6298" y="7464"/>
                    <a:pt x="6287" y="7452"/>
                    <a:pt x="6275" y="7452"/>
                  </a:cubicBezTo>
                  <a:cubicBezTo>
                    <a:pt x="6239" y="7452"/>
                    <a:pt x="6227" y="7440"/>
                    <a:pt x="6191" y="7416"/>
                  </a:cubicBezTo>
                  <a:lnTo>
                    <a:pt x="5977" y="7285"/>
                  </a:lnTo>
                  <a:lnTo>
                    <a:pt x="5572" y="7024"/>
                  </a:lnTo>
                  <a:cubicBezTo>
                    <a:pt x="5298" y="6845"/>
                    <a:pt x="5048" y="6631"/>
                    <a:pt x="4810" y="6428"/>
                  </a:cubicBezTo>
                  <a:cubicBezTo>
                    <a:pt x="4810" y="6404"/>
                    <a:pt x="4798" y="6404"/>
                    <a:pt x="4798" y="6404"/>
                  </a:cubicBezTo>
                  <a:lnTo>
                    <a:pt x="4786" y="6392"/>
                  </a:lnTo>
                  <a:lnTo>
                    <a:pt x="4739" y="6345"/>
                  </a:lnTo>
                  <a:lnTo>
                    <a:pt x="4572" y="6190"/>
                  </a:lnTo>
                  <a:cubicBezTo>
                    <a:pt x="4453" y="6047"/>
                    <a:pt x="4334" y="5928"/>
                    <a:pt x="4215" y="5797"/>
                  </a:cubicBezTo>
                  <a:cubicBezTo>
                    <a:pt x="4012" y="5559"/>
                    <a:pt x="3810" y="5309"/>
                    <a:pt x="3620" y="5035"/>
                  </a:cubicBezTo>
                  <a:cubicBezTo>
                    <a:pt x="3572" y="4976"/>
                    <a:pt x="3512" y="4904"/>
                    <a:pt x="3477" y="4833"/>
                  </a:cubicBezTo>
                  <a:cubicBezTo>
                    <a:pt x="3453" y="4833"/>
                    <a:pt x="3453" y="4821"/>
                    <a:pt x="3441" y="4797"/>
                  </a:cubicBezTo>
                  <a:cubicBezTo>
                    <a:pt x="3441" y="4797"/>
                    <a:pt x="3429" y="4785"/>
                    <a:pt x="3429" y="4773"/>
                  </a:cubicBezTo>
                  <a:cubicBezTo>
                    <a:pt x="3417" y="4773"/>
                    <a:pt x="3417" y="4761"/>
                    <a:pt x="3417" y="4761"/>
                  </a:cubicBezTo>
                  <a:cubicBezTo>
                    <a:pt x="3322" y="4618"/>
                    <a:pt x="3239" y="4476"/>
                    <a:pt x="3155" y="4345"/>
                  </a:cubicBezTo>
                  <a:cubicBezTo>
                    <a:pt x="3000" y="4059"/>
                    <a:pt x="2846" y="3761"/>
                    <a:pt x="2715" y="3464"/>
                  </a:cubicBezTo>
                  <a:cubicBezTo>
                    <a:pt x="2584" y="3154"/>
                    <a:pt x="2465" y="2856"/>
                    <a:pt x="2346" y="2535"/>
                  </a:cubicBezTo>
                  <a:cubicBezTo>
                    <a:pt x="2310" y="2452"/>
                    <a:pt x="2286" y="2380"/>
                    <a:pt x="2250" y="2285"/>
                  </a:cubicBezTo>
                  <a:lnTo>
                    <a:pt x="2250" y="2273"/>
                  </a:lnTo>
                  <a:lnTo>
                    <a:pt x="2250" y="2261"/>
                  </a:lnTo>
                  <a:lnTo>
                    <a:pt x="2250" y="2237"/>
                  </a:lnTo>
                  <a:lnTo>
                    <a:pt x="2250" y="2225"/>
                  </a:lnTo>
                  <a:cubicBezTo>
                    <a:pt x="2238" y="2213"/>
                    <a:pt x="2238" y="2213"/>
                    <a:pt x="2238" y="2190"/>
                  </a:cubicBezTo>
                  <a:cubicBezTo>
                    <a:pt x="2191" y="2035"/>
                    <a:pt x="2131" y="1856"/>
                    <a:pt x="2084" y="1690"/>
                  </a:cubicBezTo>
                  <a:cubicBezTo>
                    <a:pt x="2012" y="1380"/>
                    <a:pt x="1917" y="1070"/>
                    <a:pt x="1869" y="737"/>
                  </a:cubicBezTo>
                  <a:cubicBezTo>
                    <a:pt x="1786" y="332"/>
                    <a:pt x="1414" y="0"/>
                    <a:pt x="1005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2424100" y="3010875"/>
              <a:ext cx="574500" cy="304275"/>
            </a:xfrm>
            <a:custGeom>
              <a:avLst/>
              <a:gdLst/>
              <a:ahLst/>
              <a:cxnLst/>
              <a:rect l="l" t="t" r="r" b="b"/>
              <a:pathLst>
                <a:path w="22980" h="12171" extrusionOk="0">
                  <a:moveTo>
                    <a:pt x="13021" y="0"/>
                  </a:moveTo>
                  <a:cubicBezTo>
                    <a:pt x="10304" y="0"/>
                    <a:pt x="7549" y="904"/>
                    <a:pt x="5323" y="2360"/>
                  </a:cubicBezTo>
                  <a:cubicBezTo>
                    <a:pt x="3287" y="3634"/>
                    <a:pt x="1548" y="5348"/>
                    <a:pt x="251" y="7384"/>
                  </a:cubicBezTo>
                  <a:cubicBezTo>
                    <a:pt x="1" y="7789"/>
                    <a:pt x="120" y="8384"/>
                    <a:pt x="536" y="8622"/>
                  </a:cubicBezTo>
                  <a:cubicBezTo>
                    <a:pt x="688" y="8709"/>
                    <a:pt x="856" y="8753"/>
                    <a:pt x="1022" y="8753"/>
                  </a:cubicBezTo>
                  <a:cubicBezTo>
                    <a:pt x="1313" y="8753"/>
                    <a:pt x="1596" y="8617"/>
                    <a:pt x="1763" y="8337"/>
                  </a:cubicBezTo>
                  <a:cubicBezTo>
                    <a:pt x="2036" y="7920"/>
                    <a:pt x="2322" y="7527"/>
                    <a:pt x="2620" y="7134"/>
                  </a:cubicBezTo>
                  <a:cubicBezTo>
                    <a:pt x="2679" y="7063"/>
                    <a:pt x="2715" y="7003"/>
                    <a:pt x="2775" y="6932"/>
                  </a:cubicBezTo>
                  <a:cubicBezTo>
                    <a:pt x="2775" y="6908"/>
                    <a:pt x="2775" y="6908"/>
                    <a:pt x="2798" y="6896"/>
                  </a:cubicBezTo>
                  <a:lnTo>
                    <a:pt x="2810" y="6884"/>
                  </a:lnTo>
                  <a:cubicBezTo>
                    <a:pt x="2858" y="6824"/>
                    <a:pt x="2894" y="6777"/>
                    <a:pt x="2941" y="6717"/>
                  </a:cubicBezTo>
                  <a:cubicBezTo>
                    <a:pt x="3108" y="6527"/>
                    <a:pt x="3287" y="6348"/>
                    <a:pt x="3453" y="6170"/>
                  </a:cubicBezTo>
                  <a:cubicBezTo>
                    <a:pt x="3775" y="5824"/>
                    <a:pt x="4132" y="5503"/>
                    <a:pt x="4489" y="5181"/>
                  </a:cubicBezTo>
                  <a:cubicBezTo>
                    <a:pt x="4668" y="5027"/>
                    <a:pt x="4858" y="4860"/>
                    <a:pt x="5061" y="4705"/>
                  </a:cubicBezTo>
                  <a:cubicBezTo>
                    <a:pt x="5132" y="4646"/>
                    <a:pt x="5215" y="4574"/>
                    <a:pt x="5311" y="4515"/>
                  </a:cubicBezTo>
                  <a:cubicBezTo>
                    <a:pt x="5358" y="4467"/>
                    <a:pt x="5394" y="4443"/>
                    <a:pt x="5442" y="4407"/>
                  </a:cubicBezTo>
                  <a:cubicBezTo>
                    <a:pt x="5442" y="4407"/>
                    <a:pt x="5501" y="4384"/>
                    <a:pt x="5537" y="4348"/>
                  </a:cubicBezTo>
                  <a:cubicBezTo>
                    <a:pt x="5537" y="4336"/>
                    <a:pt x="5549" y="4336"/>
                    <a:pt x="5549" y="4336"/>
                  </a:cubicBezTo>
                  <a:cubicBezTo>
                    <a:pt x="5549" y="4324"/>
                    <a:pt x="5561" y="4324"/>
                    <a:pt x="5561" y="4324"/>
                  </a:cubicBezTo>
                  <a:cubicBezTo>
                    <a:pt x="6335" y="3788"/>
                    <a:pt x="7156" y="3324"/>
                    <a:pt x="8002" y="2955"/>
                  </a:cubicBezTo>
                  <a:cubicBezTo>
                    <a:pt x="8228" y="2848"/>
                    <a:pt x="8466" y="2764"/>
                    <a:pt x="8692" y="2669"/>
                  </a:cubicBezTo>
                  <a:cubicBezTo>
                    <a:pt x="8716" y="2657"/>
                    <a:pt x="8752" y="2657"/>
                    <a:pt x="8775" y="2645"/>
                  </a:cubicBezTo>
                  <a:lnTo>
                    <a:pt x="8811" y="2645"/>
                  </a:lnTo>
                  <a:cubicBezTo>
                    <a:pt x="8823" y="2622"/>
                    <a:pt x="8823" y="2622"/>
                    <a:pt x="8835" y="2622"/>
                  </a:cubicBezTo>
                  <a:lnTo>
                    <a:pt x="8847" y="2622"/>
                  </a:lnTo>
                  <a:cubicBezTo>
                    <a:pt x="8990" y="2586"/>
                    <a:pt x="9109" y="2538"/>
                    <a:pt x="9240" y="2491"/>
                  </a:cubicBezTo>
                  <a:cubicBezTo>
                    <a:pt x="9716" y="2348"/>
                    <a:pt x="10192" y="2205"/>
                    <a:pt x="10669" y="2121"/>
                  </a:cubicBezTo>
                  <a:cubicBezTo>
                    <a:pt x="11133" y="2014"/>
                    <a:pt x="11585" y="1955"/>
                    <a:pt x="12050" y="1907"/>
                  </a:cubicBezTo>
                  <a:lnTo>
                    <a:pt x="12097" y="1907"/>
                  </a:lnTo>
                  <a:cubicBezTo>
                    <a:pt x="12157" y="1907"/>
                    <a:pt x="12216" y="1895"/>
                    <a:pt x="12276" y="1895"/>
                  </a:cubicBezTo>
                  <a:cubicBezTo>
                    <a:pt x="12383" y="1895"/>
                    <a:pt x="12478" y="1883"/>
                    <a:pt x="12585" y="1883"/>
                  </a:cubicBezTo>
                  <a:cubicBezTo>
                    <a:pt x="12661" y="1875"/>
                    <a:pt x="12738" y="1873"/>
                    <a:pt x="12815" y="1873"/>
                  </a:cubicBezTo>
                  <a:cubicBezTo>
                    <a:pt x="12969" y="1873"/>
                    <a:pt x="13125" y="1883"/>
                    <a:pt x="13276" y="1883"/>
                  </a:cubicBezTo>
                  <a:cubicBezTo>
                    <a:pt x="13728" y="1895"/>
                    <a:pt x="14181" y="1919"/>
                    <a:pt x="14645" y="2002"/>
                  </a:cubicBezTo>
                  <a:cubicBezTo>
                    <a:pt x="14681" y="2002"/>
                    <a:pt x="14836" y="2026"/>
                    <a:pt x="14848" y="2026"/>
                  </a:cubicBezTo>
                  <a:cubicBezTo>
                    <a:pt x="14919" y="2038"/>
                    <a:pt x="15002" y="2062"/>
                    <a:pt x="15086" y="2074"/>
                  </a:cubicBezTo>
                  <a:cubicBezTo>
                    <a:pt x="15324" y="2121"/>
                    <a:pt x="15550" y="2181"/>
                    <a:pt x="15788" y="2252"/>
                  </a:cubicBezTo>
                  <a:cubicBezTo>
                    <a:pt x="15991" y="2312"/>
                    <a:pt x="16205" y="2383"/>
                    <a:pt x="16395" y="2455"/>
                  </a:cubicBezTo>
                  <a:cubicBezTo>
                    <a:pt x="16503" y="2502"/>
                    <a:pt x="16586" y="2538"/>
                    <a:pt x="16681" y="2574"/>
                  </a:cubicBezTo>
                  <a:cubicBezTo>
                    <a:pt x="16729" y="2598"/>
                    <a:pt x="16776" y="2622"/>
                    <a:pt x="16812" y="2633"/>
                  </a:cubicBezTo>
                  <a:lnTo>
                    <a:pt x="16860" y="2633"/>
                  </a:lnTo>
                  <a:cubicBezTo>
                    <a:pt x="16860" y="2633"/>
                    <a:pt x="16872" y="2633"/>
                    <a:pt x="16895" y="2657"/>
                  </a:cubicBezTo>
                  <a:cubicBezTo>
                    <a:pt x="17288" y="2860"/>
                    <a:pt x="17681" y="3086"/>
                    <a:pt x="18050" y="3348"/>
                  </a:cubicBezTo>
                  <a:cubicBezTo>
                    <a:pt x="18122" y="3419"/>
                    <a:pt x="18217" y="3479"/>
                    <a:pt x="18289" y="3538"/>
                  </a:cubicBezTo>
                  <a:cubicBezTo>
                    <a:pt x="18289" y="3550"/>
                    <a:pt x="18300" y="3550"/>
                    <a:pt x="18300" y="3550"/>
                  </a:cubicBezTo>
                  <a:lnTo>
                    <a:pt x="18324" y="3550"/>
                  </a:lnTo>
                  <a:cubicBezTo>
                    <a:pt x="18348" y="3598"/>
                    <a:pt x="18396" y="3622"/>
                    <a:pt x="18419" y="3657"/>
                  </a:cubicBezTo>
                  <a:cubicBezTo>
                    <a:pt x="18598" y="3812"/>
                    <a:pt x="18777" y="3991"/>
                    <a:pt x="18943" y="4169"/>
                  </a:cubicBezTo>
                  <a:cubicBezTo>
                    <a:pt x="19110" y="4348"/>
                    <a:pt x="19253" y="4527"/>
                    <a:pt x="19396" y="4705"/>
                  </a:cubicBezTo>
                  <a:cubicBezTo>
                    <a:pt x="19408" y="4729"/>
                    <a:pt x="19420" y="4753"/>
                    <a:pt x="19432" y="4765"/>
                  </a:cubicBezTo>
                  <a:cubicBezTo>
                    <a:pt x="19455" y="4788"/>
                    <a:pt x="19467" y="4788"/>
                    <a:pt x="19467" y="4800"/>
                  </a:cubicBezTo>
                  <a:cubicBezTo>
                    <a:pt x="19479" y="4800"/>
                    <a:pt x="19479" y="4812"/>
                    <a:pt x="19491" y="4824"/>
                  </a:cubicBezTo>
                  <a:cubicBezTo>
                    <a:pt x="19574" y="4943"/>
                    <a:pt x="19646" y="5050"/>
                    <a:pt x="19717" y="5169"/>
                  </a:cubicBezTo>
                  <a:cubicBezTo>
                    <a:pt x="20003" y="5634"/>
                    <a:pt x="20241" y="6122"/>
                    <a:pt x="20432" y="6634"/>
                  </a:cubicBezTo>
                  <a:cubicBezTo>
                    <a:pt x="20444" y="6658"/>
                    <a:pt x="20444" y="6693"/>
                    <a:pt x="20467" y="6717"/>
                  </a:cubicBezTo>
                  <a:lnTo>
                    <a:pt x="20479" y="6765"/>
                  </a:lnTo>
                  <a:cubicBezTo>
                    <a:pt x="20491" y="6813"/>
                    <a:pt x="20527" y="6860"/>
                    <a:pt x="20527" y="6884"/>
                  </a:cubicBezTo>
                  <a:cubicBezTo>
                    <a:pt x="20563" y="7003"/>
                    <a:pt x="20598" y="7134"/>
                    <a:pt x="20646" y="7265"/>
                  </a:cubicBezTo>
                  <a:cubicBezTo>
                    <a:pt x="20729" y="7539"/>
                    <a:pt x="20789" y="7801"/>
                    <a:pt x="20848" y="8075"/>
                  </a:cubicBezTo>
                  <a:cubicBezTo>
                    <a:pt x="20908" y="8337"/>
                    <a:pt x="20956" y="8610"/>
                    <a:pt x="21003" y="8896"/>
                  </a:cubicBezTo>
                  <a:cubicBezTo>
                    <a:pt x="21027" y="9027"/>
                    <a:pt x="21039" y="9170"/>
                    <a:pt x="21063" y="9301"/>
                  </a:cubicBezTo>
                  <a:cubicBezTo>
                    <a:pt x="21063" y="9360"/>
                    <a:pt x="21075" y="9408"/>
                    <a:pt x="21075" y="9468"/>
                  </a:cubicBezTo>
                  <a:lnTo>
                    <a:pt x="21075" y="9515"/>
                  </a:lnTo>
                  <a:lnTo>
                    <a:pt x="21075" y="9527"/>
                  </a:lnTo>
                  <a:lnTo>
                    <a:pt x="21075" y="9563"/>
                  </a:lnTo>
                  <a:cubicBezTo>
                    <a:pt x="21098" y="10122"/>
                    <a:pt x="21122" y="10682"/>
                    <a:pt x="21086" y="11230"/>
                  </a:cubicBezTo>
                  <a:cubicBezTo>
                    <a:pt x="21063" y="11694"/>
                    <a:pt x="21444" y="12170"/>
                    <a:pt x="21932" y="12170"/>
                  </a:cubicBezTo>
                  <a:cubicBezTo>
                    <a:pt x="22432" y="12170"/>
                    <a:pt x="22849" y="11825"/>
                    <a:pt x="22872" y="11313"/>
                  </a:cubicBezTo>
                  <a:cubicBezTo>
                    <a:pt x="22980" y="9158"/>
                    <a:pt x="22634" y="6920"/>
                    <a:pt x="21658" y="4979"/>
                  </a:cubicBezTo>
                  <a:cubicBezTo>
                    <a:pt x="20682" y="3038"/>
                    <a:pt x="19098" y="1586"/>
                    <a:pt x="17098" y="764"/>
                  </a:cubicBezTo>
                  <a:cubicBezTo>
                    <a:pt x="15801" y="239"/>
                    <a:pt x="14416" y="0"/>
                    <a:pt x="13021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3456075" y="27814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0" y="0"/>
                    <a:pt x="0" y="0"/>
                    <a:pt x="24" y="0"/>
                  </a:cubicBezTo>
                  <a:lnTo>
                    <a:pt x="24" y="0"/>
                  </a:lnTo>
                  <a:cubicBezTo>
                    <a:pt x="0" y="0"/>
                    <a:pt x="0" y="0"/>
                    <a:pt x="24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2964350" y="2853150"/>
              <a:ext cx="287850" cy="271500"/>
            </a:xfrm>
            <a:custGeom>
              <a:avLst/>
              <a:gdLst/>
              <a:ahLst/>
              <a:cxnLst/>
              <a:rect l="l" t="t" r="r" b="b"/>
              <a:pathLst>
                <a:path w="11514" h="10860" extrusionOk="0">
                  <a:moveTo>
                    <a:pt x="1036" y="1"/>
                  </a:moveTo>
                  <a:cubicBezTo>
                    <a:pt x="929" y="346"/>
                    <a:pt x="786" y="691"/>
                    <a:pt x="596" y="1001"/>
                  </a:cubicBezTo>
                  <a:cubicBezTo>
                    <a:pt x="405" y="1287"/>
                    <a:pt x="203" y="1442"/>
                    <a:pt x="0" y="1561"/>
                  </a:cubicBezTo>
                  <a:cubicBezTo>
                    <a:pt x="131" y="1727"/>
                    <a:pt x="274" y="1894"/>
                    <a:pt x="441" y="2037"/>
                  </a:cubicBezTo>
                  <a:cubicBezTo>
                    <a:pt x="905" y="2489"/>
                    <a:pt x="1417" y="2906"/>
                    <a:pt x="1953" y="3275"/>
                  </a:cubicBezTo>
                  <a:cubicBezTo>
                    <a:pt x="2477" y="3668"/>
                    <a:pt x="3048" y="4061"/>
                    <a:pt x="3632" y="4382"/>
                  </a:cubicBezTo>
                  <a:cubicBezTo>
                    <a:pt x="4584" y="4894"/>
                    <a:pt x="5489" y="5513"/>
                    <a:pt x="6323" y="6192"/>
                  </a:cubicBezTo>
                  <a:cubicBezTo>
                    <a:pt x="6430" y="6287"/>
                    <a:pt x="6513" y="6359"/>
                    <a:pt x="6620" y="6442"/>
                  </a:cubicBezTo>
                  <a:cubicBezTo>
                    <a:pt x="6656" y="6466"/>
                    <a:pt x="6668" y="6490"/>
                    <a:pt x="6692" y="6502"/>
                  </a:cubicBezTo>
                  <a:cubicBezTo>
                    <a:pt x="6715" y="6525"/>
                    <a:pt x="6799" y="6585"/>
                    <a:pt x="6799" y="6597"/>
                  </a:cubicBezTo>
                  <a:cubicBezTo>
                    <a:pt x="6989" y="6764"/>
                    <a:pt x="7156" y="6942"/>
                    <a:pt x="7335" y="7121"/>
                  </a:cubicBezTo>
                  <a:cubicBezTo>
                    <a:pt x="7680" y="7478"/>
                    <a:pt x="8001" y="7847"/>
                    <a:pt x="8299" y="8228"/>
                  </a:cubicBezTo>
                  <a:cubicBezTo>
                    <a:pt x="8454" y="8407"/>
                    <a:pt x="8585" y="8609"/>
                    <a:pt x="8716" y="8800"/>
                  </a:cubicBezTo>
                  <a:cubicBezTo>
                    <a:pt x="8775" y="8883"/>
                    <a:pt x="8859" y="8990"/>
                    <a:pt x="8906" y="9085"/>
                  </a:cubicBezTo>
                  <a:cubicBezTo>
                    <a:pt x="8930" y="9085"/>
                    <a:pt x="8930" y="9085"/>
                    <a:pt x="8930" y="9097"/>
                  </a:cubicBezTo>
                  <a:cubicBezTo>
                    <a:pt x="8942" y="9097"/>
                    <a:pt x="8942" y="9109"/>
                    <a:pt x="8942" y="9109"/>
                  </a:cubicBezTo>
                  <a:cubicBezTo>
                    <a:pt x="8942" y="9121"/>
                    <a:pt x="8954" y="9121"/>
                    <a:pt x="8954" y="9145"/>
                  </a:cubicBezTo>
                  <a:cubicBezTo>
                    <a:pt x="8954" y="9157"/>
                    <a:pt x="8978" y="9157"/>
                    <a:pt x="8978" y="9169"/>
                  </a:cubicBezTo>
                  <a:cubicBezTo>
                    <a:pt x="8990" y="9204"/>
                    <a:pt x="9013" y="9216"/>
                    <a:pt x="9013" y="9228"/>
                  </a:cubicBezTo>
                  <a:cubicBezTo>
                    <a:pt x="9252" y="9633"/>
                    <a:pt x="9490" y="10038"/>
                    <a:pt x="9692" y="10455"/>
                  </a:cubicBezTo>
                  <a:lnTo>
                    <a:pt x="9871" y="10859"/>
                  </a:lnTo>
                  <a:cubicBezTo>
                    <a:pt x="10323" y="10502"/>
                    <a:pt x="10906" y="10288"/>
                    <a:pt x="11514" y="10169"/>
                  </a:cubicBezTo>
                  <a:cubicBezTo>
                    <a:pt x="10906" y="8752"/>
                    <a:pt x="10073" y="7466"/>
                    <a:pt x="9001" y="6323"/>
                  </a:cubicBezTo>
                  <a:cubicBezTo>
                    <a:pt x="8275" y="5525"/>
                    <a:pt x="7442" y="4775"/>
                    <a:pt x="6561" y="4144"/>
                  </a:cubicBezTo>
                  <a:cubicBezTo>
                    <a:pt x="5596" y="3430"/>
                    <a:pt x="4513" y="2870"/>
                    <a:pt x="3513" y="2204"/>
                  </a:cubicBezTo>
                  <a:cubicBezTo>
                    <a:pt x="2989" y="1858"/>
                    <a:pt x="2489" y="1501"/>
                    <a:pt x="2024" y="1108"/>
                  </a:cubicBezTo>
                  <a:cubicBezTo>
                    <a:pt x="2024" y="1084"/>
                    <a:pt x="1989" y="1061"/>
                    <a:pt x="1965" y="1049"/>
                  </a:cubicBezTo>
                  <a:lnTo>
                    <a:pt x="1953" y="1025"/>
                  </a:lnTo>
                  <a:cubicBezTo>
                    <a:pt x="1953" y="1013"/>
                    <a:pt x="1929" y="1013"/>
                    <a:pt x="1929" y="1013"/>
                  </a:cubicBezTo>
                  <a:cubicBezTo>
                    <a:pt x="1929" y="1001"/>
                    <a:pt x="1917" y="1001"/>
                    <a:pt x="1917" y="1001"/>
                  </a:cubicBezTo>
                  <a:lnTo>
                    <a:pt x="1846" y="930"/>
                  </a:lnTo>
                  <a:cubicBezTo>
                    <a:pt x="1727" y="810"/>
                    <a:pt x="1620" y="703"/>
                    <a:pt x="1512" y="584"/>
                  </a:cubicBezTo>
                  <a:cubicBezTo>
                    <a:pt x="1358" y="406"/>
                    <a:pt x="1191" y="215"/>
                    <a:pt x="1036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2687525" y="2346200"/>
              <a:ext cx="456925" cy="1187500"/>
            </a:xfrm>
            <a:custGeom>
              <a:avLst/>
              <a:gdLst/>
              <a:ahLst/>
              <a:cxnLst/>
              <a:rect l="l" t="t" r="r" b="b"/>
              <a:pathLst>
                <a:path w="18277" h="47500" extrusionOk="0">
                  <a:moveTo>
                    <a:pt x="978" y="0"/>
                  </a:moveTo>
                  <a:cubicBezTo>
                    <a:pt x="801" y="0"/>
                    <a:pt x="627" y="51"/>
                    <a:pt x="489" y="157"/>
                  </a:cubicBezTo>
                  <a:cubicBezTo>
                    <a:pt x="84" y="467"/>
                    <a:pt x="1" y="979"/>
                    <a:pt x="251" y="1407"/>
                  </a:cubicBezTo>
                  <a:cubicBezTo>
                    <a:pt x="453" y="1765"/>
                    <a:pt x="667" y="2134"/>
                    <a:pt x="858" y="2491"/>
                  </a:cubicBezTo>
                  <a:cubicBezTo>
                    <a:pt x="905" y="2586"/>
                    <a:pt x="965" y="2693"/>
                    <a:pt x="1013" y="2777"/>
                  </a:cubicBezTo>
                  <a:cubicBezTo>
                    <a:pt x="1024" y="2824"/>
                    <a:pt x="1048" y="2848"/>
                    <a:pt x="1072" y="2896"/>
                  </a:cubicBezTo>
                  <a:cubicBezTo>
                    <a:pt x="1072" y="2896"/>
                    <a:pt x="1072" y="2908"/>
                    <a:pt x="1084" y="2931"/>
                  </a:cubicBezTo>
                  <a:cubicBezTo>
                    <a:pt x="1084" y="2931"/>
                    <a:pt x="1096" y="2931"/>
                    <a:pt x="1096" y="2943"/>
                  </a:cubicBezTo>
                  <a:cubicBezTo>
                    <a:pt x="1120" y="2943"/>
                    <a:pt x="1120" y="2955"/>
                    <a:pt x="1120" y="2955"/>
                  </a:cubicBezTo>
                  <a:cubicBezTo>
                    <a:pt x="1120" y="2967"/>
                    <a:pt x="1132" y="2991"/>
                    <a:pt x="1132" y="2991"/>
                  </a:cubicBezTo>
                  <a:cubicBezTo>
                    <a:pt x="1144" y="3027"/>
                    <a:pt x="1179" y="3062"/>
                    <a:pt x="1191" y="3110"/>
                  </a:cubicBezTo>
                  <a:cubicBezTo>
                    <a:pt x="1251" y="3205"/>
                    <a:pt x="1298" y="3312"/>
                    <a:pt x="1334" y="3420"/>
                  </a:cubicBezTo>
                  <a:cubicBezTo>
                    <a:pt x="1620" y="4039"/>
                    <a:pt x="1870" y="4670"/>
                    <a:pt x="2096" y="5313"/>
                  </a:cubicBezTo>
                  <a:cubicBezTo>
                    <a:pt x="2179" y="5610"/>
                    <a:pt x="2287" y="5920"/>
                    <a:pt x="2370" y="6218"/>
                  </a:cubicBezTo>
                  <a:cubicBezTo>
                    <a:pt x="2406" y="6349"/>
                    <a:pt x="2441" y="6468"/>
                    <a:pt x="2465" y="6599"/>
                  </a:cubicBezTo>
                  <a:cubicBezTo>
                    <a:pt x="2477" y="6658"/>
                    <a:pt x="2501" y="6706"/>
                    <a:pt x="2513" y="6765"/>
                  </a:cubicBezTo>
                  <a:cubicBezTo>
                    <a:pt x="2525" y="6765"/>
                    <a:pt x="2525" y="6777"/>
                    <a:pt x="2525" y="6801"/>
                  </a:cubicBezTo>
                  <a:lnTo>
                    <a:pt x="2525" y="6813"/>
                  </a:lnTo>
                  <a:lnTo>
                    <a:pt x="2525" y="6825"/>
                  </a:lnTo>
                  <a:lnTo>
                    <a:pt x="2525" y="6837"/>
                  </a:lnTo>
                  <a:lnTo>
                    <a:pt x="2525" y="6872"/>
                  </a:lnTo>
                  <a:cubicBezTo>
                    <a:pt x="2608" y="7230"/>
                    <a:pt x="2668" y="7575"/>
                    <a:pt x="2691" y="7932"/>
                  </a:cubicBezTo>
                  <a:lnTo>
                    <a:pt x="2739" y="8420"/>
                  </a:lnTo>
                  <a:cubicBezTo>
                    <a:pt x="2751" y="8646"/>
                    <a:pt x="2751" y="8885"/>
                    <a:pt x="2751" y="9123"/>
                  </a:cubicBezTo>
                  <a:cubicBezTo>
                    <a:pt x="2739" y="9242"/>
                    <a:pt x="2739" y="9337"/>
                    <a:pt x="2739" y="9456"/>
                  </a:cubicBezTo>
                  <a:lnTo>
                    <a:pt x="2739" y="9504"/>
                  </a:lnTo>
                  <a:lnTo>
                    <a:pt x="2739" y="9516"/>
                  </a:lnTo>
                  <a:lnTo>
                    <a:pt x="2739" y="9539"/>
                  </a:lnTo>
                  <a:lnTo>
                    <a:pt x="2739" y="9551"/>
                  </a:lnTo>
                  <a:lnTo>
                    <a:pt x="2739" y="9599"/>
                  </a:lnTo>
                  <a:lnTo>
                    <a:pt x="2739" y="9635"/>
                  </a:lnTo>
                  <a:cubicBezTo>
                    <a:pt x="2703" y="10051"/>
                    <a:pt x="2644" y="10468"/>
                    <a:pt x="2572" y="10873"/>
                  </a:cubicBezTo>
                  <a:cubicBezTo>
                    <a:pt x="2418" y="11647"/>
                    <a:pt x="2203" y="12397"/>
                    <a:pt x="1965" y="13123"/>
                  </a:cubicBezTo>
                  <a:cubicBezTo>
                    <a:pt x="1525" y="14457"/>
                    <a:pt x="1036" y="15802"/>
                    <a:pt x="1108" y="17231"/>
                  </a:cubicBezTo>
                  <a:cubicBezTo>
                    <a:pt x="1203" y="19017"/>
                    <a:pt x="2179" y="20624"/>
                    <a:pt x="3513" y="21767"/>
                  </a:cubicBezTo>
                  <a:cubicBezTo>
                    <a:pt x="3668" y="21922"/>
                    <a:pt x="3846" y="22053"/>
                    <a:pt x="4025" y="22184"/>
                  </a:cubicBezTo>
                  <a:cubicBezTo>
                    <a:pt x="4549" y="22577"/>
                    <a:pt x="5120" y="22898"/>
                    <a:pt x="5692" y="23196"/>
                  </a:cubicBezTo>
                  <a:cubicBezTo>
                    <a:pt x="6287" y="23494"/>
                    <a:pt x="6906" y="23803"/>
                    <a:pt x="7525" y="24029"/>
                  </a:cubicBezTo>
                  <a:cubicBezTo>
                    <a:pt x="8561" y="24398"/>
                    <a:pt x="9537" y="24863"/>
                    <a:pt x="10454" y="25434"/>
                  </a:cubicBezTo>
                  <a:cubicBezTo>
                    <a:pt x="10585" y="25506"/>
                    <a:pt x="10680" y="25565"/>
                    <a:pt x="10788" y="25637"/>
                  </a:cubicBezTo>
                  <a:cubicBezTo>
                    <a:pt x="10800" y="25649"/>
                    <a:pt x="10835" y="25672"/>
                    <a:pt x="10859" y="25684"/>
                  </a:cubicBezTo>
                  <a:cubicBezTo>
                    <a:pt x="10895" y="25696"/>
                    <a:pt x="10978" y="25756"/>
                    <a:pt x="10978" y="25756"/>
                  </a:cubicBezTo>
                  <a:cubicBezTo>
                    <a:pt x="11169" y="25887"/>
                    <a:pt x="11383" y="26041"/>
                    <a:pt x="11573" y="26184"/>
                  </a:cubicBezTo>
                  <a:cubicBezTo>
                    <a:pt x="11966" y="26482"/>
                    <a:pt x="12335" y="26803"/>
                    <a:pt x="12693" y="27137"/>
                  </a:cubicBezTo>
                  <a:cubicBezTo>
                    <a:pt x="12871" y="27292"/>
                    <a:pt x="13038" y="27470"/>
                    <a:pt x="13193" y="27637"/>
                  </a:cubicBezTo>
                  <a:cubicBezTo>
                    <a:pt x="13288" y="27708"/>
                    <a:pt x="13359" y="27792"/>
                    <a:pt x="13431" y="27887"/>
                  </a:cubicBezTo>
                  <a:cubicBezTo>
                    <a:pt x="13431" y="27887"/>
                    <a:pt x="13455" y="27887"/>
                    <a:pt x="13455" y="27899"/>
                  </a:cubicBezTo>
                  <a:lnTo>
                    <a:pt x="13467" y="27911"/>
                  </a:lnTo>
                  <a:cubicBezTo>
                    <a:pt x="13467" y="27935"/>
                    <a:pt x="13478" y="27935"/>
                    <a:pt x="13478" y="27946"/>
                  </a:cubicBezTo>
                  <a:cubicBezTo>
                    <a:pt x="13478" y="27958"/>
                    <a:pt x="13502" y="27970"/>
                    <a:pt x="13502" y="27970"/>
                  </a:cubicBezTo>
                  <a:cubicBezTo>
                    <a:pt x="13514" y="28006"/>
                    <a:pt x="13526" y="28018"/>
                    <a:pt x="13538" y="28030"/>
                  </a:cubicBezTo>
                  <a:cubicBezTo>
                    <a:pt x="13836" y="28387"/>
                    <a:pt x="14121" y="28744"/>
                    <a:pt x="14371" y="29137"/>
                  </a:cubicBezTo>
                  <a:cubicBezTo>
                    <a:pt x="14467" y="29256"/>
                    <a:pt x="14538" y="29375"/>
                    <a:pt x="14610" y="29494"/>
                  </a:cubicBezTo>
                  <a:cubicBezTo>
                    <a:pt x="14776" y="29744"/>
                    <a:pt x="14931" y="30018"/>
                    <a:pt x="15074" y="30280"/>
                  </a:cubicBezTo>
                  <a:cubicBezTo>
                    <a:pt x="15110" y="30328"/>
                    <a:pt x="15121" y="30375"/>
                    <a:pt x="15145" y="30411"/>
                  </a:cubicBezTo>
                  <a:lnTo>
                    <a:pt x="15145" y="30435"/>
                  </a:lnTo>
                  <a:cubicBezTo>
                    <a:pt x="15145" y="30459"/>
                    <a:pt x="15169" y="30459"/>
                    <a:pt x="15169" y="30471"/>
                  </a:cubicBezTo>
                  <a:lnTo>
                    <a:pt x="15181" y="30494"/>
                  </a:lnTo>
                  <a:cubicBezTo>
                    <a:pt x="15205" y="30566"/>
                    <a:pt x="15252" y="30637"/>
                    <a:pt x="15288" y="30709"/>
                  </a:cubicBezTo>
                  <a:cubicBezTo>
                    <a:pt x="15372" y="30911"/>
                    <a:pt x="15467" y="31114"/>
                    <a:pt x="15538" y="31304"/>
                  </a:cubicBezTo>
                  <a:cubicBezTo>
                    <a:pt x="15705" y="31709"/>
                    <a:pt x="15848" y="32126"/>
                    <a:pt x="15967" y="32542"/>
                  </a:cubicBezTo>
                  <a:cubicBezTo>
                    <a:pt x="16026" y="32757"/>
                    <a:pt x="16086" y="32971"/>
                    <a:pt x="16134" y="33185"/>
                  </a:cubicBezTo>
                  <a:cubicBezTo>
                    <a:pt x="16134" y="33209"/>
                    <a:pt x="16145" y="33245"/>
                    <a:pt x="16145" y="33269"/>
                  </a:cubicBezTo>
                  <a:lnTo>
                    <a:pt x="16145" y="33292"/>
                  </a:lnTo>
                  <a:cubicBezTo>
                    <a:pt x="16157" y="33388"/>
                    <a:pt x="16193" y="33507"/>
                    <a:pt x="16205" y="33614"/>
                  </a:cubicBezTo>
                  <a:cubicBezTo>
                    <a:pt x="16336" y="34435"/>
                    <a:pt x="16395" y="35281"/>
                    <a:pt x="16372" y="36114"/>
                  </a:cubicBezTo>
                  <a:lnTo>
                    <a:pt x="16372" y="36233"/>
                  </a:lnTo>
                  <a:lnTo>
                    <a:pt x="16372" y="36245"/>
                  </a:lnTo>
                  <a:cubicBezTo>
                    <a:pt x="16360" y="36364"/>
                    <a:pt x="16360" y="36471"/>
                    <a:pt x="16336" y="36578"/>
                  </a:cubicBezTo>
                  <a:cubicBezTo>
                    <a:pt x="16324" y="36781"/>
                    <a:pt x="16300" y="36983"/>
                    <a:pt x="16264" y="37186"/>
                  </a:cubicBezTo>
                  <a:cubicBezTo>
                    <a:pt x="16205" y="37591"/>
                    <a:pt x="16122" y="38007"/>
                    <a:pt x="16014" y="38412"/>
                  </a:cubicBezTo>
                  <a:cubicBezTo>
                    <a:pt x="15967" y="38603"/>
                    <a:pt x="15907" y="38793"/>
                    <a:pt x="15848" y="38984"/>
                  </a:cubicBezTo>
                  <a:lnTo>
                    <a:pt x="15848" y="39007"/>
                  </a:lnTo>
                  <a:lnTo>
                    <a:pt x="15848" y="39019"/>
                  </a:lnTo>
                  <a:lnTo>
                    <a:pt x="15848" y="39031"/>
                  </a:lnTo>
                  <a:lnTo>
                    <a:pt x="15848" y="39043"/>
                  </a:lnTo>
                  <a:lnTo>
                    <a:pt x="15848" y="39067"/>
                  </a:lnTo>
                  <a:cubicBezTo>
                    <a:pt x="15836" y="39079"/>
                    <a:pt x="15836" y="39091"/>
                    <a:pt x="15836" y="39091"/>
                  </a:cubicBezTo>
                  <a:cubicBezTo>
                    <a:pt x="15800" y="39186"/>
                    <a:pt x="15776" y="39281"/>
                    <a:pt x="15729" y="39376"/>
                  </a:cubicBezTo>
                  <a:cubicBezTo>
                    <a:pt x="15586" y="39781"/>
                    <a:pt x="15407" y="40150"/>
                    <a:pt x="15205" y="40519"/>
                  </a:cubicBezTo>
                  <a:cubicBezTo>
                    <a:pt x="15121" y="40698"/>
                    <a:pt x="15014" y="40877"/>
                    <a:pt x="14907" y="41055"/>
                  </a:cubicBezTo>
                  <a:cubicBezTo>
                    <a:pt x="14848" y="41150"/>
                    <a:pt x="14812" y="41234"/>
                    <a:pt x="14752" y="41329"/>
                  </a:cubicBezTo>
                  <a:cubicBezTo>
                    <a:pt x="14729" y="41353"/>
                    <a:pt x="14717" y="41365"/>
                    <a:pt x="14705" y="41401"/>
                  </a:cubicBezTo>
                  <a:cubicBezTo>
                    <a:pt x="14705" y="41412"/>
                    <a:pt x="14705" y="41412"/>
                    <a:pt x="14693" y="41424"/>
                  </a:cubicBezTo>
                  <a:cubicBezTo>
                    <a:pt x="14669" y="41424"/>
                    <a:pt x="14669" y="41448"/>
                    <a:pt x="14669" y="41448"/>
                  </a:cubicBezTo>
                  <a:cubicBezTo>
                    <a:pt x="14657" y="41448"/>
                    <a:pt x="14657" y="41460"/>
                    <a:pt x="14657" y="41460"/>
                  </a:cubicBezTo>
                  <a:cubicBezTo>
                    <a:pt x="14419" y="41805"/>
                    <a:pt x="14169" y="42151"/>
                    <a:pt x="13883" y="42460"/>
                  </a:cubicBezTo>
                  <a:cubicBezTo>
                    <a:pt x="13812" y="42544"/>
                    <a:pt x="13717" y="42651"/>
                    <a:pt x="13633" y="42746"/>
                  </a:cubicBezTo>
                  <a:cubicBezTo>
                    <a:pt x="13431" y="42948"/>
                    <a:pt x="13228" y="43163"/>
                    <a:pt x="13014" y="43353"/>
                  </a:cubicBezTo>
                  <a:lnTo>
                    <a:pt x="13002" y="43365"/>
                  </a:lnTo>
                  <a:cubicBezTo>
                    <a:pt x="12978" y="43377"/>
                    <a:pt x="12955" y="43389"/>
                    <a:pt x="12943" y="43413"/>
                  </a:cubicBezTo>
                  <a:cubicBezTo>
                    <a:pt x="12919" y="43425"/>
                    <a:pt x="12895" y="43436"/>
                    <a:pt x="12883" y="43448"/>
                  </a:cubicBezTo>
                  <a:lnTo>
                    <a:pt x="12621" y="43675"/>
                  </a:lnTo>
                  <a:cubicBezTo>
                    <a:pt x="12454" y="43829"/>
                    <a:pt x="12276" y="43960"/>
                    <a:pt x="12097" y="44079"/>
                  </a:cubicBezTo>
                  <a:cubicBezTo>
                    <a:pt x="11728" y="44329"/>
                    <a:pt x="11323" y="44568"/>
                    <a:pt x="10919" y="44794"/>
                  </a:cubicBezTo>
                  <a:cubicBezTo>
                    <a:pt x="10883" y="44830"/>
                    <a:pt x="10835" y="44853"/>
                    <a:pt x="10788" y="44865"/>
                  </a:cubicBezTo>
                  <a:lnTo>
                    <a:pt x="10776" y="44865"/>
                  </a:lnTo>
                  <a:cubicBezTo>
                    <a:pt x="10728" y="44877"/>
                    <a:pt x="10704" y="44901"/>
                    <a:pt x="10704" y="44901"/>
                  </a:cubicBezTo>
                  <a:cubicBezTo>
                    <a:pt x="10609" y="44925"/>
                    <a:pt x="10538" y="44972"/>
                    <a:pt x="10442" y="45020"/>
                  </a:cubicBezTo>
                  <a:cubicBezTo>
                    <a:pt x="10216" y="45115"/>
                    <a:pt x="10014" y="45211"/>
                    <a:pt x="9787" y="45294"/>
                  </a:cubicBezTo>
                  <a:cubicBezTo>
                    <a:pt x="9323" y="45472"/>
                    <a:pt x="8871" y="45627"/>
                    <a:pt x="8394" y="45758"/>
                  </a:cubicBezTo>
                  <a:cubicBezTo>
                    <a:pt x="7930" y="45901"/>
                    <a:pt x="7680" y="46473"/>
                    <a:pt x="7835" y="46913"/>
                  </a:cubicBezTo>
                  <a:cubicBezTo>
                    <a:pt x="7997" y="47294"/>
                    <a:pt x="8326" y="47500"/>
                    <a:pt x="8702" y="47500"/>
                  </a:cubicBezTo>
                  <a:cubicBezTo>
                    <a:pt x="8795" y="47500"/>
                    <a:pt x="8892" y="47487"/>
                    <a:pt x="8990" y="47461"/>
                  </a:cubicBezTo>
                  <a:cubicBezTo>
                    <a:pt x="10954" y="46913"/>
                    <a:pt x="12752" y="45961"/>
                    <a:pt x="14276" y="44603"/>
                  </a:cubicBezTo>
                  <a:cubicBezTo>
                    <a:pt x="14764" y="44151"/>
                    <a:pt x="15229" y="43675"/>
                    <a:pt x="15645" y="43139"/>
                  </a:cubicBezTo>
                  <a:cubicBezTo>
                    <a:pt x="16324" y="42282"/>
                    <a:pt x="16896" y="41305"/>
                    <a:pt x="17288" y="40305"/>
                  </a:cubicBezTo>
                  <a:cubicBezTo>
                    <a:pt x="17967" y="38603"/>
                    <a:pt x="18277" y="36769"/>
                    <a:pt x="18169" y="34959"/>
                  </a:cubicBezTo>
                  <a:cubicBezTo>
                    <a:pt x="18086" y="33149"/>
                    <a:pt x="17622" y="31364"/>
                    <a:pt x="16812" y="29756"/>
                  </a:cubicBezTo>
                  <a:cubicBezTo>
                    <a:pt x="16610" y="29340"/>
                    <a:pt x="16384" y="28947"/>
                    <a:pt x="16134" y="28542"/>
                  </a:cubicBezTo>
                  <a:cubicBezTo>
                    <a:pt x="15312" y="27244"/>
                    <a:pt x="14300" y="26089"/>
                    <a:pt x="13109" y="25101"/>
                  </a:cubicBezTo>
                  <a:cubicBezTo>
                    <a:pt x="12264" y="24398"/>
                    <a:pt x="11335" y="23791"/>
                    <a:pt x="10371" y="23291"/>
                  </a:cubicBezTo>
                  <a:cubicBezTo>
                    <a:pt x="9299" y="22732"/>
                    <a:pt x="8156" y="22339"/>
                    <a:pt x="7073" y="21827"/>
                  </a:cubicBezTo>
                  <a:cubicBezTo>
                    <a:pt x="6513" y="21577"/>
                    <a:pt x="5966" y="21291"/>
                    <a:pt x="5442" y="20969"/>
                  </a:cubicBezTo>
                  <a:cubicBezTo>
                    <a:pt x="5430" y="20969"/>
                    <a:pt x="5406" y="20934"/>
                    <a:pt x="5370" y="20922"/>
                  </a:cubicBezTo>
                  <a:lnTo>
                    <a:pt x="5358" y="20910"/>
                  </a:lnTo>
                  <a:cubicBezTo>
                    <a:pt x="5358" y="20886"/>
                    <a:pt x="5346" y="20886"/>
                    <a:pt x="5346" y="20886"/>
                  </a:cubicBezTo>
                  <a:cubicBezTo>
                    <a:pt x="5346" y="20874"/>
                    <a:pt x="5323" y="20874"/>
                    <a:pt x="5323" y="20874"/>
                  </a:cubicBezTo>
                  <a:cubicBezTo>
                    <a:pt x="5299" y="20862"/>
                    <a:pt x="5251" y="20827"/>
                    <a:pt x="5239" y="20815"/>
                  </a:cubicBezTo>
                  <a:cubicBezTo>
                    <a:pt x="5108" y="20731"/>
                    <a:pt x="4989" y="20636"/>
                    <a:pt x="4870" y="20529"/>
                  </a:cubicBezTo>
                  <a:cubicBezTo>
                    <a:pt x="4668" y="20374"/>
                    <a:pt x="4489" y="20207"/>
                    <a:pt x="4311" y="20029"/>
                  </a:cubicBezTo>
                  <a:cubicBezTo>
                    <a:pt x="4287" y="19981"/>
                    <a:pt x="4239" y="19957"/>
                    <a:pt x="4203" y="19910"/>
                  </a:cubicBezTo>
                  <a:lnTo>
                    <a:pt x="4025" y="19731"/>
                  </a:lnTo>
                  <a:cubicBezTo>
                    <a:pt x="4013" y="19719"/>
                    <a:pt x="4001" y="19684"/>
                    <a:pt x="3989" y="19672"/>
                  </a:cubicBezTo>
                  <a:cubicBezTo>
                    <a:pt x="3882" y="19541"/>
                    <a:pt x="3775" y="19422"/>
                    <a:pt x="3691" y="19279"/>
                  </a:cubicBezTo>
                  <a:cubicBezTo>
                    <a:pt x="3584" y="19124"/>
                    <a:pt x="3477" y="18922"/>
                    <a:pt x="3370" y="18743"/>
                  </a:cubicBezTo>
                  <a:lnTo>
                    <a:pt x="3334" y="18660"/>
                  </a:lnTo>
                  <a:cubicBezTo>
                    <a:pt x="3287" y="18564"/>
                    <a:pt x="3263" y="18469"/>
                    <a:pt x="3215" y="18374"/>
                  </a:cubicBezTo>
                  <a:cubicBezTo>
                    <a:pt x="3144" y="18207"/>
                    <a:pt x="3072" y="18029"/>
                    <a:pt x="3037" y="17850"/>
                  </a:cubicBezTo>
                  <a:cubicBezTo>
                    <a:pt x="3025" y="17790"/>
                    <a:pt x="3001" y="17755"/>
                    <a:pt x="2989" y="17695"/>
                  </a:cubicBezTo>
                  <a:lnTo>
                    <a:pt x="2989" y="17671"/>
                  </a:lnTo>
                  <a:lnTo>
                    <a:pt x="2989" y="17659"/>
                  </a:lnTo>
                  <a:cubicBezTo>
                    <a:pt x="2989" y="17612"/>
                    <a:pt x="2977" y="17576"/>
                    <a:pt x="2977" y="17529"/>
                  </a:cubicBezTo>
                  <a:cubicBezTo>
                    <a:pt x="2965" y="17374"/>
                    <a:pt x="2941" y="17219"/>
                    <a:pt x="2929" y="17052"/>
                  </a:cubicBezTo>
                  <a:lnTo>
                    <a:pt x="2929" y="16814"/>
                  </a:lnTo>
                  <a:lnTo>
                    <a:pt x="2929" y="16647"/>
                  </a:lnTo>
                  <a:lnTo>
                    <a:pt x="2929" y="16636"/>
                  </a:lnTo>
                  <a:lnTo>
                    <a:pt x="2929" y="16624"/>
                  </a:lnTo>
                  <a:lnTo>
                    <a:pt x="2929" y="16600"/>
                  </a:lnTo>
                  <a:lnTo>
                    <a:pt x="2929" y="16588"/>
                  </a:lnTo>
                  <a:lnTo>
                    <a:pt x="2929" y="16516"/>
                  </a:lnTo>
                  <a:cubicBezTo>
                    <a:pt x="2929" y="16421"/>
                    <a:pt x="2941" y="16350"/>
                    <a:pt x="2965" y="16266"/>
                  </a:cubicBezTo>
                  <a:cubicBezTo>
                    <a:pt x="3049" y="15588"/>
                    <a:pt x="3239" y="14933"/>
                    <a:pt x="3453" y="14302"/>
                  </a:cubicBezTo>
                  <a:cubicBezTo>
                    <a:pt x="3680" y="13599"/>
                    <a:pt x="3918" y="12897"/>
                    <a:pt x="4108" y="12183"/>
                  </a:cubicBezTo>
                  <a:cubicBezTo>
                    <a:pt x="4334" y="11302"/>
                    <a:pt x="4477" y="10409"/>
                    <a:pt x="4525" y="9504"/>
                  </a:cubicBezTo>
                  <a:cubicBezTo>
                    <a:pt x="4549" y="8885"/>
                    <a:pt x="4537" y="8254"/>
                    <a:pt x="4465" y="7634"/>
                  </a:cubicBezTo>
                  <a:cubicBezTo>
                    <a:pt x="4263" y="5908"/>
                    <a:pt x="3703" y="4205"/>
                    <a:pt x="2941" y="2634"/>
                  </a:cubicBezTo>
                  <a:cubicBezTo>
                    <a:pt x="2572" y="1872"/>
                    <a:pt x="2167" y="1122"/>
                    <a:pt x="1739" y="395"/>
                  </a:cubicBezTo>
                  <a:cubicBezTo>
                    <a:pt x="1582" y="142"/>
                    <a:pt x="1276" y="0"/>
                    <a:pt x="97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2687525" y="2345600"/>
              <a:ext cx="111350" cy="198025"/>
            </a:xfrm>
            <a:custGeom>
              <a:avLst/>
              <a:gdLst/>
              <a:ahLst/>
              <a:cxnLst/>
              <a:rect l="l" t="t" r="r" b="b"/>
              <a:pathLst>
                <a:path w="4454" h="7921" extrusionOk="0">
                  <a:moveTo>
                    <a:pt x="978" y="1"/>
                  </a:moveTo>
                  <a:cubicBezTo>
                    <a:pt x="801" y="1"/>
                    <a:pt x="627" y="51"/>
                    <a:pt x="489" y="158"/>
                  </a:cubicBezTo>
                  <a:cubicBezTo>
                    <a:pt x="84" y="467"/>
                    <a:pt x="1" y="967"/>
                    <a:pt x="251" y="1408"/>
                  </a:cubicBezTo>
                  <a:cubicBezTo>
                    <a:pt x="465" y="1765"/>
                    <a:pt x="667" y="2134"/>
                    <a:pt x="858" y="2491"/>
                  </a:cubicBezTo>
                  <a:cubicBezTo>
                    <a:pt x="905" y="2574"/>
                    <a:pt x="965" y="2682"/>
                    <a:pt x="1013" y="2777"/>
                  </a:cubicBezTo>
                  <a:cubicBezTo>
                    <a:pt x="1024" y="2813"/>
                    <a:pt x="1060" y="2848"/>
                    <a:pt x="1072" y="2896"/>
                  </a:cubicBezTo>
                  <a:cubicBezTo>
                    <a:pt x="1072" y="2896"/>
                    <a:pt x="1072" y="2908"/>
                    <a:pt x="1084" y="2920"/>
                  </a:cubicBezTo>
                  <a:cubicBezTo>
                    <a:pt x="1084" y="2920"/>
                    <a:pt x="1096" y="2920"/>
                    <a:pt x="1096" y="2932"/>
                  </a:cubicBezTo>
                  <a:cubicBezTo>
                    <a:pt x="1120" y="2932"/>
                    <a:pt x="1120" y="2955"/>
                    <a:pt x="1120" y="2955"/>
                  </a:cubicBezTo>
                  <a:cubicBezTo>
                    <a:pt x="1120" y="2967"/>
                    <a:pt x="1132" y="2979"/>
                    <a:pt x="1132" y="2979"/>
                  </a:cubicBezTo>
                  <a:cubicBezTo>
                    <a:pt x="1144" y="3027"/>
                    <a:pt x="1179" y="3051"/>
                    <a:pt x="1191" y="3098"/>
                  </a:cubicBezTo>
                  <a:cubicBezTo>
                    <a:pt x="1251" y="3206"/>
                    <a:pt x="1298" y="3313"/>
                    <a:pt x="1334" y="3408"/>
                  </a:cubicBezTo>
                  <a:cubicBezTo>
                    <a:pt x="1620" y="4039"/>
                    <a:pt x="1870" y="4658"/>
                    <a:pt x="2096" y="5301"/>
                  </a:cubicBezTo>
                  <a:cubicBezTo>
                    <a:pt x="2191" y="5599"/>
                    <a:pt x="2287" y="5920"/>
                    <a:pt x="2370" y="6218"/>
                  </a:cubicBezTo>
                  <a:cubicBezTo>
                    <a:pt x="2406" y="6349"/>
                    <a:pt x="2441" y="6468"/>
                    <a:pt x="2465" y="6599"/>
                  </a:cubicBezTo>
                  <a:cubicBezTo>
                    <a:pt x="2489" y="6658"/>
                    <a:pt x="2501" y="6706"/>
                    <a:pt x="2513" y="6765"/>
                  </a:cubicBezTo>
                  <a:cubicBezTo>
                    <a:pt x="2525" y="6765"/>
                    <a:pt x="2525" y="6777"/>
                    <a:pt x="2525" y="6789"/>
                  </a:cubicBezTo>
                  <a:lnTo>
                    <a:pt x="2525" y="6813"/>
                  </a:lnTo>
                  <a:lnTo>
                    <a:pt x="2525" y="6825"/>
                  </a:lnTo>
                  <a:lnTo>
                    <a:pt x="2525" y="6837"/>
                  </a:lnTo>
                  <a:lnTo>
                    <a:pt x="2525" y="6873"/>
                  </a:lnTo>
                  <a:cubicBezTo>
                    <a:pt x="2608" y="7230"/>
                    <a:pt x="2668" y="7563"/>
                    <a:pt x="2691" y="7920"/>
                  </a:cubicBezTo>
                  <a:cubicBezTo>
                    <a:pt x="2799" y="7861"/>
                    <a:pt x="2918" y="7801"/>
                    <a:pt x="3037" y="7766"/>
                  </a:cubicBezTo>
                  <a:cubicBezTo>
                    <a:pt x="3326" y="7656"/>
                    <a:pt x="3640" y="7603"/>
                    <a:pt x="3957" y="7603"/>
                  </a:cubicBezTo>
                  <a:cubicBezTo>
                    <a:pt x="4123" y="7603"/>
                    <a:pt x="4290" y="7618"/>
                    <a:pt x="4453" y="7647"/>
                  </a:cubicBezTo>
                  <a:cubicBezTo>
                    <a:pt x="4251" y="5920"/>
                    <a:pt x="3691" y="4218"/>
                    <a:pt x="2929" y="2646"/>
                  </a:cubicBezTo>
                  <a:cubicBezTo>
                    <a:pt x="2572" y="1884"/>
                    <a:pt x="2167" y="1134"/>
                    <a:pt x="1739" y="396"/>
                  </a:cubicBezTo>
                  <a:cubicBezTo>
                    <a:pt x="1582" y="142"/>
                    <a:pt x="1276" y="1"/>
                    <a:pt x="978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2879525" y="3414250"/>
              <a:ext cx="199150" cy="119125"/>
            </a:xfrm>
            <a:custGeom>
              <a:avLst/>
              <a:gdLst/>
              <a:ahLst/>
              <a:cxnLst/>
              <a:rect l="l" t="t" r="r" b="b"/>
              <a:pathLst>
                <a:path w="7966" h="4765" extrusionOk="0">
                  <a:moveTo>
                    <a:pt x="5953" y="0"/>
                  </a:moveTo>
                  <a:cubicBezTo>
                    <a:pt x="5751" y="214"/>
                    <a:pt x="5548" y="417"/>
                    <a:pt x="5334" y="619"/>
                  </a:cubicBezTo>
                  <a:lnTo>
                    <a:pt x="5322" y="631"/>
                  </a:lnTo>
                  <a:cubicBezTo>
                    <a:pt x="5298" y="643"/>
                    <a:pt x="5275" y="655"/>
                    <a:pt x="5263" y="667"/>
                  </a:cubicBezTo>
                  <a:cubicBezTo>
                    <a:pt x="5239" y="691"/>
                    <a:pt x="5215" y="703"/>
                    <a:pt x="5203" y="714"/>
                  </a:cubicBezTo>
                  <a:lnTo>
                    <a:pt x="4941" y="941"/>
                  </a:lnTo>
                  <a:cubicBezTo>
                    <a:pt x="4774" y="1084"/>
                    <a:pt x="4596" y="1226"/>
                    <a:pt x="4417" y="1346"/>
                  </a:cubicBezTo>
                  <a:cubicBezTo>
                    <a:pt x="4048" y="1596"/>
                    <a:pt x="3643" y="1834"/>
                    <a:pt x="3239" y="2060"/>
                  </a:cubicBezTo>
                  <a:cubicBezTo>
                    <a:pt x="3203" y="2084"/>
                    <a:pt x="3155" y="2119"/>
                    <a:pt x="3108" y="2131"/>
                  </a:cubicBezTo>
                  <a:lnTo>
                    <a:pt x="3096" y="2131"/>
                  </a:lnTo>
                  <a:cubicBezTo>
                    <a:pt x="3048" y="2143"/>
                    <a:pt x="3024" y="2155"/>
                    <a:pt x="3024" y="2155"/>
                  </a:cubicBezTo>
                  <a:cubicBezTo>
                    <a:pt x="2929" y="2191"/>
                    <a:pt x="2858" y="2238"/>
                    <a:pt x="2762" y="2274"/>
                  </a:cubicBezTo>
                  <a:cubicBezTo>
                    <a:pt x="2536" y="2381"/>
                    <a:pt x="2334" y="2477"/>
                    <a:pt x="2107" y="2560"/>
                  </a:cubicBezTo>
                  <a:cubicBezTo>
                    <a:pt x="1643" y="2739"/>
                    <a:pt x="1191" y="2893"/>
                    <a:pt x="714" y="3024"/>
                  </a:cubicBezTo>
                  <a:cubicBezTo>
                    <a:pt x="250" y="3155"/>
                    <a:pt x="0" y="3739"/>
                    <a:pt x="155" y="4167"/>
                  </a:cubicBezTo>
                  <a:cubicBezTo>
                    <a:pt x="318" y="4551"/>
                    <a:pt x="651" y="4765"/>
                    <a:pt x="1030" y="4765"/>
                  </a:cubicBezTo>
                  <a:cubicBezTo>
                    <a:pt x="1121" y="4765"/>
                    <a:pt x="1215" y="4752"/>
                    <a:pt x="1310" y="4727"/>
                  </a:cubicBezTo>
                  <a:cubicBezTo>
                    <a:pt x="3274" y="4167"/>
                    <a:pt x="5072" y="3215"/>
                    <a:pt x="6596" y="1857"/>
                  </a:cubicBezTo>
                  <a:cubicBezTo>
                    <a:pt x="7084" y="1417"/>
                    <a:pt x="7549" y="941"/>
                    <a:pt x="7965" y="405"/>
                  </a:cubicBezTo>
                  <a:lnTo>
                    <a:pt x="7965" y="405"/>
                  </a:lnTo>
                  <a:cubicBezTo>
                    <a:pt x="7930" y="417"/>
                    <a:pt x="7882" y="417"/>
                    <a:pt x="7834" y="429"/>
                  </a:cubicBezTo>
                  <a:cubicBezTo>
                    <a:pt x="7732" y="440"/>
                    <a:pt x="7633" y="446"/>
                    <a:pt x="7537" y="446"/>
                  </a:cubicBezTo>
                  <a:cubicBezTo>
                    <a:pt x="6936" y="446"/>
                    <a:pt x="6436" y="236"/>
                    <a:pt x="5953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2775325" y="2846600"/>
              <a:ext cx="315850" cy="235775"/>
            </a:xfrm>
            <a:custGeom>
              <a:avLst/>
              <a:gdLst/>
              <a:ahLst/>
              <a:cxnLst/>
              <a:rect l="l" t="t" r="r" b="b"/>
              <a:pathLst>
                <a:path w="12634" h="9431" extrusionOk="0">
                  <a:moveTo>
                    <a:pt x="799" y="1"/>
                  </a:moveTo>
                  <a:cubicBezTo>
                    <a:pt x="739" y="370"/>
                    <a:pt x="656" y="715"/>
                    <a:pt x="501" y="1061"/>
                  </a:cubicBezTo>
                  <a:cubicBezTo>
                    <a:pt x="358" y="1370"/>
                    <a:pt x="191" y="1561"/>
                    <a:pt x="1" y="1715"/>
                  </a:cubicBezTo>
                  <a:cubicBezTo>
                    <a:pt x="156" y="1858"/>
                    <a:pt x="334" y="1989"/>
                    <a:pt x="513" y="2132"/>
                  </a:cubicBezTo>
                  <a:cubicBezTo>
                    <a:pt x="1037" y="2513"/>
                    <a:pt x="1608" y="2847"/>
                    <a:pt x="2180" y="3144"/>
                  </a:cubicBezTo>
                  <a:cubicBezTo>
                    <a:pt x="2775" y="3442"/>
                    <a:pt x="3394" y="3751"/>
                    <a:pt x="4013" y="3978"/>
                  </a:cubicBezTo>
                  <a:cubicBezTo>
                    <a:pt x="5049" y="4347"/>
                    <a:pt x="6025" y="4811"/>
                    <a:pt x="6942" y="5371"/>
                  </a:cubicBezTo>
                  <a:cubicBezTo>
                    <a:pt x="7073" y="5442"/>
                    <a:pt x="7168" y="5502"/>
                    <a:pt x="7276" y="5585"/>
                  </a:cubicBezTo>
                  <a:cubicBezTo>
                    <a:pt x="7288" y="5597"/>
                    <a:pt x="7323" y="5609"/>
                    <a:pt x="7347" y="5621"/>
                  </a:cubicBezTo>
                  <a:cubicBezTo>
                    <a:pt x="7383" y="5644"/>
                    <a:pt x="7466" y="5692"/>
                    <a:pt x="7466" y="5692"/>
                  </a:cubicBezTo>
                  <a:cubicBezTo>
                    <a:pt x="7657" y="5835"/>
                    <a:pt x="7871" y="5978"/>
                    <a:pt x="8061" y="6133"/>
                  </a:cubicBezTo>
                  <a:cubicBezTo>
                    <a:pt x="8454" y="6430"/>
                    <a:pt x="8823" y="6740"/>
                    <a:pt x="9181" y="7085"/>
                  </a:cubicBezTo>
                  <a:cubicBezTo>
                    <a:pt x="9359" y="7228"/>
                    <a:pt x="9526" y="7407"/>
                    <a:pt x="9681" y="7573"/>
                  </a:cubicBezTo>
                  <a:cubicBezTo>
                    <a:pt x="9776" y="7645"/>
                    <a:pt x="9847" y="7740"/>
                    <a:pt x="9919" y="7823"/>
                  </a:cubicBezTo>
                  <a:cubicBezTo>
                    <a:pt x="9919" y="7823"/>
                    <a:pt x="9943" y="7823"/>
                    <a:pt x="9943" y="7835"/>
                  </a:cubicBezTo>
                  <a:lnTo>
                    <a:pt x="9955" y="7859"/>
                  </a:lnTo>
                  <a:cubicBezTo>
                    <a:pt x="9955" y="7871"/>
                    <a:pt x="9966" y="7871"/>
                    <a:pt x="9966" y="7883"/>
                  </a:cubicBezTo>
                  <a:cubicBezTo>
                    <a:pt x="9966" y="7907"/>
                    <a:pt x="9990" y="7919"/>
                    <a:pt x="9990" y="7919"/>
                  </a:cubicBezTo>
                  <a:cubicBezTo>
                    <a:pt x="10002" y="7942"/>
                    <a:pt x="10014" y="7966"/>
                    <a:pt x="10026" y="7978"/>
                  </a:cubicBezTo>
                  <a:cubicBezTo>
                    <a:pt x="10324" y="8335"/>
                    <a:pt x="10609" y="8692"/>
                    <a:pt x="10859" y="9073"/>
                  </a:cubicBezTo>
                  <a:cubicBezTo>
                    <a:pt x="10955" y="9193"/>
                    <a:pt x="11026" y="9312"/>
                    <a:pt x="11098" y="9431"/>
                  </a:cubicBezTo>
                  <a:cubicBezTo>
                    <a:pt x="11514" y="9026"/>
                    <a:pt x="12050" y="8716"/>
                    <a:pt x="12633" y="8526"/>
                  </a:cubicBezTo>
                  <a:cubicBezTo>
                    <a:pt x="11812" y="7228"/>
                    <a:pt x="10800" y="6073"/>
                    <a:pt x="9597" y="5073"/>
                  </a:cubicBezTo>
                  <a:cubicBezTo>
                    <a:pt x="8752" y="4371"/>
                    <a:pt x="7823" y="3763"/>
                    <a:pt x="6859" y="3263"/>
                  </a:cubicBezTo>
                  <a:cubicBezTo>
                    <a:pt x="5787" y="2704"/>
                    <a:pt x="4644" y="2311"/>
                    <a:pt x="3561" y="1799"/>
                  </a:cubicBezTo>
                  <a:cubicBezTo>
                    <a:pt x="3001" y="1549"/>
                    <a:pt x="2454" y="1263"/>
                    <a:pt x="1930" y="942"/>
                  </a:cubicBezTo>
                  <a:cubicBezTo>
                    <a:pt x="1918" y="942"/>
                    <a:pt x="1894" y="906"/>
                    <a:pt x="1858" y="894"/>
                  </a:cubicBezTo>
                  <a:lnTo>
                    <a:pt x="1846" y="882"/>
                  </a:lnTo>
                  <a:cubicBezTo>
                    <a:pt x="1846" y="858"/>
                    <a:pt x="1834" y="858"/>
                    <a:pt x="1834" y="858"/>
                  </a:cubicBezTo>
                  <a:cubicBezTo>
                    <a:pt x="1834" y="846"/>
                    <a:pt x="1811" y="846"/>
                    <a:pt x="1811" y="846"/>
                  </a:cubicBezTo>
                  <a:cubicBezTo>
                    <a:pt x="1787" y="834"/>
                    <a:pt x="1739" y="799"/>
                    <a:pt x="1727" y="787"/>
                  </a:cubicBezTo>
                  <a:cubicBezTo>
                    <a:pt x="1584" y="703"/>
                    <a:pt x="1465" y="608"/>
                    <a:pt x="1346" y="501"/>
                  </a:cubicBezTo>
                  <a:cubicBezTo>
                    <a:pt x="1156" y="346"/>
                    <a:pt x="977" y="180"/>
                    <a:pt x="79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2499400" y="2591175"/>
              <a:ext cx="457225" cy="1187775"/>
            </a:xfrm>
            <a:custGeom>
              <a:avLst/>
              <a:gdLst/>
              <a:ahLst/>
              <a:cxnLst/>
              <a:rect l="l" t="t" r="r" b="b"/>
              <a:pathLst>
                <a:path w="18289" h="47511" extrusionOk="0">
                  <a:moveTo>
                    <a:pt x="987" y="0"/>
                  </a:moveTo>
                  <a:cubicBezTo>
                    <a:pt x="811" y="0"/>
                    <a:pt x="639" y="50"/>
                    <a:pt x="501" y="157"/>
                  </a:cubicBezTo>
                  <a:cubicBezTo>
                    <a:pt x="96" y="467"/>
                    <a:pt x="1" y="967"/>
                    <a:pt x="263" y="1407"/>
                  </a:cubicBezTo>
                  <a:cubicBezTo>
                    <a:pt x="465" y="1765"/>
                    <a:pt x="679" y="2134"/>
                    <a:pt x="870" y="2491"/>
                  </a:cubicBezTo>
                  <a:cubicBezTo>
                    <a:pt x="918" y="2574"/>
                    <a:pt x="977" y="2681"/>
                    <a:pt x="1013" y="2777"/>
                  </a:cubicBezTo>
                  <a:cubicBezTo>
                    <a:pt x="1037" y="2812"/>
                    <a:pt x="1060" y="2848"/>
                    <a:pt x="1072" y="2896"/>
                  </a:cubicBezTo>
                  <a:cubicBezTo>
                    <a:pt x="1072" y="2896"/>
                    <a:pt x="1072" y="2908"/>
                    <a:pt x="1096" y="2919"/>
                  </a:cubicBezTo>
                  <a:cubicBezTo>
                    <a:pt x="1096" y="2919"/>
                    <a:pt x="1108" y="2919"/>
                    <a:pt x="1108" y="2931"/>
                  </a:cubicBezTo>
                  <a:cubicBezTo>
                    <a:pt x="1120" y="2931"/>
                    <a:pt x="1120" y="2955"/>
                    <a:pt x="1120" y="2955"/>
                  </a:cubicBezTo>
                  <a:cubicBezTo>
                    <a:pt x="1120" y="2967"/>
                    <a:pt x="1144" y="2979"/>
                    <a:pt x="1144" y="2979"/>
                  </a:cubicBezTo>
                  <a:cubicBezTo>
                    <a:pt x="1156" y="3027"/>
                    <a:pt x="1180" y="3050"/>
                    <a:pt x="1191" y="3098"/>
                  </a:cubicBezTo>
                  <a:cubicBezTo>
                    <a:pt x="1251" y="3205"/>
                    <a:pt x="1299" y="3312"/>
                    <a:pt x="1346" y="3408"/>
                  </a:cubicBezTo>
                  <a:cubicBezTo>
                    <a:pt x="1632" y="4039"/>
                    <a:pt x="1882" y="4658"/>
                    <a:pt x="2108" y="5301"/>
                  </a:cubicBezTo>
                  <a:cubicBezTo>
                    <a:pt x="2192" y="5598"/>
                    <a:pt x="2299" y="5908"/>
                    <a:pt x="2370" y="6206"/>
                  </a:cubicBezTo>
                  <a:cubicBezTo>
                    <a:pt x="2418" y="6348"/>
                    <a:pt x="2442" y="6467"/>
                    <a:pt x="2477" y="6598"/>
                  </a:cubicBezTo>
                  <a:cubicBezTo>
                    <a:pt x="2489" y="6658"/>
                    <a:pt x="2501" y="6706"/>
                    <a:pt x="2525" y="6765"/>
                  </a:cubicBezTo>
                  <a:cubicBezTo>
                    <a:pt x="2537" y="6765"/>
                    <a:pt x="2537" y="6777"/>
                    <a:pt x="2537" y="6789"/>
                  </a:cubicBezTo>
                  <a:lnTo>
                    <a:pt x="2537" y="6801"/>
                  </a:lnTo>
                  <a:lnTo>
                    <a:pt x="2537" y="6825"/>
                  </a:lnTo>
                  <a:lnTo>
                    <a:pt x="2537" y="6837"/>
                  </a:lnTo>
                  <a:lnTo>
                    <a:pt x="2537" y="6872"/>
                  </a:lnTo>
                  <a:cubicBezTo>
                    <a:pt x="2608" y="7229"/>
                    <a:pt x="2668" y="7563"/>
                    <a:pt x="2704" y="7920"/>
                  </a:cubicBezTo>
                  <a:lnTo>
                    <a:pt x="2739" y="8420"/>
                  </a:lnTo>
                  <a:cubicBezTo>
                    <a:pt x="2763" y="8634"/>
                    <a:pt x="2763" y="8873"/>
                    <a:pt x="2763" y="9111"/>
                  </a:cubicBezTo>
                  <a:cubicBezTo>
                    <a:pt x="2739" y="9230"/>
                    <a:pt x="2739" y="9337"/>
                    <a:pt x="2739" y="9456"/>
                  </a:cubicBezTo>
                  <a:lnTo>
                    <a:pt x="2739" y="9504"/>
                  </a:lnTo>
                  <a:lnTo>
                    <a:pt x="2739" y="9515"/>
                  </a:lnTo>
                  <a:lnTo>
                    <a:pt x="2739" y="9527"/>
                  </a:lnTo>
                  <a:lnTo>
                    <a:pt x="2739" y="9551"/>
                  </a:lnTo>
                  <a:lnTo>
                    <a:pt x="2739" y="9587"/>
                  </a:lnTo>
                  <a:lnTo>
                    <a:pt x="2739" y="9635"/>
                  </a:lnTo>
                  <a:cubicBezTo>
                    <a:pt x="2715" y="10051"/>
                    <a:pt x="2656" y="10468"/>
                    <a:pt x="2584" y="10873"/>
                  </a:cubicBezTo>
                  <a:cubicBezTo>
                    <a:pt x="2430" y="11647"/>
                    <a:pt x="2203" y="12385"/>
                    <a:pt x="1965" y="13111"/>
                  </a:cubicBezTo>
                  <a:cubicBezTo>
                    <a:pt x="1537" y="14457"/>
                    <a:pt x="1049" y="15790"/>
                    <a:pt x="1120" y="17219"/>
                  </a:cubicBezTo>
                  <a:cubicBezTo>
                    <a:pt x="1215" y="19005"/>
                    <a:pt x="2192" y="20612"/>
                    <a:pt x="3513" y="21767"/>
                  </a:cubicBezTo>
                  <a:cubicBezTo>
                    <a:pt x="3680" y="21910"/>
                    <a:pt x="3858" y="22041"/>
                    <a:pt x="4037" y="22184"/>
                  </a:cubicBezTo>
                  <a:cubicBezTo>
                    <a:pt x="4561" y="22565"/>
                    <a:pt x="5120" y="22898"/>
                    <a:pt x="5704" y="23196"/>
                  </a:cubicBezTo>
                  <a:cubicBezTo>
                    <a:pt x="6299" y="23493"/>
                    <a:pt x="6906" y="23803"/>
                    <a:pt x="7537" y="24029"/>
                  </a:cubicBezTo>
                  <a:cubicBezTo>
                    <a:pt x="8561" y="24398"/>
                    <a:pt x="9550" y="24863"/>
                    <a:pt x="10466" y="25422"/>
                  </a:cubicBezTo>
                  <a:cubicBezTo>
                    <a:pt x="10585" y="25494"/>
                    <a:pt x="10693" y="25553"/>
                    <a:pt x="10800" y="25636"/>
                  </a:cubicBezTo>
                  <a:cubicBezTo>
                    <a:pt x="10812" y="25648"/>
                    <a:pt x="10835" y="25660"/>
                    <a:pt x="10871" y="25672"/>
                  </a:cubicBezTo>
                  <a:cubicBezTo>
                    <a:pt x="10895" y="25696"/>
                    <a:pt x="10990" y="25756"/>
                    <a:pt x="10990" y="25756"/>
                  </a:cubicBezTo>
                  <a:cubicBezTo>
                    <a:pt x="11181" y="25887"/>
                    <a:pt x="11395" y="26029"/>
                    <a:pt x="11586" y="26184"/>
                  </a:cubicBezTo>
                  <a:cubicBezTo>
                    <a:pt x="11978" y="26482"/>
                    <a:pt x="12348" y="26791"/>
                    <a:pt x="12705" y="27137"/>
                  </a:cubicBezTo>
                  <a:cubicBezTo>
                    <a:pt x="12883" y="27280"/>
                    <a:pt x="13038" y="27458"/>
                    <a:pt x="13205" y="27625"/>
                  </a:cubicBezTo>
                  <a:cubicBezTo>
                    <a:pt x="13300" y="27696"/>
                    <a:pt x="13372" y="27792"/>
                    <a:pt x="13443" y="27875"/>
                  </a:cubicBezTo>
                  <a:cubicBezTo>
                    <a:pt x="13443" y="27875"/>
                    <a:pt x="13467" y="27875"/>
                    <a:pt x="13467" y="27899"/>
                  </a:cubicBezTo>
                  <a:lnTo>
                    <a:pt x="13479" y="27911"/>
                  </a:lnTo>
                  <a:cubicBezTo>
                    <a:pt x="13479" y="27922"/>
                    <a:pt x="13491" y="27922"/>
                    <a:pt x="13491" y="27934"/>
                  </a:cubicBezTo>
                  <a:cubicBezTo>
                    <a:pt x="13491" y="27958"/>
                    <a:pt x="13502" y="27970"/>
                    <a:pt x="13502" y="27970"/>
                  </a:cubicBezTo>
                  <a:cubicBezTo>
                    <a:pt x="13514" y="27994"/>
                    <a:pt x="13538" y="28018"/>
                    <a:pt x="13550" y="28030"/>
                  </a:cubicBezTo>
                  <a:cubicBezTo>
                    <a:pt x="13848" y="28387"/>
                    <a:pt x="14134" y="28744"/>
                    <a:pt x="14384" y="29125"/>
                  </a:cubicBezTo>
                  <a:cubicBezTo>
                    <a:pt x="14479" y="29244"/>
                    <a:pt x="14550" y="29363"/>
                    <a:pt x="14622" y="29482"/>
                  </a:cubicBezTo>
                  <a:cubicBezTo>
                    <a:pt x="14788" y="29744"/>
                    <a:pt x="14931" y="30006"/>
                    <a:pt x="15086" y="30280"/>
                  </a:cubicBezTo>
                  <a:cubicBezTo>
                    <a:pt x="15110" y="30316"/>
                    <a:pt x="15134" y="30363"/>
                    <a:pt x="15157" y="30411"/>
                  </a:cubicBezTo>
                  <a:lnTo>
                    <a:pt x="15157" y="30423"/>
                  </a:lnTo>
                  <a:cubicBezTo>
                    <a:pt x="15157" y="30459"/>
                    <a:pt x="15169" y="30459"/>
                    <a:pt x="15169" y="30470"/>
                  </a:cubicBezTo>
                  <a:lnTo>
                    <a:pt x="15193" y="30482"/>
                  </a:lnTo>
                  <a:cubicBezTo>
                    <a:pt x="15217" y="30554"/>
                    <a:pt x="15265" y="30637"/>
                    <a:pt x="15288" y="30709"/>
                  </a:cubicBezTo>
                  <a:cubicBezTo>
                    <a:pt x="15384" y="30899"/>
                    <a:pt x="15467" y="31113"/>
                    <a:pt x="15550" y="31304"/>
                  </a:cubicBezTo>
                  <a:cubicBezTo>
                    <a:pt x="15705" y="31709"/>
                    <a:pt x="15860" y="32125"/>
                    <a:pt x="15979" y="32542"/>
                  </a:cubicBezTo>
                  <a:cubicBezTo>
                    <a:pt x="16039" y="32745"/>
                    <a:pt x="16098" y="32971"/>
                    <a:pt x="16146" y="33173"/>
                  </a:cubicBezTo>
                  <a:cubicBezTo>
                    <a:pt x="16146" y="33209"/>
                    <a:pt x="16158" y="33233"/>
                    <a:pt x="16158" y="33268"/>
                  </a:cubicBezTo>
                  <a:lnTo>
                    <a:pt x="16158" y="33280"/>
                  </a:lnTo>
                  <a:cubicBezTo>
                    <a:pt x="16169" y="33387"/>
                    <a:pt x="16205" y="33507"/>
                    <a:pt x="16217" y="33614"/>
                  </a:cubicBezTo>
                  <a:cubicBezTo>
                    <a:pt x="16348" y="34423"/>
                    <a:pt x="16408" y="35281"/>
                    <a:pt x="16384" y="36114"/>
                  </a:cubicBezTo>
                  <a:lnTo>
                    <a:pt x="16384" y="36233"/>
                  </a:lnTo>
                  <a:lnTo>
                    <a:pt x="16384" y="36245"/>
                  </a:lnTo>
                  <a:cubicBezTo>
                    <a:pt x="16360" y="36364"/>
                    <a:pt x="16360" y="36471"/>
                    <a:pt x="16348" y="36566"/>
                  </a:cubicBezTo>
                  <a:cubicBezTo>
                    <a:pt x="16336" y="36781"/>
                    <a:pt x="16300" y="36971"/>
                    <a:pt x="16277" y="37186"/>
                  </a:cubicBezTo>
                  <a:cubicBezTo>
                    <a:pt x="16217" y="37578"/>
                    <a:pt x="16122" y="37995"/>
                    <a:pt x="16027" y="38400"/>
                  </a:cubicBezTo>
                  <a:cubicBezTo>
                    <a:pt x="15979" y="38590"/>
                    <a:pt x="15919" y="38793"/>
                    <a:pt x="15860" y="38983"/>
                  </a:cubicBezTo>
                  <a:lnTo>
                    <a:pt x="15860" y="38995"/>
                  </a:lnTo>
                  <a:lnTo>
                    <a:pt x="15860" y="39007"/>
                  </a:lnTo>
                  <a:lnTo>
                    <a:pt x="15860" y="39031"/>
                  </a:lnTo>
                  <a:lnTo>
                    <a:pt x="15860" y="39043"/>
                  </a:lnTo>
                  <a:lnTo>
                    <a:pt x="15860" y="39055"/>
                  </a:lnTo>
                  <a:lnTo>
                    <a:pt x="15860" y="39067"/>
                  </a:lnTo>
                  <a:cubicBezTo>
                    <a:pt x="15848" y="39091"/>
                    <a:pt x="15848" y="39102"/>
                    <a:pt x="15848" y="39102"/>
                  </a:cubicBezTo>
                  <a:cubicBezTo>
                    <a:pt x="15812" y="39198"/>
                    <a:pt x="15788" y="39293"/>
                    <a:pt x="15741" y="39388"/>
                  </a:cubicBezTo>
                  <a:cubicBezTo>
                    <a:pt x="15586" y="39793"/>
                    <a:pt x="15407" y="40162"/>
                    <a:pt x="15217" y="40531"/>
                  </a:cubicBezTo>
                  <a:cubicBezTo>
                    <a:pt x="15134" y="40710"/>
                    <a:pt x="15026" y="40888"/>
                    <a:pt x="14919" y="41067"/>
                  </a:cubicBezTo>
                  <a:cubicBezTo>
                    <a:pt x="14860" y="41150"/>
                    <a:pt x="14812" y="41246"/>
                    <a:pt x="14753" y="41329"/>
                  </a:cubicBezTo>
                  <a:cubicBezTo>
                    <a:pt x="14741" y="41365"/>
                    <a:pt x="14729" y="41377"/>
                    <a:pt x="14717" y="41412"/>
                  </a:cubicBezTo>
                  <a:cubicBezTo>
                    <a:pt x="14717" y="41424"/>
                    <a:pt x="14717" y="41424"/>
                    <a:pt x="14693" y="41436"/>
                  </a:cubicBezTo>
                  <a:cubicBezTo>
                    <a:pt x="14681" y="41436"/>
                    <a:pt x="14681" y="41460"/>
                    <a:pt x="14681" y="41460"/>
                  </a:cubicBezTo>
                  <a:cubicBezTo>
                    <a:pt x="14669" y="41460"/>
                    <a:pt x="14669" y="41472"/>
                    <a:pt x="14669" y="41472"/>
                  </a:cubicBezTo>
                  <a:cubicBezTo>
                    <a:pt x="14431" y="41817"/>
                    <a:pt x="14169" y="42150"/>
                    <a:pt x="13895" y="42472"/>
                  </a:cubicBezTo>
                  <a:cubicBezTo>
                    <a:pt x="13812" y="42555"/>
                    <a:pt x="13729" y="42662"/>
                    <a:pt x="13633" y="42746"/>
                  </a:cubicBezTo>
                  <a:cubicBezTo>
                    <a:pt x="13443" y="42960"/>
                    <a:pt x="13241" y="43162"/>
                    <a:pt x="13026" y="43365"/>
                  </a:cubicBezTo>
                  <a:lnTo>
                    <a:pt x="13014" y="43377"/>
                  </a:lnTo>
                  <a:cubicBezTo>
                    <a:pt x="12979" y="43389"/>
                    <a:pt x="12967" y="43401"/>
                    <a:pt x="12955" y="43424"/>
                  </a:cubicBezTo>
                  <a:cubicBezTo>
                    <a:pt x="12919" y="43436"/>
                    <a:pt x="12907" y="43448"/>
                    <a:pt x="12895" y="43460"/>
                  </a:cubicBezTo>
                  <a:lnTo>
                    <a:pt x="12621" y="43686"/>
                  </a:lnTo>
                  <a:cubicBezTo>
                    <a:pt x="12467" y="43841"/>
                    <a:pt x="12288" y="43972"/>
                    <a:pt x="12109" y="44091"/>
                  </a:cubicBezTo>
                  <a:cubicBezTo>
                    <a:pt x="11728" y="44341"/>
                    <a:pt x="11336" y="44579"/>
                    <a:pt x="10931" y="44806"/>
                  </a:cubicBezTo>
                  <a:cubicBezTo>
                    <a:pt x="10883" y="44829"/>
                    <a:pt x="10835" y="44865"/>
                    <a:pt x="10800" y="44877"/>
                  </a:cubicBezTo>
                  <a:lnTo>
                    <a:pt x="10788" y="44877"/>
                  </a:lnTo>
                  <a:cubicBezTo>
                    <a:pt x="10740" y="44889"/>
                    <a:pt x="10705" y="44913"/>
                    <a:pt x="10705" y="44913"/>
                  </a:cubicBezTo>
                  <a:cubicBezTo>
                    <a:pt x="10621" y="44936"/>
                    <a:pt x="10538" y="44984"/>
                    <a:pt x="10454" y="45032"/>
                  </a:cubicBezTo>
                  <a:cubicBezTo>
                    <a:pt x="10228" y="45127"/>
                    <a:pt x="10026" y="45222"/>
                    <a:pt x="9800" y="45306"/>
                  </a:cubicBezTo>
                  <a:cubicBezTo>
                    <a:pt x="9335" y="45484"/>
                    <a:pt x="8883" y="45639"/>
                    <a:pt x="8407" y="45770"/>
                  </a:cubicBezTo>
                  <a:cubicBezTo>
                    <a:pt x="7942" y="45901"/>
                    <a:pt x="7680" y="46484"/>
                    <a:pt x="7847" y="46913"/>
                  </a:cubicBezTo>
                  <a:cubicBezTo>
                    <a:pt x="8010" y="47297"/>
                    <a:pt x="8336" y="47510"/>
                    <a:pt x="8717" y="47510"/>
                  </a:cubicBezTo>
                  <a:cubicBezTo>
                    <a:pt x="8809" y="47510"/>
                    <a:pt x="8905" y="47498"/>
                    <a:pt x="9002" y="47473"/>
                  </a:cubicBezTo>
                  <a:cubicBezTo>
                    <a:pt x="10966" y="46913"/>
                    <a:pt x="12764" y="45960"/>
                    <a:pt x="14276" y="44615"/>
                  </a:cubicBezTo>
                  <a:cubicBezTo>
                    <a:pt x="14776" y="44163"/>
                    <a:pt x="15229" y="43686"/>
                    <a:pt x="15646" y="43151"/>
                  </a:cubicBezTo>
                  <a:cubicBezTo>
                    <a:pt x="16336" y="42293"/>
                    <a:pt x="16896" y="41317"/>
                    <a:pt x="17301" y="40305"/>
                  </a:cubicBezTo>
                  <a:cubicBezTo>
                    <a:pt x="17991" y="38614"/>
                    <a:pt x="18289" y="36793"/>
                    <a:pt x="18182" y="34947"/>
                  </a:cubicBezTo>
                  <a:cubicBezTo>
                    <a:pt x="18086" y="33149"/>
                    <a:pt x="17634" y="31363"/>
                    <a:pt x="16824" y="29756"/>
                  </a:cubicBezTo>
                  <a:cubicBezTo>
                    <a:pt x="16622" y="29339"/>
                    <a:pt x="16396" y="28935"/>
                    <a:pt x="16146" y="28542"/>
                  </a:cubicBezTo>
                  <a:cubicBezTo>
                    <a:pt x="15324" y="27244"/>
                    <a:pt x="14312" y="26077"/>
                    <a:pt x="13121" y="25101"/>
                  </a:cubicBezTo>
                  <a:cubicBezTo>
                    <a:pt x="12276" y="24398"/>
                    <a:pt x="11347" y="23791"/>
                    <a:pt x="10383" y="23279"/>
                  </a:cubicBezTo>
                  <a:cubicBezTo>
                    <a:pt x="9311" y="22731"/>
                    <a:pt x="8168" y="22327"/>
                    <a:pt x="7073" y="21826"/>
                  </a:cubicBezTo>
                  <a:cubicBezTo>
                    <a:pt x="6525" y="21576"/>
                    <a:pt x="5978" y="21291"/>
                    <a:pt x="5454" y="20957"/>
                  </a:cubicBezTo>
                  <a:cubicBezTo>
                    <a:pt x="5442" y="20957"/>
                    <a:pt x="5406" y="20934"/>
                    <a:pt x="5382" y="20922"/>
                  </a:cubicBezTo>
                  <a:lnTo>
                    <a:pt x="5371" y="20898"/>
                  </a:lnTo>
                  <a:cubicBezTo>
                    <a:pt x="5371" y="20886"/>
                    <a:pt x="5347" y="20886"/>
                    <a:pt x="5347" y="20886"/>
                  </a:cubicBezTo>
                  <a:cubicBezTo>
                    <a:pt x="5347" y="20874"/>
                    <a:pt x="5335" y="20874"/>
                    <a:pt x="5335" y="20874"/>
                  </a:cubicBezTo>
                  <a:cubicBezTo>
                    <a:pt x="5311" y="20862"/>
                    <a:pt x="5263" y="20826"/>
                    <a:pt x="5251" y="20814"/>
                  </a:cubicBezTo>
                  <a:cubicBezTo>
                    <a:pt x="5109" y="20719"/>
                    <a:pt x="4990" y="20636"/>
                    <a:pt x="4870" y="20529"/>
                  </a:cubicBezTo>
                  <a:cubicBezTo>
                    <a:pt x="4680" y="20362"/>
                    <a:pt x="4501" y="20207"/>
                    <a:pt x="4323" y="20029"/>
                  </a:cubicBezTo>
                  <a:cubicBezTo>
                    <a:pt x="4287" y="19981"/>
                    <a:pt x="4251" y="19945"/>
                    <a:pt x="4216" y="19910"/>
                  </a:cubicBezTo>
                  <a:lnTo>
                    <a:pt x="4037" y="19731"/>
                  </a:lnTo>
                  <a:cubicBezTo>
                    <a:pt x="4025" y="19707"/>
                    <a:pt x="4013" y="19683"/>
                    <a:pt x="3989" y="19671"/>
                  </a:cubicBezTo>
                  <a:cubicBezTo>
                    <a:pt x="3894" y="19529"/>
                    <a:pt x="3787" y="19410"/>
                    <a:pt x="3692" y="19279"/>
                  </a:cubicBezTo>
                  <a:cubicBezTo>
                    <a:pt x="3596" y="19112"/>
                    <a:pt x="3489" y="18921"/>
                    <a:pt x="3382" y="18743"/>
                  </a:cubicBezTo>
                  <a:lnTo>
                    <a:pt x="3335" y="18659"/>
                  </a:lnTo>
                  <a:cubicBezTo>
                    <a:pt x="3299" y="18564"/>
                    <a:pt x="3263" y="18457"/>
                    <a:pt x="3227" y="18374"/>
                  </a:cubicBezTo>
                  <a:cubicBezTo>
                    <a:pt x="3144" y="18207"/>
                    <a:pt x="3085" y="18028"/>
                    <a:pt x="3037" y="17850"/>
                  </a:cubicBezTo>
                  <a:cubicBezTo>
                    <a:pt x="3025" y="17790"/>
                    <a:pt x="3013" y="17743"/>
                    <a:pt x="3001" y="17683"/>
                  </a:cubicBezTo>
                  <a:lnTo>
                    <a:pt x="3001" y="17671"/>
                  </a:lnTo>
                  <a:lnTo>
                    <a:pt x="3001" y="17659"/>
                  </a:lnTo>
                  <a:cubicBezTo>
                    <a:pt x="3001" y="17612"/>
                    <a:pt x="2977" y="17564"/>
                    <a:pt x="2977" y="17528"/>
                  </a:cubicBezTo>
                  <a:cubicBezTo>
                    <a:pt x="2965" y="17374"/>
                    <a:pt x="2954" y="17207"/>
                    <a:pt x="2942" y="17052"/>
                  </a:cubicBezTo>
                  <a:lnTo>
                    <a:pt x="2942" y="16814"/>
                  </a:lnTo>
                  <a:lnTo>
                    <a:pt x="2942" y="16647"/>
                  </a:lnTo>
                  <a:lnTo>
                    <a:pt x="2942" y="16635"/>
                  </a:lnTo>
                  <a:lnTo>
                    <a:pt x="2942" y="16612"/>
                  </a:lnTo>
                  <a:lnTo>
                    <a:pt x="2942" y="16600"/>
                  </a:lnTo>
                  <a:lnTo>
                    <a:pt x="2942" y="16588"/>
                  </a:lnTo>
                  <a:lnTo>
                    <a:pt x="2942" y="16504"/>
                  </a:lnTo>
                  <a:cubicBezTo>
                    <a:pt x="2942" y="16421"/>
                    <a:pt x="2954" y="16350"/>
                    <a:pt x="2965" y="16254"/>
                  </a:cubicBezTo>
                  <a:cubicBezTo>
                    <a:pt x="3061" y="15588"/>
                    <a:pt x="3251" y="14933"/>
                    <a:pt x="3466" y="14290"/>
                  </a:cubicBezTo>
                  <a:cubicBezTo>
                    <a:pt x="3680" y="13587"/>
                    <a:pt x="3918" y="12897"/>
                    <a:pt x="4120" y="12182"/>
                  </a:cubicBezTo>
                  <a:cubicBezTo>
                    <a:pt x="4335" y="11301"/>
                    <a:pt x="4489" y="10408"/>
                    <a:pt x="4525" y="9504"/>
                  </a:cubicBezTo>
                  <a:cubicBezTo>
                    <a:pt x="4561" y="8873"/>
                    <a:pt x="4549" y="8253"/>
                    <a:pt x="4466" y="7622"/>
                  </a:cubicBezTo>
                  <a:cubicBezTo>
                    <a:pt x="4275" y="5896"/>
                    <a:pt x="3716" y="4205"/>
                    <a:pt x="2954" y="2622"/>
                  </a:cubicBezTo>
                  <a:cubicBezTo>
                    <a:pt x="2584" y="1860"/>
                    <a:pt x="2180" y="1122"/>
                    <a:pt x="1751" y="395"/>
                  </a:cubicBezTo>
                  <a:cubicBezTo>
                    <a:pt x="1587" y="142"/>
                    <a:pt x="1283" y="0"/>
                    <a:pt x="987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2500000" y="2590775"/>
              <a:ext cx="111350" cy="198125"/>
            </a:xfrm>
            <a:custGeom>
              <a:avLst/>
              <a:gdLst/>
              <a:ahLst/>
              <a:cxnLst/>
              <a:rect l="l" t="t" r="r" b="b"/>
              <a:pathLst>
                <a:path w="4454" h="7925" extrusionOk="0">
                  <a:moveTo>
                    <a:pt x="972" y="1"/>
                  </a:moveTo>
                  <a:cubicBezTo>
                    <a:pt x="797" y="1"/>
                    <a:pt x="625" y="48"/>
                    <a:pt x="489" y="149"/>
                  </a:cubicBezTo>
                  <a:cubicBezTo>
                    <a:pt x="84" y="471"/>
                    <a:pt x="1" y="971"/>
                    <a:pt x="251" y="1400"/>
                  </a:cubicBezTo>
                  <a:cubicBezTo>
                    <a:pt x="465" y="1757"/>
                    <a:pt x="667" y="2138"/>
                    <a:pt x="858" y="2495"/>
                  </a:cubicBezTo>
                  <a:cubicBezTo>
                    <a:pt x="905" y="2578"/>
                    <a:pt x="965" y="2685"/>
                    <a:pt x="1013" y="2769"/>
                  </a:cubicBezTo>
                  <a:cubicBezTo>
                    <a:pt x="1025" y="2816"/>
                    <a:pt x="1060" y="2852"/>
                    <a:pt x="1072" y="2888"/>
                  </a:cubicBezTo>
                  <a:cubicBezTo>
                    <a:pt x="1072" y="2888"/>
                    <a:pt x="1072" y="2912"/>
                    <a:pt x="1084" y="2924"/>
                  </a:cubicBezTo>
                  <a:cubicBezTo>
                    <a:pt x="1084" y="2924"/>
                    <a:pt x="1096" y="2924"/>
                    <a:pt x="1096" y="2935"/>
                  </a:cubicBezTo>
                  <a:cubicBezTo>
                    <a:pt x="1120" y="2935"/>
                    <a:pt x="1120" y="2947"/>
                    <a:pt x="1120" y="2947"/>
                  </a:cubicBezTo>
                  <a:cubicBezTo>
                    <a:pt x="1120" y="2971"/>
                    <a:pt x="1132" y="2983"/>
                    <a:pt x="1132" y="2983"/>
                  </a:cubicBezTo>
                  <a:cubicBezTo>
                    <a:pt x="1144" y="3031"/>
                    <a:pt x="1179" y="3054"/>
                    <a:pt x="1191" y="3102"/>
                  </a:cubicBezTo>
                  <a:cubicBezTo>
                    <a:pt x="1251" y="3209"/>
                    <a:pt x="1298" y="3305"/>
                    <a:pt x="1334" y="3412"/>
                  </a:cubicBezTo>
                  <a:cubicBezTo>
                    <a:pt x="1620" y="4043"/>
                    <a:pt x="1870" y="4662"/>
                    <a:pt x="2096" y="5305"/>
                  </a:cubicBezTo>
                  <a:cubicBezTo>
                    <a:pt x="2191" y="5602"/>
                    <a:pt x="2287" y="5912"/>
                    <a:pt x="2370" y="6210"/>
                  </a:cubicBezTo>
                  <a:cubicBezTo>
                    <a:pt x="2406" y="6341"/>
                    <a:pt x="2441" y="6460"/>
                    <a:pt x="2465" y="6603"/>
                  </a:cubicBezTo>
                  <a:cubicBezTo>
                    <a:pt x="2489" y="6662"/>
                    <a:pt x="2501" y="6698"/>
                    <a:pt x="2513" y="6757"/>
                  </a:cubicBezTo>
                  <a:cubicBezTo>
                    <a:pt x="2525" y="6757"/>
                    <a:pt x="2525" y="6781"/>
                    <a:pt x="2525" y="6793"/>
                  </a:cubicBezTo>
                  <a:lnTo>
                    <a:pt x="2525" y="6805"/>
                  </a:lnTo>
                  <a:lnTo>
                    <a:pt x="2525" y="6817"/>
                  </a:lnTo>
                  <a:lnTo>
                    <a:pt x="2525" y="6841"/>
                  </a:lnTo>
                  <a:lnTo>
                    <a:pt x="2525" y="6864"/>
                  </a:lnTo>
                  <a:cubicBezTo>
                    <a:pt x="2608" y="7222"/>
                    <a:pt x="2668" y="7567"/>
                    <a:pt x="2691" y="7924"/>
                  </a:cubicBezTo>
                  <a:cubicBezTo>
                    <a:pt x="2799" y="7865"/>
                    <a:pt x="2918" y="7805"/>
                    <a:pt x="3037" y="7757"/>
                  </a:cubicBezTo>
                  <a:cubicBezTo>
                    <a:pt x="3333" y="7653"/>
                    <a:pt x="3656" y="7603"/>
                    <a:pt x="3981" y="7603"/>
                  </a:cubicBezTo>
                  <a:cubicBezTo>
                    <a:pt x="4139" y="7603"/>
                    <a:pt x="4298" y="7615"/>
                    <a:pt x="4454" y="7638"/>
                  </a:cubicBezTo>
                  <a:cubicBezTo>
                    <a:pt x="4251" y="5912"/>
                    <a:pt x="3692" y="4221"/>
                    <a:pt x="2930" y="2638"/>
                  </a:cubicBezTo>
                  <a:cubicBezTo>
                    <a:pt x="2560" y="1888"/>
                    <a:pt x="2156" y="1138"/>
                    <a:pt x="1739" y="387"/>
                  </a:cubicBezTo>
                  <a:cubicBezTo>
                    <a:pt x="1581" y="140"/>
                    <a:pt x="1272" y="1"/>
                    <a:pt x="972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2692000" y="3659800"/>
              <a:ext cx="199150" cy="119150"/>
            </a:xfrm>
            <a:custGeom>
              <a:avLst/>
              <a:gdLst/>
              <a:ahLst/>
              <a:cxnLst/>
              <a:rect l="l" t="t" r="r" b="b"/>
              <a:pathLst>
                <a:path w="7966" h="4766" extrusionOk="0">
                  <a:moveTo>
                    <a:pt x="5953" y="1"/>
                  </a:moveTo>
                  <a:cubicBezTo>
                    <a:pt x="5751" y="215"/>
                    <a:pt x="5548" y="417"/>
                    <a:pt x="5334" y="620"/>
                  </a:cubicBezTo>
                  <a:lnTo>
                    <a:pt x="5322" y="632"/>
                  </a:lnTo>
                  <a:cubicBezTo>
                    <a:pt x="5298" y="644"/>
                    <a:pt x="5275" y="656"/>
                    <a:pt x="5263" y="667"/>
                  </a:cubicBezTo>
                  <a:cubicBezTo>
                    <a:pt x="5239" y="691"/>
                    <a:pt x="5215" y="703"/>
                    <a:pt x="5203" y="715"/>
                  </a:cubicBezTo>
                  <a:lnTo>
                    <a:pt x="4941" y="941"/>
                  </a:lnTo>
                  <a:cubicBezTo>
                    <a:pt x="4775" y="1084"/>
                    <a:pt x="4596" y="1227"/>
                    <a:pt x="4417" y="1346"/>
                  </a:cubicBezTo>
                  <a:cubicBezTo>
                    <a:pt x="4048" y="1596"/>
                    <a:pt x="3643" y="1834"/>
                    <a:pt x="3239" y="2061"/>
                  </a:cubicBezTo>
                  <a:cubicBezTo>
                    <a:pt x="3203" y="2084"/>
                    <a:pt x="3155" y="2120"/>
                    <a:pt x="3108" y="2132"/>
                  </a:cubicBezTo>
                  <a:lnTo>
                    <a:pt x="3096" y="2132"/>
                  </a:lnTo>
                  <a:cubicBezTo>
                    <a:pt x="3048" y="2144"/>
                    <a:pt x="3024" y="2156"/>
                    <a:pt x="3024" y="2156"/>
                  </a:cubicBezTo>
                  <a:cubicBezTo>
                    <a:pt x="2929" y="2191"/>
                    <a:pt x="2858" y="2239"/>
                    <a:pt x="2762" y="2275"/>
                  </a:cubicBezTo>
                  <a:cubicBezTo>
                    <a:pt x="2536" y="2382"/>
                    <a:pt x="2334" y="2477"/>
                    <a:pt x="2108" y="2561"/>
                  </a:cubicBezTo>
                  <a:cubicBezTo>
                    <a:pt x="1643" y="2739"/>
                    <a:pt x="1191" y="2894"/>
                    <a:pt x="715" y="3025"/>
                  </a:cubicBezTo>
                  <a:cubicBezTo>
                    <a:pt x="250" y="3156"/>
                    <a:pt x="0" y="3739"/>
                    <a:pt x="155" y="4168"/>
                  </a:cubicBezTo>
                  <a:cubicBezTo>
                    <a:pt x="318" y="4552"/>
                    <a:pt x="651" y="4765"/>
                    <a:pt x="1030" y="4765"/>
                  </a:cubicBezTo>
                  <a:cubicBezTo>
                    <a:pt x="1121" y="4765"/>
                    <a:pt x="1215" y="4753"/>
                    <a:pt x="1310" y="4728"/>
                  </a:cubicBezTo>
                  <a:cubicBezTo>
                    <a:pt x="3274" y="4168"/>
                    <a:pt x="5072" y="3215"/>
                    <a:pt x="6596" y="1858"/>
                  </a:cubicBezTo>
                  <a:cubicBezTo>
                    <a:pt x="7084" y="1418"/>
                    <a:pt x="7549" y="941"/>
                    <a:pt x="7965" y="406"/>
                  </a:cubicBezTo>
                  <a:cubicBezTo>
                    <a:pt x="7918" y="406"/>
                    <a:pt x="7882" y="406"/>
                    <a:pt x="7846" y="429"/>
                  </a:cubicBezTo>
                  <a:cubicBezTo>
                    <a:pt x="7743" y="441"/>
                    <a:pt x="7642" y="446"/>
                    <a:pt x="7545" y="446"/>
                  </a:cubicBezTo>
                  <a:cubicBezTo>
                    <a:pt x="6936" y="446"/>
                    <a:pt x="6436" y="237"/>
                    <a:pt x="5953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2587800" y="3092175"/>
              <a:ext cx="315850" cy="235775"/>
            </a:xfrm>
            <a:custGeom>
              <a:avLst/>
              <a:gdLst/>
              <a:ahLst/>
              <a:cxnLst/>
              <a:rect l="l" t="t" r="r" b="b"/>
              <a:pathLst>
                <a:path w="12634" h="9431" extrusionOk="0">
                  <a:moveTo>
                    <a:pt x="799" y="1"/>
                  </a:moveTo>
                  <a:cubicBezTo>
                    <a:pt x="739" y="370"/>
                    <a:pt x="656" y="715"/>
                    <a:pt x="501" y="1060"/>
                  </a:cubicBezTo>
                  <a:cubicBezTo>
                    <a:pt x="358" y="1370"/>
                    <a:pt x="191" y="1560"/>
                    <a:pt x="1" y="1715"/>
                  </a:cubicBezTo>
                  <a:cubicBezTo>
                    <a:pt x="156" y="1858"/>
                    <a:pt x="334" y="1989"/>
                    <a:pt x="513" y="2132"/>
                  </a:cubicBezTo>
                  <a:cubicBezTo>
                    <a:pt x="1037" y="2513"/>
                    <a:pt x="1608" y="2846"/>
                    <a:pt x="2180" y="3144"/>
                  </a:cubicBezTo>
                  <a:cubicBezTo>
                    <a:pt x="2775" y="3441"/>
                    <a:pt x="3394" y="3751"/>
                    <a:pt x="4013" y="3977"/>
                  </a:cubicBezTo>
                  <a:cubicBezTo>
                    <a:pt x="5049" y="4346"/>
                    <a:pt x="6026" y="4811"/>
                    <a:pt x="6954" y="5370"/>
                  </a:cubicBezTo>
                  <a:cubicBezTo>
                    <a:pt x="7073" y="5442"/>
                    <a:pt x="7169" y="5501"/>
                    <a:pt x="7276" y="5585"/>
                  </a:cubicBezTo>
                  <a:cubicBezTo>
                    <a:pt x="7288" y="5596"/>
                    <a:pt x="7323" y="5608"/>
                    <a:pt x="7347" y="5620"/>
                  </a:cubicBezTo>
                  <a:cubicBezTo>
                    <a:pt x="7383" y="5644"/>
                    <a:pt x="7466" y="5692"/>
                    <a:pt x="7466" y="5692"/>
                  </a:cubicBezTo>
                  <a:cubicBezTo>
                    <a:pt x="7657" y="5835"/>
                    <a:pt x="7871" y="5977"/>
                    <a:pt x="8061" y="6132"/>
                  </a:cubicBezTo>
                  <a:cubicBezTo>
                    <a:pt x="8454" y="6430"/>
                    <a:pt x="8823" y="6739"/>
                    <a:pt x="9181" y="7085"/>
                  </a:cubicBezTo>
                  <a:cubicBezTo>
                    <a:pt x="9359" y="7228"/>
                    <a:pt x="9526" y="7406"/>
                    <a:pt x="9681" y="7573"/>
                  </a:cubicBezTo>
                  <a:cubicBezTo>
                    <a:pt x="9776" y="7644"/>
                    <a:pt x="9847" y="7740"/>
                    <a:pt x="9931" y="7823"/>
                  </a:cubicBezTo>
                  <a:cubicBezTo>
                    <a:pt x="9931" y="7823"/>
                    <a:pt x="9943" y="7823"/>
                    <a:pt x="9943" y="7847"/>
                  </a:cubicBezTo>
                  <a:lnTo>
                    <a:pt x="9955" y="7859"/>
                  </a:lnTo>
                  <a:cubicBezTo>
                    <a:pt x="9955" y="7871"/>
                    <a:pt x="9966" y="7871"/>
                    <a:pt x="9966" y="7882"/>
                  </a:cubicBezTo>
                  <a:cubicBezTo>
                    <a:pt x="9966" y="7906"/>
                    <a:pt x="9990" y="7918"/>
                    <a:pt x="9990" y="7918"/>
                  </a:cubicBezTo>
                  <a:cubicBezTo>
                    <a:pt x="10002" y="7942"/>
                    <a:pt x="10014" y="7966"/>
                    <a:pt x="10026" y="7978"/>
                  </a:cubicBezTo>
                  <a:cubicBezTo>
                    <a:pt x="10324" y="8335"/>
                    <a:pt x="10609" y="8692"/>
                    <a:pt x="10859" y="9073"/>
                  </a:cubicBezTo>
                  <a:cubicBezTo>
                    <a:pt x="10955" y="9192"/>
                    <a:pt x="11026" y="9311"/>
                    <a:pt x="11098" y="9430"/>
                  </a:cubicBezTo>
                  <a:cubicBezTo>
                    <a:pt x="11514" y="9037"/>
                    <a:pt x="12050" y="8716"/>
                    <a:pt x="12633" y="8525"/>
                  </a:cubicBezTo>
                  <a:cubicBezTo>
                    <a:pt x="11812" y="7216"/>
                    <a:pt x="10800" y="6061"/>
                    <a:pt x="9597" y="5073"/>
                  </a:cubicBezTo>
                  <a:cubicBezTo>
                    <a:pt x="8752" y="4370"/>
                    <a:pt x="7823" y="3763"/>
                    <a:pt x="6859" y="3263"/>
                  </a:cubicBezTo>
                  <a:cubicBezTo>
                    <a:pt x="5787" y="2703"/>
                    <a:pt x="4644" y="2310"/>
                    <a:pt x="3561" y="1798"/>
                  </a:cubicBezTo>
                  <a:cubicBezTo>
                    <a:pt x="3001" y="1548"/>
                    <a:pt x="2454" y="1263"/>
                    <a:pt x="1930" y="941"/>
                  </a:cubicBezTo>
                  <a:cubicBezTo>
                    <a:pt x="1918" y="941"/>
                    <a:pt x="1894" y="905"/>
                    <a:pt x="1858" y="894"/>
                  </a:cubicBezTo>
                  <a:lnTo>
                    <a:pt x="1846" y="882"/>
                  </a:lnTo>
                  <a:cubicBezTo>
                    <a:pt x="1846" y="858"/>
                    <a:pt x="1823" y="858"/>
                    <a:pt x="1823" y="858"/>
                  </a:cubicBezTo>
                  <a:cubicBezTo>
                    <a:pt x="1823" y="846"/>
                    <a:pt x="1811" y="846"/>
                    <a:pt x="1811" y="846"/>
                  </a:cubicBezTo>
                  <a:cubicBezTo>
                    <a:pt x="1787" y="834"/>
                    <a:pt x="1739" y="798"/>
                    <a:pt x="1727" y="786"/>
                  </a:cubicBezTo>
                  <a:cubicBezTo>
                    <a:pt x="1584" y="703"/>
                    <a:pt x="1465" y="608"/>
                    <a:pt x="1346" y="501"/>
                  </a:cubicBezTo>
                  <a:cubicBezTo>
                    <a:pt x="1156" y="346"/>
                    <a:pt x="977" y="179"/>
                    <a:pt x="79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3054250" y="2832025"/>
              <a:ext cx="287850" cy="241125"/>
            </a:xfrm>
            <a:custGeom>
              <a:avLst/>
              <a:gdLst/>
              <a:ahLst/>
              <a:cxnLst/>
              <a:rect l="l" t="t" r="r" b="b"/>
              <a:pathLst>
                <a:path w="11514" h="9645" extrusionOk="0">
                  <a:moveTo>
                    <a:pt x="2500" y="1060"/>
                  </a:moveTo>
                  <a:lnTo>
                    <a:pt x="2513" y="1069"/>
                  </a:lnTo>
                  <a:lnTo>
                    <a:pt x="2513" y="1069"/>
                  </a:lnTo>
                  <a:cubicBezTo>
                    <a:pt x="2509" y="1065"/>
                    <a:pt x="2504" y="1062"/>
                    <a:pt x="2500" y="1060"/>
                  </a:cubicBezTo>
                  <a:close/>
                  <a:moveTo>
                    <a:pt x="2513" y="1069"/>
                  </a:moveTo>
                  <a:cubicBezTo>
                    <a:pt x="2529" y="1081"/>
                    <a:pt x="2548" y="1102"/>
                    <a:pt x="2565" y="1112"/>
                  </a:cubicBezTo>
                  <a:lnTo>
                    <a:pt x="2565" y="1112"/>
                  </a:lnTo>
                  <a:cubicBezTo>
                    <a:pt x="2556" y="1103"/>
                    <a:pt x="2546" y="1094"/>
                    <a:pt x="2536" y="1084"/>
                  </a:cubicBezTo>
                  <a:lnTo>
                    <a:pt x="2513" y="1069"/>
                  </a:lnTo>
                  <a:close/>
                  <a:moveTo>
                    <a:pt x="1631" y="1"/>
                  </a:moveTo>
                  <a:cubicBezTo>
                    <a:pt x="1274" y="370"/>
                    <a:pt x="822" y="620"/>
                    <a:pt x="333" y="739"/>
                  </a:cubicBezTo>
                  <a:cubicBezTo>
                    <a:pt x="226" y="763"/>
                    <a:pt x="107" y="774"/>
                    <a:pt x="0" y="786"/>
                  </a:cubicBezTo>
                  <a:cubicBezTo>
                    <a:pt x="953" y="2406"/>
                    <a:pt x="2596" y="3418"/>
                    <a:pt x="4215" y="4370"/>
                  </a:cubicBezTo>
                  <a:cubicBezTo>
                    <a:pt x="5263" y="5001"/>
                    <a:pt x="6298" y="5620"/>
                    <a:pt x="7251" y="6394"/>
                  </a:cubicBezTo>
                  <a:cubicBezTo>
                    <a:pt x="7382" y="6501"/>
                    <a:pt x="7501" y="6608"/>
                    <a:pt x="7620" y="6716"/>
                  </a:cubicBezTo>
                  <a:cubicBezTo>
                    <a:pt x="7680" y="6775"/>
                    <a:pt x="7739" y="6823"/>
                    <a:pt x="7799" y="6870"/>
                  </a:cubicBezTo>
                  <a:lnTo>
                    <a:pt x="7834" y="6906"/>
                  </a:lnTo>
                  <a:lnTo>
                    <a:pt x="7858" y="6906"/>
                  </a:lnTo>
                  <a:lnTo>
                    <a:pt x="7906" y="6954"/>
                  </a:lnTo>
                  <a:cubicBezTo>
                    <a:pt x="8180" y="7216"/>
                    <a:pt x="8430" y="7466"/>
                    <a:pt x="8680" y="7751"/>
                  </a:cubicBezTo>
                  <a:cubicBezTo>
                    <a:pt x="9013" y="8109"/>
                    <a:pt x="9311" y="8466"/>
                    <a:pt x="9573" y="8871"/>
                  </a:cubicBezTo>
                  <a:lnTo>
                    <a:pt x="9573" y="8883"/>
                  </a:lnTo>
                  <a:lnTo>
                    <a:pt x="9573" y="8906"/>
                  </a:lnTo>
                  <a:lnTo>
                    <a:pt x="9573" y="8918"/>
                  </a:lnTo>
                  <a:lnTo>
                    <a:pt x="9573" y="8930"/>
                  </a:lnTo>
                  <a:lnTo>
                    <a:pt x="9573" y="8942"/>
                  </a:lnTo>
                  <a:lnTo>
                    <a:pt x="9573" y="8966"/>
                  </a:lnTo>
                  <a:cubicBezTo>
                    <a:pt x="9632" y="9049"/>
                    <a:pt x="9692" y="9145"/>
                    <a:pt x="9739" y="9228"/>
                  </a:cubicBezTo>
                  <a:cubicBezTo>
                    <a:pt x="9811" y="9359"/>
                    <a:pt x="9882" y="9502"/>
                    <a:pt x="9966" y="9645"/>
                  </a:cubicBezTo>
                  <a:cubicBezTo>
                    <a:pt x="10382" y="9216"/>
                    <a:pt x="10930" y="8906"/>
                    <a:pt x="11513" y="8752"/>
                  </a:cubicBezTo>
                  <a:cubicBezTo>
                    <a:pt x="10513" y="6894"/>
                    <a:pt x="8977" y="5382"/>
                    <a:pt x="7346" y="4215"/>
                  </a:cubicBezTo>
                  <a:cubicBezTo>
                    <a:pt x="6370" y="3537"/>
                    <a:pt x="5346" y="2977"/>
                    <a:pt x="4346" y="2370"/>
                  </a:cubicBezTo>
                  <a:cubicBezTo>
                    <a:pt x="3905" y="2096"/>
                    <a:pt x="3453" y="1810"/>
                    <a:pt x="3036" y="1501"/>
                  </a:cubicBezTo>
                  <a:cubicBezTo>
                    <a:pt x="2953" y="1429"/>
                    <a:pt x="2846" y="1358"/>
                    <a:pt x="2762" y="1274"/>
                  </a:cubicBezTo>
                  <a:cubicBezTo>
                    <a:pt x="2703" y="1239"/>
                    <a:pt x="2631" y="1191"/>
                    <a:pt x="2596" y="1144"/>
                  </a:cubicBezTo>
                  <a:cubicBezTo>
                    <a:pt x="2590" y="1138"/>
                    <a:pt x="2581" y="1129"/>
                    <a:pt x="2570" y="1118"/>
                  </a:cubicBezTo>
                  <a:lnTo>
                    <a:pt x="2570" y="1118"/>
                  </a:lnTo>
                  <a:cubicBezTo>
                    <a:pt x="2574" y="1119"/>
                    <a:pt x="2577" y="1120"/>
                    <a:pt x="2580" y="1120"/>
                  </a:cubicBezTo>
                  <a:cubicBezTo>
                    <a:pt x="2582" y="1120"/>
                    <a:pt x="2583" y="1120"/>
                    <a:pt x="2584" y="1120"/>
                  </a:cubicBezTo>
                  <a:cubicBezTo>
                    <a:pt x="2578" y="1120"/>
                    <a:pt x="2571" y="1117"/>
                    <a:pt x="2565" y="1112"/>
                  </a:cubicBezTo>
                  <a:lnTo>
                    <a:pt x="2565" y="1112"/>
                  </a:lnTo>
                  <a:cubicBezTo>
                    <a:pt x="2567" y="1114"/>
                    <a:pt x="2568" y="1116"/>
                    <a:pt x="2570" y="1118"/>
                  </a:cubicBezTo>
                  <a:lnTo>
                    <a:pt x="2570" y="1118"/>
                  </a:lnTo>
                  <a:cubicBezTo>
                    <a:pt x="2467" y="1089"/>
                    <a:pt x="2129" y="653"/>
                    <a:pt x="2072" y="596"/>
                  </a:cubicBezTo>
                  <a:lnTo>
                    <a:pt x="1846" y="322"/>
                  </a:lnTo>
                  <a:cubicBezTo>
                    <a:pt x="1810" y="274"/>
                    <a:pt x="1774" y="227"/>
                    <a:pt x="1726" y="167"/>
                  </a:cubicBezTo>
                  <a:cubicBezTo>
                    <a:pt x="1715" y="131"/>
                    <a:pt x="1703" y="120"/>
                    <a:pt x="1691" y="84"/>
                  </a:cubicBezTo>
                  <a:lnTo>
                    <a:pt x="1631" y="1"/>
                  </a:ln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3177775" y="2806425"/>
              <a:ext cx="258975" cy="245300"/>
            </a:xfrm>
            <a:custGeom>
              <a:avLst/>
              <a:gdLst/>
              <a:ahLst/>
              <a:cxnLst/>
              <a:rect l="l" t="t" r="r" b="b"/>
              <a:pathLst>
                <a:path w="10359" h="9812" extrusionOk="0">
                  <a:moveTo>
                    <a:pt x="1810" y="655"/>
                  </a:moveTo>
                  <a:lnTo>
                    <a:pt x="1810" y="655"/>
                  </a:lnTo>
                  <a:cubicBezTo>
                    <a:pt x="1810" y="657"/>
                    <a:pt x="1810" y="658"/>
                    <a:pt x="1810" y="660"/>
                  </a:cubicBezTo>
                  <a:lnTo>
                    <a:pt x="1810" y="660"/>
                  </a:lnTo>
                  <a:cubicBezTo>
                    <a:pt x="1810" y="660"/>
                    <a:pt x="1810" y="660"/>
                    <a:pt x="1810" y="660"/>
                  </a:cubicBezTo>
                  <a:lnTo>
                    <a:pt x="1810" y="660"/>
                  </a:lnTo>
                  <a:cubicBezTo>
                    <a:pt x="1810" y="659"/>
                    <a:pt x="1810" y="657"/>
                    <a:pt x="1810" y="655"/>
                  </a:cubicBezTo>
                  <a:close/>
                  <a:moveTo>
                    <a:pt x="1810" y="660"/>
                  </a:moveTo>
                  <a:lnTo>
                    <a:pt x="1810" y="660"/>
                  </a:lnTo>
                  <a:cubicBezTo>
                    <a:pt x="1812" y="669"/>
                    <a:pt x="1816" y="684"/>
                    <a:pt x="1822" y="699"/>
                  </a:cubicBezTo>
                  <a:lnTo>
                    <a:pt x="1822" y="699"/>
                  </a:lnTo>
                  <a:cubicBezTo>
                    <a:pt x="1821" y="687"/>
                    <a:pt x="1817" y="674"/>
                    <a:pt x="1810" y="660"/>
                  </a:cubicBezTo>
                  <a:close/>
                  <a:moveTo>
                    <a:pt x="1822" y="699"/>
                  </a:moveTo>
                  <a:cubicBezTo>
                    <a:pt x="1822" y="700"/>
                    <a:pt x="1822" y="702"/>
                    <a:pt x="1822" y="703"/>
                  </a:cubicBezTo>
                  <a:cubicBezTo>
                    <a:pt x="1822" y="715"/>
                    <a:pt x="1834" y="727"/>
                    <a:pt x="1834" y="727"/>
                  </a:cubicBezTo>
                  <a:cubicBezTo>
                    <a:pt x="1830" y="719"/>
                    <a:pt x="1825" y="709"/>
                    <a:pt x="1822" y="699"/>
                  </a:cubicBezTo>
                  <a:close/>
                  <a:moveTo>
                    <a:pt x="1572" y="1"/>
                  </a:moveTo>
                  <a:cubicBezTo>
                    <a:pt x="1191" y="501"/>
                    <a:pt x="631" y="858"/>
                    <a:pt x="0" y="953"/>
                  </a:cubicBezTo>
                  <a:cubicBezTo>
                    <a:pt x="679" y="2703"/>
                    <a:pt x="2060" y="4061"/>
                    <a:pt x="3501" y="5251"/>
                  </a:cubicBezTo>
                  <a:cubicBezTo>
                    <a:pt x="4382" y="5966"/>
                    <a:pt x="5287" y="6656"/>
                    <a:pt x="6156" y="7394"/>
                  </a:cubicBezTo>
                  <a:cubicBezTo>
                    <a:pt x="6584" y="7752"/>
                    <a:pt x="7001" y="8144"/>
                    <a:pt x="7382" y="8549"/>
                  </a:cubicBezTo>
                  <a:cubicBezTo>
                    <a:pt x="7489" y="8656"/>
                    <a:pt x="7596" y="8764"/>
                    <a:pt x="7680" y="8871"/>
                  </a:cubicBezTo>
                  <a:cubicBezTo>
                    <a:pt x="7727" y="8906"/>
                    <a:pt x="7763" y="8954"/>
                    <a:pt x="7799" y="9002"/>
                  </a:cubicBezTo>
                  <a:lnTo>
                    <a:pt x="7823" y="9014"/>
                  </a:lnTo>
                  <a:lnTo>
                    <a:pt x="7823" y="9037"/>
                  </a:lnTo>
                  <a:lnTo>
                    <a:pt x="7834" y="9049"/>
                  </a:lnTo>
                  <a:cubicBezTo>
                    <a:pt x="8025" y="9276"/>
                    <a:pt x="8192" y="9514"/>
                    <a:pt x="8358" y="9752"/>
                  </a:cubicBezTo>
                  <a:cubicBezTo>
                    <a:pt x="8370" y="9764"/>
                    <a:pt x="8382" y="9788"/>
                    <a:pt x="8394" y="9811"/>
                  </a:cubicBezTo>
                  <a:cubicBezTo>
                    <a:pt x="8668" y="9645"/>
                    <a:pt x="8966" y="9526"/>
                    <a:pt x="9275" y="9490"/>
                  </a:cubicBezTo>
                  <a:cubicBezTo>
                    <a:pt x="9363" y="9479"/>
                    <a:pt x="9450" y="9473"/>
                    <a:pt x="9537" y="9473"/>
                  </a:cubicBezTo>
                  <a:cubicBezTo>
                    <a:pt x="9814" y="9473"/>
                    <a:pt x="10086" y="9527"/>
                    <a:pt x="10359" y="9609"/>
                  </a:cubicBezTo>
                  <a:cubicBezTo>
                    <a:pt x="9978" y="8930"/>
                    <a:pt x="9525" y="8287"/>
                    <a:pt x="9049" y="7740"/>
                  </a:cubicBezTo>
                  <a:cubicBezTo>
                    <a:pt x="8299" y="6859"/>
                    <a:pt x="7418" y="6097"/>
                    <a:pt x="6525" y="5370"/>
                  </a:cubicBezTo>
                  <a:cubicBezTo>
                    <a:pt x="5656" y="4668"/>
                    <a:pt x="4751" y="3989"/>
                    <a:pt x="3917" y="3239"/>
                  </a:cubicBezTo>
                  <a:cubicBezTo>
                    <a:pt x="3512" y="2882"/>
                    <a:pt x="3131" y="2513"/>
                    <a:pt x="2774" y="2108"/>
                  </a:cubicBezTo>
                  <a:cubicBezTo>
                    <a:pt x="2774" y="2096"/>
                    <a:pt x="2762" y="2096"/>
                    <a:pt x="2762" y="2096"/>
                  </a:cubicBezTo>
                  <a:lnTo>
                    <a:pt x="2739" y="2084"/>
                  </a:lnTo>
                  <a:cubicBezTo>
                    <a:pt x="2703" y="2048"/>
                    <a:pt x="2655" y="1977"/>
                    <a:pt x="2620" y="1929"/>
                  </a:cubicBezTo>
                  <a:cubicBezTo>
                    <a:pt x="2536" y="1834"/>
                    <a:pt x="2465" y="1727"/>
                    <a:pt x="2381" y="1620"/>
                  </a:cubicBezTo>
                  <a:cubicBezTo>
                    <a:pt x="2239" y="1417"/>
                    <a:pt x="2084" y="1191"/>
                    <a:pt x="1965" y="965"/>
                  </a:cubicBezTo>
                  <a:cubicBezTo>
                    <a:pt x="1930" y="895"/>
                    <a:pt x="1814" y="744"/>
                    <a:pt x="1810" y="660"/>
                  </a:cubicBezTo>
                  <a:lnTo>
                    <a:pt x="1810" y="660"/>
                  </a:lnTo>
                  <a:cubicBezTo>
                    <a:pt x="1804" y="648"/>
                    <a:pt x="1796" y="635"/>
                    <a:pt x="1786" y="620"/>
                  </a:cubicBezTo>
                  <a:cubicBezTo>
                    <a:pt x="1762" y="560"/>
                    <a:pt x="1750" y="501"/>
                    <a:pt x="1715" y="429"/>
                  </a:cubicBezTo>
                  <a:cubicBezTo>
                    <a:pt x="1655" y="286"/>
                    <a:pt x="1607" y="143"/>
                    <a:pt x="1572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3297725" y="2834700"/>
              <a:ext cx="225350" cy="184975"/>
            </a:xfrm>
            <a:custGeom>
              <a:avLst/>
              <a:gdLst/>
              <a:ahLst/>
              <a:cxnLst/>
              <a:rect l="l" t="t" r="r" b="b"/>
              <a:pathLst>
                <a:path w="9014" h="7399" extrusionOk="0">
                  <a:moveTo>
                    <a:pt x="3115" y="2089"/>
                  </a:moveTo>
                  <a:lnTo>
                    <a:pt x="3156" y="2120"/>
                  </a:lnTo>
                  <a:lnTo>
                    <a:pt x="3120" y="2096"/>
                  </a:lnTo>
                  <a:lnTo>
                    <a:pt x="3115" y="2089"/>
                  </a:lnTo>
                  <a:close/>
                  <a:moveTo>
                    <a:pt x="1370" y="1"/>
                  </a:moveTo>
                  <a:cubicBezTo>
                    <a:pt x="1072" y="536"/>
                    <a:pt x="584" y="965"/>
                    <a:pt x="0" y="1156"/>
                  </a:cubicBezTo>
                  <a:cubicBezTo>
                    <a:pt x="643" y="2120"/>
                    <a:pt x="1441" y="2953"/>
                    <a:pt x="2322" y="3715"/>
                  </a:cubicBezTo>
                  <a:cubicBezTo>
                    <a:pt x="3537" y="4775"/>
                    <a:pt x="4882" y="5668"/>
                    <a:pt x="6263" y="6501"/>
                  </a:cubicBezTo>
                  <a:cubicBezTo>
                    <a:pt x="6680" y="6752"/>
                    <a:pt x="7096" y="7013"/>
                    <a:pt x="7525" y="7252"/>
                  </a:cubicBezTo>
                  <a:cubicBezTo>
                    <a:pt x="7687" y="7347"/>
                    <a:pt x="7876" y="7398"/>
                    <a:pt x="8061" y="7398"/>
                  </a:cubicBezTo>
                  <a:cubicBezTo>
                    <a:pt x="8339" y="7398"/>
                    <a:pt x="8611" y="7283"/>
                    <a:pt x="8775" y="7025"/>
                  </a:cubicBezTo>
                  <a:cubicBezTo>
                    <a:pt x="9013" y="6656"/>
                    <a:pt x="8990" y="6025"/>
                    <a:pt x="8561" y="5799"/>
                  </a:cubicBezTo>
                  <a:cubicBezTo>
                    <a:pt x="7025" y="4942"/>
                    <a:pt x="5525" y="4001"/>
                    <a:pt x="4132" y="2930"/>
                  </a:cubicBezTo>
                  <a:cubicBezTo>
                    <a:pt x="3870" y="2715"/>
                    <a:pt x="3596" y="2501"/>
                    <a:pt x="3334" y="2275"/>
                  </a:cubicBezTo>
                  <a:cubicBezTo>
                    <a:pt x="3275" y="2227"/>
                    <a:pt x="3227" y="2168"/>
                    <a:pt x="3167" y="2120"/>
                  </a:cubicBezTo>
                  <a:lnTo>
                    <a:pt x="3167" y="2120"/>
                  </a:lnTo>
                  <a:cubicBezTo>
                    <a:pt x="3182" y="2135"/>
                    <a:pt x="3193" y="2143"/>
                    <a:pt x="3193" y="2143"/>
                  </a:cubicBezTo>
                  <a:cubicBezTo>
                    <a:pt x="3193" y="2143"/>
                    <a:pt x="3172" y="2127"/>
                    <a:pt x="3114" y="2088"/>
                  </a:cubicBezTo>
                  <a:lnTo>
                    <a:pt x="3114" y="2088"/>
                  </a:lnTo>
                  <a:lnTo>
                    <a:pt x="3084" y="2049"/>
                  </a:lnTo>
                  <a:cubicBezTo>
                    <a:pt x="2977" y="1965"/>
                    <a:pt x="2870" y="1858"/>
                    <a:pt x="2786" y="1763"/>
                  </a:cubicBezTo>
                  <a:cubicBezTo>
                    <a:pt x="2394" y="1382"/>
                    <a:pt x="2036" y="977"/>
                    <a:pt x="1715" y="548"/>
                  </a:cubicBezTo>
                  <a:lnTo>
                    <a:pt x="1536" y="275"/>
                  </a:lnTo>
                  <a:lnTo>
                    <a:pt x="1536" y="263"/>
                  </a:lnTo>
                  <a:lnTo>
                    <a:pt x="1441" y="132"/>
                  </a:lnTo>
                  <a:cubicBezTo>
                    <a:pt x="1429" y="84"/>
                    <a:pt x="1393" y="36"/>
                    <a:pt x="1370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3416475" y="2829950"/>
              <a:ext cx="176250" cy="115750"/>
            </a:xfrm>
            <a:custGeom>
              <a:avLst/>
              <a:gdLst/>
              <a:ahLst/>
              <a:cxnLst/>
              <a:rect l="l" t="t" r="r" b="b"/>
              <a:pathLst>
                <a:path w="7050" h="4630" extrusionOk="0">
                  <a:moveTo>
                    <a:pt x="1870" y="0"/>
                  </a:moveTo>
                  <a:cubicBezTo>
                    <a:pt x="1751" y="60"/>
                    <a:pt x="1620" y="119"/>
                    <a:pt x="1489" y="179"/>
                  </a:cubicBezTo>
                  <a:cubicBezTo>
                    <a:pt x="1013" y="369"/>
                    <a:pt x="501" y="488"/>
                    <a:pt x="1" y="512"/>
                  </a:cubicBezTo>
                  <a:cubicBezTo>
                    <a:pt x="441" y="1107"/>
                    <a:pt x="965" y="1667"/>
                    <a:pt x="1525" y="2155"/>
                  </a:cubicBezTo>
                  <a:cubicBezTo>
                    <a:pt x="2763" y="3215"/>
                    <a:pt x="4240" y="4001"/>
                    <a:pt x="5752" y="4584"/>
                  </a:cubicBezTo>
                  <a:cubicBezTo>
                    <a:pt x="5842" y="4615"/>
                    <a:pt x="5938" y="4630"/>
                    <a:pt x="6033" y="4630"/>
                  </a:cubicBezTo>
                  <a:cubicBezTo>
                    <a:pt x="6412" y="4630"/>
                    <a:pt x="6792" y="4396"/>
                    <a:pt x="6907" y="4024"/>
                  </a:cubicBezTo>
                  <a:cubicBezTo>
                    <a:pt x="7049" y="3548"/>
                    <a:pt x="6823" y="3060"/>
                    <a:pt x="6347" y="2893"/>
                  </a:cubicBezTo>
                  <a:cubicBezTo>
                    <a:pt x="6026" y="2762"/>
                    <a:pt x="5692" y="2631"/>
                    <a:pt x="5371" y="2477"/>
                  </a:cubicBezTo>
                  <a:cubicBezTo>
                    <a:pt x="5204" y="2405"/>
                    <a:pt x="5061" y="2334"/>
                    <a:pt x="4906" y="2262"/>
                  </a:cubicBezTo>
                  <a:lnTo>
                    <a:pt x="4894" y="2262"/>
                  </a:lnTo>
                  <a:cubicBezTo>
                    <a:pt x="4894" y="2239"/>
                    <a:pt x="4883" y="2239"/>
                    <a:pt x="4883" y="2239"/>
                  </a:cubicBezTo>
                  <a:cubicBezTo>
                    <a:pt x="4883" y="2227"/>
                    <a:pt x="4859" y="2227"/>
                    <a:pt x="4859" y="2227"/>
                  </a:cubicBezTo>
                  <a:cubicBezTo>
                    <a:pt x="4775" y="2179"/>
                    <a:pt x="4704" y="2143"/>
                    <a:pt x="4609" y="2096"/>
                  </a:cubicBezTo>
                  <a:cubicBezTo>
                    <a:pt x="4049" y="1786"/>
                    <a:pt x="3489" y="1429"/>
                    <a:pt x="2989" y="1024"/>
                  </a:cubicBezTo>
                  <a:cubicBezTo>
                    <a:pt x="2870" y="917"/>
                    <a:pt x="2751" y="834"/>
                    <a:pt x="2632" y="726"/>
                  </a:cubicBezTo>
                  <a:cubicBezTo>
                    <a:pt x="2585" y="679"/>
                    <a:pt x="2525" y="631"/>
                    <a:pt x="2477" y="595"/>
                  </a:cubicBezTo>
                  <a:lnTo>
                    <a:pt x="2466" y="595"/>
                  </a:lnTo>
                  <a:lnTo>
                    <a:pt x="2454" y="572"/>
                  </a:lnTo>
                  <a:lnTo>
                    <a:pt x="2454" y="595"/>
                  </a:lnTo>
                  <a:cubicBezTo>
                    <a:pt x="2442" y="572"/>
                    <a:pt x="2442" y="560"/>
                    <a:pt x="2418" y="560"/>
                  </a:cubicBezTo>
                  <a:cubicBezTo>
                    <a:pt x="2406" y="560"/>
                    <a:pt x="2406" y="548"/>
                    <a:pt x="2406" y="548"/>
                  </a:cubicBezTo>
                  <a:cubicBezTo>
                    <a:pt x="2227" y="369"/>
                    <a:pt x="2049" y="191"/>
                    <a:pt x="1870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3525425" y="3031025"/>
              <a:ext cx="24150" cy="9675"/>
            </a:xfrm>
            <a:custGeom>
              <a:avLst/>
              <a:gdLst/>
              <a:ahLst/>
              <a:cxnLst/>
              <a:rect l="l" t="t" r="r" b="b"/>
              <a:pathLst>
                <a:path w="966" h="387" extrusionOk="0">
                  <a:moveTo>
                    <a:pt x="256" y="0"/>
                  </a:moveTo>
                  <a:cubicBezTo>
                    <a:pt x="200" y="0"/>
                    <a:pt x="142" y="6"/>
                    <a:pt x="84" y="18"/>
                  </a:cubicBezTo>
                  <a:cubicBezTo>
                    <a:pt x="60" y="30"/>
                    <a:pt x="24" y="30"/>
                    <a:pt x="1" y="53"/>
                  </a:cubicBezTo>
                  <a:cubicBezTo>
                    <a:pt x="310" y="184"/>
                    <a:pt x="644" y="303"/>
                    <a:pt x="965" y="387"/>
                  </a:cubicBezTo>
                  <a:cubicBezTo>
                    <a:pt x="796" y="148"/>
                    <a:pt x="543" y="0"/>
                    <a:pt x="256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3673075" y="3128575"/>
              <a:ext cx="322675" cy="102750"/>
            </a:xfrm>
            <a:custGeom>
              <a:avLst/>
              <a:gdLst/>
              <a:ahLst/>
              <a:cxnLst/>
              <a:rect l="l" t="t" r="r" b="b"/>
              <a:pathLst>
                <a:path w="12907" h="4110" extrusionOk="0">
                  <a:moveTo>
                    <a:pt x="938" y="0"/>
                  </a:moveTo>
                  <a:cubicBezTo>
                    <a:pt x="685" y="0"/>
                    <a:pt x="439" y="99"/>
                    <a:pt x="274" y="330"/>
                  </a:cubicBezTo>
                  <a:cubicBezTo>
                    <a:pt x="0" y="688"/>
                    <a:pt x="0" y="1307"/>
                    <a:pt x="417" y="1581"/>
                  </a:cubicBezTo>
                  <a:cubicBezTo>
                    <a:pt x="2676" y="3047"/>
                    <a:pt x="5297" y="4109"/>
                    <a:pt x="8020" y="4109"/>
                  </a:cubicBezTo>
                  <a:cubicBezTo>
                    <a:pt x="8570" y="4109"/>
                    <a:pt x="9124" y="4066"/>
                    <a:pt x="9680" y="3974"/>
                  </a:cubicBezTo>
                  <a:cubicBezTo>
                    <a:pt x="10549" y="3831"/>
                    <a:pt x="11418" y="3557"/>
                    <a:pt x="12204" y="3152"/>
                  </a:cubicBezTo>
                  <a:cubicBezTo>
                    <a:pt x="12621" y="2938"/>
                    <a:pt x="12907" y="2438"/>
                    <a:pt x="12692" y="1985"/>
                  </a:cubicBezTo>
                  <a:cubicBezTo>
                    <a:pt x="12545" y="1664"/>
                    <a:pt x="12194" y="1414"/>
                    <a:pt x="11833" y="1414"/>
                  </a:cubicBezTo>
                  <a:cubicBezTo>
                    <a:pt x="11726" y="1414"/>
                    <a:pt x="11617" y="1436"/>
                    <a:pt x="11513" y="1485"/>
                  </a:cubicBezTo>
                  <a:cubicBezTo>
                    <a:pt x="11121" y="1700"/>
                    <a:pt x="10704" y="1866"/>
                    <a:pt x="10275" y="1997"/>
                  </a:cubicBezTo>
                  <a:cubicBezTo>
                    <a:pt x="10240" y="1997"/>
                    <a:pt x="10085" y="2045"/>
                    <a:pt x="10049" y="2057"/>
                  </a:cubicBezTo>
                  <a:lnTo>
                    <a:pt x="10025" y="2057"/>
                  </a:lnTo>
                  <a:cubicBezTo>
                    <a:pt x="9942" y="2069"/>
                    <a:pt x="9835" y="2105"/>
                    <a:pt x="9751" y="2116"/>
                  </a:cubicBezTo>
                  <a:cubicBezTo>
                    <a:pt x="9525" y="2164"/>
                    <a:pt x="9299" y="2200"/>
                    <a:pt x="9085" y="2235"/>
                  </a:cubicBezTo>
                  <a:cubicBezTo>
                    <a:pt x="8858" y="2259"/>
                    <a:pt x="8632" y="2283"/>
                    <a:pt x="8406" y="2295"/>
                  </a:cubicBezTo>
                  <a:cubicBezTo>
                    <a:pt x="8287" y="2307"/>
                    <a:pt x="8192" y="2307"/>
                    <a:pt x="8073" y="2307"/>
                  </a:cubicBezTo>
                  <a:lnTo>
                    <a:pt x="7834" y="2307"/>
                  </a:lnTo>
                  <a:cubicBezTo>
                    <a:pt x="7418" y="2295"/>
                    <a:pt x="7001" y="2259"/>
                    <a:pt x="6584" y="2200"/>
                  </a:cubicBezTo>
                  <a:cubicBezTo>
                    <a:pt x="6358" y="2176"/>
                    <a:pt x="6144" y="2128"/>
                    <a:pt x="5929" y="2081"/>
                  </a:cubicBezTo>
                  <a:cubicBezTo>
                    <a:pt x="5810" y="2069"/>
                    <a:pt x="5691" y="2045"/>
                    <a:pt x="5572" y="2009"/>
                  </a:cubicBezTo>
                  <a:cubicBezTo>
                    <a:pt x="5548" y="2009"/>
                    <a:pt x="5358" y="1962"/>
                    <a:pt x="5334" y="1950"/>
                  </a:cubicBezTo>
                  <a:cubicBezTo>
                    <a:pt x="4870" y="1819"/>
                    <a:pt x="4417" y="1652"/>
                    <a:pt x="3989" y="1473"/>
                  </a:cubicBezTo>
                  <a:cubicBezTo>
                    <a:pt x="3524" y="1295"/>
                    <a:pt x="3096" y="1069"/>
                    <a:pt x="2667" y="854"/>
                  </a:cubicBezTo>
                  <a:lnTo>
                    <a:pt x="2358" y="676"/>
                  </a:lnTo>
                  <a:cubicBezTo>
                    <a:pt x="2298" y="640"/>
                    <a:pt x="2250" y="616"/>
                    <a:pt x="2191" y="581"/>
                  </a:cubicBezTo>
                  <a:cubicBezTo>
                    <a:pt x="2155" y="581"/>
                    <a:pt x="2155" y="569"/>
                    <a:pt x="2143" y="569"/>
                  </a:cubicBezTo>
                  <a:cubicBezTo>
                    <a:pt x="2131" y="569"/>
                    <a:pt x="2119" y="557"/>
                    <a:pt x="2119" y="557"/>
                  </a:cubicBezTo>
                  <a:lnTo>
                    <a:pt x="2096" y="533"/>
                  </a:lnTo>
                  <a:cubicBezTo>
                    <a:pt x="1905" y="438"/>
                    <a:pt x="1715" y="295"/>
                    <a:pt x="1524" y="176"/>
                  </a:cubicBezTo>
                  <a:cubicBezTo>
                    <a:pt x="1349" y="64"/>
                    <a:pt x="1141" y="0"/>
                    <a:pt x="93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2492550" y="1679975"/>
              <a:ext cx="817700" cy="974975"/>
            </a:xfrm>
            <a:custGeom>
              <a:avLst/>
              <a:gdLst/>
              <a:ahLst/>
              <a:cxnLst/>
              <a:rect l="l" t="t" r="r" b="b"/>
              <a:pathLst>
                <a:path w="32708" h="38999" extrusionOk="0">
                  <a:moveTo>
                    <a:pt x="18835" y="1"/>
                  </a:moveTo>
                  <a:cubicBezTo>
                    <a:pt x="18798" y="1"/>
                    <a:pt x="18767" y="9"/>
                    <a:pt x="18741" y="17"/>
                  </a:cubicBezTo>
                  <a:lnTo>
                    <a:pt x="251" y="7804"/>
                  </a:lnTo>
                  <a:cubicBezTo>
                    <a:pt x="84" y="7875"/>
                    <a:pt x="1" y="8054"/>
                    <a:pt x="37" y="8221"/>
                  </a:cubicBezTo>
                  <a:lnTo>
                    <a:pt x="4525" y="24366"/>
                  </a:lnTo>
                  <a:cubicBezTo>
                    <a:pt x="4549" y="24473"/>
                    <a:pt x="4609" y="24592"/>
                    <a:pt x="4692" y="24687"/>
                  </a:cubicBezTo>
                  <a:lnTo>
                    <a:pt x="6478" y="26747"/>
                  </a:lnTo>
                  <a:lnTo>
                    <a:pt x="17098" y="38998"/>
                  </a:lnTo>
                  <a:lnTo>
                    <a:pt x="26695" y="31795"/>
                  </a:lnTo>
                  <a:lnTo>
                    <a:pt x="26861" y="31676"/>
                  </a:lnTo>
                  <a:lnTo>
                    <a:pt x="26981" y="31593"/>
                  </a:lnTo>
                  <a:lnTo>
                    <a:pt x="27326" y="31319"/>
                  </a:lnTo>
                  <a:lnTo>
                    <a:pt x="28921" y="30116"/>
                  </a:lnTo>
                  <a:lnTo>
                    <a:pt x="29469" y="29700"/>
                  </a:lnTo>
                  <a:lnTo>
                    <a:pt x="29909" y="29354"/>
                  </a:lnTo>
                  <a:lnTo>
                    <a:pt x="32707" y="27247"/>
                  </a:lnTo>
                  <a:lnTo>
                    <a:pt x="32517" y="26961"/>
                  </a:lnTo>
                  <a:lnTo>
                    <a:pt x="28350" y="21615"/>
                  </a:lnTo>
                  <a:lnTo>
                    <a:pt x="23933" y="15948"/>
                  </a:lnTo>
                  <a:lnTo>
                    <a:pt x="23706" y="15031"/>
                  </a:lnTo>
                  <a:lnTo>
                    <a:pt x="21837" y="7459"/>
                  </a:lnTo>
                  <a:lnTo>
                    <a:pt x="21539" y="6292"/>
                  </a:lnTo>
                  <a:lnTo>
                    <a:pt x="21337" y="5530"/>
                  </a:lnTo>
                  <a:lnTo>
                    <a:pt x="20051" y="255"/>
                  </a:lnTo>
                  <a:lnTo>
                    <a:pt x="20027" y="255"/>
                  </a:lnTo>
                  <a:lnTo>
                    <a:pt x="18884" y="5"/>
                  </a:lnTo>
                  <a:cubicBezTo>
                    <a:pt x="18867" y="2"/>
                    <a:pt x="18850" y="1"/>
                    <a:pt x="1883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2521125" y="1686725"/>
              <a:ext cx="788225" cy="944700"/>
            </a:xfrm>
            <a:custGeom>
              <a:avLst/>
              <a:gdLst/>
              <a:ahLst/>
              <a:cxnLst/>
              <a:rect l="l" t="t" r="r" b="b"/>
              <a:pathLst>
                <a:path w="31529" h="37788" extrusionOk="0">
                  <a:moveTo>
                    <a:pt x="18850" y="0"/>
                  </a:moveTo>
                  <a:cubicBezTo>
                    <a:pt x="18818" y="0"/>
                    <a:pt x="18785" y="7"/>
                    <a:pt x="18753" y="21"/>
                  </a:cubicBezTo>
                  <a:lnTo>
                    <a:pt x="239" y="7879"/>
                  </a:lnTo>
                  <a:cubicBezTo>
                    <a:pt x="72" y="7939"/>
                    <a:pt x="1" y="8129"/>
                    <a:pt x="49" y="8296"/>
                  </a:cubicBezTo>
                  <a:lnTo>
                    <a:pt x="4573" y="23798"/>
                  </a:lnTo>
                  <a:cubicBezTo>
                    <a:pt x="4597" y="23917"/>
                    <a:pt x="4656" y="24024"/>
                    <a:pt x="4728" y="24107"/>
                  </a:cubicBezTo>
                  <a:lnTo>
                    <a:pt x="16598" y="37788"/>
                  </a:lnTo>
                  <a:lnTo>
                    <a:pt x="25099" y="31394"/>
                  </a:lnTo>
                  <a:lnTo>
                    <a:pt x="25778" y="30882"/>
                  </a:lnTo>
                  <a:lnTo>
                    <a:pt x="31529" y="26560"/>
                  </a:lnTo>
                  <a:lnTo>
                    <a:pt x="27219" y="21167"/>
                  </a:lnTo>
                  <a:lnTo>
                    <a:pt x="22790" y="15642"/>
                  </a:lnTo>
                  <a:lnTo>
                    <a:pt x="20444" y="5879"/>
                  </a:lnTo>
                  <a:lnTo>
                    <a:pt x="19075" y="176"/>
                  </a:lnTo>
                  <a:cubicBezTo>
                    <a:pt x="19048" y="67"/>
                    <a:pt x="18952" y="0"/>
                    <a:pt x="18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2728300" y="1886925"/>
              <a:ext cx="33100" cy="60525"/>
            </a:xfrm>
            <a:custGeom>
              <a:avLst/>
              <a:gdLst/>
              <a:ahLst/>
              <a:cxnLst/>
              <a:rect l="l" t="t" r="r" b="b"/>
              <a:pathLst>
                <a:path w="1324" h="2421" extrusionOk="0">
                  <a:moveTo>
                    <a:pt x="1086" y="1"/>
                  </a:moveTo>
                  <a:cubicBezTo>
                    <a:pt x="1030" y="1"/>
                    <a:pt x="975" y="29"/>
                    <a:pt x="941" y="98"/>
                  </a:cubicBezTo>
                  <a:cubicBezTo>
                    <a:pt x="858" y="252"/>
                    <a:pt x="834" y="407"/>
                    <a:pt x="810" y="586"/>
                  </a:cubicBezTo>
                  <a:cubicBezTo>
                    <a:pt x="798" y="717"/>
                    <a:pt x="810" y="883"/>
                    <a:pt x="739" y="1002"/>
                  </a:cubicBezTo>
                  <a:cubicBezTo>
                    <a:pt x="656" y="1110"/>
                    <a:pt x="513" y="1169"/>
                    <a:pt x="406" y="1252"/>
                  </a:cubicBezTo>
                  <a:cubicBezTo>
                    <a:pt x="96" y="1526"/>
                    <a:pt x="1" y="1907"/>
                    <a:pt x="84" y="2300"/>
                  </a:cubicBezTo>
                  <a:cubicBezTo>
                    <a:pt x="107" y="2384"/>
                    <a:pt x="172" y="2420"/>
                    <a:pt x="241" y="2420"/>
                  </a:cubicBezTo>
                  <a:cubicBezTo>
                    <a:pt x="347" y="2420"/>
                    <a:pt x="463" y="2331"/>
                    <a:pt x="441" y="2193"/>
                  </a:cubicBezTo>
                  <a:cubicBezTo>
                    <a:pt x="382" y="1907"/>
                    <a:pt x="465" y="1669"/>
                    <a:pt x="691" y="1491"/>
                  </a:cubicBezTo>
                  <a:cubicBezTo>
                    <a:pt x="810" y="1407"/>
                    <a:pt x="929" y="1348"/>
                    <a:pt x="1013" y="1229"/>
                  </a:cubicBezTo>
                  <a:cubicBezTo>
                    <a:pt x="1227" y="943"/>
                    <a:pt x="1108" y="574"/>
                    <a:pt x="1251" y="276"/>
                  </a:cubicBezTo>
                  <a:cubicBezTo>
                    <a:pt x="1324" y="130"/>
                    <a:pt x="1204" y="1"/>
                    <a:pt x="1086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2933575" y="2034200"/>
              <a:ext cx="66175" cy="24275"/>
            </a:xfrm>
            <a:custGeom>
              <a:avLst/>
              <a:gdLst/>
              <a:ahLst/>
              <a:cxnLst/>
              <a:rect l="l" t="t" r="r" b="b"/>
              <a:pathLst>
                <a:path w="2647" h="971" extrusionOk="0">
                  <a:moveTo>
                    <a:pt x="2369" y="0"/>
                  </a:moveTo>
                  <a:cubicBezTo>
                    <a:pt x="2356" y="0"/>
                    <a:pt x="2342" y="2"/>
                    <a:pt x="2327" y="5"/>
                  </a:cubicBezTo>
                  <a:cubicBezTo>
                    <a:pt x="2136" y="52"/>
                    <a:pt x="1993" y="136"/>
                    <a:pt x="1803" y="243"/>
                  </a:cubicBezTo>
                  <a:cubicBezTo>
                    <a:pt x="1676" y="319"/>
                    <a:pt x="1580" y="343"/>
                    <a:pt x="1486" y="343"/>
                  </a:cubicBezTo>
                  <a:cubicBezTo>
                    <a:pt x="1359" y="343"/>
                    <a:pt x="1237" y="299"/>
                    <a:pt x="1053" y="279"/>
                  </a:cubicBezTo>
                  <a:cubicBezTo>
                    <a:pt x="998" y="270"/>
                    <a:pt x="944" y="266"/>
                    <a:pt x="892" y="266"/>
                  </a:cubicBezTo>
                  <a:cubicBezTo>
                    <a:pt x="578" y="266"/>
                    <a:pt x="304" y="413"/>
                    <a:pt x="100" y="648"/>
                  </a:cubicBezTo>
                  <a:cubicBezTo>
                    <a:pt x="1" y="792"/>
                    <a:pt x="128" y="971"/>
                    <a:pt x="262" y="971"/>
                  </a:cubicBezTo>
                  <a:cubicBezTo>
                    <a:pt x="305" y="971"/>
                    <a:pt x="349" y="953"/>
                    <a:pt x="386" y="910"/>
                  </a:cubicBezTo>
                  <a:cubicBezTo>
                    <a:pt x="519" y="735"/>
                    <a:pt x="706" y="640"/>
                    <a:pt x="915" y="640"/>
                  </a:cubicBezTo>
                  <a:cubicBezTo>
                    <a:pt x="948" y="640"/>
                    <a:pt x="983" y="643"/>
                    <a:pt x="1017" y="648"/>
                  </a:cubicBezTo>
                  <a:cubicBezTo>
                    <a:pt x="1189" y="669"/>
                    <a:pt x="1341" y="758"/>
                    <a:pt x="1518" y="758"/>
                  </a:cubicBezTo>
                  <a:cubicBezTo>
                    <a:pt x="1537" y="758"/>
                    <a:pt x="1557" y="757"/>
                    <a:pt x="1577" y="755"/>
                  </a:cubicBezTo>
                  <a:cubicBezTo>
                    <a:pt x="1898" y="707"/>
                    <a:pt x="2124" y="422"/>
                    <a:pt x="2434" y="362"/>
                  </a:cubicBezTo>
                  <a:cubicBezTo>
                    <a:pt x="2646" y="317"/>
                    <a:pt x="2575" y="0"/>
                    <a:pt x="2369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2662125" y="2121450"/>
              <a:ext cx="31975" cy="61225"/>
            </a:xfrm>
            <a:custGeom>
              <a:avLst/>
              <a:gdLst/>
              <a:ahLst/>
              <a:cxnLst/>
              <a:rect l="l" t="t" r="r" b="b"/>
              <a:pathLst>
                <a:path w="1279" h="2449" extrusionOk="0">
                  <a:moveTo>
                    <a:pt x="273" y="0"/>
                  </a:moveTo>
                  <a:cubicBezTo>
                    <a:pt x="118" y="0"/>
                    <a:pt x="0" y="240"/>
                    <a:pt x="171" y="361"/>
                  </a:cubicBezTo>
                  <a:cubicBezTo>
                    <a:pt x="433" y="539"/>
                    <a:pt x="493" y="801"/>
                    <a:pt x="445" y="1099"/>
                  </a:cubicBezTo>
                  <a:cubicBezTo>
                    <a:pt x="433" y="1254"/>
                    <a:pt x="386" y="1373"/>
                    <a:pt x="421" y="1515"/>
                  </a:cubicBezTo>
                  <a:cubicBezTo>
                    <a:pt x="493" y="1825"/>
                    <a:pt x="790" y="2027"/>
                    <a:pt x="886" y="2325"/>
                  </a:cubicBezTo>
                  <a:cubicBezTo>
                    <a:pt x="909" y="2410"/>
                    <a:pt x="980" y="2449"/>
                    <a:pt x="1053" y="2449"/>
                  </a:cubicBezTo>
                  <a:cubicBezTo>
                    <a:pt x="1163" y="2449"/>
                    <a:pt x="1279" y="2361"/>
                    <a:pt x="1243" y="2218"/>
                  </a:cubicBezTo>
                  <a:cubicBezTo>
                    <a:pt x="1195" y="2039"/>
                    <a:pt x="1100" y="1920"/>
                    <a:pt x="1005" y="1765"/>
                  </a:cubicBezTo>
                  <a:cubicBezTo>
                    <a:pt x="862" y="1587"/>
                    <a:pt x="778" y="1515"/>
                    <a:pt x="790" y="1265"/>
                  </a:cubicBezTo>
                  <a:cubicBezTo>
                    <a:pt x="790" y="1158"/>
                    <a:pt x="850" y="1051"/>
                    <a:pt x="850" y="956"/>
                  </a:cubicBezTo>
                  <a:cubicBezTo>
                    <a:pt x="862" y="563"/>
                    <a:pt x="671" y="241"/>
                    <a:pt x="362" y="27"/>
                  </a:cubicBezTo>
                  <a:cubicBezTo>
                    <a:pt x="332" y="9"/>
                    <a:pt x="302" y="0"/>
                    <a:pt x="27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581275" y="1903625"/>
              <a:ext cx="24425" cy="23325"/>
            </a:xfrm>
            <a:custGeom>
              <a:avLst/>
              <a:gdLst/>
              <a:ahLst/>
              <a:cxnLst/>
              <a:rect l="l" t="t" r="r" b="b"/>
              <a:pathLst>
                <a:path w="977" h="933" extrusionOk="0">
                  <a:moveTo>
                    <a:pt x="572" y="1"/>
                  </a:moveTo>
                  <a:cubicBezTo>
                    <a:pt x="493" y="1"/>
                    <a:pt x="413" y="22"/>
                    <a:pt x="345" y="61"/>
                  </a:cubicBezTo>
                  <a:cubicBezTo>
                    <a:pt x="95" y="227"/>
                    <a:pt x="0" y="751"/>
                    <a:pt x="321" y="894"/>
                  </a:cubicBezTo>
                  <a:cubicBezTo>
                    <a:pt x="373" y="920"/>
                    <a:pt x="429" y="932"/>
                    <a:pt x="484" y="932"/>
                  </a:cubicBezTo>
                  <a:cubicBezTo>
                    <a:pt x="557" y="932"/>
                    <a:pt x="630" y="911"/>
                    <a:pt x="691" y="870"/>
                  </a:cubicBezTo>
                  <a:cubicBezTo>
                    <a:pt x="762" y="811"/>
                    <a:pt x="810" y="739"/>
                    <a:pt x="857" y="656"/>
                  </a:cubicBezTo>
                  <a:cubicBezTo>
                    <a:pt x="941" y="489"/>
                    <a:pt x="976" y="287"/>
                    <a:pt x="869" y="144"/>
                  </a:cubicBezTo>
                  <a:cubicBezTo>
                    <a:pt x="799" y="45"/>
                    <a:pt x="686" y="1"/>
                    <a:pt x="57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2758075" y="1948275"/>
              <a:ext cx="24425" cy="23325"/>
            </a:xfrm>
            <a:custGeom>
              <a:avLst/>
              <a:gdLst/>
              <a:ahLst/>
              <a:cxnLst/>
              <a:rect l="l" t="t" r="r" b="b"/>
              <a:pathLst>
                <a:path w="977" h="933" extrusionOk="0">
                  <a:moveTo>
                    <a:pt x="572" y="1"/>
                  </a:moveTo>
                  <a:cubicBezTo>
                    <a:pt x="493" y="1"/>
                    <a:pt x="414" y="22"/>
                    <a:pt x="346" y="60"/>
                  </a:cubicBezTo>
                  <a:cubicBezTo>
                    <a:pt x="96" y="239"/>
                    <a:pt x="0" y="763"/>
                    <a:pt x="322" y="894"/>
                  </a:cubicBezTo>
                  <a:cubicBezTo>
                    <a:pt x="373" y="920"/>
                    <a:pt x="429" y="932"/>
                    <a:pt x="485" y="932"/>
                  </a:cubicBezTo>
                  <a:cubicBezTo>
                    <a:pt x="558" y="932"/>
                    <a:pt x="630" y="911"/>
                    <a:pt x="691" y="870"/>
                  </a:cubicBezTo>
                  <a:cubicBezTo>
                    <a:pt x="762" y="811"/>
                    <a:pt x="810" y="739"/>
                    <a:pt x="858" y="656"/>
                  </a:cubicBezTo>
                  <a:cubicBezTo>
                    <a:pt x="941" y="489"/>
                    <a:pt x="977" y="287"/>
                    <a:pt x="869" y="144"/>
                  </a:cubicBezTo>
                  <a:cubicBezTo>
                    <a:pt x="799" y="45"/>
                    <a:pt x="687" y="1"/>
                    <a:pt x="57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724425" y="2094950"/>
              <a:ext cx="16700" cy="16100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389" y="0"/>
                  </a:moveTo>
                  <a:cubicBezTo>
                    <a:pt x="333" y="0"/>
                    <a:pt x="279" y="16"/>
                    <a:pt x="239" y="51"/>
                  </a:cubicBezTo>
                  <a:cubicBezTo>
                    <a:pt x="60" y="170"/>
                    <a:pt x="1" y="528"/>
                    <a:pt x="215" y="623"/>
                  </a:cubicBezTo>
                  <a:cubicBezTo>
                    <a:pt x="248" y="637"/>
                    <a:pt x="283" y="644"/>
                    <a:pt x="318" y="644"/>
                  </a:cubicBezTo>
                  <a:cubicBezTo>
                    <a:pt x="372" y="644"/>
                    <a:pt x="427" y="628"/>
                    <a:pt x="477" y="599"/>
                  </a:cubicBezTo>
                  <a:cubicBezTo>
                    <a:pt x="537" y="563"/>
                    <a:pt x="561" y="528"/>
                    <a:pt x="596" y="468"/>
                  </a:cubicBezTo>
                  <a:cubicBezTo>
                    <a:pt x="632" y="349"/>
                    <a:pt x="668" y="194"/>
                    <a:pt x="596" y="87"/>
                  </a:cubicBezTo>
                  <a:cubicBezTo>
                    <a:pt x="548" y="32"/>
                    <a:pt x="467" y="0"/>
                    <a:pt x="389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3024475" y="1962925"/>
              <a:ext cx="17000" cy="16050"/>
            </a:xfrm>
            <a:custGeom>
              <a:avLst/>
              <a:gdLst/>
              <a:ahLst/>
              <a:cxnLst/>
              <a:rect l="l" t="t" r="r" b="b"/>
              <a:pathLst>
                <a:path w="680" h="642" extrusionOk="0">
                  <a:moveTo>
                    <a:pt x="397" y="1"/>
                  </a:moveTo>
                  <a:cubicBezTo>
                    <a:pt x="340" y="1"/>
                    <a:pt x="283" y="16"/>
                    <a:pt x="239" y="46"/>
                  </a:cubicBezTo>
                  <a:cubicBezTo>
                    <a:pt x="60" y="165"/>
                    <a:pt x="0" y="522"/>
                    <a:pt x="227" y="629"/>
                  </a:cubicBezTo>
                  <a:cubicBezTo>
                    <a:pt x="250" y="637"/>
                    <a:pt x="278" y="641"/>
                    <a:pt x="307" y="641"/>
                  </a:cubicBezTo>
                  <a:cubicBezTo>
                    <a:pt x="366" y="641"/>
                    <a:pt x="429" y="625"/>
                    <a:pt x="477" y="594"/>
                  </a:cubicBezTo>
                  <a:cubicBezTo>
                    <a:pt x="536" y="570"/>
                    <a:pt x="572" y="522"/>
                    <a:pt x="596" y="463"/>
                  </a:cubicBezTo>
                  <a:cubicBezTo>
                    <a:pt x="643" y="344"/>
                    <a:pt x="679" y="189"/>
                    <a:pt x="596" y="94"/>
                  </a:cubicBezTo>
                  <a:cubicBezTo>
                    <a:pt x="554" y="31"/>
                    <a:pt x="476" y="1"/>
                    <a:pt x="39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2949475" y="1940825"/>
              <a:ext cx="24125" cy="23325"/>
            </a:xfrm>
            <a:custGeom>
              <a:avLst/>
              <a:gdLst/>
              <a:ahLst/>
              <a:cxnLst/>
              <a:rect l="l" t="t" r="r" b="b"/>
              <a:pathLst>
                <a:path w="965" h="933" extrusionOk="0">
                  <a:moveTo>
                    <a:pt x="562" y="1"/>
                  </a:moveTo>
                  <a:cubicBezTo>
                    <a:pt x="485" y="1"/>
                    <a:pt x="408" y="22"/>
                    <a:pt x="345" y="61"/>
                  </a:cubicBezTo>
                  <a:cubicBezTo>
                    <a:pt x="83" y="228"/>
                    <a:pt x="0" y="751"/>
                    <a:pt x="310" y="894"/>
                  </a:cubicBezTo>
                  <a:cubicBezTo>
                    <a:pt x="361" y="920"/>
                    <a:pt x="417" y="932"/>
                    <a:pt x="473" y="932"/>
                  </a:cubicBezTo>
                  <a:cubicBezTo>
                    <a:pt x="545" y="932"/>
                    <a:pt x="618" y="911"/>
                    <a:pt x="679" y="870"/>
                  </a:cubicBezTo>
                  <a:cubicBezTo>
                    <a:pt x="762" y="811"/>
                    <a:pt x="798" y="739"/>
                    <a:pt x="845" y="656"/>
                  </a:cubicBezTo>
                  <a:cubicBezTo>
                    <a:pt x="941" y="489"/>
                    <a:pt x="964" y="287"/>
                    <a:pt x="857" y="144"/>
                  </a:cubicBezTo>
                  <a:cubicBezTo>
                    <a:pt x="787" y="45"/>
                    <a:pt x="674" y="1"/>
                    <a:pt x="56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2807175" y="1797825"/>
              <a:ext cx="15800" cy="14625"/>
            </a:xfrm>
            <a:custGeom>
              <a:avLst/>
              <a:gdLst/>
              <a:ahLst/>
              <a:cxnLst/>
              <a:rect l="l" t="t" r="r" b="b"/>
              <a:pathLst>
                <a:path w="632" h="585" extrusionOk="0">
                  <a:moveTo>
                    <a:pt x="365" y="0"/>
                  </a:moveTo>
                  <a:cubicBezTo>
                    <a:pt x="317" y="0"/>
                    <a:pt x="269" y="14"/>
                    <a:pt x="227" y="42"/>
                  </a:cubicBezTo>
                  <a:cubicBezTo>
                    <a:pt x="60" y="161"/>
                    <a:pt x="1" y="483"/>
                    <a:pt x="215" y="554"/>
                  </a:cubicBezTo>
                  <a:cubicBezTo>
                    <a:pt x="246" y="575"/>
                    <a:pt x="285" y="584"/>
                    <a:pt x="323" y="584"/>
                  </a:cubicBezTo>
                  <a:cubicBezTo>
                    <a:pt x="371" y="584"/>
                    <a:pt x="420" y="569"/>
                    <a:pt x="453" y="542"/>
                  </a:cubicBezTo>
                  <a:cubicBezTo>
                    <a:pt x="501" y="506"/>
                    <a:pt x="525" y="459"/>
                    <a:pt x="560" y="411"/>
                  </a:cubicBezTo>
                  <a:cubicBezTo>
                    <a:pt x="596" y="304"/>
                    <a:pt x="632" y="173"/>
                    <a:pt x="560" y="90"/>
                  </a:cubicBezTo>
                  <a:cubicBezTo>
                    <a:pt x="510" y="32"/>
                    <a:pt x="438" y="0"/>
                    <a:pt x="365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2959875" y="1819250"/>
              <a:ext cx="15200" cy="14825"/>
            </a:xfrm>
            <a:custGeom>
              <a:avLst/>
              <a:gdLst/>
              <a:ahLst/>
              <a:cxnLst/>
              <a:rect l="l" t="t" r="r" b="b"/>
              <a:pathLst>
                <a:path w="608" h="593" extrusionOk="0">
                  <a:moveTo>
                    <a:pt x="344" y="1"/>
                  </a:moveTo>
                  <a:cubicBezTo>
                    <a:pt x="295" y="1"/>
                    <a:pt x="245" y="14"/>
                    <a:pt x="203" y="42"/>
                  </a:cubicBezTo>
                  <a:cubicBezTo>
                    <a:pt x="48" y="161"/>
                    <a:pt x="1" y="495"/>
                    <a:pt x="191" y="566"/>
                  </a:cubicBezTo>
                  <a:cubicBezTo>
                    <a:pt x="220" y="585"/>
                    <a:pt x="254" y="593"/>
                    <a:pt x="289" y="593"/>
                  </a:cubicBezTo>
                  <a:cubicBezTo>
                    <a:pt x="341" y="593"/>
                    <a:pt x="394" y="576"/>
                    <a:pt x="429" y="554"/>
                  </a:cubicBezTo>
                  <a:cubicBezTo>
                    <a:pt x="477" y="507"/>
                    <a:pt x="501" y="459"/>
                    <a:pt x="537" y="423"/>
                  </a:cubicBezTo>
                  <a:cubicBezTo>
                    <a:pt x="584" y="316"/>
                    <a:pt x="608" y="185"/>
                    <a:pt x="537" y="90"/>
                  </a:cubicBezTo>
                  <a:cubicBezTo>
                    <a:pt x="493" y="32"/>
                    <a:pt x="419" y="1"/>
                    <a:pt x="344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726825" y="2056100"/>
              <a:ext cx="24425" cy="23525"/>
            </a:xfrm>
            <a:custGeom>
              <a:avLst/>
              <a:gdLst/>
              <a:ahLst/>
              <a:cxnLst/>
              <a:rect l="l" t="t" r="r" b="b"/>
              <a:pathLst>
                <a:path w="977" h="941" extrusionOk="0">
                  <a:moveTo>
                    <a:pt x="581" y="0"/>
                  </a:moveTo>
                  <a:cubicBezTo>
                    <a:pt x="499" y="0"/>
                    <a:pt x="416" y="24"/>
                    <a:pt x="345" y="69"/>
                  </a:cubicBezTo>
                  <a:cubicBezTo>
                    <a:pt x="95" y="248"/>
                    <a:pt x="0" y="772"/>
                    <a:pt x="322" y="903"/>
                  </a:cubicBezTo>
                  <a:cubicBezTo>
                    <a:pt x="371" y="928"/>
                    <a:pt x="425" y="940"/>
                    <a:pt x="479" y="940"/>
                  </a:cubicBezTo>
                  <a:cubicBezTo>
                    <a:pt x="554" y="940"/>
                    <a:pt x="628" y="916"/>
                    <a:pt x="691" y="867"/>
                  </a:cubicBezTo>
                  <a:cubicBezTo>
                    <a:pt x="762" y="808"/>
                    <a:pt x="810" y="736"/>
                    <a:pt x="857" y="665"/>
                  </a:cubicBezTo>
                  <a:cubicBezTo>
                    <a:pt x="941" y="498"/>
                    <a:pt x="976" y="296"/>
                    <a:pt x="869" y="141"/>
                  </a:cubicBezTo>
                  <a:cubicBezTo>
                    <a:pt x="801" y="45"/>
                    <a:pt x="692" y="0"/>
                    <a:pt x="581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2929225" y="1820600"/>
              <a:ext cx="21700" cy="31125"/>
            </a:xfrm>
            <a:custGeom>
              <a:avLst/>
              <a:gdLst/>
              <a:ahLst/>
              <a:cxnLst/>
              <a:rect l="l" t="t" r="r" b="b"/>
              <a:pathLst>
                <a:path w="868" h="1245" extrusionOk="0">
                  <a:moveTo>
                    <a:pt x="262" y="0"/>
                  </a:moveTo>
                  <a:cubicBezTo>
                    <a:pt x="179" y="24"/>
                    <a:pt x="143" y="95"/>
                    <a:pt x="119" y="167"/>
                  </a:cubicBezTo>
                  <a:cubicBezTo>
                    <a:pt x="60" y="441"/>
                    <a:pt x="0" y="976"/>
                    <a:pt x="274" y="1179"/>
                  </a:cubicBezTo>
                  <a:cubicBezTo>
                    <a:pt x="335" y="1225"/>
                    <a:pt x="396" y="1245"/>
                    <a:pt x="454" y="1245"/>
                  </a:cubicBezTo>
                  <a:cubicBezTo>
                    <a:pt x="680" y="1245"/>
                    <a:pt x="867" y="942"/>
                    <a:pt x="858" y="715"/>
                  </a:cubicBezTo>
                  <a:cubicBezTo>
                    <a:pt x="834" y="417"/>
                    <a:pt x="631" y="167"/>
                    <a:pt x="381" y="36"/>
                  </a:cubicBezTo>
                  <a:cubicBezTo>
                    <a:pt x="334" y="24"/>
                    <a:pt x="298" y="0"/>
                    <a:pt x="262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2854500" y="2071525"/>
              <a:ext cx="18675" cy="26450"/>
            </a:xfrm>
            <a:custGeom>
              <a:avLst/>
              <a:gdLst/>
              <a:ahLst/>
              <a:cxnLst/>
              <a:rect l="l" t="t" r="r" b="b"/>
              <a:pathLst>
                <a:path w="747" h="1058" extrusionOk="0">
                  <a:moveTo>
                    <a:pt x="227" y="0"/>
                  </a:moveTo>
                  <a:cubicBezTo>
                    <a:pt x="168" y="0"/>
                    <a:pt x="132" y="72"/>
                    <a:pt x="120" y="131"/>
                  </a:cubicBezTo>
                  <a:cubicBezTo>
                    <a:pt x="49" y="369"/>
                    <a:pt x="1" y="834"/>
                    <a:pt x="227" y="1000"/>
                  </a:cubicBezTo>
                  <a:cubicBezTo>
                    <a:pt x="282" y="1040"/>
                    <a:pt x="338" y="1058"/>
                    <a:pt x="390" y="1058"/>
                  </a:cubicBezTo>
                  <a:cubicBezTo>
                    <a:pt x="587" y="1058"/>
                    <a:pt x="746" y="814"/>
                    <a:pt x="727" y="607"/>
                  </a:cubicBezTo>
                  <a:cubicBezTo>
                    <a:pt x="715" y="369"/>
                    <a:pt x="549" y="155"/>
                    <a:pt x="334" y="36"/>
                  </a:cubicBezTo>
                  <a:cubicBezTo>
                    <a:pt x="299" y="12"/>
                    <a:pt x="251" y="0"/>
                    <a:pt x="22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2843800" y="1910700"/>
              <a:ext cx="17275" cy="17675"/>
            </a:xfrm>
            <a:custGeom>
              <a:avLst/>
              <a:gdLst/>
              <a:ahLst/>
              <a:cxnLst/>
              <a:rect l="l" t="t" r="r" b="b"/>
              <a:pathLst>
                <a:path w="691" h="707" extrusionOk="0">
                  <a:moveTo>
                    <a:pt x="276" y="1"/>
                  </a:moveTo>
                  <a:cubicBezTo>
                    <a:pt x="264" y="1"/>
                    <a:pt x="251" y="2"/>
                    <a:pt x="238" y="4"/>
                  </a:cubicBezTo>
                  <a:cubicBezTo>
                    <a:pt x="131" y="16"/>
                    <a:pt x="60" y="111"/>
                    <a:pt x="48" y="194"/>
                  </a:cubicBezTo>
                  <a:cubicBezTo>
                    <a:pt x="0" y="409"/>
                    <a:pt x="203" y="706"/>
                    <a:pt x="429" y="706"/>
                  </a:cubicBezTo>
                  <a:cubicBezTo>
                    <a:pt x="691" y="706"/>
                    <a:pt x="679" y="301"/>
                    <a:pt x="584" y="159"/>
                  </a:cubicBezTo>
                  <a:cubicBezTo>
                    <a:pt x="536" y="111"/>
                    <a:pt x="488" y="75"/>
                    <a:pt x="441" y="51"/>
                  </a:cubicBezTo>
                  <a:cubicBezTo>
                    <a:pt x="392" y="22"/>
                    <a:pt x="335" y="1"/>
                    <a:pt x="276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2661025" y="1936775"/>
              <a:ext cx="17600" cy="17500"/>
            </a:xfrm>
            <a:custGeom>
              <a:avLst/>
              <a:gdLst/>
              <a:ahLst/>
              <a:cxnLst/>
              <a:rect l="l" t="t" r="r" b="b"/>
              <a:pathLst>
                <a:path w="704" h="700" extrusionOk="0">
                  <a:moveTo>
                    <a:pt x="289" y="1"/>
                  </a:moveTo>
                  <a:cubicBezTo>
                    <a:pt x="272" y="1"/>
                    <a:pt x="256" y="3"/>
                    <a:pt x="239" y="9"/>
                  </a:cubicBezTo>
                  <a:cubicBezTo>
                    <a:pt x="132" y="20"/>
                    <a:pt x="60" y="104"/>
                    <a:pt x="49" y="199"/>
                  </a:cubicBezTo>
                  <a:cubicBezTo>
                    <a:pt x="1" y="401"/>
                    <a:pt x="215" y="699"/>
                    <a:pt x="430" y="699"/>
                  </a:cubicBezTo>
                  <a:cubicBezTo>
                    <a:pt x="703" y="699"/>
                    <a:pt x="691" y="306"/>
                    <a:pt x="584" y="151"/>
                  </a:cubicBezTo>
                  <a:cubicBezTo>
                    <a:pt x="537" y="104"/>
                    <a:pt x="489" y="80"/>
                    <a:pt x="441" y="44"/>
                  </a:cubicBezTo>
                  <a:cubicBezTo>
                    <a:pt x="396" y="26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974775" y="1736575"/>
              <a:ext cx="17275" cy="17675"/>
            </a:xfrm>
            <a:custGeom>
              <a:avLst/>
              <a:gdLst/>
              <a:ahLst/>
              <a:cxnLst/>
              <a:rect l="l" t="t" r="r" b="b"/>
              <a:pathLst>
                <a:path w="691" h="707" extrusionOk="0">
                  <a:moveTo>
                    <a:pt x="276" y="1"/>
                  </a:moveTo>
                  <a:cubicBezTo>
                    <a:pt x="263" y="1"/>
                    <a:pt x="251" y="2"/>
                    <a:pt x="238" y="4"/>
                  </a:cubicBezTo>
                  <a:cubicBezTo>
                    <a:pt x="131" y="16"/>
                    <a:pt x="60" y="111"/>
                    <a:pt x="48" y="194"/>
                  </a:cubicBezTo>
                  <a:cubicBezTo>
                    <a:pt x="0" y="408"/>
                    <a:pt x="202" y="706"/>
                    <a:pt x="429" y="706"/>
                  </a:cubicBezTo>
                  <a:cubicBezTo>
                    <a:pt x="691" y="706"/>
                    <a:pt x="679" y="301"/>
                    <a:pt x="572" y="158"/>
                  </a:cubicBezTo>
                  <a:cubicBezTo>
                    <a:pt x="536" y="111"/>
                    <a:pt x="488" y="75"/>
                    <a:pt x="441" y="51"/>
                  </a:cubicBezTo>
                  <a:cubicBezTo>
                    <a:pt x="392" y="22"/>
                    <a:pt x="335" y="1"/>
                    <a:pt x="276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2604475" y="2005950"/>
              <a:ext cx="17600" cy="17675"/>
            </a:xfrm>
            <a:custGeom>
              <a:avLst/>
              <a:gdLst/>
              <a:ahLst/>
              <a:cxnLst/>
              <a:rect l="l" t="t" r="r" b="b"/>
              <a:pathLst>
                <a:path w="704" h="707" extrusionOk="0">
                  <a:moveTo>
                    <a:pt x="277" y="1"/>
                  </a:moveTo>
                  <a:cubicBezTo>
                    <a:pt x="264" y="1"/>
                    <a:pt x="251" y="2"/>
                    <a:pt x="239" y="4"/>
                  </a:cubicBezTo>
                  <a:cubicBezTo>
                    <a:pt x="132" y="16"/>
                    <a:pt x="60" y="111"/>
                    <a:pt x="48" y="194"/>
                  </a:cubicBezTo>
                  <a:cubicBezTo>
                    <a:pt x="1" y="409"/>
                    <a:pt x="191" y="706"/>
                    <a:pt x="429" y="706"/>
                  </a:cubicBezTo>
                  <a:cubicBezTo>
                    <a:pt x="703" y="706"/>
                    <a:pt x="679" y="301"/>
                    <a:pt x="584" y="147"/>
                  </a:cubicBezTo>
                  <a:cubicBezTo>
                    <a:pt x="536" y="111"/>
                    <a:pt x="489" y="75"/>
                    <a:pt x="441" y="51"/>
                  </a:cubicBezTo>
                  <a:cubicBezTo>
                    <a:pt x="392" y="22"/>
                    <a:pt x="335" y="1"/>
                    <a:pt x="27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2775625" y="1831400"/>
              <a:ext cx="17600" cy="17500"/>
            </a:xfrm>
            <a:custGeom>
              <a:avLst/>
              <a:gdLst/>
              <a:ahLst/>
              <a:cxnLst/>
              <a:rect l="l" t="t" r="r" b="b"/>
              <a:pathLst>
                <a:path w="704" h="700" extrusionOk="0">
                  <a:moveTo>
                    <a:pt x="287" y="1"/>
                  </a:moveTo>
                  <a:cubicBezTo>
                    <a:pt x="271" y="1"/>
                    <a:pt x="255" y="3"/>
                    <a:pt x="239" y="9"/>
                  </a:cubicBezTo>
                  <a:cubicBezTo>
                    <a:pt x="132" y="21"/>
                    <a:pt x="60" y="104"/>
                    <a:pt x="48" y="199"/>
                  </a:cubicBezTo>
                  <a:cubicBezTo>
                    <a:pt x="1" y="402"/>
                    <a:pt x="191" y="699"/>
                    <a:pt x="429" y="699"/>
                  </a:cubicBezTo>
                  <a:cubicBezTo>
                    <a:pt x="703" y="699"/>
                    <a:pt x="679" y="306"/>
                    <a:pt x="584" y="152"/>
                  </a:cubicBezTo>
                  <a:cubicBezTo>
                    <a:pt x="537" y="104"/>
                    <a:pt x="489" y="80"/>
                    <a:pt x="441" y="56"/>
                  </a:cubicBezTo>
                  <a:cubicBezTo>
                    <a:pt x="395" y="29"/>
                    <a:pt x="342" y="1"/>
                    <a:pt x="28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2989950" y="2274875"/>
              <a:ext cx="61725" cy="34275"/>
            </a:xfrm>
            <a:custGeom>
              <a:avLst/>
              <a:gdLst/>
              <a:ahLst/>
              <a:cxnLst/>
              <a:rect l="l" t="t" r="r" b="b"/>
              <a:pathLst>
                <a:path w="2469" h="1371" extrusionOk="0">
                  <a:moveTo>
                    <a:pt x="363" y="0"/>
                  </a:moveTo>
                  <a:cubicBezTo>
                    <a:pt x="313" y="0"/>
                    <a:pt x="264" y="4"/>
                    <a:pt x="215" y="10"/>
                  </a:cubicBezTo>
                  <a:cubicBezTo>
                    <a:pt x="7" y="33"/>
                    <a:pt x="1" y="368"/>
                    <a:pt x="205" y="368"/>
                  </a:cubicBezTo>
                  <a:cubicBezTo>
                    <a:pt x="212" y="368"/>
                    <a:pt x="219" y="368"/>
                    <a:pt x="227" y="367"/>
                  </a:cubicBezTo>
                  <a:cubicBezTo>
                    <a:pt x="274" y="359"/>
                    <a:pt x="320" y="355"/>
                    <a:pt x="366" y="355"/>
                  </a:cubicBezTo>
                  <a:cubicBezTo>
                    <a:pt x="596" y="355"/>
                    <a:pt x="802" y="456"/>
                    <a:pt x="941" y="665"/>
                  </a:cubicBezTo>
                  <a:cubicBezTo>
                    <a:pt x="1024" y="796"/>
                    <a:pt x="1072" y="927"/>
                    <a:pt x="1191" y="1034"/>
                  </a:cubicBezTo>
                  <a:cubicBezTo>
                    <a:pt x="1465" y="1248"/>
                    <a:pt x="1834" y="1165"/>
                    <a:pt x="2120" y="1343"/>
                  </a:cubicBezTo>
                  <a:cubicBezTo>
                    <a:pt x="2149" y="1362"/>
                    <a:pt x="2179" y="1370"/>
                    <a:pt x="2208" y="1370"/>
                  </a:cubicBezTo>
                  <a:cubicBezTo>
                    <a:pt x="2360" y="1370"/>
                    <a:pt x="2469" y="1134"/>
                    <a:pt x="2298" y="1034"/>
                  </a:cubicBezTo>
                  <a:cubicBezTo>
                    <a:pt x="2120" y="927"/>
                    <a:pt x="1953" y="903"/>
                    <a:pt x="1762" y="855"/>
                  </a:cubicBezTo>
                  <a:cubicBezTo>
                    <a:pt x="1596" y="832"/>
                    <a:pt x="1477" y="808"/>
                    <a:pt x="1346" y="665"/>
                  </a:cubicBezTo>
                  <a:cubicBezTo>
                    <a:pt x="1286" y="593"/>
                    <a:pt x="1239" y="474"/>
                    <a:pt x="1179" y="391"/>
                  </a:cubicBezTo>
                  <a:cubicBezTo>
                    <a:pt x="983" y="133"/>
                    <a:pt x="680" y="0"/>
                    <a:pt x="36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3137525" y="2341500"/>
              <a:ext cx="21350" cy="64025"/>
            </a:xfrm>
            <a:custGeom>
              <a:avLst/>
              <a:gdLst/>
              <a:ahLst/>
              <a:cxnLst/>
              <a:rect l="l" t="t" r="r" b="b"/>
              <a:pathLst>
                <a:path w="854" h="2561" extrusionOk="0">
                  <a:moveTo>
                    <a:pt x="263" y="1"/>
                  </a:moveTo>
                  <a:cubicBezTo>
                    <a:pt x="136" y="1"/>
                    <a:pt x="0" y="190"/>
                    <a:pt x="122" y="322"/>
                  </a:cubicBezTo>
                  <a:cubicBezTo>
                    <a:pt x="289" y="488"/>
                    <a:pt x="396" y="726"/>
                    <a:pt x="336" y="976"/>
                  </a:cubicBezTo>
                  <a:cubicBezTo>
                    <a:pt x="289" y="1155"/>
                    <a:pt x="181" y="1286"/>
                    <a:pt x="169" y="1465"/>
                  </a:cubicBezTo>
                  <a:cubicBezTo>
                    <a:pt x="158" y="1810"/>
                    <a:pt x="455" y="2060"/>
                    <a:pt x="479" y="2381"/>
                  </a:cubicBezTo>
                  <a:cubicBezTo>
                    <a:pt x="497" y="2497"/>
                    <a:pt x="600" y="2560"/>
                    <a:pt x="691" y="2560"/>
                  </a:cubicBezTo>
                  <a:cubicBezTo>
                    <a:pt x="778" y="2560"/>
                    <a:pt x="854" y="2503"/>
                    <a:pt x="836" y="2381"/>
                  </a:cubicBezTo>
                  <a:cubicBezTo>
                    <a:pt x="812" y="2191"/>
                    <a:pt x="753" y="2036"/>
                    <a:pt x="658" y="1846"/>
                  </a:cubicBezTo>
                  <a:cubicBezTo>
                    <a:pt x="574" y="1667"/>
                    <a:pt x="527" y="1595"/>
                    <a:pt x="574" y="1393"/>
                  </a:cubicBezTo>
                  <a:cubicBezTo>
                    <a:pt x="598" y="1250"/>
                    <a:pt x="646" y="1131"/>
                    <a:pt x="681" y="1000"/>
                  </a:cubicBezTo>
                  <a:cubicBezTo>
                    <a:pt x="753" y="643"/>
                    <a:pt x="622" y="298"/>
                    <a:pt x="360" y="48"/>
                  </a:cubicBezTo>
                  <a:cubicBezTo>
                    <a:pt x="332" y="15"/>
                    <a:pt x="298" y="1"/>
                    <a:pt x="26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2731250" y="2211100"/>
              <a:ext cx="66025" cy="25100"/>
            </a:xfrm>
            <a:custGeom>
              <a:avLst/>
              <a:gdLst/>
              <a:ahLst/>
              <a:cxnLst/>
              <a:rect l="l" t="t" r="r" b="b"/>
              <a:pathLst>
                <a:path w="2641" h="1004" extrusionOk="0">
                  <a:moveTo>
                    <a:pt x="2383" y="1"/>
                  </a:moveTo>
                  <a:cubicBezTo>
                    <a:pt x="2342" y="1"/>
                    <a:pt x="2300" y="19"/>
                    <a:pt x="2264" y="61"/>
                  </a:cubicBezTo>
                  <a:cubicBezTo>
                    <a:pt x="2123" y="244"/>
                    <a:pt x="1934" y="350"/>
                    <a:pt x="1704" y="350"/>
                  </a:cubicBezTo>
                  <a:cubicBezTo>
                    <a:pt x="1681" y="350"/>
                    <a:pt x="1657" y="349"/>
                    <a:pt x="1633" y="346"/>
                  </a:cubicBezTo>
                  <a:cubicBezTo>
                    <a:pt x="1442" y="324"/>
                    <a:pt x="1294" y="238"/>
                    <a:pt x="1108" y="238"/>
                  </a:cubicBezTo>
                  <a:cubicBezTo>
                    <a:pt x="1097" y="238"/>
                    <a:pt x="1085" y="239"/>
                    <a:pt x="1073" y="239"/>
                  </a:cubicBezTo>
                  <a:cubicBezTo>
                    <a:pt x="752" y="287"/>
                    <a:pt x="526" y="585"/>
                    <a:pt x="216" y="644"/>
                  </a:cubicBezTo>
                  <a:cubicBezTo>
                    <a:pt x="1" y="678"/>
                    <a:pt x="77" y="1004"/>
                    <a:pt x="290" y="1004"/>
                  </a:cubicBezTo>
                  <a:cubicBezTo>
                    <a:pt x="301" y="1004"/>
                    <a:pt x="312" y="1003"/>
                    <a:pt x="323" y="1001"/>
                  </a:cubicBezTo>
                  <a:cubicBezTo>
                    <a:pt x="514" y="954"/>
                    <a:pt x="657" y="858"/>
                    <a:pt x="835" y="751"/>
                  </a:cubicBezTo>
                  <a:cubicBezTo>
                    <a:pt x="958" y="677"/>
                    <a:pt x="1064" y="652"/>
                    <a:pt x="1170" y="652"/>
                  </a:cubicBezTo>
                  <a:cubicBezTo>
                    <a:pt x="1301" y="652"/>
                    <a:pt x="1433" y="689"/>
                    <a:pt x="1597" y="716"/>
                  </a:cubicBezTo>
                  <a:cubicBezTo>
                    <a:pt x="1634" y="719"/>
                    <a:pt x="1672" y="721"/>
                    <a:pt x="1708" y="721"/>
                  </a:cubicBezTo>
                  <a:cubicBezTo>
                    <a:pt x="2035" y="721"/>
                    <a:pt x="2336" y="579"/>
                    <a:pt x="2550" y="323"/>
                  </a:cubicBezTo>
                  <a:cubicBezTo>
                    <a:pt x="2641" y="186"/>
                    <a:pt x="2516" y="1"/>
                    <a:pt x="238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2995600" y="2149125"/>
              <a:ext cx="24425" cy="20725"/>
            </a:xfrm>
            <a:custGeom>
              <a:avLst/>
              <a:gdLst/>
              <a:ahLst/>
              <a:cxnLst/>
              <a:rect l="l" t="t" r="r" b="b"/>
              <a:pathLst>
                <a:path w="977" h="829" extrusionOk="0">
                  <a:moveTo>
                    <a:pt x="387" y="1"/>
                  </a:moveTo>
                  <a:cubicBezTo>
                    <a:pt x="255" y="1"/>
                    <a:pt x="132" y="51"/>
                    <a:pt x="60" y="170"/>
                  </a:cubicBezTo>
                  <a:cubicBezTo>
                    <a:pt x="1" y="289"/>
                    <a:pt x="1" y="420"/>
                    <a:pt x="60" y="539"/>
                  </a:cubicBezTo>
                  <a:cubicBezTo>
                    <a:pt x="108" y="623"/>
                    <a:pt x="179" y="682"/>
                    <a:pt x="251" y="718"/>
                  </a:cubicBezTo>
                  <a:cubicBezTo>
                    <a:pt x="347" y="785"/>
                    <a:pt x="463" y="829"/>
                    <a:pt x="577" y="829"/>
                  </a:cubicBezTo>
                  <a:cubicBezTo>
                    <a:pt x="645" y="829"/>
                    <a:pt x="712" y="813"/>
                    <a:pt x="774" y="778"/>
                  </a:cubicBezTo>
                  <a:cubicBezTo>
                    <a:pt x="941" y="694"/>
                    <a:pt x="977" y="444"/>
                    <a:pt x="893" y="277"/>
                  </a:cubicBezTo>
                  <a:cubicBezTo>
                    <a:pt x="801" y="113"/>
                    <a:pt x="584" y="1"/>
                    <a:pt x="38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2936375" y="2321275"/>
              <a:ext cx="24725" cy="20500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395" y="1"/>
                  </a:moveTo>
                  <a:cubicBezTo>
                    <a:pt x="260" y="1"/>
                    <a:pt x="132" y="50"/>
                    <a:pt x="60" y="166"/>
                  </a:cubicBezTo>
                  <a:cubicBezTo>
                    <a:pt x="0" y="285"/>
                    <a:pt x="0" y="416"/>
                    <a:pt x="60" y="535"/>
                  </a:cubicBezTo>
                  <a:cubicBezTo>
                    <a:pt x="107" y="607"/>
                    <a:pt x="179" y="666"/>
                    <a:pt x="250" y="714"/>
                  </a:cubicBezTo>
                  <a:cubicBezTo>
                    <a:pt x="346" y="780"/>
                    <a:pt x="461" y="819"/>
                    <a:pt x="574" y="819"/>
                  </a:cubicBezTo>
                  <a:cubicBezTo>
                    <a:pt x="643" y="819"/>
                    <a:pt x="711" y="805"/>
                    <a:pt x="774" y="773"/>
                  </a:cubicBezTo>
                  <a:cubicBezTo>
                    <a:pt x="941" y="678"/>
                    <a:pt x="988" y="428"/>
                    <a:pt x="893" y="261"/>
                  </a:cubicBezTo>
                  <a:cubicBezTo>
                    <a:pt x="808" y="106"/>
                    <a:pt x="593" y="1"/>
                    <a:pt x="39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2800625" y="2275075"/>
              <a:ext cx="16700" cy="14225"/>
            </a:xfrm>
            <a:custGeom>
              <a:avLst/>
              <a:gdLst/>
              <a:ahLst/>
              <a:cxnLst/>
              <a:rect l="l" t="t" r="r" b="b"/>
              <a:pathLst>
                <a:path w="668" h="569" extrusionOk="0">
                  <a:moveTo>
                    <a:pt x="277" y="0"/>
                  </a:moveTo>
                  <a:cubicBezTo>
                    <a:pt x="185" y="0"/>
                    <a:pt x="98" y="39"/>
                    <a:pt x="49" y="133"/>
                  </a:cubicBezTo>
                  <a:cubicBezTo>
                    <a:pt x="1" y="204"/>
                    <a:pt x="1" y="312"/>
                    <a:pt x="49" y="383"/>
                  </a:cubicBezTo>
                  <a:cubicBezTo>
                    <a:pt x="72" y="431"/>
                    <a:pt x="132" y="478"/>
                    <a:pt x="180" y="502"/>
                  </a:cubicBezTo>
                  <a:cubicBezTo>
                    <a:pt x="240" y="540"/>
                    <a:pt x="325" y="568"/>
                    <a:pt x="407" y="568"/>
                  </a:cubicBezTo>
                  <a:cubicBezTo>
                    <a:pt x="453" y="568"/>
                    <a:pt x="498" y="559"/>
                    <a:pt x="537" y="538"/>
                  </a:cubicBezTo>
                  <a:cubicBezTo>
                    <a:pt x="644" y="466"/>
                    <a:pt x="668" y="300"/>
                    <a:pt x="608" y="181"/>
                  </a:cubicBezTo>
                  <a:cubicBezTo>
                    <a:pt x="546" y="76"/>
                    <a:pt x="406" y="0"/>
                    <a:pt x="27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2915525" y="2412550"/>
              <a:ext cx="24725" cy="20725"/>
            </a:xfrm>
            <a:custGeom>
              <a:avLst/>
              <a:gdLst/>
              <a:ahLst/>
              <a:cxnLst/>
              <a:rect l="l" t="t" r="r" b="b"/>
              <a:pathLst>
                <a:path w="989" h="829" extrusionOk="0">
                  <a:moveTo>
                    <a:pt x="385" y="1"/>
                  </a:moveTo>
                  <a:cubicBezTo>
                    <a:pt x="251" y="1"/>
                    <a:pt x="127" y="51"/>
                    <a:pt x="60" y="170"/>
                  </a:cubicBezTo>
                  <a:cubicBezTo>
                    <a:pt x="1" y="289"/>
                    <a:pt x="1" y="420"/>
                    <a:pt x="60" y="539"/>
                  </a:cubicBezTo>
                  <a:cubicBezTo>
                    <a:pt x="108" y="623"/>
                    <a:pt x="179" y="682"/>
                    <a:pt x="251" y="718"/>
                  </a:cubicBezTo>
                  <a:cubicBezTo>
                    <a:pt x="348" y="785"/>
                    <a:pt x="463" y="829"/>
                    <a:pt x="577" y="829"/>
                  </a:cubicBezTo>
                  <a:cubicBezTo>
                    <a:pt x="645" y="829"/>
                    <a:pt x="712" y="813"/>
                    <a:pt x="775" y="778"/>
                  </a:cubicBezTo>
                  <a:cubicBezTo>
                    <a:pt x="941" y="694"/>
                    <a:pt x="989" y="444"/>
                    <a:pt x="894" y="277"/>
                  </a:cubicBezTo>
                  <a:cubicBezTo>
                    <a:pt x="808" y="113"/>
                    <a:pt x="586" y="1"/>
                    <a:pt x="38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3082225" y="2229725"/>
              <a:ext cx="15800" cy="13425"/>
            </a:xfrm>
            <a:custGeom>
              <a:avLst/>
              <a:gdLst/>
              <a:ahLst/>
              <a:cxnLst/>
              <a:rect l="l" t="t" r="r" b="b"/>
              <a:pathLst>
                <a:path w="632" h="537" extrusionOk="0">
                  <a:moveTo>
                    <a:pt x="257" y="0"/>
                  </a:moveTo>
                  <a:cubicBezTo>
                    <a:pt x="171" y="0"/>
                    <a:pt x="92" y="34"/>
                    <a:pt x="48" y="113"/>
                  </a:cubicBezTo>
                  <a:cubicBezTo>
                    <a:pt x="0" y="185"/>
                    <a:pt x="0" y="280"/>
                    <a:pt x="48" y="352"/>
                  </a:cubicBezTo>
                  <a:cubicBezTo>
                    <a:pt x="72" y="411"/>
                    <a:pt x="119" y="447"/>
                    <a:pt x="167" y="471"/>
                  </a:cubicBezTo>
                  <a:cubicBezTo>
                    <a:pt x="220" y="509"/>
                    <a:pt x="298" y="537"/>
                    <a:pt x="371" y="537"/>
                  </a:cubicBezTo>
                  <a:cubicBezTo>
                    <a:pt x="413" y="537"/>
                    <a:pt x="454" y="528"/>
                    <a:pt x="488" y="506"/>
                  </a:cubicBezTo>
                  <a:cubicBezTo>
                    <a:pt x="596" y="435"/>
                    <a:pt x="631" y="280"/>
                    <a:pt x="572" y="173"/>
                  </a:cubicBezTo>
                  <a:cubicBezTo>
                    <a:pt x="509" y="68"/>
                    <a:pt x="377" y="0"/>
                    <a:pt x="25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3028050" y="2379750"/>
              <a:ext cx="15500" cy="13300"/>
            </a:xfrm>
            <a:custGeom>
              <a:avLst/>
              <a:gdLst/>
              <a:ahLst/>
              <a:cxnLst/>
              <a:rect l="l" t="t" r="r" b="b"/>
              <a:pathLst>
                <a:path w="620" h="532" extrusionOk="0">
                  <a:moveTo>
                    <a:pt x="245" y="0"/>
                  </a:moveTo>
                  <a:cubicBezTo>
                    <a:pt x="160" y="0"/>
                    <a:pt x="80" y="34"/>
                    <a:pt x="36" y="113"/>
                  </a:cubicBezTo>
                  <a:cubicBezTo>
                    <a:pt x="0" y="185"/>
                    <a:pt x="0" y="280"/>
                    <a:pt x="36" y="351"/>
                  </a:cubicBezTo>
                  <a:cubicBezTo>
                    <a:pt x="72" y="411"/>
                    <a:pt x="119" y="446"/>
                    <a:pt x="155" y="470"/>
                  </a:cubicBezTo>
                  <a:cubicBezTo>
                    <a:pt x="215" y="508"/>
                    <a:pt x="290" y="531"/>
                    <a:pt x="364" y="531"/>
                  </a:cubicBezTo>
                  <a:cubicBezTo>
                    <a:pt x="407" y="531"/>
                    <a:pt x="449" y="524"/>
                    <a:pt x="488" y="506"/>
                  </a:cubicBezTo>
                  <a:cubicBezTo>
                    <a:pt x="596" y="423"/>
                    <a:pt x="619" y="280"/>
                    <a:pt x="560" y="173"/>
                  </a:cubicBezTo>
                  <a:cubicBezTo>
                    <a:pt x="497" y="68"/>
                    <a:pt x="365" y="0"/>
                    <a:pt x="245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2755975" y="2323250"/>
              <a:ext cx="24450" cy="20725"/>
            </a:xfrm>
            <a:custGeom>
              <a:avLst/>
              <a:gdLst/>
              <a:ahLst/>
              <a:cxnLst/>
              <a:rect l="l" t="t" r="r" b="b"/>
              <a:pathLst>
                <a:path w="978" h="829" extrusionOk="0">
                  <a:moveTo>
                    <a:pt x="382" y="1"/>
                  </a:moveTo>
                  <a:cubicBezTo>
                    <a:pt x="250" y="1"/>
                    <a:pt x="127" y="51"/>
                    <a:pt x="61" y="170"/>
                  </a:cubicBezTo>
                  <a:cubicBezTo>
                    <a:pt x="1" y="290"/>
                    <a:pt x="1" y="421"/>
                    <a:pt x="61" y="540"/>
                  </a:cubicBezTo>
                  <a:cubicBezTo>
                    <a:pt x="108" y="623"/>
                    <a:pt x="180" y="682"/>
                    <a:pt x="251" y="718"/>
                  </a:cubicBezTo>
                  <a:cubicBezTo>
                    <a:pt x="348" y="785"/>
                    <a:pt x="463" y="829"/>
                    <a:pt x="577" y="829"/>
                  </a:cubicBezTo>
                  <a:cubicBezTo>
                    <a:pt x="645" y="829"/>
                    <a:pt x="713" y="813"/>
                    <a:pt x="775" y="778"/>
                  </a:cubicBezTo>
                  <a:cubicBezTo>
                    <a:pt x="942" y="694"/>
                    <a:pt x="977" y="444"/>
                    <a:pt x="894" y="278"/>
                  </a:cubicBezTo>
                  <a:cubicBezTo>
                    <a:pt x="801" y="114"/>
                    <a:pt x="580" y="1"/>
                    <a:pt x="38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3149500" y="2260300"/>
              <a:ext cx="35425" cy="19600"/>
            </a:xfrm>
            <a:custGeom>
              <a:avLst/>
              <a:gdLst/>
              <a:ahLst/>
              <a:cxnLst/>
              <a:rect l="l" t="t" r="r" b="b"/>
              <a:pathLst>
                <a:path w="1417" h="784" extrusionOk="0">
                  <a:moveTo>
                    <a:pt x="713" y="0"/>
                  </a:moveTo>
                  <a:cubicBezTo>
                    <a:pt x="533" y="0"/>
                    <a:pt x="362" y="42"/>
                    <a:pt x="262" y="164"/>
                  </a:cubicBezTo>
                  <a:cubicBezTo>
                    <a:pt x="0" y="462"/>
                    <a:pt x="381" y="772"/>
                    <a:pt x="655" y="783"/>
                  </a:cubicBezTo>
                  <a:cubicBezTo>
                    <a:pt x="663" y="784"/>
                    <a:pt x="672" y="784"/>
                    <a:pt x="680" y="784"/>
                  </a:cubicBezTo>
                  <a:cubicBezTo>
                    <a:pt x="958" y="784"/>
                    <a:pt x="1231" y="598"/>
                    <a:pt x="1369" y="367"/>
                  </a:cubicBezTo>
                  <a:cubicBezTo>
                    <a:pt x="1405" y="319"/>
                    <a:pt x="1417" y="295"/>
                    <a:pt x="1417" y="248"/>
                  </a:cubicBezTo>
                  <a:cubicBezTo>
                    <a:pt x="1417" y="176"/>
                    <a:pt x="1345" y="129"/>
                    <a:pt x="1274" y="105"/>
                  </a:cubicBezTo>
                  <a:cubicBezTo>
                    <a:pt x="1135" y="54"/>
                    <a:pt x="918" y="0"/>
                    <a:pt x="71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2799750" y="2405850"/>
              <a:ext cx="30375" cy="16950"/>
            </a:xfrm>
            <a:custGeom>
              <a:avLst/>
              <a:gdLst/>
              <a:ahLst/>
              <a:cxnLst/>
              <a:rect l="l" t="t" r="r" b="b"/>
              <a:pathLst>
                <a:path w="1215" h="678" extrusionOk="0">
                  <a:moveTo>
                    <a:pt x="585" y="0"/>
                  </a:moveTo>
                  <a:cubicBezTo>
                    <a:pt x="436" y="0"/>
                    <a:pt x="297" y="36"/>
                    <a:pt x="215" y="141"/>
                  </a:cubicBezTo>
                  <a:cubicBezTo>
                    <a:pt x="0" y="391"/>
                    <a:pt x="310" y="676"/>
                    <a:pt x="572" y="676"/>
                  </a:cubicBezTo>
                  <a:cubicBezTo>
                    <a:pt x="580" y="677"/>
                    <a:pt x="589" y="677"/>
                    <a:pt x="597" y="677"/>
                  </a:cubicBezTo>
                  <a:cubicBezTo>
                    <a:pt x="827" y="677"/>
                    <a:pt x="1053" y="526"/>
                    <a:pt x="1179" y="319"/>
                  </a:cubicBezTo>
                  <a:cubicBezTo>
                    <a:pt x="1191" y="295"/>
                    <a:pt x="1215" y="248"/>
                    <a:pt x="1215" y="212"/>
                  </a:cubicBezTo>
                  <a:cubicBezTo>
                    <a:pt x="1191" y="153"/>
                    <a:pt x="1131" y="117"/>
                    <a:pt x="1072" y="93"/>
                  </a:cubicBezTo>
                  <a:cubicBezTo>
                    <a:pt x="944" y="48"/>
                    <a:pt x="758" y="0"/>
                    <a:pt x="585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3080625" y="2126175"/>
              <a:ext cx="18875" cy="15175"/>
            </a:xfrm>
            <a:custGeom>
              <a:avLst/>
              <a:gdLst/>
              <a:ahLst/>
              <a:cxnLst/>
              <a:rect l="l" t="t" r="r" b="b"/>
              <a:pathLst>
                <a:path w="755" h="607" extrusionOk="0">
                  <a:moveTo>
                    <a:pt x="459" y="1"/>
                  </a:moveTo>
                  <a:cubicBezTo>
                    <a:pt x="274" y="1"/>
                    <a:pt x="47" y="160"/>
                    <a:pt x="17" y="362"/>
                  </a:cubicBezTo>
                  <a:cubicBezTo>
                    <a:pt x="1" y="530"/>
                    <a:pt x="177" y="606"/>
                    <a:pt x="342" y="606"/>
                  </a:cubicBezTo>
                  <a:cubicBezTo>
                    <a:pt x="423" y="606"/>
                    <a:pt x="501" y="588"/>
                    <a:pt x="552" y="553"/>
                  </a:cubicBezTo>
                  <a:cubicBezTo>
                    <a:pt x="600" y="529"/>
                    <a:pt x="648" y="481"/>
                    <a:pt x="671" y="433"/>
                  </a:cubicBezTo>
                  <a:cubicBezTo>
                    <a:pt x="719" y="374"/>
                    <a:pt x="755" y="303"/>
                    <a:pt x="731" y="231"/>
                  </a:cubicBezTo>
                  <a:cubicBezTo>
                    <a:pt x="719" y="124"/>
                    <a:pt x="648" y="52"/>
                    <a:pt x="552" y="17"/>
                  </a:cubicBezTo>
                  <a:cubicBezTo>
                    <a:pt x="523" y="6"/>
                    <a:pt x="492" y="1"/>
                    <a:pt x="45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2909475" y="2529325"/>
              <a:ext cx="18875" cy="15050"/>
            </a:xfrm>
            <a:custGeom>
              <a:avLst/>
              <a:gdLst/>
              <a:ahLst/>
              <a:cxnLst/>
              <a:rect l="l" t="t" r="r" b="b"/>
              <a:pathLst>
                <a:path w="755" h="602" extrusionOk="0">
                  <a:moveTo>
                    <a:pt x="467" y="0"/>
                  </a:moveTo>
                  <a:cubicBezTo>
                    <a:pt x="273" y="0"/>
                    <a:pt x="37" y="161"/>
                    <a:pt x="17" y="357"/>
                  </a:cubicBezTo>
                  <a:cubicBezTo>
                    <a:pt x="1" y="525"/>
                    <a:pt x="177" y="601"/>
                    <a:pt x="342" y="601"/>
                  </a:cubicBezTo>
                  <a:cubicBezTo>
                    <a:pt x="423" y="601"/>
                    <a:pt x="501" y="583"/>
                    <a:pt x="552" y="548"/>
                  </a:cubicBezTo>
                  <a:cubicBezTo>
                    <a:pt x="600" y="512"/>
                    <a:pt x="648" y="476"/>
                    <a:pt x="671" y="429"/>
                  </a:cubicBezTo>
                  <a:cubicBezTo>
                    <a:pt x="719" y="369"/>
                    <a:pt x="755" y="298"/>
                    <a:pt x="731" y="214"/>
                  </a:cubicBezTo>
                  <a:cubicBezTo>
                    <a:pt x="719" y="119"/>
                    <a:pt x="648" y="36"/>
                    <a:pt x="552" y="12"/>
                  </a:cubicBezTo>
                  <a:cubicBezTo>
                    <a:pt x="526" y="4"/>
                    <a:pt x="497" y="0"/>
                    <a:pt x="46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2897575" y="2162000"/>
              <a:ext cx="18875" cy="15075"/>
            </a:xfrm>
            <a:custGeom>
              <a:avLst/>
              <a:gdLst/>
              <a:ahLst/>
              <a:cxnLst/>
              <a:rect l="l" t="t" r="r" b="b"/>
              <a:pathLst>
                <a:path w="755" h="603" extrusionOk="0">
                  <a:moveTo>
                    <a:pt x="467" y="1"/>
                  </a:moveTo>
                  <a:cubicBezTo>
                    <a:pt x="273" y="1"/>
                    <a:pt x="37" y="161"/>
                    <a:pt x="16" y="358"/>
                  </a:cubicBezTo>
                  <a:cubicBezTo>
                    <a:pt x="0" y="525"/>
                    <a:pt x="177" y="602"/>
                    <a:pt x="342" y="602"/>
                  </a:cubicBezTo>
                  <a:cubicBezTo>
                    <a:pt x="423" y="602"/>
                    <a:pt x="501" y="584"/>
                    <a:pt x="552" y="548"/>
                  </a:cubicBezTo>
                  <a:cubicBezTo>
                    <a:pt x="600" y="524"/>
                    <a:pt x="647" y="477"/>
                    <a:pt x="671" y="429"/>
                  </a:cubicBezTo>
                  <a:cubicBezTo>
                    <a:pt x="719" y="370"/>
                    <a:pt x="754" y="298"/>
                    <a:pt x="731" y="227"/>
                  </a:cubicBezTo>
                  <a:cubicBezTo>
                    <a:pt x="719" y="120"/>
                    <a:pt x="647" y="48"/>
                    <a:pt x="552" y="13"/>
                  </a:cubicBezTo>
                  <a:cubicBezTo>
                    <a:pt x="525" y="5"/>
                    <a:pt x="497" y="1"/>
                    <a:pt x="46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2870475" y="1985575"/>
              <a:ext cx="18600" cy="14975"/>
            </a:xfrm>
            <a:custGeom>
              <a:avLst/>
              <a:gdLst/>
              <a:ahLst/>
              <a:cxnLst/>
              <a:rect l="l" t="t" r="r" b="b"/>
              <a:pathLst>
                <a:path w="744" h="599" extrusionOk="0">
                  <a:moveTo>
                    <a:pt x="447" y="0"/>
                  </a:moveTo>
                  <a:cubicBezTo>
                    <a:pt x="265" y="0"/>
                    <a:pt x="46" y="157"/>
                    <a:pt x="17" y="354"/>
                  </a:cubicBezTo>
                  <a:cubicBezTo>
                    <a:pt x="1" y="522"/>
                    <a:pt x="172" y="599"/>
                    <a:pt x="337" y="599"/>
                  </a:cubicBezTo>
                  <a:cubicBezTo>
                    <a:pt x="418" y="599"/>
                    <a:pt x="498" y="580"/>
                    <a:pt x="553" y="545"/>
                  </a:cubicBezTo>
                  <a:cubicBezTo>
                    <a:pt x="600" y="521"/>
                    <a:pt x="648" y="473"/>
                    <a:pt x="672" y="426"/>
                  </a:cubicBezTo>
                  <a:cubicBezTo>
                    <a:pt x="719" y="366"/>
                    <a:pt x="743" y="295"/>
                    <a:pt x="731" y="223"/>
                  </a:cubicBezTo>
                  <a:cubicBezTo>
                    <a:pt x="719" y="116"/>
                    <a:pt x="648" y="45"/>
                    <a:pt x="553" y="21"/>
                  </a:cubicBezTo>
                  <a:cubicBezTo>
                    <a:pt x="520" y="7"/>
                    <a:pt x="484" y="0"/>
                    <a:pt x="44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2861550" y="2214400"/>
              <a:ext cx="18575" cy="15050"/>
            </a:xfrm>
            <a:custGeom>
              <a:avLst/>
              <a:gdLst/>
              <a:ahLst/>
              <a:cxnLst/>
              <a:rect l="l" t="t" r="r" b="b"/>
              <a:pathLst>
                <a:path w="743" h="602" extrusionOk="0">
                  <a:moveTo>
                    <a:pt x="471" y="0"/>
                  </a:moveTo>
                  <a:cubicBezTo>
                    <a:pt x="279" y="0"/>
                    <a:pt x="27" y="161"/>
                    <a:pt x="17" y="357"/>
                  </a:cubicBezTo>
                  <a:cubicBezTo>
                    <a:pt x="1" y="525"/>
                    <a:pt x="172" y="602"/>
                    <a:pt x="337" y="602"/>
                  </a:cubicBezTo>
                  <a:cubicBezTo>
                    <a:pt x="418" y="602"/>
                    <a:pt x="497" y="583"/>
                    <a:pt x="552" y="548"/>
                  </a:cubicBezTo>
                  <a:cubicBezTo>
                    <a:pt x="600" y="524"/>
                    <a:pt x="648" y="476"/>
                    <a:pt x="671" y="429"/>
                  </a:cubicBezTo>
                  <a:cubicBezTo>
                    <a:pt x="719" y="369"/>
                    <a:pt x="743" y="298"/>
                    <a:pt x="731" y="226"/>
                  </a:cubicBezTo>
                  <a:cubicBezTo>
                    <a:pt x="719" y="119"/>
                    <a:pt x="648" y="48"/>
                    <a:pt x="552" y="12"/>
                  </a:cubicBezTo>
                  <a:cubicBezTo>
                    <a:pt x="527" y="4"/>
                    <a:pt x="500" y="0"/>
                    <a:pt x="471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2862550" y="1825350"/>
              <a:ext cx="18775" cy="14925"/>
            </a:xfrm>
            <a:custGeom>
              <a:avLst/>
              <a:gdLst/>
              <a:ahLst/>
              <a:cxnLst/>
              <a:rect l="l" t="t" r="r" b="b"/>
              <a:pathLst>
                <a:path w="751" h="597" extrusionOk="0">
                  <a:moveTo>
                    <a:pt x="478" y="1"/>
                  </a:moveTo>
                  <a:cubicBezTo>
                    <a:pt x="290" y="1"/>
                    <a:pt x="45" y="160"/>
                    <a:pt x="24" y="346"/>
                  </a:cubicBezTo>
                  <a:cubicBezTo>
                    <a:pt x="0" y="523"/>
                    <a:pt x="177" y="596"/>
                    <a:pt x="345" y="596"/>
                  </a:cubicBezTo>
                  <a:cubicBezTo>
                    <a:pt x="426" y="596"/>
                    <a:pt x="506" y="579"/>
                    <a:pt x="560" y="548"/>
                  </a:cubicBezTo>
                  <a:cubicBezTo>
                    <a:pt x="608" y="513"/>
                    <a:pt x="643" y="477"/>
                    <a:pt x="679" y="429"/>
                  </a:cubicBezTo>
                  <a:cubicBezTo>
                    <a:pt x="727" y="370"/>
                    <a:pt x="751" y="298"/>
                    <a:pt x="739" y="215"/>
                  </a:cubicBezTo>
                  <a:cubicBezTo>
                    <a:pt x="727" y="120"/>
                    <a:pt x="643" y="36"/>
                    <a:pt x="560" y="13"/>
                  </a:cubicBezTo>
                  <a:cubicBezTo>
                    <a:pt x="535" y="5"/>
                    <a:pt x="507" y="1"/>
                    <a:pt x="478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2673225" y="2220350"/>
              <a:ext cx="18800" cy="15050"/>
            </a:xfrm>
            <a:custGeom>
              <a:avLst/>
              <a:gdLst/>
              <a:ahLst/>
              <a:cxnLst/>
              <a:rect l="l" t="t" r="r" b="b"/>
              <a:pathLst>
                <a:path w="752" h="602" extrusionOk="0">
                  <a:moveTo>
                    <a:pt x="475" y="1"/>
                  </a:moveTo>
                  <a:cubicBezTo>
                    <a:pt x="279" y="1"/>
                    <a:pt x="35" y="161"/>
                    <a:pt x="25" y="357"/>
                  </a:cubicBezTo>
                  <a:cubicBezTo>
                    <a:pt x="1" y="525"/>
                    <a:pt x="175" y="602"/>
                    <a:pt x="343" y="602"/>
                  </a:cubicBezTo>
                  <a:cubicBezTo>
                    <a:pt x="425" y="602"/>
                    <a:pt x="506" y="583"/>
                    <a:pt x="561" y="548"/>
                  </a:cubicBezTo>
                  <a:cubicBezTo>
                    <a:pt x="596" y="524"/>
                    <a:pt x="644" y="476"/>
                    <a:pt x="680" y="429"/>
                  </a:cubicBezTo>
                  <a:cubicBezTo>
                    <a:pt x="715" y="369"/>
                    <a:pt x="751" y="298"/>
                    <a:pt x="739" y="226"/>
                  </a:cubicBezTo>
                  <a:cubicBezTo>
                    <a:pt x="715" y="119"/>
                    <a:pt x="644" y="48"/>
                    <a:pt x="561" y="12"/>
                  </a:cubicBezTo>
                  <a:cubicBezTo>
                    <a:pt x="534" y="4"/>
                    <a:pt x="505" y="1"/>
                    <a:pt x="47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2953025" y="2221550"/>
              <a:ext cx="18775" cy="15050"/>
            </a:xfrm>
            <a:custGeom>
              <a:avLst/>
              <a:gdLst/>
              <a:ahLst/>
              <a:cxnLst/>
              <a:rect l="l" t="t" r="r" b="b"/>
              <a:pathLst>
                <a:path w="751" h="602" extrusionOk="0">
                  <a:moveTo>
                    <a:pt x="475" y="0"/>
                  </a:moveTo>
                  <a:cubicBezTo>
                    <a:pt x="279" y="0"/>
                    <a:pt x="35" y="161"/>
                    <a:pt x="25" y="357"/>
                  </a:cubicBezTo>
                  <a:cubicBezTo>
                    <a:pt x="1" y="525"/>
                    <a:pt x="175" y="601"/>
                    <a:pt x="342" y="601"/>
                  </a:cubicBezTo>
                  <a:cubicBezTo>
                    <a:pt x="425" y="601"/>
                    <a:pt x="506" y="583"/>
                    <a:pt x="561" y="548"/>
                  </a:cubicBezTo>
                  <a:cubicBezTo>
                    <a:pt x="596" y="524"/>
                    <a:pt x="644" y="476"/>
                    <a:pt x="680" y="428"/>
                  </a:cubicBezTo>
                  <a:cubicBezTo>
                    <a:pt x="715" y="369"/>
                    <a:pt x="751" y="298"/>
                    <a:pt x="739" y="226"/>
                  </a:cubicBezTo>
                  <a:cubicBezTo>
                    <a:pt x="715" y="119"/>
                    <a:pt x="644" y="47"/>
                    <a:pt x="561" y="12"/>
                  </a:cubicBezTo>
                  <a:cubicBezTo>
                    <a:pt x="534" y="4"/>
                    <a:pt x="505" y="0"/>
                    <a:pt x="475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2854800" y="1833400"/>
              <a:ext cx="346200" cy="641750"/>
            </a:xfrm>
            <a:custGeom>
              <a:avLst/>
              <a:gdLst/>
              <a:ahLst/>
              <a:cxnLst/>
              <a:rect l="l" t="t" r="r" b="b"/>
              <a:pathLst>
                <a:path w="13848" h="25670" extrusionOk="0">
                  <a:moveTo>
                    <a:pt x="7073" y="0"/>
                  </a:moveTo>
                  <a:cubicBezTo>
                    <a:pt x="7061" y="48"/>
                    <a:pt x="7037" y="107"/>
                    <a:pt x="7026" y="155"/>
                  </a:cubicBezTo>
                  <a:cubicBezTo>
                    <a:pt x="6264" y="2429"/>
                    <a:pt x="5299" y="5429"/>
                    <a:pt x="4335" y="8513"/>
                  </a:cubicBezTo>
                  <a:cubicBezTo>
                    <a:pt x="3227" y="12014"/>
                    <a:pt x="2132" y="15585"/>
                    <a:pt x="1311" y="18240"/>
                  </a:cubicBezTo>
                  <a:lnTo>
                    <a:pt x="1311" y="18264"/>
                  </a:lnTo>
                  <a:cubicBezTo>
                    <a:pt x="1108" y="18943"/>
                    <a:pt x="918" y="19574"/>
                    <a:pt x="751" y="20122"/>
                  </a:cubicBezTo>
                  <a:cubicBezTo>
                    <a:pt x="287" y="21622"/>
                    <a:pt x="1" y="22551"/>
                    <a:pt x="1" y="22551"/>
                  </a:cubicBezTo>
                  <a:cubicBezTo>
                    <a:pt x="1" y="22551"/>
                    <a:pt x="1096" y="22812"/>
                    <a:pt x="2644" y="23205"/>
                  </a:cubicBezTo>
                  <a:cubicBezTo>
                    <a:pt x="2835" y="23253"/>
                    <a:pt x="3037" y="23301"/>
                    <a:pt x="3251" y="23348"/>
                  </a:cubicBezTo>
                  <a:cubicBezTo>
                    <a:pt x="5930" y="24039"/>
                    <a:pt x="9633" y="24956"/>
                    <a:pt x="11752" y="25527"/>
                  </a:cubicBezTo>
                  <a:cubicBezTo>
                    <a:pt x="11907" y="25575"/>
                    <a:pt x="12062" y="25610"/>
                    <a:pt x="12193" y="25646"/>
                  </a:cubicBezTo>
                  <a:cubicBezTo>
                    <a:pt x="12240" y="25646"/>
                    <a:pt x="12288" y="25658"/>
                    <a:pt x="12324" y="25670"/>
                  </a:cubicBezTo>
                  <a:lnTo>
                    <a:pt x="12324" y="25479"/>
                  </a:lnTo>
                  <a:lnTo>
                    <a:pt x="12336" y="25360"/>
                  </a:lnTo>
                  <a:lnTo>
                    <a:pt x="12395" y="24991"/>
                  </a:lnTo>
                  <a:lnTo>
                    <a:pt x="12395" y="24967"/>
                  </a:lnTo>
                  <a:lnTo>
                    <a:pt x="12752" y="22539"/>
                  </a:lnTo>
                  <a:lnTo>
                    <a:pt x="13514" y="17419"/>
                  </a:lnTo>
                  <a:lnTo>
                    <a:pt x="13622" y="16716"/>
                  </a:lnTo>
                  <a:lnTo>
                    <a:pt x="13812" y="15454"/>
                  </a:lnTo>
                  <a:lnTo>
                    <a:pt x="13848" y="15288"/>
                  </a:lnTo>
                  <a:lnTo>
                    <a:pt x="9407" y="9763"/>
                  </a:lnTo>
                  <a:lnTo>
                    <a:pt x="9204" y="8882"/>
                  </a:lnTo>
                  <a:lnTo>
                    <a:pt x="7359" y="1179"/>
                  </a:lnTo>
                  <a:lnTo>
                    <a:pt x="7073" y="0"/>
                  </a:ln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2866425" y="1624925"/>
              <a:ext cx="736425" cy="900850"/>
            </a:xfrm>
            <a:custGeom>
              <a:avLst/>
              <a:gdLst/>
              <a:ahLst/>
              <a:cxnLst/>
              <a:rect l="l" t="t" r="r" b="b"/>
              <a:pathLst>
                <a:path w="29457" h="36034" extrusionOk="0">
                  <a:moveTo>
                    <a:pt x="8933" y="1"/>
                  </a:moveTo>
                  <a:cubicBezTo>
                    <a:pt x="8784" y="1"/>
                    <a:pt x="8637" y="83"/>
                    <a:pt x="8585" y="231"/>
                  </a:cubicBezTo>
                  <a:lnTo>
                    <a:pt x="6430" y="7565"/>
                  </a:lnTo>
                  <a:lnTo>
                    <a:pt x="6382" y="7732"/>
                  </a:lnTo>
                  <a:lnTo>
                    <a:pt x="3727" y="16804"/>
                  </a:lnTo>
                  <a:lnTo>
                    <a:pt x="869" y="26568"/>
                  </a:lnTo>
                  <a:lnTo>
                    <a:pt x="869" y="26591"/>
                  </a:lnTo>
                  <a:lnTo>
                    <a:pt x="334" y="28437"/>
                  </a:lnTo>
                  <a:lnTo>
                    <a:pt x="0" y="29520"/>
                  </a:lnTo>
                  <a:lnTo>
                    <a:pt x="11609" y="33616"/>
                  </a:lnTo>
                  <a:lnTo>
                    <a:pt x="12014" y="33759"/>
                  </a:lnTo>
                  <a:lnTo>
                    <a:pt x="18205" y="35962"/>
                  </a:lnTo>
                  <a:lnTo>
                    <a:pt x="18431" y="36033"/>
                  </a:lnTo>
                  <a:lnTo>
                    <a:pt x="18550" y="35700"/>
                  </a:lnTo>
                  <a:lnTo>
                    <a:pt x="20419" y="30485"/>
                  </a:lnTo>
                  <a:lnTo>
                    <a:pt x="27754" y="10185"/>
                  </a:lnTo>
                  <a:lnTo>
                    <a:pt x="29456" y="5494"/>
                  </a:lnTo>
                  <a:cubicBezTo>
                    <a:pt x="29456" y="5482"/>
                    <a:pt x="29444" y="5482"/>
                    <a:pt x="29421" y="5470"/>
                  </a:cubicBezTo>
                  <a:lnTo>
                    <a:pt x="28647" y="4601"/>
                  </a:lnTo>
                  <a:cubicBezTo>
                    <a:pt x="28623" y="4577"/>
                    <a:pt x="28575" y="4541"/>
                    <a:pt x="28528" y="4529"/>
                  </a:cubicBezTo>
                  <a:lnTo>
                    <a:pt x="8989" y="5"/>
                  </a:lnTo>
                  <a:cubicBezTo>
                    <a:pt x="8971" y="2"/>
                    <a:pt x="8952" y="1"/>
                    <a:pt x="893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2894700" y="1648275"/>
              <a:ext cx="710225" cy="870650"/>
            </a:xfrm>
            <a:custGeom>
              <a:avLst/>
              <a:gdLst/>
              <a:ahLst/>
              <a:cxnLst/>
              <a:rect l="l" t="t" r="r" b="b"/>
              <a:pathLst>
                <a:path w="28409" h="34826" extrusionOk="0">
                  <a:moveTo>
                    <a:pt x="8508" y="0"/>
                  </a:moveTo>
                  <a:cubicBezTo>
                    <a:pt x="8375" y="0"/>
                    <a:pt x="8242" y="98"/>
                    <a:pt x="8192" y="238"/>
                  </a:cubicBezTo>
                  <a:lnTo>
                    <a:pt x="0" y="28610"/>
                  </a:lnTo>
                  <a:lnTo>
                    <a:pt x="14395" y="33670"/>
                  </a:lnTo>
                  <a:lnTo>
                    <a:pt x="17622" y="34825"/>
                  </a:lnTo>
                  <a:lnTo>
                    <a:pt x="17812" y="34206"/>
                  </a:lnTo>
                  <a:lnTo>
                    <a:pt x="21848" y="21502"/>
                  </a:lnTo>
                  <a:lnTo>
                    <a:pt x="24872" y="13751"/>
                  </a:lnTo>
                  <a:lnTo>
                    <a:pt x="28349" y="4786"/>
                  </a:lnTo>
                  <a:cubicBezTo>
                    <a:pt x="28409" y="4655"/>
                    <a:pt x="28337" y="4500"/>
                    <a:pt x="28194" y="4476"/>
                  </a:cubicBezTo>
                  <a:lnTo>
                    <a:pt x="8585" y="11"/>
                  </a:lnTo>
                  <a:cubicBezTo>
                    <a:pt x="8560" y="4"/>
                    <a:pt x="8534" y="0"/>
                    <a:pt x="8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3237850" y="1784025"/>
              <a:ext cx="59475" cy="38850"/>
            </a:xfrm>
            <a:custGeom>
              <a:avLst/>
              <a:gdLst/>
              <a:ahLst/>
              <a:cxnLst/>
              <a:rect l="l" t="t" r="r" b="b"/>
              <a:pathLst>
                <a:path w="2379" h="1554" extrusionOk="0">
                  <a:moveTo>
                    <a:pt x="2109" y="1"/>
                  </a:moveTo>
                  <a:cubicBezTo>
                    <a:pt x="2082" y="1"/>
                    <a:pt x="2055" y="8"/>
                    <a:pt x="2026" y="23"/>
                  </a:cubicBezTo>
                  <a:cubicBezTo>
                    <a:pt x="1848" y="118"/>
                    <a:pt x="1729" y="249"/>
                    <a:pt x="1586" y="404"/>
                  </a:cubicBezTo>
                  <a:cubicBezTo>
                    <a:pt x="1395" y="618"/>
                    <a:pt x="1252" y="618"/>
                    <a:pt x="967" y="642"/>
                  </a:cubicBezTo>
                  <a:cubicBezTo>
                    <a:pt x="562" y="654"/>
                    <a:pt x="217" y="904"/>
                    <a:pt x="74" y="1273"/>
                  </a:cubicBezTo>
                  <a:cubicBezTo>
                    <a:pt x="1" y="1418"/>
                    <a:pt x="121" y="1553"/>
                    <a:pt x="235" y="1553"/>
                  </a:cubicBezTo>
                  <a:cubicBezTo>
                    <a:pt x="289" y="1553"/>
                    <a:pt x="341" y="1524"/>
                    <a:pt x="371" y="1451"/>
                  </a:cubicBezTo>
                  <a:cubicBezTo>
                    <a:pt x="490" y="1189"/>
                    <a:pt x="693" y="1011"/>
                    <a:pt x="990" y="987"/>
                  </a:cubicBezTo>
                  <a:cubicBezTo>
                    <a:pt x="1081" y="987"/>
                    <a:pt x="1162" y="998"/>
                    <a:pt x="1243" y="998"/>
                  </a:cubicBezTo>
                  <a:cubicBezTo>
                    <a:pt x="1311" y="998"/>
                    <a:pt x="1379" y="990"/>
                    <a:pt x="1455" y="963"/>
                  </a:cubicBezTo>
                  <a:cubicBezTo>
                    <a:pt x="1764" y="844"/>
                    <a:pt x="1907" y="487"/>
                    <a:pt x="2205" y="344"/>
                  </a:cubicBezTo>
                  <a:cubicBezTo>
                    <a:pt x="2379" y="252"/>
                    <a:pt x="2271" y="1"/>
                    <a:pt x="210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3337950" y="2023375"/>
              <a:ext cx="66000" cy="28875"/>
            </a:xfrm>
            <a:custGeom>
              <a:avLst/>
              <a:gdLst/>
              <a:ahLst/>
              <a:cxnLst/>
              <a:rect l="l" t="t" r="r" b="b"/>
              <a:pathLst>
                <a:path w="2640" h="1155" extrusionOk="0">
                  <a:moveTo>
                    <a:pt x="483" y="0"/>
                  </a:moveTo>
                  <a:cubicBezTo>
                    <a:pt x="388" y="0"/>
                    <a:pt x="294" y="11"/>
                    <a:pt x="201" y="33"/>
                  </a:cubicBezTo>
                  <a:cubicBezTo>
                    <a:pt x="1" y="78"/>
                    <a:pt x="71" y="383"/>
                    <a:pt x="266" y="383"/>
                  </a:cubicBezTo>
                  <a:cubicBezTo>
                    <a:pt x="280" y="383"/>
                    <a:pt x="294" y="381"/>
                    <a:pt x="308" y="378"/>
                  </a:cubicBezTo>
                  <a:cubicBezTo>
                    <a:pt x="375" y="362"/>
                    <a:pt x="440" y="353"/>
                    <a:pt x="502" y="353"/>
                  </a:cubicBezTo>
                  <a:cubicBezTo>
                    <a:pt x="703" y="353"/>
                    <a:pt x="877" y="441"/>
                    <a:pt x="1023" y="605"/>
                  </a:cubicBezTo>
                  <a:cubicBezTo>
                    <a:pt x="1118" y="712"/>
                    <a:pt x="1154" y="807"/>
                    <a:pt x="1261" y="902"/>
                  </a:cubicBezTo>
                  <a:cubicBezTo>
                    <a:pt x="1558" y="1140"/>
                    <a:pt x="1928" y="986"/>
                    <a:pt x="2261" y="1140"/>
                  </a:cubicBezTo>
                  <a:cubicBezTo>
                    <a:pt x="2285" y="1150"/>
                    <a:pt x="2308" y="1154"/>
                    <a:pt x="2331" y="1154"/>
                  </a:cubicBezTo>
                  <a:cubicBezTo>
                    <a:pt x="2505" y="1154"/>
                    <a:pt x="2639" y="904"/>
                    <a:pt x="2439" y="831"/>
                  </a:cubicBezTo>
                  <a:cubicBezTo>
                    <a:pt x="2261" y="735"/>
                    <a:pt x="2094" y="724"/>
                    <a:pt x="1892" y="712"/>
                  </a:cubicBezTo>
                  <a:cubicBezTo>
                    <a:pt x="1654" y="688"/>
                    <a:pt x="1570" y="688"/>
                    <a:pt x="1380" y="497"/>
                  </a:cubicBezTo>
                  <a:cubicBezTo>
                    <a:pt x="1320" y="438"/>
                    <a:pt x="1296" y="354"/>
                    <a:pt x="1213" y="295"/>
                  </a:cubicBezTo>
                  <a:cubicBezTo>
                    <a:pt x="1019" y="92"/>
                    <a:pt x="753" y="0"/>
                    <a:pt x="48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3062500" y="1923975"/>
              <a:ext cx="27475" cy="62750"/>
            </a:xfrm>
            <a:custGeom>
              <a:avLst/>
              <a:gdLst/>
              <a:ahLst/>
              <a:cxnLst/>
              <a:rect l="l" t="t" r="r" b="b"/>
              <a:pathLst>
                <a:path w="1099" h="2510" extrusionOk="0">
                  <a:moveTo>
                    <a:pt x="781" y="1"/>
                  </a:moveTo>
                  <a:cubicBezTo>
                    <a:pt x="672" y="1"/>
                    <a:pt x="568" y="89"/>
                    <a:pt x="611" y="223"/>
                  </a:cubicBezTo>
                  <a:cubicBezTo>
                    <a:pt x="706" y="473"/>
                    <a:pt x="682" y="711"/>
                    <a:pt x="527" y="913"/>
                  </a:cubicBezTo>
                  <a:cubicBezTo>
                    <a:pt x="420" y="1044"/>
                    <a:pt x="265" y="1128"/>
                    <a:pt x="182" y="1271"/>
                  </a:cubicBezTo>
                  <a:cubicBezTo>
                    <a:pt x="3" y="1592"/>
                    <a:pt x="170" y="1961"/>
                    <a:pt x="51" y="2283"/>
                  </a:cubicBezTo>
                  <a:cubicBezTo>
                    <a:pt x="0" y="2421"/>
                    <a:pt x="113" y="2510"/>
                    <a:pt x="228" y="2510"/>
                  </a:cubicBezTo>
                  <a:cubicBezTo>
                    <a:pt x="302" y="2510"/>
                    <a:pt x="376" y="2473"/>
                    <a:pt x="408" y="2390"/>
                  </a:cubicBezTo>
                  <a:cubicBezTo>
                    <a:pt x="480" y="2187"/>
                    <a:pt x="444" y="1985"/>
                    <a:pt x="468" y="1759"/>
                  </a:cubicBezTo>
                  <a:cubicBezTo>
                    <a:pt x="480" y="1437"/>
                    <a:pt x="646" y="1378"/>
                    <a:pt x="825" y="1152"/>
                  </a:cubicBezTo>
                  <a:cubicBezTo>
                    <a:pt x="1063" y="854"/>
                    <a:pt x="1099" y="485"/>
                    <a:pt x="968" y="140"/>
                  </a:cubicBezTo>
                  <a:cubicBezTo>
                    <a:pt x="934" y="42"/>
                    <a:pt x="856" y="1"/>
                    <a:pt x="781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3131025" y="1702725"/>
              <a:ext cx="26525" cy="21450"/>
            </a:xfrm>
            <a:custGeom>
              <a:avLst/>
              <a:gdLst/>
              <a:ahLst/>
              <a:cxnLst/>
              <a:rect l="l" t="t" r="r" b="b"/>
              <a:pathLst>
                <a:path w="1061" h="858" extrusionOk="0">
                  <a:moveTo>
                    <a:pt x="680" y="0"/>
                  </a:moveTo>
                  <a:cubicBezTo>
                    <a:pt x="370" y="0"/>
                    <a:pt x="1" y="381"/>
                    <a:pt x="179" y="655"/>
                  </a:cubicBezTo>
                  <a:cubicBezTo>
                    <a:pt x="239" y="774"/>
                    <a:pt x="358" y="858"/>
                    <a:pt x="489" y="858"/>
                  </a:cubicBezTo>
                  <a:cubicBezTo>
                    <a:pt x="584" y="858"/>
                    <a:pt x="668" y="822"/>
                    <a:pt x="739" y="774"/>
                  </a:cubicBezTo>
                  <a:cubicBezTo>
                    <a:pt x="906" y="703"/>
                    <a:pt x="1061" y="536"/>
                    <a:pt x="1061" y="357"/>
                  </a:cubicBezTo>
                  <a:cubicBezTo>
                    <a:pt x="1061" y="167"/>
                    <a:pt x="882" y="0"/>
                    <a:pt x="680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3247775" y="1842600"/>
              <a:ext cx="26450" cy="21175"/>
            </a:xfrm>
            <a:custGeom>
              <a:avLst/>
              <a:gdLst/>
              <a:ahLst/>
              <a:cxnLst/>
              <a:rect l="l" t="t" r="r" b="b"/>
              <a:pathLst>
                <a:path w="1058" h="847" extrusionOk="0">
                  <a:moveTo>
                    <a:pt x="674" y="1"/>
                  </a:moveTo>
                  <a:cubicBezTo>
                    <a:pt x="367" y="1"/>
                    <a:pt x="1" y="363"/>
                    <a:pt x="177" y="656"/>
                  </a:cubicBezTo>
                  <a:cubicBezTo>
                    <a:pt x="236" y="775"/>
                    <a:pt x="355" y="847"/>
                    <a:pt x="498" y="847"/>
                  </a:cubicBezTo>
                  <a:cubicBezTo>
                    <a:pt x="582" y="847"/>
                    <a:pt x="677" y="823"/>
                    <a:pt x="748" y="775"/>
                  </a:cubicBezTo>
                  <a:cubicBezTo>
                    <a:pt x="915" y="704"/>
                    <a:pt x="1058" y="537"/>
                    <a:pt x="1058" y="358"/>
                  </a:cubicBezTo>
                  <a:cubicBezTo>
                    <a:pt x="1058" y="168"/>
                    <a:pt x="879" y="1"/>
                    <a:pt x="689" y="1"/>
                  </a:cubicBezTo>
                  <a:cubicBezTo>
                    <a:pt x="684" y="1"/>
                    <a:pt x="679" y="1"/>
                    <a:pt x="674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3137575" y="1939950"/>
              <a:ext cx="18775" cy="14900"/>
            </a:xfrm>
            <a:custGeom>
              <a:avLst/>
              <a:gdLst/>
              <a:ahLst/>
              <a:cxnLst/>
              <a:rect l="l" t="t" r="r" b="b"/>
              <a:pathLst>
                <a:path w="751" h="596" extrusionOk="0">
                  <a:moveTo>
                    <a:pt x="477" y="1"/>
                  </a:moveTo>
                  <a:cubicBezTo>
                    <a:pt x="275" y="1"/>
                    <a:pt x="1" y="251"/>
                    <a:pt x="120" y="453"/>
                  </a:cubicBezTo>
                  <a:cubicBezTo>
                    <a:pt x="167" y="536"/>
                    <a:pt x="251" y="596"/>
                    <a:pt x="346" y="596"/>
                  </a:cubicBezTo>
                  <a:cubicBezTo>
                    <a:pt x="406" y="596"/>
                    <a:pt x="465" y="572"/>
                    <a:pt x="525" y="548"/>
                  </a:cubicBezTo>
                  <a:cubicBezTo>
                    <a:pt x="644" y="489"/>
                    <a:pt x="751" y="382"/>
                    <a:pt x="751" y="251"/>
                  </a:cubicBezTo>
                  <a:cubicBezTo>
                    <a:pt x="751" y="120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3458525" y="2008700"/>
              <a:ext cx="18400" cy="14925"/>
            </a:xfrm>
            <a:custGeom>
              <a:avLst/>
              <a:gdLst/>
              <a:ahLst/>
              <a:cxnLst/>
              <a:rect l="l" t="t" r="r" b="b"/>
              <a:pathLst>
                <a:path w="736" h="597" extrusionOk="0">
                  <a:moveTo>
                    <a:pt x="459" y="0"/>
                  </a:moveTo>
                  <a:cubicBezTo>
                    <a:pt x="248" y="0"/>
                    <a:pt x="0" y="244"/>
                    <a:pt x="117" y="465"/>
                  </a:cubicBezTo>
                  <a:cubicBezTo>
                    <a:pt x="153" y="537"/>
                    <a:pt x="248" y="596"/>
                    <a:pt x="343" y="596"/>
                  </a:cubicBezTo>
                  <a:cubicBezTo>
                    <a:pt x="403" y="596"/>
                    <a:pt x="462" y="584"/>
                    <a:pt x="522" y="549"/>
                  </a:cubicBezTo>
                  <a:cubicBezTo>
                    <a:pt x="641" y="489"/>
                    <a:pt x="736" y="382"/>
                    <a:pt x="736" y="251"/>
                  </a:cubicBezTo>
                  <a:cubicBezTo>
                    <a:pt x="736" y="120"/>
                    <a:pt x="605" y="1"/>
                    <a:pt x="474" y="1"/>
                  </a:cubicBezTo>
                  <a:cubicBezTo>
                    <a:pt x="469" y="1"/>
                    <a:pt x="464" y="0"/>
                    <a:pt x="459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407675" y="1948850"/>
              <a:ext cx="26100" cy="21200"/>
            </a:xfrm>
            <a:custGeom>
              <a:avLst/>
              <a:gdLst/>
              <a:ahLst/>
              <a:cxnLst/>
              <a:rect l="l" t="t" r="r" b="b"/>
              <a:pathLst>
                <a:path w="1044" h="848" extrusionOk="0">
                  <a:moveTo>
                    <a:pt x="647" y="1"/>
                  </a:moveTo>
                  <a:cubicBezTo>
                    <a:pt x="354" y="1"/>
                    <a:pt x="1" y="368"/>
                    <a:pt x="162" y="645"/>
                  </a:cubicBezTo>
                  <a:cubicBezTo>
                    <a:pt x="222" y="764"/>
                    <a:pt x="353" y="847"/>
                    <a:pt x="484" y="847"/>
                  </a:cubicBezTo>
                  <a:cubicBezTo>
                    <a:pt x="567" y="847"/>
                    <a:pt x="663" y="811"/>
                    <a:pt x="734" y="764"/>
                  </a:cubicBezTo>
                  <a:cubicBezTo>
                    <a:pt x="901" y="692"/>
                    <a:pt x="1044" y="526"/>
                    <a:pt x="1044" y="347"/>
                  </a:cubicBezTo>
                  <a:cubicBezTo>
                    <a:pt x="1044" y="157"/>
                    <a:pt x="865" y="2"/>
                    <a:pt x="674" y="2"/>
                  </a:cubicBezTo>
                  <a:cubicBezTo>
                    <a:pt x="665" y="1"/>
                    <a:pt x="656" y="1"/>
                    <a:pt x="64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3379950" y="1747350"/>
              <a:ext cx="16625" cy="13450"/>
            </a:xfrm>
            <a:custGeom>
              <a:avLst/>
              <a:gdLst/>
              <a:ahLst/>
              <a:cxnLst/>
              <a:rect l="l" t="t" r="r" b="b"/>
              <a:pathLst>
                <a:path w="665" h="538" extrusionOk="0">
                  <a:moveTo>
                    <a:pt x="412" y="1"/>
                  </a:moveTo>
                  <a:cubicBezTo>
                    <a:pt x="224" y="1"/>
                    <a:pt x="0" y="232"/>
                    <a:pt x="105" y="418"/>
                  </a:cubicBezTo>
                  <a:cubicBezTo>
                    <a:pt x="152" y="501"/>
                    <a:pt x="236" y="537"/>
                    <a:pt x="307" y="537"/>
                  </a:cubicBezTo>
                  <a:cubicBezTo>
                    <a:pt x="367" y="537"/>
                    <a:pt x="426" y="525"/>
                    <a:pt x="474" y="501"/>
                  </a:cubicBezTo>
                  <a:cubicBezTo>
                    <a:pt x="581" y="442"/>
                    <a:pt x="664" y="347"/>
                    <a:pt x="664" y="227"/>
                  </a:cubicBezTo>
                  <a:cubicBezTo>
                    <a:pt x="664" y="108"/>
                    <a:pt x="545" y="1"/>
                    <a:pt x="426" y="1"/>
                  </a:cubicBezTo>
                  <a:cubicBezTo>
                    <a:pt x="421" y="1"/>
                    <a:pt x="417" y="1"/>
                    <a:pt x="41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3490900" y="1853925"/>
              <a:ext cx="16700" cy="13425"/>
            </a:xfrm>
            <a:custGeom>
              <a:avLst/>
              <a:gdLst/>
              <a:ahLst/>
              <a:cxnLst/>
              <a:rect l="l" t="t" r="r" b="b"/>
              <a:pathLst>
                <a:path w="668" h="537" extrusionOk="0">
                  <a:moveTo>
                    <a:pt x="429" y="1"/>
                  </a:moveTo>
                  <a:cubicBezTo>
                    <a:pt x="239" y="1"/>
                    <a:pt x="1" y="227"/>
                    <a:pt x="96" y="417"/>
                  </a:cubicBezTo>
                  <a:cubicBezTo>
                    <a:pt x="143" y="489"/>
                    <a:pt x="239" y="536"/>
                    <a:pt x="310" y="536"/>
                  </a:cubicBezTo>
                  <a:cubicBezTo>
                    <a:pt x="370" y="536"/>
                    <a:pt x="429" y="525"/>
                    <a:pt x="477" y="489"/>
                  </a:cubicBezTo>
                  <a:cubicBezTo>
                    <a:pt x="572" y="429"/>
                    <a:pt x="667" y="346"/>
                    <a:pt x="667" y="227"/>
                  </a:cubicBezTo>
                  <a:cubicBezTo>
                    <a:pt x="667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3159600" y="1911975"/>
              <a:ext cx="26225" cy="21150"/>
            </a:xfrm>
            <a:custGeom>
              <a:avLst/>
              <a:gdLst/>
              <a:ahLst/>
              <a:cxnLst/>
              <a:rect l="l" t="t" r="r" b="b"/>
              <a:pathLst>
                <a:path w="1049" h="846" extrusionOk="0">
                  <a:moveTo>
                    <a:pt x="668" y="0"/>
                  </a:moveTo>
                  <a:cubicBezTo>
                    <a:pt x="370" y="0"/>
                    <a:pt x="1" y="358"/>
                    <a:pt x="168" y="655"/>
                  </a:cubicBezTo>
                  <a:cubicBezTo>
                    <a:pt x="227" y="774"/>
                    <a:pt x="346" y="846"/>
                    <a:pt x="477" y="846"/>
                  </a:cubicBezTo>
                  <a:cubicBezTo>
                    <a:pt x="572" y="846"/>
                    <a:pt x="656" y="822"/>
                    <a:pt x="727" y="774"/>
                  </a:cubicBezTo>
                  <a:cubicBezTo>
                    <a:pt x="894" y="703"/>
                    <a:pt x="1049" y="536"/>
                    <a:pt x="1049" y="358"/>
                  </a:cubicBezTo>
                  <a:cubicBezTo>
                    <a:pt x="1049" y="167"/>
                    <a:pt x="870" y="0"/>
                    <a:pt x="668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3458150" y="1836500"/>
              <a:ext cx="24750" cy="29400"/>
            </a:xfrm>
            <a:custGeom>
              <a:avLst/>
              <a:gdLst/>
              <a:ahLst/>
              <a:cxnLst/>
              <a:rect l="l" t="t" r="r" b="b"/>
              <a:pathLst>
                <a:path w="990" h="1176" extrusionOk="0">
                  <a:moveTo>
                    <a:pt x="733" y="1"/>
                  </a:moveTo>
                  <a:cubicBezTo>
                    <a:pt x="685" y="1"/>
                    <a:pt x="621" y="38"/>
                    <a:pt x="572" y="67"/>
                  </a:cubicBezTo>
                  <a:cubicBezTo>
                    <a:pt x="358" y="245"/>
                    <a:pt x="1" y="650"/>
                    <a:pt x="84" y="960"/>
                  </a:cubicBezTo>
                  <a:cubicBezTo>
                    <a:pt x="136" y="1114"/>
                    <a:pt x="254" y="1175"/>
                    <a:pt x="384" y="1175"/>
                  </a:cubicBezTo>
                  <a:cubicBezTo>
                    <a:pt x="553" y="1175"/>
                    <a:pt x="741" y="1071"/>
                    <a:pt x="822" y="936"/>
                  </a:cubicBezTo>
                  <a:cubicBezTo>
                    <a:pt x="989" y="686"/>
                    <a:pt x="977" y="352"/>
                    <a:pt x="846" y="102"/>
                  </a:cubicBezTo>
                  <a:cubicBezTo>
                    <a:pt x="822" y="67"/>
                    <a:pt x="799" y="31"/>
                    <a:pt x="763" y="7"/>
                  </a:cubicBezTo>
                  <a:cubicBezTo>
                    <a:pt x="754" y="3"/>
                    <a:pt x="744" y="1"/>
                    <a:pt x="73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3252775" y="1995675"/>
              <a:ext cx="21450" cy="25400"/>
            </a:xfrm>
            <a:custGeom>
              <a:avLst/>
              <a:gdLst/>
              <a:ahLst/>
              <a:cxnLst/>
              <a:rect l="l" t="t" r="r" b="b"/>
              <a:pathLst>
                <a:path w="858" h="1016" extrusionOk="0">
                  <a:moveTo>
                    <a:pt x="629" y="1"/>
                  </a:moveTo>
                  <a:cubicBezTo>
                    <a:pt x="583" y="1"/>
                    <a:pt x="535" y="23"/>
                    <a:pt x="501" y="58"/>
                  </a:cubicBezTo>
                  <a:cubicBezTo>
                    <a:pt x="310" y="212"/>
                    <a:pt x="1" y="570"/>
                    <a:pt x="84" y="831"/>
                  </a:cubicBezTo>
                  <a:cubicBezTo>
                    <a:pt x="130" y="964"/>
                    <a:pt x="230" y="1016"/>
                    <a:pt x="340" y="1016"/>
                  </a:cubicBezTo>
                  <a:cubicBezTo>
                    <a:pt x="487" y="1016"/>
                    <a:pt x="652" y="923"/>
                    <a:pt x="727" y="808"/>
                  </a:cubicBezTo>
                  <a:cubicBezTo>
                    <a:pt x="858" y="593"/>
                    <a:pt x="846" y="308"/>
                    <a:pt x="739" y="81"/>
                  </a:cubicBezTo>
                  <a:cubicBezTo>
                    <a:pt x="727" y="58"/>
                    <a:pt x="715" y="34"/>
                    <a:pt x="679" y="10"/>
                  </a:cubicBezTo>
                  <a:cubicBezTo>
                    <a:pt x="663" y="4"/>
                    <a:pt x="646" y="1"/>
                    <a:pt x="62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3344150" y="1858950"/>
              <a:ext cx="15500" cy="18450"/>
            </a:xfrm>
            <a:custGeom>
              <a:avLst/>
              <a:gdLst/>
              <a:ahLst/>
              <a:cxnLst/>
              <a:rect l="l" t="t" r="r" b="b"/>
              <a:pathLst>
                <a:path w="620" h="738" extrusionOk="0">
                  <a:moveTo>
                    <a:pt x="331" y="1"/>
                  </a:moveTo>
                  <a:cubicBezTo>
                    <a:pt x="272" y="1"/>
                    <a:pt x="213" y="24"/>
                    <a:pt x="167" y="62"/>
                  </a:cubicBezTo>
                  <a:cubicBezTo>
                    <a:pt x="13" y="216"/>
                    <a:pt x="1" y="574"/>
                    <a:pt x="179" y="693"/>
                  </a:cubicBezTo>
                  <a:cubicBezTo>
                    <a:pt x="218" y="724"/>
                    <a:pt x="257" y="738"/>
                    <a:pt x="297" y="738"/>
                  </a:cubicBezTo>
                  <a:cubicBezTo>
                    <a:pt x="464" y="738"/>
                    <a:pt x="620" y="490"/>
                    <a:pt x="620" y="335"/>
                  </a:cubicBezTo>
                  <a:cubicBezTo>
                    <a:pt x="620" y="276"/>
                    <a:pt x="608" y="216"/>
                    <a:pt x="584" y="169"/>
                  </a:cubicBezTo>
                  <a:cubicBezTo>
                    <a:pt x="548" y="109"/>
                    <a:pt x="489" y="50"/>
                    <a:pt x="429" y="26"/>
                  </a:cubicBezTo>
                  <a:cubicBezTo>
                    <a:pt x="399" y="8"/>
                    <a:pt x="365" y="1"/>
                    <a:pt x="331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3180750" y="1773000"/>
              <a:ext cx="15800" cy="18375"/>
            </a:xfrm>
            <a:custGeom>
              <a:avLst/>
              <a:gdLst/>
              <a:ahLst/>
              <a:cxnLst/>
              <a:rect l="l" t="t" r="r" b="b"/>
              <a:pathLst>
                <a:path w="632" h="735" extrusionOk="0">
                  <a:moveTo>
                    <a:pt x="346" y="1"/>
                  </a:moveTo>
                  <a:cubicBezTo>
                    <a:pt x="280" y="1"/>
                    <a:pt x="215" y="30"/>
                    <a:pt x="167" y="71"/>
                  </a:cubicBezTo>
                  <a:cubicBezTo>
                    <a:pt x="24" y="213"/>
                    <a:pt x="0" y="571"/>
                    <a:pt x="179" y="690"/>
                  </a:cubicBezTo>
                  <a:cubicBezTo>
                    <a:pt x="219" y="721"/>
                    <a:pt x="261" y="735"/>
                    <a:pt x="302" y="735"/>
                  </a:cubicBezTo>
                  <a:cubicBezTo>
                    <a:pt x="475" y="735"/>
                    <a:pt x="631" y="487"/>
                    <a:pt x="631" y="333"/>
                  </a:cubicBezTo>
                  <a:cubicBezTo>
                    <a:pt x="631" y="273"/>
                    <a:pt x="619" y="213"/>
                    <a:pt x="584" y="166"/>
                  </a:cubicBezTo>
                  <a:cubicBezTo>
                    <a:pt x="548" y="106"/>
                    <a:pt x="500" y="47"/>
                    <a:pt x="441" y="23"/>
                  </a:cubicBezTo>
                  <a:cubicBezTo>
                    <a:pt x="410" y="8"/>
                    <a:pt x="378" y="1"/>
                    <a:pt x="346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3552525" y="1794575"/>
              <a:ext cx="15500" cy="18725"/>
            </a:xfrm>
            <a:custGeom>
              <a:avLst/>
              <a:gdLst/>
              <a:ahLst/>
              <a:cxnLst/>
              <a:rect l="l" t="t" r="r" b="b"/>
              <a:pathLst>
                <a:path w="620" h="749" extrusionOk="0">
                  <a:moveTo>
                    <a:pt x="343" y="0"/>
                  </a:moveTo>
                  <a:cubicBezTo>
                    <a:pt x="280" y="0"/>
                    <a:pt x="215" y="24"/>
                    <a:pt x="167" y="65"/>
                  </a:cubicBezTo>
                  <a:cubicBezTo>
                    <a:pt x="12" y="196"/>
                    <a:pt x="0" y="577"/>
                    <a:pt x="179" y="708"/>
                  </a:cubicBezTo>
                  <a:cubicBezTo>
                    <a:pt x="216" y="736"/>
                    <a:pt x="254" y="749"/>
                    <a:pt x="292" y="749"/>
                  </a:cubicBezTo>
                  <a:cubicBezTo>
                    <a:pt x="461" y="749"/>
                    <a:pt x="619" y="506"/>
                    <a:pt x="619" y="351"/>
                  </a:cubicBezTo>
                  <a:cubicBezTo>
                    <a:pt x="619" y="291"/>
                    <a:pt x="607" y="232"/>
                    <a:pt x="584" y="184"/>
                  </a:cubicBezTo>
                  <a:cubicBezTo>
                    <a:pt x="548" y="112"/>
                    <a:pt x="488" y="53"/>
                    <a:pt x="429" y="17"/>
                  </a:cubicBezTo>
                  <a:cubicBezTo>
                    <a:pt x="402" y="6"/>
                    <a:pt x="373" y="0"/>
                    <a:pt x="34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094425" y="1796050"/>
              <a:ext cx="15800" cy="18850"/>
            </a:xfrm>
            <a:custGeom>
              <a:avLst/>
              <a:gdLst/>
              <a:ahLst/>
              <a:cxnLst/>
              <a:rect l="l" t="t" r="r" b="b"/>
              <a:pathLst>
                <a:path w="632" h="754" extrusionOk="0">
                  <a:moveTo>
                    <a:pt x="343" y="1"/>
                  </a:moveTo>
                  <a:cubicBezTo>
                    <a:pt x="281" y="1"/>
                    <a:pt x="216" y="25"/>
                    <a:pt x="167" y="65"/>
                  </a:cubicBezTo>
                  <a:cubicBezTo>
                    <a:pt x="0" y="196"/>
                    <a:pt x="0" y="577"/>
                    <a:pt x="179" y="708"/>
                  </a:cubicBezTo>
                  <a:cubicBezTo>
                    <a:pt x="220" y="740"/>
                    <a:pt x="261" y="754"/>
                    <a:pt x="302" y="754"/>
                  </a:cubicBezTo>
                  <a:cubicBezTo>
                    <a:pt x="475" y="754"/>
                    <a:pt x="631" y="505"/>
                    <a:pt x="631" y="351"/>
                  </a:cubicBezTo>
                  <a:cubicBezTo>
                    <a:pt x="631" y="292"/>
                    <a:pt x="620" y="232"/>
                    <a:pt x="584" y="184"/>
                  </a:cubicBezTo>
                  <a:cubicBezTo>
                    <a:pt x="548" y="113"/>
                    <a:pt x="489" y="53"/>
                    <a:pt x="429" y="18"/>
                  </a:cubicBezTo>
                  <a:cubicBezTo>
                    <a:pt x="402" y="6"/>
                    <a:pt x="373" y="1"/>
                    <a:pt x="34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335225" y="1755150"/>
              <a:ext cx="15500" cy="18375"/>
            </a:xfrm>
            <a:custGeom>
              <a:avLst/>
              <a:gdLst/>
              <a:ahLst/>
              <a:cxnLst/>
              <a:rect l="l" t="t" r="r" b="b"/>
              <a:pathLst>
                <a:path w="620" h="735" extrusionOk="0">
                  <a:moveTo>
                    <a:pt x="343" y="1"/>
                  </a:moveTo>
                  <a:cubicBezTo>
                    <a:pt x="280" y="1"/>
                    <a:pt x="216" y="30"/>
                    <a:pt x="167" y="70"/>
                  </a:cubicBezTo>
                  <a:cubicBezTo>
                    <a:pt x="12" y="201"/>
                    <a:pt x="1" y="558"/>
                    <a:pt x="179" y="689"/>
                  </a:cubicBezTo>
                  <a:cubicBezTo>
                    <a:pt x="218" y="721"/>
                    <a:pt x="257" y="735"/>
                    <a:pt x="296" y="735"/>
                  </a:cubicBezTo>
                  <a:cubicBezTo>
                    <a:pt x="463" y="735"/>
                    <a:pt x="620" y="487"/>
                    <a:pt x="620" y="332"/>
                  </a:cubicBezTo>
                  <a:cubicBezTo>
                    <a:pt x="620" y="273"/>
                    <a:pt x="608" y="213"/>
                    <a:pt x="584" y="165"/>
                  </a:cubicBezTo>
                  <a:cubicBezTo>
                    <a:pt x="548" y="106"/>
                    <a:pt x="489" y="46"/>
                    <a:pt x="429" y="23"/>
                  </a:cubicBezTo>
                  <a:cubicBezTo>
                    <a:pt x="402" y="7"/>
                    <a:pt x="373" y="1"/>
                    <a:pt x="343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250725" y="2238950"/>
              <a:ext cx="38650" cy="58400"/>
            </a:xfrm>
            <a:custGeom>
              <a:avLst/>
              <a:gdLst/>
              <a:ahLst/>
              <a:cxnLst/>
              <a:rect l="l" t="t" r="r" b="b"/>
              <a:pathLst>
                <a:path w="1546" h="2336" extrusionOk="0">
                  <a:moveTo>
                    <a:pt x="305" y="1"/>
                  </a:moveTo>
                  <a:cubicBezTo>
                    <a:pt x="115" y="1"/>
                    <a:pt x="1" y="259"/>
                    <a:pt x="178" y="364"/>
                  </a:cubicBezTo>
                  <a:cubicBezTo>
                    <a:pt x="464" y="506"/>
                    <a:pt x="571" y="733"/>
                    <a:pt x="571" y="1030"/>
                  </a:cubicBezTo>
                  <a:cubicBezTo>
                    <a:pt x="571" y="1197"/>
                    <a:pt x="523" y="1340"/>
                    <a:pt x="583" y="1495"/>
                  </a:cubicBezTo>
                  <a:cubicBezTo>
                    <a:pt x="690" y="1792"/>
                    <a:pt x="1011" y="1935"/>
                    <a:pt x="1130" y="2221"/>
                  </a:cubicBezTo>
                  <a:cubicBezTo>
                    <a:pt x="1168" y="2300"/>
                    <a:pt x="1245" y="2336"/>
                    <a:pt x="1320" y="2336"/>
                  </a:cubicBezTo>
                  <a:cubicBezTo>
                    <a:pt x="1436" y="2336"/>
                    <a:pt x="1545" y="2251"/>
                    <a:pt x="1487" y="2114"/>
                  </a:cubicBezTo>
                  <a:cubicBezTo>
                    <a:pt x="1428" y="1971"/>
                    <a:pt x="1345" y="1852"/>
                    <a:pt x="1237" y="1709"/>
                  </a:cubicBezTo>
                  <a:cubicBezTo>
                    <a:pt x="1178" y="1637"/>
                    <a:pt x="1095" y="1578"/>
                    <a:pt x="1035" y="1507"/>
                  </a:cubicBezTo>
                  <a:cubicBezTo>
                    <a:pt x="916" y="1328"/>
                    <a:pt x="952" y="1149"/>
                    <a:pt x="952" y="959"/>
                  </a:cubicBezTo>
                  <a:cubicBezTo>
                    <a:pt x="940" y="554"/>
                    <a:pt x="749" y="221"/>
                    <a:pt x="392" y="18"/>
                  </a:cubicBezTo>
                  <a:cubicBezTo>
                    <a:pt x="362" y="6"/>
                    <a:pt x="333" y="1"/>
                    <a:pt x="30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309075" y="2380300"/>
              <a:ext cx="35100" cy="59275"/>
            </a:xfrm>
            <a:custGeom>
              <a:avLst/>
              <a:gdLst/>
              <a:ahLst/>
              <a:cxnLst/>
              <a:rect l="l" t="t" r="r" b="b"/>
              <a:pathLst>
                <a:path w="1404" h="2371" extrusionOk="0">
                  <a:moveTo>
                    <a:pt x="1215" y="1"/>
                  </a:moveTo>
                  <a:cubicBezTo>
                    <a:pt x="1111" y="1"/>
                    <a:pt x="984" y="92"/>
                    <a:pt x="999" y="222"/>
                  </a:cubicBezTo>
                  <a:cubicBezTo>
                    <a:pt x="1094" y="805"/>
                    <a:pt x="606" y="841"/>
                    <a:pt x="344" y="1198"/>
                  </a:cubicBezTo>
                  <a:cubicBezTo>
                    <a:pt x="154" y="1460"/>
                    <a:pt x="249" y="1818"/>
                    <a:pt x="82" y="2103"/>
                  </a:cubicBezTo>
                  <a:cubicBezTo>
                    <a:pt x="0" y="2243"/>
                    <a:pt x="122" y="2371"/>
                    <a:pt x="244" y="2371"/>
                  </a:cubicBezTo>
                  <a:cubicBezTo>
                    <a:pt x="299" y="2371"/>
                    <a:pt x="355" y="2345"/>
                    <a:pt x="392" y="2282"/>
                  </a:cubicBezTo>
                  <a:cubicBezTo>
                    <a:pt x="487" y="2115"/>
                    <a:pt x="511" y="1972"/>
                    <a:pt x="546" y="1794"/>
                  </a:cubicBezTo>
                  <a:cubicBezTo>
                    <a:pt x="570" y="1615"/>
                    <a:pt x="582" y="1437"/>
                    <a:pt x="725" y="1317"/>
                  </a:cubicBezTo>
                  <a:cubicBezTo>
                    <a:pt x="797" y="1234"/>
                    <a:pt x="927" y="1210"/>
                    <a:pt x="999" y="1139"/>
                  </a:cubicBezTo>
                  <a:cubicBezTo>
                    <a:pt x="1297" y="877"/>
                    <a:pt x="1404" y="508"/>
                    <a:pt x="1344" y="127"/>
                  </a:cubicBezTo>
                  <a:cubicBezTo>
                    <a:pt x="1340" y="38"/>
                    <a:pt x="1282" y="1"/>
                    <a:pt x="1215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069550" y="2049950"/>
              <a:ext cx="65900" cy="28600"/>
            </a:xfrm>
            <a:custGeom>
              <a:avLst/>
              <a:gdLst/>
              <a:ahLst/>
              <a:cxnLst/>
              <a:rect l="l" t="t" r="r" b="b"/>
              <a:pathLst>
                <a:path w="2636" h="1144" extrusionOk="0">
                  <a:moveTo>
                    <a:pt x="297" y="0"/>
                  </a:moveTo>
                  <a:cubicBezTo>
                    <a:pt x="120" y="0"/>
                    <a:pt x="0" y="255"/>
                    <a:pt x="198" y="327"/>
                  </a:cubicBezTo>
                  <a:cubicBezTo>
                    <a:pt x="376" y="399"/>
                    <a:pt x="531" y="434"/>
                    <a:pt x="745" y="446"/>
                  </a:cubicBezTo>
                  <a:cubicBezTo>
                    <a:pt x="983" y="458"/>
                    <a:pt x="1055" y="446"/>
                    <a:pt x="1269" y="661"/>
                  </a:cubicBezTo>
                  <a:cubicBezTo>
                    <a:pt x="1329" y="720"/>
                    <a:pt x="1353" y="792"/>
                    <a:pt x="1436" y="863"/>
                  </a:cubicBezTo>
                  <a:cubicBezTo>
                    <a:pt x="1630" y="1057"/>
                    <a:pt x="1878" y="1144"/>
                    <a:pt x="2137" y="1144"/>
                  </a:cubicBezTo>
                  <a:cubicBezTo>
                    <a:pt x="2244" y="1144"/>
                    <a:pt x="2352" y="1129"/>
                    <a:pt x="2460" y="1101"/>
                  </a:cubicBezTo>
                  <a:cubicBezTo>
                    <a:pt x="2635" y="1024"/>
                    <a:pt x="2558" y="725"/>
                    <a:pt x="2377" y="725"/>
                  </a:cubicBezTo>
                  <a:cubicBezTo>
                    <a:pt x="2362" y="725"/>
                    <a:pt x="2346" y="727"/>
                    <a:pt x="2329" y="732"/>
                  </a:cubicBezTo>
                  <a:cubicBezTo>
                    <a:pt x="2257" y="750"/>
                    <a:pt x="2189" y="759"/>
                    <a:pt x="2123" y="759"/>
                  </a:cubicBezTo>
                  <a:cubicBezTo>
                    <a:pt x="1927" y="759"/>
                    <a:pt x="1757" y="679"/>
                    <a:pt x="1615" y="518"/>
                  </a:cubicBezTo>
                  <a:cubicBezTo>
                    <a:pt x="1519" y="434"/>
                    <a:pt x="1460" y="315"/>
                    <a:pt x="1376" y="244"/>
                  </a:cubicBezTo>
                  <a:cubicBezTo>
                    <a:pt x="1079" y="18"/>
                    <a:pt x="698" y="149"/>
                    <a:pt x="376" y="18"/>
                  </a:cubicBezTo>
                  <a:cubicBezTo>
                    <a:pt x="349" y="6"/>
                    <a:pt x="322" y="0"/>
                    <a:pt x="29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326600" y="2141825"/>
              <a:ext cx="22200" cy="23500"/>
            </a:xfrm>
            <a:custGeom>
              <a:avLst/>
              <a:gdLst/>
              <a:ahLst/>
              <a:cxnLst/>
              <a:rect l="l" t="t" r="r" b="b"/>
              <a:pathLst>
                <a:path w="888" h="940" extrusionOk="0">
                  <a:moveTo>
                    <a:pt x="381" y="0"/>
                  </a:moveTo>
                  <a:cubicBezTo>
                    <a:pt x="334" y="0"/>
                    <a:pt x="286" y="11"/>
                    <a:pt x="238" y="34"/>
                  </a:cubicBezTo>
                  <a:cubicBezTo>
                    <a:pt x="119" y="81"/>
                    <a:pt x="36" y="200"/>
                    <a:pt x="24" y="331"/>
                  </a:cubicBezTo>
                  <a:cubicBezTo>
                    <a:pt x="0" y="415"/>
                    <a:pt x="36" y="510"/>
                    <a:pt x="60" y="581"/>
                  </a:cubicBezTo>
                  <a:cubicBezTo>
                    <a:pt x="131" y="760"/>
                    <a:pt x="286" y="927"/>
                    <a:pt x="465" y="939"/>
                  </a:cubicBezTo>
                  <a:cubicBezTo>
                    <a:pt x="471" y="939"/>
                    <a:pt x="478" y="939"/>
                    <a:pt x="484" y="939"/>
                  </a:cubicBezTo>
                  <a:cubicBezTo>
                    <a:pt x="656" y="939"/>
                    <a:pt x="823" y="788"/>
                    <a:pt x="858" y="593"/>
                  </a:cubicBezTo>
                  <a:cubicBezTo>
                    <a:pt x="888" y="340"/>
                    <a:pt x="651" y="0"/>
                    <a:pt x="381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177775" y="2246700"/>
              <a:ext cx="21950" cy="23700"/>
            </a:xfrm>
            <a:custGeom>
              <a:avLst/>
              <a:gdLst/>
              <a:ahLst/>
              <a:cxnLst/>
              <a:rect l="l" t="t" r="r" b="b"/>
              <a:pathLst>
                <a:path w="878" h="948" extrusionOk="0">
                  <a:moveTo>
                    <a:pt x="375" y="0"/>
                  </a:moveTo>
                  <a:cubicBezTo>
                    <a:pt x="330" y="0"/>
                    <a:pt x="284" y="9"/>
                    <a:pt x="238" y="30"/>
                  </a:cubicBezTo>
                  <a:cubicBezTo>
                    <a:pt x="119" y="77"/>
                    <a:pt x="36" y="196"/>
                    <a:pt x="24" y="327"/>
                  </a:cubicBezTo>
                  <a:cubicBezTo>
                    <a:pt x="0" y="423"/>
                    <a:pt x="36" y="506"/>
                    <a:pt x="60" y="589"/>
                  </a:cubicBezTo>
                  <a:cubicBezTo>
                    <a:pt x="131" y="768"/>
                    <a:pt x="286" y="923"/>
                    <a:pt x="464" y="946"/>
                  </a:cubicBezTo>
                  <a:cubicBezTo>
                    <a:pt x="471" y="947"/>
                    <a:pt x="477" y="947"/>
                    <a:pt x="483" y="947"/>
                  </a:cubicBezTo>
                  <a:cubicBezTo>
                    <a:pt x="655" y="947"/>
                    <a:pt x="823" y="785"/>
                    <a:pt x="857" y="601"/>
                  </a:cubicBezTo>
                  <a:cubicBezTo>
                    <a:pt x="878" y="336"/>
                    <a:pt x="644" y="0"/>
                    <a:pt x="375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097100" y="2128675"/>
              <a:ext cx="15125" cy="16175"/>
            </a:xfrm>
            <a:custGeom>
              <a:avLst/>
              <a:gdLst/>
              <a:ahLst/>
              <a:cxnLst/>
              <a:rect l="l" t="t" r="r" b="b"/>
              <a:pathLst>
                <a:path w="605" h="647" extrusionOk="0">
                  <a:moveTo>
                    <a:pt x="267" y="1"/>
                  </a:moveTo>
                  <a:cubicBezTo>
                    <a:pt x="235" y="1"/>
                    <a:pt x="201" y="8"/>
                    <a:pt x="167" y="24"/>
                  </a:cubicBezTo>
                  <a:cubicBezTo>
                    <a:pt x="96" y="48"/>
                    <a:pt x="36" y="143"/>
                    <a:pt x="12" y="226"/>
                  </a:cubicBezTo>
                  <a:cubicBezTo>
                    <a:pt x="1" y="286"/>
                    <a:pt x="12" y="345"/>
                    <a:pt x="48" y="405"/>
                  </a:cubicBezTo>
                  <a:cubicBezTo>
                    <a:pt x="96" y="524"/>
                    <a:pt x="179" y="631"/>
                    <a:pt x="310" y="643"/>
                  </a:cubicBezTo>
                  <a:cubicBezTo>
                    <a:pt x="322" y="645"/>
                    <a:pt x="335" y="646"/>
                    <a:pt x="347" y="646"/>
                  </a:cubicBezTo>
                  <a:cubicBezTo>
                    <a:pt x="473" y="646"/>
                    <a:pt x="573" y="535"/>
                    <a:pt x="584" y="405"/>
                  </a:cubicBezTo>
                  <a:cubicBezTo>
                    <a:pt x="604" y="233"/>
                    <a:pt x="452" y="1"/>
                    <a:pt x="267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107525" y="2308500"/>
              <a:ext cx="21900" cy="23500"/>
            </a:xfrm>
            <a:custGeom>
              <a:avLst/>
              <a:gdLst/>
              <a:ahLst/>
              <a:cxnLst/>
              <a:rect l="l" t="t" r="r" b="b"/>
              <a:pathLst>
                <a:path w="876" h="940" extrusionOk="0">
                  <a:moveTo>
                    <a:pt x="380" y="0"/>
                  </a:moveTo>
                  <a:cubicBezTo>
                    <a:pt x="333" y="0"/>
                    <a:pt x="285" y="11"/>
                    <a:pt x="238" y="34"/>
                  </a:cubicBezTo>
                  <a:cubicBezTo>
                    <a:pt x="119" y="82"/>
                    <a:pt x="36" y="201"/>
                    <a:pt x="12" y="332"/>
                  </a:cubicBezTo>
                  <a:cubicBezTo>
                    <a:pt x="0" y="415"/>
                    <a:pt x="24" y="510"/>
                    <a:pt x="60" y="582"/>
                  </a:cubicBezTo>
                  <a:cubicBezTo>
                    <a:pt x="131" y="760"/>
                    <a:pt x="286" y="927"/>
                    <a:pt x="465" y="939"/>
                  </a:cubicBezTo>
                  <a:cubicBezTo>
                    <a:pt x="471" y="939"/>
                    <a:pt x="478" y="940"/>
                    <a:pt x="484" y="940"/>
                  </a:cubicBezTo>
                  <a:cubicBezTo>
                    <a:pt x="656" y="940"/>
                    <a:pt x="823" y="789"/>
                    <a:pt x="846" y="594"/>
                  </a:cubicBezTo>
                  <a:cubicBezTo>
                    <a:pt x="876" y="331"/>
                    <a:pt x="641" y="0"/>
                    <a:pt x="380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3352200" y="2256750"/>
              <a:ext cx="13975" cy="15100"/>
            </a:xfrm>
            <a:custGeom>
              <a:avLst/>
              <a:gdLst/>
              <a:ahLst/>
              <a:cxnLst/>
              <a:rect l="l" t="t" r="r" b="b"/>
              <a:pathLst>
                <a:path w="559" h="604" extrusionOk="0">
                  <a:moveTo>
                    <a:pt x="232" y="0"/>
                  </a:moveTo>
                  <a:cubicBezTo>
                    <a:pt x="202" y="0"/>
                    <a:pt x="173" y="7"/>
                    <a:pt x="143" y="21"/>
                  </a:cubicBezTo>
                  <a:cubicBezTo>
                    <a:pt x="60" y="44"/>
                    <a:pt x="24" y="140"/>
                    <a:pt x="0" y="211"/>
                  </a:cubicBezTo>
                  <a:cubicBezTo>
                    <a:pt x="0" y="271"/>
                    <a:pt x="24" y="330"/>
                    <a:pt x="36" y="378"/>
                  </a:cubicBezTo>
                  <a:cubicBezTo>
                    <a:pt x="84" y="485"/>
                    <a:pt x="167" y="580"/>
                    <a:pt x="286" y="604"/>
                  </a:cubicBezTo>
                  <a:cubicBezTo>
                    <a:pt x="405" y="604"/>
                    <a:pt x="524" y="497"/>
                    <a:pt x="548" y="378"/>
                  </a:cubicBezTo>
                  <a:cubicBezTo>
                    <a:pt x="558" y="215"/>
                    <a:pt x="403" y="0"/>
                    <a:pt x="232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220325" y="2346425"/>
              <a:ext cx="13950" cy="15025"/>
            </a:xfrm>
            <a:custGeom>
              <a:avLst/>
              <a:gdLst/>
              <a:ahLst/>
              <a:cxnLst/>
              <a:rect l="l" t="t" r="r" b="b"/>
              <a:pathLst>
                <a:path w="558" h="601" extrusionOk="0">
                  <a:moveTo>
                    <a:pt x="222" y="1"/>
                  </a:moveTo>
                  <a:cubicBezTo>
                    <a:pt x="193" y="1"/>
                    <a:pt x="162" y="6"/>
                    <a:pt x="132" y="17"/>
                  </a:cubicBezTo>
                  <a:cubicBezTo>
                    <a:pt x="60" y="53"/>
                    <a:pt x="13" y="136"/>
                    <a:pt x="1" y="208"/>
                  </a:cubicBezTo>
                  <a:cubicBezTo>
                    <a:pt x="1" y="267"/>
                    <a:pt x="13" y="327"/>
                    <a:pt x="25" y="375"/>
                  </a:cubicBezTo>
                  <a:cubicBezTo>
                    <a:pt x="72" y="482"/>
                    <a:pt x="167" y="589"/>
                    <a:pt x="286" y="601"/>
                  </a:cubicBezTo>
                  <a:cubicBezTo>
                    <a:pt x="406" y="601"/>
                    <a:pt x="525" y="494"/>
                    <a:pt x="537" y="375"/>
                  </a:cubicBezTo>
                  <a:cubicBezTo>
                    <a:pt x="557" y="210"/>
                    <a:pt x="409" y="1"/>
                    <a:pt x="22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3030125" y="2142500"/>
              <a:ext cx="22175" cy="23700"/>
            </a:xfrm>
            <a:custGeom>
              <a:avLst/>
              <a:gdLst/>
              <a:ahLst/>
              <a:cxnLst/>
              <a:rect l="l" t="t" r="r" b="b"/>
              <a:pathLst>
                <a:path w="887" h="948" extrusionOk="0">
                  <a:moveTo>
                    <a:pt x="372" y="1"/>
                  </a:moveTo>
                  <a:cubicBezTo>
                    <a:pt x="328" y="1"/>
                    <a:pt x="283" y="10"/>
                    <a:pt x="239" y="31"/>
                  </a:cubicBezTo>
                  <a:cubicBezTo>
                    <a:pt x="120" y="78"/>
                    <a:pt x="36" y="197"/>
                    <a:pt x="13" y="328"/>
                  </a:cubicBezTo>
                  <a:cubicBezTo>
                    <a:pt x="1" y="423"/>
                    <a:pt x="24" y="507"/>
                    <a:pt x="60" y="590"/>
                  </a:cubicBezTo>
                  <a:cubicBezTo>
                    <a:pt x="132" y="769"/>
                    <a:pt x="286" y="923"/>
                    <a:pt x="465" y="947"/>
                  </a:cubicBezTo>
                  <a:cubicBezTo>
                    <a:pt x="471" y="948"/>
                    <a:pt x="477" y="948"/>
                    <a:pt x="483" y="948"/>
                  </a:cubicBezTo>
                  <a:cubicBezTo>
                    <a:pt x="655" y="948"/>
                    <a:pt x="823" y="786"/>
                    <a:pt x="846" y="602"/>
                  </a:cubicBezTo>
                  <a:cubicBezTo>
                    <a:pt x="887" y="337"/>
                    <a:pt x="639" y="1"/>
                    <a:pt x="37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3200100" y="2410400"/>
              <a:ext cx="32450" cy="22600"/>
            </a:xfrm>
            <a:custGeom>
              <a:avLst/>
              <a:gdLst/>
              <a:ahLst/>
              <a:cxnLst/>
              <a:rect l="l" t="t" r="r" b="b"/>
              <a:pathLst>
                <a:path w="1298" h="904" extrusionOk="0">
                  <a:moveTo>
                    <a:pt x="440" y="0"/>
                  </a:moveTo>
                  <a:cubicBezTo>
                    <a:pt x="417" y="0"/>
                    <a:pt x="393" y="2"/>
                    <a:pt x="369" y="6"/>
                  </a:cubicBezTo>
                  <a:cubicBezTo>
                    <a:pt x="0" y="90"/>
                    <a:pt x="119" y="566"/>
                    <a:pt x="345" y="744"/>
                  </a:cubicBezTo>
                  <a:cubicBezTo>
                    <a:pt x="482" y="853"/>
                    <a:pt x="654" y="904"/>
                    <a:pt x="829" y="904"/>
                  </a:cubicBezTo>
                  <a:cubicBezTo>
                    <a:pt x="943" y="904"/>
                    <a:pt x="1059" y="882"/>
                    <a:pt x="1167" y="840"/>
                  </a:cubicBezTo>
                  <a:cubicBezTo>
                    <a:pt x="1215" y="816"/>
                    <a:pt x="1250" y="792"/>
                    <a:pt x="1262" y="768"/>
                  </a:cubicBezTo>
                  <a:cubicBezTo>
                    <a:pt x="1298" y="685"/>
                    <a:pt x="1262" y="614"/>
                    <a:pt x="1226" y="554"/>
                  </a:cubicBezTo>
                  <a:cubicBezTo>
                    <a:pt x="1072" y="344"/>
                    <a:pt x="752" y="0"/>
                    <a:pt x="440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3018225" y="2236850"/>
              <a:ext cx="28300" cy="19475"/>
            </a:xfrm>
            <a:custGeom>
              <a:avLst/>
              <a:gdLst/>
              <a:ahLst/>
              <a:cxnLst/>
              <a:rect l="l" t="t" r="r" b="b"/>
              <a:pathLst>
                <a:path w="1132" h="779" extrusionOk="0">
                  <a:moveTo>
                    <a:pt x="403" y="0"/>
                  </a:moveTo>
                  <a:cubicBezTo>
                    <a:pt x="380" y="0"/>
                    <a:pt x="357" y="2"/>
                    <a:pt x="334" y="7"/>
                  </a:cubicBezTo>
                  <a:cubicBezTo>
                    <a:pt x="0" y="78"/>
                    <a:pt x="108" y="495"/>
                    <a:pt x="298" y="650"/>
                  </a:cubicBezTo>
                  <a:cubicBezTo>
                    <a:pt x="427" y="736"/>
                    <a:pt x="572" y="779"/>
                    <a:pt x="720" y="779"/>
                  </a:cubicBezTo>
                  <a:cubicBezTo>
                    <a:pt x="818" y="779"/>
                    <a:pt x="917" y="759"/>
                    <a:pt x="1012" y="721"/>
                  </a:cubicBezTo>
                  <a:cubicBezTo>
                    <a:pt x="1048" y="709"/>
                    <a:pt x="1084" y="698"/>
                    <a:pt x="1108" y="662"/>
                  </a:cubicBezTo>
                  <a:cubicBezTo>
                    <a:pt x="1131" y="602"/>
                    <a:pt x="1108" y="531"/>
                    <a:pt x="1072" y="483"/>
                  </a:cubicBezTo>
                  <a:cubicBezTo>
                    <a:pt x="951" y="308"/>
                    <a:pt x="678" y="0"/>
                    <a:pt x="40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3407850" y="2174300"/>
              <a:ext cx="21450" cy="14525"/>
            </a:xfrm>
            <a:custGeom>
              <a:avLst/>
              <a:gdLst/>
              <a:ahLst/>
              <a:cxnLst/>
              <a:rect l="l" t="t" r="r" b="b"/>
              <a:pathLst>
                <a:path w="858" h="581" extrusionOk="0">
                  <a:moveTo>
                    <a:pt x="426" y="0"/>
                  </a:moveTo>
                  <a:cubicBezTo>
                    <a:pt x="322" y="0"/>
                    <a:pt x="224" y="32"/>
                    <a:pt x="167" y="104"/>
                  </a:cubicBezTo>
                  <a:cubicBezTo>
                    <a:pt x="1" y="294"/>
                    <a:pt x="298" y="568"/>
                    <a:pt x="489" y="580"/>
                  </a:cubicBezTo>
                  <a:cubicBezTo>
                    <a:pt x="548" y="580"/>
                    <a:pt x="596" y="568"/>
                    <a:pt x="656" y="544"/>
                  </a:cubicBezTo>
                  <a:cubicBezTo>
                    <a:pt x="715" y="521"/>
                    <a:pt x="786" y="473"/>
                    <a:pt x="822" y="413"/>
                  </a:cubicBezTo>
                  <a:cubicBezTo>
                    <a:pt x="858" y="330"/>
                    <a:pt x="846" y="223"/>
                    <a:pt x="786" y="152"/>
                  </a:cubicBezTo>
                  <a:cubicBezTo>
                    <a:pt x="712" y="57"/>
                    <a:pt x="564" y="0"/>
                    <a:pt x="426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2976250" y="2312700"/>
              <a:ext cx="21450" cy="14525"/>
            </a:xfrm>
            <a:custGeom>
              <a:avLst/>
              <a:gdLst/>
              <a:ahLst/>
              <a:cxnLst/>
              <a:rect l="l" t="t" r="r" b="b"/>
              <a:pathLst>
                <a:path w="858" h="581" extrusionOk="0">
                  <a:moveTo>
                    <a:pt x="429" y="1"/>
                  </a:moveTo>
                  <a:cubicBezTo>
                    <a:pt x="324" y="1"/>
                    <a:pt x="224" y="33"/>
                    <a:pt x="167" y="104"/>
                  </a:cubicBezTo>
                  <a:cubicBezTo>
                    <a:pt x="1" y="295"/>
                    <a:pt x="298" y="557"/>
                    <a:pt x="489" y="581"/>
                  </a:cubicBezTo>
                  <a:cubicBezTo>
                    <a:pt x="548" y="581"/>
                    <a:pt x="596" y="569"/>
                    <a:pt x="655" y="545"/>
                  </a:cubicBezTo>
                  <a:cubicBezTo>
                    <a:pt x="715" y="521"/>
                    <a:pt x="786" y="473"/>
                    <a:pt x="822" y="414"/>
                  </a:cubicBezTo>
                  <a:cubicBezTo>
                    <a:pt x="858" y="331"/>
                    <a:pt x="846" y="223"/>
                    <a:pt x="786" y="152"/>
                  </a:cubicBezTo>
                  <a:cubicBezTo>
                    <a:pt x="719" y="57"/>
                    <a:pt x="569" y="1"/>
                    <a:pt x="429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3237900" y="2096025"/>
              <a:ext cx="21450" cy="14500"/>
            </a:xfrm>
            <a:custGeom>
              <a:avLst/>
              <a:gdLst/>
              <a:ahLst/>
              <a:cxnLst/>
              <a:rect l="l" t="t" r="r" b="b"/>
              <a:pathLst>
                <a:path w="858" h="580" extrusionOk="0">
                  <a:moveTo>
                    <a:pt x="444" y="1"/>
                  </a:moveTo>
                  <a:cubicBezTo>
                    <a:pt x="334" y="1"/>
                    <a:pt x="224" y="34"/>
                    <a:pt x="155" y="104"/>
                  </a:cubicBezTo>
                  <a:cubicBezTo>
                    <a:pt x="0" y="306"/>
                    <a:pt x="298" y="568"/>
                    <a:pt x="488" y="580"/>
                  </a:cubicBezTo>
                  <a:cubicBezTo>
                    <a:pt x="548" y="580"/>
                    <a:pt x="596" y="568"/>
                    <a:pt x="655" y="556"/>
                  </a:cubicBezTo>
                  <a:cubicBezTo>
                    <a:pt x="715" y="520"/>
                    <a:pt x="786" y="485"/>
                    <a:pt x="810" y="425"/>
                  </a:cubicBezTo>
                  <a:cubicBezTo>
                    <a:pt x="857" y="330"/>
                    <a:pt x="846" y="223"/>
                    <a:pt x="786" y="151"/>
                  </a:cubicBezTo>
                  <a:cubicBezTo>
                    <a:pt x="720" y="52"/>
                    <a:pt x="581" y="1"/>
                    <a:pt x="444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3319750" y="1936900"/>
              <a:ext cx="21450" cy="14375"/>
            </a:xfrm>
            <a:custGeom>
              <a:avLst/>
              <a:gdLst/>
              <a:ahLst/>
              <a:cxnLst/>
              <a:rect l="l" t="t" r="r" b="b"/>
              <a:pathLst>
                <a:path w="858" h="575" extrusionOk="0">
                  <a:moveTo>
                    <a:pt x="432" y="0"/>
                  </a:moveTo>
                  <a:cubicBezTo>
                    <a:pt x="323" y="0"/>
                    <a:pt x="217" y="31"/>
                    <a:pt x="155" y="99"/>
                  </a:cubicBezTo>
                  <a:cubicBezTo>
                    <a:pt x="0" y="301"/>
                    <a:pt x="298" y="563"/>
                    <a:pt x="489" y="575"/>
                  </a:cubicBezTo>
                  <a:cubicBezTo>
                    <a:pt x="548" y="575"/>
                    <a:pt x="596" y="563"/>
                    <a:pt x="655" y="551"/>
                  </a:cubicBezTo>
                  <a:cubicBezTo>
                    <a:pt x="715" y="515"/>
                    <a:pt x="786" y="480"/>
                    <a:pt x="810" y="420"/>
                  </a:cubicBezTo>
                  <a:cubicBezTo>
                    <a:pt x="858" y="325"/>
                    <a:pt x="846" y="218"/>
                    <a:pt x="786" y="146"/>
                  </a:cubicBezTo>
                  <a:cubicBezTo>
                    <a:pt x="719" y="52"/>
                    <a:pt x="572" y="0"/>
                    <a:pt x="432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3178350" y="2117425"/>
              <a:ext cx="21475" cy="14550"/>
            </a:xfrm>
            <a:custGeom>
              <a:avLst/>
              <a:gdLst/>
              <a:ahLst/>
              <a:cxnLst/>
              <a:rect l="l" t="t" r="r" b="b"/>
              <a:pathLst>
                <a:path w="859" h="582" extrusionOk="0">
                  <a:moveTo>
                    <a:pt x="433" y="0"/>
                  </a:moveTo>
                  <a:cubicBezTo>
                    <a:pt x="324" y="0"/>
                    <a:pt x="218" y="32"/>
                    <a:pt x="156" y="105"/>
                  </a:cubicBezTo>
                  <a:cubicBezTo>
                    <a:pt x="1" y="295"/>
                    <a:pt x="299" y="557"/>
                    <a:pt x="489" y="581"/>
                  </a:cubicBezTo>
                  <a:cubicBezTo>
                    <a:pt x="549" y="581"/>
                    <a:pt x="596" y="557"/>
                    <a:pt x="656" y="545"/>
                  </a:cubicBezTo>
                  <a:cubicBezTo>
                    <a:pt x="715" y="522"/>
                    <a:pt x="787" y="474"/>
                    <a:pt x="811" y="414"/>
                  </a:cubicBezTo>
                  <a:cubicBezTo>
                    <a:pt x="858" y="319"/>
                    <a:pt x="846" y="224"/>
                    <a:pt x="787" y="141"/>
                  </a:cubicBezTo>
                  <a:cubicBezTo>
                    <a:pt x="720" y="53"/>
                    <a:pt x="573" y="0"/>
                    <a:pt x="433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3406950" y="1802525"/>
              <a:ext cx="21775" cy="14525"/>
            </a:xfrm>
            <a:custGeom>
              <a:avLst/>
              <a:gdLst/>
              <a:ahLst/>
              <a:cxnLst/>
              <a:rect l="l" t="t" r="r" b="b"/>
              <a:pathLst>
                <a:path w="871" h="581" extrusionOk="0">
                  <a:moveTo>
                    <a:pt x="427" y="0"/>
                  </a:moveTo>
                  <a:cubicBezTo>
                    <a:pt x="322" y="0"/>
                    <a:pt x="224" y="32"/>
                    <a:pt x="168" y="104"/>
                  </a:cubicBezTo>
                  <a:cubicBezTo>
                    <a:pt x="1" y="295"/>
                    <a:pt x="299" y="568"/>
                    <a:pt x="501" y="580"/>
                  </a:cubicBezTo>
                  <a:cubicBezTo>
                    <a:pt x="561" y="580"/>
                    <a:pt x="596" y="568"/>
                    <a:pt x="656" y="545"/>
                  </a:cubicBezTo>
                  <a:cubicBezTo>
                    <a:pt x="715" y="521"/>
                    <a:pt x="799" y="473"/>
                    <a:pt x="822" y="414"/>
                  </a:cubicBezTo>
                  <a:cubicBezTo>
                    <a:pt x="870" y="330"/>
                    <a:pt x="858" y="223"/>
                    <a:pt x="799" y="152"/>
                  </a:cubicBezTo>
                  <a:cubicBezTo>
                    <a:pt x="717" y="57"/>
                    <a:pt x="566" y="0"/>
                    <a:pt x="42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3022100" y="2011750"/>
              <a:ext cx="21450" cy="14550"/>
            </a:xfrm>
            <a:custGeom>
              <a:avLst/>
              <a:gdLst/>
              <a:ahLst/>
              <a:cxnLst/>
              <a:rect l="l" t="t" r="r" b="b"/>
              <a:pathLst>
                <a:path w="858" h="582" extrusionOk="0">
                  <a:moveTo>
                    <a:pt x="437" y="0"/>
                  </a:moveTo>
                  <a:cubicBezTo>
                    <a:pt x="329" y="0"/>
                    <a:pt x="223" y="32"/>
                    <a:pt x="155" y="105"/>
                  </a:cubicBezTo>
                  <a:cubicBezTo>
                    <a:pt x="0" y="296"/>
                    <a:pt x="298" y="558"/>
                    <a:pt x="488" y="581"/>
                  </a:cubicBezTo>
                  <a:cubicBezTo>
                    <a:pt x="548" y="581"/>
                    <a:pt x="595" y="558"/>
                    <a:pt x="655" y="546"/>
                  </a:cubicBezTo>
                  <a:cubicBezTo>
                    <a:pt x="715" y="522"/>
                    <a:pt x="786" y="474"/>
                    <a:pt x="810" y="415"/>
                  </a:cubicBezTo>
                  <a:cubicBezTo>
                    <a:pt x="857" y="319"/>
                    <a:pt x="846" y="224"/>
                    <a:pt x="786" y="141"/>
                  </a:cubicBezTo>
                  <a:cubicBezTo>
                    <a:pt x="719" y="54"/>
                    <a:pt x="576" y="0"/>
                    <a:pt x="437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248300" y="2176750"/>
              <a:ext cx="21475" cy="14750"/>
            </a:xfrm>
            <a:custGeom>
              <a:avLst/>
              <a:gdLst/>
              <a:ahLst/>
              <a:cxnLst/>
              <a:rect l="l" t="t" r="r" b="b"/>
              <a:pathLst>
                <a:path w="859" h="590" extrusionOk="0">
                  <a:moveTo>
                    <a:pt x="444" y="0"/>
                  </a:moveTo>
                  <a:cubicBezTo>
                    <a:pt x="331" y="0"/>
                    <a:pt x="221" y="37"/>
                    <a:pt x="156" y="113"/>
                  </a:cubicBezTo>
                  <a:cubicBezTo>
                    <a:pt x="1" y="304"/>
                    <a:pt x="299" y="566"/>
                    <a:pt x="489" y="589"/>
                  </a:cubicBezTo>
                  <a:cubicBezTo>
                    <a:pt x="549" y="589"/>
                    <a:pt x="596" y="566"/>
                    <a:pt x="656" y="554"/>
                  </a:cubicBezTo>
                  <a:cubicBezTo>
                    <a:pt x="715" y="530"/>
                    <a:pt x="787" y="482"/>
                    <a:pt x="811" y="423"/>
                  </a:cubicBezTo>
                  <a:cubicBezTo>
                    <a:pt x="858" y="327"/>
                    <a:pt x="846" y="232"/>
                    <a:pt x="787" y="149"/>
                  </a:cubicBezTo>
                  <a:cubicBezTo>
                    <a:pt x="716" y="52"/>
                    <a:pt x="578" y="0"/>
                    <a:pt x="444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3184900" y="1991275"/>
              <a:ext cx="331925" cy="515250"/>
            </a:xfrm>
            <a:custGeom>
              <a:avLst/>
              <a:gdLst/>
              <a:ahLst/>
              <a:cxnLst/>
              <a:rect l="l" t="t" r="r" b="b"/>
              <a:pathLst>
                <a:path w="13277" h="20610" extrusionOk="0">
                  <a:moveTo>
                    <a:pt x="12506" y="1"/>
                  </a:moveTo>
                  <a:cubicBezTo>
                    <a:pt x="12166" y="1"/>
                    <a:pt x="11814" y="16"/>
                    <a:pt x="11467" y="43"/>
                  </a:cubicBezTo>
                  <a:cubicBezTo>
                    <a:pt x="8502" y="234"/>
                    <a:pt x="5644" y="1710"/>
                    <a:pt x="3692" y="3924"/>
                  </a:cubicBezTo>
                  <a:cubicBezTo>
                    <a:pt x="1049" y="6949"/>
                    <a:pt x="1" y="11175"/>
                    <a:pt x="453" y="15164"/>
                  </a:cubicBezTo>
                  <a:cubicBezTo>
                    <a:pt x="644" y="16998"/>
                    <a:pt x="1263" y="18962"/>
                    <a:pt x="2787" y="19950"/>
                  </a:cubicBezTo>
                  <a:cubicBezTo>
                    <a:pt x="2835" y="19986"/>
                    <a:pt x="2858" y="19998"/>
                    <a:pt x="2906" y="20034"/>
                  </a:cubicBezTo>
                  <a:cubicBezTo>
                    <a:pt x="3406" y="20343"/>
                    <a:pt x="3978" y="20522"/>
                    <a:pt x="4561" y="20581"/>
                  </a:cubicBezTo>
                  <a:cubicBezTo>
                    <a:pt x="4732" y="20600"/>
                    <a:pt x="4905" y="20610"/>
                    <a:pt x="5080" y="20610"/>
                  </a:cubicBezTo>
                  <a:cubicBezTo>
                    <a:pt x="5452" y="20610"/>
                    <a:pt x="5831" y="20567"/>
                    <a:pt x="6204" y="20486"/>
                  </a:cubicBezTo>
                  <a:lnTo>
                    <a:pt x="10252" y="7782"/>
                  </a:lnTo>
                  <a:lnTo>
                    <a:pt x="13276" y="31"/>
                  </a:lnTo>
                  <a:cubicBezTo>
                    <a:pt x="13031" y="10"/>
                    <a:pt x="12772" y="1"/>
                    <a:pt x="12506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654475" y="2317375"/>
              <a:ext cx="667075" cy="337575"/>
            </a:xfrm>
            <a:custGeom>
              <a:avLst/>
              <a:gdLst/>
              <a:ahLst/>
              <a:cxnLst/>
              <a:rect l="l" t="t" r="r" b="b"/>
              <a:pathLst>
                <a:path w="26683" h="13503" extrusionOk="0">
                  <a:moveTo>
                    <a:pt x="11824" y="1"/>
                  </a:moveTo>
                  <a:cubicBezTo>
                    <a:pt x="11239" y="1"/>
                    <a:pt x="10654" y="78"/>
                    <a:pt x="10086" y="227"/>
                  </a:cubicBezTo>
                  <a:cubicBezTo>
                    <a:pt x="9716" y="334"/>
                    <a:pt x="9347" y="465"/>
                    <a:pt x="9002" y="632"/>
                  </a:cubicBezTo>
                  <a:cubicBezTo>
                    <a:pt x="8931" y="656"/>
                    <a:pt x="8847" y="703"/>
                    <a:pt x="8788" y="739"/>
                  </a:cubicBezTo>
                  <a:cubicBezTo>
                    <a:pt x="8776" y="739"/>
                    <a:pt x="8764" y="751"/>
                    <a:pt x="8764" y="751"/>
                  </a:cubicBezTo>
                  <a:cubicBezTo>
                    <a:pt x="7680" y="1334"/>
                    <a:pt x="6692" y="2168"/>
                    <a:pt x="5490" y="2346"/>
                  </a:cubicBezTo>
                  <a:cubicBezTo>
                    <a:pt x="5329" y="2369"/>
                    <a:pt x="5168" y="2379"/>
                    <a:pt x="5009" y="2379"/>
                  </a:cubicBezTo>
                  <a:cubicBezTo>
                    <a:pt x="3894" y="2379"/>
                    <a:pt x="2812" y="1880"/>
                    <a:pt x="1739" y="1537"/>
                  </a:cubicBezTo>
                  <a:cubicBezTo>
                    <a:pt x="1715" y="1537"/>
                    <a:pt x="1692" y="1525"/>
                    <a:pt x="1680" y="1525"/>
                  </a:cubicBezTo>
                  <a:cubicBezTo>
                    <a:pt x="1215" y="1394"/>
                    <a:pt x="596" y="1251"/>
                    <a:pt x="1" y="1251"/>
                  </a:cubicBezTo>
                  <a:lnTo>
                    <a:pt x="10621" y="13502"/>
                  </a:lnTo>
                  <a:lnTo>
                    <a:pt x="20206" y="6287"/>
                  </a:lnTo>
                  <a:cubicBezTo>
                    <a:pt x="20253" y="6287"/>
                    <a:pt x="20301" y="6299"/>
                    <a:pt x="20337" y="6311"/>
                  </a:cubicBezTo>
                  <a:lnTo>
                    <a:pt x="20373" y="6156"/>
                  </a:lnTo>
                  <a:lnTo>
                    <a:pt x="20492" y="6061"/>
                  </a:lnTo>
                  <a:lnTo>
                    <a:pt x="26683" y="8264"/>
                  </a:lnTo>
                  <a:lnTo>
                    <a:pt x="26683" y="7883"/>
                  </a:lnTo>
                  <a:cubicBezTo>
                    <a:pt x="26635" y="6787"/>
                    <a:pt x="26076" y="5656"/>
                    <a:pt x="25242" y="4930"/>
                  </a:cubicBezTo>
                  <a:cubicBezTo>
                    <a:pt x="24706" y="4454"/>
                    <a:pt x="24087" y="4108"/>
                    <a:pt x="23421" y="3858"/>
                  </a:cubicBezTo>
                  <a:cubicBezTo>
                    <a:pt x="23290" y="3799"/>
                    <a:pt x="23147" y="3751"/>
                    <a:pt x="23016" y="3715"/>
                  </a:cubicBezTo>
                  <a:cubicBezTo>
                    <a:pt x="22301" y="3477"/>
                    <a:pt x="21551" y="3322"/>
                    <a:pt x="20801" y="3203"/>
                  </a:cubicBezTo>
                  <a:cubicBezTo>
                    <a:pt x="20611" y="3180"/>
                    <a:pt x="20408" y="3156"/>
                    <a:pt x="20218" y="3132"/>
                  </a:cubicBezTo>
                  <a:cubicBezTo>
                    <a:pt x="20134" y="3132"/>
                    <a:pt x="20039" y="3120"/>
                    <a:pt x="19956" y="3096"/>
                  </a:cubicBezTo>
                  <a:cubicBezTo>
                    <a:pt x="19313" y="3025"/>
                    <a:pt x="18670" y="2941"/>
                    <a:pt x="18075" y="2715"/>
                  </a:cubicBezTo>
                  <a:cubicBezTo>
                    <a:pt x="16884" y="2263"/>
                    <a:pt x="15967" y="1346"/>
                    <a:pt x="14848" y="751"/>
                  </a:cubicBezTo>
                  <a:cubicBezTo>
                    <a:pt x="14479" y="560"/>
                    <a:pt x="14074" y="394"/>
                    <a:pt x="13669" y="275"/>
                  </a:cubicBezTo>
                  <a:cubicBezTo>
                    <a:pt x="13455" y="203"/>
                    <a:pt x="13229" y="155"/>
                    <a:pt x="13003" y="108"/>
                  </a:cubicBezTo>
                  <a:cubicBezTo>
                    <a:pt x="12614" y="36"/>
                    <a:pt x="12219" y="1"/>
                    <a:pt x="11824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632450" y="2929150"/>
              <a:ext cx="549500" cy="488050"/>
            </a:xfrm>
            <a:custGeom>
              <a:avLst/>
              <a:gdLst/>
              <a:ahLst/>
              <a:cxnLst/>
              <a:rect l="l" t="t" r="r" b="b"/>
              <a:pathLst>
                <a:path w="21980" h="19522" extrusionOk="0">
                  <a:moveTo>
                    <a:pt x="7979" y="0"/>
                  </a:moveTo>
                  <a:cubicBezTo>
                    <a:pt x="6228" y="0"/>
                    <a:pt x="4605" y="539"/>
                    <a:pt x="3347" y="1664"/>
                  </a:cubicBezTo>
                  <a:cubicBezTo>
                    <a:pt x="1" y="4688"/>
                    <a:pt x="549" y="10784"/>
                    <a:pt x="4597" y="15285"/>
                  </a:cubicBezTo>
                  <a:cubicBezTo>
                    <a:pt x="7454" y="18464"/>
                    <a:pt x="10109" y="19522"/>
                    <a:pt x="12339" y="19522"/>
                  </a:cubicBezTo>
                  <a:cubicBezTo>
                    <a:pt x="14561" y="19522"/>
                    <a:pt x="16363" y="18473"/>
                    <a:pt x="17527" y="17428"/>
                  </a:cubicBezTo>
                  <a:cubicBezTo>
                    <a:pt x="20122" y="15106"/>
                    <a:pt x="21980" y="10129"/>
                    <a:pt x="16753" y="4331"/>
                  </a:cubicBezTo>
                  <a:cubicBezTo>
                    <a:pt x="14216" y="1518"/>
                    <a:pt x="10917" y="0"/>
                    <a:pt x="7979" y="0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2757775" y="3062875"/>
              <a:ext cx="331325" cy="298600"/>
            </a:xfrm>
            <a:custGeom>
              <a:avLst/>
              <a:gdLst/>
              <a:ahLst/>
              <a:cxnLst/>
              <a:rect l="l" t="t" r="r" b="b"/>
              <a:pathLst>
                <a:path w="13253" h="11944" extrusionOk="0">
                  <a:moveTo>
                    <a:pt x="6598" y="0"/>
                  </a:moveTo>
                  <a:cubicBezTo>
                    <a:pt x="5708" y="0"/>
                    <a:pt x="4854" y="232"/>
                    <a:pt x="4096" y="637"/>
                  </a:cubicBezTo>
                  <a:cubicBezTo>
                    <a:pt x="3632" y="875"/>
                    <a:pt x="3215" y="1173"/>
                    <a:pt x="2846" y="1506"/>
                  </a:cubicBezTo>
                  <a:cubicBezTo>
                    <a:pt x="691" y="3506"/>
                    <a:pt x="0" y="7138"/>
                    <a:pt x="3096" y="10114"/>
                  </a:cubicBezTo>
                  <a:cubicBezTo>
                    <a:pt x="3370" y="10364"/>
                    <a:pt x="3632" y="10602"/>
                    <a:pt x="3918" y="10805"/>
                  </a:cubicBezTo>
                  <a:cubicBezTo>
                    <a:pt x="5025" y="11597"/>
                    <a:pt x="6201" y="11944"/>
                    <a:pt x="7323" y="11944"/>
                  </a:cubicBezTo>
                  <a:cubicBezTo>
                    <a:pt x="8579" y="11944"/>
                    <a:pt x="9767" y="11510"/>
                    <a:pt x="10716" y="10781"/>
                  </a:cubicBezTo>
                  <a:cubicBezTo>
                    <a:pt x="11359" y="10293"/>
                    <a:pt x="11895" y="9662"/>
                    <a:pt x="12264" y="8959"/>
                  </a:cubicBezTo>
                  <a:cubicBezTo>
                    <a:pt x="13252" y="7066"/>
                    <a:pt x="13133" y="4530"/>
                    <a:pt x="10966" y="2101"/>
                  </a:cubicBezTo>
                  <a:cubicBezTo>
                    <a:pt x="10109" y="1173"/>
                    <a:pt x="9180" y="577"/>
                    <a:pt x="8275" y="280"/>
                  </a:cubicBezTo>
                  <a:cubicBezTo>
                    <a:pt x="7711" y="89"/>
                    <a:pt x="7148" y="0"/>
                    <a:pt x="6598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763425" y="3126100"/>
              <a:ext cx="275050" cy="234075"/>
            </a:xfrm>
            <a:custGeom>
              <a:avLst/>
              <a:gdLst/>
              <a:ahLst/>
              <a:cxnLst/>
              <a:rect l="l" t="t" r="r" b="b"/>
              <a:pathLst>
                <a:path w="11002" h="9363" extrusionOk="0">
                  <a:moveTo>
                    <a:pt x="1715" y="1"/>
                  </a:moveTo>
                  <a:lnTo>
                    <a:pt x="1715" y="1"/>
                  </a:lnTo>
                  <a:cubicBezTo>
                    <a:pt x="1" y="2382"/>
                    <a:pt x="144" y="6049"/>
                    <a:pt x="3977" y="8395"/>
                  </a:cubicBezTo>
                  <a:cubicBezTo>
                    <a:pt x="5136" y="9069"/>
                    <a:pt x="6253" y="9363"/>
                    <a:pt x="7279" y="9363"/>
                  </a:cubicBezTo>
                  <a:cubicBezTo>
                    <a:pt x="8753" y="9363"/>
                    <a:pt x="10041" y="8759"/>
                    <a:pt x="11002" y="7811"/>
                  </a:cubicBezTo>
                  <a:lnTo>
                    <a:pt x="11002" y="7811"/>
                  </a:lnTo>
                  <a:cubicBezTo>
                    <a:pt x="10966" y="7823"/>
                    <a:pt x="10942" y="7823"/>
                    <a:pt x="10907" y="7835"/>
                  </a:cubicBezTo>
                  <a:cubicBezTo>
                    <a:pt x="10269" y="8018"/>
                    <a:pt x="9603" y="8109"/>
                    <a:pt x="8937" y="8109"/>
                  </a:cubicBezTo>
                  <a:cubicBezTo>
                    <a:pt x="7997" y="8109"/>
                    <a:pt x="7056" y="7928"/>
                    <a:pt x="6192" y="7573"/>
                  </a:cubicBezTo>
                  <a:cubicBezTo>
                    <a:pt x="4108" y="6728"/>
                    <a:pt x="2489" y="4847"/>
                    <a:pt x="1929" y="2656"/>
                  </a:cubicBezTo>
                  <a:cubicBezTo>
                    <a:pt x="1715" y="1787"/>
                    <a:pt x="1668" y="894"/>
                    <a:pt x="1715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2964350" y="3069550"/>
              <a:ext cx="124750" cy="217325"/>
            </a:xfrm>
            <a:custGeom>
              <a:avLst/>
              <a:gdLst/>
              <a:ahLst/>
              <a:cxnLst/>
              <a:rect l="l" t="t" r="r" b="b"/>
              <a:pathLst>
                <a:path w="4990" h="8693" extrusionOk="0">
                  <a:moveTo>
                    <a:pt x="0" y="1"/>
                  </a:moveTo>
                  <a:lnTo>
                    <a:pt x="0" y="1"/>
                  </a:lnTo>
                  <a:cubicBezTo>
                    <a:pt x="1179" y="846"/>
                    <a:pt x="2191" y="1918"/>
                    <a:pt x="2905" y="3168"/>
                  </a:cubicBezTo>
                  <a:cubicBezTo>
                    <a:pt x="3858" y="4835"/>
                    <a:pt x="4275" y="6811"/>
                    <a:pt x="4001" y="8692"/>
                  </a:cubicBezTo>
                  <a:cubicBezTo>
                    <a:pt x="4989" y="6799"/>
                    <a:pt x="4870" y="4263"/>
                    <a:pt x="2703" y="1834"/>
                  </a:cubicBezTo>
                  <a:cubicBezTo>
                    <a:pt x="1846" y="906"/>
                    <a:pt x="917" y="310"/>
                    <a:pt x="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886075" y="3088300"/>
              <a:ext cx="83350" cy="48700"/>
            </a:xfrm>
            <a:custGeom>
              <a:avLst/>
              <a:gdLst/>
              <a:ahLst/>
              <a:cxnLst/>
              <a:rect l="l" t="t" r="r" b="b"/>
              <a:pathLst>
                <a:path w="3334" h="1948" extrusionOk="0">
                  <a:moveTo>
                    <a:pt x="1548" y="1"/>
                  </a:moveTo>
                  <a:cubicBezTo>
                    <a:pt x="1083" y="1"/>
                    <a:pt x="619" y="191"/>
                    <a:pt x="286" y="525"/>
                  </a:cubicBezTo>
                  <a:cubicBezTo>
                    <a:pt x="119" y="679"/>
                    <a:pt x="0" y="918"/>
                    <a:pt x="95" y="1108"/>
                  </a:cubicBezTo>
                  <a:cubicBezTo>
                    <a:pt x="167" y="1275"/>
                    <a:pt x="381" y="1334"/>
                    <a:pt x="560" y="1334"/>
                  </a:cubicBezTo>
                  <a:cubicBezTo>
                    <a:pt x="738" y="1334"/>
                    <a:pt x="917" y="1287"/>
                    <a:pt x="1095" y="1287"/>
                  </a:cubicBezTo>
                  <a:cubicBezTo>
                    <a:pt x="1643" y="1310"/>
                    <a:pt x="2060" y="1870"/>
                    <a:pt x="2607" y="1941"/>
                  </a:cubicBezTo>
                  <a:cubicBezTo>
                    <a:pt x="2641" y="1945"/>
                    <a:pt x="2674" y="1948"/>
                    <a:pt x="2706" y="1948"/>
                  </a:cubicBezTo>
                  <a:cubicBezTo>
                    <a:pt x="2779" y="1948"/>
                    <a:pt x="2848" y="1935"/>
                    <a:pt x="2905" y="1894"/>
                  </a:cubicBezTo>
                  <a:cubicBezTo>
                    <a:pt x="3024" y="1834"/>
                    <a:pt x="3084" y="1703"/>
                    <a:pt x="3119" y="1572"/>
                  </a:cubicBezTo>
                  <a:cubicBezTo>
                    <a:pt x="3334" y="632"/>
                    <a:pt x="2417" y="36"/>
                    <a:pt x="1548" y="1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2458025" y="2418225"/>
              <a:ext cx="445925" cy="528900"/>
            </a:xfrm>
            <a:custGeom>
              <a:avLst/>
              <a:gdLst/>
              <a:ahLst/>
              <a:cxnLst/>
              <a:rect l="l" t="t" r="r" b="b"/>
              <a:pathLst>
                <a:path w="17837" h="21156" extrusionOk="0">
                  <a:moveTo>
                    <a:pt x="9556" y="1"/>
                  </a:moveTo>
                  <a:cubicBezTo>
                    <a:pt x="5334" y="1"/>
                    <a:pt x="1539" y="4334"/>
                    <a:pt x="918" y="10040"/>
                  </a:cubicBezTo>
                  <a:cubicBezTo>
                    <a:pt x="1" y="18505"/>
                    <a:pt x="4823" y="20767"/>
                    <a:pt x="7942" y="21113"/>
                  </a:cubicBezTo>
                  <a:cubicBezTo>
                    <a:pt x="8205" y="21141"/>
                    <a:pt x="8477" y="21155"/>
                    <a:pt x="8754" y="21155"/>
                  </a:cubicBezTo>
                  <a:cubicBezTo>
                    <a:pt x="12132" y="21155"/>
                    <a:pt x="16400" y="18965"/>
                    <a:pt x="17182" y="11802"/>
                  </a:cubicBezTo>
                  <a:cubicBezTo>
                    <a:pt x="17836" y="5789"/>
                    <a:pt x="14729" y="527"/>
                    <a:pt x="10240" y="39"/>
                  </a:cubicBezTo>
                  <a:cubicBezTo>
                    <a:pt x="10011" y="13"/>
                    <a:pt x="9783" y="1"/>
                    <a:pt x="9556" y="1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2536325" y="2587550"/>
              <a:ext cx="283675" cy="305200"/>
            </a:xfrm>
            <a:custGeom>
              <a:avLst/>
              <a:gdLst/>
              <a:ahLst/>
              <a:cxnLst/>
              <a:rect l="l" t="t" r="r" b="b"/>
              <a:pathLst>
                <a:path w="11347" h="12208" extrusionOk="0">
                  <a:moveTo>
                    <a:pt x="5699" y="0"/>
                  </a:moveTo>
                  <a:cubicBezTo>
                    <a:pt x="2935" y="0"/>
                    <a:pt x="157" y="1928"/>
                    <a:pt x="12" y="5958"/>
                  </a:cubicBezTo>
                  <a:cubicBezTo>
                    <a:pt x="0" y="6327"/>
                    <a:pt x="0" y="6684"/>
                    <a:pt x="48" y="7029"/>
                  </a:cubicBezTo>
                  <a:cubicBezTo>
                    <a:pt x="214" y="8541"/>
                    <a:pt x="834" y="9756"/>
                    <a:pt x="1727" y="10613"/>
                  </a:cubicBezTo>
                  <a:cubicBezTo>
                    <a:pt x="2536" y="11399"/>
                    <a:pt x="3536" y="11887"/>
                    <a:pt x="4584" y="12101"/>
                  </a:cubicBezTo>
                  <a:cubicBezTo>
                    <a:pt x="4930" y="12174"/>
                    <a:pt x="5279" y="12208"/>
                    <a:pt x="5627" y="12208"/>
                  </a:cubicBezTo>
                  <a:cubicBezTo>
                    <a:pt x="6082" y="12208"/>
                    <a:pt x="6538" y="12150"/>
                    <a:pt x="6989" y="12042"/>
                  </a:cubicBezTo>
                  <a:cubicBezTo>
                    <a:pt x="9049" y="11518"/>
                    <a:pt x="10871" y="9756"/>
                    <a:pt x="11228" y="6517"/>
                  </a:cubicBezTo>
                  <a:cubicBezTo>
                    <a:pt x="11347" y="5255"/>
                    <a:pt x="11168" y="4172"/>
                    <a:pt x="10811" y="3243"/>
                  </a:cubicBezTo>
                  <a:cubicBezTo>
                    <a:pt x="10382" y="2219"/>
                    <a:pt x="9668" y="1433"/>
                    <a:pt x="8811" y="897"/>
                  </a:cubicBezTo>
                  <a:cubicBezTo>
                    <a:pt x="8466" y="683"/>
                    <a:pt x="8132" y="505"/>
                    <a:pt x="7763" y="374"/>
                  </a:cubicBezTo>
                  <a:cubicBezTo>
                    <a:pt x="7275" y="195"/>
                    <a:pt x="6775" y="76"/>
                    <a:pt x="6275" y="28"/>
                  </a:cubicBezTo>
                  <a:cubicBezTo>
                    <a:pt x="6084" y="10"/>
                    <a:pt x="5891" y="0"/>
                    <a:pt x="5699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2536025" y="2587600"/>
              <a:ext cx="219975" cy="265275"/>
            </a:xfrm>
            <a:custGeom>
              <a:avLst/>
              <a:gdLst/>
              <a:ahLst/>
              <a:cxnLst/>
              <a:rect l="l" t="t" r="r" b="b"/>
              <a:pathLst>
                <a:path w="8799" h="10611" extrusionOk="0">
                  <a:moveTo>
                    <a:pt x="5710" y="1"/>
                  </a:moveTo>
                  <a:cubicBezTo>
                    <a:pt x="2949" y="1"/>
                    <a:pt x="157" y="1927"/>
                    <a:pt x="12" y="5956"/>
                  </a:cubicBezTo>
                  <a:cubicBezTo>
                    <a:pt x="0" y="6325"/>
                    <a:pt x="0" y="6682"/>
                    <a:pt x="48" y="7027"/>
                  </a:cubicBezTo>
                  <a:cubicBezTo>
                    <a:pt x="215" y="8539"/>
                    <a:pt x="834" y="9754"/>
                    <a:pt x="1727" y="10611"/>
                  </a:cubicBezTo>
                  <a:cubicBezTo>
                    <a:pt x="1584" y="10111"/>
                    <a:pt x="1489" y="9575"/>
                    <a:pt x="1441" y="9051"/>
                  </a:cubicBezTo>
                  <a:cubicBezTo>
                    <a:pt x="1358" y="7992"/>
                    <a:pt x="1441" y="6908"/>
                    <a:pt x="1762" y="5896"/>
                  </a:cubicBezTo>
                  <a:cubicBezTo>
                    <a:pt x="2334" y="3991"/>
                    <a:pt x="3786" y="2372"/>
                    <a:pt x="5596" y="1538"/>
                  </a:cubicBezTo>
                  <a:cubicBezTo>
                    <a:pt x="6505" y="1116"/>
                    <a:pt x="7493" y="901"/>
                    <a:pt x="8497" y="901"/>
                  </a:cubicBezTo>
                  <a:cubicBezTo>
                    <a:pt x="8597" y="901"/>
                    <a:pt x="8698" y="903"/>
                    <a:pt x="8799" y="907"/>
                  </a:cubicBezTo>
                  <a:cubicBezTo>
                    <a:pt x="8466" y="705"/>
                    <a:pt x="8108" y="538"/>
                    <a:pt x="7751" y="372"/>
                  </a:cubicBezTo>
                  <a:cubicBezTo>
                    <a:pt x="7275" y="193"/>
                    <a:pt x="6775" y="74"/>
                    <a:pt x="6263" y="26"/>
                  </a:cubicBezTo>
                  <a:cubicBezTo>
                    <a:pt x="6079" y="9"/>
                    <a:pt x="5895" y="1"/>
                    <a:pt x="571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2752125" y="2759050"/>
              <a:ext cx="50325" cy="74000"/>
            </a:xfrm>
            <a:custGeom>
              <a:avLst/>
              <a:gdLst/>
              <a:ahLst/>
              <a:cxnLst/>
              <a:rect l="l" t="t" r="r" b="b"/>
              <a:pathLst>
                <a:path w="2013" h="2960" extrusionOk="0">
                  <a:moveTo>
                    <a:pt x="1363" y="0"/>
                  </a:moveTo>
                  <a:cubicBezTo>
                    <a:pt x="938" y="0"/>
                    <a:pt x="989" y="859"/>
                    <a:pt x="834" y="1169"/>
                  </a:cubicBezTo>
                  <a:cubicBezTo>
                    <a:pt x="643" y="1562"/>
                    <a:pt x="298" y="1860"/>
                    <a:pt x="107" y="2265"/>
                  </a:cubicBezTo>
                  <a:cubicBezTo>
                    <a:pt x="48" y="2372"/>
                    <a:pt x="0" y="2503"/>
                    <a:pt x="24" y="2622"/>
                  </a:cubicBezTo>
                  <a:cubicBezTo>
                    <a:pt x="36" y="2753"/>
                    <a:pt x="95" y="2896"/>
                    <a:pt x="215" y="2931"/>
                  </a:cubicBezTo>
                  <a:cubicBezTo>
                    <a:pt x="251" y="2952"/>
                    <a:pt x="291" y="2960"/>
                    <a:pt x="332" y="2960"/>
                  </a:cubicBezTo>
                  <a:cubicBezTo>
                    <a:pt x="410" y="2960"/>
                    <a:pt x="493" y="2931"/>
                    <a:pt x="572" y="2908"/>
                  </a:cubicBezTo>
                  <a:cubicBezTo>
                    <a:pt x="1060" y="2681"/>
                    <a:pt x="1346" y="2181"/>
                    <a:pt x="1512" y="1669"/>
                  </a:cubicBezTo>
                  <a:cubicBezTo>
                    <a:pt x="1631" y="1312"/>
                    <a:pt x="2012" y="181"/>
                    <a:pt x="1465" y="14"/>
                  </a:cubicBezTo>
                  <a:cubicBezTo>
                    <a:pt x="1428" y="5"/>
                    <a:pt x="1394" y="0"/>
                    <a:pt x="1363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3261400" y="1988250"/>
              <a:ext cx="617075" cy="614300"/>
            </a:xfrm>
            <a:custGeom>
              <a:avLst/>
              <a:gdLst/>
              <a:ahLst/>
              <a:cxnLst/>
              <a:rect l="l" t="t" r="r" b="b"/>
              <a:pathLst>
                <a:path w="24683" h="24572" extrusionOk="0">
                  <a:moveTo>
                    <a:pt x="10813" y="1"/>
                  </a:moveTo>
                  <a:cubicBezTo>
                    <a:pt x="9056" y="1"/>
                    <a:pt x="7279" y="511"/>
                    <a:pt x="5549" y="1712"/>
                  </a:cubicBezTo>
                  <a:cubicBezTo>
                    <a:pt x="2108" y="4081"/>
                    <a:pt x="215" y="8379"/>
                    <a:pt x="48" y="12689"/>
                  </a:cubicBezTo>
                  <a:cubicBezTo>
                    <a:pt x="1" y="13904"/>
                    <a:pt x="96" y="15118"/>
                    <a:pt x="334" y="16321"/>
                  </a:cubicBezTo>
                  <a:cubicBezTo>
                    <a:pt x="406" y="16678"/>
                    <a:pt x="489" y="17035"/>
                    <a:pt x="584" y="17392"/>
                  </a:cubicBezTo>
                  <a:cubicBezTo>
                    <a:pt x="668" y="17666"/>
                    <a:pt x="739" y="17916"/>
                    <a:pt x="822" y="18190"/>
                  </a:cubicBezTo>
                  <a:cubicBezTo>
                    <a:pt x="1465" y="20071"/>
                    <a:pt x="2489" y="21798"/>
                    <a:pt x="3954" y="23131"/>
                  </a:cubicBezTo>
                  <a:cubicBezTo>
                    <a:pt x="4358" y="23488"/>
                    <a:pt x="4799" y="23822"/>
                    <a:pt x="5275" y="24084"/>
                  </a:cubicBezTo>
                  <a:cubicBezTo>
                    <a:pt x="5799" y="24358"/>
                    <a:pt x="6383" y="24548"/>
                    <a:pt x="6954" y="24572"/>
                  </a:cubicBezTo>
                  <a:lnTo>
                    <a:pt x="7061" y="24572"/>
                  </a:lnTo>
                  <a:cubicBezTo>
                    <a:pt x="7156" y="24572"/>
                    <a:pt x="7240" y="24548"/>
                    <a:pt x="7311" y="24548"/>
                  </a:cubicBezTo>
                  <a:cubicBezTo>
                    <a:pt x="7359" y="24548"/>
                    <a:pt x="7406" y="24548"/>
                    <a:pt x="7454" y="24536"/>
                  </a:cubicBezTo>
                  <a:cubicBezTo>
                    <a:pt x="7990" y="24477"/>
                    <a:pt x="8490" y="24286"/>
                    <a:pt x="8966" y="24000"/>
                  </a:cubicBezTo>
                  <a:cubicBezTo>
                    <a:pt x="9014" y="23977"/>
                    <a:pt x="9038" y="23953"/>
                    <a:pt x="9085" y="23929"/>
                  </a:cubicBezTo>
                  <a:cubicBezTo>
                    <a:pt x="9597" y="23596"/>
                    <a:pt x="10085" y="23203"/>
                    <a:pt x="10562" y="22786"/>
                  </a:cubicBezTo>
                  <a:cubicBezTo>
                    <a:pt x="11026" y="22393"/>
                    <a:pt x="11455" y="21976"/>
                    <a:pt x="11919" y="21619"/>
                  </a:cubicBezTo>
                  <a:cubicBezTo>
                    <a:pt x="12598" y="21071"/>
                    <a:pt x="13360" y="20619"/>
                    <a:pt x="14145" y="20226"/>
                  </a:cubicBezTo>
                  <a:cubicBezTo>
                    <a:pt x="14991" y="19809"/>
                    <a:pt x="15872" y="19428"/>
                    <a:pt x="16753" y="19071"/>
                  </a:cubicBezTo>
                  <a:cubicBezTo>
                    <a:pt x="17598" y="18726"/>
                    <a:pt x="18467" y="18357"/>
                    <a:pt x="19301" y="17964"/>
                  </a:cubicBezTo>
                  <a:cubicBezTo>
                    <a:pt x="19491" y="17869"/>
                    <a:pt x="19670" y="17773"/>
                    <a:pt x="19849" y="17678"/>
                  </a:cubicBezTo>
                  <a:cubicBezTo>
                    <a:pt x="20444" y="17357"/>
                    <a:pt x="21051" y="16964"/>
                    <a:pt x="21599" y="16511"/>
                  </a:cubicBezTo>
                  <a:cubicBezTo>
                    <a:pt x="22004" y="16202"/>
                    <a:pt x="22396" y="15845"/>
                    <a:pt x="22730" y="15475"/>
                  </a:cubicBezTo>
                  <a:cubicBezTo>
                    <a:pt x="22932" y="15261"/>
                    <a:pt x="23111" y="15059"/>
                    <a:pt x="23266" y="14833"/>
                  </a:cubicBezTo>
                  <a:cubicBezTo>
                    <a:pt x="23349" y="14749"/>
                    <a:pt x="23420" y="14642"/>
                    <a:pt x="23480" y="14559"/>
                  </a:cubicBezTo>
                  <a:cubicBezTo>
                    <a:pt x="23670" y="14273"/>
                    <a:pt x="23849" y="13975"/>
                    <a:pt x="24004" y="13678"/>
                  </a:cubicBezTo>
                  <a:cubicBezTo>
                    <a:pt x="24016" y="13642"/>
                    <a:pt x="24040" y="13606"/>
                    <a:pt x="24063" y="13559"/>
                  </a:cubicBezTo>
                  <a:cubicBezTo>
                    <a:pt x="24480" y="12654"/>
                    <a:pt x="24682" y="11665"/>
                    <a:pt x="24540" y="10630"/>
                  </a:cubicBezTo>
                  <a:cubicBezTo>
                    <a:pt x="24278" y="8498"/>
                    <a:pt x="22754" y="6760"/>
                    <a:pt x="21230" y="5272"/>
                  </a:cubicBezTo>
                  <a:cubicBezTo>
                    <a:pt x="18287" y="2362"/>
                    <a:pt x="14595" y="1"/>
                    <a:pt x="10813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3274500" y="2043150"/>
              <a:ext cx="595350" cy="569525"/>
            </a:xfrm>
            <a:custGeom>
              <a:avLst/>
              <a:gdLst/>
              <a:ahLst/>
              <a:cxnLst/>
              <a:rect l="l" t="t" r="r" b="b"/>
              <a:pathLst>
                <a:path w="23814" h="22781" extrusionOk="0">
                  <a:moveTo>
                    <a:pt x="11106" y="0"/>
                  </a:moveTo>
                  <a:cubicBezTo>
                    <a:pt x="9255" y="0"/>
                    <a:pt x="7369" y="531"/>
                    <a:pt x="5525" y="1778"/>
                  </a:cubicBezTo>
                  <a:cubicBezTo>
                    <a:pt x="2144" y="4052"/>
                    <a:pt x="251" y="8136"/>
                    <a:pt x="36" y="12196"/>
                  </a:cubicBezTo>
                  <a:cubicBezTo>
                    <a:pt x="1" y="12863"/>
                    <a:pt x="1" y="13518"/>
                    <a:pt x="48" y="14161"/>
                  </a:cubicBezTo>
                  <a:cubicBezTo>
                    <a:pt x="72" y="14530"/>
                    <a:pt x="108" y="14887"/>
                    <a:pt x="167" y="15232"/>
                  </a:cubicBezTo>
                  <a:cubicBezTo>
                    <a:pt x="191" y="15482"/>
                    <a:pt x="239" y="15732"/>
                    <a:pt x="298" y="15994"/>
                  </a:cubicBezTo>
                  <a:cubicBezTo>
                    <a:pt x="763" y="18078"/>
                    <a:pt x="1775" y="19947"/>
                    <a:pt x="3501" y="21447"/>
                  </a:cubicBezTo>
                  <a:cubicBezTo>
                    <a:pt x="3906" y="21792"/>
                    <a:pt x="4335" y="22102"/>
                    <a:pt x="4799" y="22340"/>
                  </a:cubicBezTo>
                  <a:cubicBezTo>
                    <a:pt x="5275" y="22578"/>
                    <a:pt x="5775" y="22745"/>
                    <a:pt x="6311" y="22781"/>
                  </a:cubicBezTo>
                  <a:lnTo>
                    <a:pt x="6597" y="22781"/>
                  </a:lnTo>
                  <a:cubicBezTo>
                    <a:pt x="6775" y="22781"/>
                    <a:pt x="6954" y="22745"/>
                    <a:pt x="7121" y="22721"/>
                  </a:cubicBezTo>
                  <a:cubicBezTo>
                    <a:pt x="7549" y="22626"/>
                    <a:pt x="7954" y="22459"/>
                    <a:pt x="8335" y="22245"/>
                  </a:cubicBezTo>
                  <a:cubicBezTo>
                    <a:pt x="8466" y="22162"/>
                    <a:pt x="8585" y="22090"/>
                    <a:pt x="8704" y="22019"/>
                  </a:cubicBezTo>
                  <a:cubicBezTo>
                    <a:pt x="9038" y="21804"/>
                    <a:pt x="9335" y="21566"/>
                    <a:pt x="9633" y="21328"/>
                  </a:cubicBezTo>
                  <a:cubicBezTo>
                    <a:pt x="10181" y="20864"/>
                    <a:pt x="10728" y="20376"/>
                    <a:pt x="11288" y="19947"/>
                  </a:cubicBezTo>
                  <a:cubicBezTo>
                    <a:pt x="12074" y="19340"/>
                    <a:pt x="12931" y="18863"/>
                    <a:pt x="13824" y="18435"/>
                  </a:cubicBezTo>
                  <a:cubicBezTo>
                    <a:pt x="14407" y="18149"/>
                    <a:pt x="15003" y="17911"/>
                    <a:pt x="15598" y="17661"/>
                  </a:cubicBezTo>
                  <a:cubicBezTo>
                    <a:pt x="16777" y="17161"/>
                    <a:pt x="17955" y="16697"/>
                    <a:pt x="19063" y="16125"/>
                  </a:cubicBezTo>
                  <a:cubicBezTo>
                    <a:pt x="19277" y="16018"/>
                    <a:pt x="19467" y="15899"/>
                    <a:pt x="19682" y="15780"/>
                  </a:cubicBezTo>
                  <a:cubicBezTo>
                    <a:pt x="20313" y="15387"/>
                    <a:pt x="20944" y="14946"/>
                    <a:pt x="21491" y="14422"/>
                  </a:cubicBezTo>
                  <a:cubicBezTo>
                    <a:pt x="21849" y="14113"/>
                    <a:pt x="22158" y="13756"/>
                    <a:pt x="22444" y="13399"/>
                  </a:cubicBezTo>
                  <a:cubicBezTo>
                    <a:pt x="22611" y="13172"/>
                    <a:pt x="22777" y="12934"/>
                    <a:pt x="22920" y="12696"/>
                  </a:cubicBezTo>
                  <a:cubicBezTo>
                    <a:pt x="22980" y="12613"/>
                    <a:pt x="23039" y="12517"/>
                    <a:pt x="23087" y="12422"/>
                  </a:cubicBezTo>
                  <a:cubicBezTo>
                    <a:pt x="23254" y="12125"/>
                    <a:pt x="23385" y="11803"/>
                    <a:pt x="23492" y="11494"/>
                  </a:cubicBezTo>
                  <a:cubicBezTo>
                    <a:pt x="23504" y="11446"/>
                    <a:pt x="23516" y="11410"/>
                    <a:pt x="23551" y="11351"/>
                  </a:cubicBezTo>
                  <a:cubicBezTo>
                    <a:pt x="23742" y="10720"/>
                    <a:pt x="23813" y="10065"/>
                    <a:pt x="23742" y="9398"/>
                  </a:cubicBezTo>
                  <a:cubicBezTo>
                    <a:pt x="23516" y="7386"/>
                    <a:pt x="22242" y="5910"/>
                    <a:pt x="20777" y="4528"/>
                  </a:cubicBezTo>
                  <a:cubicBezTo>
                    <a:pt x="18049" y="1941"/>
                    <a:pt x="14643" y="0"/>
                    <a:pt x="11106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3405475" y="2079700"/>
              <a:ext cx="375675" cy="197700"/>
            </a:xfrm>
            <a:custGeom>
              <a:avLst/>
              <a:gdLst/>
              <a:ahLst/>
              <a:cxnLst/>
              <a:rect l="l" t="t" r="r" b="b"/>
              <a:pathLst>
                <a:path w="15027" h="7908" extrusionOk="0">
                  <a:moveTo>
                    <a:pt x="6524" y="1"/>
                  </a:moveTo>
                  <a:cubicBezTo>
                    <a:pt x="5689" y="1"/>
                    <a:pt x="4852" y="141"/>
                    <a:pt x="4049" y="340"/>
                  </a:cubicBezTo>
                  <a:cubicBezTo>
                    <a:pt x="2691" y="673"/>
                    <a:pt x="1286" y="1280"/>
                    <a:pt x="608" y="2507"/>
                  </a:cubicBezTo>
                  <a:cubicBezTo>
                    <a:pt x="310" y="3054"/>
                    <a:pt x="191" y="3674"/>
                    <a:pt x="108" y="4293"/>
                  </a:cubicBezTo>
                  <a:cubicBezTo>
                    <a:pt x="12" y="5031"/>
                    <a:pt x="0" y="5876"/>
                    <a:pt x="250" y="6567"/>
                  </a:cubicBezTo>
                  <a:cubicBezTo>
                    <a:pt x="417" y="7007"/>
                    <a:pt x="691" y="7388"/>
                    <a:pt x="1108" y="7638"/>
                  </a:cubicBezTo>
                  <a:cubicBezTo>
                    <a:pt x="1439" y="7833"/>
                    <a:pt x="1792" y="7907"/>
                    <a:pt x="2158" y="7907"/>
                  </a:cubicBezTo>
                  <a:cubicBezTo>
                    <a:pt x="3067" y="7907"/>
                    <a:pt x="4055" y="7449"/>
                    <a:pt x="4989" y="7245"/>
                  </a:cubicBezTo>
                  <a:cubicBezTo>
                    <a:pt x="5407" y="7157"/>
                    <a:pt x="5832" y="7122"/>
                    <a:pt x="6260" y="7122"/>
                  </a:cubicBezTo>
                  <a:cubicBezTo>
                    <a:pt x="7040" y="7122"/>
                    <a:pt x="7828" y="7237"/>
                    <a:pt x="8597" y="7353"/>
                  </a:cubicBezTo>
                  <a:cubicBezTo>
                    <a:pt x="9355" y="7466"/>
                    <a:pt x="10127" y="7580"/>
                    <a:pt x="10893" y="7580"/>
                  </a:cubicBezTo>
                  <a:cubicBezTo>
                    <a:pt x="11330" y="7580"/>
                    <a:pt x="11764" y="7543"/>
                    <a:pt x="12192" y="7448"/>
                  </a:cubicBezTo>
                  <a:cubicBezTo>
                    <a:pt x="13740" y="7103"/>
                    <a:pt x="14443" y="6519"/>
                    <a:pt x="14574" y="5852"/>
                  </a:cubicBezTo>
                  <a:cubicBezTo>
                    <a:pt x="15026" y="3590"/>
                    <a:pt x="9287" y="185"/>
                    <a:pt x="7025" y="18"/>
                  </a:cubicBezTo>
                  <a:cubicBezTo>
                    <a:pt x="6858" y="6"/>
                    <a:pt x="6691" y="1"/>
                    <a:pt x="6524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3436725" y="2285050"/>
              <a:ext cx="379250" cy="205650"/>
            </a:xfrm>
            <a:custGeom>
              <a:avLst/>
              <a:gdLst/>
              <a:ahLst/>
              <a:cxnLst/>
              <a:rect l="l" t="t" r="r" b="b"/>
              <a:pathLst>
                <a:path w="15170" h="8226" extrusionOk="0">
                  <a:moveTo>
                    <a:pt x="13240" y="0"/>
                  </a:moveTo>
                  <a:cubicBezTo>
                    <a:pt x="12510" y="0"/>
                    <a:pt x="11784" y="279"/>
                    <a:pt x="11097" y="508"/>
                  </a:cubicBezTo>
                  <a:cubicBezTo>
                    <a:pt x="9502" y="1032"/>
                    <a:pt x="7847" y="1353"/>
                    <a:pt x="6180" y="1460"/>
                  </a:cubicBezTo>
                  <a:cubicBezTo>
                    <a:pt x="4573" y="1568"/>
                    <a:pt x="2763" y="1520"/>
                    <a:pt x="1572" y="2627"/>
                  </a:cubicBezTo>
                  <a:cubicBezTo>
                    <a:pt x="1036" y="3127"/>
                    <a:pt x="691" y="3818"/>
                    <a:pt x="453" y="4508"/>
                  </a:cubicBezTo>
                  <a:cubicBezTo>
                    <a:pt x="417" y="4568"/>
                    <a:pt x="405" y="4615"/>
                    <a:pt x="393" y="4675"/>
                  </a:cubicBezTo>
                  <a:cubicBezTo>
                    <a:pt x="108" y="5556"/>
                    <a:pt x="1" y="6592"/>
                    <a:pt x="536" y="7342"/>
                  </a:cubicBezTo>
                  <a:cubicBezTo>
                    <a:pt x="953" y="7902"/>
                    <a:pt x="1691" y="8187"/>
                    <a:pt x="2382" y="8223"/>
                  </a:cubicBezTo>
                  <a:cubicBezTo>
                    <a:pt x="2422" y="8224"/>
                    <a:pt x="2463" y="8225"/>
                    <a:pt x="2503" y="8225"/>
                  </a:cubicBezTo>
                  <a:cubicBezTo>
                    <a:pt x="3175" y="8225"/>
                    <a:pt x="3825" y="8043"/>
                    <a:pt x="4454" y="7818"/>
                  </a:cubicBezTo>
                  <a:cubicBezTo>
                    <a:pt x="5704" y="7390"/>
                    <a:pt x="6930" y="6830"/>
                    <a:pt x="8133" y="6282"/>
                  </a:cubicBezTo>
                  <a:cubicBezTo>
                    <a:pt x="10002" y="5437"/>
                    <a:pt x="11895" y="4544"/>
                    <a:pt x="13514" y="3246"/>
                  </a:cubicBezTo>
                  <a:cubicBezTo>
                    <a:pt x="14014" y="2865"/>
                    <a:pt x="15038" y="2175"/>
                    <a:pt x="15157" y="1496"/>
                  </a:cubicBezTo>
                  <a:cubicBezTo>
                    <a:pt x="15169" y="1448"/>
                    <a:pt x="15169" y="1413"/>
                    <a:pt x="15169" y="1377"/>
                  </a:cubicBezTo>
                  <a:cubicBezTo>
                    <a:pt x="15169" y="579"/>
                    <a:pt x="14086" y="44"/>
                    <a:pt x="13443" y="8"/>
                  </a:cubicBezTo>
                  <a:cubicBezTo>
                    <a:pt x="13375" y="3"/>
                    <a:pt x="13307" y="0"/>
                    <a:pt x="13240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3303975" y="2211300"/>
              <a:ext cx="161950" cy="335375"/>
            </a:xfrm>
            <a:custGeom>
              <a:avLst/>
              <a:gdLst/>
              <a:ahLst/>
              <a:cxnLst/>
              <a:rect l="l" t="t" r="r" b="b"/>
              <a:pathLst>
                <a:path w="6478" h="13415" extrusionOk="0">
                  <a:moveTo>
                    <a:pt x="2600" y="0"/>
                  </a:moveTo>
                  <a:cubicBezTo>
                    <a:pt x="2399" y="0"/>
                    <a:pt x="2176" y="94"/>
                    <a:pt x="1977" y="231"/>
                  </a:cubicBezTo>
                  <a:cubicBezTo>
                    <a:pt x="1882" y="303"/>
                    <a:pt x="1774" y="410"/>
                    <a:pt x="1679" y="493"/>
                  </a:cubicBezTo>
                  <a:cubicBezTo>
                    <a:pt x="643" y="1660"/>
                    <a:pt x="119" y="3232"/>
                    <a:pt x="60" y="4803"/>
                  </a:cubicBezTo>
                  <a:cubicBezTo>
                    <a:pt x="0" y="6363"/>
                    <a:pt x="358" y="7911"/>
                    <a:pt x="929" y="9363"/>
                  </a:cubicBezTo>
                  <a:cubicBezTo>
                    <a:pt x="1429" y="10661"/>
                    <a:pt x="2096" y="11947"/>
                    <a:pt x="3167" y="12816"/>
                  </a:cubicBezTo>
                  <a:cubicBezTo>
                    <a:pt x="3560" y="13142"/>
                    <a:pt x="4038" y="13414"/>
                    <a:pt x="4541" y="13414"/>
                  </a:cubicBezTo>
                  <a:cubicBezTo>
                    <a:pt x="4571" y="13414"/>
                    <a:pt x="4601" y="13413"/>
                    <a:pt x="4632" y="13411"/>
                  </a:cubicBezTo>
                  <a:lnTo>
                    <a:pt x="4703" y="13411"/>
                  </a:lnTo>
                  <a:cubicBezTo>
                    <a:pt x="6477" y="13257"/>
                    <a:pt x="4751" y="11328"/>
                    <a:pt x="4465" y="10518"/>
                  </a:cubicBezTo>
                  <a:cubicBezTo>
                    <a:pt x="3989" y="9149"/>
                    <a:pt x="3977" y="7613"/>
                    <a:pt x="4477" y="6256"/>
                  </a:cubicBezTo>
                  <a:cubicBezTo>
                    <a:pt x="4584" y="5970"/>
                    <a:pt x="4703" y="5708"/>
                    <a:pt x="4715" y="5410"/>
                  </a:cubicBezTo>
                  <a:cubicBezTo>
                    <a:pt x="4751" y="5113"/>
                    <a:pt x="4644" y="4815"/>
                    <a:pt x="4537" y="4518"/>
                  </a:cubicBezTo>
                  <a:cubicBezTo>
                    <a:pt x="4084" y="3172"/>
                    <a:pt x="3620" y="1851"/>
                    <a:pt x="3156" y="517"/>
                  </a:cubicBezTo>
                  <a:cubicBezTo>
                    <a:pt x="3132" y="398"/>
                    <a:pt x="3084" y="255"/>
                    <a:pt x="2989" y="172"/>
                  </a:cubicBezTo>
                  <a:cubicBezTo>
                    <a:pt x="2883" y="51"/>
                    <a:pt x="2747" y="0"/>
                    <a:pt x="2600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3411725" y="2219000"/>
              <a:ext cx="358400" cy="58400"/>
            </a:xfrm>
            <a:custGeom>
              <a:avLst/>
              <a:gdLst/>
              <a:ahLst/>
              <a:cxnLst/>
              <a:rect l="l" t="t" r="r" b="b"/>
              <a:pathLst>
                <a:path w="14336" h="2336" extrusionOk="0">
                  <a:moveTo>
                    <a:pt x="5544" y="1"/>
                  </a:moveTo>
                  <a:cubicBezTo>
                    <a:pt x="5304" y="1"/>
                    <a:pt x="5064" y="21"/>
                    <a:pt x="4822" y="66"/>
                  </a:cubicBezTo>
                  <a:cubicBezTo>
                    <a:pt x="3810" y="269"/>
                    <a:pt x="2941" y="876"/>
                    <a:pt x="1941" y="1138"/>
                  </a:cubicBezTo>
                  <a:cubicBezTo>
                    <a:pt x="1682" y="1210"/>
                    <a:pt x="1407" y="1247"/>
                    <a:pt x="1135" y="1247"/>
                  </a:cubicBezTo>
                  <a:cubicBezTo>
                    <a:pt x="732" y="1247"/>
                    <a:pt x="334" y="1165"/>
                    <a:pt x="0" y="995"/>
                  </a:cubicBezTo>
                  <a:lnTo>
                    <a:pt x="0" y="995"/>
                  </a:lnTo>
                  <a:cubicBezTo>
                    <a:pt x="167" y="1435"/>
                    <a:pt x="441" y="1816"/>
                    <a:pt x="858" y="2066"/>
                  </a:cubicBezTo>
                  <a:cubicBezTo>
                    <a:pt x="1189" y="2261"/>
                    <a:pt x="1542" y="2335"/>
                    <a:pt x="1908" y="2335"/>
                  </a:cubicBezTo>
                  <a:cubicBezTo>
                    <a:pt x="2817" y="2335"/>
                    <a:pt x="3805" y="1877"/>
                    <a:pt x="4739" y="1673"/>
                  </a:cubicBezTo>
                  <a:cubicBezTo>
                    <a:pt x="5157" y="1585"/>
                    <a:pt x="5582" y="1550"/>
                    <a:pt x="6010" y="1550"/>
                  </a:cubicBezTo>
                  <a:cubicBezTo>
                    <a:pt x="6790" y="1550"/>
                    <a:pt x="7578" y="1665"/>
                    <a:pt x="8347" y="1781"/>
                  </a:cubicBezTo>
                  <a:cubicBezTo>
                    <a:pt x="9105" y="1894"/>
                    <a:pt x="9877" y="2008"/>
                    <a:pt x="10643" y="2008"/>
                  </a:cubicBezTo>
                  <a:cubicBezTo>
                    <a:pt x="11080" y="2008"/>
                    <a:pt x="11514" y="1971"/>
                    <a:pt x="11942" y="1876"/>
                  </a:cubicBezTo>
                  <a:cubicBezTo>
                    <a:pt x="13490" y="1531"/>
                    <a:pt x="14193" y="947"/>
                    <a:pt x="14336" y="269"/>
                  </a:cubicBezTo>
                  <a:lnTo>
                    <a:pt x="14336" y="269"/>
                  </a:lnTo>
                  <a:cubicBezTo>
                    <a:pt x="14050" y="340"/>
                    <a:pt x="13752" y="542"/>
                    <a:pt x="13597" y="626"/>
                  </a:cubicBezTo>
                  <a:cubicBezTo>
                    <a:pt x="12812" y="980"/>
                    <a:pt x="11966" y="1172"/>
                    <a:pt x="11120" y="1172"/>
                  </a:cubicBezTo>
                  <a:cubicBezTo>
                    <a:pt x="10913" y="1172"/>
                    <a:pt x="10707" y="1161"/>
                    <a:pt x="10502" y="1138"/>
                  </a:cubicBezTo>
                  <a:cubicBezTo>
                    <a:pt x="8807" y="951"/>
                    <a:pt x="7194" y="1"/>
                    <a:pt x="5544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3436725" y="2322450"/>
              <a:ext cx="378950" cy="168250"/>
            </a:xfrm>
            <a:custGeom>
              <a:avLst/>
              <a:gdLst/>
              <a:ahLst/>
              <a:cxnLst/>
              <a:rect l="l" t="t" r="r" b="b"/>
              <a:pathLst>
                <a:path w="15158" h="6730" extrusionOk="0">
                  <a:moveTo>
                    <a:pt x="15157" y="0"/>
                  </a:moveTo>
                  <a:lnTo>
                    <a:pt x="15157" y="0"/>
                  </a:lnTo>
                  <a:cubicBezTo>
                    <a:pt x="14526" y="72"/>
                    <a:pt x="13728" y="774"/>
                    <a:pt x="13205" y="1072"/>
                  </a:cubicBezTo>
                  <a:cubicBezTo>
                    <a:pt x="11883" y="1857"/>
                    <a:pt x="10526" y="2631"/>
                    <a:pt x="9145" y="3298"/>
                  </a:cubicBezTo>
                  <a:cubicBezTo>
                    <a:pt x="7835" y="3929"/>
                    <a:pt x="6478" y="4477"/>
                    <a:pt x="5061" y="4763"/>
                  </a:cubicBezTo>
                  <a:cubicBezTo>
                    <a:pt x="4612" y="4849"/>
                    <a:pt x="4147" y="4910"/>
                    <a:pt x="3686" y="4910"/>
                  </a:cubicBezTo>
                  <a:cubicBezTo>
                    <a:pt x="3193" y="4910"/>
                    <a:pt x="2706" y="4840"/>
                    <a:pt x="2251" y="4655"/>
                  </a:cubicBezTo>
                  <a:cubicBezTo>
                    <a:pt x="1477" y="4346"/>
                    <a:pt x="894" y="3727"/>
                    <a:pt x="453" y="3012"/>
                  </a:cubicBezTo>
                  <a:cubicBezTo>
                    <a:pt x="417" y="3072"/>
                    <a:pt x="405" y="3119"/>
                    <a:pt x="393" y="3179"/>
                  </a:cubicBezTo>
                  <a:cubicBezTo>
                    <a:pt x="108" y="4060"/>
                    <a:pt x="1" y="5096"/>
                    <a:pt x="536" y="5846"/>
                  </a:cubicBezTo>
                  <a:cubicBezTo>
                    <a:pt x="953" y="6406"/>
                    <a:pt x="1691" y="6691"/>
                    <a:pt x="2382" y="6727"/>
                  </a:cubicBezTo>
                  <a:cubicBezTo>
                    <a:pt x="2422" y="6728"/>
                    <a:pt x="2463" y="6729"/>
                    <a:pt x="2503" y="6729"/>
                  </a:cubicBezTo>
                  <a:cubicBezTo>
                    <a:pt x="3175" y="6729"/>
                    <a:pt x="3825" y="6547"/>
                    <a:pt x="4454" y="6322"/>
                  </a:cubicBezTo>
                  <a:cubicBezTo>
                    <a:pt x="5704" y="5894"/>
                    <a:pt x="6930" y="5334"/>
                    <a:pt x="8133" y="4786"/>
                  </a:cubicBezTo>
                  <a:cubicBezTo>
                    <a:pt x="10002" y="3941"/>
                    <a:pt x="11895" y="3048"/>
                    <a:pt x="13514" y="1750"/>
                  </a:cubicBezTo>
                  <a:cubicBezTo>
                    <a:pt x="14014" y="1369"/>
                    <a:pt x="15038" y="679"/>
                    <a:pt x="15157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3303975" y="2217075"/>
              <a:ext cx="117600" cy="329600"/>
            </a:xfrm>
            <a:custGeom>
              <a:avLst/>
              <a:gdLst/>
              <a:ahLst/>
              <a:cxnLst/>
              <a:rect l="l" t="t" r="r" b="b"/>
              <a:pathLst>
                <a:path w="4704" h="13184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1882" y="72"/>
                    <a:pt x="1774" y="179"/>
                    <a:pt x="1679" y="262"/>
                  </a:cubicBezTo>
                  <a:cubicBezTo>
                    <a:pt x="643" y="1429"/>
                    <a:pt x="119" y="3001"/>
                    <a:pt x="60" y="4572"/>
                  </a:cubicBezTo>
                  <a:cubicBezTo>
                    <a:pt x="0" y="6132"/>
                    <a:pt x="358" y="7680"/>
                    <a:pt x="929" y="9132"/>
                  </a:cubicBezTo>
                  <a:cubicBezTo>
                    <a:pt x="1429" y="10430"/>
                    <a:pt x="2096" y="11716"/>
                    <a:pt x="3167" y="12585"/>
                  </a:cubicBezTo>
                  <a:cubicBezTo>
                    <a:pt x="3560" y="12911"/>
                    <a:pt x="4038" y="13183"/>
                    <a:pt x="4541" y="13183"/>
                  </a:cubicBezTo>
                  <a:cubicBezTo>
                    <a:pt x="4571" y="13183"/>
                    <a:pt x="4601" y="13182"/>
                    <a:pt x="4632" y="13180"/>
                  </a:cubicBezTo>
                  <a:lnTo>
                    <a:pt x="4703" y="13180"/>
                  </a:lnTo>
                  <a:cubicBezTo>
                    <a:pt x="2203" y="10906"/>
                    <a:pt x="727" y="7561"/>
                    <a:pt x="762" y="4156"/>
                  </a:cubicBezTo>
                  <a:cubicBezTo>
                    <a:pt x="774" y="2858"/>
                    <a:pt x="1048" y="1679"/>
                    <a:pt x="1774" y="584"/>
                  </a:cubicBezTo>
                  <a:cubicBezTo>
                    <a:pt x="1893" y="405"/>
                    <a:pt x="2013" y="167"/>
                    <a:pt x="1977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3449525" y="1994450"/>
              <a:ext cx="134575" cy="26525"/>
            </a:xfrm>
            <a:custGeom>
              <a:avLst/>
              <a:gdLst/>
              <a:ahLst/>
              <a:cxnLst/>
              <a:rect l="l" t="t" r="r" b="b"/>
              <a:pathLst>
                <a:path w="5383" h="1061" extrusionOk="0">
                  <a:moveTo>
                    <a:pt x="3729" y="0"/>
                  </a:moveTo>
                  <a:cubicBezTo>
                    <a:pt x="3522" y="0"/>
                    <a:pt x="3314" y="14"/>
                    <a:pt x="3108" y="35"/>
                  </a:cubicBezTo>
                  <a:cubicBezTo>
                    <a:pt x="2370" y="107"/>
                    <a:pt x="1632" y="261"/>
                    <a:pt x="917" y="416"/>
                  </a:cubicBezTo>
                  <a:cubicBezTo>
                    <a:pt x="763" y="464"/>
                    <a:pt x="48" y="535"/>
                    <a:pt x="24" y="749"/>
                  </a:cubicBezTo>
                  <a:cubicBezTo>
                    <a:pt x="1" y="964"/>
                    <a:pt x="620" y="1059"/>
                    <a:pt x="763" y="1059"/>
                  </a:cubicBezTo>
                  <a:cubicBezTo>
                    <a:pt x="784" y="1060"/>
                    <a:pt x="806" y="1060"/>
                    <a:pt x="828" y="1060"/>
                  </a:cubicBezTo>
                  <a:cubicBezTo>
                    <a:pt x="1141" y="1060"/>
                    <a:pt x="1464" y="985"/>
                    <a:pt x="1786" y="940"/>
                  </a:cubicBezTo>
                  <a:cubicBezTo>
                    <a:pt x="1944" y="922"/>
                    <a:pt x="2102" y="915"/>
                    <a:pt x="2262" y="915"/>
                  </a:cubicBezTo>
                  <a:cubicBezTo>
                    <a:pt x="2847" y="915"/>
                    <a:pt x="3443" y="1010"/>
                    <a:pt x="4027" y="1010"/>
                  </a:cubicBezTo>
                  <a:cubicBezTo>
                    <a:pt x="4332" y="1010"/>
                    <a:pt x="4635" y="984"/>
                    <a:pt x="4930" y="904"/>
                  </a:cubicBezTo>
                  <a:cubicBezTo>
                    <a:pt x="5132" y="857"/>
                    <a:pt x="5382" y="678"/>
                    <a:pt x="5299" y="476"/>
                  </a:cubicBezTo>
                  <a:cubicBezTo>
                    <a:pt x="5263" y="416"/>
                    <a:pt x="5192" y="380"/>
                    <a:pt x="5132" y="333"/>
                  </a:cubicBezTo>
                  <a:cubicBezTo>
                    <a:pt x="4711" y="80"/>
                    <a:pt x="4225" y="0"/>
                    <a:pt x="3729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3368275" y="2021675"/>
              <a:ext cx="75025" cy="57050"/>
            </a:xfrm>
            <a:custGeom>
              <a:avLst/>
              <a:gdLst/>
              <a:ahLst/>
              <a:cxnLst/>
              <a:rect l="l" t="t" r="r" b="b"/>
              <a:pathLst>
                <a:path w="3001" h="2282" extrusionOk="0">
                  <a:moveTo>
                    <a:pt x="2545" y="1"/>
                  </a:moveTo>
                  <a:cubicBezTo>
                    <a:pt x="2438" y="1"/>
                    <a:pt x="2319" y="38"/>
                    <a:pt x="2203" y="89"/>
                  </a:cubicBezTo>
                  <a:cubicBezTo>
                    <a:pt x="1453" y="387"/>
                    <a:pt x="655" y="994"/>
                    <a:pt x="179" y="1649"/>
                  </a:cubicBezTo>
                  <a:cubicBezTo>
                    <a:pt x="95" y="1780"/>
                    <a:pt x="0" y="1935"/>
                    <a:pt x="60" y="2077"/>
                  </a:cubicBezTo>
                  <a:cubicBezTo>
                    <a:pt x="107" y="2185"/>
                    <a:pt x="226" y="2256"/>
                    <a:pt x="345" y="2280"/>
                  </a:cubicBezTo>
                  <a:cubicBezTo>
                    <a:pt x="358" y="2281"/>
                    <a:pt x="371" y="2282"/>
                    <a:pt x="384" y="2282"/>
                  </a:cubicBezTo>
                  <a:cubicBezTo>
                    <a:pt x="490" y="2282"/>
                    <a:pt x="596" y="2242"/>
                    <a:pt x="703" y="2220"/>
                  </a:cubicBezTo>
                  <a:cubicBezTo>
                    <a:pt x="1334" y="2006"/>
                    <a:pt x="1905" y="1685"/>
                    <a:pt x="2405" y="1232"/>
                  </a:cubicBezTo>
                  <a:cubicBezTo>
                    <a:pt x="2655" y="1006"/>
                    <a:pt x="3001" y="637"/>
                    <a:pt x="2881" y="268"/>
                  </a:cubicBezTo>
                  <a:cubicBezTo>
                    <a:pt x="2813" y="69"/>
                    <a:pt x="2690" y="1"/>
                    <a:pt x="2545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3517700" y="2096250"/>
              <a:ext cx="97350" cy="28100"/>
            </a:xfrm>
            <a:custGeom>
              <a:avLst/>
              <a:gdLst/>
              <a:ahLst/>
              <a:cxnLst/>
              <a:rect l="l" t="t" r="r" b="b"/>
              <a:pathLst>
                <a:path w="3894" h="1124" extrusionOk="0">
                  <a:moveTo>
                    <a:pt x="1871" y="0"/>
                  </a:moveTo>
                  <a:cubicBezTo>
                    <a:pt x="1313" y="0"/>
                    <a:pt x="652" y="63"/>
                    <a:pt x="310" y="285"/>
                  </a:cubicBezTo>
                  <a:cubicBezTo>
                    <a:pt x="60" y="452"/>
                    <a:pt x="0" y="714"/>
                    <a:pt x="274" y="880"/>
                  </a:cubicBezTo>
                  <a:cubicBezTo>
                    <a:pt x="384" y="955"/>
                    <a:pt x="511" y="981"/>
                    <a:pt x="642" y="981"/>
                  </a:cubicBezTo>
                  <a:cubicBezTo>
                    <a:pt x="867" y="981"/>
                    <a:pt x="1107" y="906"/>
                    <a:pt x="1310" y="868"/>
                  </a:cubicBezTo>
                  <a:cubicBezTo>
                    <a:pt x="1468" y="839"/>
                    <a:pt x="1631" y="823"/>
                    <a:pt x="1794" y="823"/>
                  </a:cubicBezTo>
                  <a:cubicBezTo>
                    <a:pt x="2024" y="823"/>
                    <a:pt x="2254" y="854"/>
                    <a:pt x="2477" y="916"/>
                  </a:cubicBezTo>
                  <a:cubicBezTo>
                    <a:pt x="2774" y="995"/>
                    <a:pt x="3087" y="1124"/>
                    <a:pt x="3396" y="1124"/>
                  </a:cubicBezTo>
                  <a:cubicBezTo>
                    <a:pt x="3459" y="1124"/>
                    <a:pt x="3522" y="1119"/>
                    <a:pt x="3584" y="1107"/>
                  </a:cubicBezTo>
                  <a:cubicBezTo>
                    <a:pt x="3703" y="1083"/>
                    <a:pt x="3834" y="1023"/>
                    <a:pt x="3870" y="904"/>
                  </a:cubicBezTo>
                  <a:cubicBezTo>
                    <a:pt x="3893" y="785"/>
                    <a:pt x="3822" y="666"/>
                    <a:pt x="3727" y="571"/>
                  </a:cubicBezTo>
                  <a:cubicBezTo>
                    <a:pt x="3405" y="237"/>
                    <a:pt x="2929" y="71"/>
                    <a:pt x="2453" y="23"/>
                  </a:cubicBezTo>
                  <a:cubicBezTo>
                    <a:pt x="2292" y="10"/>
                    <a:pt x="2089" y="0"/>
                    <a:pt x="1871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3482575" y="2338475"/>
              <a:ext cx="73825" cy="40150"/>
            </a:xfrm>
            <a:custGeom>
              <a:avLst/>
              <a:gdLst/>
              <a:ahLst/>
              <a:cxnLst/>
              <a:rect l="l" t="t" r="r" b="b"/>
              <a:pathLst>
                <a:path w="2953" h="1606" extrusionOk="0">
                  <a:moveTo>
                    <a:pt x="2092" y="0"/>
                  </a:moveTo>
                  <a:cubicBezTo>
                    <a:pt x="1552" y="0"/>
                    <a:pt x="790" y="427"/>
                    <a:pt x="512" y="621"/>
                  </a:cubicBezTo>
                  <a:cubicBezTo>
                    <a:pt x="250" y="800"/>
                    <a:pt x="0" y="1097"/>
                    <a:pt x="155" y="1383"/>
                  </a:cubicBezTo>
                  <a:cubicBezTo>
                    <a:pt x="238" y="1550"/>
                    <a:pt x="433" y="1606"/>
                    <a:pt x="634" y="1606"/>
                  </a:cubicBezTo>
                  <a:cubicBezTo>
                    <a:pt x="749" y="1606"/>
                    <a:pt x="865" y="1588"/>
                    <a:pt x="965" y="1562"/>
                  </a:cubicBezTo>
                  <a:cubicBezTo>
                    <a:pt x="1417" y="1419"/>
                    <a:pt x="2953" y="1002"/>
                    <a:pt x="2596" y="264"/>
                  </a:cubicBezTo>
                  <a:cubicBezTo>
                    <a:pt x="2498" y="73"/>
                    <a:pt x="2314" y="0"/>
                    <a:pt x="2092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3393275" y="2300700"/>
              <a:ext cx="468525" cy="311975"/>
            </a:xfrm>
            <a:custGeom>
              <a:avLst/>
              <a:gdLst/>
              <a:ahLst/>
              <a:cxnLst/>
              <a:rect l="l" t="t" r="r" b="b"/>
              <a:pathLst>
                <a:path w="18741" h="12479" extrusionOk="0">
                  <a:moveTo>
                    <a:pt x="12442" y="1"/>
                  </a:moveTo>
                  <a:cubicBezTo>
                    <a:pt x="11621" y="1"/>
                    <a:pt x="10823" y="60"/>
                    <a:pt x="10013" y="180"/>
                  </a:cubicBezTo>
                  <a:cubicBezTo>
                    <a:pt x="9132" y="310"/>
                    <a:pt x="8263" y="549"/>
                    <a:pt x="7430" y="870"/>
                  </a:cubicBezTo>
                  <a:cubicBezTo>
                    <a:pt x="6918" y="1061"/>
                    <a:pt x="6418" y="1287"/>
                    <a:pt x="5941" y="1549"/>
                  </a:cubicBezTo>
                  <a:cubicBezTo>
                    <a:pt x="5179" y="1954"/>
                    <a:pt x="4477" y="2442"/>
                    <a:pt x="3834" y="3025"/>
                  </a:cubicBezTo>
                  <a:cubicBezTo>
                    <a:pt x="3560" y="3275"/>
                    <a:pt x="3286" y="3549"/>
                    <a:pt x="3036" y="3823"/>
                  </a:cubicBezTo>
                  <a:cubicBezTo>
                    <a:pt x="2870" y="4013"/>
                    <a:pt x="2703" y="4216"/>
                    <a:pt x="2560" y="4418"/>
                  </a:cubicBezTo>
                  <a:cubicBezTo>
                    <a:pt x="2322" y="4740"/>
                    <a:pt x="2108" y="5049"/>
                    <a:pt x="1905" y="5383"/>
                  </a:cubicBezTo>
                  <a:cubicBezTo>
                    <a:pt x="1560" y="5954"/>
                    <a:pt x="1262" y="6561"/>
                    <a:pt x="1012" y="7192"/>
                  </a:cubicBezTo>
                  <a:cubicBezTo>
                    <a:pt x="774" y="7811"/>
                    <a:pt x="560" y="8454"/>
                    <a:pt x="405" y="9097"/>
                  </a:cubicBezTo>
                  <a:cubicBezTo>
                    <a:pt x="381" y="9121"/>
                    <a:pt x="381" y="9169"/>
                    <a:pt x="369" y="9204"/>
                  </a:cubicBezTo>
                  <a:cubicBezTo>
                    <a:pt x="346" y="9359"/>
                    <a:pt x="298" y="9514"/>
                    <a:pt x="262" y="9669"/>
                  </a:cubicBezTo>
                  <a:cubicBezTo>
                    <a:pt x="238" y="9824"/>
                    <a:pt x="203" y="9955"/>
                    <a:pt x="179" y="10097"/>
                  </a:cubicBezTo>
                  <a:cubicBezTo>
                    <a:pt x="131" y="10395"/>
                    <a:pt x="84" y="10669"/>
                    <a:pt x="48" y="10955"/>
                  </a:cubicBezTo>
                  <a:cubicBezTo>
                    <a:pt x="12" y="11181"/>
                    <a:pt x="0" y="11383"/>
                    <a:pt x="0" y="11586"/>
                  </a:cubicBezTo>
                  <a:cubicBezTo>
                    <a:pt x="12" y="11740"/>
                    <a:pt x="12" y="11895"/>
                    <a:pt x="48" y="12038"/>
                  </a:cubicBezTo>
                  <a:cubicBezTo>
                    <a:pt x="524" y="12276"/>
                    <a:pt x="1024" y="12443"/>
                    <a:pt x="1560" y="12479"/>
                  </a:cubicBezTo>
                  <a:lnTo>
                    <a:pt x="1846" y="12479"/>
                  </a:lnTo>
                  <a:cubicBezTo>
                    <a:pt x="2024" y="12479"/>
                    <a:pt x="2203" y="12443"/>
                    <a:pt x="2370" y="12419"/>
                  </a:cubicBezTo>
                  <a:cubicBezTo>
                    <a:pt x="2798" y="12324"/>
                    <a:pt x="3203" y="12157"/>
                    <a:pt x="3584" y="11943"/>
                  </a:cubicBezTo>
                  <a:cubicBezTo>
                    <a:pt x="3715" y="11860"/>
                    <a:pt x="3834" y="11788"/>
                    <a:pt x="3953" y="11717"/>
                  </a:cubicBezTo>
                  <a:cubicBezTo>
                    <a:pt x="4287" y="11502"/>
                    <a:pt x="4584" y="11264"/>
                    <a:pt x="4882" y="11026"/>
                  </a:cubicBezTo>
                  <a:cubicBezTo>
                    <a:pt x="5430" y="10562"/>
                    <a:pt x="5977" y="10074"/>
                    <a:pt x="6537" y="9645"/>
                  </a:cubicBezTo>
                  <a:cubicBezTo>
                    <a:pt x="7323" y="9038"/>
                    <a:pt x="8180" y="8561"/>
                    <a:pt x="9073" y="8133"/>
                  </a:cubicBezTo>
                  <a:cubicBezTo>
                    <a:pt x="9656" y="7847"/>
                    <a:pt x="10252" y="7609"/>
                    <a:pt x="10847" y="7359"/>
                  </a:cubicBezTo>
                  <a:cubicBezTo>
                    <a:pt x="12026" y="6859"/>
                    <a:pt x="13204" y="6395"/>
                    <a:pt x="14312" y="5823"/>
                  </a:cubicBezTo>
                  <a:cubicBezTo>
                    <a:pt x="14526" y="5716"/>
                    <a:pt x="14716" y="5597"/>
                    <a:pt x="14931" y="5478"/>
                  </a:cubicBezTo>
                  <a:cubicBezTo>
                    <a:pt x="15562" y="5085"/>
                    <a:pt x="16193" y="4644"/>
                    <a:pt x="16740" y="4120"/>
                  </a:cubicBezTo>
                  <a:cubicBezTo>
                    <a:pt x="17098" y="3811"/>
                    <a:pt x="17407" y="3454"/>
                    <a:pt x="17693" y="3097"/>
                  </a:cubicBezTo>
                  <a:cubicBezTo>
                    <a:pt x="17860" y="2870"/>
                    <a:pt x="18026" y="2632"/>
                    <a:pt x="18169" y="2394"/>
                  </a:cubicBezTo>
                  <a:cubicBezTo>
                    <a:pt x="18229" y="2311"/>
                    <a:pt x="18288" y="2215"/>
                    <a:pt x="18336" y="2120"/>
                  </a:cubicBezTo>
                  <a:cubicBezTo>
                    <a:pt x="18503" y="1823"/>
                    <a:pt x="18634" y="1501"/>
                    <a:pt x="18741" y="1192"/>
                  </a:cubicBezTo>
                  <a:lnTo>
                    <a:pt x="18705" y="1168"/>
                  </a:lnTo>
                  <a:cubicBezTo>
                    <a:pt x="18467" y="1061"/>
                    <a:pt x="18205" y="965"/>
                    <a:pt x="17943" y="894"/>
                  </a:cubicBezTo>
                  <a:cubicBezTo>
                    <a:pt x="17586" y="787"/>
                    <a:pt x="17229" y="691"/>
                    <a:pt x="16871" y="596"/>
                  </a:cubicBezTo>
                  <a:cubicBezTo>
                    <a:pt x="15419" y="227"/>
                    <a:pt x="13931" y="13"/>
                    <a:pt x="12442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414100" y="2336725"/>
              <a:ext cx="670950" cy="563875"/>
            </a:xfrm>
            <a:custGeom>
              <a:avLst/>
              <a:gdLst/>
              <a:ahLst/>
              <a:cxnLst/>
              <a:rect l="l" t="t" r="r" b="b"/>
              <a:pathLst>
                <a:path w="26838" h="22555" extrusionOk="0">
                  <a:moveTo>
                    <a:pt x="13988" y="1"/>
                  </a:moveTo>
                  <a:cubicBezTo>
                    <a:pt x="13548" y="1"/>
                    <a:pt x="13097" y="31"/>
                    <a:pt x="12633" y="96"/>
                  </a:cubicBezTo>
                  <a:cubicBezTo>
                    <a:pt x="9633" y="477"/>
                    <a:pt x="6859" y="2072"/>
                    <a:pt x="4704" y="4334"/>
                  </a:cubicBezTo>
                  <a:cubicBezTo>
                    <a:pt x="4168" y="4882"/>
                    <a:pt x="3668" y="5501"/>
                    <a:pt x="3203" y="6132"/>
                  </a:cubicBezTo>
                  <a:cubicBezTo>
                    <a:pt x="2846" y="6644"/>
                    <a:pt x="2501" y="7144"/>
                    <a:pt x="2203" y="7680"/>
                  </a:cubicBezTo>
                  <a:cubicBezTo>
                    <a:pt x="1941" y="8156"/>
                    <a:pt x="1679" y="8633"/>
                    <a:pt x="1465" y="9145"/>
                  </a:cubicBezTo>
                  <a:cubicBezTo>
                    <a:pt x="1310" y="9466"/>
                    <a:pt x="1168" y="9811"/>
                    <a:pt x="1048" y="10157"/>
                  </a:cubicBezTo>
                  <a:cubicBezTo>
                    <a:pt x="989" y="10323"/>
                    <a:pt x="941" y="10466"/>
                    <a:pt x="882" y="10633"/>
                  </a:cubicBezTo>
                  <a:lnTo>
                    <a:pt x="751" y="11038"/>
                  </a:lnTo>
                  <a:cubicBezTo>
                    <a:pt x="525" y="11752"/>
                    <a:pt x="358" y="12490"/>
                    <a:pt x="239" y="13216"/>
                  </a:cubicBezTo>
                  <a:cubicBezTo>
                    <a:pt x="1" y="14681"/>
                    <a:pt x="1" y="16157"/>
                    <a:pt x="286" y="17586"/>
                  </a:cubicBezTo>
                  <a:cubicBezTo>
                    <a:pt x="370" y="18027"/>
                    <a:pt x="477" y="18491"/>
                    <a:pt x="632" y="18920"/>
                  </a:cubicBezTo>
                  <a:cubicBezTo>
                    <a:pt x="632" y="18931"/>
                    <a:pt x="644" y="18955"/>
                    <a:pt x="644" y="18967"/>
                  </a:cubicBezTo>
                  <a:cubicBezTo>
                    <a:pt x="667" y="19086"/>
                    <a:pt x="715" y="19193"/>
                    <a:pt x="763" y="19312"/>
                  </a:cubicBezTo>
                  <a:cubicBezTo>
                    <a:pt x="906" y="19693"/>
                    <a:pt x="1072" y="20086"/>
                    <a:pt x="1287" y="20444"/>
                  </a:cubicBezTo>
                  <a:cubicBezTo>
                    <a:pt x="1370" y="20586"/>
                    <a:pt x="1465" y="20717"/>
                    <a:pt x="1549" y="20860"/>
                  </a:cubicBezTo>
                  <a:cubicBezTo>
                    <a:pt x="1596" y="20932"/>
                    <a:pt x="1644" y="20991"/>
                    <a:pt x="1703" y="21063"/>
                  </a:cubicBezTo>
                  <a:cubicBezTo>
                    <a:pt x="1834" y="21253"/>
                    <a:pt x="2001" y="21420"/>
                    <a:pt x="2156" y="21587"/>
                  </a:cubicBezTo>
                  <a:cubicBezTo>
                    <a:pt x="2334" y="21753"/>
                    <a:pt x="2513" y="21896"/>
                    <a:pt x="2727" y="22015"/>
                  </a:cubicBezTo>
                  <a:cubicBezTo>
                    <a:pt x="2799" y="22063"/>
                    <a:pt x="2894" y="22110"/>
                    <a:pt x="2965" y="22146"/>
                  </a:cubicBezTo>
                  <a:cubicBezTo>
                    <a:pt x="3323" y="22337"/>
                    <a:pt x="3692" y="22444"/>
                    <a:pt x="4085" y="22503"/>
                  </a:cubicBezTo>
                  <a:cubicBezTo>
                    <a:pt x="4307" y="22539"/>
                    <a:pt x="4532" y="22555"/>
                    <a:pt x="4758" y="22555"/>
                  </a:cubicBezTo>
                  <a:cubicBezTo>
                    <a:pt x="5136" y="22555"/>
                    <a:pt x="5519" y="22511"/>
                    <a:pt x="5906" y="22444"/>
                  </a:cubicBezTo>
                  <a:cubicBezTo>
                    <a:pt x="6906" y="22277"/>
                    <a:pt x="7930" y="21956"/>
                    <a:pt x="8918" y="21765"/>
                  </a:cubicBezTo>
                  <a:cubicBezTo>
                    <a:pt x="9765" y="21597"/>
                    <a:pt x="10620" y="21536"/>
                    <a:pt x="11479" y="21536"/>
                  </a:cubicBezTo>
                  <a:cubicBezTo>
                    <a:pt x="12081" y="21536"/>
                    <a:pt x="12684" y="21566"/>
                    <a:pt x="13288" y="21610"/>
                  </a:cubicBezTo>
                  <a:lnTo>
                    <a:pt x="15348" y="21789"/>
                  </a:lnTo>
                  <a:cubicBezTo>
                    <a:pt x="16184" y="21861"/>
                    <a:pt x="17012" y="21925"/>
                    <a:pt x="17846" y="21925"/>
                  </a:cubicBezTo>
                  <a:cubicBezTo>
                    <a:pt x="17973" y="21925"/>
                    <a:pt x="18101" y="21923"/>
                    <a:pt x="18229" y="21920"/>
                  </a:cubicBezTo>
                  <a:cubicBezTo>
                    <a:pt x="19146" y="21908"/>
                    <a:pt x="20075" y="21813"/>
                    <a:pt x="20980" y="21575"/>
                  </a:cubicBezTo>
                  <a:cubicBezTo>
                    <a:pt x="21480" y="21432"/>
                    <a:pt x="21968" y="21277"/>
                    <a:pt x="22432" y="21075"/>
                  </a:cubicBezTo>
                  <a:cubicBezTo>
                    <a:pt x="22908" y="20872"/>
                    <a:pt x="23373" y="20634"/>
                    <a:pt x="23789" y="20348"/>
                  </a:cubicBezTo>
                  <a:cubicBezTo>
                    <a:pt x="23920" y="20265"/>
                    <a:pt x="24039" y="20170"/>
                    <a:pt x="24158" y="20086"/>
                  </a:cubicBezTo>
                  <a:cubicBezTo>
                    <a:pt x="24992" y="19443"/>
                    <a:pt x="25647" y="18622"/>
                    <a:pt x="26028" y="17598"/>
                  </a:cubicBezTo>
                  <a:cubicBezTo>
                    <a:pt x="26837" y="15479"/>
                    <a:pt x="26242" y="13133"/>
                    <a:pt x="25575" y="10990"/>
                  </a:cubicBezTo>
                  <a:cubicBezTo>
                    <a:pt x="24111" y="6537"/>
                    <a:pt x="21539" y="2251"/>
                    <a:pt x="17539" y="655"/>
                  </a:cubicBezTo>
                  <a:lnTo>
                    <a:pt x="17396" y="620"/>
                  </a:lnTo>
                  <a:cubicBezTo>
                    <a:pt x="16848" y="405"/>
                    <a:pt x="16288" y="239"/>
                    <a:pt x="15669" y="143"/>
                  </a:cubicBezTo>
                  <a:cubicBezTo>
                    <a:pt x="15395" y="96"/>
                    <a:pt x="15110" y="60"/>
                    <a:pt x="14824" y="36"/>
                  </a:cubicBezTo>
                  <a:cubicBezTo>
                    <a:pt x="14549" y="13"/>
                    <a:pt x="14271" y="1"/>
                    <a:pt x="13988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3407250" y="2396075"/>
              <a:ext cx="657550" cy="513275"/>
            </a:xfrm>
            <a:custGeom>
              <a:avLst/>
              <a:gdLst/>
              <a:ahLst/>
              <a:cxnLst/>
              <a:rect l="l" t="t" r="r" b="b"/>
              <a:pathLst>
                <a:path w="26302" h="20531" extrusionOk="0">
                  <a:moveTo>
                    <a:pt x="13597" y="1"/>
                  </a:moveTo>
                  <a:cubicBezTo>
                    <a:pt x="13385" y="1"/>
                    <a:pt x="13171" y="7"/>
                    <a:pt x="12955" y="20"/>
                  </a:cubicBezTo>
                  <a:cubicBezTo>
                    <a:pt x="12717" y="44"/>
                    <a:pt x="12491" y="55"/>
                    <a:pt x="12252" y="79"/>
                  </a:cubicBezTo>
                  <a:cubicBezTo>
                    <a:pt x="11228" y="198"/>
                    <a:pt x="10228" y="472"/>
                    <a:pt x="9276" y="841"/>
                  </a:cubicBezTo>
                  <a:cubicBezTo>
                    <a:pt x="9252" y="853"/>
                    <a:pt x="9204" y="877"/>
                    <a:pt x="9169" y="889"/>
                  </a:cubicBezTo>
                  <a:cubicBezTo>
                    <a:pt x="9085" y="936"/>
                    <a:pt x="8978" y="960"/>
                    <a:pt x="8895" y="1008"/>
                  </a:cubicBezTo>
                  <a:cubicBezTo>
                    <a:pt x="8871" y="1008"/>
                    <a:pt x="8859" y="1020"/>
                    <a:pt x="8847" y="1020"/>
                  </a:cubicBezTo>
                  <a:cubicBezTo>
                    <a:pt x="7430" y="1651"/>
                    <a:pt x="6121" y="2520"/>
                    <a:pt x="4966" y="3592"/>
                  </a:cubicBezTo>
                  <a:cubicBezTo>
                    <a:pt x="3858" y="4592"/>
                    <a:pt x="2918" y="5770"/>
                    <a:pt x="2168" y="7032"/>
                  </a:cubicBezTo>
                  <a:lnTo>
                    <a:pt x="2084" y="7152"/>
                  </a:lnTo>
                  <a:cubicBezTo>
                    <a:pt x="1894" y="7461"/>
                    <a:pt x="1715" y="7794"/>
                    <a:pt x="1549" y="8116"/>
                  </a:cubicBezTo>
                  <a:cubicBezTo>
                    <a:pt x="1537" y="8164"/>
                    <a:pt x="1513" y="8211"/>
                    <a:pt x="1489" y="8259"/>
                  </a:cubicBezTo>
                  <a:cubicBezTo>
                    <a:pt x="1430" y="8402"/>
                    <a:pt x="1358" y="8533"/>
                    <a:pt x="1299" y="8676"/>
                  </a:cubicBezTo>
                  <a:cubicBezTo>
                    <a:pt x="977" y="9402"/>
                    <a:pt x="703" y="10128"/>
                    <a:pt x="513" y="10854"/>
                  </a:cubicBezTo>
                  <a:cubicBezTo>
                    <a:pt x="96" y="12426"/>
                    <a:pt x="1" y="14033"/>
                    <a:pt x="322" y="15641"/>
                  </a:cubicBezTo>
                  <a:cubicBezTo>
                    <a:pt x="406" y="16069"/>
                    <a:pt x="513" y="16498"/>
                    <a:pt x="656" y="16927"/>
                  </a:cubicBezTo>
                  <a:cubicBezTo>
                    <a:pt x="656" y="16962"/>
                    <a:pt x="680" y="17010"/>
                    <a:pt x="691" y="17034"/>
                  </a:cubicBezTo>
                  <a:cubicBezTo>
                    <a:pt x="751" y="17188"/>
                    <a:pt x="799" y="17319"/>
                    <a:pt x="858" y="17462"/>
                  </a:cubicBezTo>
                  <a:cubicBezTo>
                    <a:pt x="1013" y="17891"/>
                    <a:pt x="1227" y="18284"/>
                    <a:pt x="1465" y="18677"/>
                  </a:cubicBezTo>
                  <a:cubicBezTo>
                    <a:pt x="1477" y="18689"/>
                    <a:pt x="1489" y="18712"/>
                    <a:pt x="1513" y="18736"/>
                  </a:cubicBezTo>
                  <a:cubicBezTo>
                    <a:pt x="1549" y="18796"/>
                    <a:pt x="1596" y="18867"/>
                    <a:pt x="1644" y="18927"/>
                  </a:cubicBezTo>
                  <a:cubicBezTo>
                    <a:pt x="1834" y="19189"/>
                    <a:pt x="2061" y="19451"/>
                    <a:pt x="2299" y="19653"/>
                  </a:cubicBezTo>
                  <a:cubicBezTo>
                    <a:pt x="2501" y="19844"/>
                    <a:pt x="2739" y="20010"/>
                    <a:pt x="3013" y="20141"/>
                  </a:cubicBezTo>
                  <a:lnTo>
                    <a:pt x="3025" y="20141"/>
                  </a:lnTo>
                  <a:cubicBezTo>
                    <a:pt x="3382" y="20308"/>
                    <a:pt x="3728" y="20415"/>
                    <a:pt x="4097" y="20475"/>
                  </a:cubicBezTo>
                  <a:cubicBezTo>
                    <a:pt x="4335" y="20514"/>
                    <a:pt x="4578" y="20531"/>
                    <a:pt x="4824" y="20531"/>
                  </a:cubicBezTo>
                  <a:cubicBezTo>
                    <a:pt x="5253" y="20531"/>
                    <a:pt x="5689" y="20479"/>
                    <a:pt x="6121" y="20403"/>
                  </a:cubicBezTo>
                  <a:lnTo>
                    <a:pt x="6573" y="20308"/>
                  </a:lnTo>
                  <a:lnTo>
                    <a:pt x="6787" y="20260"/>
                  </a:lnTo>
                  <a:cubicBezTo>
                    <a:pt x="7478" y="20117"/>
                    <a:pt x="8180" y="19927"/>
                    <a:pt x="8847" y="19808"/>
                  </a:cubicBezTo>
                  <a:lnTo>
                    <a:pt x="9466" y="19713"/>
                  </a:lnTo>
                  <a:cubicBezTo>
                    <a:pt x="10043" y="19641"/>
                    <a:pt x="10621" y="19613"/>
                    <a:pt x="11201" y="19613"/>
                  </a:cubicBezTo>
                  <a:cubicBezTo>
                    <a:pt x="12165" y="19613"/>
                    <a:pt x="13131" y="19690"/>
                    <a:pt x="14098" y="19772"/>
                  </a:cubicBezTo>
                  <a:cubicBezTo>
                    <a:pt x="14693" y="19820"/>
                    <a:pt x="15300" y="19879"/>
                    <a:pt x="15896" y="19927"/>
                  </a:cubicBezTo>
                  <a:cubicBezTo>
                    <a:pt x="16586" y="19986"/>
                    <a:pt x="17265" y="20010"/>
                    <a:pt x="17955" y="20010"/>
                  </a:cubicBezTo>
                  <a:cubicBezTo>
                    <a:pt x="19075" y="20010"/>
                    <a:pt x="20253" y="19844"/>
                    <a:pt x="21337" y="19510"/>
                  </a:cubicBezTo>
                  <a:cubicBezTo>
                    <a:pt x="21837" y="19355"/>
                    <a:pt x="22313" y="19165"/>
                    <a:pt x="22778" y="18927"/>
                  </a:cubicBezTo>
                  <a:cubicBezTo>
                    <a:pt x="23254" y="18677"/>
                    <a:pt x="23694" y="18391"/>
                    <a:pt x="24087" y="18046"/>
                  </a:cubicBezTo>
                  <a:cubicBezTo>
                    <a:pt x="24206" y="17927"/>
                    <a:pt x="24325" y="17820"/>
                    <a:pt x="24444" y="17712"/>
                  </a:cubicBezTo>
                  <a:cubicBezTo>
                    <a:pt x="24718" y="17439"/>
                    <a:pt x="24933" y="17141"/>
                    <a:pt x="25147" y="16819"/>
                  </a:cubicBezTo>
                  <a:cubicBezTo>
                    <a:pt x="25290" y="16557"/>
                    <a:pt x="25433" y="16272"/>
                    <a:pt x="25552" y="15998"/>
                  </a:cubicBezTo>
                  <a:cubicBezTo>
                    <a:pt x="26302" y="14021"/>
                    <a:pt x="25826" y="12033"/>
                    <a:pt x="25171" y="10045"/>
                  </a:cubicBezTo>
                  <a:cubicBezTo>
                    <a:pt x="23623" y="5544"/>
                    <a:pt x="20694" y="1472"/>
                    <a:pt x="16217" y="317"/>
                  </a:cubicBezTo>
                  <a:lnTo>
                    <a:pt x="15812" y="234"/>
                  </a:lnTo>
                  <a:cubicBezTo>
                    <a:pt x="15111" y="84"/>
                    <a:pt x="14372" y="1"/>
                    <a:pt x="13597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3636150" y="2436700"/>
              <a:ext cx="381925" cy="277100"/>
            </a:xfrm>
            <a:custGeom>
              <a:avLst/>
              <a:gdLst/>
              <a:ahLst/>
              <a:cxnLst/>
              <a:rect l="l" t="t" r="r" b="b"/>
              <a:pathLst>
                <a:path w="15277" h="11084" extrusionOk="0">
                  <a:moveTo>
                    <a:pt x="4636" y="0"/>
                  </a:moveTo>
                  <a:cubicBezTo>
                    <a:pt x="3821" y="0"/>
                    <a:pt x="3029" y="167"/>
                    <a:pt x="2358" y="621"/>
                  </a:cubicBezTo>
                  <a:cubicBezTo>
                    <a:pt x="1822" y="990"/>
                    <a:pt x="1406" y="1514"/>
                    <a:pt x="1037" y="2050"/>
                  </a:cubicBezTo>
                  <a:cubicBezTo>
                    <a:pt x="584" y="2705"/>
                    <a:pt x="167" y="3491"/>
                    <a:pt x="60" y="4253"/>
                  </a:cubicBezTo>
                  <a:cubicBezTo>
                    <a:pt x="1" y="4741"/>
                    <a:pt x="60" y="5229"/>
                    <a:pt x="334" y="5669"/>
                  </a:cubicBezTo>
                  <a:cubicBezTo>
                    <a:pt x="1072" y="6860"/>
                    <a:pt x="2787" y="6812"/>
                    <a:pt x="4144" y="7182"/>
                  </a:cubicBezTo>
                  <a:cubicBezTo>
                    <a:pt x="5359" y="7527"/>
                    <a:pt x="6418" y="8289"/>
                    <a:pt x="7442" y="9027"/>
                  </a:cubicBezTo>
                  <a:cubicBezTo>
                    <a:pt x="8478" y="9789"/>
                    <a:pt x="9526" y="10527"/>
                    <a:pt x="10764" y="10861"/>
                  </a:cubicBezTo>
                  <a:cubicBezTo>
                    <a:pt x="11351" y="11013"/>
                    <a:pt x="11850" y="11084"/>
                    <a:pt x="12267" y="11084"/>
                  </a:cubicBezTo>
                  <a:cubicBezTo>
                    <a:pt x="12992" y="11084"/>
                    <a:pt x="13473" y="10869"/>
                    <a:pt x="13752" y="10491"/>
                  </a:cubicBezTo>
                  <a:cubicBezTo>
                    <a:pt x="15276" y="8598"/>
                    <a:pt x="11586" y="2645"/>
                    <a:pt x="9550" y="1395"/>
                  </a:cubicBezTo>
                  <a:cubicBezTo>
                    <a:pt x="8657" y="847"/>
                    <a:pt x="7645" y="502"/>
                    <a:pt x="6609" y="264"/>
                  </a:cubicBezTo>
                  <a:cubicBezTo>
                    <a:pt x="5970" y="110"/>
                    <a:pt x="5295" y="0"/>
                    <a:pt x="4636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3561150" y="2671375"/>
              <a:ext cx="426275" cy="169450"/>
            </a:xfrm>
            <a:custGeom>
              <a:avLst/>
              <a:gdLst/>
              <a:ahLst/>
              <a:cxnLst/>
              <a:rect l="l" t="t" r="r" b="b"/>
              <a:pathLst>
                <a:path w="17051" h="6778" extrusionOk="0">
                  <a:moveTo>
                    <a:pt x="4266" y="0"/>
                  </a:moveTo>
                  <a:cubicBezTo>
                    <a:pt x="3964" y="0"/>
                    <a:pt x="3661" y="36"/>
                    <a:pt x="3358" y="116"/>
                  </a:cubicBezTo>
                  <a:cubicBezTo>
                    <a:pt x="2620" y="331"/>
                    <a:pt x="1977" y="783"/>
                    <a:pt x="1417" y="1343"/>
                  </a:cubicBezTo>
                  <a:lnTo>
                    <a:pt x="1274" y="1474"/>
                  </a:lnTo>
                  <a:cubicBezTo>
                    <a:pt x="596" y="2176"/>
                    <a:pt x="0" y="3081"/>
                    <a:pt x="131" y="4033"/>
                  </a:cubicBezTo>
                  <a:cubicBezTo>
                    <a:pt x="239" y="4760"/>
                    <a:pt x="786" y="5391"/>
                    <a:pt x="1429" y="5748"/>
                  </a:cubicBezTo>
                  <a:cubicBezTo>
                    <a:pt x="2084" y="6105"/>
                    <a:pt x="2822" y="6248"/>
                    <a:pt x="3560" y="6355"/>
                  </a:cubicBezTo>
                  <a:cubicBezTo>
                    <a:pt x="4941" y="6546"/>
                    <a:pt x="6323" y="6617"/>
                    <a:pt x="7739" y="6677"/>
                  </a:cubicBezTo>
                  <a:cubicBezTo>
                    <a:pt x="8693" y="6729"/>
                    <a:pt x="9657" y="6777"/>
                    <a:pt x="10620" y="6777"/>
                  </a:cubicBezTo>
                  <a:cubicBezTo>
                    <a:pt x="11833" y="6777"/>
                    <a:pt x="13046" y="6701"/>
                    <a:pt x="14240" y="6462"/>
                  </a:cubicBezTo>
                  <a:cubicBezTo>
                    <a:pt x="14871" y="6343"/>
                    <a:pt x="16157" y="6188"/>
                    <a:pt x="16610" y="5605"/>
                  </a:cubicBezTo>
                  <a:cubicBezTo>
                    <a:pt x="16622" y="5581"/>
                    <a:pt x="16657" y="5534"/>
                    <a:pt x="16669" y="5510"/>
                  </a:cubicBezTo>
                  <a:cubicBezTo>
                    <a:pt x="17050" y="4772"/>
                    <a:pt x="16276" y="3748"/>
                    <a:pt x="15717" y="3402"/>
                  </a:cubicBezTo>
                  <a:cubicBezTo>
                    <a:pt x="14990" y="2974"/>
                    <a:pt x="14109" y="2890"/>
                    <a:pt x="13276" y="2747"/>
                  </a:cubicBezTo>
                  <a:cubicBezTo>
                    <a:pt x="11538" y="2486"/>
                    <a:pt x="9835" y="1997"/>
                    <a:pt x="8228" y="1283"/>
                  </a:cubicBezTo>
                  <a:cubicBezTo>
                    <a:pt x="6953" y="709"/>
                    <a:pt x="5615" y="0"/>
                    <a:pt x="4266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456075" y="2490025"/>
              <a:ext cx="164325" cy="343775"/>
            </a:xfrm>
            <a:custGeom>
              <a:avLst/>
              <a:gdLst/>
              <a:ahLst/>
              <a:cxnLst/>
              <a:rect l="l" t="t" r="r" b="b"/>
              <a:pathLst>
                <a:path w="6573" h="13751" extrusionOk="0">
                  <a:moveTo>
                    <a:pt x="5769" y="1"/>
                  </a:moveTo>
                  <a:cubicBezTo>
                    <a:pt x="5704" y="1"/>
                    <a:pt x="5639" y="5"/>
                    <a:pt x="5573" y="12"/>
                  </a:cubicBezTo>
                  <a:cubicBezTo>
                    <a:pt x="5418" y="36"/>
                    <a:pt x="5287" y="72"/>
                    <a:pt x="5156" y="119"/>
                  </a:cubicBezTo>
                  <a:cubicBezTo>
                    <a:pt x="3620" y="703"/>
                    <a:pt x="2382" y="1917"/>
                    <a:pt x="1572" y="3346"/>
                  </a:cubicBezTo>
                  <a:cubicBezTo>
                    <a:pt x="762" y="4775"/>
                    <a:pt x="346" y="6406"/>
                    <a:pt x="167" y="8037"/>
                  </a:cubicBezTo>
                  <a:cubicBezTo>
                    <a:pt x="0" y="9478"/>
                    <a:pt x="24" y="11002"/>
                    <a:pt x="596" y="12335"/>
                  </a:cubicBezTo>
                  <a:cubicBezTo>
                    <a:pt x="822" y="12859"/>
                    <a:pt x="1155" y="13383"/>
                    <a:pt x="1667" y="13609"/>
                  </a:cubicBezTo>
                  <a:cubicBezTo>
                    <a:pt x="1703" y="13621"/>
                    <a:pt x="1715" y="13621"/>
                    <a:pt x="1751" y="13633"/>
                  </a:cubicBezTo>
                  <a:cubicBezTo>
                    <a:pt x="1951" y="13714"/>
                    <a:pt x="2120" y="13751"/>
                    <a:pt x="2261" y="13751"/>
                  </a:cubicBezTo>
                  <a:cubicBezTo>
                    <a:pt x="3340" y="13751"/>
                    <a:pt x="2811" y="11601"/>
                    <a:pt x="2906" y="10811"/>
                  </a:cubicBezTo>
                  <a:cubicBezTo>
                    <a:pt x="3132" y="9299"/>
                    <a:pt x="3846" y="7870"/>
                    <a:pt x="4977" y="6846"/>
                  </a:cubicBezTo>
                  <a:cubicBezTo>
                    <a:pt x="5215" y="6644"/>
                    <a:pt x="5454" y="6442"/>
                    <a:pt x="5620" y="6180"/>
                  </a:cubicBezTo>
                  <a:cubicBezTo>
                    <a:pt x="5775" y="5906"/>
                    <a:pt x="5835" y="5584"/>
                    <a:pt x="5882" y="5251"/>
                  </a:cubicBezTo>
                  <a:cubicBezTo>
                    <a:pt x="6108" y="3786"/>
                    <a:pt x="6311" y="2322"/>
                    <a:pt x="6537" y="846"/>
                  </a:cubicBezTo>
                  <a:cubicBezTo>
                    <a:pt x="6549" y="715"/>
                    <a:pt x="6573" y="584"/>
                    <a:pt x="6537" y="453"/>
                  </a:cubicBezTo>
                  <a:cubicBezTo>
                    <a:pt x="6446" y="120"/>
                    <a:pt x="6126" y="1"/>
                    <a:pt x="5769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3636150" y="2543000"/>
              <a:ext cx="344425" cy="170825"/>
            </a:xfrm>
            <a:custGeom>
              <a:avLst/>
              <a:gdLst/>
              <a:ahLst/>
              <a:cxnLst/>
              <a:rect l="l" t="t" r="r" b="b"/>
              <a:pathLst>
                <a:path w="13777" h="6833" extrusionOk="0">
                  <a:moveTo>
                    <a:pt x="60" y="1"/>
                  </a:moveTo>
                  <a:cubicBezTo>
                    <a:pt x="1" y="489"/>
                    <a:pt x="60" y="977"/>
                    <a:pt x="334" y="1417"/>
                  </a:cubicBezTo>
                  <a:cubicBezTo>
                    <a:pt x="1072" y="2608"/>
                    <a:pt x="2787" y="2560"/>
                    <a:pt x="4144" y="2930"/>
                  </a:cubicBezTo>
                  <a:cubicBezTo>
                    <a:pt x="5359" y="3275"/>
                    <a:pt x="6418" y="4037"/>
                    <a:pt x="7442" y="4775"/>
                  </a:cubicBezTo>
                  <a:cubicBezTo>
                    <a:pt x="8478" y="5537"/>
                    <a:pt x="9526" y="6275"/>
                    <a:pt x="10764" y="6609"/>
                  </a:cubicBezTo>
                  <a:cubicBezTo>
                    <a:pt x="11354" y="6761"/>
                    <a:pt x="11854" y="6833"/>
                    <a:pt x="12273" y="6833"/>
                  </a:cubicBezTo>
                  <a:cubicBezTo>
                    <a:pt x="12997" y="6833"/>
                    <a:pt x="13482" y="6621"/>
                    <a:pt x="13776" y="6251"/>
                  </a:cubicBezTo>
                  <a:cubicBezTo>
                    <a:pt x="13659" y="6222"/>
                    <a:pt x="13523" y="6215"/>
                    <a:pt x="13391" y="6215"/>
                  </a:cubicBezTo>
                  <a:cubicBezTo>
                    <a:pt x="13263" y="6215"/>
                    <a:pt x="13137" y="6222"/>
                    <a:pt x="13034" y="6222"/>
                  </a:cubicBezTo>
                  <a:cubicBezTo>
                    <a:pt x="12986" y="6222"/>
                    <a:pt x="12943" y="6220"/>
                    <a:pt x="12907" y="6216"/>
                  </a:cubicBezTo>
                  <a:cubicBezTo>
                    <a:pt x="11788" y="6156"/>
                    <a:pt x="10693" y="5835"/>
                    <a:pt x="9764" y="5204"/>
                  </a:cubicBezTo>
                  <a:cubicBezTo>
                    <a:pt x="8073" y="4073"/>
                    <a:pt x="6942" y="2072"/>
                    <a:pt x="4989" y="1477"/>
                  </a:cubicBezTo>
                  <a:cubicBezTo>
                    <a:pt x="3966" y="1155"/>
                    <a:pt x="2846" y="1298"/>
                    <a:pt x="1787" y="1072"/>
                  </a:cubicBezTo>
                  <a:cubicBezTo>
                    <a:pt x="1120" y="917"/>
                    <a:pt x="453" y="536"/>
                    <a:pt x="60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3561150" y="2704925"/>
              <a:ext cx="415250" cy="136375"/>
            </a:xfrm>
            <a:custGeom>
              <a:avLst/>
              <a:gdLst/>
              <a:ahLst/>
              <a:cxnLst/>
              <a:rect l="l" t="t" r="r" b="b"/>
              <a:pathLst>
                <a:path w="16610" h="5455" extrusionOk="0">
                  <a:moveTo>
                    <a:pt x="1417" y="1"/>
                  </a:moveTo>
                  <a:lnTo>
                    <a:pt x="1274" y="132"/>
                  </a:lnTo>
                  <a:cubicBezTo>
                    <a:pt x="596" y="834"/>
                    <a:pt x="0" y="1739"/>
                    <a:pt x="131" y="2691"/>
                  </a:cubicBezTo>
                  <a:cubicBezTo>
                    <a:pt x="239" y="3418"/>
                    <a:pt x="786" y="4049"/>
                    <a:pt x="1429" y="4406"/>
                  </a:cubicBezTo>
                  <a:cubicBezTo>
                    <a:pt x="2084" y="4763"/>
                    <a:pt x="2822" y="4906"/>
                    <a:pt x="3560" y="5013"/>
                  </a:cubicBezTo>
                  <a:cubicBezTo>
                    <a:pt x="4941" y="5204"/>
                    <a:pt x="6323" y="5275"/>
                    <a:pt x="7739" y="5358"/>
                  </a:cubicBezTo>
                  <a:cubicBezTo>
                    <a:pt x="8667" y="5410"/>
                    <a:pt x="9604" y="5454"/>
                    <a:pt x="10541" y="5454"/>
                  </a:cubicBezTo>
                  <a:cubicBezTo>
                    <a:pt x="11780" y="5454"/>
                    <a:pt x="13020" y="5376"/>
                    <a:pt x="14240" y="5132"/>
                  </a:cubicBezTo>
                  <a:cubicBezTo>
                    <a:pt x="14859" y="5013"/>
                    <a:pt x="16157" y="4858"/>
                    <a:pt x="16610" y="4287"/>
                  </a:cubicBezTo>
                  <a:cubicBezTo>
                    <a:pt x="16420" y="4214"/>
                    <a:pt x="16187" y="4188"/>
                    <a:pt x="15936" y="4188"/>
                  </a:cubicBezTo>
                  <a:cubicBezTo>
                    <a:pt x="15368" y="4188"/>
                    <a:pt x="14710" y="4322"/>
                    <a:pt x="14264" y="4346"/>
                  </a:cubicBezTo>
                  <a:cubicBezTo>
                    <a:pt x="13001" y="4402"/>
                    <a:pt x="11744" y="4457"/>
                    <a:pt x="10490" y="4457"/>
                  </a:cubicBezTo>
                  <a:cubicBezTo>
                    <a:pt x="10124" y="4457"/>
                    <a:pt x="9759" y="4452"/>
                    <a:pt x="9394" y="4442"/>
                  </a:cubicBezTo>
                  <a:cubicBezTo>
                    <a:pt x="7870" y="4406"/>
                    <a:pt x="6335" y="4251"/>
                    <a:pt x="4882" y="3834"/>
                  </a:cubicBezTo>
                  <a:cubicBezTo>
                    <a:pt x="3918" y="3572"/>
                    <a:pt x="2965" y="3156"/>
                    <a:pt x="2310" y="2394"/>
                  </a:cubicBezTo>
                  <a:cubicBezTo>
                    <a:pt x="1739" y="1739"/>
                    <a:pt x="1477" y="870"/>
                    <a:pt x="1417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3456075" y="2490325"/>
              <a:ext cx="139325" cy="340525"/>
            </a:xfrm>
            <a:custGeom>
              <a:avLst/>
              <a:gdLst/>
              <a:ahLst/>
              <a:cxnLst/>
              <a:rect l="l" t="t" r="r" b="b"/>
              <a:pathLst>
                <a:path w="5573" h="13621" extrusionOk="0">
                  <a:moveTo>
                    <a:pt x="5573" y="0"/>
                  </a:moveTo>
                  <a:cubicBezTo>
                    <a:pt x="5418" y="24"/>
                    <a:pt x="5287" y="60"/>
                    <a:pt x="5156" y="107"/>
                  </a:cubicBezTo>
                  <a:cubicBezTo>
                    <a:pt x="3620" y="691"/>
                    <a:pt x="2382" y="1905"/>
                    <a:pt x="1572" y="3334"/>
                  </a:cubicBezTo>
                  <a:cubicBezTo>
                    <a:pt x="762" y="4763"/>
                    <a:pt x="346" y="6394"/>
                    <a:pt x="167" y="8025"/>
                  </a:cubicBezTo>
                  <a:cubicBezTo>
                    <a:pt x="0" y="9466"/>
                    <a:pt x="24" y="10990"/>
                    <a:pt x="596" y="12323"/>
                  </a:cubicBezTo>
                  <a:cubicBezTo>
                    <a:pt x="822" y="12847"/>
                    <a:pt x="1155" y="13371"/>
                    <a:pt x="1667" y="13597"/>
                  </a:cubicBezTo>
                  <a:cubicBezTo>
                    <a:pt x="1703" y="13609"/>
                    <a:pt x="1715" y="13609"/>
                    <a:pt x="1751" y="13621"/>
                  </a:cubicBezTo>
                  <a:cubicBezTo>
                    <a:pt x="524" y="10287"/>
                    <a:pt x="762" y="6441"/>
                    <a:pt x="2429" y="3298"/>
                  </a:cubicBezTo>
                  <a:cubicBezTo>
                    <a:pt x="3084" y="2084"/>
                    <a:pt x="3906" y="1119"/>
                    <a:pt x="5108" y="453"/>
                  </a:cubicBezTo>
                  <a:cubicBezTo>
                    <a:pt x="5299" y="334"/>
                    <a:pt x="5513" y="167"/>
                    <a:pt x="5573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781425" y="2345000"/>
              <a:ext cx="129800" cy="64800"/>
            </a:xfrm>
            <a:custGeom>
              <a:avLst/>
              <a:gdLst/>
              <a:ahLst/>
              <a:cxnLst/>
              <a:rect l="l" t="t" r="r" b="b"/>
              <a:pathLst>
                <a:path w="5192" h="2592" extrusionOk="0">
                  <a:moveTo>
                    <a:pt x="297" y="1"/>
                  </a:moveTo>
                  <a:cubicBezTo>
                    <a:pt x="214" y="1"/>
                    <a:pt x="149" y="18"/>
                    <a:pt x="119" y="62"/>
                  </a:cubicBezTo>
                  <a:cubicBezTo>
                    <a:pt x="0" y="253"/>
                    <a:pt x="524" y="622"/>
                    <a:pt x="655" y="705"/>
                  </a:cubicBezTo>
                  <a:cubicBezTo>
                    <a:pt x="964" y="884"/>
                    <a:pt x="1322" y="955"/>
                    <a:pt x="1667" y="1086"/>
                  </a:cubicBezTo>
                  <a:cubicBezTo>
                    <a:pt x="2703" y="1491"/>
                    <a:pt x="3536" y="2337"/>
                    <a:pt x="4620" y="2575"/>
                  </a:cubicBezTo>
                  <a:cubicBezTo>
                    <a:pt x="4671" y="2586"/>
                    <a:pt x="4727" y="2591"/>
                    <a:pt x="4783" y="2591"/>
                  </a:cubicBezTo>
                  <a:cubicBezTo>
                    <a:pt x="4972" y="2591"/>
                    <a:pt x="5161" y="2523"/>
                    <a:pt x="5179" y="2348"/>
                  </a:cubicBezTo>
                  <a:cubicBezTo>
                    <a:pt x="5191" y="2277"/>
                    <a:pt x="5144" y="2206"/>
                    <a:pt x="5096" y="2134"/>
                  </a:cubicBezTo>
                  <a:cubicBezTo>
                    <a:pt x="4703" y="1515"/>
                    <a:pt x="4036" y="1146"/>
                    <a:pt x="3346" y="884"/>
                  </a:cubicBezTo>
                  <a:cubicBezTo>
                    <a:pt x="2619" y="598"/>
                    <a:pt x="1869" y="384"/>
                    <a:pt x="1119" y="193"/>
                  </a:cubicBezTo>
                  <a:cubicBezTo>
                    <a:pt x="976" y="158"/>
                    <a:pt x="551" y="1"/>
                    <a:pt x="297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3680200" y="2343175"/>
              <a:ext cx="89325" cy="33525"/>
            </a:xfrm>
            <a:custGeom>
              <a:avLst/>
              <a:gdLst/>
              <a:ahLst/>
              <a:cxnLst/>
              <a:rect l="l" t="t" r="r" b="b"/>
              <a:pathLst>
                <a:path w="3573" h="1341" extrusionOk="0">
                  <a:moveTo>
                    <a:pt x="2576" y="1"/>
                  </a:moveTo>
                  <a:cubicBezTo>
                    <a:pt x="1817" y="1"/>
                    <a:pt x="974" y="179"/>
                    <a:pt x="322" y="505"/>
                  </a:cubicBezTo>
                  <a:cubicBezTo>
                    <a:pt x="179" y="576"/>
                    <a:pt x="25" y="683"/>
                    <a:pt x="13" y="850"/>
                  </a:cubicBezTo>
                  <a:cubicBezTo>
                    <a:pt x="1" y="969"/>
                    <a:pt x="84" y="1088"/>
                    <a:pt x="191" y="1159"/>
                  </a:cubicBezTo>
                  <a:cubicBezTo>
                    <a:pt x="299" y="1231"/>
                    <a:pt x="430" y="1255"/>
                    <a:pt x="549" y="1278"/>
                  </a:cubicBezTo>
                  <a:cubicBezTo>
                    <a:pt x="816" y="1320"/>
                    <a:pt x="1084" y="1340"/>
                    <a:pt x="1350" y="1340"/>
                  </a:cubicBezTo>
                  <a:cubicBezTo>
                    <a:pt x="1771" y="1340"/>
                    <a:pt x="2188" y="1290"/>
                    <a:pt x="2596" y="1195"/>
                  </a:cubicBezTo>
                  <a:cubicBezTo>
                    <a:pt x="2942" y="1100"/>
                    <a:pt x="3454" y="921"/>
                    <a:pt x="3513" y="505"/>
                  </a:cubicBezTo>
                  <a:cubicBezTo>
                    <a:pt x="3573" y="135"/>
                    <a:pt x="3287" y="28"/>
                    <a:pt x="2954" y="16"/>
                  </a:cubicBezTo>
                  <a:cubicBezTo>
                    <a:pt x="2831" y="6"/>
                    <a:pt x="2705" y="1"/>
                    <a:pt x="2576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798075" y="2467775"/>
              <a:ext cx="90525" cy="59225"/>
            </a:xfrm>
            <a:custGeom>
              <a:avLst/>
              <a:gdLst/>
              <a:ahLst/>
              <a:cxnLst/>
              <a:rect l="l" t="t" r="r" b="b"/>
              <a:pathLst>
                <a:path w="3621" h="2369" extrusionOk="0">
                  <a:moveTo>
                    <a:pt x="622" y="0"/>
                  </a:moveTo>
                  <a:cubicBezTo>
                    <a:pt x="572" y="0"/>
                    <a:pt x="523" y="3"/>
                    <a:pt x="477" y="9"/>
                  </a:cubicBezTo>
                  <a:cubicBezTo>
                    <a:pt x="167" y="45"/>
                    <a:pt x="1" y="247"/>
                    <a:pt x="167" y="545"/>
                  </a:cubicBezTo>
                  <a:cubicBezTo>
                    <a:pt x="346" y="878"/>
                    <a:pt x="822" y="926"/>
                    <a:pt x="1132" y="1021"/>
                  </a:cubicBezTo>
                  <a:cubicBezTo>
                    <a:pt x="1537" y="1140"/>
                    <a:pt x="1906" y="1355"/>
                    <a:pt x="2215" y="1640"/>
                  </a:cubicBezTo>
                  <a:cubicBezTo>
                    <a:pt x="2513" y="1902"/>
                    <a:pt x="2775" y="2248"/>
                    <a:pt x="3156" y="2355"/>
                  </a:cubicBezTo>
                  <a:cubicBezTo>
                    <a:pt x="3202" y="2363"/>
                    <a:pt x="3250" y="2368"/>
                    <a:pt x="3297" y="2368"/>
                  </a:cubicBezTo>
                  <a:cubicBezTo>
                    <a:pt x="3386" y="2368"/>
                    <a:pt x="3471" y="2350"/>
                    <a:pt x="3525" y="2295"/>
                  </a:cubicBezTo>
                  <a:cubicBezTo>
                    <a:pt x="3620" y="2188"/>
                    <a:pt x="3608" y="2045"/>
                    <a:pt x="3573" y="1926"/>
                  </a:cubicBezTo>
                  <a:cubicBezTo>
                    <a:pt x="3442" y="1426"/>
                    <a:pt x="3073" y="1045"/>
                    <a:pt x="2656" y="771"/>
                  </a:cubicBezTo>
                  <a:cubicBezTo>
                    <a:pt x="2181" y="473"/>
                    <a:pt x="1265" y="0"/>
                    <a:pt x="622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644200" y="2685650"/>
              <a:ext cx="70775" cy="32275"/>
            </a:xfrm>
            <a:custGeom>
              <a:avLst/>
              <a:gdLst/>
              <a:ahLst/>
              <a:cxnLst/>
              <a:rect l="l" t="t" r="r" b="b"/>
              <a:pathLst>
                <a:path w="2831" h="1291" extrusionOk="0">
                  <a:moveTo>
                    <a:pt x="1241" y="1"/>
                  </a:moveTo>
                  <a:cubicBezTo>
                    <a:pt x="1017" y="1"/>
                    <a:pt x="819" y="16"/>
                    <a:pt x="691" y="33"/>
                  </a:cubicBezTo>
                  <a:cubicBezTo>
                    <a:pt x="381" y="81"/>
                    <a:pt x="0" y="248"/>
                    <a:pt x="0" y="569"/>
                  </a:cubicBezTo>
                  <a:cubicBezTo>
                    <a:pt x="0" y="903"/>
                    <a:pt x="369" y="1069"/>
                    <a:pt x="679" y="1141"/>
                  </a:cubicBezTo>
                  <a:cubicBezTo>
                    <a:pt x="905" y="1191"/>
                    <a:pt x="1393" y="1290"/>
                    <a:pt x="1846" y="1290"/>
                  </a:cubicBezTo>
                  <a:cubicBezTo>
                    <a:pt x="2349" y="1290"/>
                    <a:pt x="2809" y="1169"/>
                    <a:pt x="2822" y="724"/>
                  </a:cubicBezTo>
                  <a:cubicBezTo>
                    <a:pt x="2831" y="135"/>
                    <a:pt x="1916" y="1"/>
                    <a:pt x="1241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415300" y="2569325"/>
              <a:ext cx="620625" cy="334450"/>
            </a:xfrm>
            <a:custGeom>
              <a:avLst/>
              <a:gdLst/>
              <a:ahLst/>
              <a:cxnLst/>
              <a:rect l="l" t="t" r="r" b="b"/>
              <a:pathLst>
                <a:path w="24825" h="13378" extrusionOk="0">
                  <a:moveTo>
                    <a:pt x="13146" y="0"/>
                  </a:moveTo>
                  <a:cubicBezTo>
                    <a:pt x="12532" y="0"/>
                    <a:pt x="11918" y="46"/>
                    <a:pt x="11311" y="138"/>
                  </a:cubicBezTo>
                  <a:lnTo>
                    <a:pt x="11287" y="138"/>
                  </a:lnTo>
                  <a:cubicBezTo>
                    <a:pt x="10633" y="233"/>
                    <a:pt x="9978" y="388"/>
                    <a:pt x="9359" y="591"/>
                  </a:cubicBezTo>
                  <a:lnTo>
                    <a:pt x="9228" y="638"/>
                  </a:lnTo>
                  <a:cubicBezTo>
                    <a:pt x="8692" y="817"/>
                    <a:pt x="8168" y="1043"/>
                    <a:pt x="7656" y="1293"/>
                  </a:cubicBezTo>
                  <a:cubicBezTo>
                    <a:pt x="6751" y="1746"/>
                    <a:pt x="5894" y="2305"/>
                    <a:pt x="5084" y="2912"/>
                  </a:cubicBezTo>
                  <a:lnTo>
                    <a:pt x="4644" y="3270"/>
                  </a:lnTo>
                  <a:cubicBezTo>
                    <a:pt x="3941" y="3841"/>
                    <a:pt x="3286" y="4448"/>
                    <a:pt x="2667" y="5103"/>
                  </a:cubicBezTo>
                  <a:cubicBezTo>
                    <a:pt x="2334" y="5436"/>
                    <a:pt x="2024" y="5794"/>
                    <a:pt x="1727" y="6163"/>
                  </a:cubicBezTo>
                  <a:cubicBezTo>
                    <a:pt x="1512" y="6413"/>
                    <a:pt x="1310" y="6663"/>
                    <a:pt x="1120" y="6937"/>
                  </a:cubicBezTo>
                  <a:cubicBezTo>
                    <a:pt x="798" y="7365"/>
                    <a:pt x="500" y="7818"/>
                    <a:pt x="238" y="8258"/>
                  </a:cubicBezTo>
                  <a:cubicBezTo>
                    <a:pt x="167" y="8389"/>
                    <a:pt x="72" y="8544"/>
                    <a:pt x="0" y="8675"/>
                  </a:cubicBezTo>
                  <a:cubicBezTo>
                    <a:pt x="84" y="9104"/>
                    <a:pt x="191" y="9544"/>
                    <a:pt x="346" y="9973"/>
                  </a:cubicBezTo>
                  <a:cubicBezTo>
                    <a:pt x="346" y="9997"/>
                    <a:pt x="358" y="10044"/>
                    <a:pt x="369" y="10080"/>
                  </a:cubicBezTo>
                  <a:cubicBezTo>
                    <a:pt x="429" y="10223"/>
                    <a:pt x="477" y="10354"/>
                    <a:pt x="536" y="10509"/>
                  </a:cubicBezTo>
                  <a:cubicBezTo>
                    <a:pt x="703" y="10925"/>
                    <a:pt x="905" y="11330"/>
                    <a:pt x="1143" y="11711"/>
                  </a:cubicBezTo>
                  <a:lnTo>
                    <a:pt x="1191" y="11711"/>
                  </a:lnTo>
                  <a:cubicBezTo>
                    <a:pt x="1274" y="11723"/>
                    <a:pt x="1358" y="11723"/>
                    <a:pt x="1429" y="11723"/>
                  </a:cubicBezTo>
                  <a:cubicBezTo>
                    <a:pt x="1501" y="11723"/>
                    <a:pt x="1596" y="11747"/>
                    <a:pt x="1667" y="11747"/>
                  </a:cubicBezTo>
                  <a:cubicBezTo>
                    <a:pt x="1893" y="11759"/>
                    <a:pt x="2108" y="11771"/>
                    <a:pt x="2322" y="11806"/>
                  </a:cubicBezTo>
                  <a:cubicBezTo>
                    <a:pt x="2465" y="11818"/>
                    <a:pt x="2620" y="11842"/>
                    <a:pt x="2751" y="11866"/>
                  </a:cubicBezTo>
                  <a:cubicBezTo>
                    <a:pt x="3394" y="11961"/>
                    <a:pt x="4037" y="12128"/>
                    <a:pt x="4703" y="12461"/>
                  </a:cubicBezTo>
                  <a:cubicBezTo>
                    <a:pt x="4715" y="12461"/>
                    <a:pt x="4727" y="12473"/>
                    <a:pt x="4751" y="12473"/>
                  </a:cubicBezTo>
                  <a:cubicBezTo>
                    <a:pt x="5132" y="12664"/>
                    <a:pt x="5501" y="12890"/>
                    <a:pt x="5882" y="13128"/>
                  </a:cubicBezTo>
                  <a:cubicBezTo>
                    <a:pt x="5953" y="13187"/>
                    <a:pt x="6037" y="13235"/>
                    <a:pt x="6120" y="13295"/>
                  </a:cubicBezTo>
                  <a:lnTo>
                    <a:pt x="6251" y="13378"/>
                  </a:lnTo>
                  <a:lnTo>
                    <a:pt x="6477" y="13330"/>
                  </a:lnTo>
                  <a:cubicBezTo>
                    <a:pt x="7156" y="13187"/>
                    <a:pt x="7858" y="12997"/>
                    <a:pt x="8525" y="12878"/>
                  </a:cubicBezTo>
                  <a:lnTo>
                    <a:pt x="9156" y="12783"/>
                  </a:lnTo>
                  <a:cubicBezTo>
                    <a:pt x="9728" y="12711"/>
                    <a:pt x="10304" y="12683"/>
                    <a:pt x="10882" y="12683"/>
                  </a:cubicBezTo>
                  <a:cubicBezTo>
                    <a:pt x="11843" y="12683"/>
                    <a:pt x="12809" y="12760"/>
                    <a:pt x="13776" y="12842"/>
                  </a:cubicBezTo>
                  <a:cubicBezTo>
                    <a:pt x="14371" y="12890"/>
                    <a:pt x="14990" y="12949"/>
                    <a:pt x="15586" y="12997"/>
                  </a:cubicBezTo>
                  <a:cubicBezTo>
                    <a:pt x="16264" y="13056"/>
                    <a:pt x="16955" y="13080"/>
                    <a:pt x="17633" y="13080"/>
                  </a:cubicBezTo>
                  <a:cubicBezTo>
                    <a:pt x="18753" y="13080"/>
                    <a:pt x="19931" y="12914"/>
                    <a:pt x="21015" y="12580"/>
                  </a:cubicBezTo>
                  <a:cubicBezTo>
                    <a:pt x="21515" y="12425"/>
                    <a:pt x="21991" y="12235"/>
                    <a:pt x="22456" y="11997"/>
                  </a:cubicBezTo>
                  <a:cubicBezTo>
                    <a:pt x="22932" y="11747"/>
                    <a:pt x="23384" y="11461"/>
                    <a:pt x="23765" y="11116"/>
                  </a:cubicBezTo>
                  <a:cubicBezTo>
                    <a:pt x="23884" y="10997"/>
                    <a:pt x="24003" y="10890"/>
                    <a:pt x="24122" y="10782"/>
                  </a:cubicBezTo>
                  <a:cubicBezTo>
                    <a:pt x="24396" y="10509"/>
                    <a:pt x="24611" y="10211"/>
                    <a:pt x="24825" y="9889"/>
                  </a:cubicBezTo>
                  <a:cubicBezTo>
                    <a:pt x="24753" y="9199"/>
                    <a:pt x="24587" y="8520"/>
                    <a:pt x="24372" y="7877"/>
                  </a:cubicBezTo>
                  <a:cubicBezTo>
                    <a:pt x="24003" y="6818"/>
                    <a:pt x="23456" y="5829"/>
                    <a:pt x="22801" y="4925"/>
                  </a:cubicBezTo>
                  <a:cubicBezTo>
                    <a:pt x="21634" y="3329"/>
                    <a:pt x="20074" y="2007"/>
                    <a:pt x="18288" y="1162"/>
                  </a:cubicBezTo>
                  <a:cubicBezTo>
                    <a:pt x="16688" y="384"/>
                    <a:pt x="14917" y="0"/>
                    <a:pt x="13146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394150" y="2610800"/>
              <a:ext cx="623025" cy="557950"/>
            </a:xfrm>
            <a:custGeom>
              <a:avLst/>
              <a:gdLst/>
              <a:ahLst/>
              <a:cxnLst/>
              <a:rect l="l" t="t" r="r" b="b"/>
              <a:pathLst>
                <a:path w="24921" h="22318" extrusionOk="0">
                  <a:moveTo>
                    <a:pt x="14467" y="0"/>
                  </a:moveTo>
                  <a:cubicBezTo>
                    <a:pt x="14019" y="0"/>
                    <a:pt x="13570" y="26"/>
                    <a:pt x="13122" y="75"/>
                  </a:cubicBezTo>
                  <a:cubicBezTo>
                    <a:pt x="11276" y="265"/>
                    <a:pt x="9431" y="872"/>
                    <a:pt x="7752" y="1801"/>
                  </a:cubicBezTo>
                  <a:cubicBezTo>
                    <a:pt x="6859" y="2277"/>
                    <a:pt x="6026" y="2825"/>
                    <a:pt x="5252" y="3468"/>
                  </a:cubicBezTo>
                  <a:cubicBezTo>
                    <a:pt x="4644" y="3980"/>
                    <a:pt x="4049" y="4539"/>
                    <a:pt x="3490" y="5147"/>
                  </a:cubicBezTo>
                  <a:cubicBezTo>
                    <a:pt x="3216" y="5456"/>
                    <a:pt x="2942" y="5790"/>
                    <a:pt x="2692" y="6111"/>
                  </a:cubicBezTo>
                  <a:cubicBezTo>
                    <a:pt x="2442" y="6421"/>
                    <a:pt x="2216" y="6754"/>
                    <a:pt x="2001" y="7075"/>
                  </a:cubicBezTo>
                  <a:cubicBezTo>
                    <a:pt x="1870" y="7278"/>
                    <a:pt x="1751" y="7480"/>
                    <a:pt x="1632" y="7695"/>
                  </a:cubicBezTo>
                  <a:cubicBezTo>
                    <a:pt x="1573" y="7790"/>
                    <a:pt x="1513" y="7909"/>
                    <a:pt x="1454" y="8016"/>
                  </a:cubicBezTo>
                  <a:cubicBezTo>
                    <a:pt x="1382" y="8147"/>
                    <a:pt x="1311" y="8302"/>
                    <a:pt x="1227" y="8445"/>
                  </a:cubicBezTo>
                  <a:cubicBezTo>
                    <a:pt x="477" y="9969"/>
                    <a:pt x="25" y="11600"/>
                    <a:pt x="13" y="13291"/>
                  </a:cubicBezTo>
                  <a:cubicBezTo>
                    <a:pt x="1" y="14457"/>
                    <a:pt x="215" y="15708"/>
                    <a:pt x="977" y="16577"/>
                  </a:cubicBezTo>
                  <a:cubicBezTo>
                    <a:pt x="2263" y="18017"/>
                    <a:pt x="4490" y="17910"/>
                    <a:pt x="6395" y="18255"/>
                  </a:cubicBezTo>
                  <a:cubicBezTo>
                    <a:pt x="9324" y="18779"/>
                    <a:pt x="11824" y="20565"/>
                    <a:pt x="14610" y="21601"/>
                  </a:cubicBezTo>
                  <a:cubicBezTo>
                    <a:pt x="15767" y="22045"/>
                    <a:pt x="17067" y="22317"/>
                    <a:pt x="18336" y="22317"/>
                  </a:cubicBezTo>
                  <a:cubicBezTo>
                    <a:pt x="19077" y="22317"/>
                    <a:pt x="19807" y="22224"/>
                    <a:pt x="20492" y="22018"/>
                  </a:cubicBezTo>
                  <a:cubicBezTo>
                    <a:pt x="20956" y="21887"/>
                    <a:pt x="21397" y="21696"/>
                    <a:pt x="21813" y="21446"/>
                  </a:cubicBezTo>
                  <a:cubicBezTo>
                    <a:pt x="22242" y="21184"/>
                    <a:pt x="22647" y="20863"/>
                    <a:pt x="23004" y="20458"/>
                  </a:cubicBezTo>
                  <a:cubicBezTo>
                    <a:pt x="24433" y="18851"/>
                    <a:pt x="24718" y="16565"/>
                    <a:pt x="24837" y="14445"/>
                  </a:cubicBezTo>
                  <a:cubicBezTo>
                    <a:pt x="24921" y="12779"/>
                    <a:pt x="24885" y="11088"/>
                    <a:pt x="24611" y="9481"/>
                  </a:cubicBezTo>
                  <a:cubicBezTo>
                    <a:pt x="24611" y="9445"/>
                    <a:pt x="24599" y="9421"/>
                    <a:pt x="24599" y="9397"/>
                  </a:cubicBezTo>
                  <a:cubicBezTo>
                    <a:pt x="24266" y="7433"/>
                    <a:pt x="23635" y="5587"/>
                    <a:pt x="22587" y="4063"/>
                  </a:cubicBezTo>
                  <a:cubicBezTo>
                    <a:pt x="22468" y="3861"/>
                    <a:pt x="22325" y="3670"/>
                    <a:pt x="22170" y="3492"/>
                  </a:cubicBezTo>
                  <a:cubicBezTo>
                    <a:pt x="20992" y="2003"/>
                    <a:pt x="19349" y="872"/>
                    <a:pt x="17122" y="325"/>
                  </a:cubicBezTo>
                  <a:cubicBezTo>
                    <a:pt x="17098" y="313"/>
                    <a:pt x="17051" y="289"/>
                    <a:pt x="17027" y="289"/>
                  </a:cubicBezTo>
                  <a:cubicBezTo>
                    <a:pt x="16182" y="93"/>
                    <a:pt x="15326" y="0"/>
                    <a:pt x="14467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384625" y="2656125"/>
              <a:ext cx="605175" cy="518500"/>
            </a:xfrm>
            <a:custGeom>
              <a:avLst/>
              <a:gdLst/>
              <a:ahLst/>
              <a:cxnLst/>
              <a:rect l="l" t="t" r="r" b="b"/>
              <a:pathLst>
                <a:path w="24207" h="20740" extrusionOk="0">
                  <a:moveTo>
                    <a:pt x="13275" y="0"/>
                  </a:moveTo>
                  <a:cubicBezTo>
                    <a:pt x="10947" y="0"/>
                    <a:pt x="8610" y="683"/>
                    <a:pt x="6549" y="1857"/>
                  </a:cubicBezTo>
                  <a:cubicBezTo>
                    <a:pt x="6383" y="1953"/>
                    <a:pt x="6240" y="2036"/>
                    <a:pt x="6073" y="2143"/>
                  </a:cubicBezTo>
                  <a:cubicBezTo>
                    <a:pt x="5585" y="2441"/>
                    <a:pt x="5109" y="2762"/>
                    <a:pt x="4656" y="3119"/>
                  </a:cubicBezTo>
                  <a:cubicBezTo>
                    <a:pt x="4394" y="3346"/>
                    <a:pt x="4144" y="3560"/>
                    <a:pt x="3882" y="3774"/>
                  </a:cubicBezTo>
                  <a:cubicBezTo>
                    <a:pt x="3620" y="4012"/>
                    <a:pt x="3359" y="4274"/>
                    <a:pt x="3097" y="4536"/>
                  </a:cubicBezTo>
                  <a:cubicBezTo>
                    <a:pt x="2847" y="4786"/>
                    <a:pt x="2608" y="5060"/>
                    <a:pt x="2382" y="5346"/>
                  </a:cubicBezTo>
                  <a:cubicBezTo>
                    <a:pt x="2251" y="5501"/>
                    <a:pt x="2120" y="5679"/>
                    <a:pt x="2001" y="5846"/>
                  </a:cubicBezTo>
                  <a:cubicBezTo>
                    <a:pt x="1942" y="5941"/>
                    <a:pt x="1870" y="6036"/>
                    <a:pt x="1811" y="6132"/>
                  </a:cubicBezTo>
                  <a:cubicBezTo>
                    <a:pt x="1715" y="6251"/>
                    <a:pt x="1620" y="6370"/>
                    <a:pt x="1549" y="6501"/>
                  </a:cubicBezTo>
                  <a:cubicBezTo>
                    <a:pt x="572" y="8060"/>
                    <a:pt x="1" y="9846"/>
                    <a:pt x="25" y="11847"/>
                  </a:cubicBezTo>
                  <a:cubicBezTo>
                    <a:pt x="25" y="12978"/>
                    <a:pt x="263" y="14156"/>
                    <a:pt x="1013" y="14990"/>
                  </a:cubicBezTo>
                  <a:cubicBezTo>
                    <a:pt x="1358" y="15359"/>
                    <a:pt x="1763" y="15621"/>
                    <a:pt x="2204" y="15835"/>
                  </a:cubicBezTo>
                  <a:cubicBezTo>
                    <a:pt x="3430" y="16383"/>
                    <a:pt x="4942" y="16419"/>
                    <a:pt x="6299" y="16681"/>
                  </a:cubicBezTo>
                  <a:cubicBezTo>
                    <a:pt x="9157" y="17228"/>
                    <a:pt x="11610" y="18955"/>
                    <a:pt x="14324" y="20002"/>
                  </a:cubicBezTo>
                  <a:cubicBezTo>
                    <a:pt x="15500" y="20455"/>
                    <a:pt x="16817" y="20739"/>
                    <a:pt x="18094" y="20739"/>
                  </a:cubicBezTo>
                  <a:cubicBezTo>
                    <a:pt x="19067" y="20739"/>
                    <a:pt x="20016" y="20574"/>
                    <a:pt x="20861" y="20193"/>
                  </a:cubicBezTo>
                  <a:cubicBezTo>
                    <a:pt x="21266" y="20014"/>
                    <a:pt x="21670" y="19764"/>
                    <a:pt x="22028" y="19455"/>
                  </a:cubicBezTo>
                  <a:cubicBezTo>
                    <a:pt x="22170" y="19324"/>
                    <a:pt x="22313" y="19193"/>
                    <a:pt x="22432" y="19062"/>
                  </a:cubicBezTo>
                  <a:cubicBezTo>
                    <a:pt x="23802" y="17574"/>
                    <a:pt x="24052" y="15645"/>
                    <a:pt x="24147" y="13644"/>
                  </a:cubicBezTo>
                  <a:cubicBezTo>
                    <a:pt x="24206" y="11918"/>
                    <a:pt x="24075" y="10180"/>
                    <a:pt x="23683" y="8537"/>
                  </a:cubicBezTo>
                  <a:cubicBezTo>
                    <a:pt x="23659" y="8465"/>
                    <a:pt x="23635" y="8394"/>
                    <a:pt x="23623" y="8322"/>
                  </a:cubicBezTo>
                  <a:cubicBezTo>
                    <a:pt x="23480" y="7739"/>
                    <a:pt x="23302" y="7167"/>
                    <a:pt x="23087" y="6632"/>
                  </a:cubicBezTo>
                  <a:cubicBezTo>
                    <a:pt x="23028" y="6453"/>
                    <a:pt x="22956" y="6298"/>
                    <a:pt x="22885" y="6132"/>
                  </a:cubicBezTo>
                  <a:cubicBezTo>
                    <a:pt x="22444" y="5179"/>
                    <a:pt x="21908" y="4286"/>
                    <a:pt x="21242" y="3500"/>
                  </a:cubicBezTo>
                  <a:cubicBezTo>
                    <a:pt x="20003" y="2036"/>
                    <a:pt x="18325" y="941"/>
                    <a:pt x="16110" y="357"/>
                  </a:cubicBezTo>
                  <a:cubicBezTo>
                    <a:pt x="15180" y="115"/>
                    <a:pt x="14228" y="0"/>
                    <a:pt x="13275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662050" y="2706275"/>
              <a:ext cx="308400" cy="322750"/>
            </a:xfrm>
            <a:custGeom>
              <a:avLst/>
              <a:gdLst/>
              <a:ahLst/>
              <a:cxnLst/>
              <a:rect l="l" t="t" r="r" b="b"/>
              <a:pathLst>
                <a:path w="12336" h="12910" extrusionOk="0">
                  <a:moveTo>
                    <a:pt x="4307" y="0"/>
                  </a:moveTo>
                  <a:cubicBezTo>
                    <a:pt x="4074" y="0"/>
                    <a:pt x="3841" y="24"/>
                    <a:pt x="3608" y="78"/>
                  </a:cubicBezTo>
                  <a:cubicBezTo>
                    <a:pt x="3001" y="209"/>
                    <a:pt x="2465" y="542"/>
                    <a:pt x="1941" y="875"/>
                  </a:cubicBezTo>
                  <a:cubicBezTo>
                    <a:pt x="1322" y="1292"/>
                    <a:pt x="679" y="1863"/>
                    <a:pt x="322" y="2506"/>
                  </a:cubicBezTo>
                  <a:cubicBezTo>
                    <a:pt x="96" y="2923"/>
                    <a:pt x="1" y="3364"/>
                    <a:pt x="84" y="3840"/>
                  </a:cubicBezTo>
                  <a:cubicBezTo>
                    <a:pt x="334" y="5150"/>
                    <a:pt x="1870" y="5685"/>
                    <a:pt x="2941" y="6495"/>
                  </a:cubicBezTo>
                  <a:cubicBezTo>
                    <a:pt x="3906" y="7209"/>
                    <a:pt x="4585" y="8245"/>
                    <a:pt x="5239" y="9257"/>
                  </a:cubicBezTo>
                  <a:cubicBezTo>
                    <a:pt x="5894" y="10269"/>
                    <a:pt x="6573" y="11293"/>
                    <a:pt x="7561" y="12008"/>
                  </a:cubicBezTo>
                  <a:cubicBezTo>
                    <a:pt x="8431" y="12642"/>
                    <a:pt x="9129" y="12909"/>
                    <a:pt x="9673" y="12909"/>
                  </a:cubicBezTo>
                  <a:cubicBezTo>
                    <a:pt x="9926" y="12909"/>
                    <a:pt x="10146" y="12852"/>
                    <a:pt x="10335" y="12746"/>
                  </a:cubicBezTo>
                  <a:cubicBezTo>
                    <a:pt x="12335" y="11591"/>
                    <a:pt x="11109" y="5031"/>
                    <a:pt x="9728" y="3233"/>
                  </a:cubicBezTo>
                  <a:cubicBezTo>
                    <a:pt x="9121" y="2447"/>
                    <a:pt x="8335" y="1792"/>
                    <a:pt x="7513" y="1221"/>
                  </a:cubicBezTo>
                  <a:cubicBezTo>
                    <a:pt x="6547" y="569"/>
                    <a:pt x="5433" y="0"/>
                    <a:pt x="4307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523050" y="2886325"/>
              <a:ext cx="372975" cy="240675"/>
            </a:xfrm>
            <a:custGeom>
              <a:avLst/>
              <a:gdLst/>
              <a:ahLst/>
              <a:cxnLst/>
              <a:rect l="l" t="t" r="r" b="b"/>
              <a:pathLst>
                <a:path w="14919" h="9627" extrusionOk="0">
                  <a:moveTo>
                    <a:pt x="4026" y="0"/>
                  </a:moveTo>
                  <a:cubicBezTo>
                    <a:pt x="3397" y="0"/>
                    <a:pt x="2787" y="184"/>
                    <a:pt x="2203" y="436"/>
                  </a:cubicBezTo>
                  <a:cubicBezTo>
                    <a:pt x="2144" y="460"/>
                    <a:pt x="2108" y="472"/>
                    <a:pt x="2048" y="507"/>
                  </a:cubicBezTo>
                  <a:cubicBezTo>
                    <a:pt x="1215" y="888"/>
                    <a:pt x="358" y="1484"/>
                    <a:pt x="155" y="2377"/>
                  </a:cubicBezTo>
                  <a:cubicBezTo>
                    <a:pt x="0" y="3067"/>
                    <a:pt x="274" y="3794"/>
                    <a:pt x="715" y="4353"/>
                  </a:cubicBezTo>
                  <a:cubicBezTo>
                    <a:pt x="1167" y="4901"/>
                    <a:pt x="1774" y="5282"/>
                    <a:pt x="2382" y="5627"/>
                  </a:cubicBezTo>
                  <a:cubicBezTo>
                    <a:pt x="3548" y="6270"/>
                    <a:pt x="4751" y="6818"/>
                    <a:pt x="5989" y="7354"/>
                  </a:cubicBezTo>
                  <a:cubicBezTo>
                    <a:pt x="7859" y="8199"/>
                    <a:pt x="9799" y="9032"/>
                    <a:pt x="11835" y="9389"/>
                  </a:cubicBezTo>
                  <a:cubicBezTo>
                    <a:pt x="12233" y="9460"/>
                    <a:pt x="12881" y="9627"/>
                    <a:pt x="13448" y="9627"/>
                  </a:cubicBezTo>
                  <a:cubicBezTo>
                    <a:pt x="13747" y="9627"/>
                    <a:pt x="14023" y="9580"/>
                    <a:pt x="14228" y="9449"/>
                  </a:cubicBezTo>
                  <a:cubicBezTo>
                    <a:pt x="14264" y="9425"/>
                    <a:pt x="14288" y="9413"/>
                    <a:pt x="14324" y="9378"/>
                  </a:cubicBezTo>
                  <a:cubicBezTo>
                    <a:pt x="14919" y="8866"/>
                    <a:pt x="14586" y="7699"/>
                    <a:pt x="14205" y="7187"/>
                  </a:cubicBezTo>
                  <a:cubicBezTo>
                    <a:pt x="13716" y="6544"/>
                    <a:pt x="12966" y="6163"/>
                    <a:pt x="12264" y="5758"/>
                  </a:cubicBezTo>
                  <a:cubicBezTo>
                    <a:pt x="10811" y="4925"/>
                    <a:pt x="9466" y="3901"/>
                    <a:pt x="8299" y="2710"/>
                  </a:cubicBezTo>
                  <a:cubicBezTo>
                    <a:pt x="7144" y="1567"/>
                    <a:pt x="5977" y="198"/>
                    <a:pt x="4370" y="19"/>
                  </a:cubicBezTo>
                  <a:cubicBezTo>
                    <a:pt x="4255" y="6"/>
                    <a:pt x="4140" y="0"/>
                    <a:pt x="4026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3433450" y="2705525"/>
              <a:ext cx="236675" cy="278325"/>
            </a:xfrm>
            <a:custGeom>
              <a:avLst/>
              <a:gdLst/>
              <a:ahLst/>
              <a:cxnLst/>
              <a:rect l="l" t="t" r="r" b="b"/>
              <a:pathLst>
                <a:path w="9467" h="11133" extrusionOk="0">
                  <a:moveTo>
                    <a:pt x="8269" y="0"/>
                  </a:moveTo>
                  <a:cubicBezTo>
                    <a:pt x="6712" y="0"/>
                    <a:pt x="5205" y="652"/>
                    <a:pt x="4001" y="1620"/>
                  </a:cubicBezTo>
                  <a:cubicBezTo>
                    <a:pt x="2799" y="2608"/>
                    <a:pt x="1882" y="3918"/>
                    <a:pt x="1144" y="5299"/>
                  </a:cubicBezTo>
                  <a:cubicBezTo>
                    <a:pt x="513" y="6525"/>
                    <a:pt x="1" y="7870"/>
                    <a:pt x="48" y="9263"/>
                  </a:cubicBezTo>
                  <a:cubicBezTo>
                    <a:pt x="60" y="9799"/>
                    <a:pt x="179" y="10371"/>
                    <a:pt x="572" y="10752"/>
                  </a:cubicBezTo>
                  <a:lnTo>
                    <a:pt x="632" y="10811"/>
                  </a:lnTo>
                  <a:cubicBezTo>
                    <a:pt x="875" y="11037"/>
                    <a:pt x="1084" y="11132"/>
                    <a:pt x="1265" y="11132"/>
                  </a:cubicBezTo>
                  <a:cubicBezTo>
                    <a:pt x="2055" y="11132"/>
                    <a:pt x="2312" y="9314"/>
                    <a:pt x="2632" y="8704"/>
                  </a:cubicBezTo>
                  <a:cubicBezTo>
                    <a:pt x="3346" y="7454"/>
                    <a:pt x="4477" y="6430"/>
                    <a:pt x="5835" y="5906"/>
                  </a:cubicBezTo>
                  <a:cubicBezTo>
                    <a:pt x="6120" y="5811"/>
                    <a:pt x="6406" y="5715"/>
                    <a:pt x="6644" y="5537"/>
                  </a:cubicBezTo>
                  <a:cubicBezTo>
                    <a:pt x="6882" y="5346"/>
                    <a:pt x="7037" y="5072"/>
                    <a:pt x="7192" y="4810"/>
                  </a:cubicBezTo>
                  <a:cubicBezTo>
                    <a:pt x="7871" y="3572"/>
                    <a:pt x="8573" y="2358"/>
                    <a:pt x="9276" y="1120"/>
                  </a:cubicBezTo>
                  <a:cubicBezTo>
                    <a:pt x="9347" y="1000"/>
                    <a:pt x="9407" y="893"/>
                    <a:pt x="9418" y="762"/>
                  </a:cubicBezTo>
                  <a:cubicBezTo>
                    <a:pt x="9466" y="393"/>
                    <a:pt x="9109" y="155"/>
                    <a:pt x="8704" y="48"/>
                  </a:cubicBezTo>
                  <a:cubicBezTo>
                    <a:pt x="8573" y="12"/>
                    <a:pt x="8442" y="0"/>
                    <a:pt x="8311" y="0"/>
                  </a:cubicBezTo>
                  <a:cubicBezTo>
                    <a:pt x="8297" y="0"/>
                    <a:pt x="8283" y="0"/>
                    <a:pt x="8269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662050" y="2768925"/>
              <a:ext cx="258400" cy="260200"/>
            </a:xfrm>
            <a:custGeom>
              <a:avLst/>
              <a:gdLst/>
              <a:ahLst/>
              <a:cxnLst/>
              <a:rect l="l" t="t" r="r" b="b"/>
              <a:pathLst>
                <a:path w="10336" h="10408" extrusionOk="0">
                  <a:moveTo>
                    <a:pt x="322" y="0"/>
                  </a:moveTo>
                  <a:cubicBezTo>
                    <a:pt x="96" y="417"/>
                    <a:pt x="1" y="858"/>
                    <a:pt x="84" y="1334"/>
                  </a:cubicBezTo>
                  <a:cubicBezTo>
                    <a:pt x="334" y="2644"/>
                    <a:pt x="1870" y="3179"/>
                    <a:pt x="2941" y="3989"/>
                  </a:cubicBezTo>
                  <a:cubicBezTo>
                    <a:pt x="3906" y="4703"/>
                    <a:pt x="4585" y="5739"/>
                    <a:pt x="5239" y="6751"/>
                  </a:cubicBezTo>
                  <a:cubicBezTo>
                    <a:pt x="5894" y="7763"/>
                    <a:pt x="6573" y="8787"/>
                    <a:pt x="7561" y="9502"/>
                  </a:cubicBezTo>
                  <a:cubicBezTo>
                    <a:pt x="8437" y="10140"/>
                    <a:pt x="9139" y="10407"/>
                    <a:pt x="9685" y="10407"/>
                  </a:cubicBezTo>
                  <a:cubicBezTo>
                    <a:pt x="9933" y="10407"/>
                    <a:pt x="10149" y="10352"/>
                    <a:pt x="10335" y="10252"/>
                  </a:cubicBezTo>
                  <a:cubicBezTo>
                    <a:pt x="10097" y="10085"/>
                    <a:pt x="9740" y="9990"/>
                    <a:pt x="9573" y="9918"/>
                  </a:cubicBezTo>
                  <a:cubicBezTo>
                    <a:pt x="8597" y="9502"/>
                    <a:pt x="7752" y="8835"/>
                    <a:pt x="7144" y="7954"/>
                  </a:cubicBezTo>
                  <a:cubicBezTo>
                    <a:pt x="6025" y="6370"/>
                    <a:pt x="5716" y="4191"/>
                    <a:pt x="4192" y="3001"/>
                  </a:cubicBezTo>
                  <a:cubicBezTo>
                    <a:pt x="3370" y="2358"/>
                    <a:pt x="2346" y="2108"/>
                    <a:pt x="1489" y="1548"/>
                  </a:cubicBezTo>
                  <a:cubicBezTo>
                    <a:pt x="953" y="1191"/>
                    <a:pt x="477" y="608"/>
                    <a:pt x="322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3523050" y="2897200"/>
              <a:ext cx="355425" cy="229675"/>
            </a:xfrm>
            <a:custGeom>
              <a:avLst/>
              <a:gdLst/>
              <a:ahLst/>
              <a:cxnLst/>
              <a:rect l="l" t="t" r="r" b="b"/>
              <a:pathLst>
                <a:path w="14217" h="9187" extrusionOk="0">
                  <a:moveTo>
                    <a:pt x="2203" y="1"/>
                  </a:moveTo>
                  <a:lnTo>
                    <a:pt x="2203" y="1"/>
                  </a:lnTo>
                  <a:cubicBezTo>
                    <a:pt x="2144" y="25"/>
                    <a:pt x="2108" y="37"/>
                    <a:pt x="2048" y="72"/>
                  </a:cubicBezTo>
                  <a:cubicBezTo>
                    <a:pt x="1215" y="453"/>
                    <a:pt x="358" y="1049"/>
                    <a:pt x="155" y="1942"/>
                  </a:cubicBezTo>
                  <a:cubicBezTo>
                    <a:pt x="0" y="2632"/>
                    <a:pt x="274" y="3359"/>
                    <a:pt x="715" y="3918"/>
                  </a:cubicBezTo>
                  <a:cubicBezTo>
                    <a:pt x="1167" y="4466"/>
                    <a:pt x="1774" y="4847"/>
                    <a:pt x="2382" y="5192"/>
                  </a:cubicBezTo>
                  <a:cubicBezTo>
                    <a:pt x="3548" y="5835"/>
                    <a:pt x="4751" y="6383"/>
                    <a:pt x="5977" y="6919"/>
                  </a:cubicBezTo>
                  <a:cubicBezTo>
                    <a:pt x="7847" y="7764"/>
                    <a:pt x="9775" y="8597"/>
                    <a:pt x="11823" y="8954"/>
                  </a:cubicBezTo>
                  <a:cubicBezTo>
                    <a:pt x="12221" y="9025"/>
                    <a:pt x="12868" y="9187"/>
                    <a:pt x="13435" y="9187"/>
                  </a:cubicBezTo>
                  <a:cubicBezTo>
                    <a:pt x="13734" y="9187"/>
                    <a:pt x="14011" y="9141"/>
                    <a:pt x="14216" y="9014"/>
                  </a:cubicBezTo>
                  <a:cubicBezTo>
                    <a:pt x="13740" y="8597"/>
                    <a:pt x="12704" y="8466"/>
                    <a:pt x="12121" y="8276"/>
                  </a:cubicBezTo>
                  <a:cubicBezTo>
                    <a:pt x="10656" y="7776"/>
                    <a:pt x="9192" y="7288"/>
                    <a:pt x="7763" y="6692"/>
                  </a:cubicBezTo>
                  <a:cubicBezTo>
                    <a:pt x="6418" y="6145"/>
                    <a:pt x="5120" y="5490"/>
                    <a:pt x="3965" y="4609"/>
                  </a:cubicBezTo>
                  <a:cubicBezTo>
                    <a:pt x="3203" y="4025"/>
                    <a:pt x="2489" y="3335"/>
                    <a:pt x="2179" y="2442"/>
                  </a:cubicBezTo>
                  <a:cubicBezTo>
                    <a:pt x="1893" y="1644"/>
                    <a:pt x="1965" y="799"/>
                    <a:pt x="2203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3433450" y="2705525"/>
              <a:ext cx="217625" cy="270300"/>
            </a:xfrm>
            <a:custGeom>
              <a:avLst/>
              <a:gdLst/>
              <a:ahLst/>
              <a:cxnLst/>
              <a:rect l="l" t="t" r="r" b="b"/>
              <a:pathLst>
                <a:path w="8705" h="10812" extrusionOk="0">
                  <a:moveTo>
                    <a:pt x="8269" y="0"/>
                  </a:moveTo>
                  <a:cubicBezTo>
                    <a:pt x="6712" y="0"/>
                    <a:pt x="5205" y="652"/>
                    <a:pt x="4001" y="1620"/>
                  </a:cubicBezTo>
                  <a:cubicBezTo>
                    <a:pt x="2799" y="2608"/>
                    <a:pt x="1882" y="3918"/>
                    <a:pt x="1144" y="5299"/>
                  </a:cubicBezTo>
                  <a:cubicBezTo>
                    <a:pt x="513" y="6525"/>
                    <a:pt x="1" y="7870"/>
                    <a:pt x="48" y="9263"/>
                  </a:cubicBezTo>
                  <a:cubicBezTo>
                    <a:pt x="60" y="9799"/>
                    <a:pt x="179" y="10371"/>
                    <a:pt x="572" y="10752"/>
                  </a:cubicBezTo>
                  <a:lnTo>
                    <a:pt x="632" y="10811"/>
                  </a:lnTo>
                  <a:cubicBezTo>
                    <a:pt x="691" y="7442"/>
                    <a:pt x="2239" y="4108"/>
                    <a:pt x="4799" y="1893"/>
                  </a:cubicBezTo>
                  <a:cubicBezTo>
                    <a:pt x="5775" y="1048"/>
                    <a:pt x="6847" y="465"/>
                    <a:pt x="8144" y="286"/>
                  </a:cubicBezTo>
                  <a:cubicBezTo>
                    <a:pt x="8347" y="250"/>
                    <a:pt x="8609" y="167"/>
                    <a:pt x="8704" y="48"/>
                  </a:cubicBezTo>
                  <a:cubicBezTo>
                    <a:pt x="8573" y="12"/>
                    <a:pt x="8442" y="0"/>
                    <a:pt x="8311" y="0"/>
                  </a:cubicBezTo>
                  <a:cubicBezTo>
                    <a:pt x="8297" y="0"/>
                    <a:pt x="8283" y="0"/>
                    <a:pt x="8269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3863875" y="2643125"/>
              <a:ext cx="97650" cy="98200"/>
            </a:xfrm>
            <a:custGeom>
              <a:avLst/>
              <a:gdLst/>
              <a:ahLst/>
              <a:cxnLst/>
              <a:rect l="l" t="t" r="r" b="b"/>
              <a:pathLst>
                <a:path w="3906" h="3928" extrusionOk="0">
                  <a:moveTo>
                    <a:pt x="249" y="1"/>
                  </a:moveTo>
                  <a:cubicBezTo>
                    <a:pt x="222" y="1"/>
                    <a:pt x="198" y="7"/>
                    <a:pt x="179" y="20"/>
                  </a:cubicBezTo>
                  <a:cubicBezTo>
                    <a:pt x="0" y="163"/>
                    <a:pt x="345" y="687"/>
                    <a:pt x="441" y="782"/>
                  </a:cubicBezTo>
                  <a:cubicBezTo>
                    <a:pt x="643" y="1044"/>
                    <a:pt x="941" y="1234"/>
                    <a:pt x="1191" y="1472"/>
                  </a:cubicBezTo>
                  <a:cubicBezTo>
                    <a:pt x="1988" y="2175"/>
                    <a:pt x="2429" y="3223"/>
                    <a:pt x="3310" y="3806"/>
                  </a:cubicBezTo>
                  <a:cubicBezTo>
                    <a:pt x="3407" y="3877"/>
                    <a:pt x="3540" y="3928"/>
                    <a:pt x="3654" y="3928"/>
                  </a:cubicBezTo>
                  <a:cubicBezTo>
                    <a:pt x="3749" y="3928"/>
                    <a:pt x="3832" y="3893"/>
                    <a:pt x="3870" y="3806"/>
                  </a:cubicBezTo>
                  <a:cubicBezTo>
                    <a:pt x="3905" y="3747"/>
                    <a:pt x="3893" y="3663"/>
                    <a:pt x="3870" y="3580"/>
                  </a:cubicBezTo>
                  <a:cubicBezTo>
                    <a:pt x="3739" y="2913"/>
                    <a:pt x="3262" y="2354"/>
                    <a:pt x="2762" y="1877"/>
                  </a:cubicBezTo>
                  <a:cubicBezTo>
                    <a:pt x="2203" y="1365"/>
                    <a:pt x="1631" y="937"/>
                    <a:pt x="1012" y="484"/>
                  </a:cubicBezTo>
                  <a:cubicBezTo>
                    <a:pt x="895" y="389"/>
                    <a:pt x="467" y="1"/>
                    <a:pt x="249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3768325" y="2618725"/>
              <a:ext cx="86625" cy="35625"/>
            </a:xfrm>
            <a:custGeom>
              <a:avLst/>
              <a:gdLst/>
              <a:ahLst/>
              <a:cxnLst/>
              <a:rect l="l" t="t" r="r" b="b"/>
              <a:pathLst>
                <a:path w="3465" h="1425" extrusionOk="0">
                  <a:moveTo>
                    <a:pt x="839" y="1"/>
                  </a:moveTo>
                  <a:cubicBezTo>
                    <a:pt x="711" y="1"/>
                    <a:pt x="585" y="7"/>
                    <a:pt x="464" y="20"/>
                  </a:cubicBezTo>
                  <a:cubicBezTo>
                    <a:pt x="310" y="31"/>
                    <a:pt x="131" y="79"/>
                    <a:pt x="60" y="210"/>
                  </a:cubicBezTo>
                  <a:cubicBezTo>
                    <a:pt x="0" y="317"/>
                    <a:pt x="48" y="448"/>
                    <a:pt x="107" y="555"/>
                  </a:cubicBezTo>
                  <a:cubicBezTo>
                    <a:pt x="179" y="651"/>
                    <a:pt x="286" y="722"/>
                    <a:pt x="381" y="782"/>
                  </a:cubicBezTo>
                  <a:cubicBezTo>
                    <a:pt x="953" y="1103"/>
                    <a:pt x="1596" y="1329"/>
                    <a:pt x="2250" y="1401"/>
                  </a:cubicBezTo>
                  <a:cubicBezTo>
                    <a:pt x="2346" y="1414"/>
                    <a:pt x="2455" y="1425"/>
                    <a:pt x="2568" y="1425"/>
                  </a:cubicBezTo>
                  <a:cubicBezTo>
                    <a:pt x="2850" y="1425"/>
                    <a:pt x="3150" y="1358"/>
                    <a:pt x="3286" y="1103"/>
                  </a:cubicBezTo>
                  <a:cubicBezTo>
                    <a:pt x="3465" y="793"/>
                    <a:pt x="3239" y="615"/>
                    <a:pt x="2977" y="484"/>
                  </a:cubicBezTo>
                  <a:cubicBezTo>
                    <a:pt x="2361" y="191"/>
                    <a:pt x="1556" y="1"/>
                    <a:pt x="839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3837325" y="2759650"/>
              <a:ext cx="65250" cy="78350"/>
            </a:xfrm>
            <a:custGeom>
              <a:avLst/>
              <a:gdLst/>
              <a:ahLst/>
              <a:cxnLst/>
              <a:rect l="l" t="t" r="r" b="b"/>
              <a:pathLst>
                <a:path w="2610" h="3134" extrusionOk="0">
                  <a:moveTo>
                    <a:pt x="336" y="0"/>
                  </a:moveTo>
                  <a:cubicBezTo>
                    <a:pt x="136" y="0"/>
                    <a:pt x="0" y="130"/>
                    <a:pt x="38" y="395"/>
                  </a:cubicBezTo>
                  <a:cubicBezTo>
                    <a:pt x="86" y="740"/>
                    <a:pt x="491" y="967"/>
                    <a:pt x="741" y="1157"/>
                  </a:cubicBezTo>
                  <a:cubicBezTo>
                    <a:pt x="1050" y="1407"/>
                    <a:pt x="1300" y="1717"/>
                    <a:pt x="1479" y="2074"/>
                  </a:cubicBezTo>
                  <a:cubicBezTo>
                    <a:pt x="1645" y="2407"/>
                    <a:pt x="1765" y="2812"/>
                    <a:pt x="2062" y="3026"/>
                  </a:cubicBezTo>
                  <a:cubicBezTo>
                    <a:pt x="2131" y="3086"/>
                    <a:pt x="2224" y="3134"/>
                    <a:pt x="2310" y="3134"/>
                  </a:cubicBezTo>
                  <a:cubicBezTo>
                    <a:pt x="2344" y="3134"/>
                    <a:pt x="2377" y="3127"/>
                    <a:pt x="2407" y="3110"/>
                  </a:cubicBezTo>
                  <a:cubicBezTo>
                    <a:pt x="2527" y="3062"/>
                    <a:pt x="2550" y="2907"/>
                    <a:pt x="2574" y="2788"/>
                  </a:cubicBezTo>
                  <a:cubicBezTo>
                    <a:pt x="2610" y="2312"/>
                    <a:pt x="2419" y="1860"/>
                    <a:pt x="2134" y="1467"/>
                  </a:cubicBezTo>
                  <a:cubicBezTo>
                    <a:pt x="1800" y="1002"/>
                    <a:pt x="1062" y="193"/>
                    <a:pt x="502" y="26"/>
                  </a:cubicBezTo>
                  <a:cubicBezTo>
                    <a:pt x="444" y="9"/>
                    <a:pt x="388" y="0"/>
                    <a:pt x="336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3619500" y="2902550"/>
              <a:ext cx="71450" cy="41325"/>
            </a:xfrm>
            <a:custGeom>
              <a:avLst/>
              <a:gdLst/>
              <a:ahLst/>
              <a:cxnLst/>
              <a:rect l="l" t="t" r="r" b="b"/>
              <a:pathLst>
                <a:path w="2858" h="1653" extrusionOk="0">
                  <a:moveTo>
                    <a:pt x="628" y="0"/>
                  </a:moveTo>
                  <a:cubicBezTo>
                    <a:pt x="405" y="0"/>
                    <a:pt x="192" y="68"/>
                    <a:pt x="119" y="263"/>
                  </a:cubicBezTo>
                  <a:cubicBezTo>
                    <a:pt x="0" y="537"/>
                    <a:pt x="286" y="823"/>
                    <a:pt x="536" y="990"/>
                  </a:cubicBezTo>
                  <a:cubicBezTo>
                    <a:pt x="814" y="1166"/>
                    <a:pt x="1562" y="1653"/>
                    <a:pt x="2086" y="1653"/>
                  </a:cubicBezTo>
                  <a:cubicBezTo>
                    <a:pt x="2303" y="1653"/>
                    <a:pt x="2481" y="1570"/>
                    <a:pt x="2572" y="1347"/>
                  </a:cubicBezTo>
                  <a:cubicBezTo>
                    <a:pt x="2858" y="680"/>
                    <a:pt x="1381" y="156"/>
                    <a:pt x="929" y="37"/>
                  </a:cubicBezTo>
                  <a:cubicBezTo>
                    <a:pt x="835" y="15"/>
                    <a:pt x="730" y="0"/>
                    <a:pt x="628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3276300" y="2423050"/>
              <a:ext cx="663200" cy="751950"/>
            </a:xfrm>
            <a:custGeom>
              <a:avLst/>
              <a:gdLst/>
              <a:ahLst/>
              <a:cxnLst/>
              <a:rect l="l" t="t" r="r" b="b"/>
              <a:pathLst>
                <a:path w="26528" h="30078" extrusionOk="0">
                  <a:moveTo>
                    <a:pt x="0" y="0"/>
                  </a:moveTo>
                  <a:cubicBezTo>
                    <a:pt x="83" y="274"/>
                    <a:pt x="155" y="524"/>
                    <a:pt x="238" y="798"/>
                  </a:cubicBezTo>
                  <a:cubicBezTo>
                    <a:pt x="703" y="2882"/>
                    <a:pt x="1715" y="4751"/>
                    <a:pt x="3441" y="6251"/>
                  </a:cubicBezTo>
                  <a:cubicBezTo>
                    <a:pt x="3846" y="6596"/>
                    <a:pt x="4274" y="6906"/>
                    <a:pt x="4739" y="7144"/>
                  </a:cubicBezTo>
                  <a:cubicBezTo>
                    <a:pt x="5215" y="7382"/>
                    <a:pt x="5715" y="7549"/>
                    <a:pt x="6251" y="7585"/>
                  </a:cubicBezTo>
                  <a:cubicBezTo>
                    <a:pt x="6037" y="8299"/>
                    <a:pt x="5870" y="9037"/>
                    <a:pt x="5751" y="9763"/>
                  </a:cubicBezTo>
                  <a:cubicBezTo>
                    <a:pt x="5334" y="11323"/>
                    <a:pt x="5251" y="12942"/>
                    <a:pt x="5560" y="14550"/>
                  </a:cubicBezTo>
                  <a:cubicBezTo>
                    <a:pt x="5644" y="14978"/>
                    <a:pt x="5751" y="15407"/>
                    <a:pt x="5906" y="15836"/>
                  </a:cubicBezTo>
                  <a:cubicBezTo>
                    <a:pt x="4917" y="17407"/>
                    <a:pt x="4358" y="19193"/>
                    <a:pt x="4370" y="21182"/>
                  </a:cubicBezTo>
                  <a:cubicBezTo>
                    <a:pt x="4370" y="22313"/>
                    <a:pt x="4608" y="23491"/>
                    <a:pt x="5370" y="24325"/>
                  </a:cubicBezTo>
                  <a:cubicBezTo>
                    <a:pt x="5703" y="24694"/>
                    <a:pt x="6108" y="24968"/>
                    <a:pt x="6560" y="25170"/>
                  </a:cubicBezTo>
                  <a:cubicBezTo>
                    <a:pt x="7775" y="25718"/>
                    <a:pt x="9299" y="25754"/>
                    <a:pt x="10644" y="26015"/>
                  </a:cubicBezTo>
                  <a:cubicBezTo>
                    <a:pt x="13502" y="26575"/>
                    <a:pt x="15966" y="28301"/>
                    <a:pt x="18669" y="29337"/>
                  </a:cubicBezTo>
                  <a:cubicBezTo>
                    <a:pt x="19840" y="29795"/>
                    <a:pt x="21153" y="30078"/>
                    <a:pt x="22425" y="30078"/>
                  </a:cubicBezTo>
                  <a:cubicBezTo>
                    <a:pt x="23403" y="30078"/>
                    <a:pt x="24357" y="29911"/>
                    <a:pt x="25206" y="29528"/>
                  </a:cubicBezTo>
                  <a:cubicBezTo>
                    <a:pt x="25670" y="29397"/>
                    <a:pt x="26111" y="29206"/>
                    <a:pt x="26527" y="28956"/>
                  </a:cubicBezTo>
                  <a:cubicBezTo>
                    <a:pt x="26480" y="28885"/>
                    <a:pt x="26420" y="28837"/>
                    <a:pt x="26384" y="28778"/>
                  </a:cubicBezTo>
                  <a:cubicBezTo>
                    <a:pt x="26087" y="28492"/>
                    <a:pt x="25646" y="28325"/>
                    <a:pt x="25218" y="28278"/>
                  </a:cubicBezTo>
                  <a:cubicBezTo>
                    <a:pt x="25108" y="28266"/>
                    <a:pt x="24998" y="28262"/>
                    <a:pt x="24888" y="28262"/>
                  </a:cubicBezTo>
                  <a:cubicBezTo>
                    <a:pt x="24411" y="28262"/>
                    <a:pt x="23931" y="28353"/>
                    <a:pt x="23467" y="28421"/>
                  </a:cubicBezTo>
                  <a:cubicBezTo>
                    <a:pt x="23136" y="28460"/>
                    <a:pt x="22803" y="28479"/>
                    <a:pt x="22471" y="28479"/>
                  </a:cubicBezTo>
                  <a:cubicBezTo>
                    <a:pt x="20274" y="28479"/>
                    <a:pt x="18101" y="27639"/>
                    <a:pt x="16466" y="26170"/>
                  </a:cubicBezTo>
                  <a:lnTo>
                    <a:pt x="16455" y="26158"/>
                  </a:lnTo>
                  <a:cubicBezTo>
                    <a:pt x="15907" y="25634"/>
                    <a:pt x="15383" y="25039"/>
                    <a:pt x="14716" y="24694"/>
                  </a:cubicBezTo>
                  <a:cubicBezTo>
                    <a:pt x="14002" y="24325"/>
                    <a:pt x="13204" y="24277"/>
                    <a:pt x="12406" y="24218"/>
                  </a:cubicBezTo>
                  <a:cubicBezTo>
                    <a:pt x="11990" y="24194"/>
                    <a:pt x="11573" y="24158"/>
                    <a:pt x="11156" y="24087"/>
                  </a:cubicBezTo>
                  <a:cubicBezTo>
                    <a:pt x="9918" y="23860"/>
                    <a:pt x="8799" y="23158"/>
                    <a:pt x="8001" y="22205"/>
                  </a:cubicBezTo>
                  <a:cubicBezTo>
                    <a:pt x="7596" y="21729"/>
                    <a:pt x="7275" y="21193"/>
                    <a:pt x="7049" y="20622"/>
                  </a:cubicBezTo>
                  <a:cubicBezTo>
                    <a:pt x="6822" y="20062"/>
                    <a:pt x="6691" y="19491"/>
                    <a:pt x="6680" y="18896"/>
                  </a:cubicBezTo>
                  <a:cubicBezTo>
                    <a:pt x="6656" y="18729"/>
                    <a:pt x="6680" y="18550"/>
                    <a:pt x="6680" y="18384"/>
                  </a:cubicBezTo>
                  <a:cubicBezTo>
                    <a:pt x="6691" y="18145"/>
                    <a:pt x="6703" y="17895"/>
                    <a:pt x="6739" y="17657"/>
                  </a:cubicBezTo>
                  <a:lnTo>
                    <a:pt x="6739" y="17598"/>
                  </a:lnTo>
                  <a:cubicBezTo>
                    <a:pt x="6763" y="17383"/>
                    <a:pt x="6775" y="17193"/>
                    <a:pt x="6799" y="16991"/>
                  </a:cubicBezTo>
                  <a:cubicBezTo>
                    <a:pt x="6810" y="16764"/>
                    <a:pt x="6822" y="16538"/>
                    <a:pt x="6822" y="16312"/>
                  </a:cubicBezTo>
                  <a:cubicBezTo>
                    <a:pt x="6834" y="15776"/>
                    <a:pt x="6775" y="15228"/>
                    <a:pt x="6715" y="14693"/>
                  </a:cubicBezTo>
                  <a:cubicBezTo>
                    <a:pt x="6703" y="14669"/>
                    <a:pt x="6703" y="14621"/>
                    <a:pt x="6703" y="14585"/>
                  </a:cubicBezTo>
                  <a:cubicBezTo>
                    <a:pt x="6656" y="14097"/>
                    <a:pt x="6608" y="13597"/>
                    <a:pt x="6644" y="13097"/>
                  </a:cubicBezTo>
                  <a:cubicBezTo>
                    <a:pt x="6656" y="13014"/>
                    <a:pt x="6656" y="12907"/>
                    <a:pt x="6680" y="12823"/>
                  </a:cubicBezTo>
                  <a:cubicBezTo>
                    <a:pt x="6858" y="11014"/>
                    <a:pt x="7751" y="9168"/>
                    <a:pt x="7049" y="7537"/>
                  </a:cubicBezTo>
                  <a:cubicBezTo>
                    <a:pt x="7049" y="7501"/>
                    <a:pt x="7037" y="7489"/>
                    <a:pt x="7013" y="7466"/>
                  </a:cubicBezTo>
                  <a:cubicBezTo>
                    <a:pt x="6977" y="7370"/>
                    <a:pt x="6930" y="7263"/>
                    <a:pt x="6870" y="7180"/>
                  </a:cubicBezTo>
                  <a:cubicBezTo>
                    <a:pt x="6834" y="7132"/>
                    <a:pt x="6822" y="7085"/>
                    <a:pt x="6799" y="7061"/>
                  </a:cubicBezTo>
                  <a:cubicBezTo>
                    <a:pt x="6715" y="6942"/>
                    <a:pt x="6632" y="6823"/>
                    <a:pt x="6537" y="6715"/>
                  </a:cubicBezTo>
                  <a:cubicBezTo>
                    <a:pt x="6072" y="6156"/>
                    <a:pt x="5465" y="5692"/>
                    <a:pt x="4870" y="5215"/>
                  </a:cubicBezTo>
                  <a:cubicBezTo>
                    <a:pt x="4560" y="4941"/>
                    <a:pt x="4263" y="4691"/>
                    <a:pt x="3989" y="4394"/>
                  </a:cubicBezTo>
                  <a:cubicBezTo>
                    <a:pt x="2739" y="2989"/>
                    <a:pt x="2024" y="643"/>
                    <a:pt x="107" y="36"/>
                  </a:cubicBezTo>
                  <a:cubicBezTo>
                    <a:pt x="60" y="24"/>
                    <a:pt x="36" y="24"/>
                    <a:pt x="0" y="0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3026550" y="2602825"/>
              <a:ext cx="873950" cy="1383525"/>
            </a:xfrm>
            <a:custGeom>
              <a:avLst/>
              <a:gdLst/>
              <a:ahLst/>
              <a:cxnLst/>
              <a:rect l="l" t="t" r="r" b="b"/>
              <a:pathLst>
                <a:path w="34958" h="55341" extrusionOk="0">
                  <a:moveTo>
                    <a:pt x="1108" y="1"/>
                  </a:moveTo>
                  <a:lnTo>
                    <a:pt x="1" y="703"/>
                  </a:lnTo>
                  <a:lnTo>
                    <a:pt x="26087" y="43470"/>
                  </a:lnTo>
                  <a:lnTo>
                    <a:pt x="33314" y="55341"/>
                  </a:lnTo>
                  <a:lnTo>
                    <a:pt x="34958" y="54305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1F24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3058400" y="2583175"/>
              <a:ext cx="887050" cy="1375200"/>
            </a:xfrm>
            <a:custGeom>
              <a:avLst/>
              <a:gdLst/>
              <a:ahLst/>
              <a:cxnLst/>
              <a:rect l="l" t="t" r="r" b="b"/>
              <a:pathLst>
                <a:path w="35482" h="55008" extrusionOk="0">
                  <a:moveTo>
                    <a:pt x="1108" y="1"/>
                  </a:moveTo>
                  <a:lnTo>
                    <a:pt x="1" y="703"/>
                  </a:lnTo>
                  <a:lnTo>
                    <a:pt x="33850" y="55008"/>
                  </a:lnTo>
                  <a:lnTo>
                    <a:pt x="35481" y="53984"/>
                  </a:lnTo>
                  <a:lnTo>
                    <a:pt x="28028" y="42268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1F24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3678725" y="3665750"/>
              <a:ext cx="221775" cy="320600"/>
            </a:xfrm>
            <a:custGeom>
              <a:avLst/>
              <a:gdLst/>
              <a:ahLst/>
              <a:cxnLst/>
              <a:rect l="l" t="t" r="r" b="b"/>
              <a:pathLst>
                <a:path w="8871" h="12824" extrusionOk="0">
                  <a:moveTo>
                    <a:pt x="1536" y="1"/>
                  </a:moveTo>
                  <a:lnTo>
                    <a:pt x="0" y="953"/>
                  </a:lnTo>
                  <a:lnTo>
                    <a:pt x="5406" y="9823"/>
                  </a:lnTo>
                  <a:lnTo>
                    <a:pt x="5715" y="10335"/>
                  </a:lnTo>
                  <a:lnTo>
                    <a:pt x="6013" y="10836"/>
                  </a:lnTo>
                  <a:lnTo>
                    <a:pt x="7227" y="12824"/>
                  </a:lnTo>
                  <a:lnTo>
                    <a:pt x="8871" y="11788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CC1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3720700" y="3639875"/>
              <a:ext cx="225050" cy="318500"/>
            </a:xfrm>
            <a:custGeom>
              <a:avLst/>
              <a:gdLst/>
              <a:ahLst/>
              <a:cxnLst/>
              <a:rect l="l" t="t" r="r" b="b"/>
              <a:pathLst>
                <a:path w="9002" h="12740" extrusionOk="0">
                  <a:moveTo>
                    <a:pt x="1536" y="0"/>
                  </a:moveTo>
                  <a:lnTo>
                    <a:pt x="0" y="953"/>
                  </a:lnTo>
                  <a:lnTo>
                    <a:pt x="7358" y="12740"/>
                  </a:lnTo>
                  <a:lnTo>
                    <a:pt x="9001" y="11716"/>
                  </a:lnTo>
                  <a:lnTo>
                    <a:pt x="7751" y="9751"/>
                  </a:lnTo>
                  <a:lnTo>
                    <a:pt x="7430" y="9239"/>
                  </a:lnTo>
                  <a:lnTo>
                    <a:pt x="7120" y="8751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C1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3829050" y="3911325"/>
              <a:ext cx="71450" cy="75025"/>
            </a:xfrm>
            <a:custGeom>
              <a:avLst/>
              <a:gdLst/>
              <a:ahLst/>
              <a:cxnLst/>
              <a:rect l="l" t="t" r="r" b="b"/>
              <a:pathLst>
                <a:path w="2858" h="3001" extrusionOk="0">
                  <a:moveTo>
                    <a:pt x="1631" y="0"/>
                  </a:moveTo>
                  <a:lnTo>
                    <a:pt x="0" y="1013"/>
                  </a:lnTo>
                  <a:lnTo>
                    <a:pt x="1214" y="3001"/>
                  </a:lnTo>
                  <a:lnTo>
                    <a:pt x="2858" y="196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84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3873675" y="3883650"/>
              <a:ext cx="72075" cy="74725"/>
            </a:xfrm>
            <a:custGeom>
              <a:avLst/>
              <a:gdLst/>
              <a:ahLst/>
              <a:cxnLst/>
              <a:rect l="l" t="t" r="r" b="b"/>
              <a:pathLst>
                <a:path w="2883" h="2989" extrusionOk="0">
                  <a:moveTo>
                    <a:pt x="1632" y="0"/>
                  </a:moveTo>
                  <a:lnTo>
                    <a:pt x="1" y="1012"/>
                  </a:lnTo>
                  <a:lnTo>
                    <a:pt x="1239" y="2989"/>
                  </a:lnTo>
                  <a:lnTo>
                    <a:pt x="2882" y="1965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84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857900" y="3858650"/>
              <a:ext cx="48550" cy="37525"/>
            </a:xfrm>
            <a:custGeom>
              <a:avLst/>
              <a:gdLst/>
              <a:ahLst/>
              <a:cxnLst/>
              <a:rect l="l" t="t" r="r" b="b"/>
              <a:pathLst>
                <a:path w="1942" h="1501" extrusionOk="0">
                  <a:moveTo>
                    <a:pt x="1632" y="0"/>
                  </a:moveTo>
                  <a:lnTo>
                    <a:pt x="1" y="1012"/>
                  </a:lnTo>
                  <a:lnTo>
                    <a:pt x="322" y="1500"/>
                  </a:lnTo>
                  <a:lnTo>
                    <a:pt x="1942" y="488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84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3813850" y="3886625"/>
              <a:ext cx="48250" cy="37525"/>
            </a:xfrm>
            <a:custGeom>
              <a:avLst/>
              <a:gdLst/>
              <a:ahLst/>
              <a:cxnLst/>
              <a:rect l="l" t="t" r="r" b="b"/>
              <a:pathLst>
                <a:path w="1930" h="1501" extrusionOk="0">
                  <a:moveTo>
                    <a:pt x="1620" y="0"/>
                  </a:moveTo>
                  <a:lnTo>
                    <a:pt x="1" y="988"/>
                  </a:lnTo>
                  <a:lnTo>
                    <a:pt x="310" y="1500"/>
                  </a:lnTo>
                  <a:lnTo>
                    <a:pt x="1930" y="48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84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"/>
          <p:cNvSpPr txBox="1">
            <a:spLocks noGrp="1"/>
          </p:cNvSpPr>
          <p:nvPr>
            <p:ph type="title" idx="2"/>
          </p:nvPr>
        </p:nvSpPr>
        <p:spPr>
          <a:xfrm>
            <a:off x="5396707" y="351079"/>
            <a:ext cx="4739499" cy="7204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2800" dirty="0"/>
              <a:t>ARCHITECTURE SERVICES</a:t>
            </a:r>
            <a:endParaRPr sz="2800" dirty="0"/>
          </a:p>
        </p:txBody>
      </p:sp>
      <p:grpSp>
        <p:nvGrpSpPr>
          <p:cNvPr id="481" name="Google Shape;481;p40"/>
          <p:cNvGrpSpPr/>
          <p:nvPr/>
        </p:nvGrpSpPr>
        <p:grpSpPr>
          <a:xfrm>
            <a:off x="5046295" y="1525167"/>
            <a:ext cx="4785874" cy="2994157"/>
            <a:chOff x="2378250" y="2137225"/>
            <a:chExt cx="3240925" cy="2027600"/>
          </a:xfrm>
        </p:grpSpPr>
        <p:sp>
          <p:nvSpPr>
            <p:cNvPr id="482" name="Google Shape;482;p40"/>
            <p:cNvSpPr/>
            <p:nvPr/>
          </p:nvSpPr>
          <p:spPr>
            <a:xfrm>
              <a:off x="2378250" y="3278525"/>
              <a:ext cx="2114875" cy="886300"/>
            </a:xfrm>
            <a:custGeom>
              <a:avLst/>
              <a:gdLst/>
              <a:ahLst/>
              <a:cxnLst/>
              <a:rect l="l" t="t" r="r" b="b"/>
              <a:pathLst>
                <a:path w="84595" h="35452" extrusionOk="0">
                  <a:moveTo>
                    <a:pt x="60773" y="0"/>
                  </a:moveTo>
                  <a:cubicBezTo>
                    <a:pt x="59761" y="0"/>
                    <a:pt x="58731" y="4"/>
                    <a:pt x="57687" y="12"/>
                  </a:cubicBezTo>
                  <a:cubicBezTo>
                    <a:pt x="32993" y="250"/>
                    <a:pt x="1" y="3095"/>
                    <a:pt x="2668" y="8048"/>
                  </a:cubicBezTo>
                  <a:cubicBezTo>
                    <a:pt x="2668" y="8048"/>
                    <a:pt x="5002" y="13561"/>
                    <a:pt x="9490" y="19633"/>
                  </a:cubicBezTo>
                  <a:cubicBezTo>
                    <a:pt x="10538" y="21014"/>
                    <a:pt x="11669" y="22431"/>
                    <a:pt x="12919" y="23812"/>
                  </a:cubicBezTo>
                  <a:cubicBezTo>
                    <a:pt x="17265" y="28634"/>
                    <a:pt x="25242" y="32968"/>
                    <a:pt x="33124" y="34647"/>
                  </a:cubicBezTo>
                  <a:cubicBezTo>
                    <a:pt x="33386" y="34695"/>
                    <a:pt x="33624" y="34754"/>
                    <a:pt x="33874" y="34802"/>
                  </a:cubicBezTo>
                  <a:cubicBezTo>
                    <a:pt x="35660" y="35135"/>
                    <a:pt x="37446" y="35349"/>
                    <a:pt x="39173" y="35397"/>
                  </a:cubicBezTo>
                  <a:cubicBezTo>
                    <a:pt x="40412" y="35426"/>
                    <a:pt x="41740" y="35452"/>
                    <a:pt x="43132" y="35452"/>
                  </a:cubicBezTo>
                  <a:cubicBezTo>
                    <a:pt x="47941" y="35452"/>
                    <a:pt x="53518" y="35151"/>
                    <a:pt x="58901" y="33683"/>
                  </a:cubicBezTo>
                  <a:cubicBezTo>
                    <a:pt x="62235" y="32778"/>
                    <a:pt x="65509" y="31420"/>
                    <a:pt x="68486" y="29408"/>
                  </a:cubicBezTo>
                  <a:cubicBezTo>
                    <a:pt x="70129" y="28313"/>
                    <a:pt x="71724" y="26884"/>
                    <a:pt x="73212" y="25241"/>
                  </a:cubicBezTo>
                  <a:cubicBezTo>
                    <a:pt x="74463" y="23860"/>
                    <a:pt x="75653" y="22360"/>
                    <a:pt x="76737" y="20764"/>
                  </a:cubicBezTo>
                  <a:cubicBezTo>
                    <a:pt x="81594" y="13728"/>
                    <a:pt x="84595" y="5358"/>
                    <a:pt x="83666" y="2262"/>
                  </a:cubicBezTo>
                  <a:cubicBezTo>
                    <a:pt x="83285" y="988"/>
                    <a:pt x="76511" y="274"/>
                    <a:pt x="67045" y="59"/>
                  </a:cubicBezTo>
                  <a:cubicBezTo>
                    <a:pt x="65060" y="19"/>
                    <a:pt x="62958" y="0"/>
                    <a:pt x="60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2615500" y="3769650"/>
              <a:ext cx="1681175" cy="319700"/>
            </a:xfrm>
            <a:custGeom>
              <a:avLst/>
              <a:gdLst/>
              <a:ahLst/>
              <a:cxnLst/>
              <a:rect l="l" t="t" r="r" b="b"/>
              <a:pathLst>
                <a:path w="67247" h="12788" extrusionOk="0">
                  <a:moveTo>
                    <a:pt x="0" y="0"/>
                  </a:moveTo>
                  <a:lnTo>
                    <a:pt x="0" y="0"/>
                  </a:lnTo>
                  <a:cubicBezTo>
                    <a:pt x="1036" y="1381"/>
                    <a:pt x="2167" y="2798"/>
                    <a:pt x="3417" y="4179"/>
                  </a:cubicBezTo>
                  <a:cubicBezTo>
                    <a:pt x="15028" y="10521"/>
                    <a:pt x="25777" y="12787"/>
                    <a:pt x="35210" y="12787"/>
                  </a:cubicBezTo>
                  <a:cubicBezTo>
                    <a:pt x="47117" y="12787"/>
                    <a:pt x="56926" y="9177"/>
                    <a:pt x="63722" y="5596"/>
                  </a:cubicBezTo>
                  <a:cubicBezTo>
                    <a:pt x="64973" y="4227"/>
                    <a:pt x="66163" y="2715"/>
                    <a:pt x="67247" y="1119"/>
                  </a:cubicBezTo>
                  <a:lnTo>
                    <a:pt x="67247" y="1119"/>
                  </a:lnTo>
                  <a:cubicBezTo>
                    <a:pt x="54495" y="7454"/>
                    <a:pt x="43016" y="9697"/>
                    <a:pt x="33177" y="9697"/>
                  </a:cubicBezTo>
                  <a:cubicBezTo>
                    <a:pt x="17384" y="9697"/>
                    <a:pt x="5818" y="391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2479750" y="2652250"/>
              <a:ext cx="1925275" cy="1232300"/>
            </a:xfrm>
            <a:custGeom>
              <a:avLst/>
              <a:gdLst/>
              <a:ahLst/>
              <a:cxnLst/>
              <a:rect l="l" t="t" r="r" b="b"/>
              <a:pathLst>
                <a:path w="77011" h="49292" extrusionOk="0">
                  <a:moveTo>
                    <a:pt x="38506" y="0"/>
                  </a:moveTo>
                  <a:cubicBezTo>
                    <a:pt x="17372" y="0"/>
                    <a:pt x="215" y="10894"/>
                    <a:pt x="1" y="24396"/>
                  </a:cubicBezTo>
                  <a:lnTo>
                    <a:pt x="1" y="24646"/>
                  </a:lnTo>
                  <a:cubicBezTo>
                    <a:pt x="1" y="38267"/>
                    <a:pt x="17241" y="49292"/>
                    <a:pt x="38506" y="49292"/>
                  </a:cubicBezTo>
                  <a:cubicBezTo>
                    <a:pt x="59770" y="49292"/>
                    <a:pt x="77011" y="38267"/>
                    <a:pt x="77011" y="24646"/>
                  </a:cubicBezTo>
                  <a:cubicBezTo>
                    <a:pt x="77011" y="23991"/>
                    <a:pt x="76963" y="23360"/>
                    <a:pt x="76892" y="22729"/>
                  </a:cubicBezTo>
                  <a:cubicBezTo>
                    <a:pt x="75356" y="10013"/>
                    <a:pt x="58758" y="0"/>
                    <a:pt x="38506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2479750" y="2652250"/>
              <a:ext cx="1922300" cy="609925"/>
            </a:xfrm>
            <a:custGeom>
              <a:avLst/>
              <a:gdLst/>
              <a:ahLst/>
              <a:cxnLst/>
              <a:rect l="l" t="t" r="r" b="b"/>
              <a:pathLst>
                <a:path w="76892" h="24397" extrusionOk="0">
                  <a:moveTo>
                    <a:pt x="38506" y="0"/>
                  </a:moveTo>
                  <a:cubicBezTo>
                    <a:pt x="17372" y="0"/>
                    <a:pt x="215" y="10894"/>
                    <a:pt x="1" y="24396"/>
                  </a:cubicBezTo>
                  <a:cubicBezTo>
                    <a:pt x="6520" y="17325"/>
                    <a:pt x="17939" y="8807"/>
                    <a:pt x="35140" y="8807"/>
                  </a:cubicBezTo>
                  <a:cubicBezTo>
                    <a:pt x="46466" y="8807"/>
                    <a:pt x="60300" y="12500"/>
                    <a:pt x="76892" y="22729"/>
                  </a:cubicBezTo>
                  <a:cubicBezTo>
                    <a:pt x="75356" y="10025"/>
                    <a:pt x="58758" y="0"/>
                    <a:pt x="38506" y="0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3809700" y="2777250"/>
              <a:ext cx="155100" cy="303050"/>
            </a:xfrm>
            <a:custGeom>
              <a:avLst/>
              <a:gdLst/>
              <a:ahLst/>
              <a:cxnLst/>
              <a:rect l="l" t="t" r="r" b="b"/>
              <a:pathLst>
                <a:path w="6204" h="12122" extrusionOk="0">
                  <a:moveTo>
                    <a:pt x="0" y="1"/>
                  </a:moveTo>
                  <a:lnTo>
                    <a:pt x="298" y="1644"/>
                  </a:lnTo>
                  <a:cubicBezTo>
                    <a:pt x="298" y="1644"/>
                    <a:pt x="4870" y="6132"/>
                    <a:pt x="595" y="10169"/>
                  </a:cubicBezTo>
                  <a:lnTo>
                    <a:pt x="369" y="12121"/>
                  </a:lnTo>
                  <a:cubicBezTo>
                    <a:pt x="369" y="12121"/>
                    <a:pt x="4251" y="11895"/>
                    <a:pt x="5239" y="6656"/>
                  </a:cubicBezTo>
                  <a:cubicBezTo>
                    <a:pt x="6203" y="141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BC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023275" y="3293825"/>
              <a:ext cx="424775" cy="146625"/>
            </a:xfrm>
            <a:custGeom>
              <a:avLst/>
              <a:gdLst/>
              <a:ahLst/>
              <a:cxnLst/>
              <a:rect l="l" t="t" r="r" b="b"/>
              <a:pathLst>
                <a:path w="16991" h="5865" extrusionOk="0">
                  <a:moveTo>
                    <a:pt x="9808" y="1"/>
                  </a:moveTo>
                  <a:cubicBezTo>
                    <a:pt x="8672" y="1"/>
                    <a:pt x="7543" y="269"/>
                    <a:pt x="6537" y="971"/>
                  </a:cubicBezTo>
                  <a:cubicBezTo>
                    <a:pt x="1" y="5531"/>
                    <a:pt x="4073" y="5865"/>
                    <a:pt x="4073" y="5865"/>
                  </a:cubicBezTo>
                  <a:cubicBezTo>
                    <a:pt x="4073" y="5865"/>
                    <a:pt x="7574" y="3614"/>
                    <a:pt x="10923" y="3614"/>
                  </a:cubicBezTo>
                  <a:cubicBezTo>
                    <a:pt x="12091" y="3614"/>
                    <a:pt x="13241" y="3888"/>
                    <a:pt x="14217" y="4627"/>
                  </a:cubicBezTo>
                  <a:cubicBezTo>
                    <a:pt x="14515" y="4859"/>
                    <a:pt x="14863" y="4969"/>
                    <a:pt x="15206" y="4969"/>
                  </a:cubicBezTo>
                  <a:cubicBezTo>
                    <a:pt x="15795" y="4969"/>
                    <a:pt x="16367" y="4646"/>
                    <a:pt x="16646" y="4067"/>
                  </a:cubicBezTo>
                  <a:cubicBezTo>
                    <a:pt x="16991" y="3317"/>
                    <a:pt x="16717" y="2424"/>
                    <a:pt x="16027" y="2007"/>
                  </a:cubicBezTo>
                  <a:cubicBezTo>
                    <a:pt x="14623" y="1184"/>
                    <a:pt x="12197" y="1"/>
                    <a:pt x="9808" y="1"/>
                  </a:cubicBez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3253375" y="3405300"/>
              <a:ext cx="350650" cy="164375"/>
            </a:xfrm>
            <a:custGeom>
              <a:avLst/>
              <a:gdLst/>
              <a:ahLst/>
              <a:cxnLst/>
              <a:rect l="l" t="t" r="r" b="b"/>
              <a:pathLst>
                <a:path w="14026" h="6575" extrusionOk="0">
                  <a:moveTo>
                    <a:pt x="1882" y="1"/>
                  </a:moveTo>
                  <a:lnTo>
                    <a:pt x="1882" y="1"/>
                  </a:lnTo>
                  <a:cubicBezTo>
                    <a:pt x="1881" y="1"/>
                    <a:pt x="1" y="5644"/>
                    <a:pt x="5942" y="6514"/>
                  </a:cubicBezTo>
                  <a:cubicBezTo>
                    <a:pt x="6220" y="6555"/>
                    <a:pt x="6519" y="6574"/>
                    <a:pt x="6828" y="6574"/>
                  </a:cubicBezTo>
                  <a:cubicBezTo>
                    <a:pt x="9910" y="6574"/>
                    <a:pt x="14025" y="4635"/>
                    <a:pt x="9859" y="3001"/>
                  </a:cubicBezTo>
                  <a:lnTo>
                    <a:pt x="9859" y="3001"/>
                  </a:lnTo>
                  <a:cubicBezTo>
                    <a:pt x="9859" y="3001"/>
                    <a:pt x="8503" y="3975"/>
                    <a:pt x="6783" y="3975"/>
                  </a:cubicBezTo>
                  <a:cubicBezTo>
                    <a:pt x="5202" y="3975"/>
                    <a:pt x="3312" y="3153"/>
                    <a:pt x="1882" y="1"/>
                  </a:cubicBez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3362300" y="3626575"/>
              <a:ext cx="399500" cy="140225"/>
            </a:xfrm>
            <a:custGeom>
              <a:avLst/>
              <a:gdLst/>
              <a:ahLst/>
              <a:cxnLst/>
              <a:rect l="l" t="t" r="r" b="b"/>
              <a:pathLst>
                <a:path w="15980" h="5609" extrusionOk="0">
                  <a:moveTo>
                    <a:pt x="1330" y="1"/>
                  </a:moveTo>
                  <a:cubicBezTo>
                    <a:pt x="1" y="1"/>
                    <a:pt x="1108" y="3628"/>
                    <a:pt x="1108" y="3628"/>
                  </a:cubicBezTo>
                  <a:cubicBezTo>
                    <a:pt x="1108" y="3628"/>
                    <a:pt x="4010" y="5609"/>
                    <a:pt x="7853" y="5609"/>
                  </a:cubicBezTo>
                  <a:cubicBezTo>
                    <a:pt x="10344" y="5609"/>
                    <a:pt x="13231" y="4776"/>
                    <a:pt x="15979" y="2032"/>
                  </a:cubicBezTo>
                  <a:lnTo>
                    <a:pt x="13086" y="437"/>
                  </a:lnTo>
                  <a:cubicBezTo>
                    <a:pt x="13086" y="437"/>
                    <a:pt x="10786" y="2931"/>
                    <a:pt x="7650" y="2931"/>
                  </a:cubicBezTo>
                  <a:cubicBezTo>
                    <a:pt x="6262" y="2931"/>
                    <a:pt x="4710" y="2442"/>
                    <a:pt x="3120" y="1032"/>
                  </a:cubicBezTo>
                  <a:cubicBezTo>
                    <a:pt x="2276" y="290"/>
                    <a:pt x="1706" y="1"/>
                    <a:pt x="1330" y="1"/>
                  </a:cubicBezTo>
                  <a:close/>
                </a:path>
              </a:pathLst>
            </a:custGeom>
            <a:solidFill>
              <a:srgbClr val="EAC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3504600" y="3340725"/>
              <a:ext cx="561825" cy="306650"/>
            </a:xfrm>
            <a:custGeom>
              <a:avLst/>
              <a:gdLst/>
              <a:ahLst/>
              <a:cxnLst/>
              <a:rect l="l" t="t" r="r" b="b"/>
              <a:pathLst>
                <a:path w="22473" h="12266" extrusionOk="0">
                  <a:moveTo>
                    <a:pt x="2203" y="0"/>
                  </a:moveTo>
                  <a:cubicBezTo>
                    <a:pt x="0" y="8180"/>
                    <a:pt x="1596" y="11371"/>
                    <a:pt x="7787" y="12168"/>
                  </a:cubicBezTo>
                  <a:cubicBezTo>
                    <a:pt x="8300" y="12234"/>
                    <a:pt x="8770" y="12266"/>
                    <a:pt x="9199" y="12266"/>
                  </a:cubicBezTo>
                  <a:cubicBezTo>
                    <a:pt x="14576" y="12266"/>
                    <a:pt x="13735" y="7378"/>
                    <a:pt x="15764" y="4787"/>
                  </a:cubicBezTo>
                  <a:cubicBezTo>
                    <a:pt x="17305" y="2845"/>
                    <a:pt x="19412" y="2554"/>
                    <a:pt x="20538" y="2554"/>
                  </a:cubicBezTo>
                  <a:cubicBezTo>
                    <a:pt x="21022" y="2554"/>
                    <a:pt x="21324" y="2608"/>
                    <a:pt x="21324" y="2608"/>
                  </a:cubicBezTo>
                  <a:lnTo>
                    <a:pt x="21693" y="2012"/>
                  </a:lnTo>
                  <a:cubicBezTo>
                    <a:pt x="21693" y="2012"/>
                    <a:pt x="22473" y="402"/>
                    <a:pt x="20301" y="402"/>
                  </a:cubicBezTo>
                  <a:cubicBezTo>
                    <a:pt x="19509" y="402"/>
                    <a:pt x="18323" y="617"/>
                    <a:pt x="16562" y="1203"/>
                  </a:cubicBezTo>
                  <a:cubicBezTo>
                    <a:pt x="10083" y="3362"/>
                    <a:pt x="14248" y="9779"/>
                    <a:pt x="8256" y="9779"/>
                  </a:cubicBezTo>
                  <a:cubicBezTo>
                    <a:pt x="8169" y="9779"/>
                    <a:pt x="8080" y="9778"/>
                    <a:pt x="7989" y="9775"/>
                  </a:cubicBezTo>
                  <a:cubicBezTo>
                    <a:pt x="1608" y="9561"/>
                    <a:pt x="4191" y="0"/>
                    <a:pt x="4191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3774275" y="2919525"/>
              <a:ext cx="221775" cy="306625"/>
            </a:xfrm>
            <a:custGeom>
              <a:avLst/>
              <a:gdLst/>
              <a:ahLst/>
              <a:cxnLst/>
              <a:rect l="l" t="t" r="r" b="b"/>
              <a:pathLst>
                <a:path w="8871" h="12265" extrusionOk="0">
                  <a:moveTo>
                    <a:pt x="6977" y="1"/>
                  </a:moveTo>
                  <a:cubicBezTo>
                    <a:pt x="0" y="6978"/>
                    <a:pt x="5287" y="12264"/>
                    <a:pt x="5287" y="12264"/>
                  </a:cubicBezTo>
                  <a:lnTo>
                    <a:pt x="7275" y="9466"/>
                  </a:lnTo>
                  <a:cubicBezTo>
                    <a:pt x="4679" y="4466"/>
                    <a:pt x="8870" y="2275"/>
                    <a:pt x="8870" y="2275"/>
                  </a:cubicBezTo>
                  <a:lnTo>
                    <a:pt x="6977" y="1"/>
                  </a:lnTo>
                  <a:close/>
                </a:path>
              </a:pathLst>
            </a:custGeom>
            <a:solidFill>
              <a:srgbClr val="F1D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3307250" y="3116275"/>
              <a:ext cx="184575" cy="204825"/>
            </a:xfrm>
            <a:custGeom>
              <a:avLst/>
              <a:gdLst/>
              <a:ahLst/>
              <a:cxnLst/>
              <a:rect l="l" t="t" r="r" b="b"/>
              <a:pathLst>
                <a:path w="7383" h="8193" extrusionOk="0">
                  <a:moveTo>
                    <a:pt x="2798" y="1"/>
                  </a:moveTo>
                  <a:lnTo>
                    <a:pt x="2798" y="1"/>
                  </a:lnTo>
                  <a:cubicBezTo>
                    <a:pt x="2798" y="1"/>
                    <a:pt x="0" y="6978"/>
                    <a:pt x="5799" y="8192"/>
                  </a:cubicBezTo>
                  <a:lnTo>
                    <a:pt x="7382" y="7192"/>
                  </a:lnTo>
                  <a:cubicBezTo>
                    <a:pt x="7382" y="7192"/>
                    <a:pt x="1191" y="4192"/>
                    <a:pt x="5394" y="40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rgbClr val="EAC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3062875" y="2672475"/>
              <a:ext cx="179800" cy="214950"/>
            </a:xfrm>
            <a:custGeom>
              <a:avLst/>
              <a:gdLst/>
              <a:ahLst/>
              <a:cxnLst/>
              <a:rect l="l" t="t" r="r" b="b"/>
              <a:pathLst>
                <a:path w="7192" h="8598" extrusionOk="0">
                  <a:moveTo>
                    <a:pt x="7025" y="1"/>
                  </a:moveTo>
                  <a:cubicBezTo>
                    <a:pt x="0" y="3430"/>
                    <a:pt x="3072" y="8597"/>
                    <a:pt x="3072" y="8597"/>
                  </a:cubicBezTo>
                  <a:lnTo>
                    <a:pt x="4501" y="7633"/>
                  </a:lnTo>
                  <a:cubicBezTo>
                    <a:pt x="3382" y="3894"/>
                    <a:pt x="7192" y="2251"/>
                    <a:pt x="7192" y="2251"/>
                  </a:cubicBezTo>
                  <a:lnTo>
                    <a:pt x="7025" y="1"/>
                  </a:ln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3741525" y="2893900"/>
              <a:ext cx="304525" cy="161975"/>
            </a:xfrm>
            <a:custGeom>
              <a:avLst/>
              <a:gdLst/>
              <a:ahLst/>
              <a:cxnLst/>
              <a:rect l="l" t="t" r="r" b="b"/>
              <a:pathLst>
                <a:path w="12181" h="6479" extrusionOk="0">
                  <a:moveTo>
                    <a:pt x="5950" y="0"/>
                  </a:moveTo>
                  <a:cubicBezTo>
                    <a:pt x="4275" y="0"/>
                    <a:pt x="2284" y="806"/>
                    <a:pt x="1" y="3086"/>
                  </a:cubicBezTo>
                  <a:lnTo>
                    <a:pt x="1798" y="5288"/>
                  </a:lnTo>
                  <a:cubicBezTo>
                    <a:pt x="1798" y="5288"/>
                    <a:pt x="3557" y="2334"/>
                    <a:pt x="6010" y="2334"/>
                  </a:cubicBezTo>
                  <a:cubicBezTo>
                    <a:pt x="7434" y="2334"/>
                    <a:pt x="9092" y="3330"/>
                    <a:pt x="10776" y="6479"/>
                  </a:cubicBezTo>
                  <a:lnTo>
                    <a:pt x="12181" y="4681"/>
                  </a:lnTo>
                  <a:cubicBezTo>
                    <a:pt x="12181" y="4681"/>
                    <a:pt x="9986" y="0"/>
                    <a:pt x="5950" y="0"/>
                  </a:cubicBezTo>
                  <a:close/>
                </a:path>
              </a:pathLst>
            </a:custGeom>
            <a:solidFill>
              <a:srgbClr val="EBC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507275" y="3467950"/>
              <a:ext cx="403950" cy="151700"/>
            </a:xfrm>
            <a:custGeom>
              <a:avLst/>
              <a:gdLst/>
              <a:ahLst/>
              <a:cxnLst/>
              <a:rect l="l" t="t" r="r" b="b"/>
              <a:pathLst>
                <a:path w="16158" h="6068" extrusionOk="0">
                  <a:moveTo>
                    <a:pt x="9812" y="0"/>
                  </a:moveTo>
                  <a:cubicBezTo>
                    <a:pt x="4229" y="0"/>
                    <a:pt x="0" y="4877"/>
                    <a:pt x="0" y="4877"/>
                  </a:cubicBezTo>
                  <a:lnTo>
                    <a:pt x="2001" y="6067"/>
                  </a:lnTo>
                  <a:cubicBezTo>
                    <a:pt x="5352" y="3266"/>
                    <a:pt x="8064" y="2412"/>
                    <a:pt x="10125" y="2412"/>
                  </a:cubicBezTo>
                  <a:cubicBezTo>
                    <a:pt x="13337" y="2412"/>
                    <a:pt x="14967" y="4484"/>
                    <a:pt x="14967" y="4484"/>
                  </a:cubicBezTo>
                  <a:lnTo>
                    <a:pt x="16157" y="2293"/>
                  </a:lnTo>
                  <a:cubicBezTo>
                    <a:pt x="13957" y="618"/>
                    <a:pt x="11799" y="0"/>
                    <a:pt x="9812" y="0"/>
                  </a:cubicBezTo>
                  <a:close/>
                </a:path>
              </a:pathLst>
            </a:custGeom>
            <a:solidFill>
              <a:srgbClr val="F1D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3452300" y="3344000"/>
              <a:ext cx="154700" cy="206300"/>
            </a:xfrm>
            <a:custGeom>
              <a:avLst/>
              <a:gdLst/>
              <a:ahLst/>
              <a:cxnLst/>
              <a:rect l="l" t="t" r="r" b="b"/>
              <a:pathLst>
                <a:path w="6188" h="8252" extrusionOk="0">
                  <a:moveTo>
                    <a:pt x="453" y="0"/>
                  </a:moveTo>
                  <a:cubicBezTo>
                    <a:pt x="157" y="0"/>
                    <a:pt x="1" y="465"/>
                    <a:pt x="199" y="1858"/>
                  </a:cubicBezTo>
                  <a:cubicBezTo>
                    <a:pt x="806" y="6061"/>
                    <a:pt x="3997" y="8251"/>
                    <a:pt x="3997" y="8251"/>
                  </a:cubicBezTo>
                  <a:lnTo>
                    <a:pt x="6188" y="7061"/>
                  </a:lnTo>
                  <a:lnTo>
                    <a:pt x="2199" y="1858"/>
                  </a:lnTo>
                  <a:cubicBezTo>
                    <a:pt x="2199" y="1858"/>
                    <a:pt x="1046" y="0"/>
                    <a:pt x="45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2952250" y="3038075"/>
              <a:ext cx="316325" cy="202000"/>
            </a:xfrm>
            <a:custGeom>
              <a:avLst/>
              <a:gdLst/>
              <a:ahLst/>
              <a:cxnLst/>
              <a:rect l="l" t="t" r="r" b="b"/>
              <a:pathLst>
                <a:path w="12653" h="8080" extrusionOk="0">
                  <a:moveTo>
                    <a:pt x="1229" y="0"/>
                  </a:moveTo>
                  <a:cubicBezTo>
                    <a:pt x="566" y="0"/>
                    <a:pt x="0" y="249"/>
                    <a:pt x="199" y="986"/>
                  </a:cubicBezTo>
                  <a:cubicBezTo>
                    <a:pt x="1541" y="5915"/>
                    <a:pt x="5083" y="8079"/>
                    <a:pt x="8050" y="8079"/>
                  </a:cubicBezTo>
                  <a:cubicBezTo>
                    <a:pt x="10372" y="8079"/>
                    <a:pt x="12341" y="6754"/>
                    <a:pt x="12629" y="4391"/>
                  </a:cubicBezTo>
                  <a:cubicBezTo>
                    <a:pt x="12653" y="4141"/>
                    <a:pt x="12593" y="3879"/>
                    <a:pt x="12450" y="3665"/>
                  </a:cubicBezTo>
                  <a:lnTo>
                    <a:pt x="12188" y="3308"/>
                  </a:lnTo>
                  <a:cubicBezTo>
                    <a:pt x="12115" y="3199"/>
                    <a:pt x="12021" y="3153"/>
                    <a:pt x="11914" y="3153"/>
                  </a:cubicBezTo>
                  <a:cubicBezTo>
                    <a:pt x="11446" y="3153"/>
                    <a:pt x="10725" y="4038"/>
                    <a:pt x="10367" y="4474"/>
                  </a:cubicBezTo>
                  <a:cubicBezTo>
                    <a:pt x="9694" y="5282"/>
                    <a:pt x="8803" y="5712"/>
                    <a:pt x="7854" y="5712"/>
                  </a:cubicBezTo>
                  <a:cubicBezTo>
                    <a:pt x="6032" y="5712"/>
                    <a:pt x="3997" y="4127"/>
                    <a:pt x="2878" y="581"/>
                  </a:cubicBezTo>
                  <a:cubicBezTo>
                    <a:pt x="2803" y="300"/>
                    <a:pt x="1957" y="0"/>
                    <a:pt x="1229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2937550" y="3276125"/>
              <a:ext cx="365250" cy="250650"/>
            </a:xfrm>
            <a:custGeom>
              <a:avLst/>
              <a:gdLst/>
              <a:ahLst/>
              <a:cxnLst/>
              <a:rect l="l" t="t" r="r" b="b"/>
              <a:pathLst>
                <a:path w="14610" h="10026" extrusionOk="0">
                  <a:moveTo>
                    <a:pt x="4799" y="0"/>
                  </a:moveTo>
                  <a:cubicBezTo>
                    <a:pt x="4035" y="0"/>
                    <a:pt x="3247" y="186"/>
                    <a:pt x="2442" y="608"/>
                  </a:cubicBezTo>
                  <a:cubicBezTo>
                    <a:pt x="1" y="1858"/>
                    <a:pt x="2632" y="3084"/>
                    <a:pt x="2632" y="3084"/>
                  </a:cubicBezTo>
                  <a:cubicBezTo>
                    <a:pt x="2632" y="3084"/>
                    <a:pt x="11371" y="4120"/>
                    <a:pt x="10193" y="10026"/>
                  </a:cubicBezTo>
                  <a:lnTo>
                    <a:pt x="14610" y="9871"/>
                  </a:lnTo>
                  <a:cubicBezTo>
                    <a:pt x="14610" y="9871"/>
                    <a:pt x="10365" y="0"/>
                    <a:pt x="4799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3549550" y="3211125"/>
              <a:ext cx="213125" cy="321900"/>
            </a:xfrm>
            <a:custGeom>
              <a:avLst/>
              <a:gdLst/>
              <a:ahLst/>
              <a:cxnLst/>
              <a:rect l="l" t="t" r="r" b="b"/>
              <a:pathLst>
                <a:path w="8525" h="12876" extrusionOk="0">
                  <a:moveTo>
                    <a:pt x="2060" y="1"/>
                  </a:moveTo>
                  <a:cubicBezTo>
                    <a:pt x="0" y="1"/>
                    <a:pt x="0" y="3529"/>
                    <a:pt x="0" y="3529"/>
                  </a:cubicBezTo>
                  <a:cubicBezTo>
                    <a:pt x="0" y="3529"/>
                    <a:pt x="5286" y="6970"/>
                    <a:pt x="4108" y="12876"/>
                  </a:cubicBezTo>
                  <a:lnTo>
                    <a:pt x="8525" y="12733"/>
                  </a:lnTo>
                  <a:cubicBezTo>
                    <a:pt x="8525" y="12733"/>
                    <a:pt x="5286" y="838"/>
                    <a:pt x="2655" y="88"/>
                  </a:cubicBezTo>
                  <a:cubicBezTo>
                    <a:pt x="2440" y="28"/>
                    <a:pt x="2242" y="1"/>
                    <a:pt x="2060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3923400" y="3130575"/>
              <a:ext cx="95275" cy="292225"/>
            </a:xfrm>
            <a:custGeom>
              <a:avLst/>
              <a:gdLst/>
              <a:ahLst/>
              <a:cxnLst/>
              <a:rect l="l" t="t" r="r" b="b"/>
              <a:pathLst>
                <a:path w="3811" h="11689" extrusionOk="0">
                  <a:moveTo>
                    <a:pt x="2322" y="0"/>
                  </a:moveTo>
                  <a:lnTo>
                    <a:pt x="0" y="596"/>
                  </a:lnTo>
                  <a:cubicBezTo>
                    <a:pt x="0" y="596"/>
                    <a:pt x="1155" y="4501"/>
                    <a:pt x="1346" y="11288"/>
                  </a:cubicBezTo>
                  <a:cubicBezTo>
                    <a:pt x="1355" y="11567"/>
                    <a:pt x="1660" y="11689"/>
                    <a:pt x="2025" y="11689"/>
                  </a:cubicBezTo>
                  <a:cubicBezTo>
                    <a:pt x="2577" y="11689"/>
                    <a:pt x="3270" y="11412"/>
                    <a:pt x="3298" y="10990"/>
                  </a:cubicBezTo>
                  <a:cubicBezTo>
                    <a:pt x="3810" y="4418"/>
                    <a:pt x="2322" y="0"/>
                    <a:pt x="2322" y="0"/>
                  </a:cubicBezTo>
                  <a:close/>
                </a:path>
              </a:pathLst>
            </a:custGeom>
            <a:solidFill>
              <a:srgbClr val="EB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3901075" y="3377625"/>
              <a:ext cx="200075" cy="257425"/>
            </a:xfrm>
            <a:custGeom>
              <a:avLst/>
              <a:gdLst/>
              <a:ahLst/>
              <a:cxnLst/>
              <a:rect l="l" t="t" r="r" b="b"/>
              <a:pathLst>
                <a:path w="8003" h="10297" extrusionOk="0">
                  <a:moveTo>
                    <a:pt x="5465" y="1"/>
                  </a:moveTo>
                  <a:lnTo>
                    <a:pt x="5465" y="1"/>
                  </a:lnTo>
                  <a:cubicBezTo>
                    <a:pt x="5465" y="1"/>
                    <a:pt x="6061" y="7930"/>
                    <a:pt x="822" y="7930"/>
                  </a:cubicBezTo>
                  <a:cubicBezTo>
                    <a:pt x="381" y="7930"/>
                    <a:pt x="0" y="10180"/>
                    <a:pt x="0" y="10180"/>
                  </a:cubicBezTo>
                  <a:cubicBezTo>
                    <a:pt x="0" y="10180"/>
                    <a:pt x="482" y="10297"/>
                    <a:pt x="1208" y="10297"/>
                  </a:cubicBezTo>
                  <a:cubicBezTo>
                    <a:pt x="3447" y="10297"/>
                    <a:pt x="8002" y="9190"/>
                    <a:pt x="7858" y="144"/>
                  </a:cubicBezTo>
                  <a:lnTo>
                    <a:pt x="5465" y="1"/>
                  </a:lnTo>
                  <a:close/>
                </a:path>
              </a:pathLst>
            </a:custGeom>
            <a:solidFill>
              <a:srgbClr val="EAC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185800" y="3104375"/>
              <a:ext cx="124450" cy="153325"/>
            </a:xfrm>
            <a:custGeom>
              <a:avLst/>
              <a:gdLst/>
              <a:ahLst/>
              <a:cxnLst/>
              <a:rect l="l" t="t" r="r" b="b"/>
              <a:pathLst>
                <a:path w="4978" h="6133" extrusionOk="0">
                  <a:moveTo>
                    <a:pt x="1989" y="1"/>
                  </a:moveTo>
                  <a:cubicBezTo>
                    <a:pt x="1989" y="1"/>
                    <a:pt x="1" y="1584"/>
                    <a:pt x="894" y="5656"/>
                  </a:cubicBezTo>
                  <a:lnTo>
                    <a:pt x="3037" y="6132"/>
                  </a:lnTo>
                  <a:cubicBezTo>
                    <a:pt x="3037" y="6132"/>
                    <a:pt x="2060" y="2692"/>
                    <a:pt x="4977" y="739"/>
                  </a:cubicBezTo>
                  <a:lnTo>
                    <a:pt x="1989" y="1"/>
                  </a:lnTo>
                  <a:close/>
                </a:path>
              </a:pathLst>
            </a:custGeom>
            <a:solidFill>
              <a:srgbClr val="EAC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029650" y="3373175"/>
              <a:ext cx="228325" cy="308575"/>
            </a:xfrm>
            <a:custGeom>
              <a:avLst/>
              <a:gdLst/>
              <a:ahLst/>
              <a:cxnLst/>
              <a:rect l="l" t="t" r="r" b="b"/>
              <a:pathLst>
                <a:path w="9133" h="12343" extrusionOk="0">
                  <a:moveTo>
                    <a:pt x="3942" y="0"/>
                  </a:moveTo>
                  <a:lnTo>
                    <a:pt x="2537" y="2798"/>
                  </a:lnTo>
                  <a:cubicBezTo>
                    <a:pt x="5835" y="8763"/>
                    <a:pt x="4415" y="9885"/>
                    <a:pt x="2881" y="9885"/>
                  </a:cubicBezTo>
                  <a:cubicBezTo>
                    <a:pt x="1956" y="9885"/>
                    <a:pt x="989" y="9477"/>
                    <a:pt x="989" y="9477"/>
                  </a:cubicBezTo>
                  <a:cubicBezTo>
                    <a:pt x="799" y="10239"/>
                    <a:pt x="1" y="11192"/>
                    <a:pt x="489" y="11442"/>
                  </a:cubicBezTo>
                  <a:cubicBezTo>
                    <a:pt x="894" y="11640"/>
                    <a:pt x="2428" y="12342"/>
                    <a:pt x="3920" y="12342"/>
                  </a:cubicBezTo>
                  <a:cubicBezTo>
                    <a:pt x="4665" y="12342"/>
                    <a:pt x="5399" y="12168"/>
                    <a:pt x="5978" y="11668"/>
                  </a:cubicBezTo>
                  <a:cubicBezTo>
                    <a:pt x="9133" y="8965"/>
                    <a:pt x="3942" y="0"/>
                    <a:pt x="3942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826050" y="3079850"/>
              <a:ext cx="181900" cy="149400"/>
            </a:xfrm>
            <a:custGeom>
              <a:avLst/>
              <a:gdLst/>
              <a:ahLst/>
              <a:cxnLst/>
              <a:rect l="l" t="t" r="r" b="b"/>
              <a:pathLst>
                <a:path w="7276" h="5976" extrusionOk="0">
                  <a:moveTo>
                    <a:pt x="4380" y="1"/>
                  </a:moveTo>
                  <a:cubicBezTo>
                    <a:pt x="1014" y="1"/>
                    <a:pt x="232" y="3171"/>
                    <a:pt x="60" y="4839"/>
                  </a:cubicBezTo>
                  <a:cubicBezTo>
                    <a:pt x="1" y="5387"/>
                    <a:pt x="418" y="5887"/>
                    <a:pt x="965" y="5970"/>
                  </a:cubicBezTo>
                  <a:lnTo>
                    <a:pt x="1013" y="5970"/>
                  </a:lnTo>
                  <a:cubicBezTo>
                    <a:pt x="1045" y="5974"/>
                    <a:pt x="1077" y="5975"/>
                    <a:pt x="1109" y="5975"/>
                  </a:cubicBezTo>
                  <a:cubicBezTo>
                    <a:pt x="1559" y="5975"/>
                    <a:pt x="1963" y="5665"/>
                    <a:pt x="2096" y="5220"/>
                  </a:cubicBezTo>
                  <a:cubicBezTo>
                    <a:pt x="2804" y="2913"/>
                    <a:pt x="4350" y="2452"/>
                    <a:pt x="5473" y="2452"/>
                  </a:cubicBezTo>
                  <a:cubicBezTo>
                    <a:pt x="5654" y="2452"/>
                    <a:pt x="5824" y="2464"/>
                    <a:pt x="5978" y="2482"/>
                  </a:cubicBezTo>
                  <a:cubicBezTo>
                    <a:pt x="6013" y="2485"/>
                    <a:pt x="6048" y="2487"/>
                    <a:pt x="6082" y="2487"/>
                  </a:cubicBezTo>
                  <a:cubicBezTo>
                    <a:pt x="6540" y="2487"/>
                    <a:pt x="6940" y="2198"/>
                    <a:pt x="7073" y="1756"/>
                  </a:cubicBezTo>
                  <a:lnTo>
                    <a:pt x="7109" y="1589"/>
                  </a:lnTo>
                  <a:cubicBezTo>
                    <a:pt x="7276" y="1053"/>
                    <a:pt x="6966" y="494"/>
                    <a:pt x="6430" y="327"/>
                  </a:cubicBezTo>
                  <a:cubicBezTo>
                    <a:pt x="5658" y="101"/>
                    <a:pt x="4978" y="1"/>
                    <a:pt x="4380" y="1"/>
                  </a:cubicBezTo>
                  <a:close/>
                </a:path>
              </a:pathLst>
            </a:custGeom>
            <a:solidFill>
              <a:srgbClr val="F0D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3985900" y="3048125"/>
              <a:ext cx="233400" cy="302450"/>
            </a:xfrm>
            <a:custGeom>
              <a:avLst/>
              <a:gdLst/>
              <a:ahLst/>
              <a:cxnLst/>
              <a:rect l="l" t="t" r="r" b="b"/>
              <a:pathLst>
                <a:path w="9336" h="12098" extrusionOk="0">
                  <a:moveTo>
                    <a:pt x="2822" y="0"/>
                  </a:moveTo>
                  <a:lnTo>
                    <a:pt x="1632" y="2917"/>
                  </a:lnTo>
                  <a:cubicBezTo>
                    <a:pt x="1632" y="2917"/>
                    <a:pt x="4394" y="6513"/>
                    <a:pt x="203" y="9299"/>
                  </a:cubicBezTo>
                  <a:lnTo>
                    <a:pt x="1" y="12097"/>
                  </a:lnTo>
                  <a:cubicBezTo>
                    <a:pt x="1" y="12097"/>
                    <a:pt x="9335" y="8990"/>
                    <a:pt x="2822" y="0"/>
                  </a:cubicBezTo>
                  <a:close/>
                </a:path>
              </a:pathLst>
            </a:custGeom>
            <a:solidFill>
              <a:srgbClr val="F0D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4204075" y="3059725"/>
              <a:ext cx="241125" cy="445925"/>
            </a:xfrm>
            <a:custGeom>
              <a:avLst/>
              <a:gdLst/>
              <a:ahLst/>
              <a:cxnLst/>
              <a:rect l="l" t="t" r="r" b="b"/>
              <a:pathLst>
                <a:path w="9645" h="17837" extrusionOk="0">
                  <a:moveTo>
                    <a:pt x="1715" y="1"/>
                  </a:moveTo>
                  <a:lnTo>
                    <a:pt x="1" y="2156"/>
                  </a:lnTo>
                  <a:cubicBezTo>
                    <a:pt x="1" y="2156"/>
                    <a:pt x="5240" y="11240"/>
                    <a:pt x="49" y="16027"/>
                  </a:cubicBezTo>
                  <a:lnTo>
                    <a:pt x="644" y="17836"/>
                  </a:lnTo>
                  <a:cubicBezTo>
                    <a:pt x="644" y="17836"/>
                    <a:pt x="9645" y="12562"/>
                    <a:pt x="1715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4073125" y="3255875"/>
              <a:ext cx="202125" cy="103025"/>
            </a:xfrm>
            <a:custGeom>
              <a:avLst/>
              <a:gdLst/>
              <a:ahLst/>
              <a:cxnLst/>
              <a:rect l="l" t="t" r="r" b="b"/>
              <a:pathLst>
                <a:path w="8085" h="4121" extrusionOk="0">
                  <a:moveTo>
                    <a:pt x="7703" y="1"/>
                  </a:moveTo>
                  <a:lnTo>
                    <a:pt x="1655" y="1132"/>
                  </a:lnTo>
                  <a:lnTo>
                    <a:pt x="0" y="4121"/>
                  </a:lnTo>
                  <a:lnTo>
                    <a:pt x="8084" y="2466"/>
                  </a:lnTo>
                  <a:lnTo>
                    <a:pt x="7703" y="1"/>
                  </a:lnTo>
                  <a:close/>
                </a:path>
              </a:pathLst>
            </a:custGeom>
            <a:solidFill>
              <a:srgbClr val="EAB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2786350" y="2803750"/>
              <a:ext cx="514375" cy="465550"/>
            </a:xfrm>
            <a:custGeom>
              <a:avLst/>
              <a:gdLst/>
              <a:ahLst/>
              <a:cxnLst/>
              <a:rect l="l" t="t" r="r" b="b"/>
              <a:pathLst>
                <a:path w="20575" h="18622" extrusionOk="0">
                  <a:moveTo>
                    <a:pt x="2191" y="0"/>
                  </a:moveTo>
                  <a:lnTo>
                    <a:pt x="167" y="965"/>
                  </a:lnTo>
                  <a:cubicBezTo>
                    <a:pt x="167" y="965"/>
                    <a:pt x="0" y="1334"/>
                    <a:pt x="1429" y="6573"/>
                  </a:cubicBezTo>
                  <a:cubicBezTo>
                    <a:pt x="2042" y="8845"/>
                    <a:pt x="3848" y="9195"/>
                    <a:pt x="5961" y="9195"/>
                  </a:cubicBezTo>
                  <a:cubicBezTo>
                    <a:pt x="6902" y="9195"/>
                    <a:pt x="7903" y="9126"/>
                    <a:pt x="8887" y="9126"/>
                  </a:cubicBezTo>
                  <a:cubicBezTo>
                    <a:pt x="10799" y="9126"/>
                    <a:pt x="12644" y="9388"/>
                    <a:pt x="13847" y="10930"/>
                  </a:cubicBezTo>
                  <a:cubicBezTo>
                    <a:pt x="17074" y="15038"/>
                    <a:pt x="12585" y="17360"/>
                    <a:pt x="12585" y="17360"/>
                  </a:cubicBezTo>
                  <a:lnTo>
                    <a:pt x="13919" y="18622"/>
                  </a:lnTo>
                  <a:cubicBezTo>
                    <a:pt x="20574" y="16002"/>
                    <a:pt x="14586" y="8287"/>
                    <a:pt x="14586" y="8287"/>
                  </a:cubicBezTo>
                  <a:cubicBezTo>
                    <a:pt x="13214" y="6860"/>
                    <a:pt x="11415" y="6528"/>
                    <a:pt x="9668" y="6528"/>
                  </a:cubicBezTo>
                  <a:cubicBezTo>
                    <a:pt x="8150" y="6528"/>
                    <a:pt x="6672" y="6778"/>
                    <a:pt x="5547" y="6778"/>
                  </a:cubicBezTo>
                  <a:cubicBezTo>
                    <a:pt x="4370" y="6778"/>
                    <a:pt x="3579" y="6504"/>
                    <a:pt x="3537" y="5382"/>
                  </a:cubicBezTo>
                  <a:cubicBezTo>
                    <a:pt x="3453" y="3572"/>
                    <a:pt x="2191" y="0"/>
                    <a:pt x="2191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2949475" y="3172025"/>
              <a:ext cx="166400" cy="106200"/>
            </a:xfrm>
            <a:custGeom>
              <a:avLst/>
              <a:gdLst/>
              <a:ahLst/>
              <a:cxnLst/>
              <a:rect l="l" t="t" r="r" b="b"/>
              <a:pathLst>
                <a:path w="6656" h="4248" extrusionOk="0">
                  <a:moveTo>
                    <a:pt x="5148" y="0"/>
                  </a:moveTo>
                  <a:cubicBezTo>
                    <a:pt x="4054" y="0"/>
                    <a:pt x="1720" y="366"/>
                    <a:pt x="0" y="3188"/>
                  </a:cubicBezTo>
                  <a:lnTo>
                    <a:pt x="1036" y="4248"/>
                  </a:lnTo>
                  <a:cubicBezTo>
                    <a:pt x="1036" y="4248"/>
                    <a:pt x="3208" y="1678"/>
                    <a:pt x="6182" y="1678"/>
                  </a:cubicBezTo>
                  <a:cubicBezTo>
                    <a:pt x="6338" y="1678"/>
                    <a:pt x="6496" y="1685"/>
                    <a:pt x="6656" y="1700"/>
                  </a:cubicBezTo>
                  <a:lnTo>
                    <a:pt x="5763" y="45"/>
                  </a:lnTo>
                  <a:cubicBezTo>
                    <a:pt x="5763" y="45"/>
                    <a:pt x="5531" y="0"/>
                    <a:pt x="5148" y="0"/>
                  </a:cubicBezTo>
                  <a:close/>
                </a:path>
              </a:pathLst>
            </a:custGeom>
            <a:solidFill>
              <a:srgbClr val="EAC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552975" y="2906725"/>
              <a:ext cx="575700" cy="813375"/>
            </a:xfrm>
            <a:custGeom>
              <a:avLst/>
              <a:gdLst/>
              <a:ahLst/>
              <a:cxnLst/>
              <a:rect l="l" t="t" r="r" b="b"/>
              <a:pathLst>
                <a:path w="23028" h="32535" extrusionOk="0">
                  <a:moveTo>
                    <a:pt x="21420" y="1"/>
                  </a:moveTo>
                  <a:cubicBezTo>
                    <a:pt x="17421" y="4042"/>
                    <a:pt x="13868" y="4232"/>
                    <a:pt x="10518" y="4232"/>
                  </a:cubicBezTo>
                  <a:cubicBezTo>
                    <a:pt x="10172" y="4232"/>
                    <a:pt x="9828" y="4230"/>
                    <a:pt x="9486" y="4230"/>
                  </a:cubicBezTo>
                  <a:cubicBezTo>
                    <a:pt x="8457" y="4230"/>
                    <a:pt x="7445" y="4248"/>
                    <a:pt x="6442" y="4394"/>
                  </a:cubicBezTo>
                  <a:cubicBezTo>
                    <a:pt x="1870" y="5061"/>
                    <a:pt x="1" y="5144"/>
                    <a:pt x="525" y="10228"/>
                  </a:cubicBezTo>
                  <a:cubicBezTo>
                    <a:pt x="1061" y="15324"/>
                    <a:pt x="8752" y="17789"/>
                    <a:pt x="8859" y="19968"/>
                  </a:cubicBezTo>
                  <a:cubicBezTo>
                    <a:pt x="8954" y="22135"/>
                    <a:pt x="7859" y="24825"/>
                    <a:pt x="11669" y="29850"/>
                  </a:cubicBezTo>
                  <a:cubicBezTo>
                    <a:pt x="13254" y="31926"/>
                    <a:pt x="15503" y="32534"/>
                    <a:pt x="17587" y="32534"/>
                  </a:cubicBezTo>
                  <a:cubicBezTo>
                    <a:pt x="19089" y="32534"/>
                    <a:pt x="20505" y="32219"/>
                    <a:pt x="21527" y="31910"/>
                  </a:cubicBezTo>
                  <a:cubicBezTo>
                    <a:pt x="22289" y="31695"/>
                    <a:pt x="22539" y="30743"/>
                    <a:pt x="21992" y="30159"/>
                  </a:cubicBezTo>
                  <a:cubicBezTo>
                    <a:pt x="21780" y="29948"/>
                    <a:pt x="21497" y="29831"/>
                    <a:pt x="21210" y="29831"/>
                  </a:cubicBezTo>
                  <a:cubicBezTo>
                    <a:pt x="21076" y="29831"/>
                    <a:pt x="20942" y="29857"/>
                    <a:pt x="20813" y="29909"/>
                  </a:cubicBezTo>
                  <a:cubicBezTo>
                    <a:pt x="19807" y="30302"/>
                    <a:pt x="18834" y="30486"/>
                    <a:pt x="17914" y="30486"/>
                  </a:cubicBezTo>
                  <a:cubicBezTo>
                    <a:pt x="13501" y="30486"/>
                    <a:pt x="10313" y="26236"/>
                    <a:pt x="10550" y="20265"/>
                  </a:cubicBezTo>
                  <a:cubicBezTo>
                    <a:pt x="10848" y="12776"/>
                    <a:pt x="4263" y="14872"/>
                    <a:pt x="2608" y="10002"/>
                  </a:cubicBezTo>
                  <a:cubicBezTo>
                    <a:pt x="1638" y="7141"/>
                    <a:pt x="3901" y="6932"/>
                    <a:pt x="7240" y="6932"/>
                  </a:cubicBezTo>
                  <a:cubicBezTo>
                    <a:pt x="7812" y="6932"/>
                    <a:pt x="8416" y="6938"/>
                    <a:pt x="9040" y="6938"/>
                  </a:cubicBezTo>
                  <a:cubicBezTo>
                    <a:pt x="10945" y="6938"/>
                    <a:pt x="13043" y="6881"/>
                    <a:pt x="15027" y="6418"/>
                  </a:cubicBezTo>
                  <a:cubicBezTo>
                    <a:pt x="21456" y="4918"/>
                    <a:pt x="23028" y="1180"/>
                    <a:pt x="23028" y="1180"/>
                  </a:cubicBezTo>
                  <a:lnTo>
                    <a:pt x="21420" y="1"/>
                  </a:ln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839375" y="2949850"/>
              <a:ext cx="339900" cy="336800"/>
            </a:xfrm>
            <a:custGeom>
              <a:avLst/>
              <a:gdLst/>
              <a:ahLst/>
              <a:cxnLst/>
              <a:rect l="l" t="t" r="r" b="b"/>
              <a:pathLst>
                <a:path w="13596" h="13472" extrusionOk="0">
                  <a:moveTo>
                    <a:pt x="12148" y="1"/>
                  </a:moveTo>
                  <a:cubicBezTo>
                    <a:pt x="10661" y="1"/>
                    <a:pt x="8434" y="880"/>
                    <a:pt x="5499" y="4408"/>
                  </a:cubicBezTo>
                  <a:cubicBezTo>
                    <a:pt x="1" y="11068"/>
                    <a:pt x="5290" y="13471"/>
                    <a:pt x="6222" y="13471"/>
                  </a:cubicBezTo>
                  <a:cubicBezTo>
                    <a:pt x="6264" y="13471"/>
                    <a:pt x="6298" y="13466"/>
                    <a:pt x="6321" y="13456"/>
                  </a:cubicBezTo>
                  <a:cubicBezTo>
                    <a:pt x="6369" y="13445"/>
                    <a:pt x="6392" y="13433"/>
                    <a:pt x="6428" y="13397"/>
                  </a:cubicBezTo>
                  <a:cubicBezTo>
                    <a:pt x="6785" y="13194"/>
                    <a:pt x="6857" y="12683"/>
                    <a:pt x="6619" y="12325"/>
                  </a:cubicBezTo>
                  <a:cubicBezTo>
                    <a:pt x="5714" y="10920"/>
                    <a:pt x="2570" y="4872"/>
                    <a:pt x="12762" y="1586"/>
                  </a:cubicBezTo>
                  <a:cubicBezTo>
                    <a:pt x="12798" y="1562"/>
                    <a:pt x="12846" y="1550"/>
                    <a:pt x="12869" y="1538"/>
                  </a:cubicBezTo>
                  <a:lnTo>
                    <a:pt x="12905" y="1526"/>
                  </a:lnTo>
                  <a:cubicBezTo>
                    <a:pt x="13596" y="1181"/>
                    <a:pt x="13417" y="145"/>
                    <a:pt x="12667" y="38"/>
                  </a:cubicBezTo>
                  <a:cubicBezTo>
                    <a:pt x="12506" y="14"/>
                    <a:pt x="12333" y="1"/>
                    <a:pt x="12148" y="1"/>
                  </a:cubicBez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744675" y="3056150"/>
              <a:ext cx="265825" cy="200300"/>
            </a:xfrm>
            <a:custGeom>
              <a:avLst/>
              <a:gdLst/>
              <a:ahLst/>
              <a:cxnLst/>
              <a:rect l="l" t="t" r="r" b="b"/>
              <a:pathLst>
                <a:path w="10633" h="8012" extrusionOk="0">
                  <a:moveTo>
                    <a:pt x="1882" y="1"/>
                  </a:moveTo>
                  <a:cubicBezTo>
                    <a:pt x="1882" y="1"/>
                    <a:pt x="1" y="2835"/>
                    <a:pt x="2775" y="6133"/>
                  </a:cubicBezTo>
                  <a:cubicBezTo>
                    <a:pt x="4012" y="7605"/>
                    <a:pt x="5718" y="8011"/>
                    <a:pt x="7225" y="8011"/>
                  </a:cubicBezTo>
                  <a:cubicBezTo>
                    <a:pt x="9080" y="8011"/>
                    <a:pt x="10633" y="7395"/>
                    <a:pt x="10633" y="7395"/>
                  </a:cubicBezTo>
                  <a:lnTo>
                    <a:pt x="10038" y="5811"/>
                  </a:lnTo>
                  <a:cubicBezTo>
                    <a:pt x="9164" y="6002"/>
                    <a:pt x="8403" y="6086"/>
                    <a:pt x="7739" y="6086"/>
                  </a:cubicBezTo>
                  <a:cubicBezTo>
                    <a:pt x="2383" y="6086"/>
                    <a:pt x="3382" y="572"/>
                    <a:pt x="3382" y="572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2780000" y="2867925"/>
              <a:ext cx="317500" cy="134050"/>
            </a:xfrm>
            <a:custGeom>
              <a:avLst/>
              <a:gdLst/>
              <a:ahLst/>
              <a:cxnLst/>
              <a:rect l="l" t="t" r="r" b="b"/>
              <a:pathLst>
                <a:path w="12700" h="5362" extrusionOk="0">
                  <a:moveTo>
                    <a:pt x="5815" y="1"/>
                  </a:moveTo>
                  <a:cubicBezTo>
                    <a:pt x="4612" y="1"/>
                    <a:pt x="3431" y="437"/>
                    <a:pt x="2505" y="1672"/>
                  </a:cubicBezTo>
                  <a:cubicBezTo>
                    <a:pt x="0" y="5021"/>
                    <a:pt x="1585" y="5361"/>
                    <a:pt x="2333" y="5361"/>
                  </a:cubicBezTo>
                  <a:cubicBezTo>
                    <a:pt x="2523" y="5361"/>
                    <a:pt x="2659" y="5339"/>
                    <a:pt x="2659" y="5339"/>
                  </a:cubicBezTo>
                  <a:cubicBezTo>
                    <a:pt x="2659" y="5339"/>
                    <a:pt x="3884" y="2330"/>
                    <a:pt x="6414" y="2330"/>
                  </a:cubicBezTo>
                  <a:cubicBezTo>
                    <a:pt x="6949" y="2330"/>
                    <a:pt x="7543" y="2465"/>
                    <a:pt x="8196" y="2791"/>
                  </a:cubicBezTo>
                  <a:cubicBezTo>
                    <a:pt x="9970" y="3687"/>
                    <a:pt x="11274" y="4137"/>
                    <a:pt x="11953" y="4137"/>
                  </a:cubicBezTo>
                  <a:cubicBezTo>
                    <a:pt x="12700" y="4137"/>
                    <a:pt x="12688" y="3592"/>
                    <a:pt x="11708" y="2494"/>
                  </a:cubicBezTo>
                  <a:cubicBezTo>
                    <a:pt x="11708" y="2494"/>
                    <a:pt x="8694" y="1"/>
                    <a:pt x="5815" y="1"/>
                  </a:cubicBezTo>
                  <a:close/>
                </a:path>
              </a:pathLst>
            </a:custGeom>
            <a:solidFill>
              <a:srgbClr val="F1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2491075" y="2891875"/>
              <a:ext cx="362525" cy="576250"/>
            </a:xfrm>
            <a:custGeom>
              <a:avLst/>
              <a:gdLst/>
              <a:ahLst/>
              <a:cxnLst/>
              <a:rect l="l" t="t" r="r" b="b"/>
              <a:pathLst>
                <a:path w="14501" h="23050" extrusionOk="0">
                  <a:moveTo>
                    <a:pt x="13781" y="0"/>
                  </a:moveTo>
                  <a:cubicBezTo>
                    <a:pt x="13425" y="0"/>
                    <a:pt x="12728" y="1002"/>
                    <a:pt x="11442" y="4000"/>
                  </a:cubicBezTo>
                  <a:cubicBezTo>
                    <a:pt x="9733" y="7991"/>
                    <a:pt x="8469" y="8741"/>
                    <a:pt x="7335" y="8741"/>
                  </a:cubicBezTo>
                  <a:cubicBezTo>
                    <a:pt x="6651" y="8741"/>
                    <a:pt x="6015" y="8469"/>
                    <a:pt x="5356" y="8469"/>
                  </a:cubicBezTo>
                  <a:cubicBezTo>
                    <a:pt x="4626" y="8469"/>
                    <a:pt x="3868" y="8804"/>
                    <a:pt x="2989" y="10215"/>
                  </a:cubicBezTo>
                  <a:cubicBezTo>
                    <a:pt x="0" y="15002"/>
                    <a:pt x="1870" y="18442"/>
                    <a:pt x="4561" y="21288"/>
                  </a:cubicBezTo>
                  <a:cubicBezTo>
                    <a:pt x="5715" y="22503"/>
                    <a:pt x="7358" y="23050"/>
                    <a:pt x="8396" y="23050"/>
                  </a:cubicBezTo>
                  <a:cubicBezTo>
                    <a:pt x="9788" y="23050"/>
                    <a:pt x="10092" y="22066"/>
                    <a:pt x="6668" y="20395"/>
                  </a:cubicBezTo>
                  <a:cubicBezTo>
                    <a:pt x="1119" y="17692"/>
                    <a:pt x="3216" y="11146"/>
                    <a:pt x="6650" y="11146"/>
                  </a:cubicBezTo>
                  <a:cubicBezTo>
                    <a:pt x="6923" y="11146"/>
                    <a:pt x="7203" y="11187"/>
                    <a:pt x="7489" y="11275"/>
                  </a:cubicBezTo>
                  <a:cubicBezTo>
                    <a:pt x="7747" y="11354"/>
                    <a:pt x="7998" y="11391"/>
                    <a:pt x="8243" y="11391"/>
                  </a:cubicBezTo>
                  <a:cubicBezTo>
                    <a:pt x="11687" y="11391"/>
                    <a:pt x="13835" y="4084"/>
                    <a:pt x="13835" y="4084"/>
                  </a:cubicBezTo>
                  <a:cubicBezTo>
                    <a:pt x="13835" y="4084"/>
                    <a:pt x="14501" y="0"/>
                    <a:pt x="13781" y="0"/>
                  </a:cubicBezTo>
                  <a:close/>
                </a:path>
              </a:pathLst>
            </a:custGeom>
            <a:solidFill>
              <a:srgbClr val="F1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3338275" y="3267900"/>
              <a:ext cx="278550" cy="132725"/>
            </a:xfrm>
            <a:custGeom>
              <a:avLst/>
              <a:gdLst/>
              <a:ahLst/>
              <a:cxnLst/>
              <a:rect l="l" t="t" r="r" b="b"/>
              <a:pathLst>
                <a:path w="11142" h="5309" extrusionOk="0">
                  <a:moveTo>
                    <a:pt x="7921" y="0"/>
                  </a:moveTo>
                  <a:cubicBezTo>
                    <a:pt x="7070" y="0"/>
                    <a:pt x="6024" y="215"/>
                    <a:pt x="4760" y="818"/>
                  </a:cubicBezTo>
                  <a:cubicBezTo>
                    <a:pt x="1" y="3080"/>
                    <a:pt x="2074" y="5308"/>
                    <a:pt x="3207" y="5308"/>
                  </a:cubicBezTo>
                  <a:cubicBezTo>
                    <a:pt x="3225" y="5308"/>
                    <a:pt x="3243" y="5308"/>
                    <a:pt x="3260" y="5306"/>
                  </a:cubicBezTo>
                  <a:cubicBezTo>
                    <a:pt x="3260" y="5306"/>
                    <a:pt x="4702" y="2610"/>
                    <a:pt x="8285" y="2610"/>
                  </a:cubicBezTo>
                  <a:cubicBezTo>
                    <a:pt x="9119" y="2610"/>
                    <a:pt x="10068" y="2756"/>
                    <a:pt x="11142" y="3116"/>
                  </a:cubicBezTo>
                  <a:lnTo>
                    <a:pt x="10928" y="1318"/>
                  </a:lnTo>
                  <a:cubicBezTo>
                    <a:pt x="10928" y="1318"/>
                    <a:pt x="10027" y="0"/>
                    <a:pt x="7921" y="0"/>
                  </a:cubicBezTo>
                  <a:close/>
                </a:path>
              </a:pathLst>
            </a:custGeom>
            <a:solidFill>
              <a:srgbClr val="E7B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3480475" y="3239175"/>
              <a:ext cx="340725" cy="294150"/>
            </a:xfrm>
            <a:custGeom>
              <a:avLst/>
              <a:gdLst/>
              <a:ahLst/>
              <a:cxnLst/>
              <a:rect l="l" t="t" r="r" b="b"/>
              <a:pathLst>
                <a:path w="13629" h="11766" extrusionOk="0">
                  <a:moveTo>
                    <a:pt x="11256" y="1"/>
                  </a:moveTo>
                  <a:cubicBezTo>
                    <a:pt x="11239" y="1"/>
                    <a:pt x="11222" y="1"/>
                    <a:pt x="11205" y="2"/>
                  </a:cubicBezTo>
                  <a:cubicBezTo>
                    <a:pt x="9788" y="74"/>
                    <a:pt x="9347" y="2241"/>
                    <a:pt x="9347" y="2241"/>
                  </a:cubicBezTo>
                  <a:cubicBezTo>
                    <a:pt x="9347" y="2241"/>
                    <a:pt x="10312" y="8229"/>
                    <a:pt x="7097" y="8968"/>
                  </a:cubicBezTo>
                  <a:cubicBezTo>
                    <a:pt x="6488" y="9109"/>
                    <a:pt x="5974" y="9174"/>
                    <a:pt x="5542" y="9174"/>
                  </a:cubicBezTo>
                  <a:cubicBezTo>
                    <a:pt x="1244" y="9174"/>
                    <a:pt x="5115" y="2741"/>
                    <a:pt x="4108" y="1324"/>
                  </a:cubicBezTo>
                  <a:cubicBezTo>
                    <a:pt x="3360" y="265"/>
                    <a:pt x="2767" y="90"/>
                    <a:pt x="2455" y="90"/>
                  </a:cubicBezTo>
                  <a:cubicBezTo>
                    <a:pt x="2300" y="90"/>
                    <a:pt x="2215" y="133"/>
                    <a:pt x="2215" y="133"/>
                  </a:cubicBezTo>
                  <a:cubicBezTo>
                    <a:pt x="2215" y="133"/>
                    <a:pt x="1" y="7241"/>
                    <a:pt x="1406" y="9408"/>
                  </a:cubicBezTo>
                  <a:cubicBezTo>
                    <a:pt x="2181" y="10584"/>
                    <a:pt x="3744" y="11766"/>
                    <a:pt x="5550" y="11766"/>
                  </a:cubicBezTo>
                  <a:cubicBezTo>
                    <a:pt x="7073" y="11766"/>
                    <a:pt x="8770" y="10924"/>
                    <a:pt x="10312" y="8527"/>
                  </a:cubicBezTo>
                  <a:cubicBezTo>
                    <a:pt x="13629" y="3352"/>
                    <a:pt x="12658" y="1"/>
                    <a:pt x="11256" y="1"/>
                  </a:cubicBezTo>
                  <a:close/>
                </a:path>
              </a:pathLst>
            </a:custGeom>
            <a:solidFill>
              <a:srgbClr val="F1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3315875" y="3588050"/>
              <a:ext cx="341150" cy="294250"/>
            </a:xfrm>
            <a:custGeom>
              <a:avLst/>
              <a:gdLst/>
              <a:ahLst/>
              <a:cxnLst/>
              <a:rect l="l" t="t" r="r" b="b"/>
              <a:pathLst>
                <a:path w="13646" h="11770" extrusionOk="0">
                  <a:moveTo>
                    <a:pt x="11249" y="0"/>
                  </a:moveTo>
                  <a:cubicBezTo>
                    <a:pt x="11234" y="0"/>
                    <a:pt x="11219" y="1"/>
                    <a:pt x="11204" y="1"/>
                  </a:cubicBezTo>
                  <a:cubicBezTo>
                    <a:pt x="9799" y="73"/>
                    <a:pt x="9347" y="2252"/>
                    <a:pt x="9347" y="2252"/>
                  </a:cubicBezTo>
                  <a:cubicBezTo>
                    <a:pt x="9347" y="2252"/>
                    <a:pt x="10311" y="8229"/>
                    <a:pt x="7097" y="8979"/>
                  </a:cubicBezTo>
                  <a:cubicBezTo>
                    <a:pt x="6488" y="9120"/>
                    <a:pt x="5974" y="9185"/>
                    <a:pt x="5543" y="9185"/>
                  </a:cubicBezTo>
                  <a:cubicBezTo>
                    <a:pt x="1246" y="9185"/>
                    <a:pt x="5125" y="2751"/>
                    <a:pt x="4108" y="1323"/>
                  </a:cubicBezTo>
                  <a:cubicBezTo>
                    <a:pt x="3349" y="264"/>
                    <a:pt x="2748" y="94"/>
                    <a:pt x="2441" y="94"/>
                  </a:cubicBezTo>
                  <a:cubicBezTo>
                    <a:pt x="2295" y="94"/>
                    <a:pt x="2215" y="132"/>
                    <a:pt x="2215" y="132"/>
                  </a:cubicBezTo>
                  <a:cubicBezTo>
                    <a:pt x="2215" y="132"/>
                    <a:pt x="1" y="7252"/>
                    <a:pt x="1417" y="9407"/>
                  </a:cubicBezTo>
                  <a:cubicBezTo>
                    <a:pt x="2192" y="10588"/>
                    <a:pt x="3753" y="11769"/>
                    <a:pt x="5555" y="11769"/>
                  </a:cubicBezTo>
                  <a:cubicBezTo>
                    <a:pt x="7078" y="11769"/>
                    <a:pt x="8774" y="10926"/>
                    <a:pt x="10311" y="8526"/>
                  </a:cubicBezTo>
                  <a:cubicBezTo>
                    <a:pt x="13646" y="3342"/>
                    <a:pt x="12655" y="0"/>
                    <a:pt x="11249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3573900" y="3191725"/>
              <a:ext cx="775125" cy="632300"/>
            </a:xfrm>
            <a:custGeom>
              <a:avLst/>
              <a:gdLst/>
              <a:ahLst/>
              <a:cxnLst/>
              <a:rect l="l" t="t" r="r" b="b"/>
              <a:pathLst>
                <a:path w="31005" h="25292" extrusionOk="0">
                  <a:moveTo>
                    <a:pt x="15966" y="0"/>
                  </a:moveTo>
                  <a:cubicBezTo>
                    <a:pt x="14872" y="0"/>
                    <a:pt x="14163" y="121"/>
                    <a:pt x="14147" y="317"/>
                  </a:cubicBezTo>
                  <a:cubicBezTo>
                    <a:pt x="14077" y="1191"/>
                    <a:pt x="13071" y="2795"/>
                    <a:pt x="19274" y="2795"/>
                  </a:cubicBezTo>
                  <a:cubicBezTo>
                    <a:pt x="19407" y="2795"/>
                    <a:pt x="19544" y="2795"/>
                    <a:pt x="19683" y="2793"/>
                  </a:cubicBezTo>
                  <a:cubicBezTo>
                    <a:pt x="19721" y="2793"/>
                    <a:pt x="19758" y="2793"/>
                    <a:pt x="19796" y="2793"/>
                  </a:cubicBezTo>
                  <a:cubicBezTo>
                    <a:pt x="26392" y="2793"/>
                    <a:pt x="31005" y="10061"/>
                    <a:pt x="22374" y="11020"/>
                  </a:cubicBezTo>
                  <a:cubicBezTo>
                    <a:pt x="13683" y="11997"/>
                    <a:pt x="17588" y="16485"/>
                    <a:pt x="12492" y="21272"/>
                  </a:cubicBezTo>
                  <a:cubicBezTo>
                    <a:pt x="10706" y="22958"/>
                    <a:pt x="8965" y="23504"/>
                    <a:pt x="7458" y="23504"/>
                  </a:cubicBezTo>
                  <a:cubicBezTo>
                    <a:pt x="4677" y="23504"/>
                    <a:pt x="2693" y="21641"/>
                    <a:pt x="2693" y="21641"/>
                  </a:cubicBezTo>
                  <a:cubicBezTo>
                    <a:pt x="2520" y="21568"/>
                    <a:pt x="2340" y="21534"/>
                    <a:pt x="2165" y="21534"/>
                  </a:cubicBezTo>
                  <a:cubicBezTo>
                    <a:pt x="912" y="21534"/>
                    <a:pt x="1" y="23277"/>
                    <a:pt x="4872" y="24772"/>
                  </a:cubicBezTo>
                  <a:cubicBezTo>
                    <a:pt x="6030" y="25133"/>
                    <a:pt x="7126" y="25291"/>
                    <a:pt x="8150" y="25291"/>
                  </a:cubicBezTo>
                  <a:cubicBezTo>
                    <a:pt x="12023" y="25291"/>
                    <a:pt x="14877" y="23034"/>
                    <a:pt x="16242" y="20962"/>
                  </a:cubicBezTo>
                  <a:cubicBezTo>
                    <a:pt x="17957" y="18343"/>
                    <a:pt x="18719" y="14437"/>
                    <a:pt x="22600" y="13402"/>
                  </a:cubicBezTo>
                  <a:cubicBezTo>
                    <a:pt x="26482" y="12354"/>
                    <a:pt x="27994" y="13247"/>
                    <a:pt x="28363" y="6675"/>
                  </a:cubicBezTo>
                  <a:cubicBezTo>
                    <a:pt x="28651" y="1533"/>
                    <a:pt x="19865" y="0"/>
                    <a:pt x="15966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3711475" y="2874650"/>
              <a:ext cx="606625" cy="356825"/>
            </a:xfrm>
            <a:custGeom>
              <a:avLst/>
              <a:gdLst/>
              <a:ahLst/>
              <a:cxnLst/>
              <a:rect l="l" t="t" r="r" b="b"/>
              <a:pathLst>
                <a:path w="24265" h="14273" extrusionOk="0">
                  <a:moveTo>
                    <a:pt x="11059" y="1"/>
                  </a:moveTo>
                  <a:cubicBezTo>
                    <a:pt x="9331" y="1"/>
                    <a:pt x="7288" y="480"/>
                    <a:pt x="4894" y="1641"/>
                  </a:cubicBezTo>
                  <a:cubicBezTo>
                    <a:pt x="509" y="3765"/>
                    <a:pt x="1" y="4356"/>
                    <a:pt x="793" y="4356"/>
                  </a:cubicBezTo>
                  <a:cubicBezTo>
                    <a:pt x="1786" y="4356"/>
                    <a:pt x="4822" y="3427"/>
                    <a:pt x="4822" y="3427"/>
                  </a:cubicBezTo>
                  <a:cubicBezTo>
                    <a:pt x="4822" y="3427"/>
                    <a:pt x="7278" y="2594"/>
                    <a:pt x="9991" y="2594"/>
                  </a:cubicBezTo>
                  <a:cubicBezTo>
                    <a:pt x="12959" y="2594"/>
                    <a:pt x="16234" y="3592"/>
                    <a:pt x="16931" y="7773"/>
                  </a:cubicBezTo>
                  <a:cubicBezTo>
                    <a:pt x="17883" y="13443"/>
                    <a:pt x="21160" y="14272"/>
                    <a:pt x="22995" y="14272"/>
                  </a:cubicBezTo>
                  <a:cubicBezTo>
                    <a:pt x="23753" y="14272"/>
                    <a:pt x="24265" y="14131"/>
                    <a:pt x="24265" y="14131"/>
                  </a:cubicBezTo>
                  <a:lnTo>
                    <a:pt x="23896" y="12797"/>
                  </a:lnTo>
                  <a:cubicBezTo>
                    <a:pt x="23896" y="12797"/>
                    <a:pt x="19705" y="12047"/>
                    <a:pt x="19181" y="7856"/>
                  </a:cubicBezTo>
                  <a:cubicBezTo>
                    <a:pt x="18784" y="4673"/>
                    <a:pt x="16455" y="1"/>
                    <a:pt x="11059" y="1"/>
                  </a:cubicBezTo>
                  <a:close/>
                </a:path>
              </a:pathLst>
            </a:custGeom>
            <a:solidFill>
              <a:srgbClr val="F1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3320150" y="3087000"/>
              <a:ext cx="305525" cy="134150"/>
            </a:xfrm>
            <a:custGeom>
              <a:avLst/>
              <a:gdLst/>
              <a:ahLst/>
              <a:cxnLst/>
              <a:rect l="l" t="t" r="r" b="b"/>
              <a:pathLst>
                <a:path w="12221" h="5366" extrusionOk="0">
                  <a:moveTo>
                    <a:pt x="289" y="0"/>
                  </a:moveTo>
                  <a:cubicBezTo>
                    <a:pt x="78" y="0"/>
                    <a:pt x="0" y="421"/>
                    <a:pt x="282" y="1755"/>
                  </a:cubicBezTo>
                  <a:cubicBezTo>
                    <a:pt x="1020" y="5339"/>
                    <a:pt x="4164" y="4672"/>
                    <a:pt x="6854" y="5268"/>
                  </a:cubicBezTo>
                  <a:cubicBezTo>
                    <a:pt x="7161" y="5336"/>
                    <a:pt x="7477" y="5366"/>
                    <a:pt x="7788" y="5366"/>
                  </a:cubicBezTo>
                  <a:cubicBezTo>
                    <a:pt x="10126" y="5366"/>
                    <a:pt x="12221" y="3678"/>
                    <a:pt x="8526" y="3678"/>
                  </a:cubicBezTo>
                  <a:cubicBezTo>
                    <a:pt x="8397" y="3678"/>
                    <a:pt x="8260" y="3680"/>
                    <a:pt x="8116" y="3684"/>
                  </a:cubicBezTo>
                  <a:cubicBezTo>
                    <a:pt x="7968" y="3689"/>
                    <a:pt x="7822" y="3691"/>
                    <a:pt x="7679" y="3691"/>
                  </a:cubicBezTo>
                  <a:cubicBezTo>
                    <a:pt x="3222" y="3691"/>
                    <a:pt x="1389" y="1427"/>
                    <a:pt x="1389" y="1220"/>
                  </a:cubicBezTo>
                  <a:cubicBezTo>
                    <a:pt x="1389" y="1220"/>
                    <a:pt x="647" y="0"/>
                    <a:pt x="289" y="0"/>
                  </a:cubicBezTo>
                  <a:close/>
                </a:path>
              </a:pathLst>
            </a:custGeom>
            <a:solidFill>
              <a:srgbClr val="F1D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3616650" y="3305825"/>
              <a:ext cx="426725" cy="452900"/>
            </a:xfrm>
            <a:custGeom>
              <a:avLst/>
              <a:gdLst/>
              <a:ahLst/>
              <a:cxnLst/>
              <a:rect l="l" t="t" r="r" b="b"/>
              <a:pathLst>
                <a:path w="17069" h="18116" extrusionOk="0">
                  <a:moveTo>
                    <a:pt x="8345" y="0"/>
                  </a:moveTo>
                  <a:cubicBezTo>
                    <a:pt x="7168" y="0"/>
                    <a:pt x="6334" y="709"/>
                    <a:pt x="6293" y="2492"/>
                  </a:cubicBezTo>
                  <a:cubicBezTo>
                    <a:pt x="6281" y="2956"/>
                    <a:pt x="16318" y="3242"/>
                    <a:pt x="13770" y="7659"/>
                  </a:cubicBezTo>
                  <a:cubicBezTo>
                    <a:pt x="13051" y="8912"/>
                    <a:pt x="12157" y="9285"/>
                    <a:pt x="11168" y="9285"/>
                  </a:cubicBezTo>
                  <a:cubicBezTo>
                    <a:pt x="9705" y="9285"/>
                    <a:pt x="8034" y="8468"/>
                    <a:pt x="6416" y="8468"/>
                  </a:cubicBezTo>
                  <a:cubicBezTo>
                    <a:pt x="5270" y="8468"/>
                    <a:pt x="4151" y="8878"/>
                    <a:pt x="3150" y="10278"/>
                  </a:cubicBezTo>
                  <a:cubicBezTo>
                    <a:pt x="0" y="14686"/>
                    <a:pt x="2542" y="18116"/>
                    <a:pt x="3986" y="18116"/>
                  </a:cubicBezTo>
                  <a:cubicBezTo>
                    <a:pt x="4086" y="18116"/>
                    <a:pt x="4182" y="18099"/>
                    <a:pt x="4269" y="18065"/>
                  </a:cubicBezTo>
                  <a:cubicBezTo>
                    <a:pt x="5603" y="17541"/>
                    <a:pt x="1721" y="12231"/>
                    <a:pt x="6889" y="11338"/>
                  </a:cubicBezTo>
                  <a:cubicBezTo>
                    <a:pt x="12056" y="10445"/>
                    <a:pt x="17069" y="11933"/>
                    <a:pt x="16616" y="7528"/>
                  </a:cubicBezTo>
                  <a:cubicBezTo>
                    <a:pt x="16302" y="4363"/>
                    <a:pt x="11265" y="0"/>
                    <a:pt x="8345" y="0"/>
                  </a:cubicBezTo>
                  <a:close/>
                </a:path>
              </a:pathLst>
            </a:custGeom>
            <a:solidFill>
              <a:srgbClr val="EB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887450" y="2806300"/>
              <a:ext cx="563300" cy="265075"/>
            </a:xfrm>
            <a:custGeom>
              <a:avLst/>
              <a:gdLst/>
              <a:ahLst/>
              <a:cxnLst/>
              <a:rect l="l" t="t" r="r" b="b"/>
              <a:pathLst>
                <a:path w="22532" h="10603" extrusionOk="0">
                  <a:moveTo>
                    <a:pt x="7386" y="0"/>
                  </a:moveTo>
                  <a:cubicBezTo>
                    <a:pt x="3958" y="0"/>
                    <a:pt x="1549" y="2222"/>
                    <a:pt x="743" y="4601"/>
                  </a:cubicBezTo>
                  <a:cubicBezTo>
                    <a:pt x="1" y="6790"/>
                    <a:pt x="253" y="9807"/>
                    <a:pt x="851" y="9807"/>
                  </a:cubicBezTo>
                  <a:cubicBezTo>
                    <a:pt x="1212" y="9807"/>
                    <a:pt x="1700" y="8704"/>
                    <a:pt x="2171" y="5649"/>
                  </a:cubicBezTo>
                  <a:cubicBezTo>
                    <a:pt x="2568" y="3061"/>
                    <a:pt x="4038" y="2093"/>
                    <a:pt x="6015" y="2093"/>
                  </a:cubicBezTo>
                  <a:cubicBezTo>
                    <a:pt x="11878" y="2093"/>
                    <a:pt x="22198" y="10602"/>
                    <a:pt x="22198" y="10602"/>
                  </a:cubicBezTo>
                  <a:cubicBezTo>
                    <a:pt x="22198" y="10602"/>
                    <a:pt x="22531" y="9781"/>
                    <a:pt x="21995" y="8221"/>
                  </a:cubicBezTo>
                  <a:cubicBezTo>
                    <a:pt x="21614" y="7090"/>
                    <a:pt x="19328" y="5625"/>
                    <a:pt x="12911" y="1732"/>
                  </a:cubicBezTo>
                  <a:cubicBezTo>
                    <a:pt x="10880" y="503"/>
                    <a:pt x="9017" y="0"/>
                    <a:pt x="7386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80475" y="3239175"/>
              <a:ext cx="340725" cy="294150"/>
            </a:xfrm>
            <a:custGeom>
              <a:avLst/>
              <a:gdLst/>
              <a:ahLst/>
              <a:cxnLst/>
              <a:rect l="l" t="t" r="r" b="b"/>
              <a:pathLst>
                <a:path w="13629" h="11766" extrusionOk="0">
                  <a:moveTo>
                    <a:pt x="11256" y="1"/>
                  </a:moveTo>
                  <a:cubicBezTo>
                    <a:pt x="11239" y="1"/>
                    <a:pt x="11222" y="1"/>
                    <a:pt x="11205" y="2"/>
                  </a:cubicBezTo>
                  <a:cubicBezTo>
                    <a:pt x="9788" y="74"/>
                    <a:pt x="9347" y="2241"/>
                    <a:pt x="9347" y="2241"/>
                  </a:cubicBezTo>
                  <a:cubicBezTo>
                    <a:pt x="9347" y="2241"/>
                    <a:pt x="10312" y="8229"/>
                    <a:pt x="7097" y="8968"/>
                  </a:cubicBezTo>
                  <a:cubicBezTo>
                    <a:pt x="6488" y="9109"/>
                    <a:pt x="5974" y="9174"/>
                    <a:pt x="5542" y="9174"/>
                  </a:cubicBezTo>
                  <a:cubicBezTo>
                    <a:pt x="1244" y="9174"/>
                    <a:pt x="5115" y="2741"/>
                    <a:pt x="4108" y="1324"/>
                  </a:cubicBezTo>
                  <a:cubicBezTo>
                    <a:pt x="3360" y="265"/>
                    <a:pt x="2767" y="90"/>
                    <a:pt x="2455" y="90"/>
                  </a:cubicBezTo>
                  <a:cubicBezTo>
                    <a:pt x="2300" y="90"/>
                    <a:pt x="2215" y="133"/>
                    <a:pt x="2215" y="133"/>
                  </a:cubicBezTo>
                  <a:cubicBezTo>
                    <a:pt x="2215" y="133"/>
                    <a:pt x="1" y="7241"/>
                    <a:pt x="1406" y="9408"/>
                  </a:cubicBezTo>
                  <a:cubicBezTo>
                    <a:pt x="2181" y="10584"/>
                    <a:pt x="3744" y="11766"/>
                    <a:pt x="5550" y="11766"/>
                  </a:cubicBezTo>
                  <a:cubicBezTo>
                    <a:pt x="7073" y="11766"/>
                    <a:pt x="8770" y="10924"/>
                    <a:pt x="10312" y="8527"/>
                  </a:cubicBezTo>
                  <a:cubicBezTo>
                    <a:pt x="13629" y="3352"/>
                    <a:pt x="12658" y="1"/>
                    <a:pt x="11256" y="1"/>
                  </a:cubicBezTo>
                  <a:close/>
                </a:path>
              </a:pathLst>
            </a:custGeom>
            <a:solidFill>
              <a:srgbClr val="F1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853325" y="3405275"/>
              <a:ext cx="570625" cy="492325"/>
            </a:xfrm>
            <a:custGeom>
              <a:avLst/>
              <a:gdLst/>
              <a:ahLst/>
              <a:cxnLst/>
              <a:rect l="l" t="t" r="r" b="b"/>
              <a:pathLst>
                <a:path w="22825" h="19693" extrusionOk="0">
                  <a:moveTo>
                    <a:pt x="10671" y="1"/>
                  </a:moveTo>
                  <a:cubicBezTo>
                    <a:pt x="4656" y="1"/>
                    <a:pt x="717" y="4968"/>
                    <a:pt x="143" y="8193"/>
                  </a:cubicBezTo>
                  <a:cubicBezTo>
                    <a:pt x="0" y="8896"/>
                    <a:pt x="107" y="9670"/>
                    <a:pt x="393" y="10479"/>
                  </a:cubicBezTo>
                  <a:cubicBezTo>
                    <a:pt x="774" y="11610"/>
                    <a:pt x="1477" y="12837"/>
                    <a:pt x="2310" y="13992"/>
                  </a:cubicBezTo>
                  <a:cubicBezTo>
                    <a:pt x="2382" y="14099"/>
                    <a:pt x="2441" y="14206"/>
                    <a:pt x="2524" y="14289"/>
                  </a:cubicBezTo>
                  <a:cubicBezTo>
                    <a:pt x="2548" y="14337"/>
                    <a:pt x="2596" y="14385"/>
                    <a:pt x="2620" y="14432"/>
                  </a:cubicBezTo>
                  <a:cubicBezTo>
                    <a:pt x="2667" y="14468"/>
                    <a:pt x="2703" y="14516"/>
                    <a:pt x="2727" y="14563"/>
                  </a:cubicBezTo>
                  <a:cubicBezTo>
                    <a:pt x="2786" y="14635"/>
                    <a:pt x="2834" y="14706"/>
                    <a:pt x="2894" y="14789"/>
                  </a:cubicBezTo>
                  <a:cubicBezTo>
                    <a:pt x="4132" y="16433"/>
                    <a:pt x="4846" y="17028"/>
                    <a:pt x="5168" y="17242"/>
                  </a:cubicBezTo>
                  <a:cubicBezTo>
                    <a:pt x="5334" y="17349"/>
                    <a:pt x="5406" y="17361"/>
                    <a:pt x="5406" y="17361"/>
                  </a:cubicBezTo>
                  <a:cubicBezTo>
                    <a:pt x="5477" y="17433"/>
                    <a:pt x="5584" y="17504"/>
                    <a:pt x="5680" y="17564"/>
                  </a:cubicBezTo>
                  <a:cubicBezTo>
                    <a:pt x="6132" y="17897"/>
                    <a:pt x="6692" y="18195"/>
                    <a:pt x="7311" y="18433"/>
                  </a:cubicBezTo>
                  <a:cubicBezTo>
                    <a:pt x="9546" y="19306"/>
                    <a:pt x="12619" y="19692"/>
                    <a:pt x="14643" y="19692"/>
                  </a:cubicBezTo>
                  <a:cubicBezTo>
                    <a:pt x="15573" y="19692"/>
                    <a:pt x="16282" y="19610"/>
                    <a:pt x="16586" y="19457"/>
                  </a:cubicBezTo>
                  <a:cubicBezTo>
                    <a:pt x="17050" y="19230"/>
                    <a:pt x="19396" y="18290"/>
                    <a:pt x="20705" y="15778"/>
                  </a:cubicBezTo>
                  <a:cubicBezTo>
                    <a:pt x="21408" y="14444"/>
                    <a:pt x="22003" y="12908"/>
                    <a:pt x="22265" y="11337"/>
                  </a:cubicBezTo>
                  <a:cubicBezTo>
                    <a:pt x="22825" y="8122"/>
                    <a:pt x="22003" y="4681"/>
                    <a:pt x="17895" y="2205"/>
                  </a:cubicBezTo>
                  <a:cubicBezTo>
                    <a:pt x="15990" y="1073"/>
                    <a:pt x="14204" y="419"/>
                    <a:pt x="12538" y="157"/>
                  </a:cubicBezTo>
                  <a:cubicBezTo>
                    <a:pt x="11896" y="51"/>
                    <a:pt x="11273" y="1"/>
                    <a:pt x="10671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863450" y="3459300"/>
              <a:ext cx="546500" cy="458525"/>
            </a:xfrm>
            <a:custGeom>
              <a:avLst/>
              <a:gdLst/>
              <a:ahLst/>
              <a:cxnLst/>
              <a:rect l="l" t="t" r="r" b="b"/>
              <a:pathLst>
                <a:path w="21860" h="18341" extrusionOk="0">
                  <a:moveTo>
                    <a:pt x="11052" y="0"/>
                  </a:moveTo>
                  <a:cubicBezTo>
                    <a:pt x="4175" y="0"/>
                    <a:pt x="1078" y="5699"/>
                    <a:pt x="0" y="8318"/>
                  </a:cubicBezTo>
                  <a:cubicBezTo>
                    <a:pt x="381" y="9449"/>
                    <a:pt x="1084" y="10676"/>
                    <a:pt x="1917" y="11831"/>
                  </a:cubicBezTo>
                  <a:cubicBezTo>
                    <a:pt x="1988" y="11938"/>
                    <a:pt x="2048" y="12045"/>
                    <a:pt x="2131" y="12128"/>
                  </a:cubicBezTo>
                  <a:cubicBezTo>
                    <a:pt x="2155" y="12176"/>
                    <a:pt x="2203" y="12224"/>
                    <a:pt x="2227" y="12259"/>
                  </a:cubicBezTo>
                  <a:cubicBezTo>
                    <a:pt x="2262" y="12307"/>
                    <a:pt x="2310" y="12355"/>
                    <a:pt x="2334" y="12402"/>
                  </a:cubicBezTo>
                  <a:cubicBezTo>
                    <a:pt x="2393" y="12474"/>
                    <a:pt x="2441" y="12545"/>
                    <a:pt x="2500" y="12617"/>
                  </a:cubicBezTo>
                  <a:cubicBezTo>
                    <a:pt x="2620" y="12771"/>
                    <a:pt x="2727" y="12902"/>
                    <a:pt x="2822" y="13033"/>
                  </a:cubicBezTo>
                  <a:cubicBezTo>
                    <a:pt x="4358" y="14914"/>
                    <a:pt x="5251" y="15272"/>
                    <a:pt x="5429" y="15331"/>
                  </a:cubicBezTo>
                  <a:cubicBezTo>
                    <a:pt x="5453" y="15343"/>
                    <a:pt x="5465" y="15343"/>
                    <a:pt x="5465" y="15343"/>
                  </a:cubicBezTo>
                  <a:cubicBezTo>
                    <a:pt x="5846" y="15676"/>
                    <a:pt x="6358" y="15986"/>
                    <a:pt x="6918" y="16272"/>
                  </a:cubicBezTo>
                  <a:cubicBezTo>
                    <a:pt x="9518" y="17546"/>
                    <a:pt x="13654" y="18341"/>
                    <a:pt x="15746" y="18341"/>
                  </a:cubicBezTo>
                  <a:cubicBezTo>
                    <a:pt x="16097" y="18341"/>
                    <a:pt x="16390" y="18318"/>
                    <a:pt x="16609" y="18272"/>
                  </a:cubicBezTo>
                  <a:cubicBezTo>
                    <a:pt x="16645" y="18272"/>
                    <a:pt x="16669" y="18272"/>
                    <a:pt x="16705" y="18260"/>
                  </a:cubicBezTo>
                  <a:cubicBezTo>
                    <a:pt x="16776" y="18248"/>
                    <a:pt x="16836" y="18236"/>
                    <a:pt x="16883" y="18201"/>
                  </a:cubicBezTo>
                  <a:cubicBezTo>
                    <a:pt x="17336" y="17962"/>
                    <a:pt x="18991" y="16129"/>
                    <a:pt x="20300" y="13617"/>
                  </a:cubicBezTo>
                  <a:cubicBezTo>
                    <a:pt x="21003" y="12283"/>
                    <a:pt x="21598" y="10747"/>
                    <a:pt x="21860" y="9176"/>
                  </a:cubicBezTo>
                  <a:cubicBezTo>
                    <a:pt x="21003" y="6044"/>
                    <a:pt x="19645" y="758"/>
                    <a:pt x="12311" y="55"/>
                  </a:cubicBezTo>
                  <a:cubicBezTo>
                    <a:pt x="12252" y="55"/>
                    <a:pt x="12192" y="44"/>
                    <a:pt x="12109" y="44"/>
                  </a:cubicBezTo>
                  <a:cubicBezTo>
                    <a:pt x="11747" y="14"/>
                    <a:pt x="11395" y="0"/>
                    <a:pt x="11052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2911075" y="3580025"/>
              <a:ext cx="459600" cy="338525"/>
            </a:xfrm>
            <a:custGeom>
              <a:avLst/>
              <a:gdLst/>
              <a:ahLst/>
              <a:cxnLst/>
              <a:rect l="l" t="t" r="r" b="b"/>
              <a:pathLst>
                <a:path w="18384" h="13541" extrusionOk="0">
                  <a:moveTo>
                    <a:pt x="7989" y="1"/>
                  </a:moveTo>
                  <a:cubicBezTo>
                    <a:pt x="3834" y="1"/>
                    <a:pt x="1119" y="4620"/>
                    <a:pt x="0" y="7002"/>
                  </a:cubicBezTo>
                  <a:cubicBezTo>
                    <a:pt x="72" y="7109"/>
                    <a:pt x="131" y="7216"/>
                    <a:pt x="203" y="7299"/>
                  </a:cubicBezTo>
                  <a:cubicBezTo>
                    <a:pt x="238" y="7347"/>
                    <a:pt x="286" y="7395"/>
                    <a:pt x="310" y="7442"/>
                  </a:cubicBezTo>
                  <a:cubicBezTo>
                    <a:pt x="357" y="7478"/>
                    <a:pt x="381" y="7526"/>
                    <a:pt x="417" y="7573"/>
                  </a:cubicBezTo>
                  <a:cubicBezTo>
                    <a:pt x="476" y="7645"/>
                    <a:pt x="524" y="7716"/>
                    <a:pt x="584" y="7799"/>
                  </a:cubicBezTo>
                  <a:cubicBezTo>
                    <a:pt x="703" y="7942"/>
                    <a:pt x="798" y="8073"/>
                    <a:pt x="905" y="8216"/>
                  </a:cubicBezTo>
                  <a:cubicBezTo>
                    <a:pt x="1727" y="9228"/>
                    <a:pt x="2381" y="9859"/>
                    <a:pt x="2858" y="10252"/>
                  </a:cubicBezTo>
                  <a:cubicBezTo>
                    <a:pt x="3036" y="10395"/>
                    <a:pt x="3203" y="10514"/>
                    <a:pt x="3322" y="10597"/>
                  </a:cubicBezTo>
                  <a:cubicBezTo>
                    <a:pt x="3560" y="10776"/>
                    <a:pt x="3691" y="10812"/>
                    <a:pt x="3691" y="10812"/>
                  </a:cubicBezTo>
                  <a:cubicBezTo>
                    <a:pt x="5774" y="12579"/>
                    <a:pt x="11012" y="13541"/>
                    <a:pt x="13614" y="13541"/>
                  </a:cubicBezTo>
                  <a:cubicBezTo>
                    <a:pt x="14061" y="13541"/>
                    <a:pt x="14430" y="13513"/>
                    <a:pt x="14692" y="13455"/>
                  </a:cubicBezTo>
                  <a:cubicBezTo>
                    <a:pt x="14716" y="13455"/>
                    <a:pt x="14752" y="13455"/>
                    <a:pt x="14776" y="13431"/>
                  </a:cubicBezTo>
                  <a:cubicBezTo>
                    <a:pt x="14859" y="13419"/>
                    <a:pt x="14919" y="13407"/>
                    <a:pt x="14954" y="13372"/>
                  </a:cubicBezTo>
                  <a:cubicBezTo>
                    <a:pt x="15419" y="13133"/>
                    <a:pt x="17074" y="11312"/>
                    <a:pt x="18383" y="8788"/>
                  </a:cubicBezTo>
                  <a:cubicBezTo>
                    <a:pt x="18014" y="7776"/>
                    <a:pt x="17979" y="6466"/>
                    <a:pt x="17562" y="5382"/>
                  </a:cubicBezTo>
                  <a:cubicBezTo>
                    <a:pt x="16026" y="1453"/>
                    <a:pt x="14192" y="310"/>
                    <a:pt x="10192" y="60"/>
                  </a:cubicBezTo>
                  <a:cubicBezTo>
                    <a:pt x="9525" y="13"/>
                    <a:pt x="8799" y="1"/>
                    <a:pt x="7989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2853925" y="3405275"/>
              <a:ext cx="318500" cy="439700"/>
            </a:xfrm>
            <a:custGeom>
              <a:avLst/>
              <a:gdLst/>
              <a:ahLst/>
              <a:cxnLst/>
              <a:rect l="l" t="t" r="r" b="b"/>
              <a:pathLst>
                <a:path w="12740" h="17588" extrusionOk="0">
                  <a:moveTo>
                    <a:pt x="10662" y="1"/>
                  </a:moveTo>
                  <a:cubicBezTo>
                    <a:pt x="4655" y="1"/>
                    <a:pt x="716" y="4968"/>
                    <a:pt x="131" y="8193"/>
                  </a:cubicBezTo>
                  <a:cubicBezTo>
                    <a:pt x="0" y="8896"/>
                    <a:pt x="95" y="9670"/>
                    <a:pt x="381" y="10479"/>
                  </a:cubicBezTo>
                  <a:cubicBezTo>
                    <a:pt x="774" y="11610"/>
                    <a:pt x="1465" y="12837"/>
                    <a:pt x="2298" y="13992"/>
                  </a:cubicBezTo>
                  <a:cubicBezTo>
                    <a:pt x="2381" y="14099"/>
                    <a:pt x="2441" y="14206"/>
                    <a:pt x="2512" y="14289"/>
                  </a:cubicBezTo>
                  <a:cubicBezTo>
                    <a:pt x="2536" y="14337"/>
                    <a:pt x="2584" y="14385"/>
                    <a:pt x="2620" y="14432"/>
                  </a:cubicBezTo>
                  <a:cubicBezTo>
                    <a:pt x="2655" y="14468"/>
                    <a:pt x="2691" y="14516"/>
                    <a:pt x="2715" y="14563"/>
                  </a:cubicBezTo>
                  <a:cubicBezTo>
                    <a:pt x="2774" y="14635"/>
                    <a:pt x="2822" y="14706"/>
                    <a:pt x="2881" y="14789"/>
                  </a:cubicBezTo>
                  <a:cubicBezTo>
                    <a:pt x="4120" y="16433"/>
                    <a:pt x="4834" y="17028"/>
                    <a:pt x="5156" y="17242"/>
                  </a:cubicBezTo>
                  <a:cubicBezTo>
                    <a:pt x="5334" y="17385"/>
                    <a:pt x="5501" y="17504"/>
                    <a:pt x="5620" y="17587"/>
                  </a:cubicBezTo>
                  <a:cubicBezTo>
                    <a:pt x="5632" y="17587"/>
                    <a:pt x="5656" y="17587"/>
                    <a:pt x="5668" y="17564"/>
                  </a:cubicBezTo>
                  <a:cubicBezTo>
                    <a:pt x="5715" y="17540"/>
                    <a:pt x="5751" y="17528"/>
                    <a:pt x="5798" y="17492"/>
                  </a:cubicBezTo>
                  <a:cubicBezTo>
                    <a:pt x="10251" y="15278"/>
                    <a:pt x="11930" y="10979"/>
                    <a:pt x="12478" y="7050"/>
                  </a:cubicBezTo>
                  <a:cubicBezTo>
                    <a:pt x="12716" y="5288"/>
                    <a:pt x="12740" y="3610"/>
                    <a:pt x="12704" y="2240"/>
                  </a:cubicBezTo>
                  <a:cubicBezTo>
                    <a:pt x="12656" y="1419"/>
                    <a:pt x="12597" y="716"/>
                    <a:pt x="12526" y="157"/>
                  </a:cubicBezTo>
                  <a:cubicBezTo>
                    <a:pt x="11885" y="51"/>
                    <a:pt x="11263" y="1"/>
                    <a:pt x="10662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2542275" y="3227825"/>
              <a:ext cx="593850" cy="541075"/>
            </a:xfrm>
            <a:custGeom>
              <a:avLst/>
              <a:gdLst/>
              <a:ahLst/>
              <a:cxnLst/>
              <a:rect l="l" t="t" r="r" b="b"/>
              <a:pathLst>
                <a:path w="23754" h="21643" extrusionOk="0">
                  <a:moveTo>
                    <a:pt x="12153" y="0"/>
                  </a:moveTo>
                  <a:cubicBezTo>
                    <a:pt x="6921" y="0"/>
                    <a:pt x="1984" y="3375"/>
                    <a:pt x="774" y="7505"/>
                  </a:cubicBezTo>
                  <a:cubicBezTo>
                    <a:pt x="0" y="10196"/>
                    <a:pt x="441" y="12208"/>
                    <a:pt x="1310" y="13660"/>
                  </a:cubicBezTo>
                  <a:cubicBezTo>
                    <a:pt x="2465" y="15565"/>
                    <a:pt x="4370" y="16542"/>
                    <a:pt x="5382" y="16875"/>
                  </a:cubicBezTo>
                  <a:cubicBezTo>
                    <a:pt x="7180" y="17470"/>
                    <a:pt x="9573" y="20471"/>
                    <a:pt x="11168" y="20471"/>
                  </a:cubicBezTo>
                  <a:cubicBezTo>
                    <a:pt x="12764" y="20471"/>
                    <a:pt x="16348" y="21471"/>
                    <a:pt x="16348" y="21471"/>
                  </a:cubicBezTo>
                  <a:cubicBezTo>
                    <a:pt x="16594" y="21587"/>
                    <a:pt x="16849" y="21643"/>
                    <a:pt x="17109" y="21643"/>
                  </a:cubicBezTo>
                  <a:cubicBezTo>
                    <a:pt x="19459" y="21643"/>
                    <a:pt x="22262" y="17135"/>
                    <a:pt x="23098" y="12184"/>
                  </a:cubicBezTo>
                  <a:cubicBezTo>
                    <a:pt x="23753" y="8326"/>
                    <a:pt x="22622" y="5290"/>
                    <a:pt x="19741" y="2814"/>
                  </a:cubicBezTo>
                  <a:cubicBezTo>
                    <a:pt x="17419" y="831"/>
                    <a:pt x="14750" y="0"/>
                    <a:pt x="12153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2575000" y="3355125"/>
              <a:ext cx="544750" cy="472450"/>
            </a:xfrm>
            <a:custGeom>
              <a:avLst/>
              <a:gdLst/>
              <a:ahLst/>
              <a:cxnLst/>
              <a:rect l="l" t="t" r="r" b="b"/>
              <a:pathLst>
                <a:path w="21790" h="18898" extrusionOk="0">
                  <a:moveTo>
                    <a:pt x="10615" y="0"/>
                  </a:moveTo>
                  <a:cubicBezTo>
                    <a:pt x="10367" y="0"/>
                    <a:pt x="10116" y="7"/>
                    <a:pt x="9859" y="20"/>
                  </a:cubicBezTo>
                  <a:cubicBezTo>
                    <a:pt x="3918" y="317"/>
                    <a:pt x="1073" y="5782"/>
                    <a:pt x="1" y="8580"/>
                  </a:cubicBezTo>
                  <a:cubicBezTo>
                    <a:pt x="1144" y="10473"/>
                    <a:pt x="2501" y="12747"/>
                    <a:pt x="3513" y="13081"/>
                  </a:cubicBezTo>
                  <a:cubicBezTo>
                    <a:pt x="5323" y="13676"/>
                    <a:pt x="7169" y="16676"/>
                    <a:pt x="8752" y="16676"/>
                  </a:cubicBezTo>
                  <a:cubicBezTo>
                    <a:pt x="10348" y="16676"/>
                    <a:pt x="14443" y="18772"/>
                    <a:pt x="14443" y="18772"/>
                  </a:cubicBezTo>
                  <a:cubicBezTo>
                    <a:pt x="14620" y="18857"/>
                    <a:pt x="14805" y="18898"/>
                    <a:pt x="14997" y="18898"/>
                  </a:cubicBezTo>
                  <a:cubicBezTo>
                    <a:pt x="17453" y="18898"/>
                    <a:pt x="20928" y="12195"/>
                    <a:pt x="21789" y="7092"/>
                  </a:cubicBezTo>
                  <a:cubicBezTo>
                    <a:pt x="20153" y="3887"/>
                    <a:pt x="16756" y="0"/>
                    <a:pt x="10615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2705425" y="3502400"/>
              <a:ext cx="260425" cy="162100"/>
            </a:xfrm>
            <a:custGeom>
              <a:avLst/>
              <a:gdLst/>
              <a:ahLst/>
              <a:cxnLst/>
              <a:rect l="l" t="t" r="r" b="b"/>
              <a:pathLst>
                <a:path w="10417" h="6484" extrusionOk="0">
                  <a:moveTo>
                    <a:pt x="3647" y="0"/>
                  </a:moveTo>
                  <a:cubicBezTo>
                    <a:pt x="2640" y="0"/>
                    <a:pt x="1162" y="324"/>
                    <a:pt x="654" y="2106"/>
                  </a:cubicBezTo>
                  <a:cubicBezTo>
                    <a:pt x="0" y="4364"/>
                    <a:pt x="2877" y="6484"/>
                    <a:pt x="5582" y="6484"/>
                  </a:cubicBezTo>
                  <a:cubicBezTo>
                    <a:pt x="6228" y="6484"/>
                    <a:pt x="6864" y="6363"/>
                    <a:pt x="7440" y="6094"/>
                  </a:cubicBezTo>
                  <a:cubicBezTo>
                    <a:pt x="10417" y="4713"/>
                    <a:pt x="9631" y="1106"/>
                    <a:pt x="4642" y="105"/>
                  </a:cubicBezTo>
                  <a:cubicBezTo>
                    <a:pt x="4642" y="105"/>
                    <a:pt x="4222" y="0"/>
                    <a:pt x="3647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2389875" y="2542700"/>
              <a:ext cx="2104750" cy="1401400"/>
            </a:xfrm>
            <a:custGeom>
              <a:avLst/>
              <a:gdLst/>
              <a:ahLst/>
              <a:cxnLst/>
              <a:rect l="l" t="t" r="r" b="b"/>
              <a:pathLst>
                <a:path w="84190" h="56056" extrusionOk="0">
                  <a:moveTo>
                    <a:pt x="42101" y="4370"/>
                  </a:moveTo>
                  <a:cubicBezTo>
                    <a:pt x="63365" y="4370"/>
                    <a:pt x="80606" y="15395"/>
                    <a:pt x="80606" y="29016"/>
                  </a:cubicBezTo>
                  <a:cubicBezTo>
                    <a:pt x="80606" y="42637"/>
                    <a:pt x="63365" y="53662"/>
                    <a:pt x="42101" y="53662"/>
                  </a:cubicBezTo>
                  <a:cubicBezTo>
                    <a:pt x="20836" y="53662"/>
                    <a:pt x="3596" y="42637"/>
                    <a:pt x="3596" y="29016"/>
                  </a:cubicBezTo>
                  <a:cubicBezTo>
                    <a:pt x="3596" y="15419"/>
                    <a:pt x="20836" y="4370"/>
                    <a:pt x="42101" y="4370"/>
                  </a:cubicBezTo>
                  <a:close/>
                  <a:moveTo>
                    <a:pt x="42101" y="1"/>
                  </a:moveTo>
                  <a:cubicBezTo>
                    <a:pt x="18860" y="1"/>
                    <a:pt x="0" y="12538"/>
                    <a:pt x="0" y="28016"/>
                  </a:cubicBezTo>
                  <a:cubicBezTo>
                    <a:pt x="0" y="43494"/>
                    <a:pt x="18836" y="56055"/>
                    <a:pt x="42101" y="56055"/>
                  </a:cubicBezTo>
                  <a:cubicBezTo>
                    <a:pt x="65354" y="56055"/>
                    <a:pt x="84189" y="43518"/>
                    <a:pt x="84189" y="28016"/>
                  </a:cubicBezTo>
                  <a:cubicBezTo>
                    <a:pt x="84189" y="12538"/>
                    <a:pt x="65354" y="1"/>
                    <a:pt x="42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3207525" y="2492800"/>
              <a:ext cx="308575" cy="509050"/>
            </a:xfrm>
            <a:custGeom>
              <a:avLst/>
              <a:gdLst/>
              <a:ahLst/>
              <a:cxnLst/>
              <a:rect l="l" t="t" r="r" b="b"/>
              <a:pathLst>
                <a:path w="12343" h="20362" extrusionOk="0">
                  <a:moveTo>
                    <a:pt x="3109" y="0"/>
                  </a:moveTo>
                  <a:cubicBezTo>
                    <a:pt x="2305" y="0"/>
                    <a:pt x="1688" y="8"/>
                    <a:pt x="1406" y="8"/>
                  </a:cubicBezTo>
                  <a:cubicBezTo>
                    <a:pt x="1" y="8"/>
                    <a:pt x="596" y="18963"/>
                    <a:pt x="596" y="18963"/>
                  </a:cubicBezTo>
                  <a:cubicBezTo>
                    <a:pt x="596" y="19975"/>
                    <a:pt x="2644" y="20308"/>
                    <a:pt x="4978" y="20356"/>
                  </a:cubicBezTo>
                  <a:cubicBezTo>
                    <a:pt x="5171" y="20360"/>
                    <a:pt x="5366" y="20361"/>
                    <a:pt x="5562" y="20361"/>
                  </a:cubicBezTo>
                  <a:cubicBezTo>
                    <a:pt x="8623" y="20361"/>
                    <a:pt x="11967" y="19951"/>
                    <a:pt x="11967" y="19951"/>
                  </a:cubicBezTo>
                  <a:cubicBezTo>
                    <a:pt x="11967" y="19951"/>
                    <a:pt x="11967" y="3580"/>
                    <a:pt x="12169" y="1497"/>
                  </a:cubicBezTo>
                  <a:cubicBezTo>
                    <a:pt x="12181" y="1461"/>
                    <a:pt x="12181" y="1425"/>
                    <a:pt x="12181" y="1401"/>
                  </a:cubicBezTo>
                  <a:cubicBezTo>
                    <a:pt x="12342" y="129"/>
                    <a:pt x="6277" y="0"/>
                    <a:pt x="3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3330750" y="2530200"/>
              <a:ext cx="181300" cy="471650"/>
            </a:xfrm>
            <a:custGeom>
              <a:avLst/>
              <a:gdLst/>
              <a:ahLst/>
              <a:cxnLst/>
              <a:rect l="l" t="t" r="r" b="b"/>
              <a:pathLst>
                <a:path w="7252" h="18866" extrusionOk="0">
                  <a:moveTo>
                    <a:pt x="7252" y="1"/>
                  </a:moveTo>
                  <a:cubicBezTo>
                    <a:pt x="5121" y="1"/>
                    <a:pt x="906" y="108"/>
                    <a:pt x="477" y="703"/>
                  </a:cubicBezTo>
                  <a:cubicBezTo>
                    <a:pt x="1" y="1334"/>
                    <a:pt x="37" y="13657"/>
                    <a:pt x="60" y="18860"/>
                  </a:cubicBezTo>
                  <a:cubicBezTo>
                    <a:pt x="253" y="18864"/>
                    <a:pt x="449" y="18865"/>
                    <a:pt x="645" y="18865"/>
                  </a:cubicBezTo>
                  <a:cubicBezTo>
                    <a:pt x="3707" y="18865"/>
                    <a:pt x="7061" y="18455"/>
                    <a:pt x="7061" y="18455"/>
                  </a:cubicBezTo>
                  <a:cubicBezTo>
                    <a:pt x="7061" y="18455"/>
                    <a:pt x="7061" y="2084"/>
                    <a:pt x="7252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3264975" y="2525150"/>
              <a:ext cx="13125" cy="474300"/>
            </a:xfrm>
            <a:custGeom>
              <a:avLst/>
              <a:gdLst/>
              <a:ahLst/>
              <a:cxnLst/>
              <a:rect l="l" t="t" r="r" b="b"/>
              <a:pathLst>
                <a:path w="525" h="18972" extrusionOk="0">
                  <a:moveTo>
                    <a:pt x="227" y="0"/>
                  </a:moveTo>
                  <a:cubicBezTo>
                    <a:pt x="108" y="0"/>
                    <a:pt x="1" y="226"/>
                    <a:pt x="1" y="500"/>
                  </a:cubicBezTo>
                  <a:lnTo>
                    <a:pt x="1" y="18467"/>
                  </a:lnTo>
                  <a:cubicBezTo>
                    <a:pt x="1" y="18586"/>
                    <a:pt x="13" y="18705"/>
                    <a:pt x="60" y="18776"/>
                  </a:cubicBezTo>
                  <a:cubicBezTo>
                    <a:pt x="107" y="18912"/>
                    <a:pt x="168" y="18972"/>
                    <a:pt x="228" y="18972"/>
                  </a:cubicBezTo>
                  <a:cubicBezTo>
                    <a:pt x="337" y="18972"/>
                    <a:pt x="441" y="18774"/>
                    <a:pt x="441" y="18467"/>
                  </a:cubicBezTo>
                  <a:lnTo>
                    <a:pt x="525" y="500"/>
                  </a:lnTo>
                  <a:cubicBezTo>
                    <a:pt x="525" y="226"/>
                    <a:pt x="417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3337000" y="2522750"/>
              <a:ext cx="13125" cy="474500"/>
            </a:xfrm>
            <a:custGeom>
              <a:avLst/>
              <a:gdLst/>
              <a:ahLst/>
              <a:cxnLst/>
              <a:rect l="l" t="t" r="r" b="b"/>
              <a:pathLst>
                <a:path w="525" h="18980" extrusionOk="0">
                  <a:moveTo>
                    <a:pt x="227" y="1"/>
                  </a:moveTo>
                  <a:cubicBezTo>
                    <a:pt x="108" y="1"/>
                    <a:pt x="1" y="227"/>
                    <a:pt x="1" y="513"/>
                  </a:cubicBezTo>
                  <a:lnTo>
                    <a:pt x="1" y="18479"/>
                  </a:lnTo>
                  <a:cubicBezTo>
                    <a:pt x="1" y="18598"/>
                    <a:pt x="25" y="18694"/>
                    <a:pt x="61" y="18789"/>
                  </a:cubicBezTo>
                  <a:cubicBezTo>
                    <a:pt x="111" y="18920"/>
                    <a:pt x="176" y="18979"/>
                    <a:pt x="238" y="18979"/>
                  </a:cubicBezTo>
                  <a:cubicBezTo>
                    <a:pt x="350" y="18979"/>
                    <a:pt x="453" y="18786"/>
                    <a:pt x="453" y="18479"/>
                  </a:cubicBezTo>
                  <a:lnTo>
                    <a:pt x="525" y="513"/>
                  </a:lnTo>
                  <a:cubicBezTo>
                    <a:pt x="525" y="227"/>
                    <a:pt x="418" y="1"/>
                    <a:pt x="299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4199025" y="2303675"/>
              <a:ext cx="192300" cy="777800"/>
            </a:xfrm>
            <a:custGeom>
              <a:avLst/>
              <a:gdLst/>
              <a:ahLst/>
              <a:cxnLst/>
              <a:rect l="l" t="t" r="r" b="b"/>
              <a:pathLst>
                <a:path w="7692" h="31112" extrusionOk="0">
                  <a:moveTo>
                    <a:pt x="7394" y="1"/>
                  </a:moveTo>
                  <a:lnTo>
                    <a:pt x="5501" y="72"/>
                  </a:lnTo>
                  <a:cubicBezTo>
                    <a:pt x="6537" y="20837"/>
                    <a:pt x="0" y="30219"/>
                    <a:pt x="0" y="30219"/>
                  </a:cubicBezTo>
                  <a:lnTo>
                    <a:pt x="1108" y="31112"/>
                  </a:lnTo>
                  <a:cubicBezTo>
                    <a:pt x="7692" y="23218"/>
                    <a:pt x="7394" y="1"/>
                    <a:pt x="7394" y="1"/>
                  </a:cubicBezTo>
                  <a:close/>
                </a:path>
              </a:pathLst>
            </a:custGeom>
            <a:solidFill>
              <a:srgbClr val="E8C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3644500" y="3573875"/>
              <a:ext cx="436675" cy="188525"/>
            </a:xfrm>
            <a:custGeom>
              <a:avLst/>
              <a:gdLst/>
              <a:ahLst/>
              <a:cxnLst/>
              <a:rect l="l" t="t" r="r" b="b"/>
              <a:pathLst>
                <a:path w="17467" h="7541" extrusionOk="0">
                  <a:moveTo>
                    <a:pt x="11054" y="0"/>
                  </a:moveTo>
                  <a:cubicBezTo>
                    <a:pt x="6351" y="0"/>
                    <a:pt x="298" y="687"/>
                    <a:pt x="298" y="687"/>
                  </a:cubicBezTo>
                  <a:cubicBezTo>
                    <a:pt x="298" y="687"/>
                    <a:pt x="0" y="2723"/>
                    <a:pt x="381" y="2866"/>
                  </a:cubicBezTo>
                  <a:cubicBezTo>
                    <a:pt x="762" y="2985"/>
                    <a:pt x="762" y="3116"/>
                    <a:pt x="715" y="3485"/>
                  </a:cubicBezTo>
                  <a:cubicBezTo>
                    <a:pt x="670" y="3832"/>
                    <a:pt x="751" y="4675"/>
                    <a:pt x="1454" y="4675"/>
                  </a:cubicBezTo>
                  <a:cubicBezTo>
                    <a:pt x="1499" y="4675"/>
                    <a:pt x="1546" y="4671"/>
                    <a:pt x="1596" y="4664"/>
                  </a:cubicBezTo>
                  <a:lnTo>
                    <a:pt x="1596" y="4664"/>
                  </a:lnTo>
                  <a:cubicBezTo>
                    <a:pt x="1596" y="4664"/>
                    <a:pt x="1557" y="5743"/>
                    <a:pt x="2459" y="5743"/>
                  </a:cubicBezTo>
                  <a:cubicBezTo>
                    <a:pt x="2560" y="5743"/>
                    <a:pt x="2673" y="5730"/>
                    <a:pt x="2798" y="5700"/>
                  </a:cubicBezTo>
                  <a:cubicBezTo>
                    <a:pt x="2798" y="5700"/>
                    <a:pt x="3065" y="6721"/>
                    <a:pt x="4025" y="6721"/>
                  </a:cubicBezTo>
                  <a:cubicBezTo>
                    <a:pt x="4265" y="6721"/>
                    <a:pt x="4548" y="6657"/>
                    <a:pt x="4882" y="6498"/>
                  </a:cubicBezTo>
                  <a:cubicBezTo>
                    <a:pt x="4882" y="6498"/>
                    <a:pt x="5385" y="7422"/>
                    <a:pt x="6237" y="7422"/>
                  </a:cubicBezTo>
                  <a:cubicBezTo>
                    <a:pt x="6512" y="7422"/>
                    <a:pt x="6824" y="7325"/>
                    <a:pt x="7168" y="7069"/>
                  </a:cubicBezTo>
                  <a:cubicBezTo>
                    <a:pt x="7168" y="7069"/>
                    <a:pt x="7754" y="7541"/>
                    <a:pt x="8599" y="7541"/>
                  </a:cubicBezTo>
                  <a:cubicBezTo>
                    <a:pt x="8971" y="7541"/>
                    <a:pt x="9392" y="7450"/>
                    <a:pt x="9835" y="7188"/>
                  </a:cubicBezTo>
                  <a:cubicBezTo>
                    <a:pt x="9835" y="7188"/>
                    <a:pt x="10169" y="7275"/>
                    <a:pt x="10580" y="7275"/>
                  </a:cubicBezTo>
                  <a:cubicBezTo>
                    <a:pt x="11030" y="7275"/>
                    <a:pt x="11572" y="7171"/>
                    <a:pt x="11871" y="6736"/>
                  </a:cubicBezTo>
                  <a:cubicBezTo>
                    <a:pt x="11871" y="6736"/>
                    <a:pt x="12085" y="6797"/>
                    <a:pt x="12366" y="6797"/>
                  </a:cubicBezTo>
                  <a:cubicBezTo>
                    <a:pt x="12729" y="6797"/>
                    <a:pt x="13204" y="6694"/>
                    <a:pt x="13466" y="6224"/>
                  </a:cubicBezTo>
                  <a:cubicBezTo>
                    <a:pt x="13466" y="6224"/>
                    <a:pt x="13493" y="6226"/>
                    <a:pt x="13540" y="6226"/>
                  </a:cubicBezTo>
                  <a:cubicBezTo>
                    <a:pt x="13871" y="6226"/>
                    <a:pt x="15206" y="6134"/>
                    <a:pt x="15383" y="4676"/>
                  </a:cubicBezTo>
                  <a:cubicBezTo>
                    <a:pt x="15383" y="4676"/>
                    <a:pt x="16359" y="4378"/>
                    <a:pt x="16181" y="3295"/>
                  </a:cubicBezTo>
                  <a:cubicBezTo>
                    <a:pt x="16181" y="3295"/>
                    <a:pt x="17467" y="2961"/>
                    <a:pt x="16431" y="961"/>
                  </a:cubicBezTo>
                  <a:cubicBezTo>
                    <a:pt x="16055" y="231"/>
                    <a:pt x="13782" y="0"/>
                    <a:pt x="11054" y="0"/>
                  </a:cubicBezTo>
                  <a:close/>
                </a:path>
              </a:pathLst>
            </a:custGeom>
            <a:solidFill>
              <a:srgbClr val="DA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3639125" y="3467975"/>
              <a:ext cx="432825" cy="253300"/>
            </a:xfrm>
            <a:custGeom>
              <a:avLst/>
              <a:gdLst/>
              <a:ahLst/>
              <a:cxnLst/>
              <a:rect l="l" t="t" r="r" b="b"/>
              <a:pathLst>
                <a:path w="17313" h="10132" extrusionOk="0">
                  <a:moveTo>
                    <a:pt x="8633" y="1"/>
                  </a:moveTo>
                  <a:cubicBezTo>
                    <a:pt x="7953" y="1"/>
                    <a:pt x="7383" y="554"/>
                    <a:pt x="7383" y="554"/>
                  </a:cubicBezTo>
                  <a:cubicBezTo>
                    <a:pt x="7059" y="362"/>
                    <a:pt x="6763" y="290"/>
                    <a:pt x="6503" y="290"/>
                  </a:cubicBezTo>
                  <a:cubicBezTo>
                    <a:pt x="5730" y="290"/>
                    <a:pt x="5263" y="923"/>
                    <a:pt x="5263" y="923"/>
                  </a:cubicBezTo>
                  <a:cubicBezTo>
                    <a:pt x="4985" y="838"/>
                    <a:pt x="4744" y="802"/>
                    <a:pt x="4534" y="802"/>
                  </a:cubicBezTo>
                  <a:cubicBezTo>
                    <a:pt x="3426" y="802"/>
                    <a:pt x="3216" y="1804"/>
                    <a:pt x="3216" y="1804"/>
                  </a:cubicBezTo>
                  <a:cubicBezTo>
                    <a:pt x="3084" y="1770"/>
                    <a:pt x="2963" y="1755"/>
                    <a:pt x="2853" y="1755"/>
                  </a:cubicBezTo>
                  <a:cubicBezTo>
                    <a:pt x="1879" y="1755"/>
                    <a:pt x="1668" y="2935"/>
                    <a:pt x="1668" y="2935"/>
                  </a:cubicBezTo>
                  <a:cubicBezTo>
                    <a:pt x="287" y="3376"/>
                    <a:pt x="1001" y="4340"/>
                    <a:pt x="1001" y="4340"/>
                  </a:cubicBezTo>
                  <a:cubicBezTo>
                    <a:pt x="1" y="5090"/>
                    <a:pt x="930" y="5638"/>
                    <a:pt x="894" y="5650"/>
                  </a:cubicBezTo>
                  <a:cubicBezTo>
                    <a:pt x="513" y="6947"/>
                    <a:pt x="1644" y="7114"/>
                    <a:pt x="1644" y="7114"/>
                  </a:cubicBezTo>
                  <a:cubicBezTo>
                    <a:pt x="1750" y="8261"/>
                    <a:pt x="2730" y="8370"/>
                    <a:pt x="3099" y="8370"/>
                  </a:cubicBezTo>
                  <a:cubicBezTo>
                    <a:pt x="3186" y="8370"/>
                    <a:pt x="3239" y="8364"/>
                    <a:pt x="3239" y="8364"/>
                  </a:cubicBezTo>
                  <a:cubicBezTo>
                    <a:pt x="3346" y="9190"/>
                    <a:pt x="4040" y="9356"/>
                    <a:pt x="4581" y="9356"/>
                  </a:cubicBezTo>
                  <a:cubicBezTo>
                    <a:pt x="4945" y="9356"/>
                    <a:pt x="5240" y="9281"/>
                    <a:pt x="5240" y="9281"/>
                  </a:cubicBezTo>
                  <a:cubicBezTo>
                    <a:pt x="5543" y="9728"/>
                    <a:pt x="6010" y="9852"/>
                    <a:pt x="6434" y="9852"/>
                  </a:cubicBezTo>
                  <a:cubicBezTo>
                    <a:pt x="6959" y="9852"/>
                    <a:pt x="7418" y="9662"/>
                    <a:pt x="7418" y="9662"/>
                  </a:cubicBezTo>
                  <a:cubicBezTo>
                    <a:pt x="7845" y="10015"/>
                    <a:pt x="8271" y="10132"/>
                    <a:pt x="8648" y="10132"/>
                  </a:cubicBezTo>
                  <a:cubicBezTo>
                    <a:pt x="9376" y="10132"/>
                    <a:pt x="9919" y="9698"/>
                    <a:pt x="9919" y="9698"/>
                  </a:cubicBezTo>
                  <a:cubicBezTo>
                    <a:pt x="10210" y="9891"/>
                    <a:pt x="10496" y="9964"/>
                    <a:pt x="10764" y="9964"/>
                  </a:cubicBezTo>
                  <a:cubicBezTo>
                    <a:pt x="11602" y="9964"/>
                    <a:pt x="12252" y="9245"/>
                    <a:pt x="12252" y="9245"/>
                  </a:cubicBezTo>
                  <a:cubicBezTo>
                    <a:pt x="12501" y="9334"/>
                    <a:pt x="12721" y="9372"/>
                    <a:pt x="12915" y="9372"/>
                  </a:cubicBezTo>
                  <a:cubicBezTo>
                    <a:pt x="13968" y="9372"/>
                    <a:pt x="14265" y="8269"/>
                    <a:pt x="14265" y="8269"/>
                  </a:cubicBezTo>
                  <a:cubicBezTo>
                    <a:pt x="14415" y="8303"/>
                    <a:pt x="14550" y="8318"/>
                    <a:pt x="14670" y="8318"/>
                  </a:cubicBezTo>
                  <a:cubicBezTo>
                    <a:pt x="15722" y="8318"/>
                    <a:pt x="15646" y="7138"/>
                    <a:pt x="15646" y="7138"/>
                  </a:cubicBezTo>
                  <a:cubicBezTo>
                    <a:pt x="17146" y="6983"/>
                    <a:pt x="16479" y="5852"/>
                    <a:pt x="16479" y="5852"/>
                  </a:cubicBezTo>
                  <a:cubicBezTo>
                    <a:pt x="17313" y="5257"/>
                    <a:pt x="16479" y="4507"/>
                    <a:pt x="16479" y="4507"/>
                  </a:cubicBezTo>
                  <a:cubicBezTo>
                    <a:pt x="17110" y="3126"/>
                    <a:pt x="15646" y="2959"/>
                    <a:pt x="15646" y="2959"/>
                  </a:cubicBezTo>
                  <a:cubicBezTo>
                    <a:pt x="15812" y="1709"/>
                    <a:pt x="14145" y="1661"/>
                    <a:pt x="14145" y="1661"/>
                  </a:cubicBezTo>
                  <a:cubicBezTo>
                    <a:pt x="13871" y="1040"/>
                    <a:pt x="13280" y="900"/>
                    <a:pt x="12804" y="900"/>
                  </a:cubicBezTo>
                  <a:cubicBezTo>
                    <a:pt x="12412" y="900"/>
                    <a:pt x="12098" y="994"/>
                    <a:pt x="12098" y="994"/>
                  </a:cubicBezTo>
                  <a:cubicBezTo>
                    <a:pt x="11775" y="411"/>
                    <a:pt x="11209" y="255"/>
                    <a:pt x="10697" y="255"/>
                  </a:cubicBezTo>
                  <a:cubicBezTo>
                    <a:pt x="10112" y="255"/>
                    <a:pt x="9597" y="459"/>
                    <a:pt x="9597" y="459"/>
                  </a:cubicBezTo>
                  <a:cubicBezTo>
                    <a:pt x="9282" y="117"/>
                    <a:pt x="8946" y="1"/>
                    <a:pt x="8633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3686450" y="3505100"/>
              <a:ext cx="315550" cy="174275"/>
            </a:xfrm>
            <a:custGeom>
              <a:avLst/>
              <a:gdLst/>
              <a:ahLst/>
              <a:cxnLst/>
              <a:rect l="l" t="t" r="r" b="b"/>
              <a:pathLst>
                <a:path w="12622" h="6971" extrusionOk="0">
                  <a:moveTo>
                    <a:pt x="7414" y="0"/>
                  </a:moveTo>
                  <a:cubicBezTo>
                    <a:pt x="6100" y="0"/>
                    <a:pt x="4707" y="304"/>
                    <a:pt x="3680" y="700"/>
                  </a:cubicBezTo>
                  <a:cubicBezTo>
                    <a:pt x="1180" y="1652"/>
                    <a:pt x="1" y="5117"/>
                    <a:pt x="4597" y="6582"/>
                  </a:cubicBezTo>
                  <a:cubicBezTo>
                    <a:pt x="5459" y="6859"/>
                    <a:pt x="6283" y="6971"/>
                    <a:pt x="7053" y="6971"/>
                  </a:cubicBezTo>
                  <a:cubicBezTo>
                    <a:pt x="9793" y="6971"/>
                    <a:pt x="11849" y="5548"/>
                    <a:pt x="12491" y="5046"/>
                  </a:cubicBezTo>
                  <a:cubicBezTo>
                    <a:pt x="12610" y="4939"/>
                    <a:pt x="12622" y="4772"/>
                    <a:pt x="12514" y="4677"/>
                  </a:cubicBezTo>
                  <a:lnTo>
                    <a:pt x="12324" y="4462"/>
                  </a:lnTo>
                  <a:cubicBezTo>
                    <a:pt x="12272" y="4410"/>
                    <a:pt x="12206" y="4382"/>
                    <a:pt x="12138" y="4382"/>
                  </a:cubicBezTo>
                  <a:cubicBezTo>
                    <a:pt x="12097" y="4382"/>
                    <a:pt x="12055" y="4392"/>
                    <a:pt x="12014" y="4415"/>
                  </a:cubicBezTo>
                  <a:cubicBezTo>
                    <a:pt x="9958" y="5593"/>
                    <a:pt x="8213" y="5995"/>
                    <a:pt x="6785" y="5995"/>
                  </a:cubicBezTo>
                  <a:cubicBezTo>
                    <a:pt x="6122" y="5995"/>
                    <a:pt x="5527" y="5908"/>
                    <a:pt x="5002" y="5772"/>
                  </a:cubicBezTo>
                  <a:cubicBezTo>
                    <a:pt x="1501" y="4867"/>
                    <a:pt x="2358" y="2248"/>
                    <a:pt x="3799" y="1402"/>
                  </a:cubicBezTo>
                  <a:cubicBezTo>
                    <a:pt x="4670" y="891"/>
                    <a:pt x="5815" y="664"/>
                    <a:pt x="6917" y="664"/>
                  </a:cubicBezTo>
                  <a:cubicBezTo>
                    <a:pt x="8766" y="664"/>
                    <a:pt x="10493" y="1305"/>
                    <a:pt x="10597" y="2319"/>
                  </a:cubicBezTo>
                  <a:cubicBezTo>
                    <a:pt x="10754" y="3839"/>
                    <a:pt x="9158" y="4450"/>
                    <a:pt x="7726" y="4450"/>
                  </a:cubicBezTo>
                  <a:cubicBezTo>
                    <a:pt x="6645" y="4450"/>
                    <a:pt x="5657" y="4102"/>
                    <a:pt x="5585" y="3534"/>
                  </a:cubicBezTo>
                  <a:cubicBezTo>
                    <a:pt x="5454" y="2486"/>
                    <a:pt x="6347" y="2188"/>
                    <a:pt x="6776" y="2093"/>
                  </a:cubicBezTo>
                  <a:cubicBezTo>
                    <a:pt x="6907" y="2069"/>
                    <a:pt x="7002" y="1962"/>
                    <a:pt x="6978" y="1831"/>
                  </a:cubicBezTo>
                  <a:cubicBezTo>
                    <a:pt x="6967" y="1712"/>
                    <a:pt x="6878" y="1613"/>
                    <a:pt x="6764" y="1613"/>
                  </a:cubicBezTo>
                  <a:cubicBezTo>
                    <a:pt x="6753" y="1613"/>
                    <a:pt x="6740" y="1614"/>
                    <a:pt x="6728" y="1617"/>
                  </a:cubicBezTo>
                  <a:cubicBezTo>
                    <a:pt x="6133" y="1641"/>
                    <a:pt x="4644" y="1831"/>
                    <a:pt x="4752" y="3462"/>
                  </a:cubicBezTo>
                  <a:cubicBezTo>
                    <a:pt x="4812" y="4406"/>
                    <a:pt x="6288" y="4947"/>
                    <a:pt x="7821" y="4947"/>
                  </a:cubicBezTo>
                  <a:cubicBezTo>
                    <a:pt x="9616" y="4947"/>
                    <a:pt x="11489" y="4206"/>
                    <a:pt x="11264" y="2498"/>
                  </a:cubicBezTo>
                  <a:cubicBezTo>
                    <a:pt x="11019" y="625"/>
                    <a:pt x="9298" y="0"/>
                    <a:pt x="7414" y="0"/>
                  </a:cubicBezTo>
                  <a:close/>
                </a:path>
              </a:pathLst>
            </a:custGeom>
            <a:solidFill>
              <a:srgbClr val="CF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3424825" y="3643825"/>
              <a:ext cx="437275" cy="188525"/>
            </a:xfrm>
            <a:custGeom>
              <a:avLst/>
              <a:gdLst/>
              <a:ahLst/>
              <a:cxnLst/>
              <a:rect l="l" t="t" r="r" b="b"/>
              <a:pathLst>
                <a:path w="17491" h="7541" extrusionOk="0">
                  <a:moveTo>
                    <a:pt x="11061" y="0"/>
                  </a:moveTo>
                  <a:cubicBezTo>
                    <a:pt x="6351" y="0"/>
                    <a:pt x="298" y="687"/>
                    <a:pt x="298" y="687"/>
                  </a:cubicBezTo>
                  <a:cubicBezTo>
                    <a:pt x="298" y="687"/>
                    <a:pt x="0" y="2723"/>
                    <a:pt x="393" y="2866"/>
                  </a:cubicBezTo>
                  <a:cubicBezTo>
                    <a:pt x="762" y="2985"/>
                    <a:pt x="762" y="3116"/>
                    <a:pt x="715" y="3485"/>
                  </a:cubicBezTo>
                  <a:cubicBezTo>
                    <a:pt x="681" y="3832"/>
                    <a:pt x="753" y="4675"/>
                    <a:pt x="1455" y="4675"/>
                  </a:cubicBezTo>
                  <a:cubicBezTo>
                    <a:pt x="1499" y="4675"/>
                    <a:pt x="1546" y="4671"/>
                    <a:pt x="1596" y="4664"/>
                  </a:cubicBezTo>
                  <a:lnTo>
                    <a:pt x="1596" y="4664"/>
                  </a:lnTo>
                  <a:cubicBezTo>
                    <a:pt x="1596" y="4664"/>
                    <a:pt x="1557" y="5743"/>
                    <a:pt x="2460" y="5743"/>
                  </a:cubicBezTo>
                  <a:cubicBezTo>
                    <a:pt x="2560" y="5743"/>
                    <a:pt x="2673" y="5730"/>
                    <a:pt x="2798" y="5700"/>
                  </a:cubicBezTo>
                  <a:cubicBezTo>
                    <a:pt x="2798" y="5700"/>
                    <a:pt x="3065" y="6721"/>
                    <a:pt x="4025" y="6721"/>
                  </a:cubicBezTo>
                  <a:cubicBezTo>
                    <a:pt x="4265" y="6721"/>
                    <a:pt x="4549" y="6657"/>
                    <a:pt x="4882" y="6498"/>
                  </a:cubicBezTo>
                  <a:cubicBezTo>
                    <a:pt x="4882" y="6498"/>
                    <a:pt x="5385" y="7422"/>
                    <a:pt x="6242" y="7422"/>
                  </a:cubicBezTo>
                  <a:cubicBezTo>
                    <a:pt x="6519" y="7422"/>
                    <a:pt x="6833" y="7325"/>
                    <a:pt x="7180" y="7069"/>
                  </a:cubicBezTo>
                  <a:cubicBezTo>
                    <a:pt x="7180" y="7069"/>
                    <a:pt x="7761" y="7541"/>
                    <a:pt x="8610" y="7541"/>
                  </a:cubicBezTo>
                  <a:cubicBezTo>
                    <a:pt x="8983" y="7541"/>
                    <a:pt x="9408" y="7450"/>
                    <a:pt x="9859" y="7188"/>
                  </a:cubicBezTo>
                  <a:cubicBezTo>
                    <a:pt x="9859" y="7188"/>
                    <a:pt x="10179" y="7270"/>
                    <a:pt x="10579" y="7270"/>
                  </a:cubicBezTo>
                  <a:cubicBezTo>
                    <a:pt x="11031" y="7270"/>
                    <a:pt x="11585" y="7166"/>
                    <a:pt x="11895" y="6724"/>
                  </a:cubicBezTo>
                  <a:cubicBezTo>
                    <a:pt x="11895" y="6724"/>
                    <a:pt x="12118" y="6790"/>
                    <a:pt x="12407" y="6790"/>
                  </a:cubicBezTo>
                  <a:cubicBezTo>
                    <a:pt x="12768" y="6790"/>
                    <a:pt x="13232" y="6687"/>
                    <a:pt x="13490" y="6224"/>
                  </a:cubicBezTo>
                  <a:cubicBezTo>
                    <a:pt x="13490" y="6224"/>
                    <a:pt x="13517" y="6226"/>
                    <a:pt x="13564" y="6226"/>
                  </a:cubicBezTo>
                  <a:cubicBezTo>
                    <a:pt x="13895" y="6226"/>
                    <a:pt x="15230" y="6134"/>
                    <a:pt x="15407" y="4676"/>
                  </a:cubicBezTo>
                  <a:cubicBezTo>
                    <a:pt x="15407" y="4676"/>
                    <a:pt x="16371" y="4378"/>
                    <a:pt x="16193" y="3295"/>
                  </a:cubicBezTo>
                  <a:cubicBezTo>
                    <a:pt x="16193" y="3295"/>
                    <a:pt x="17491" y="2961"/>
                    <a:pt x="16455" y="961"/>
                  </a:cubicBezTo>
                  <a:cubicBezTo>
                    <a:pt x="16070" y="231"/>
                    <a:pt x="13791" y="0"/>
                    <a:pt x="11061" y="0"/>
                  </a:cubicBezTo>
                  <a:close/>
                </a:path>
              </a:pathLst>
            </a:custGeom>
            <a:solidFill>
              <a:srgbClr val="DA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3419750" y="3537550"/>
              <a:ext cx="432825" cy="253300"/>
            </a:xfrm>
            <a:custGeom>
              <a:avLst/>
              <a:gdLst/>
              <a:ahLst/>
              <a:cxnLst/>
              <a:rect l="l" t="t" r="r" b="b"/>
              <a:pathLst>
                <a:path w="17313" h="10132" extrusionOk="0">
                  <a:moveTo>
                    <a:pt x="8622" y="1"/>
                  </a:moveTo>
                  <a:cubicBezTo>
                    <a:pt x="7944" y="1"/>
                    <a:pt x="7383" y="545"/>
                    <a:pt x="7383" y="545"/>
                  </a:cubicBezTo>
                  <a:cubicBezTo>
                    <a:pt x="7060" y="358"/>
                    <a:pt x="6765" y="288"/>
                    <a:pt x="6505" y="288"/>
                  </a:cubicBezTo>
                  <a:cubicBezTo>
                    <a:pt x="5722" y="288"/>
                    <a:pt x="5252" y="926"/>
                    <a:pt x="5252" y="926"/>
                  </a:cubicBezTo>
                  <a:cubicBezTo>
                    <a:pt x="4973" y="840"/>
                    <a:pt x="4732" y="804"/>
                    <a:pt x="4523" y="804"/>
                  </a:cubicBezTo>
                  <a:cubicBezTo>
                    <a:pt x="3426" y="804"/>
                    <a:pt x="3216" y="1795"/>
                    <a:pt x="3216" y="1795"/>
                  </a:cubicBezTo>
                  <a:cubicBezTo>
                    <a:pt x="3086" y="1763"/>
                    <a:pt x="2967" y="1749"/>
                    <a:pt x="2858" y="1749"/>
                  </a:cubicBezTo>
                  <a:cubicBezTo>
                    <a:pt x="1870" y="1749"/>
                    <a:pt x="1668" y="2926"/>
                    <a:pt x="1668" y="2926"/>
                  </a:cubicBezTo>
                  <a:cubicBezTo>
                    <a:pt x="287" y="3379"/>
                    <a:pt x="1001" y="4343"/>
                    <a:pt x="1001" y="4343"/>
                  </a:cubicBezTo>
                  <a:cubicBezTo>
                    <a:pt x="1" y="5105"/>
                    <a:pt x="918" y="5641"/>
                    <a:pt x="894" y="5653"/>
                  </a:cubicBezTo>
                  <a:cubicBezTo>
                    <a:pt x="501" y="6951"/>
                    <a:pt x="1632" y="7117"/>
                    <a:pt x="1632" y="7117"/>
                  </a:cubicBezTo>
                  <a:cubicBezTo>
                    <a:pt x="1749" y="8268"/>
                    <a:pt x="2746" y="8372"/>
                    <a:pt x="3102" y="8372"/>
                  </a:cubicBezTo>
                  <a:cubicBezTo>
                    <a:pt x="3180" y="8372"/>
                    <a:pt x="3228" y="8367"/>
                    <a:pt x="3228" y="8367"/>
                  </a:cubicBezTo>
                  <a:cubicBezTo>
                    <a:pt x="3334" y="9193"/>
                    <a:pt x="4033" y="9359"/>
                    <a:pt x="4577" y="9359"/>
                  </a:cubicBezTo>
                  <a:cubicBezTo>
                    <a:pt x="4943" y="9359"/>
                    <a:pt x="5240" y="9284"/>
                    <a:pt x="5240" y="9284"/>
                  </a:cubicBezTo>
                  <a:cubicBezTo>
                    <a:pt x="5534" y="9726"/>
                    <a:pt x="5992" y="9850"/>
                    <a:pt x="6411" y="9850"/>
                  </a:cubicBezTo>
                  <a:cubicBezTo>
                    <a:pt x="6940" y="9850"/>
                    <a:pt x="7407" y="9653"/>
                    <a:pt x="7407" y="9653"/>
                  </a:cubicBezTo>
                  <a:cubicBezTo>
                    <a:pt x="7836" y="10013"/>
                    <a:pt x="8266" y="10132"/>
                    <a:pt x="8645" y="10132"/>
                  </a:cubicBezTo>
                  <a:cubicBezTo>
                    <a:pt x="9369" y="10132"/>
                    <a:pt x="9907" y="9701"/>
                    <a:pt x="9907" y="9701"/>
                  </a:cubicBezTo>
                  <a:cubicBezTo>
                    <a:pt x="10197" y="9889"/>
                    <a:pt x="10483" y="9960"/>
                    <a:pt x="10750" y="9960"/>
                  </a:cubicBezTo>
                  <a:cubicBezTo>
                    <a:pt x="11598" y="9960"/>
                    <a:pt x="12252" y="9237"/>
                    <a:pt x="12252" y="9237"/>
                  </a:cubicBezTo>
                  <a:cubicBezTo>
                    <a:pt x="12504" y="9329"/>
                    <a:pt x="12725" y="9368"/>
                    <a:pt x="12921" y="9368"/>
                  </a:cubicBezTo>
                  <a:cubicBezTo>
                    <a:pt x="13958" y="9368"/>
                    <a:pt x="14253" y="8272"/>
                    <a:pt x="14253" y="8272"/>
                  </a:cubicBezTo>
                  <a:cubicBezTo>
                    <a:pt x="14404" y="8306"/>
                    <a:pt x="14538" y="8321"/>
                    <a:pt x="14658" y="8321"/>
                  </a:cubicBezTo>
                  <a:cubicBezTo>
                    <a:pt x="15713" y="8321"/>
                    <a:pt x="15646" y="7141"/>
                    <a:pt x="15646" y="7141"/>
                  </a:cubicBezTo>
                  <a:cubicBezTo>
                    <a:pt x="17146" y="6974"/>
                    <a:pt x="16479" y="5843"/>
                    <a:pt x="16479" y="5843"/>
                  </a:cubicBezTo>
                  <a:cubicBezTo>
                    <a:pt x="17313" y="5248"/>
                    <a:pt x="16479" y="4510"/>
                    <a:pt x="16479" y="4510"/>
                  </a:cubicBezTo>
                  <a:cubicBezTo>
                    <a:pt x="17098" y="3129"/>
                    <a:pt x="15646" y="2962"/>
                    <a:pt x="15646" y="2962"/>
                  </a:cubicBezTo>
                  <a:cubicBezTo>
                    <a:pt x="15801" y="1712"/>
                    <a:pt x="14134" y="1664"/>
                    <a:pt x="14134" y="1664"/>
                  </a:cubicBezTo>
                  <a:cubicBezTo>
                    <a:pt x="13866" y="1043"/>
                    <a:pt x="13278" y="903"/>
                    <a:pt x="12803" y="903"/>
                  </a:cubicBezTo>
                  <a:cubicBezTo>
                    <a:pt x="12412" y="903"/>
                    <a:pt x="12098" y="997"/>
                    <a:pt x="12098" y="997"/>
                  </a:cubicBezTo>
                  <a:cubicBezTo>
                    <a:pt x="11770" y="414"/>
                    <a:pt x="11203" y="258"/>
                    <a:pt x="10693" y="258"/>
                  </a:cubicBezTo>
                  <a:cubicBezTo>
                    <a:pt x="10109" y="258"/>
                    <a:pt x="9597" y="462"/>
                    <a:pt x="9597" y="462"/>
                  </a:cubicBezTo>
                  <a:cubicBezTo>
                    <a:pt x="9276" y="118"/>
                    <a:pt x="8936" y="1"/>
                    <a:pt x="8622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3467100" y="3574525"/>
              <a:ext cx="315525" cy="174325"/>
            </a:xfrm>
            <a:custGeom>
              <a:avLst/>
              <a:gdLst/>
              <a:ahLst/>
              <a:cxnLst/>
              <a:rect l="l" t="t" r="r" b="b"/>
              <a:pathLst>
                <a:path w="12621" h="6973" extrusionOk="0">
                  <a:moveTo>
                    <a:pt x="7411" y="0"/>
                  </a:moveTo>
                  <a:cubicBezTo>
                    <a:pt x="6093" y="0"/>
                    <a:pt x="4696" y="307"/>
                    <a:pt x="3667" y="709"/>
                  </a:cubicBezTo>
                  <a:cubicBezTo>
                    <a:pt x="1167" y="1662"/>
                    <a:pt x="0" y="5126"/>
                    <a:pt x="4596" y="6579"/>
                  </a:cubicBezTo>
                  <a:cubicBezTo>
                    <a:pt x="5461" y="6859"/>
                    <a:pt x="6288" y="6973"/>
                    <a:pt x="7060" y="6973"/>
                  </a:cubicBezTo>
                  <a:cubicBezTo>
                    <a:pt x="9796" y="6973"/>
                    <a:pt x="11846" y="5547"/>
                    <a:pt x="12478" y="5055"/>
                  </a:cubicBezTo>
                  <a:cubicBezTo>
                    <a:pt x="12597" y="4948"/>
                    <a:pt x="12621" y="4781"/>
                    <a:pt x="12513" y="4674"/>
                  </a:cubicBezTo>
                  <a:lnTo>
                    <a:pt x="12323" y="4471"/>
                  </a:lnTo>
                  <a:cubicBezTo>
                    <a:pt x="12266" y="4415"/>
                    <a:pt x="12201" y="4387"/>
                    <a:pt x="12135" y="4387"/>
                  </a:cubicBezTo>
                  <a:cubicBezTo>
                    <a:pt x="12090" y="4387"/>
                    <a:pt x="12045" y="4400"/>
                    <a:pt x="12002" y="4424"/>
                  </a:cubicBezTo>
                  <a:cubicBezTo>
                    <a:pt x="9953" y="5602"/>
                    <a:pt x="8205" y="6004"/>
                    <a:pt x="6779" y="6004"/>
                  </a:cubicBezTo>
                  <a:cubicBezTo>
                    <a:pt x="6116" y="6004"/>
                    <a:pt x="5522" y="5917"/>
                    <a:pt x="5001" y="5781"/>
                  </a:cubicBezTo>
                  <a:cubicBezTo>
                    <a:pt x="1500" y="4876"/>
                    <a:pt x="2346" y="2257"/>
                    <a:pt x="3786" y="1400"/>
                  </a:cubicBezTo>
                  <a:cubicBezTo>
                    <a:pt x="4659" y="895"/>
                    <a:pt x="5801" y="670"/>
                    <a:pt x="6900" y="670"/>
                  </a:cubicBezTo>
                  <a:cubicBezTo>
                    <a:pt x="8757" y="670"/>
                    <a:pt x="10492" y="1311"/>
                    <a:pt x="10597" y="2328"/>
                  </a:cubicBezTo>
                  <a:cubicBezTo>
                    <a:pt x="10746" y="3845"/>
                    <a:pt x="9153" y="4457"/>
                    <a:pt x="7722" y="4457"/>
                  </a:cubicBezTo>
                  <a:cubicBezTo>
                    <a:pt x="6637" y="4457"/>
                    <a:pt x="5644" y="4106"/>
                    <a:pt x="5572" y="3531"/>
                  </a:cubicBezTo>
                  <a:cubicBezTo>
                    <a:pt x="5441" y="2495"/>
                    <a:pt x="6334" y="2197"/>
                    <a:pt x="6763" y="2102"/>
                  </a:cubicBezTo>
                  <a:cubicBezTo>
                    <a:pt x="6906" y="2078"/>
                    <a:pt x="6989" y="1971"/>
                    <a:pt x="6977" y="1840"/>
                  </a:cubicBezTo>
                  <a:cubicBezTo>
                    <a:pt x="6966" y="1717"/>
                    <a:pt x="6870" y="1625"/>
                    <a:pt x="6749" y="1625"/>
                  </a:cubicBezTo>
                  <a:cubicBezTo>
                    <a:pt x="6742" y="1625"/>
                    <a:pt x="6734" y="1625"/>
                    <a:pt x="6727" y="1626"/>
                  </a:cubicBezTo>
                  <a:cubicBezTo>
                    <a:pt x="6132" y="1638"/>
                    <a:pt x="4643" y="1840"/>
                    <a:pt x="4739" y="3471"/>
                  </a:cubicBezTo>
                  <a:cubicBezTo>
                    <a:pt x="4805" y="4410"/>
                    <a:pt x="6286" y="4952"/>
                    <a:pt x="7823" y="4952"/>
                  </a:cubicBezTo>
                  <a:cubicBezTo>
                    <a:pt x="9618" y="4952"/>
                    <a:pt x="11488" y="4213"/>
                    <a:pt x="11263" y="2507"/>
                  </a:cubicBezTo>
                  <a:cubicBezTo>
                    <a:pt x="11018" y="629"/>
                    <a:pt x="9296" y="0"/>
                    <a:pt x="7411" y="0"/>
                  </a:cubicBezTo>
                  <a:close/>
                </a:path>
              </a:pathLst>
            </a:custGeom>
            <a:solidFill>
              <a:srgbClr val="CF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3547450" y="2547250"/>
              <a:ext cx="306025" cy="509375"/>
            </a:xfrm>
            <a:custGeom>
              <a:avLst/>
              <a:gdLst/>
              <a:ahLst/>
              <a:cxnLst/>
              <a:rect l="l" t="t" r="r" b="b"/>
              <a:pathLst>
                <a:path w="12241" h="20375" extrusionOk="0">
                  <a:moveTo>
                    <a:pt x="3114" y="0"/>
                  </a:moveTo>
                  <a:cubicBezTo>
                    <a:pt x="2295" y="0"/>
                    <a:pt x="1666" y="9"/>
                    <a:pt x="1382" y="9"/>
                  </a:cubicBezTo>
                  <a:cubicBezTo>
                    <a:pt x="1" y="9"/>
                    <a:pt x="596" y="18964"/>
                    <a:pt x="596" y="18964"/>
                  </a:cubicBezTo>
                  <a:cubicBezTo>
                    <a:pt x="596" y="20075"/>
                    <a:pt x="2987" y="20374"/>
                    <a:pt x="5577" y="20374"/>
                  </a:cubicBezTo>
                  <a:cubicBezTo>
                    <a:pt x="6262" y="20374"/>
                    <a:pt x="6961" y="20354"/>
                    <a:pt x="7633" y="20321"/>
                  </a:cubicBezTo>
                  <a:cubicBezTo>
                    <a:pt x="9954" y="20202"/>
                    <a:pt x="11966" y="19964"/>
                    <a:pt x="11966" y="19964"/>
                  </a:cubicBezTo>
                  <a:cubicBezTo>
                    <a:pt x="11966" y="19964"/>
                    <a:pt x="11966" y="2998"/>
                    <a:pt x="12157" y="1402"/>
                  </a:cubicBezTo>
                  <a:cubicBezTo>
                    <a:pt x="12240" y="664"/>
                    <a:pt x="10204" y="319"/>
                    <a:pt x="7871" y="140"/>
                  </a:cubicBezTo>
                  <a:cubicBezTo>
                    <a:pt x="6222" y="23"/>
                    <a:pt x="4425" y="0"/>
                    <a:pt x="3114" y="0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3738250" y="2550750"/>
              <a:ext cx="115225" cy="504550"/>
            </a:xfrm>
            <a:custGeom>
              <a:avLst/>
              <a:gdLst/>
              <a:ahLst/>
              <a:cxnLst/>
              <a:rect l="l" t="t" r="r" b="b"/>
              <a:pathLst>
                <a:path w="4609" h="20182" extrusionOk="0">
                  <a:moveTo>
                    <a:pt x="239" y="0"/>
                  </a:moveTo>
                  <a:cubicBezTo>
                    <a:pt x="465" y="4572"/>
                    <a:pt x="965" y="13347"/>
                    <a:pt x="48" y="19824"/>
                  </a:cubicBezTo>
                  <a:lnTo>
                    <a:pt x="1" y="20181"/>
                  </a:lnTo>
                  <a:cubicBezTo>
                    <a:pt x="2322" y="20062"/>
                    <a:pt x="4334" y="19824"/>
                    <a:pt x="4334" y="19824"/>
                  </a:cubicBezTo>
                  <a:cubicBezTo>
                    <a:pt x="4334" y="19824"/>
                    <a:pt x="4334" y="2858"/>
                    <a:pt x="4525" y="1262"/>
                  </a:cubicBezTo>
                  <a:cubicBezTo>
                    <a:pt x="4608" y="524"/>
                    <a:pt x="2572" y="179"/>
                    <a:pt x="2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3706100" y="2652250"/>
              <a:ext cx="13125" cy="474475"/>
            </a:xfrm>
            <a:custGeom>
              <a:avLst/>
              <a:gdLst/>
              <a:ahLst/>
              <a:cxnLst/>
              <a:rect l="l" t="t" r="r" b="b"/>
              <a:pathLst>
                <a:path w="525" h="18979" extrusionOk="0">
                  <a:moveTo>
                    <a:pt x="227" y="0"/>
                  </a:moveTo>
                  <a:cubicBezTo>
                    <a:pt x="108" y="0"/>
                    <a:pt x="1" y="226"/>
                    <a:pt x="1" y="512"/>
                  </a:cubicBezTo>
                  <a:lnTo>
                    <a:pt x="1" y="18479"/>
                  </a:lnTo>
                  <a:cubicBezTo>
                    <a:pt x="1" y="18598"/>
                    <a:pt x="25" y="18717"/>
                    <a:pt x="60" y="18788"/>
                  </a:cubicBezTo>
                  <a:cubicBezTo>
                    <a:pt x="111" y="18920"/>
                    <a:pt x="176" y="18979"/>
                    <a:pt x="237" y="18979"/>
                  </a:cubicBezTo>
                  <a:cubicBezTo>
                    <a:pt x="349" y="18979"/>
                    <a:pt x="453" y="18785"/>
                    <a:pt x="453" y="18479"/>
                  </a:cubicBezTo>
                  <a:lnTo>
                    <a:pt x="525" y="512"/>
                  </a:lnTo>
                  <a:cubicBezTo>
                    <a:pt x="525" y="226"/>
                    <a:pt x="417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3783500" y="2595100"/>
              <a:ext cx="13125" cy="474300"/>
            </a:xfrm>
            <a:custGeom>
              <a:avLst/>
              <a:gdLst/>
              <a:ahLst/>
              <a:cxnLst/>
              <a:rect l="l" t="t" r="r" b="b"/>
              <a:pathLst>
                <a:path w="525" h="18972" extrusionOk="0">
                  <a:moveTo>
                    <a:pt x="227" y="0"/>
                  </a:moveTo>
                  <a:cubicBezTo>
                    <a:pt x="108" y="0"/>
                    <a:pt x="0" y="226"/>
                    <a:pt x="0" y="500"/>
                  </a:cubicBezTo>
                  <a:lnTo>
                    <a:pt x="0" y="18467"/>
                  </a:lnTo>
                  <a:cubicBezTo>
                    <a:pt x="0" y="18586"/>
                    <a:pt x="24" y="18705"/>
                    <a:pt x="60" y="18776"/>
                  </a:cubicBezTo>
                  <a:cubicBezTo>
                    <a:pt x="111" y="18912"/>
                    <a:pt x="175" y="18972"/>
                    <a:pt x="237" y="18972"/>
                  </a:cubicBezTo>
                  <a:cubicBezTo>
                    <a:pt x="349" y="18972"/>
                    <a:pt x="453" y="18774"/>
                    <a:pt x="453" y="18467"/>
                  </a:cubicBezTo>
                  <a:lnTo>
                    <a:pt x="524" y="500"/>
                  </a:lnTo>
                  <a:cubicBezTo>
                    <a:pt x="524" y="226"/>
                    <a:pt x="417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3808500" y="2662350"/>
              <a:ext cx="13125" cy="474400"/>
            </a:xfrm>
            <a:custGeom>
              <a:avLst/>
              <a:gdLst/>
              <a:ahLst/>
              <a:cxnLst/>
              <a:rect l="l" t="t" r="r" b="b"/>
              <a:pathLst>
                <a:path w="525" h="18976" extrusionOk="0">
                  <a:moveTo>
                    <a:pt x="227" y="1"/>
                  </a:moveTo>
                  <a:cubicBezTo>
                    <a:pt x="108" y="1"/>
                    <a:pt x="0" y="227"/>
                    <a:pt x="0" y="513"/>
                  </a:cubicBezTo>
                  <a:lnTo>
                    <a:pt x="0" y="18468"/>
                  </a:lnTo>
                  <a:cubicBezTo>
                    <a:pt x="0" y="18587"/>
                    <a:pt x="12" y="18706"/>
                    <a:pt x="60" y="18789"/>
                  </a:cubicBezTo>
                  <a:cubicBezTo>
                    <a:pt x="106" y="18918"/>
                    <a:pt x="168" y="18976"/>
                    <a:pt x="229" y="18976"/>
                  </a:cubicBezTo>
                  <a:cubicBezTo>
                    <a:pt x="342" y="18976"/>
                    <a:pt x="453" y="18777"/>
                    <a:pt x="453" y="18468"/>
                  </a:cubicBezTo>
                  <a:lnTo>
                    <a:pt x="524" y="513"/>
                  </a:lnTo>
                  <a:cubicBezTo>
                    <a:pt x="524" y="227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3370350" y="2559625"/>
              <a:ext cx="303125" cy="509400"/>
            </a:xfrm>
            <a:custGeom>
              <a:avLst/>
              <a:gdLst/>
              <a:ahLst/>
              <a:cxnLst/>
              <a:rect l="l" t="t" r="r" b="b"/>
              <a:pathLst>
                <a:path w="12125" h="20376" extrusionOk="0">
                  <a:moveTo>
                    <a:pt x="2500" y="1"/>
                  </a:moveTo>
                  <a:cubicBezTo>
                    <a:pt x="2019" y="1"/>
                    <a:pt x="1629" y="3"/>
                    <a:pt x="1370" y="3"/>
                  </a:cubicBezTo>
                  <a:cubicBezTo>
                    <a:pt x="1301" y="3"/>
                    <a:pt x="1241" y="3"/>
                    <a:pt x="1191" y="2"/>
                  </a:cubicBezTo>
                  <a:cubicBezTo>
                    <a:pt x="929" y="2"/>
                    <a:pt x="739" y="645"/>
                    <a:pt x="608" y="1705"/>
                  </a:cubicBezTo>
                  <a:cubicBezTo>
                    <a:pt x="0" y="6360"/>
                    <a:pt x="393" y="18969"/>
                    <a:pt x="393" y="18969"/>
                  </a:cubicBezTo>
                  <a:cubicBezTo>
                    <a:pt x="393" y="20077"/>
                    <a:pt x="2821" y="20376"/>
                    <a:pt x="5435" y="20376"/>
                  </a:cubicBezTo>
                  <a:cubicBezTo>
                    <a:pt x="7203" y="20376"/>
                    <a:pt x="9055" y="20239"/>
                    <a:pt x="10299" y="20124"/>
                  </a:cubicBezTo>
                  <a:cubicBezTo>
                    <a:pt x="11192" y="20052"/>
                    <a:pt x="11764" y="19981"/>
                    <a:pt x="11764" y="19981"/>
                  </a:cubicBezTo>
                  <a:cubicBezTo>
                    <a:pt x="11764" y="19981"/>
                    <a:pt x="11764" y="3015"/>
                    <a:pt x="11966" y="1419"/>
                  </a:cubicBezTo>
                  <a:cubicBezTo>
                    <a:pt x="12125" y="92"/>
                    <a:pt x="5524" y="1"/>
                    <a:pt x="2500" y="1"/>
                  </a:cubicBezTo>
                  <a:close/>
                </a:path>
              </a:pathLst>
            </a:custGeom>
            <a:solidFill>
              <a:srgbClr val="404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3385825" y="2559800"/>
              <a:ext cx="287550" cy="502925"/>
            </a:xfrm>
            <a:custGeom>
              <a:avLst/>
              <a:gdLst/>
              <a:ahLst/>
              <a:cxnLst/>
              <a:rect l="l" t="t" r="r" b="b"/>
              <a:pathLst>
                <a:path w="11502" h="20117" extrusionOk="0">
                  <a:moveTo>
                    <a:pt x="2167" y="0"/>
                  </a:moveTo>
                  <a:cubicBezTo>
                    <a:pt x="1421" y="0"/>
                    <a:pt x="850" y="7"/>
                    <a:pt x="584" y="7"/>
                  </a:cubicBezTo>
                  <a:cubicBezTo>
                    <a:pt x="334" y="7"/>
                    <a:pt x="132" y="650"/>
                    <a:pt x="1" y="1710"/>
                  </a:cubicBezTo>
                  <a:cubicBezTo>
                    <a:pt x="141" y="1706"/>
                    <a:pt x="345" y="1703"/>
                    <a:pt x="599" y="1703"/>
                  </a:cubicBezTo>
                  <a:cubicBezTo>
                    <a:pt x="2738" y="1703"/>
                    <a:pt x="8371" y="1943"/>
                    <a:pt x="8371" y="4210"/>
                  </a:cubicBezTo>
                  <a:cubicBezTo>
                    <a:pt x="8371" y="6996"/>
                    <a:pt x="7775" y="17771"/>
                    <a:pt x="7775" y="17771"/>
                  </a:cubicBezTo>
                  <a:cubicBezTo>
                    <a:pt x="7775" y="17771"/>
                    <a:pt x="8609" y="19105"/>
                    <a:pt x="9680" y="20117"/>
                  </a:cubicBezTo>
                  <a:cubicBezTo>
                    <a:pt x="10573" y="20045"/>
                    <a:pt x="11145" y="19974"/>
                    <a:pt x="11145" y="19974"/>
                  </a:cubicBezTo>
                  <a:cubicBezTo>
                    <a:pt x="11145" y="19974"/>
                    <a:pt x="11145" y="3008"/>
                    <a:pt x="11347" y="1412"/>
                  </a:cubicBezTo>
                  <a:cubicBezTo>
                    <a:pt x="11501" y="124"/>
                    <a:pt x="5293" y="0"/>
                    <a:pt x="2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3419475" y="2590325"/>
              <a:ext cx="12800" cy="474200"/>
            </a:xfrm>
            <a:custGeom>
              <a:avLst/>
              <a:gdLst/>
              <a:ahLst/>
              <a:cxnLst/>
              <a:rect l="l" t="t" r="r" b="b"/>
              <a:pathLst>
                <a:path w="512" h="18968" extrusionOk="0">
                  <a:moveTo>
                    <a:pt x="214" y="1"/>
                  </a:moveTo>
                  <a:cubicBezTo>
                    <a:pt x="95" y="1"/>
                    <a:pt x="0" y="215"/>
                    <a:pt x="0" y="501"/>
                  </a:cubicBezTo>
                  <a:lnTo>
                    <a:pt x="0" y="18467"/>
                  </a:lnTo>
                  <a:cubicBezTo>
                    <a:pt x="0" y="18586"/>
                    <a:pt x="24" y="18693"/>
                    <a:pt x="60" y="18777"/>
                  </a:cubicBezTo>
                  <a:cubicBezTo>
                    <a:pt x="106" y="18908"/>
                    <a:pt x="168" y="18967"/>
                    <a:pt x="228" y="18967"/>
                  </a:cubicBezTo>
                  <a:cubicBezTo>
                    <a:pt x="337" y="18967"/>
                    <a:pt x="441" y="18774"/>
                    <a:pt x="441" y="18467"/>
                  </a:cubicBezTo>
                  <a:lnTo>
                    <a:pt x="512" y="501"/>
                  </a:lnTo>
                  <a:cubicBezTo>
                    <a:pt x="512" y="215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3452200" y="2694800"/>
              <a:ext cx="12825" cy="474325"/>
            </a:xfrm>
            <a:custGeom>
              <a:avLst/>
              <a:gdLst/>
              <a:ahLst/>
              <a:cxnLst/>
              <a:rect l="l" t="t" r="r" b="b"/>
              <a:pathLst>
                <a:path w="513" h="18973" extrusionOk="0">
                  <a:moveTo>
                    <a:pt x="215" y="1"/>
                  </a:moveTo>
                  <a:cubicBezTo>
                    <a:pt x="96" y="1"/>
                    <a:pt x="1" y="227"/>
                    <a:pt x="1" y="501"/>
                  </a:cubicBezTo>
                  <a:lnTo>
                    <a:pt x="1" y="18467"/>
                  </a:lnTo>
                  <a:cubicBezTo>
                    <a:pt x="1" y="18586"/>
                    <a:pt x="13" y="18705"/>
                    <a:pt x="60" y="18777"/>
                  </a:cubicBezTo>
                  <a:cubicBezTo>
                    <a:pt x="107" y="18912"/>
                    <a:pt x="168" y="18972"/>
                    <a:pt x="228" y="18972"/>
                  </a:cubicBezTo>
                  <a:cubicBezTo>
                    <a:pt x="337" y="18972"/>
                    <a:pt x="441" y="18774"/>
                    <a:pt x="441" y="18467"/>
                  </a:cubicBezTo>
                  <a:lnTo>
                    <a:pt x="513" y="501"/>
                  </a:lnTo>
                  <a:cubicBezTo>
                    <a:pt x="513" y="227"/>
                    <a:pt x="406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3531675" y="2602525"/>
              <a:ext cx="13125" cy="474325"/>
            </a:xfrm>
            <a:custGeom>
              <a:avLst/>
              <a:gdLst/>
              <a:ahLst/>
              <a:cxnLst/>
              <a:rect l="l" t="t" r="r" b="b"/>
              <a:pathLst>
                <a:path w="525" h="18973" extrusionOk="0">
                  <a:moveTo>
                    <a:pt x="227" y="1"/>
                  </a:moveTo>
                  <a:cubicBezTo>
                    <a:pt x="108" y="1"/>
                    <a:pt x="1" y="227"/>
                    <a:pt x="1" y="501"/>
                  </a:cubicBezTo>
                  <a:lnTo>
                    <a:pt x="1" y="18467"/>
                  </a:lnTo>
                  <a:cubicBezTo>
                    <a:pt x="1" y="18586"/>
                    <a:pt x="13" y="18706"/>
                    <a:pt x="60" y="18777"/>
                  </a:cubicBezTo>
                  <a:cubicBezTo>
                    <a:pt x="107" y="18912"/>
                    <a:pt x="170" y="18973"/>
                    <a:pt x="232" y="18973"/>
                  </a:cubicBezTo>
                  <a:cubicBezTo>
                    <a:pt x="344" y="18973"/>
                    <a:pt x="453" y="18774"/>
                    <a:pt x="453" y="18467"/>
                  </a:cubicBezTo>
                  <a:lnTo>
                    <a:pt x="525" y="501"/>
                  </a:lnTo>
                  <a:cubicBezTo>
                    <a:pt x="525" y="227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606400" y="2615025"/>
              <a:ext cx="13100" cy="474500"/>
            </a:xfrm>
            <a:custGeom>
              <a:avLst/>
              <a:gdLst/>
              <a:ahLst/>
              <a:cxnLst/>
              <a:rect l="l" t="t" r="r" b="b"/>
              <a:pathLst>
                <a:path w="524" h="18980" extrusionOk="0">
                  <a:moveTo>
                    <a:pt x="226" y="1"/>
                  </a:moveTo>
                  <a:cubicBezTo>
                    <a:pt x="107" y="1"/>
                    <a:pt x="0" y="227"/>
                    <a:pt x="0" y="513"/>
                  </a:cubicBezTo>
                  <a:lnTo>
                    <a:pt x="0" y="18479"/>
                  </a:lnTo>
                  <a:cubicBezTo>
                    <a:pt x="0" y="18598"/>
                    <a:pt x="24" y="18694"/>
                    <a:pt x="60" y="18789"/>
                  </a:cubicBezTo>
                  <a:cubicBezTo>
                    <a:pt x="106" y="18920"/>
                    <a:pt x="169" y="18979"/>
                    <a:pt x="232" y="18979"/>
                  </a:cubicBezTo>
                  <a:cubicBezTo>
                    <a:pt x="344" y="18979"/>
                    <a:pt x="453" y="18786"/>
                    <a:pt x="453" y="18479"/>
                  </a:cubicBezTo>
                  <a:lnTo>
                    <a:pt x="524" y="513"/>
                  </a:lnTo>
                  <a:cubicBezTo>
                    <a:pt x="524" y="227"/>
                    <a:pt x="417" y="1"/>
                    <a:pt x="29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768025" y="2440900"/>
              <a:ext cx="1851150" cy="77425"/>
            </a:xfrm>
            <a:custGeom>
              <a:avLst/>
              <a:gdLst/>
              <a:ahLst/>
              <a:cxnLst/>
              <a:rect l="l" t="t" r="r" b="b"/>
              <a:pathLst>
                <a:path w="74046" h="3097" extrusionOk="0">
                  <a:moveTo>
                    <a:pt x="703" y="1"/>
                  </a:moveTo>
                  <a:cubicBezTo>
                    <a:pt x="310" y="1"/>
                    <a:pt x="0" y="322"/>
                    <a:pt x="12" y="703"/>
                  </a:cubicBezTo>
                  <a:cubicBezTo>
                    <a:pt x="12" y="763"/>
                    <a:pt x="12" y="822"/>
                    <a:pt x="24" y="870"/>
                  </a:cubicBezTo>
                  <a:cubicBezTo>
                    <a:pt x="107" y="1168"/>
                    <a:pt x="357" y="1370"/>
                    <a:pt x="667" y="1394"/>
                  </a:cubicBezTo>
                  <a:lnTo>
                    <a:pt x="44339" y="2418"/>
                  </a:lnTo>
                  <a:lnTo>
                    <a:pt x="44375" y="2418"/>
                  </a:lnTo>
                  <a:lnTo>
                    <a:pt x="68187" y="2977"/>
                  </a:lnTo>
                  <a:lnTo>
                    <a:pt x="68211" y="2977"/>
                  </a:lnTo>
                  <a:lnTo>
                    <a:pt x="73164" y="3096"/>
                  </a:lnTo>
                  <a:cubicBezTo>
                    <a:pt x="73569" y="3096"/>
                    <a:pt x="73902" y="2787"/>
                    <a:pt x="73938" y="2382"/>
                  </a:cubicBezTo>
                  <a:lnTo>
                    <a:pt x="73986" y="1584"/>
                  </a:lnTo>
                  <a:lnTo>
                    <a:pt x="74009" y="977"/>
                  </a:lnTo>
                  <a:cubicBezTo>
                    <a:pt x="74045" y="537"/>
                    <a:pt x="73688" y="179"/>
                    <a:pt x="73283" y="156"/>
                  </a:cubicBezTo>
                  <a:lnTo>
                    <a:pt x="68390" y="144"/>
                  </a:lnTo>
                  <a:lnTo>
                    <a:pt x="68330" y="144"/>
                  </a:lnTo>
                  <a:lnTo>
                    <a:pt x="44530" y="96"/>
                  </a:lnTo>
                  <a:lnTo>
                    <a:pt x="44470" y="9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768325" y="2463225"/>
              <a:ext cx="1848750" cy="56000"/>
            </a:xfrm>
            <a:custGeom>
              <a:avLst/>
              <a:gdLst/>
              <a:ahLst/>
              <a:cxnLst/>
              <a:rect l="l" t="t" r="r" b="b"/>
              <a:pathLst>
                <a:path w="73950" h="2240" extrusionOk="0">
                  <a:moveTo>
                    <a:pt x="0" y="1"/>
                  </a:moveTo>
                  <a:cubicBezTo>
                    <a:pt x="72" y="298"/>
                    <a:pt x="334" y="513"/>
                    <a:pt x="643" y="525"/>
                  </a:cubicBezTo>
                  <a:lnTo>
                    <a:pt x="44303" y="1549"/>
                  </a:lnTo>
                  <a:lnTo>
                    <a:pt x="44351" y="1549"/>
                  </a:lnTo>
                  <a:cubicBezTo>
                    <a:pt x="44387" y="1608"/>
                    <a:pt x="44446" y="1656"/>
                    <a:pt x="44518" y="1656"/>
                  </a:cubicBezTo>
                  <a:lnTo>
                    <a:pt x="67997" y="2239"/>
                  </a:lnTo>
                  <a:cubicBezTo>
                    <a:pt x="68080" y="2239"/>
                    <a:pt x="68152" y="2180"/>
                    <a:pt x="68175" y="2108"/>
                  </a:cubicBezTo>
                  <a:lnTo>
                    <a:pt x="73140" y="2227"/>
                  </a:lnTo>
                  <a:cubicBezTo>
                    <a:pt x="73533" y="2227"/>
                    <a:pt x="73878" y="1906"/>
                    <a:pt x="73914" y="1513"/>
                  </a:cubicBezTo>
                  <a:lnTo>
                    <a:pt x="73950" y="703"/>
                  </a:lnTo>
                  <a:lnTo>
                    <a:pt x="68259" y="644"/>
                  </a:lnTo>
                  <a:lnTo>
                    <a:pt x="44387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876800" y="2440025"/>
              <a:ext cx="598900" cy="78900"/>
            </a:xfrm>
            <a:custGeom>
              <a:avLst/>
              <a:gdLst/>
              <a:ahLst/>
              <a:cxnLst/>
              <a:rect l="l" t="t" r="r" b="b"/>
              <a:pathLst>
                <a:path w="23956" h="3156" extrusionOk="0">
                  <a:moveTo>
                    <a:pt x="286" y="0"/>
                  </a:moveTo>
                  <a:cubicBezTo>
                    <a:pt x="179" y="0"/>
                    <a:pt x="107" y="71"/>
                    <a:pt x="83" y="179"/>
                  </a:cubicBezTo>
                  <a:lnTo>
                    <a:pt x="48" y="1345"/>
                  </a:lnTo>
                  <a:lnTo>
                    <a:pt x="0" y="2381"/>
                  </a:lnTo>
                  <a:cubicBezTo>
                    <a:pt x="0" y="2405"/>
                    <a:pt x="12" y="2441"/>
                    <a:pt x="24" y="2465"/>
                  </a:cubicBezTo>
                  <a:cubicBezTo>
                    <a:pt x="60" y="2524"/>
                    <a:pt x="119" y="2572"/>
                    <a:pt x="191" y="2572"/>
                  </a:cubicBezTo>
                  <a:lnTo>
                    <a:pt x="23682" y="3155"/>
                  </a:lnTo>
                  <a:cubicBezTo>
                    <a:pt x="23753" y="3155"/>
                    <a:pt x="23824" y="3096"/>
                    <a:pt x="23860" y="3012"/>
                  </a:cubicBezTo>
                  <a:cubicBezTo>
                    <a:pt x="23872" y="3000"/>
                    <a:pt x="23872" y="2988"/>
                    <a:pt x="23872" y="2977"/>
                  </a:cubicBezTo>
                  <a:lnTo>
                    <a:pt x="23920" y="1572"/>
                  </a:lnTo>
                  <a:lnTo>
                    <a:pt x="23955" y="298"/>
                  </a:lnTo>
                  <a:cubicBezTo>
                    <a:pt x="23955" y="262"/>
                    <a:pt x="23955" y="238"/>
                    <a:pt x="23943" y="214"/>
                  </a:cubicBezTo>
                  <a:cubicBezTo>
                    <a:pt x="23920" y="143"/>
                    <a:pt x="23836" y="95"/>
                    <a:pt x="23765" y="95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4876800" y="2473650"/>
              <a:ext cx="598000" cy="45275"/>
            </a:xfrm>
            <a:custGeom>
              <a:avLst/>
              <a:gdLst/>
              <a:ahLst/>
              <a:cxnLst/>
              <a:rect l="l" t="t" r="r" b="b"/>
              <a:pathLst>
                <a:path w="23920" h="1811" extrusionOk="0">
                  <a:moveTo>
                    <a:pt x="48" y="0"/>
                  </a:moveTo>
                  <a:lnTo>
                    <a:pt x="0" y="1036"/>
                  </a:lnTo>
                  <a:cubicBezTo>
                    <a:pt x="0" y="1060"/>
                    <a:pt x="12" y="1096"/>
                    <a:pt x="24" y="1120"/>
                  </a:cubicBezTo>
                  <a:cubicBezTo>
                    <a:pt x="60" y="1179"/>
                    <a:pt x="119" y="1227"/>
                    <a:pt x="191" y="1227"/>
                  </a:cubicBezTo>
                  <a:lnTo>
                    <a:pt x="23682" y="1810"/>
                  </a:lnTo>
                  <a:cubicBezTo>
                    <a:pt x="23753" y="1810"/>
                    <a:pt x="23824" y="1751"/>
                    <a:pt x="23860" y="1667"/>
                  </a:cubicBezTo>
                  <a:cubicBezTo>
                    <a:pt x="23872" y="1655"/>
                    <a:pt x="23872" y="1643"/>
                    <a:pt x="23872" y="1632"/>
                  </a:cubicBezTo>
                  <a:lnTo>
                    <a:pt x="23920" y="22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761175" y="2137225"/>
              <a:ext cx="1844600" cy="211525"/>
            </a:xfrm>
            <a:custGeom>
              <a:avLst/>
              <a:gdLst/>
              <a:ahLst/>
              <a:cxnLst/>
              <a:rect l="l" t="t" r="r" b="b"/>
              <a:pathLst>
                <a:path w="73784" h="8461" extrusionOk="0">
                  <a:moveTo>
                    <a:pt x="72967" y="1"/>
                  </a:moveTo>
                  <a:cubicBezTo>
                    <a:pt x="72946" y="1"/>
                    <a:pt x="72924" y="2"/>
                    <a:pt x="72902" y="3"/>
                  </a:cubicBezTo>
                  <a:lnTo>
                    <a:pt x="68021" y="480"/>
                  </a:lnTo>
                  <a:lnTo>
                    <a:pt x="44280" y="2813"/>
                  </a:lnTo>
                  <a:lnTo>
                    <a:pt x="655" y="7111"/>
                  </a:lnTo>
                  <a:cubicBezTo>
                    <a:pt x="274" y="7135"/>
                    <a:pt x="0" y="7481"/>
                    <a:pt x="48" y="7862"/>
                  </a:cubicBezTo>
                  <a:cubicBezTo>
                    <a:pt x="48" y="7897"/>
                    <a:pt x="48" y="7945"/>
                    <a:pt x="60" y="7969"/>
                  </a:cubicBezTo>
                  <a:cubicBezTo>
                    <a:pt x="96" y="8076"/>
                    <a:pt x="131" y="8159"/>
                    <a:pt x="215" y="8243"/>
                  </a:cubicBezTo>
                  <a:cubicBezTo>
                    <a:pt x="332" y="8371"/>
                    <a:pt x="507" y="8460"/>
                    <a:pt x="696" y="8460"/>
                  </a:cubicBezTo>
                  <a:cubicBezTo>
                    <a:pt x="718" y="8460"/>
                    <a:pt x="740" y="8459"/>
                    <a:pt x="762" y="8457"/>
                  </a:cubicBezTo>
                  <a:lnTo>
                    <a:pt x="44304" y="5123"/>
                  </a:lnTo>
                  <a:lnTo>
                    <a:pt x="68104" y="3313"/>
                  </a:lnTo>
                  <a:lnTo>
                    <a:pt x="73069" y="2944"/>
                  </a:lnTo>
                  <a:cubicBezTo>
                    <a:pt x="73462" y="2909"/>
                    <a:pt x="73783" y="2551"/>
                    <a:pt x="73760" y="2147"/>
                  </a:cubicBezTo>
                  <a:lnTo>
                    <a:pt x="73772" y="1551"/>
                  </a:lnTo>
                  <a:lnTo>
                    <a:pt x="73748" y="992"/>
                  </a:lnTo>
                  <a:lnTo>
                    <a:pt x="73736" y="718"/>
                  </a:lnTo>
                  <a:cubicBezTo>
                    <a:pt x="73702" y="311"/>
                    <a:pt x="73368" y="1"/>
                    <a:pt x="7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762650" y="2162300"/>
              <a:ext cx="1843125" cy="186450"/>
            </a:xfrm>
            <a:custGeom>
              <a:avLst/>
              <a:gdLst/>
              <a:ahLst/>
              <a:cxnLst/>
              <a:rect l="l" t="t" r="r" b="b"/>
              <a:pathLst>
                <a:path w="73725" h="7458" extrusionOk="0">
                  <a:moveTo>
                    <a:pt x="73653" y="1"/>
                  </a:moveTo>
                  <a:lnTo>
                    <a:pt x="1" y="6966"/>
                  </a:lnTo>
                  <a:cubicBezTo>
                    <a:pt x="37" y="7073"/>
                    <a:pt x="72" y="7156"/>
                    <a:pt x="156" y="7240"/>
                  </a:cubicBezTo>
                  <a:cubicBezTo>
                    <a:pt x="273" y="7368"/>
                    <a:pt x="448" y="7457"/>
                    <a:pt x="637" y="7457"/>
                  </a:cubicBezTo>
                  <a:cubicBezTo>
                    <a:pt x="659" y="7457"/>
                    <a:pt x="681" y="7456"/>
                    <a:pt x="703" y="7454"/>
                  </a:cubicBezTo>
                  <a:lnTo>
                    <a:pt x="44245" y="4120"/>
                  </a:lnTo>
                  <a:lnTo>
                    <a:pt x="68045" y="2310"/>
                  </a:lnTo>
                  <a:lnTo>
                    <a:pt x="73010" y="1941"/>
                  </a:lnTo>
                  <a:cubicBezTo>
                    <a:pt x="73403" y="1906"/>
                    <a:pt x="73724" y="1548"/>
                    <a:pt x="73701" y="1144"/>
                  </a:cubicBezTo>
                  <a:lnTo>
                    <a:pt x="73689" y="572"/>
                  </a:lnTo>
                  <a:lnTo>
                    <a:pt x="73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4869350" y="2145900"/>
              <a:ext cx="595325" cy="122100"/>
            </a:xfrm>
            <a:custGeom>
              <a:avLst/>
              <a:gdLst/>
              <a:ahLst/>
              <a:cxnLst/>
              <a:rect l="l" t="t" r="r" b="b"/>
              <a:pathLst>
                <a:path w="23813" h="4884" extrusionOk="0">
                  <a:moveTo>
                    <a:pt x="23560" y="0"/>
                  </a:moveTo>
                  <a:cubicBezTo>
                    <a:pt x="23553" y="0"/>
                    <a:pt x="23546" y="1"/>
                    <a:pt x="23539" y="2"/>
                  </a:cubicBezTo>
                  <a:lnTo>
                    <a:pt x="131" y="2323"/>
                  </a:lnTo>
                  <a:cubicBezTo>
                    <a:pt x="60" y="2335"/>
                    <a:pt x="0" y="2419"/>
                    <a:pt x="0" y="2490"/>
                  </a:cubicBezTo>
                  <a:lnTo>
                    <a:pt x="12" y="3431"/>
                  </a:lnTo>
                  <a:lnTo>
                    <a:pt x="24" y="4717"/>
                  </a:lnTo>
                  <a:cubicBezTo>
                    <a:pt x="24" y="4752"/>
                    <a:pt x="48" y="4764"/>
                    <a:pt x="48" y="4776"/>
                  </a:cubicBezTo>
                  <a:cubicBezTo>
                    <a:pt x="60" y="4859"/>
                    <a:pt x="119" y="4883"/>
                    <a:pt x="191" y="4883"/>
                  </a:cubicBezTo>
                  <a:lnTo>
                    <a:pt x="23658" y="3193"/>
                  </a:lnTo>
                  <a:cubicBezTo>
                    <a:pt x="23753" y="3169"/>
                    <a:pt x="23813" y="3109"/>
                    <a:pt x="23813" y="3026"/>
                  </a:cubicBezTo>
                  <a:lnTo>
                    <a:pt x="23801" y="2943"/>
                  </a:lnTo>
                  <a:lnTo>
                    <a:pt x="23741" y="1180"/>
                  </a:lnTo>
                  <a:lnTo>
                    <a:pt x="23706" y="156"/>
                  </a:lnTo>
                  <a:cubicBezTo>
                    <a:pt x="23706" y="68"/>
                    <a:pt x="23644" y="0"/>
                    <a:pt x="23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869650" y="2175400"/>
              <a:ext cx="595025" cy="92600"/>
            </a:xfrm>
            <a:custGeom>
              <a:avLst/>
              <a:gdLst/>
              <a:ahLst/>
              <a:cxnLst/>
              <a:rect l="l" t="t" r="r" b="b"/>
              <a:pathLst>
                <a:path w="23801" h="3704" extrusionOk="0">
                  <a:moveTo>
                    <a:pt x="23741" y="0"/>
                  </a:moveTo>
                  <a:lnTo>
                    <a:pt x="0" y="2251"/>
                  </a:lnTo>
                  <a:lnTo>
                    <a:pt x="12" y="3537"/>
                  </a:lnTo>
                  <a:cubicBezTo>
                    <a:pt x="12" y="3572"/>
                    <a:pt x="36" y="3584"/>
                    <a:pt x="36" y="3596"/>
                  </a:cubicBezTo>
                  <a:cubicBezTo>
                    <a:pt x="48" y="3679"/>
                    <a:pt x="107" y="3703"/>
                    <a:pt x="179" y="3703"/>
                  </a:cubicBezTo>
                  <a:lnTo>
                    <a:pt x="23646" y="2013"/>
                  </a:lnTo>
                  <a:cubicBezTo>
                    <a:pt x="23741" y="1989"/>
                    <a:pt x="23801" y="1929"/>
                    <a:pt x="23801" y="1846"/>
                  </a:cubicBezTo>
                  <a:lnTo>
                    <a:pt x="23801" y="1774"/>
                  </a:lnTo>
                  <a:lnTo>
                    <a:pt x="23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3766525" y="2739325"/>
              <a:ext cx="473900" cy="592550"/>
            </a:xfrm>
            <a:custGeom>
              <a:avLst/>
              <a:gdLst/>
              <a:ahLst/>
              <a:cxnLst/>
              <a:rect l="l" t="t" r="r" b="b"/>
              <a:pathLst>
                <a:path w="18956" h="23702" extrusionOk="0">
                  <a:moveTo>
                    <a:pt x="16398" y="1"/>
                  </a:moveTo>
                  <a:cubicBezTo>
                    <a:pt x="15004" y="1"/>
                    <a:pt x="13160" y="1692"/>
                    <a:pt x="11181" y="8102"/>
                  </a:cubicBezTo>
                  <a:cubicBezTo>
                    <a:pt x="7606" y="19638"/>
                    <a:pt x="4478" y="20499"/>
                    <a:pt x="3624" y="20499"/>
                  </a:cubicBezTo>
                  <a:cubicBezTo>
                    <a:pt x="3474" y="20499"/>
                    <a:pt x="3394" y="20472"/>
                    <a:pt x="3394" y="20472"/>
                  </a:cubicBezTo>
                  <a:cubicBezTo>
                    <a:pt x="1" y="20663"/>
                    <a:pt x="1799" y="23247"/>
                    <a:pt x="1799" y="23270"/>
                  </a:cubicBezTo>
                  <a:cubicBezTo>
                    <a:pt x="2619" y="23565"/>
                    <a:pt x="3358" y="23702"/>
                    <a:pt x="4030" y="23702"/>
                  </a:cubicBezTo>
                  <a:cubicBezTo>
                    <a:pt x="9244" y="23702"/>
                    <a:pt x="10331" y="15461"/>
                    <a:pt x="12979" y="9090"/>
                  </a:cubicBezTo>
                  <a:cubicBezTo>
                    <a:pt x="15816" y="2284"/>
                    <a:pt x="18654" y="2113"/>
                    <a:pt x="18933" y="2113"/>
                  </a:cubicBezTo>
                  <a:cubicBezTo>
                    <a:pt x="18948" y="2113"/>
                    <a:pt x="18955" y="2113"/>
                    <a:pt x="18955" y="2113"/>
                  </a:cubicBezTo>
                  <a:cubicBezTo>
                    <a:pt x="18955" y="2113"/>
                    <a:pt x="17957" y="1"/>
                    <a:pt x="16398" y="1"/>
                  </a:cubicBezTo>
                  <a:close/>
                </a:path>
              </a:pathLst>
            </a:custGeom>
            <a:solidFill>
              <a:srgbClr val="EBC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3980975" y="2493000"/>
              <a:ext cx="603825" cy="982275"/>
            </a:xfrm>
            <a:custGeom>
              <a:avLst/>
              <a:gdLst/>
              <a:ahLst/>
              <a:cxnLst/>
              <a:rect l="l" t="t" r="r" b="b"/>
              <a:pathLst>
                <a:path w="24153" h="39291" extrusionOk="0">
                  <a:moveTo>
                    <a:pt x="21748" y="0"/>
                  </a:moveTo>
                  <a:cubicBezTo>
                    <a:pt x="21748" y="0"/>
                    <a:pt x="17569" y="18741"/>
                    <a:pt x="5603" y="35112"/>
                  </a:cubicBezTo>
                  <a:cubicBezTo>
                    <a:pt x="5603" y="35112"/>
                    <a:pt x="5603" y="35112"/>
                    <a:pt x="5603" y="35112"/>
                  </a:cubicBezTo>
                  <a:cubicBezTo>
                    <a:pt x="5575" y="35112"/>
                    <a:pt x="1" y="39291"/>
                    <a:pt x="3996" y="39291"/>
                  </a:cubicBezTo>
                  <a:cubicBezTo>
                    <a:pt x="3996" y="39291"/>
                    <a:pt x="8580" y="35100"/>
                    <a:pt x="13378" y="27718"/>
                  </a:cubicBezTo>
                  <a:cubicBezTo>
                    <a:pt x="18164" y="20336"/>
                    <a:pt x="24153" y="60"/>
                    <a:pt x="24153" y="60"/>
                  </a:cubicBezTo>
                  <a:lnTo>
                    <a:pt x="21748" y="0"/>
                  </a:lnTo>
                  <a:close/>
                </a:path>
              </a:pathLst>
            </a:custGeom>
            <a:solidFill>
              <a:srgbClr val="E8C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3946275" y="2424675"/>
              <a:ext cx="635125" cy="1015300"/>
            </a:xfrm>
            <a:custGeom>
              <a:avLst/>
              <a:gdLst/>
              <a:ahLst/>
              <a:cxnLst/>
              <a:rect l="l" t="t" r="r" b="b"/>
              <a:pathLst>
                <a:path w="25405" h="40612" extrusionOk="0">
                  <a:moveTo>
                    <a:pt x="22496" y="1"/>
                  </a:moveTo>
                  <a:cubicBezTo>
                    <a:pt x="21532" y="1"/>
                    <a:pt x="20609" y="370"/>
                    <a:pt x="20219" y="1626"/>
                  </a:cubicBezTo>
                  <a:cubicBezTo>
                    <a:pt x="19707" y="3329"/>
                    <a:pt x="15337" y="16890"/>
                    <a:pt x="11337" y="23069"/>
                  </a:cubicBezTo>
                  <a:cubicBezTo>
                    <a:pt x="7922" y="28418"/>
                    <a:pt x="0" y="40611"/>
                    <a:pt x="2025" y="40611"/>
                  </a:cubicBezTo>
                  <a:cubicBezTo>
                    <a:pt x="2343" y="40611"/>
                    <a:pt x="2908" y="40309"/>
                    <a:pt x="3776" y="39631"/>
                  </a:cubicBezTo>
                  <a:cubicBezTo>
                    <a:pt x="3776" y="39631"/>
                    <a:pt x="9563" y="28856"/>
                    <a:pt x="12349" y="25058"/>
                  </a:cubicBezTo>
                  <a:cubicBezTo>
                    <a:pt x="15147" y="21271"/>
                    <a:pt x="21290" y="4543"/>
                    <a:pt x="22314" y="2519"/>
                  </a:cubicBezTo>
                  <a:cubicBezTo>
                    <a:pt x="23157" y="872"/>
                    <a:pt x="24512" y="742"/>
                    <a:pt x="25088" y="742"/>
                  </a:cubicBezTo>
                  <a:cubicBezTo>
                    <a:pt x="25196" y="742"/>
                    <a:pt x="25277" y="746"/>
                    <a:pt x="25322" y="746"/>
                  </a:cubicBezTo>
                  <a:cubicBezTo>
                    <a:pt x="25405" y="746"/>
                    <a:pt x="25362" y="730"/>
                    <a:pt x="25136" y="638"/>
                  </a:cubicBezTo>
                  <a:cubicBezTo>
                    <a:pt x="24618" y="428"/>
                    <a:pt x="23533" y="1"/>
                    <a:pt x="22496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4125800" y="2251350"/>
              <a:ext cx="266425" cy="926625"/>
            </a:xfrm>
            <a:custGeom>
              <a:avLst/>
              <a:gdLst/>
              <a:ahLst/>
              <a:cxnLst/>
              <a:rect l="l" t="t" r="r" b="b"/>
              <a:pathLst>
                <a:path w="10657" h="37065" extrusionOk="0">
                  <a:moveTo>
                    <a:pt x="9682" y="0"/>
                  </a:moveTo>
                  <a:cubicBezTo>
                    <a:pt x="6174" y="0"/>
                    <a:pt x="5608" y="5679"/>
                    <a:pt x="5608" y="13012"/>
                  </a:cubicBezTo>
                  <a:cubicBezTo>
                    <a:pt x="5608" y="20989"/>
                    <a:pt x="1" y="36789"/>
                    <a:pt x="1" y="36789"/>
                  </a:cubicBezTo>
                  <a:cubicBezTo>
                    <a:pt x="1" y="36789"/>
                    <a:pt x="276" y="37064"/>
                    <a:pt x="710" y="37064"/>
                  </a:cubicBezTo>
                  <a:cubicBezTo>
                    <a:pt x="1103" y="37064"/>
                    <a:pt x="1626" y="36839"/>
                    <a:pt x="2191" y="35979"/>
                  </a:cubicBezTo>
                  <a:cubicBezTo>
                    <a:pt x="3382" y="34181"/>
                    <a:pt x="7740" y="20703"/>
                    <a:pt x="7549" y="10916"/>
                  </a:cubicBezTo>
                  <a:cubicBezTo>
                    <a:pt x="7359" y="1141"/>
                    <a:pt x="10657" y="129"/>
                    <a:pt x="10657" y="129"/>
                  </a:cubicBezTo>
                  <a:cubicBezTo>
                    <a:pt x="10309" y="43"/>
                    <a:pt x="9985" y="0"/>
                    <a:pt x="9682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3173600" y="3156700"/>
              <a:ext cx="130700" cy="116100"/>
            </a:xfrm>
            <a:custGeom>
              <a:avLst/>
              <a:gdLst/>
              <a:ahLst/>
              <a:cxnLst/>
              <a:rect l="l" t="t" r="r" b="b"/>
              <a:pathLst>
                <a:path w="5228" h="4644" extrusionOk="0">
                  <a:moveTo>
                    <a:pt x="2614" y="1"/>
                  </a:moveTo>
                  <a:cubicBezTo>
                    <a:pt x="2106" y="1"/>
                    <a:pt x="1595" y="169"/>
                    <a:pt x="1167" y="515"/>
                  </a:cubicBezTo>
                  <a:cubicBezTo>
                    <a:pt x="167" y="1313"/>
                    <a:pt x="0" y="2777"/>
                    <a:pt x="810" y="3777"/>
                  </a:cubicBezTo>
                  <a:cubicBezTo>
                    <a:pt x="1265" y="4348"/>
                    <a:pt x="1938" y="4644"/>
                    <a:pt x="2618" y="4644"/>
                  </a:cubicBezTo>
                  <a:cubicBezTo>
                    <a:pt x="3129" y="4644"/>
                    <a:pt x="3643" y="4477"/>
                    <a:pt x="4072" y="4135"/>
                  </a:cubicBezTo>
                  <a:cubicBezTo>
                    <a:pt x="5073" y="3325"/>
                    <a:pt x="5227" y="1872"/>
                    <a:pt x="4430" y="872"/>
                  </a:cubicBezTo>
                  <a:cubicBezTo>
                    <a:pt x="3966" y="300"/>
                    <a:pt x="3293" y="1"/>
                    <a:pt x="2614" y="1"/>
                  </a:cubicBezTo>
                  <a:close/>
                </a:path>
              </a:pathLst>
            </a:custGeom>
            <a:solidFill>
              <a:srgbClr val="74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3186100" y="3167775"/>
              <a:ext cx="105700" cy="93800"/>
            </a:xfrm>
            <a:custGeom>
              <a:avLst/>
              <a:gdLst/>
              <a:ahLst/>
              <a:cxnLst/>
              <a:rect l="l" t="t" r="r" b="b"/>
              <a:pathLst>
                <a:path w="4228" h="3752" extrusionOk="0">
                  <a:moveTo>
                    <a:pt x="2117" y="0"/>
                  </a:moveTo>
                  <a:cubicBezTo>
                    <a:pt x="1704" y="0"/>
                    <a:pt x="1289" y="136"/>
                    <a:pt x="941" y="417"/>
                  </a:cubicBezTo>
                  <a:cubicBezTo>
                    <a:pt x="131" y="1060"/>
                    <a:pt x="1" y="2239"/>
                    <a:pt x="655" y="3049"/>
                  </a:cubicBezTo>
                  <a:cubicBezTo>
                    <a:pt x="1022" y="3511"/>
                    <a:pt x="1564" y="3752"/>
                    <a:pt x="2112" y="3752"/>
                  </a:cubicBezTo>
                  <a:cubicBezTo>
                    <a:pt x="2524" y="3752"/>
                    <a:pt x="2939" y="3616"/>
                    <a:pt x="3287" y="3334"/>
                  </a:cubicBezTo>
                  <a:cubicBezTo>
                    <a:pt x="4096" y="2692"/>
                    <a:pt x="4227" y="1513"/>
                    <a:pt x="3584" y="703"/>
                  </a:cubicBezTo>
                  <a:cubicBezTo>
                    <a:pt x="3211" y="241"/>
                    <a:pt x="2666" y="0"/>
                    <a:pt x="2117" y="0"/>
                  </a:cubicBezTo>
                  <a:close/>
                </a:path>
              </a:pathLst>
            </a:custGeom>
            <a:solidFill>
              <a:srgbClr val="608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3379575" y="3378825"/>
              <a:ext cx="98150" cy="103975"/>
            </a:xfrm>
            <a:custGeom>
              <a:avLst/>
              <a:gdLst/>
              <a:ahLst/>
              <a:cxnLst/>
              <a:rect l="l" t="t" r="r" b="b"/>
              <a:pathLst>
                <a:path w="3926" h="4159" extrusionOk="0">
                  <a:moveTo>
                    <a:pt x="3715" y="0"/>
                  </a:moveTo>
                  <a:lnTo>
                    <a:pt x="3715" y="0"/>
                  </a:lnTo>
                  <a:cubicBezTo>
                    <a:pt x="3715" y="0"/>
                    <a:pt x="3715" y="0"/>
                    <a:pt x="3715" y="0"/>
                  </a:cubicBezTo>
                  <a:lnTo>
                    <a:pt x="3715" y="0"/>
                  </a:lnTo>
                  <a:lnTo>
                    <a:pt x="3715" y="0"/>
                  </a:lnTo>
                  <a:cubicBezTo>
                    <a:pt x="3715" y="0"/>
                    <a:pt x="3715" y="0"/>
                    <a:pt x="3715" y="0"/>
                  </a:cubicBezTo>
                  <a:close/>
                  <a:moveTo>
                    <a:pt x="3715" y="0"/>
                  </a:moveTo>
                  <a:lnTo>
                    <a:pt x="191" y="357"/>
                  </a:lnTo>
                  <a:cubicBezTo>
                    <a:pt x="96" y="405"/>
                    <a:pt x="60" y="560"/>
                    <a:pt x="24" y="774"/>
                  </a:cubicBezTo>
                  <a:cubicBezTo>
                    <a:pt x="12" y="881"/>
                    <a:pt x="1" y="1000"/>
                    <a:pt x="1" y="1119"/>
                  </a:cubicBezTo>
                  <a:lnTo>
                    <a:pt x="1" y="1369"/>
                  </a:lnTo>
                  <a:lnTo>
                    <a:pt x="1" y="1703"/>
                  </a:lnTo>
                  <a:cubicBezTo>
                    <a:pt x="1" y="1810"/>
                    <a:pt x="12" y="1905"/>
                    <a:pt x="12" y="2024"/>
                  </a:cubicBezTo>
                  <a:cubicBezTo>
                    <a:pt x="12" y="2131"/>
                    <a:pt x="12" y="2251"/>
                    <a:pt x="24" y="2358"/>
                  </a:cubicBezTo>
                  <a:cubicBezTo>
                    <a:pt x="36" y="2489"/>
                    <a:pt x="36" y="2632"/>
                    <a:pt x="60" y="2763"/>
                  </a:cubicBezTo>
                  <a:cubicBezTo>
                    <a:pt x="72" y="2882"/>
                    <a:pt x="72" y="3001"/>
                    <a:pt x="84" y="3096"/>
                  </a:cubicBezTo>
                  <a:cubicBezTo>
                    <a:pt x="84" y="3239"/>
                    <a:pt x="96" y="3358"/>
                    <a:pt x="120" y="3477"/>
                  </a:cubicBezTo>
                  <a:cubicBezTo>
                    <a:pt x="132" y="3596"/>
                    <a:pt x="132" y="3715"/>
                    <a:pt x="143" y="3798"/>
                  </a:cubicBezTo>
                  <a:cubicBezTo>
                    <a:pt x="179" y="4013"/>
                    <a:pt x="191" y="4132"/>
                    <a:pt x="191" y="4132"/>
                  </a:cubicBezTo>
                  <a:lnTo>
                    <a:pt x="3775" y="4156"/>
                  </a:lnTo>
                  <a:cubicBezTo>
                    <a:pt x="3784" y="4158"/>
                    <a:pt x="3793" y="4159"/>
                    <a:pt x="3801" y="4159"/>
                  </a:cubicBezTo>
                  <a:cubicBezTo>
                    <a:pt x="3881" y="4159"/>
                    <a:pt x="3925" y="4065"/>
                    <a:pt x="3882" y="4001"/>
                  </a:cubicBezTo>
                  <a:cubicBezTo>
                    <a:pt x="3030" y="2178"/>
                    <a:pt x="3708" y="13"/>
                    <a:pt x="3715" y="0"/>
                  </a:cubicBezTo>
                  <a:close/>
                </a:path>
              </a:pathLst>
            </a:custGeom>
            <a:solidFill>
              <a:srgbClr val="B2D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3379575" y="3391925"/>
              <a:ext cx="79200" cy="14600"/>
            </a:xfrm>
            <a:custGeom>
              <a:avLst/>
              <a:gdLst/>
              <a:ahLst/>
              <a:cxnLst/>
              <a:rect l="l" t="t" r="r" b="b"/>
              <a:pathLst>
                <a:path w="3168" h="584" extrusionOk="0">
                  <a:moveTo>
                    <a:pt x="3168" y="0"/>
                  </a:moveTo>
                  <a:lnTo>
                    <a:pt x="24" y="238"/>
                  </a:lnTo>
                  <a:cubicBezTo>
                    <a:pt x="12" y="345"/>
                    <a:pt x="1" y="464"/>
                    <a:pt x="1" y="584"/>
                  </a:cubicBezTo>
                  <a:cubicBezTo>
                    <a:pt x="2691" y="417"/>
                    <a:pt x="3168" y="0"/>
                    <a:pt x="3168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3379575" y="3406800"/>
              <a:ext cx="75925" cy="14300"/>
            </a:xfrm>
            <a:custGeom>
              <a:avLst/>
              <a:gdLst/>
              <a:ahLst/>
              <a:cxnLst/>
              <a:rect l="l" t="t" r="r" b="b"/>
              <a:pathLst>
                <a:path w="3037" h="572" extrusionOk="0">
                  <a:moveTo>
                    <a:pt x="3037" y="0"/>
                  </a:moveTo>
                  <a:lnTo>
                    <a:pt x="1" y="239"/>
                  </a:lnTo>
                  <a:lnTo>
                    <a:pt x="1" y="572"/>
                  </a:lnTo>
                  <a:cubicBezTo>
                    <a:pt x="2572" y="417"/>
                    <a:pt x="3037" y="0"/>
                    <a:pt x="3037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3379875" y="3423775"/>
              <a:ext cx="75625" cy="14000"/>
            </a:xfrm>
            <a:custGeom>
              <a:avLst/>
              <a:gdLst/>
              <a:ahLst/>
              <a:cxnLst/>
              <a:rect l="l" t="t" r="r" b="b"/>
              <a:pathLst>
                <a:path w="3025" h="560" extrusionOk="0">
                  <a:moveTo>
                    <a:pt x="3025" y="0"/>
                  </a:moveTo>
                  <a:lnTo>
                    <a:pt x="0" y="238"/>
                  </a:lnTo>
                  <a:cubicBezTo>
                    <a:pt x="0" y="333"/>
                    <a:pt x="0" y="453"/>
                    <a:pt x="12" y="560"/>
                  </a:cubicBezTo>
                  <a:cubicBezTo>
                    <a:pt x="2572" y="393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3380475" y="3441925"/>
              <a:ext cx="73850" cy="14000"/>
            </a:xfrm>
            <a:custGeom>
              <a:avLst/>
              <a:gdLst/>
              <a:ahLst/>
              <a:cxnLst/>
              <a:rect l="l" t="t" r="r" b="b"/>
              <a:pathLst>
                <a:path w="2954" h="560" extrusionOk="0">
                  <a:moveTo>
                    <a:pt x="2953" y="0"/>
                  </a:moveTo>
                  <a:lnTo>
                    <a:pt x="0" y="227"/>
                  </a:lnTo>
                  <a:cubicBezTo>
                    <a:pt x="24" y="346"/>
                    <a:pt x="24" y="453"/>
                    <a:pt x="36" y="560"/>
                  </a:cubicBezTo>
                  <a:cubicBezTo>
                    <a:pt x="2512" y="405"/>
                    <a:pt x="2953" y="0"/>
                    <a:pt x="2953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3382550" y="3459775"/>
              <a:ext cx="77725" cy="14625"/>
            </a:xfrm>
            <a:custGeom>
              <a:avLst/>
              <a:gdLst/>
              <a:ahLst/>
              <a:cxnLst/>
              <a:rect l="l" t="t" r="r" b="b"/>
              <a:pathLst>
                <a:path w="3109" h="585" extrusionOk="0">
                  <a:moveTo>
                    <a:pt x="3108" y="1"/>
                  </a:moveTo>
                  <a:lnTo>
                    <a:pt x="1" y="251"/>
                  </a:lnTo>
                  <a:cubicBezTo>
                    <a:pt x="13" y="370"/>
                    <a:pt x="13" y="489"/>
                    <a:pt x="24" y="584"/>
                  </a:cubicBezTo>
                  <a:cubicBezTo>
                    <a:pt x="2644" y="417"/>
                    <a:pt x="3108" y="1"/>
                    <a:pt x="3108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3457275" y="3377325"/>
              <a:ext cx="29475" cy="106300"/>
            </a:xfrm>
            <a:custGeom>
              <a:avLst/>
              <a:gdLst/>
              <a:ahLst/>
              <a:cxnLst/>
              <a:rect l="l" t="t" r="r" b="b"/>
              <a:pathLst>
                <a:path w="1179" h="4252" extrusionOk="0">
                  <a:moveTo>
                    <a:pt x="470" y="1"/>
                  </a:moveTo>
                  <a:cubicBezTo>
                    <a:pt x="468" y="1"/>
                    <a:pt x="466" y="1"/>
                    <a:pt x="464" y="1"/>
                  </a:cubicBezTo>
                  <a:cubicBezTo>
                    <a:pt x="179" y="25"/>
                    <a:pt x="0" y="989"/>
                    <a:pt x="72" y="2156"/>
                  </a:cubicBezTo>
                  <a:cubicBezTo>
                    <a:pt x="142" y="3320"/>
                    <a:pt x="422" y="4252"/>
                    <a:pt x="704" y="4252"/>
                  </a:cubicBezTo>
                  <a:cubicBezTo>
                    <a:pt x="707" y="4252"/>
                    <a:pt x="711" y="4252"/>
                    <a:pt x="714" y="4251"/>
                  </a:cubicBezTo>
                  <a:cubicBezTo>
                    <a:pt x="1000" y="4239"/>
                    <a:pt x="1179" y="3275"/>
                    <a:pt x="1107" y="2096"/>
                  </a:cubicBezTo>
                  <a:cubicBezTo>
                    <a:pt x="1036" y="937"/>
                    <a:pt x="754" y="1"/>
                    <a:pt x="470" y="1"/>
                  </a:cubicBezTo>
                  <a:close/>
                </a:path>
              </a:pathLst>
            </a:custGeom>
            <a:solidFill>
              <a:srgbClr val="7CA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3059600" y="3175350"/>
              <a:ext cx="127125" cy="116525"/>
            </a:xfrm>
            <a:custGeom>
              <a:avLst/>
              <a:gdLst/>
              <a:ahLst/>
              <a:cxnLst/>
              <a:rect l="l" t="t" r="r" b="b"/>
              <a:pathLst>
                <a:path w="5085" h="4661" extrusionOk="0">
                  <a:moveTo>
                    <a:pt x="3508" y="0"/>
                  </a:moveTo>
                  <a:cubicBezTo>
                    <a:pt x="3413" y="0"/>
                    <a:pt x="3316" y="37"/>
                    <a:pt x="3239" y="114"/>
                  </a:cubicBezTo>
                  <a:cubicBezTo>
                    <a:pt x="2739" y="615"/>
                    <a:pt x="1691" y="1496"/>
                    <a:pt x="381" y="1662"/>
                  </a:cubicBezTo>
                  <a:cubicBezTo>
                    <a:pt x="131" y="1686"/>
                    <a:pt x="0" y="1984"/>
                    <a:pt x="131" y="2210"/>
                  </a:cubicBezTo>
                  <a:lnTo>
                    <a:pt x="1453" y="4472"/>
                  </a:lnTo>
                  <a:cubicBezTo>
                    <a:pt x="1512" y="4579"/>
                    <a:pt x="1620" y="4651"/>
                    <a:pt x="1739" y="4651"/>
                  </a:cubicBezTo>
                  <a:cubicBezTo>
                    <a:pt x="1802" y="4656"/>
                    <a:pt x="1879" y="4660"/>
                    <a:pt x="1968" y="4660"/>
                  </a:cubicBezTo>
                  <a:cubicBezTo>
                    <a:pt x="2646" y="4660"/>
                    <a:pt x="3996" y="4422"/>
                    <a:pt x="4965" y="2758"/>
                  </a:cubicBezTo>
                  <a:cubicBezTo>
                    <a:pt x="5084" y="2567"/>
                    <a:pt x="5084" y="2329"/>
                    <a:pt x="4965" y="2139"/>
                  </a:cubicBezTo>
                  <a:lnTo>
                    <a:pt x="3822" y="186"/>
                  </a:lnTo>
                  <a:cubicBezTo>
                    <a:pt x="3755" y="64"/>
                    <a:pt x="3633" y="0"/>
                    <a:pt x="3508" y="0"/>
                  </a:cubicBezTo>
                  <a:close/>
                </a:path>
              </a:pathLst>
            </a:custGeom>
            <a:solidFill>
              <a:srgbClr val="608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3054525" y="3171450"/>
              <a:ext cx="102725" cy="56625"/>
            </a:xfrm>
            <a:custGeom>
              <a:avLst/>
              <a:gdLst/>
              <a:ahLst/>
              <a:cxnLst/>
              <a:rect l="l" t="t" r="r" b="b"/>
              <a:pathLst>
                <a:path w="4109" h="2265" extrusionOk="0">
                  <a:moveTo>
                    <a:pt x="3544" y="0"/>
                  </a:moveTo>
                  <a:cubicBezTo>
                    <a:pt x="3129" y="0"/>
                    <a:pt x="2457" y="201"/>
                    <a:pt x="1763" y="568"/>
                  </a:cubicBezTo>
                  <a:cubicBezTo>
                    <a:pt x="715" y="1104"/>
                    <a:pt x="1" y="1794"/>
                    <a:pt x="168" y="2116"/>
                  </a:cubicBezTo>
                  <a:cubicBezTo>
                    <a:pt x="222" y="2217"/>
                    <a:pt x="362" y="2265"/>
                    <a:pt x="563" y="2265"/>
                  </a:cubicBezTo>
                  <a:cubicBezTo>
                    <a:pt x="977" y="2265"/>
                    <a:pt x="1648" y="2060"/>
                    <a:pt x="2346" y="1699"/>
                  </a:cubicBezTo>
                  <a:cubicBezTo>
                    <a:pt x="3394" y="1163"/>
                    <a:pt x="4109" y="461"/>
                    <a:pt x="3942" y="151"/>
                  </a:cubicBezTo>
                  <a:cubicBezTo>
                    <a:pt x="3891" y="49"/>
                    <a:pt x="3749" y="0"/>
                    <a:pt x="3544" y="0"/>
                  </a:cubicBezTo>
                  <a:close/>
                </a:path>
              </a:pathLst>
            </a:custGeom>
            <a:solidFill>
              <a:srgbClr val="466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256350" y="3332300"/>
              <a:ext cx="127425" cy="116425"/>
            </a:xfrm>
            <a:custGeom>
              <a:avLst/>
              <a:gdLst/>
              <a:ahLst/>
              <a:cxnLst/>
              <a:rect l="l" t="t" r="r" b="b"/>
              <a:pathLst>
                <a:path w="5097" h="4657" extrusionOk="0">
                  <a:moveTo>
                    <a:pt x="3510" y="0"/>
                  </a:moveTo>
                  <a:cubicBezTo>
                    <a:pt x="3419" y="0"/>
                    <a:pt x="3326" y="36"/>
                    <a:pt x="3251" y="111"/>
                  </a:cubicBezTo>
                  <a:cubicBezTo>
                    <a:pt x="2739" y="623"/>
                    <a:pt x="1703" y="1492"/>
                    <a:pt x="393" y="1659"/>
                  </a:cubicBezTo>
                  <a:cubicBezTo>
                    <a:pt x="131" y="1706"/>
                    <a:pt x="0" y="1992"/>
                    <a:pt x="131" y="2207"/>
                  </a:cubicBezTo>
                  <a:lnTo>
                    <a:pt x="1465" y="4469"/>
                  </a:lnTo>
                  <a:cubicBezTo>
                    <a:pt x="1524" y="4576"/>
                    <a:pt x="1620" y="4647"/>
                    <a:pt x="1739" y="4647"/>
                  </a:cubicBezTo>
                  <a:cubicBezTo>
                    <a:pt x="1803" y="4653"/>
                    <a:pt x="1882" y="4657"/>
                    <a:pt x="1971" y="4657"/>
                  </a:cubicBezTo>
                  <a:cubicBezTo>
                    <a:pt x="2656" y="4657"/>
                    <a:pt x="3998" y="4419"/>
                    <a:pt x="4977" y="2766"/>
                  </a:cubicBezTo>
                  <a:cubicBezTo>
                    <a:pt x="5096" y="2564"/>
                    <a:pt x="5096" y="2326"/>
                    <a:pt x="4977" y="2135"/>
                  </a:cubicBezTo>
                  <a:lnTo>
                    <a:pt x="3822" y="182"/>
                  </a:lnTo>
                  <a:cubicBezTo>
                    <a:pt x="3754" y="66"/>
                    <a:pt x="3633" y="0"/>
                    <a:pt x="3510" y="0"/>
                  </a:cubicBezTo>
                  <a:close/>
                </a:path>
              </a:pathLst>
            </a:custGeom>
            <a:solidFill>
              <a:srgbClr val="608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3251575" y="3328750"/>
              <a:ext cx="102725" cy="56700"/>
            </a:xfrm>
            <a:custGeom>
              <a:avLst/>
              <a:gdLst/>
              <a:ahLst/>
              <a:cxnLst/>
              <a:rect l="l" t="t" r="r" b="b"/>
              <a:pathLst>
                <a:path w="4109" h="2268" extrusionOk="0">
                  <a:moveTo>
                    <a:pt x="3536" y="1"/>
                  </a:moveTo>
                  <a:cubicBezTo>
                    <a:pt x="3121" y="1"/>
                    <a:pt x="2455" y="205"/>
                    <a:pt x="1763" y="563"/>
                  </a:cubicBezTo>
                  <a:cubicBezTo>
                    <a:pt x="715" y="1110"/>
                    <a:pt x="1" y="1801"/>
                    <a:pt x="168" y="2110"/>
                  </a:cubicBezTo>
                  <a:cubicBezTo>
                    <a:pt x="219" y="2217"/>
                    <a:pt x="361" y="2267"/>
                    <a:pt x="566" y="2267"/>
                  </a:cubicBezTo>
                  <a:cubicBezTo>
                    <a:pt x="978" y="2267"/>
                    <a:pt x="1646" y="2064"/>
                    <a:pt x="2346" y="1706"/>
                  </a:cubicBezTo>
                  <a:cubicBezTo>
                    <a:pt x="3394" y="1158"/>
                    <a:pt x="4109" y="467"/>
                    <a:pt x="3942" y="158"/>
                  </a:cubicBezTo>
                  <a:cubicBezTo>
                    <a:pt x="3887" y="51"/>
                    <a:pt x="3742" y="1"/>
                    <a:pt x="3536" y="1"/>
                  </a:cubicBezTo>
                  <a:close/>
                </a:path>
              </a:pathLst>
            </a:custGeom>
            <a:solidFill>
              <a:srgbClr val="466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3202775" y="3256775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2203" y="1"/>
                  </a:moveTo>
                  <a:cubicBezTo>
                    <a:pt x="988" y="1"/>
                    <a:pt x="0" y="989"/>
                    <a:pt x="0" y="2203"/>
                  </a:cubicBezTo>
                  <a:cubicBezTo>
                    <a:pt x="0" y="3430"/>
                    <a:pt x="988" y="4406"/>
                    <a:pt x="2203" y="4406"/>
                  </a:cubicBezTo>
                  <a:cubicBezTo>
                    <a:pt x="3417" y="4406"/>
                    <a:pt x="4406" y="3430"/>
                    <a:pt x="4406" y="2203"/>
                  </a:cubicBezTo>
                  <a:cubicBezTo>
                    <a:pt x="4406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210200" y="3264225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65"/>
                    <a:pt x="858" y="3810"/>
                    <a:pt x="1906" y="3810"/>
                  </a:cubicBezTo>
                  <a:cubicBezTo>
                    <a:pt x="2954" y="3810"/>
                    <a:pt x="3811" y="2965"/>
                    <a:pt x="3811" y="1905"/>
                  </a:cubicBezTo>
                  <a:cubicBezTo>
                    <a:pt x="3811" y="858"/>
                    <a:pt x="2954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3219450" y="3273750"/>
              <a:ext cx="76800" cy="76525"/>
            </a:xfrm>
            <a:custGeom>
              <a:avLst/>
              <a:gdLst/>
              <a:ahLst/>
              <a:cxnLst/>
              <a:rect l="l" t="t" r="r" b="b"/>
              <a:pathLst>
                <a:path w="3072" h="3061" extrusionOk="0">
                  <a:moveTo>
                    <a:pt x="1536" y="0"/>
                  </a:moveTo>
                  <a:cubicBezTo>
                    <a:pt x="691" y="0"/>
                    <a:pt x="0" y="679"/>
                    <a:pt x="0" y="1524"/>
                  </a:cubicBezTo>
                  <a:cubicBezTo>
                    <a:pt x="0" y="2382"/>
                    <a:pt x="691" y="3060"/>
                    <a:pt x="1536" y="3060"/>
                  </a:cubicBezTo>
                  <a:cubicBezTo>
                    <a:pt x="2381" y="3060"/>
                    <a:pt x="3072" y="2382"/>
                    <a:pt x="3072" y="1524"/>
                  </a:cubicBezTo>
                  <a:cubicBezTo>
                    <a:pt x="3072" y="679"/>
                    <a:pt x="2381" y="0"/>
                    <a:pt x="1536" y="0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3228675" y="3282975"/>
              <a:ext cx="58050" cy="58075"/>
            </a:xfrm>
            <a:custGeom>
              <a:avLst/>
              <a:gdLst/>
              <a:ahLst/>
              <a:cxnLst/>
              <a:rect l="l" t="t" r="r" b="b"/>
              <a:pathLst>
                <a:path w="2322" h="2323" extrusionOk="0">
                  <a:moveTo>
                    <a:pt x="1167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67" y="2322"/>
                  </a:cubicBezTo>
                  <a:cubicBezTo>
                    <a:pt x="1810" y="2322"/>
                    <a:pt x="2322" y="1798"/>
                    <a:pt x="2322" y="1155"/>
                  </a:cubicBezTo>
                  <a:cubicBezTo>
                    <a:pt x="2322" y="524"/>
                    <a:pt x="1810" y="0"/>
                    <a:pt x="1167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171225" y="3069450"/>
              <a:ext cx="102700" cy="107875"/>
            </a:xfrm>
            <a:custGeom>
              <a:avLst/>
              <a:gdLst/>
              <a:ahLst/>
              <a:cxnLst/>
              <a:rect l="l" t="t" r="r" b="b"/>
              <a:pathLst>
                <a:path w="4108" h="4315" extrusionOk="0">
                  <a:moveTo>
                    <a:pt x="528" y="0"/>
                  </a:moveTo>
                  <a:cubicBezTo>
                    <a:pt x="459" y="0"/>
                    <a:pt x="408" y="65"/>
                    <a:pt x="429" y="148"/>
                  </a:cubicBezTo>
                  <a:cubicBezTo>
                    <a:pt x="1012" y="2088"/>
                    <a:pt x="0" y="4124"/>
                    <a:pt x="0" y="4136"/>
                  </a:cubicBezTo>
                  <a:lnTo>
                    <a:pt x="3536" y="4315"/>
                  </a:lnTo>
                  <a:cubicBezTo>
                    <a:pt x="3632" y="4291"/>
                    <a:pt x="3703" y="4148"/>
                    <a:pt x="3763" y="3934"/>
                  </a:cubicBezTo>
                  <a:cubicBezTo>
                    <a:pt x="3798" y="3838"/>
                    <a:pt x="3810" y="3719"/>
                    <a:pt x="3834" y="3600"/>
                  </a:cubicBezTo>
                  <a:cubicBezTo>
                    <a:pt x="3846" y="3529"/>
                    <a:pt x="3870" y="3434"/>
                    <a:pt x="3882" y="3350"/>
                  </a:cubicBezTo>
                  <a:cubicBezTo>
                    <a:pt x="3894" y="3243"/>
                    <a:pt x="3905" y="3136"/>
                    <a:pt x="3929" y="3017"/>
                  </a:cubicBezTo>
                  <a:cubicBezTo>
                    <a:pt x="3941" y="2910"/>
                    <a:pt x="3953" y="2815"/>
                    <a:pt x="3965" y="2695"/>
                  </a:cubicBezTo>
                  <a:cubicBezTo>
                    <a:pt x="3989" y="2588"/>
                    <a:pt x="3989" y="2469"/>
                    <a:pt x="4001" y="2362"/>
                  </a:cubicBezTo>
                  <a:cubicBezTo>
                    <a:pt x="4013" y="2243"/>
                    <a:pt x="4013" y="2112"/>
                    <a:pt x="4025" y="1981"/>
                  </a:cubicBezTo>
                  <a:cubicBezTo>
                    <a:pt x="4025" y="1862"/>
                    <a:pt x="4048" y="1743"/>
                    <a:pt x="4048" y="1636"/>
                  </a:cubicBezTo>
                  <a:cubicBezTo>
                    <a:pt x="4060" y="1481"/>
                    <a:pt x="4072" y="1362"/>
                    <a:pt x="4072" y="1243"/>
                  </a:cubicBezTo>
                  <a:cubicBezTo>
                    <a:pt x="4072" y="1112"/>
                    <a:pt x="4096" y="993"/>
                    <a:pt x="4096" y="910"/>
                  </a:cubicBezTo>
                  <a:cubicBezTo>
                    <a:pt x="4108" y="695"/>
                    <a:pt x="4108" y="564"/>
                    <a:pt x="4108" y="564"/>
                  </a:cubicBezTo>
                  <a:lnTo>
                    <a:pt x="560" y="5"/>
                  </a:lnTo>
                  <a:cubicBezTo>
                    <a:pt x="549" y="2"/>
                    <a:pt x="538" y="0"/>
                    <a:pt x="528" y="0"/>
                  </a:cubicBezTo>
                  <a:close/>
                </a:path>
              </a:pathLst>
            </a:custGeom>
            <a:solidFill>
              <a:srgbClr val="B2D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3186700" y="3157175"/>
              <a:ext cx="80375" cy="10625"/>
            </a:xfrm>
            <a:custGeom>
              <a:avLst/>
              <a:gdLst/>
              <a:ahLst/>
              <a:cxnLst/>
              <a:rect l="l" t="t" r="r" b="b"/>
              <a:pathLst>
                <a:path w="3215" h="425" extrusionOk="0">
                  <a:moveTo>
                    <a:pt x="1503" y="1"/>
                  </a:moveTo>
                  <a:cubicBezTo>
                    <a:pt x="289" y="1"/>
                    <a:pt x="0" y="187"/>
                    <a:pt x="0" y="187"/>
                  </a:cubicBezTo>
                  <a:lnTo>
                    <a:pt x="3144" y="425"/>
                  </a:lnTo>
                  <a:cubicBezTo>
                    <a:pt x="3179" y="329"/>
                    <a:pt x="3191" y="210"/>
                    <a:pt x="3215" y="91"/>
                  </a:cubicBezTo>
                  <a:cubicBezTo>
                    <a:pt x="2503" y="25"/>
                    <a:pt x="1942" y="1"/>
                    <a:pt x="1503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3192350" y="3142475"/>
              <a:ext cx="77425" cy="10150"/>
            </a:xfrm>
            <a:custGeom>
              <a:avLst/>
              <a:gdLst/>
              <a:ahLst/>
              <a:cxnLst/>
              <a:rect l="l" t="t" r="r" b="b"/>
              <a:pathLst>
                <a:path w="3097" h="406" extrusionOk="0">
                  <a:moveTo>
                    <a:pt x="1496" y="0"/>
                  </a:moveTo>
                  <a:cubicBezTo>
                    <a:pt x="290" y="0"/>
                    <a:pt x="1" y="191"/>
                    <a:pt x="1" y="191"/>
                  </a:cubicBezTo>
                  <a:lnTo>
                    <a:pt x="3049" y="406"/>
                  </a:lnTo>
                  <a:cubicBezTo>
                    <a:pt x="3060" y="310"/>
                    <a:pt x="3084" y="203"/>
                    <a:pt x="3096" y="84"/>
                  </a:cubicBezTo>
                  <a:cubicBezTo>
                    <a:pt x="2437" y="23"/>
                    <a:pt x="1912" y="0"/>
                    <a:pt x="1496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3195025" y="3126225"/>
              <a:ext cx="76225" cy="10325"/>
            </a:xfrm>
            <a:custGeom>
              <a:avLst/>
              <a:gdLst/>
              <a:ahLst/>
              <a:cxnLst/>
              <a:rect l="l" t="t" r="r" b="b"/>
              <a:pathLst>
                <a:path w="3049" h="413" extrusionOk="0">
                  <a:moveTo>
                    <a:pt x="1481" y="1"/>
                  </a:moveTo>
                  <a:cubicBezTo>
                    <a:pt x="279" y="1"/>
                    <a:pt x="1" y="186"/>
                    <a:pt x="1" y="186"/>
                  </a:cubicBezTo>
                  <a:lnTo>
                    <a:pt x="3025" y="413"/>
                  </a:lnTo>
                  <a:cubicBezTo>
                    <a:pt x="3037" y="305"/>
                    <a:pt x="3037" y="186"/>
                    <a:pt x="3049" y="79"/>
                  </a:cubicBezTo>
                  <a:cubicBezTo>
                    <a:pt x="2403" y="22"/>
                    <a:pt x="1889" y="1"/>
                    <a:pt x="1481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198300" y="3107950"/>
              <a:ext cx="74150" cy="10150"/>
            </a:xfrm>
            <a:custGeom>
              <a:avLst/>
              <a:gdLst/>
              <a:ahLst/>
              <a:cxnLst/>
              <a:rect l="l" t="t" r="r" b="b"/>
              <a:pathLst>
                <a:path w="2966" h="406" extrusionOk="0">
                  <a:moveTo>
                    <a:pt x="1489" y="0"/>
                  </a:moveTo>
                  <a:cubicBezTo>
                    <a:pt x="280" y="0"/>
                    <a:pt x="1" y="191"/>
                    <a:pt x="1" y="191"/>
                  </a:cubicBezTo>
                  <a:lnTo>
                    <a:pt x="2953" y="405"/>
                  </a:lnTo>
                  <a:cubicBezTo>
                    <a:pt x="2953" y="286"/>
                    <a:pt x="2965" y="167"/>
                    <a:pt x="2965" y="72"/>
                  </a:cubicBezTo>
                  <a:cubicBezTo>
                    <a:pt x="2363" y="20"/>
                    <a:pt x="1878" y="0"/>
                    <a:pt x="1489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195325" y="3089725"/>
              <a:ext cx="78600" cy="10525"/>
            </a:xfrm>
            <a:custGeom>
              <a:avLst/>
              <a:gdLst/>
              <a:ahLst/>
              <a:cxnLst/>
              <a:rect l="l" t="t" r="r" b="b"/>
              <a:pathLst>
                <a:path w="3144" h="421" extrusionOk="0">
                  <a:moveTo>
                    <a:pt x="1483" y="1"/>
                  </a:moveTo>
                  <a:cubicBezTo>
                    <a:pt x="285" y="1"/>
                    <a:pt x="1" y="182"/>
                    <a:pt x="1" y="182"/>
                  </a:cubicBezTo>
                  <a:lnTo>
                    <a:pt x="3132" y="420"/>
                  </a:lnTo>
                  <a:cubicBezTo>
                    <a:pt x="3132" y="289"/>
                    <a:pt x="3144" y="170"/>
                    <a:pt x="3144" y="87"/>
                  </a:cubicBezTo>
                  <a:cubicBezTo>
                    <a:pt x="2455" y="24"/>
                    <a:pt x="1910" y="1"/>
                    <a:pt x="1483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163175" y="3068350"/>
              <a:ext cx="31575" cy="106025"/>
            </a:xfrm>
            <a:custGeom>
              <a:avLst/>
              <a:gdLst/>
              <a:ahLst/>
              <a:cxnLst/>
              <a:rect l="l" t="t" r="r" b="b"/>
              <a:pathLst>
                <a:path w="1263" h="4241" extrusionOk="0">
                  <a:moveTo>
                    <a:pt x="818" y="0"/>
                  </a:moveTo>
                  <a:cubicBezTo>
                    <a:pt x="536" y="0"/>
                    <a:pt x="225" y="916"/>
                    <a:pt x="120" y="2073"/>
                  </a:cubicBezTo>
                  <a:cubicBezTo>
                    <a:pt x="1" y="3240"/>
                    <a:pt x="156" y="4204"/>
                    <a:pt x="441" y="4240"/>
                  </a:cubicBezTo>
                  <a:cubicBezTo>
                    <a:pt x="445" y="4240"/>
                    <a:pt x="448" y="4240"/>
                    <a:pt x="452" y="4240"/>
                  </a:cubicBezTo>
                  <a:cubicBezTo>
                    <a:pt x="735" y="4240"/>
                    <a:pt x="1050" y="3320"/>
                    <a:pt x="1156" y="2168"/>
                  </a:cubicBezTo>
                  <a:cubicBezTo>
                    <a:pt x="1263" y="989"/>
                    <a:pt x="1120" y="25"/>
                    <a:pt x="834" y="1"/>
                  </a:cubicBezTo>
                  <a:cubicBezTo>
                    <a:pt x="829" y="0"/>
                    <a:pt x="823" y="0"/>
                    <a:pt x="818" y="0"/>
                  </a:cubicBezTo>
                  <a:close/>
                </a:path>
              </a:pathLst>
            </a:custGeom>
            <a:solidFill>
              <a:srgbClr val="7CA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159300" y="2942000"/>
              <a:ext cx="117875" cy="104325"/>
            </a:xfrm>
            <a:custGeom>
              <a:avLst/>
              <a:gdLst/>
              <a:ahLst/>
              <a:cxnLst/>
              <a:rect l="l" t="t" r="r" b="b"/>
              <a:pathLst>
                <a:path w="4715" h="4173" extrusionOk="0">
                  <a:moveTo>
                    <a:pt x="958" y="1"/>
                  </a:moveTo>
                  <a:cubicBezTo>
                    <a:pt x="793" y="1"/>
                    <a:pt x="627" y="113"/>
                    <a:pt x="584" y="293"/>
                  </a:cubicBezTo>
                  <a:lnTo>
                    <a:pt x="25" y="2852"/>
                  </a:lnTo>
                  <a:cubicBezTo>
                    <a:pt x="1" y="2971"/>
                    <a:pt x="25" y="3091"/>
                    <a:pt x="120" y="3174"/>
                  </a:cubicBezTo>
                  <a:cubicBezTo>
                    <a:pt x="406" y="3487"/>
                    <a:pt x="1191" y="4172"/>
                    <a:pt x="2499" y="4172"/>
                  </a:cubicBezTo>
                  <a:cubicBezTo>
                    <a:pt x="2880" y="4172"/>
                    <a:pt x="3305" y="4114"/>
                    <a:pt x="3775" y="3972"/>
                  </a:cubicBezTo>
                  <a:cubicBezTo>
                    <a:pt x="3990" y="3912"/>
                    <a:pt x="4156" y="3733"/>
                    <a:pt x="4192" y="3507"/>
                  </a:cubicBezTo>
                  <a:lnTo>
                    <a:pt x="4668" y="1293"/>
                  </a:lnTo>
                  <a:cubicBezTo>
                    <a:pt x="4715" y="1061"/>
                    <a:pt x="4546" y="840"/>
                    <a:pt x="4317" y="840"/>
                  </a:cubicBezTo>
                  <a:cubicBezTo>
                    <a:pt x="4311" y="840"/>
                    <a:pt x="4305" y="840"/>
                    <a:pt x="4299" y="840"/>
                  </a:cubicBezTo>
                  <a:cubicBezTo>
                    <a:pt x="4205" y="845"/>
                    <a:pt x="4099" y="848"/>
                    <a:pt x="3985" y="848"/>
                  </a:cubicBezTo>
                  <a:cubicBezTo>
                    <a:pt x="3231" y="848"/>
                    <a:pt x="2084" y="716"/>
                    <a:pt x="1144" y="54"/>
                  </a:cubicBezTo>
                  <a:cubicBezTo>
                    <a:pt x="1087" y="18"/>
                    <a:pt x="1023" y="1"/>
                    <a:pt x="958" y="1"/>
                  </a:cubicBezTo>
                  <a:close/>
                </a:path>
              </a:pathLst>
            </a:custGeom>
            <a:solidFill>
              <a:srgbClr val="608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3172700" y="2934950"/>
              <a:ext cx="107475" cy="41525"/>
            </a:xfrm>
            <a:custGeom>
              <a:avLst/>
              <a:gdLst/>
              <a:ahLst/>
              <a:cxnLst/>
              <a:rect l="l" t="t" r="r" b="b"/>
              <a:pathLst>
                <a:path w="4299" h="1661" extrusionOk="0">
                  <a:moveTo>
                    <a:pt x="895" y="1"/>
                  </a:moveTo>
                  <a:cubicBezTo>
                    <a:pt x="450" y="1"/>
                    <a:pt x="147" y="93"/>
                    <a:pt x="96" y="277"/>
                  </a:cubicBezTo>
                  <a:cubicBezTo>
                    <a:pt x="1" y="610"/>
                    <a:pt x="846" y="1146"/>
                    <a:pt x="1989" y="1444"/>
                  </a:cubicBezTo>
                  <a:cubicBezTo>
                    <a:pt x="2519" y="1589"/>
                    <a:pt x="3017" y="1661"/>
                    <a:pt x="3407" y="1661"/>
                  </a:cubicBezTo>
                  <a:cubicBezTo>
                    <a:pt x="3850" y="1661"/>
                    <a:pt x="4153" y="1568"/>
                    <a:pt x="4204" y="1384"/>
                  </a:cubicBezTo>
                  <a:cubicBezTo>
                    <a:pt x="4299" y="1039"/>
                    <a:pt x="3454" y="515"/>
                    <a:pt x="2322" y="217"/>
                  </a:cubicBezTo>
                  <a:cubicBezTo>
                    <a:pt x="1787" y="72"/>
                    <a:pt x="1286" y="1"/>
                    <a:pt x="895" y="1"/>
                  </a:cubicBezTo>
                  <a:close/>
                </a:path>
              </a:pathLst>
            </a:custGeom>
            <a:solidFill>
              <a:srgbClr val="466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3235225" y="2973700"/>
              <a:ext cx="110150" cy="110175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2203" y="1"/>
                  </a:moveTo>
                  <a:cubicBezTo>
                    <a:pt x="988" y="1"/>
                    <a:pt x="0" y="989"/>
                    <a:pt x="0" y="2204"/>
                  </a:cubicBezTo>
                  <a:cubicBezTo>
                    <a:pt x="0" y="3418"/>
                    <a:pt x="988" y="4406"/>
                    <a:pt x="2203" y="4406"/>
                  </a:cubicBezTo>
                  <a:cubicBezTo>
                    <a:pt x="3417" y="4406"/>
                    <a:pt x="4405" y="3418"/>
                    <a:pt x="4405" y="2204"/>
                  </a:cubicBezTo>
                  <a:cubicBezTo>
                    <a:pt x="4405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3242650" y="298115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1"/>
                  </a:moveTo>
                  <a:cubicBezTo>
                    <a:pt x="846" y="1"/>
                    <a:pt x="1" y="858"/>
                    <a:pt x="1" y="1906"/>
                  </a:cubicBezTo>
                  <a:cubicBezTo>
                    <a:pt x="1" y="2965"/>
                    <a:pt x="846" y="3811"/>
                    <a:pt x="1906" y="3811"/>
                  </a:cubicBezTo>
                  <a:cubicBezTo>
                    <a:pt x="2953" y="3811"/>
                    <a:pt x="3811" y="2965"/>
                    <a:pt x="3811" y="1906"/>
                  </a:cubicBezTo>
                  <a:cubicBezTo>
                    <a:pt x="3811" y="858"/>
                    <a:pt x="2953" y="1"/>
                    <a:pt x="1906" y="1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3251875" y="2990375"/>
              <a:ext cx="76525" cy="76825"/>
            </a:xfrm>
            <a:custGeom>
              <a:avLst/>
              <a:gdLst/>
              <a:ahLst/>
              <a:cxnLst/>
              <a:rect l="l" t="t" r="r" b="b"/>
              <a:pathLst>
                <a:path w="3061" h="3073" extrusionOk="0">
                  <a:moveTo>
                    <a:pt x="1537" y="1"/>
                  </a:moveTo>
                  <a:cubicBezTo>
                    <a:pt x="691" y="1"/>
                    <a:pt x="1" y="691"/>
                    <a:pt x="1" y="1537"/>
                  </a:cubicBezTo>
                  <a:cubicBezTo>
                    <a:pt x="1" y="2382"/>
                    <a:pt x="691" y="3072"/>
                    <a:pt x="1537" y="3072"/>
                  </a:cubicBezTo>
                  <a:cubicBezTo>
                    <a:pt x="2382" y="3072"/>
                    <a:pt x="3061" y="2382"/>
                    <a:pt x="3061" y="1537"/>
                  </a:cubicBezTo>
                  <a:cubicBezTo>
                    <a:pt x="3061" y="691"/>
                    <a:pt x="2382" y="1"/>
                    <a:pt x="1537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3261100" y="2999900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13"/>
                    <a:pt x="1" y="1156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56"/>
                  </a:cubicBezTo>
                  <a:cubicBezTo>
                    <a:pt x="2323" y="513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3110500" y="3000200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2203" y="1"/>
                  </a:moveTo>
                  <a:cubicBezTo>
                    <a:pt x="989" y="1"/>
                    <a:pt x="0" y="989"/>
                    <a:pt x="0" y="2203"/>
                  </a:cubicBezTo>
                  <a:cubicBezTo>
                    <a:pt x="0" y="3418"/>
                    <a:pt x="989" y="4406"/>
                    <a:pt x="2203" y="4406"/>
                  </a:cubicBezTo>
                  <a:cubicBezTo>
                    <a:pt x="3417" y="4406"/>
                    <a:pt x="4406" y="3418"/>
                    <a:pt x="4406" y="2203"/>
                  </a:cubicBezTo>
                  <a:cubicBezTo>
                    <a:pt x="4406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117925" y="300765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7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54" y="3810"/>
                    <a:pt x="3811" y="2953"/>
                    <a:pt x="3811" y="1905"/>
                  </a:cubicBezTo>
                  <a:cubicBezTo>
                    <a:pt x="3811" y="857"/>
                    <a:pt x="2954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127175" y="3016875"/>
              <a:ext cx="76800" cy="76825"/>
            </a:xfrm>
            <a:custGeom>
              <a:avLst/>
              <a:gdLst/>
              <a:ahLst/>
              <a:cxnLst/>
              <a:rect l="l" t="t" r="r" b="b"/>
              <a:pathLst>
                <a:path w="3072" h="3073" extrusionOk="0">
                  <a:moveTo>
                    <a:pt x="1536" y="0"/>
                  </a:moveTo>
                  <a:cubicBezTo>
                    <a:pt x="691" y="0"/>
                    <a:pt x="0" y="691"/>
                    <a:pt x="0" y="1536"/>
                  </a:cubicBezTo>
                  <a:cubicBezTo>
                    <a:pt x="0" y="2382"/>
                    <a:pt x="691" y="3072"/>
                    <a:pt x="1536" y="3072"/>
                  </a:cubicBezTo>
                  <a:cubicBezTo>
                    <a:pt x="2381" y="3072"/>
                    <a:pt x="3072" y="2382"/>
                    <a:pt x="3072" y="1536"/>
                  </a:cubicBezTo>
                  <a:cubicBezTo>
                    <a:pt x="3072" y="691"/>
                    <a:pt x="2381" y="0"/>
                    <a:pt x="1536" y="0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136400" y="3026100"/>
              <a:ext cx="58050" cy="58075"/>
            </a:xfrm>
            <a:custGeom>
              <a:avLst/>
              <a:gdLst/>
              <a:ahLst/>
              <a:cxnLst/>
              <a:rect l="l" t="t" r="r" b="b"/>
              <a:pathLst>
                <a:path w="2322" h="2323" extrusionOk="0">
                  <a:moveTo>
                    <a:pt x="1167" y="0"/>
                  </a:moveTo>
                  <a:cubicBezTo>
                    <a:pt x="524" y="0"/>
                    <a:pt x="0" y="524"/>
                    <a:pt x="0" y="1167"/>
                  </a:cubicBezTo>
                  <a:cubicBezTo>
                    <a:pt x="0" y="1810"/>
                    <a:pt x="524" y="2322"/>
                    <a:pt x="1167" y="2322"/>
                  </a:cubicBezTo>
                  <a:cubicBezTo>
                    <a:pt x="1810" y="2322"/>
                    <a:pt x="2322" y="1810"/>
                    <a:pt x="2322" y="1167"/>
                  </a:cubicBezTo>
                  <a:cubicBezTo>
                    <a:pt x="2322" y="524"/>
                    <a:pt x="1810" y="0"/>
                    <a:pt x="1167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417675" y="3262375"/>
              <a:ext cx="130400" cy="116100"/>
            </a:xfrm>
            <a:custGeom>
              <a:avLst/>
              <a:gdLst/>
              <a:ahLst/>
              <a:cxnLst/>
              <a:rect l="l" t="t" r="r" b="b"/>
              <a:pathLst>
                <a:path w="5216" h="4644" extrusionOk="0">
                  <a:moveTo>
                    <a:pt x="2606" y="1"/>
                  </a:moveTo>
                  <a:cubicBezTo>
                    <a:pt x="2097" y="1"/>
                    <a:pt x="1584" y="168"/>
                    <a:pt x="1155" y="515"/>
                  </a:cubicBezTo>
                  <a:cubicBezTo>
                    <a:pt x="155" y="1313"/>
                    <a:pt x="1" y="2777"/>
                    <a:pt x="798" y="3777"/>
                  </a:cubicBezTo>
                  <a:cubicBezTo>
                    <a:pt x="1254" y="4348"/>
                    <a:pt x="1926" y="4644"/>
                    <a:pt x="2606" y="4644"/>
                  </a:cubicBezTo>
                  <a:cubicBezTo>
                    <a:pt x="3117" y="4644"/>
                    <a:pt x="3631" y="4477"/>
                    <a:pt x="4061" y="4134"/>
                  </a:cubicBezTo>
                  <a:cubicBezTo>
                    <a:pt x="5061" y="3337"/>
                    <a:pt x="5216" y="1872"/>
                    <a:pt x="4418" y="872"/>
                  </a:cubicBezTo>
                  <a:cubicBezTo>
                    <a:pt x="3962" y="300"/>
                    <a:pt x="3287" y="1"/>
                    <a:pt x="2606" y="1"/>
                  </a:cubicBezTo>
                  <a:close/>
                </a:path>
              </a:pathLst>
            </a:custGeom>
            <a:solidFill>
              <a:srgbClr val="74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3430175" y="3273550"/>
              <a:ext cx="105400" cy="93750"/>
            </a:xfrm>
            <a:custGeom>
              <a:avLst/>
              <a:gdLst/>
              <a:ahLst/>
              <a:cxnLst/>
              <a:rect l="l" t="t" r="r" b="b"/>
              <a:pathLst>
                <a:path w="4216" h="3750" extrusionOk="0">
                  <a:moveTo>
                    <a:pt x="2109" y="1"/>
                  </a:moveTo>
                  <a:cubicBezTo>
                    <a:pt x="1695" y="1"/>
                    <a:pt x="1278" y="136"/>
                    <a:pt x="929" y="413"/>
                  </a:cubicBezTo>
                  <a:cubicBezTo>
                    <a:pt x="132" y="1056"/>
                    <a:pt x="1" y="2247"/>
                    <a:pt x="644" y="3044"/>
                  </a:cubicBezTo>
                  <a:cubicBezTo>
                    <a:pt x="1019" y="3509"/>
                    <a:pt x="1567" y="3750"/>
                    <a:pt x="2118" y="3750"/>
                  </a:cubicBezTo>
                  <a:cubicBezTo>
                    <a:pt x="2529" y="3750"/>
                    <a:pt x="2941" y="3616"/>
                    <a:pt x="3287" y="3342"/>
                  </a:cubicBezTo>
                  <a:cubicBezTo>
                    <a:pt x="4084" y="2687"/>
                    <a:pt x="4215" y="1509"/>
                    <a:pt x="3573" y="699"/>
                  </a:cubicBezTo>
                  <a:cubicBezTo>
                    <a:pt x="3200" y="238"/>
                    <a:pt x="2657" y="1"/>
                    <a:pt x="2109" y="1"/>
                  </a:cubicBezTo>
                  <a:close/>
                </a:path>
              </a:pathLst>
            </a:custGeom>
            <a:solidFill>
              <a:srgbClr val="608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3328075" y="3221550"/>
              <a:ext cx="103325" cy="107875"/>
            </a:xfrm>
            <a:custGeom>
              <a:avLst/>
              <a:gdLst/>
              <a:ahLst/>
              <a:cxnLst/>
              <a:rect l="l" t="t" r="r" b="b"/>
              <a:pathLst>
                <a:path w="4133" h="4315" extrusionOk="0">
                  <a:moveTo>
                    <a:pt x="555" y="1"/>
                  </a:moveTo>
                  <a:cubicBezTo>
                    <a:pt x="483" y="1"/>
                    <a:pt x="422" y="74"/>
                    <a:pt x="453" y="148"/>
                  </a:cubicBezTo>
                  <a:cubicBezTo>
                    <a:pt x="1013" y="2088"/>
                    <a:pt x="1" y="4124"/>
                    <a:pt x="13" y="4136"/>
                  </a:cubicBezTo>
                  <a:lnTo>
                    <a:pt x="3561" y="4315"/>
                  </a:lnTo>
                  <a:cubicBezTo>
                    <a:pt x="3644" y="4291"/>
                    <a:pt x="3727" y="4160"/>
                    <a:pt x="3787" y="3934"/>
                  </a:cubicBezTo>
                  <a:cubicBezTo>
                    <a:pt x="3811" y="3839"/>
                    <a:pt x="3823" y="3720"/>
                    <a:pt x="3858" y="3600"/>
                  </a:cubicBezTo>
                  <a:cubicBezTo>
                    <a:pt x="3870" y="3529"/>
                    <a:pt x="3882" y="3446"/>
                    <a:pt x="3906" y="3350"/>
                  </a:cubicBezTo>
                  <a:cubicBezTo>
                    <a:pt x="3918" y="3243"/>
                    <a:pt x="3930" y="3136"/>
                    <a:pt x="3942" y="3017"/>
                  </a:cubicBezTo>
                  <a:cubicBezTo>
                    <a:pt x="3966" y="2922"/>
                    <a:pt x="3977" y="2815"/>
                    <a:pt x="3989" y="2696"/>
                  </a:cubicBezTo>
                  <a:cubicBezTo>
                    <a:pt x="4001" y="2588"/>
                    <a:pt x="4001" y="2469"/>
                    <a:pt x="4025" y="2362"/>
                  </a:cubicBezTo>
                  <a:cubicBezTo>
                    <a:pt x="4037" y="2243"/>
                    <a:pt x="4037" y="2112"/>
                    <a:pt x="4049" y="1981"/>
                  </a:cubicBezTo>
                  <a:cubicBezTo>
                    <a:pt x="4049" y="1862"/>
                    <a:pt x="4061" y="1743"/>
                    <a:pt x="4061" y="1636"/>
                  </a:cubicBezTo>
                  <a:cubicBezTo>
                    <a:pt x="4085" y="1493"/>
                    <a:pt x="4097" y="1374"/>
                    <a:pt x="4097" y="1255"/>
                  </a:cubicBezTo>
                  <a:cubicBezTo>
                    <a:pt x="4097" y="1112"/>
                    <a:pt x="4108" y="993"/>
                    <a:pt x="4108" y="910"/>
                  </a:cubicBezTo>
                  <a:cubicBezTo>
                    <a:pt x="4132" y="695"/>
                    <a:pt x="4132" y="564"/>
                    <a:pt x="4132" y="564"/>
                  </a:cubicBezTo>
                  <a:lnTo>
                    <a:pt x="584" y="5"/>
                  </a:lnTo>
                  <a:cubicBezTo>
                    <a:pt x="574" y="2"/>
                    <a:pt x="565" y="1"/>
                    <a:pt x="555" y="1"/>
                  </a:cubicBezTo>
                  <a:close/>
                </a:path>
              </a:pathLst>
            </a:custGeom>
            <a:solidFill>
              <a:srgbClr val="B2D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3343850" y="3309275"/>
              <a:ext cx="80400" cy="10625"/>
            </a:xfrm>
            <a:custGeom>
              <a:avLst/>
              <a:gdLst/>
              <a:ahLst/>
              <a:cxnLst/>
              <a:rect l="l" t="t" r="r" b="b"/>
              <a:pathLst>
                <a:path w="3216" h="425" extrusionOk="0">
                  <a:moveTo>
                    <a:pt x="1503" y="1"/>
                  </a:moveTo>
                  <a:cubicBezTo>
                    <a:pt x="290" y="1"/>
                    <a:pt x="1" y="187"/>
                    <a:pt x="1" y="187"/>
                  </a:cubicBezTo>
                  <a:lnTo>
                    <a:pt x="3144" y="425"/>
                  </a:lnTo>
                  <a:cubicBezTo>
                    <a:pt x="3168" y="330"/>
                    <a:pt x="3180" y="211"/>
                    <a:pt x="3216" y="91"/>
                  </a:cubicBezTo>
                  <a:cubicBezTo>
                    <a:pt x="2503" y="25"/>
                    <a:pt x="1943" y="1"/>
                    <a:pt x="1503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3349525" y="3294575"/>
              <a:ext cx="77400" cy="10450"/>
            </a:xfrm>
            <a:custGeom>
              <a:avLst/>
              <a:gdLst/>
              <a:ahLst/>
              <a:cxnLst/>
              <a:rect l="l" t="t" r="r" b="b"/>
              <a:pathLst>
                <a:path w="3096" h="418" extrusionOk="0">
                  <a:moveTo>
                    <a:pt x="1491" y="0"/>
                  </a:moveTo>
                  <a:cubicBezTo>
                    <a:pt x="283" y="0"/>
                    <a:pt x="0" y="191"/>
                    <a:pt x="0" y="191"/>
                  </a:cubicBezTo>
                  <a:lnTo>
                    <a:pt x="3048" y="418"/>
                  </a:lnTo>
                  <a:cubicBezTo>
                    <a:pt x="3060" y="310"/>
                    <a:pt x="3072" y="203"/>
                    <a:pt x="3096" y="84"/>
                  </a:cubicBezTo>
                  <a:cubicBezTo>
                    <a:pt x="2433" y="23"/>
                    <a:pt x="1907" y="0"/>
                    <a:pt x="1491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3351900" y="3278325"/>
              <a:ext cx="76525" cy="10325"/>
            </a:xfrm>
            <a:custGeom>
              <a:avLst/>
              <a:gdLst/>
              <a:ahLst/>
              <a:cxnLst/>
              <a:rect l="l" t="t" r="r" b="b"/>
              <a:pathLst>
                <a:path w="3061" h="413" extrusionOk="0">
                  <a:moveTo>
                    <a:pt x="1491" y="1"/>
                  </a:moveTo>
                  <a:cubicBezTo>
                    <a:pt x="286" y="1"/>
                    <a:pt x="0" y="186"/>
                    <a:pt x="0" y="186"/>
                  </a:cubicBezTo>
                  <a:lnTo>
                    <a:pt x="3024" y="413"/>
                  </a:lnTo>
                  <a:cubicBezTo>
                    <a:pt x="3036" y="306"/>
                    <a:pt x="3036" y="186"/>
                    <a:pt x="3060" y="79"/>
                  </a:cubicBezTo>
                  <a:cubicBezTo>
                    <a:pt x="2415" y="22"/>
                    <a:pt x="1900" y="1"/>
                    <a:pt x="1491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3355775" y="3260050"/>
              <a:ext cx="74125" cy="10450"/>
            </a:xfrm>
            <a:custGeom>
              <a:avLst/>
              <a:gdLst/>
              <a:ahLst/>
              <a:cxnLst/>
              <a:rect l="l" t="t" r="r" b="b"/>
              <a:pathLst>
                <a:path w="2965" h="418" extrusionOk="0">
                  <a:moveTo>
                    <a:pt x="1489" y="0"/>
                  </a:moveTo>
                  <a:cubicBezTo>
                    <a:pt x="280" y="0"/>
                    <a:pt x="0" y="191"/>
                    <a:pt x="0" y="191"/>
                  </a:cubicBezTo>
                  <a:lnTo>
                    <a:pt x="2941" y="417"/>
                  </a:lnTo>
                  <a:cubicBezTo>
                    <a:pt x="2941" y="298"/>
                    <a:pt x="2965" y="179"/>
                    <a:pt x="2965" y="72"/>
                  </a:cubicBezTo>
                  <a:cubicBezTo>
                    <a:pt x="2362" y="20"/>
                    <a:pt x="1878" y="0"/>
                    <a:pt x="1489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352500" y="3241875"/>
              <a:ext cx="78300" cy="10475"/>
            </a:xfrm>
            <a:custGeom>
              <a:avLst/>
              <a:gdLst/>
              <a:ahLst/>
              <a:cxnLst/>
              <a:rect l="l" t="t" r="r" b="b"/>
              <a:pathLst>
                <a:path w="3132" h="419" extrusionOk="0">
                  <a:moveTo>
                    <a:pt x="1505" y="1"/>
                  </a:moveTo>
                  <a:cubicBezTo>
                    <a:pt x="283" y="1"/>
                    <a:pt x="0" y="192"/>
                    <a:pt x="0" y="192"/>
                  </a:cubicBezTo>
                  <a:lnTo>
                    <a:pt x="3120" y="418"/>
                  </a:lnTo>
                  <a:cubicBezTo>
                    <a:pt x="3120" y="287"/>
                    <a:pt x="3131" y="168"/>
                    <a:pt x="3131" y="85"/>
                  </a:cubicBezTo>
                  <a:cubicBezTo>
                    <a:pt x="2460" y="24"/>
                    <a:pt x="1927" y="1"/>
                    <a:pt x="1505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320650" y="3220150"/>
              <a:ext cx="31275" cy="106025"/>
            </a:xfrm>
            <a:custGeom>
              <a:avLst/>
              <a:gdLst/>
              <a:ahLst/>
              <a:cxnLst/>
              <a:rect l="l" t="t" r="r" b="b"/>
              <a:pathLst>
                <a:path w="1251" h="4241" extrusionOk="0">
                  <a:moveTo>
                    <a:pt x="811" y="1"/>
                  </a:moveTo>
                  <a:cubicBezTo>
                    <a:pt x="528" y="1"/>
                    <a:pt x="213" y="921"/>
                    <a:pt x="107" y="2073"/>
                  </a:cubicBezTo>
                  <a:cubicBezTo>
                    <a:pt x="0" y="3240"/>
                    <a:pt x="143" y="4216"/>
                    <a:pt x="429" y="4240"/>
                  </a:cubicBezTo>
                  <a:cubicBezTo>
                    <a:pt x="432" y="4240"/>
                    <a:pt x="436" y="4240"/>
                    <a:pt x="440" y="4240"/>
                  </a:cubicBezTo>
                  <a:cubicBezTo>
                    <a:pt x="723" y="4240"/>
                    <a:pt x="1037" y="3320"/>
                    <a:pt x="1143" y="2168"/>
                  </a:cubicBezTo>
                  <a:cubicBezTo>
                    <a:pt x="1250" y="1001"/>
                    <a:pt x="1107" y="25"/>
                    <a:pt x="822" y="1"/>
                  </a:cubicBezTo>
                  <a:cubicBezTo>
                    <a:pt x="818" y="1"/>
                    <a:pt x="814" y="1"/>
                    <a:pt x="811" y="1"/>
                  </a:cubicBezTo>
                  <a:close/>
                </a:path>
              </a:pathLst>
            </a:custGeom>
            <a:solidFill>
              <a:srgbClr val="7CA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314700" y="3154975"/>
              <a:ext cx="110150" cy="110175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2203" y="1"/>
                  </a:moveTo>
                  <a:cubicBezTo>
                    <a:pt x="988" y="1"/>
                    <a:pt x="0" y="989"/>
                    <a:pt x="0" y="2203"/>
                  </a:cubicBezTo>
                  <a:cubicBezTo>
                    <a:pt x="0" y="3418"/>
                    <a:pt x="988" y="4406"/>
                    <a:pt x="2203" y="4406"/>
                  </a:cubicBezTo>
                  <a:cubicBezTo>
                    <a:pt x="3417" y="4406"/>
                    <a:pt x="4405" y="3418"/>
                    <a:pt x="4405" y="2203"/>
                  </a:cubicBezTo>
                  <a:cubicBezTo>
                    <a:pt x="4405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322125" y="3162425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58"/>
                    <a:pt x="2965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3331650" y="3171650"/>
              <a:ext cx="76525" cy="76825"/>
            </a:xfrm>
            <a:custGeom>
              <a:avLst/>
              <a:gdLst/>
              <a:ahLst/>
              <a:cxnLst/>
              <a:rect l="l" t="t" r="r" b="b"/>
              <a:pathLst>
                <a:path w="3061" h="3073" extrusionOk="0">
                  <a:moveTo>
                    <a:pt x="1525" y="1"/>
                  </a:moveTo>
                  <a:cubicBezTo>
                    <a:pt x="679" y="1"/>
                    <a:pt x="1" y="691"/>
                    <a:pt x="1" y="1536"/>
                  </a:cubicBezTo>
                  <a:cubicBezTo>
                    <a:pt x="1" y="2382"/>
                    <a:pt x="679" y="3072"/>
                    <a:pt x="1525" y="3072"/>
                  </a:cubicBezTo>
                  <a:cubicBezTo>
                    <a:pt x="2370" y="3072"/>
                    <a:pt x="3061" y="2382"/>
                    <a:pt x="3061" y="1536"/>
                  </a:cubicBezTo>
                  <a:cubicBezTo>
                    <a:pt x="3061" y="691"/>
                    <a:pt x="2370" y="1"/>
                    <a:pt x="1525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3340875" y="3181175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56" y="1"/>
                  </a:moveTo>
                  <a:cubicBezTo>
                    <a:pt x="513" y="1"/>
                    <a:pt x="1" y="512"/>
                    <a:pt x="1" y="1155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2" y="1798"/>
                    <a:pt x="2322" y="1155"/>
                  </a:cubicBezTo>
                  <a:cubicBezTo>
                    <a:pt x="2322" y="512"/>
                    <a:pt x="1799" y="1"/>
                    <a:pt x="1156" y="1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3524250" y="3253800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2203" y="1"/>
                  </a:moveTo>
                  <a:cubicBezTo>
                    <a:pt x="988" y="1"/>
                    <a:pt x="0" y="989"/>
                    <a:pt x="0" y="2203"/>
                  </a:cubicBezTo>
                  <a:cubicBezTo>
                    <a:pt x="0" y="3430"/>
                    <a:pt x="988" y="4406"/>
                    <a:pt x="2203" y="4406"/>
                  </a:cubicBezTo>
                  <a:cubicBezTo>
                    <a:pt x="3417" y="4406"/>
                    <a:pt x="4405" y="3430"/>
                    <a:pt x="4405" y="2203"/>
                  </a:cubicBezTo>
                  <a:cubicBezTo>
                    <a:pt x="4405" y="989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3531675" y="326125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65"/>
                    <a:pt x="858" y="3810"/>
                    <a:pt x="1906" y="3810"/>
                  </a:cubicBezTo>
                  <a:cubicBezTo>
                    <a:pt x="2953" y="3810"/>
                    <a:pt x="3811" y="2965"/>
                    <a:pt x="3811" y="1905"/>
                  </a:cubicBezTo>
                  <a:cubicBezTo>
                    <a:pt x="3811" y="858"/>
                    <a:pt x="2953" y="0"/>
                    <a:pt x="1906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3540900" y="3270775"/>
              <a:ext cx="76825" cy="76525"/>
            </a:xfrm>
            <a:custGeom>
              <a:avLst/>
              <a:gdLst/>
              <a:ahLst/>
              <a:cxnLst/>
              <a:rect l="l" t="t" r="r" b="b"/>
              <a:pathLst>
                <a:path w="3073" h="3061" extrusionOk="0">
                  <a:moveTo>
                    <a:pt x="1537" y="0"/>
                  </a:moveTo>
                  <a:cubicBezTo>
                    <a:pt x="691" y="0"/>
                    <a:pt x="1" y="679"/>
                    <a:pt x="1" y="1524"/>
                  </a:cubicBezTo>
                  <a:cubicBezTo>
                    <a:pt x="1" y="2382"/>
                    <a:pt x="691" y="3060"/>
                    <a:pt x="1537" y="3060"/>
                  </a:cubicBezTo>
                  <a:cubicBezTo>
                    <a:pt x="2382" y="3060"/>
                    <a:pt x="3073" y="2382"/>
                    <a:pt x="3073" y="1524"/>
                  </a:cubicBezTo>
                  <a:cubicBezTo>
                    <a:pt x="3073" y="679"/>
                    <a:pt x="2382" y="0"/>
                    <a:pt x="1537" y="0"/>
                  </a:cubicBezTo>
                  <a:close/>
                </a:path>
              </a:pathLst>
            </a:custGeom>
            <a:solidFill>
              <a:srgbClr val="D9E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3550125" y="3280000"/>
              <a:ext cx="58375" cy="58075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55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34" y="1798"/>
                    <a:pt x="2334" y="1155"/>
                  </a:cubicBezTo>
                  <a:cubicBezTo>
                    <a:pt x="2334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F9F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3382850" y="3082725"/>
              <a:ext cx="130700" cy="116275"/>
            </a:xfrm>
            <a:custGeom>
              <a:avLst/>
              <a:gdLst/>
              <a:ahLst/>
              <a:cxnLst/>
              <a:rect l="l" t="t" r="r" b="b"/>
              <a:pathLst>
                <a:path w="5228" h="4651" extrusionOk="0">
                  <a:moveTo>
                    <a:pt x="2622" y="0"/>
                  </a:moveTo>
                  <a:cubicBezTo>
                    <a:pt x="2111" y="0"/>
                    <a:pt x="1597" y="167"/>
                    <a:pt x="1167" y="510"/>
                  </a:cubicBezTo>
                  <a:cubicBezTo>
                    <a:pt x="167" y="1319"/>
                    <a:pt x="1" y="2784"/>
                    <a:pt x="810" y="3784"/>
                  </a:cubicBezTo>
                  <a:cubicBezTo>
                    <a:pt x="1266" y="4355"/>
                    <a:pt x="1938" y="4650"/>
                    <a:pt x="2618" y="4650"/>
                  </a:cubicBezTo>
                  <a:cubicBezTo>
                    <a:pt x="3129" y="4650"/>
                    <a:pt x="3643" y="4483"/>
                    <a:pt x="4072" y="4141"/>
                  </a:cubicBezTo>
                  <a:cubicBezTo>
                    <a:pt x="5073" y="3331"/>
                    <a:pt x="5227" y="1867"/>
                    <a:pt x="4430" y="867"/>
                  </a:cubicBezTo>
                  <a:cubicBezTo>
                    <a:pt x="3974" y="296"/>
                    <a:pt x="3302" y="0"/>
                    <a:pt x="2622" y="0"/>
                  </a:cubicBezTo>
                  <a:close/>
                </a:path>
              </a:pathLst>
            </a:custGeom>
            <a:solidFill>
              <a:srgbClr val="74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3395650" y="3093950"/>
              <a:ext cx="105400" cy="93875"/>
            </a:xfrm>
            <a:custGeom>
              <a:avLst/>
              <a:gdLst/>
              <a:ahLst/>
              <a:cxnLst/>
              <a:rect l="l" t="t" r="r" b="b"/>
              <a:pathLst>
                <a:path w="4216" h="3755" extrusionOk="0">
                  <a:moveTo>
                    <a:pt x="2105" y="0"/>
                  </a:moveTo>
                  <a:cubicBezTo>
                    <a:pt x="1692" y="0"/>
                    <a:pt x="1277" y="137"/>
                    <a:pt x="929" y="418"/>
                  </a:cubicBezTo>
                  <a:cubicBezTo>
                    <a:pt x="131" y="1061"/>
                    <a:pt x="1" y="2239"/>
                    <a:pt x="643" y="3049"/>
                  </a:cubicBezTo>
                  <a:cubicBezTo>
                    <a:pt x="1019" y="3513"/>
                    <a:pt x="1567" y="3754"/>
                    <a:pt x="2118" y="3754"/>
                  </a:cubicBezTo>
                  <a:cubicBezTo>
                    <a:pt x="2529" y="3754"/>
                    <a:pt x="2941" y="3621"/>
                    <a:pt x="3287" y="3347"/>
                  </a:cubicBezTo>
                  <a:cubicBezTo>
                    <a:pt x="4084" y="2692"/>
                    <a:pt x="4215" y="1513"/>
                    <a:pt x="3572" y="703"/>
                  </a:cubicBezTo>
                  <a:cubicBezTo>
                    <a:pt x="3199" y="241"/>
                    <a:pt x="2654" y="0"/>
                    <a:pt x="2105" y="0"/>
                  </a:cubicBezTo>
                  <a:close/>
                </a:path>
              </a:pathLst>
            </a:custGeom>
            <a:solidFill>
              <a:srgbClr val="608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335225" y="2982050"/>
              <a:ext cx="125350" cy="132475"/>
            </a:xfrm>
            <a:custGeom>
              <a:avLst/>
              <a:gdLst/>
              <a:ahLst/>
              <a:cxnLst/>
              <a:rect l="l" t="t" r="r" b="b"/>
              <a:pathLst>
                <a:path w="5014" h="5299" extrusionOk="0">
                  <a:moveTo>
                    <a:pt x="3037" y="0"/>
                  </a:moveTo>
                  <a:lnTo>
                    <a:pt x="3037" y="0"/>
                  </a:lnTo>
                  <a:cubicBezTo>
                    <a:pt x="3036" y="0"/>
                    <a:pt x="3036" y="1"/>
                    <a:pt x="3035" y="1"/>
                  </a:cubicBezTo>
                  <a:lnTo>
                    <a:pt x="3035" y="1"/>
                  </a:lnTo>
                  <a:lnTo>
                    <a:pt x="3037" y="0"/>
                  </a:lnTo>
                  <a:close/>
                  <a:moveTo>
                    <a:pt x="3035" y="1"/>
                  </a:moveTo>
                  <a:lnTo>
                    <a:pt x="48" y="1893"/>
                  </a:lnTo>
                  <a:cubicBezTo>
                    <a:pt x="1" y="1965"/>
                    <a:pt x="12" y="2131"/>
                    <a:pt x="84" y="2334"/>
                  </a:cubicBezTo>
                  <a:cubicBezTo>
                    <a:pt x="120" y="2429"/>
                    <a:pt x="167" y="2524"/>
                    <a:pt x="203" y="2643"/>
                  </a:cubicBezTo>
                  <a:cubicBezTo>
                    <a:pt x="239" y="2727"/>
                    <a:pt x="274" y="2810"/>
                    <a:pt x="310" y="2882"/>
                  </a:cubicBezTo>
                  <a:cubicBezTo>
                    <a:pt x="358" y="2977"/>
                    <a:pt x="405" y="3084"/>
                    <a:pt x="465" y="3179"/>
                  </a:cubicBezTo>
                  <a:cubicBezTo>
                    <a:pt x="524" y="3286"/>
                    <a:pt x="572" y="3382"/>
                    <a:pt x="620" y="3477"/>
                  </a:cubicBezTo>
                  <a:cubicBezTo>
                    <a:pt x="679" y="3584"/>
                    <a:pt x="727" y="3691"/>
                    <a:pt x="786" y="3775"/>
                  </a:cubicBezTo>
                  <a:cubicBezTo>
                    <a:pt x="846" y="3894"/>
                    <a:pt x="917" y="4013"/>
                    <a:pt x="977" y="4120"/>
                  </a:cubicBezTo>
                  <a:cubicBezTo>
                    <a:pt x="1048" y="4215"/>
                    <a:pt x="1108" y="4310"/>
                    <a:pt x="1167" y="4406"/>
                  </a:cubicBezTo>
                  <a:cubicBezTo>
                    <a:pt x="1215" y="4525"/>
                    <a:pt x="1298" y="4632"/>
                    <a:pt x="1358" y="4727"/>
                  </a:cubicBezTo>
                  <a:cubicBezTo>
                    <a:pt x="1429" y="4834"/>
                    <a:pt x="1489" y="4941"/>
                    <a:pt x="1536" y="5013"/>
                  </a:cubicBezTo>
                  <a:cubicBezTo>
                    <a:pt x="1644" y="5191"/>
                    <a:pt x="1715" y="5299"/>
                    <a:pt x="1715" y="5299"/>
                  </a:cubicBezTo>
                  <a:lnTo>
                    <a:pt x="4930" y="3703"/>
                  </a:lnTo>
                  <a:cubicBezTo>
                    <a:pt x="5001" y="3679"/>
                    <a:pt x="5013" y="3572"/>
                    <a:pt x="4942" y="3513"/>
                  </a:cubicBezTo>
                  <a:cubicBezTo>
                    <a:pt x="3365" y="2277"/>
                    <a:pt x="2998" y="55"/>
                    <a:pt x="3035" y="1"/>
                  </a:cubicBezTo>
                  <a:close/>
                </a:path>
              </a:pathLst>
            </a:custGeom>
            <a:solidFill>
              <a:srgbClr val="B2D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336425" y="3000200"/>
              <a:ext cx="67275" cy="48250"/>
            </a:xfrm>
            <a:custGeom>
              <a:avLst/>
              <a:gdLst/>
              <a:ahLst/>
              <a:cxnLst/>
              <a:rect l="l" t="t" r="r" b="b"/>
              <a:pathLst>
                <a:path w="2691" h="1930" extrusionOk="0">
                  <a:moveTo>
                    <a:pt x="2691" y="1"/>
                  </a:moveTo>
                  <a:lnTo>
                    <a:pt x="0" y="1620"/>
                  </a:lnTo>
                  <a:cubicBezTo>
                    <a:pt x="24" y="1715"/>
                    <a:pt x="72" y="1822"/>
                    <a:pt x="119" y="1929"/>
                  </a:cubicBezTo>
                  <a:cubicBezTo>
                    <a:pt x="2465" y="596"/>
                    <a:pt x="2691" y="1"/>
                    <a:pt x="2691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342375" y="3015075"/>
              <a:ext cx="65200" cy="47075"/>
            </a:xfrm>
            <a:custGeom>
              <a:avLst/>
              <a:gdLst/>
              <a:ahLst/>
              <a:cxnLst/>
              <a:rect l="l" t="t" r="r" b="b"/>
              <a:pathLst>
                <a:path w="2608" h="1883" extrusionOk="0">
                  <a:moveTo>
                    <a:pt x="2608" y="1"/>
                  </a:moveTo>
                  <a:lnTo>
                    <a:pt x="0" y="1584"/>
                  </a:lnTo>
                  <a:cubicBezTo>
                    <a:pt x="36" y="1668"/>
                    <a:pt x="84" y="1775"/>
                    <a:pt x="143" y="1882"/>
                  </a:cubicBezTo>
                  <a:cubicBezTo>
                    <a:pt x="2381" y="561"/>
                    <a:pt x="2608" y="1"/>
                    <a:pt x="2608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350100" y="3029975"/>
              <a:ext cx="64925" cy="46450"/>
            </a:xfrm>
            <a:custGeom>
              <a:avLst/>
              <a:gdLst/>
              <a:ahLst/>
              <a:cxnLst/>
              <a:rect l="l" t="t" r="r" b="b"/>
              <a:pathLst>
                <a:path w="2597" h="1858" extrusionOk="0">
                  <a:moveTo>
                    <a:pt x="2596" y="0"/>
                  </a:moveTo>
                  <a:lnTo>
                    <a:pt x="1" y="1560"/>
                  </a:lnTo>
                  <a:cubicBezTo>
                    <a:pt x="60" y="1667"/>
                    <a:pt x="108" y="1774"/>
                    <a:pt x="168" y="1858"/>
                  </a:cubicBezTo>
                  <a:cubicBezTo>
                    <a:pt x="2370" y="560"/>
                    <a:pt x="2596" y="0"/>
                    <a:pt x="2596" y="0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359050" y="3046625"/>
              <a:ext cx="63425" cy="45575"/>
            </a:xfrm>
            <a:custGeom>
              <a:avLst/>
              <a:gdLst/>
              <a:ahLst/>
              <a:cxnLst/>
              <a:rect l="l" t="t" r="r" b="b"/>
              <a:pathLst>
                <a:path w="2537" h="1823" extrusionOk="0">
                  <a:moveTo>
                    <a:pt x="2536" y="1"/>
                  </a:moveTo>
                  <a:lnTo>
                    <a:pt x="0" y="1537"/>
                  </a:lnTo>
                  <a:cubicBezTo>
                    <a:pt x="60" y="1632"/>
                    <a:pt x="119" y="1727"/>
                    <a:pt x="179" y="1823"/>
                  </a:cubicBezTo>
                  <a:cubicBezTo>
                    <a:pt x="2310" y="561"/>
                    <a:pt x="2536" y="1"/>
                    <a:pt x="2536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368850" y="3060025"/>
              <a:ext cx="67000" cy="47350"/>
            </a:xfrm>
            <a:custGeom>
              <a:avLst/>
              <a:gdLst/>
              <a:ahLst/>
              <a:cxnLst/>
              <a:rect l="l" t="t" r="r" b="b"/>
              <a:pathLst>
                <a:path w="2680" h="1894" extrusionOk="0">
                  <a:moveTo>
                    <a:pt x="2680" y="1"/>
                  </a:moveTo>
                  <a:lnTo>
                    <a:pt x="1" y="1608"/>
                  </a:lnTo>
                  <a:cubicBezTo>
                    <a:pt x="72" y="1715"/>
                    <a:pt x="132" y="1822"/>
                    <a:pt x="180" y="1894"/>
                  </a:cubicBezTo>
                  <a:cubicBezTo>
                    <a:pt x="2453" y="584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3400125" y="2981875"/>
              <a:ext cx="65800" cy="93225"/>
            </a:xfrm>
            <a:custGeom>
              <a:avLst/>
              <a:gdLst/>
              <a:ahLst/>
              <a:cxnLst/>
              <a:rect l="l" t="t" r="r" b="b"/>
              <a:pathLst>
                <a:path w="2632" h="3729" extrusionOk="0">
                  <a:moveTo>
                    <a:pt x="324" y="1"/>
                  </a:moveTo>
                  <a:cubicBezTo>
                    <a:pt x="296" y="1"/>
                    <a:pt x="272" y="7"/>
                    <a:pt x="250" y="19"/>
                  </a:cubicBezTo>
                  <a:cubicBezTo>
                    <a:pt x="0" y="162"/>
                    <a:pt x="274" y="1103"/>
                    <a:pt x="857" y="2127"/>
                  </a:cubicBezTo>
                  <a:cubicBezTo>
                    <a:pt x="1402" y="3052"/>
                    <a:pt x="2016" y="3728"/>
                    <a:pt x="2308" y="3728"/>
                  </a:cubicBezTo>
                  <a:cubicBezTo>
                    <a:pt x="2335" y="3728"/>
                    <a:pt x="2360" y="3722"/>
                    <a:pt x="2381" y="3710"/>
                  </a:cubicBezTo>
                  <a:cubicBezTo>
                    <a:pt x="2631" y="3567"/>
                    <a:pt x="2358" y="2627"/>
                    <a:pt x="1762" y="1603"/>
                  </a:cubicBezTo>
                  <a:cubicBezTo>
                    <a:pt x="1229" y="677"/>
                    <a:pt x="616" y="1"/>
                    <a:pt x="324" y="1"/>
                  </a:cubicBezTo>
                  <a:close/>
                </a:path>
              </a:pathLst>
            </a:custGeom>
            <a:solidFill>
              <a:srgbClr val="7CA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480475" y="3171350"/>
              <a:ext cx="125650" cy="124750"/>
            </a:xfrm>
            <a:custGeom>
              <a:avLst/>
              <a:gdLst/>
              <a:ahLst/>
              <a:cxnLst/>
              <a:rect l="l" t="t" r="r" b="b"/>
              <a:pathLst>
                <a:path w="5026" h="4990" extrusionOk="0">
                  <a:moveTo>
                    <a:pt x="1227" y="1"/>
                  </a:moveTo>
                  <a:lnTo>
                    <a:pt x="1227" y="1"/>
                  </a:lnTo>
                  <a:cubicBezTo>
                    <a:pt x="1227" y="1"/>
                    <a:pt x="1227" y="1"/>
                    <a:pt x="1227" y="1"/>
                  </a:cubicBezTo>
                  <a:lnTo>
                    <a:pt x="1227" y="1"/>
                  </a:lnTo>
                  <a:lnTo>
                    <a:pt x="1227" y="1"/>
                  </a:lnTo>
                  <a:close/>
                  <a:moveTo>
                    <a:pt x="1227" y="1"/>
                  </a:moveTo>
                  <a:lnTo>
                    <a:pt x="1" y="3322"/>
                  </a:lnTo>
                  <a:cubicBezTo>
                    <a:pt x="1" y="3406"/>
                    <a:pt x="96" y="3525"/>
                    <a:pt x="298" y="3644"/>
                  </a:cubicBezTo>
                  <a:cubicBezTo>
                    <a:pt x="370" y="3703"/>
                    <a:pt x="465" y="3763"/>
                    <a:pt x="572" y="3823"/>
                  </a:cubicBezTo>
                  <a:cubicBezTo>
                    <a:pt x="632" y="3870"/>
                    <a:pt x="715" y="3906"/>
                    <a:pt x="799" y="3942"/>
                  </a:cubicBezTo>
                  <a:cubicBezTo>
                    <a:pt x="894" y="3989"/>
                    <a:pt x="989" y="4049"/>
                    <a:pt x="1096" y="4096"/>
                  </a:cubicBezTo>
                  <a:lnTo>
                    <a:pt x="1406" y="4227"/>
                  </a:lnTo>
                  <a:lnTo>
                    <a:pt x="1727" y="4358"/>
                  </a:lnTo>
                  <a:cubicBezTo>
                    <a:pt x="1858" y="4406"/>
                    <a:pt x="1977" y="4465"/>
                    <a:pt x="2096" y="4513"/>
                  </a:cubicBezTo>
                  <a:cubicBezTo>
                    <a:pt x="2203" y="4561"/>
                    <a:pt x="2299" y="4596"/>
                    <a:pt x="2406" y="4632"/>
                  </a:cubicBezTo>
                  <a:cubicBezTo>
                    <a:pt x="2537" y="4680"/>
                    <a:pt x="2656" y="4715"/>
                    <a:pt x="2763" y="4763"/>
                  </a:cubicBezTo>
                  <a:cubicBezTo>
                    <a:pt x="2882" y="4811"/>
                    <a:pt x="2989" y="4858"/>
                    <a:pt x="3073" y="4882"/>
                  </a:cubicBezTo>
                  <a:cubicBezTo>
                    <a:pt x="3275" y="4942"/>
                    <a:pt x="3394" y="4989"/>
                    <a:pt x="3394" y="4989"/>
                  </a:cubicBezTo>
                  <a:lnTo>
                    <a:pt x="4978" y="1775"/>
                  </a:lnTo>
                  <a:cubicBezTo>
                    <a:pt x="5025" y="1703"/>
                    <a:pt x="4966" y="1608"/>
                    <a:pt x="4882" y="1608"/>
                  </a:cubicBezTo>
                  <a:cubicBezTo>
                    <a:pt x="2880" y="1584"/>
                    <a:pt x="1238" y="34"/>
                    <a:pt x="1227" y="1"/>
                  </a:cubicBezTo>
                  <a:close/>
                </a:path>
              </a:pathLst>
            </a:custGeom>
            <a:solidFill>
              <a:srgbClr val="B2D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487925" y="3189200"/>
              <a:ext cx="33050" cy="77425"/>
            </a:xfrm>
            <a:custGeom>
              <a:avLst/>
              <a:gdLst/>
              <a:ahLst/>
              <a:cxnLst/>
              <a:rect l="l" t="t" r="r" b="b"/>
              <a:pathLst>
                <a:path w="1322" h="3097" extrusionOk="0">
                  <a:moveTo>
                    <a:pt x="1143" y="1"/>
                  </a:moveTo>
                  <a:lnTo>
                    <a:pt x="0" y="2918"/>
                  </a:lnTo>
                  <a:cubicBezTo>
                    <a:pt x="72" y="2978"/>
                    <a:pt x="179" y="3037"/>
                    <a:pt x="274" y="3097"/>
                  </a:cubicBezTo>
                  <a:cubicBezTo>
                    <a:pt x="1322" y="608"/>
                    <a:pt x="1143" y="1"/>
                    <a:pt x="1143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3500425" y="3199025"/>
              <a:ext cx="32175" cy="74450"/>
            </a:xfrm>
            <a:custGeom>
              <a:avLst/>
              <a:gdLst/>
              <a:ahLst/>
              <a:cxnLst/>
              <a:rect l="l" t="t" r="r" b="b"/>
              <a:pathLst>
                <a:path w="1287" h="2978" extrusionOk="0">
                  <a:moveTo>
                    <a:pt x="1120" y="1"/>
                  </a:moveTo>
                  <a:lnTo>
                    <a:pt x="1" y="2823"/>
                  </a:lnTo>
                  <a:cubicBezTo>
                    <a:pt x="96" y="2870"/>
                    <a:pt x="191" y="2930"/>
                    <a:pt x="298" y="2977"/>
                  </a:cubicBezTo>
                  <a:cubicBezTo>
                    <a:pt x="1286" y="596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515600" y="3206475"/>
              <a:ext cx="32175" cy="73550"/>
            </a:xfrm>
            <a:custGeom>
              <a:avLst/>
              <a:gdLst/>
              <a:ahLst/>
              <a:cxnLst/>
              <a:rect l="l" t="t" r="r" b="b"/>
              <a:pathLst>
                <a:path w="1287" h="2942" extrusionOk="0">
                  <a:moveTo>
                    <a:pt x="1120" y="1"/>
                  </a:moveTo>
                  <a:lnTo>
                    <a:pt x="1" y="2810"/>
                  </a:lnTo>
                  <a:lnTo>
                    <a:pt x="322" y="2941"/>
                  </a:lnTo>
                  <a:cubicBezTo>
                    <a:pt x="1286" y="572"/>
                    <a:pt x="1120" y="1"/>
                    <a:pt x="1120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3532575" y="3215400"/>
              <a:ext cx="31275" cy="71775"/>
            </a:xfrm>
            <a:custGeom>
              <a:avLst/>
              <a:gdLst/>
              <a:ahLst/>
              <a:cxnLst/>
              <a:rect l="l" t="t" r="r" b="b"/>
              <a:pathLst>
                <a:path w="1251" h="2871" extrusionOk="0">
                  <a:moveTo>
                    <a:pt x="1084" y="1"/>
                  </a:moveTo>
                  <a:lnTo>
                    <a:pt x="0" y="2751"/>
                  </a:lnTo>
                  <a:cubicBezTo>
                    <a:pt x="96" y="2799"/>
                    <a:pt x="203" y="2834"/>
                    <a:pt x="310" y="2870"/>
                  </a:cubicBezTo>
                  <a:cubicBezTo>
                    <a:pt x="1250" y="561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549250" y="3217775"/>
              <a:ext cx="32750" cy="75650"/>
            </a:xfrm>
            <a:custGeom>
              <a:avLst/>
              <a:gdLst/>
              <a:ahLst/>
              <a:cxnLst/>
              <a:rect l="l" t="t" r="r" b="b"/>
              <a:pathLst>
                <a:path w="1310" h="3026" extrusionOk="0">
                  <a:moveTo>
                    <a:pt x="1143" y="1"/>
                  </a:moveTo>
                  <a:lnTo>
                    <a:pt x="0" y="2906"/>
                  </a:lnTo>
                  <a:cubicBezTo>
                    <a:pt x="119" y="2954"/>
                    <a:pt x="226" y="2989"/>
                    <a:pt x="310" y="3025"/>
                  </a:cubicBezTo>
                  <a:cubicBezTo>
                    <a:pt x="1310" y="597"/>
                    <a:pt x="1143" y="1"/>
                    <a:pt x="1143" y="1"/>
                  </a:cubicBezTo>
                  <a:close/>
                </a:path>
              </a:pathLst>
            </a:custGeom>
            <a:solidFill>
              <a:srgbClr val="80A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3505200" y="3170550"/>
              <a:ext cx="103900" cy="47475"/>
            </a:xfrm>
            <a:custGeom>
              <a:avLst/>
              <a:gdLst/>
              <a:ahLst/>
              <a:cxnLst/>
              <a:rect l="l" t="t" r="r" b="b"/>
              <a:pathLst>
                <a:path w="4156" h="1899" extrusionOk="0">
                  <a:moveTo>
                    <a:pt x="478" y="0"/>
                  </a:moveTo>
                  <a:cubicBezTo>
                    <a:pt x="283" y="0"/>
                    <a:pt x="154" y="41"/>
                    <a:pt x="119" y="128"/>
                  </a:cubicBezTo>
                  <a:cubicBezTo>
                    <a:pt x="0" y="390"/>
                    <a:pt x="798" y="973"/>
                    <a:pt x="1881" y="1426"/>
                  </a:cubicBezTo>
                  <a:cubicBezTo>
                    <a:pt x="2607" y="1729"/>
                    <a:pt x="3280" y="1898"/>
                    <a:pt x="3677" y="1898"/>
                  </a:cubicBezTo>
                  <a:cubicBezTo>
                    <a:pt x="3872" y="1898"/>
                    <a:pt x="4001" y="1857"/>
                    <a:pt x="4036" y="1771"/>
                  </a:cubicBezTo>
                  <a:cubicBezTo>
                    <a:pt x="4155" y="1509"/>
                    <a:pt x="3358" y="926"/>
                    <a:pt x="2274" y="473"/>
                  </a:cubicBezTo>
                  <a:cubicBezTo>
                    <a:pt x="1548" y="170"/>
                    <a:pt x="875" y="0"/>
                    <a:pt x="478" y="0"/>
                  </a:cubicBezTo>
                  <a:close/>
                </a:path>
              </a:pathLst>
            </a:custGeom>
            <a:solidFill>
              <a:srgbClr val="7CA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3289100" y="3060025"/>
              <a:ext cx="111050" cy="105400"/>
            </a:xfrm>
            <a:custGeom>
              <a:avLst/>
              <a:gdLst/>
              <a:ahLst/>
              <a:cxnLst/>
              <a:rect l="l" t="t" r="r" b="b"/>
              <a:pathLst>
                <a:path w="4442" h="4216" extrusionOk="0">
                  <a:moveTo>
                    <a:pt x="583" y="1"/>
                  </a:moveTo>
                  <a:cubicBezTo>
                    <a:pt x="345" y="1"/>
                    <a:pt x="167" y="227"/>
                    <a:pt x="226" y="465"/>
                  </a:cubicBezTo>
                  <a:cubicBezTo>
                    <a:pt x="405" y="1156"/>
                    <a:pt x="631" y="2501"/>
                    <a:pt x="107" y="3704"/>
                  </a:cubicBezTo>
                  <a:cubicBezTo>
                    <a:pt x="0" y="3954"/>
                    <a:pt x="179" y="4215"/>
                    <a:pt x="453" y="4215"/>
                  </a:cubicBezTo>
                  <a:lnTo>
                    <a:pt x="3072" y="4215"/>
                  </a:lnTo>
                  <a:cubicBezTo>
                    <a:pt x="3191" y="4215"/>
                    <a:pt x="3310" y="4156"/>
                    <a:pt x="3370" y="4073"/>
                  </a:cubicBezTo>
                  <a:cubicBezTo>
                    <a:pt x="3679" y="3620"/>
                    <a:pt x="4441" y="2239"/>
                    <a:pt x="3381" y="322"/>
                  </a:cubicBezTo>
                  <a:cubicBezTo>
                    <a:pt x="3274" y="120"/>
                    <a:pt x="3072" y="1"/>
                    <a:pt x="2846" y="1"/>
                  </a:cubicBezTo>
                  <a:close/>
                </a:path>
              </a:pathLst>
            </a:custGeom>
            <a:solidFill>
              <a:srgbClr val="6087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3278375" y="3059125"/>
              <a:ext cx="35150" cy="106300"/>
            </a:xfrm>
            <a:custGeom>
              <a:avLst/>
              <a:gdLst/>
              <a:ahLst/>
              <a:cxnLst/>
              <a:rect l="l" t="t" r="r" b="b"/>
              <a:pathLst>
                <a:path w="1406" h="4252" extrusionOk="0">
                  <a:moveTo>
                    <a:pt x="809" y="1"/>
                  </a:moveTo>
                  <a:cubicBezTo>
                    <a:pt x="457" y="1"/>
                    <a:pt x="131" y="932"/>
                    <a:pt x="60" y="2096"/>
                  </a:cubicBezTo>
                  <a:cubicBezTo>
                    <a:pt x="0" y="3263"/>
                    <a:pt x="227" y="4228"/>
                    <a:pt x="584" y="4251"/>
                  </a:cubicBezTo>
                  <a:cubicBezTo>
                    <a:pt x="588" y="4252"/>
                    <a:pt x="592" y="4252"/>
                    <a:pt x="597" y="4252"/>
                  </a:cubicBezTo>
                  <a:cubicBezTo>
                    <a:pt x="938" y="4252"/>
                    <a:pt x="1275" y="3320"/>
                    <a:pt x="1334" y="2156"/>
                  </a:cubicBezTo>
                  <a:cubicBezTo>
                    <a:pt x="1405" y="989"/>
                    <a:pt x="1167" y="25"/>
                    <a:pt x="822" y="1"/>
                  </a:cubicBezTo>
                  <a:cubicBezTo>
                    <a:pt x="818" y="1"/>
                    <a:pt x="813" y="1"/>
                    <a:pt x="809" y="1"/>
                  </a:cubicBezTo>
                  <a:close/>
                </a:path>
              </a:pathLst>
            </a:custGeom>
            <a:solidFill>
              <a:srgbClr val="466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508175" y="2896400"/>
              <a:ext cx="399475" cy="219325"/>
            </a:xfrm>
            <a:custGeom>
              <a:avLst/>
              <a:gdLst/>
              <a:ahLst/>
              <a:cxnLst/>
              <a:rect l="l" t="t" r="r" b="b"/>
              <a:pathLst>
                <a:path w="15979" h="8773" extrusionOk="0">
                  <a:moveTo>
                    <a:pt x="6948" y="0"/>
                  </a:moveTo>
                  <a:cubicBezTo>
                    <a:pt x="5875" y="0"/>
                    <a:pt x="4733" y="182"/>
                    <a:pt x="3536" y="616"/>
                  </a:cubicBezTo>
                  <a:cubicBezTo>
                    <a:pt x="2739" y="878"/>
                    <a:pt x="1941" y="1283"/>
                    <a:pt x="1107" y="1807"/>
                  </a:cubicBezTo>
                  <a:cubicBezTo>
                    <a:pt x="893" y="1938"/>
                    <a:pt x="691" y="2069"/>
                    <a:pt x="476" y="2224"/>
                  </a:cubicBezTo>
                  <a:cubicBezTo>
                    <a:pt x="322" y="2319"/>
                    <a:pt x="167" y="2438"/>
                    <a:pt x="0" y="2557"/>
                  </a:cubicBezTo>
                  <a:cubicBezTo>
                    <a:pt x="0" y="2557"/>
                    <a:pt x="917" y="8772"/>
                    <a:pt x="7644" y="8772"/>
                  </a:cubicBezTo>
                  <a:cubicBezTo>
                    <a:pt x="9323" y="8772"/>
                    <a:pt x="10680" y="8558"/>
                    <a:pt x="11752" y="8236"/>
                  </a:cubicBezTo>
                  <a:cubicBezTo>
                    <a:pt x="15526" y="7105"/>
                    <a:pt x="15978" y="4557"/>
                    <a:pt x="15978" y="4557"/>
                  </a:cubicBezTo>
                  <a:cubicBezTo>
                    <a:pt x="15978" y="4557"/>
                    <a:pt x="15740" y="4260"/>
                    <a:pt x="15276" y="3831"/>
                  </a:cubicBezTo>
                  <a:cubicBezTo>
                    <a:pt x="14990" y="3533"/>
                    <a:pt x="14609" y="3176"/>
                    <a:pt x="14145" y="2795"/>
                  </a:cubicBezTo>
                  <a:cubicBezTo>
                    <a:pt x="12562" y="1513"/>
                    <a:pt x="10045" y="0"/>
                    <a:pt x="6948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508175" y="2941575"/>
              <a:ext cx="397450" cy="174150"/>
            </a:xfrm>
            <a:custGeom>
              <a:avLst/>
              <a:gdLst/>
              <a:ahLst/>
              <a:cxnLst/>
              <a:rect l="l" t="t" r="r" b="b"/>
              <a:pathLst>
                <a:path w="15898" h="6966" extrusionOk="0">
                  <a:moveTo>
                    <a:pt x="1107" y="0"/>
                  </a:moveTo>
                  <a:cubicBezTo>
                    <a:pt x="893" y="131"/>
                    <a:pt x="691" y="262"/>
                    <a:pt x="476" y="417"/>
                  </a:cubicBezTo>
                  <a:cubicBezTo>
                    <a:pt x="322" y="512"/>
                    <a:pt x="167" y="631"/>
                    <a:pt x="0" y="750"/>
                  </a:cubicBezTo>
                  <a:cubicBezTo>
                    <a:pt x="0" y="750"/>
                    <a:pt x="905" y="6965"/>
                    <a:pt x="7644" y="6965"/>
                  </a:cubicBezTo>
                  <a:cubicBezTo>
                    <a:pt x="9323" y="6965"/>
                    <a:pt x="10668" y="6751"/>
                    <a:pt x="11752" y="6429"/>
                  </a:cubicBezTo>
                  <a:cubicBezTo>
                    <a:pt x="14439" y="5045"/>
                    <a:pt x="15898" y="3466"/>
                    <a:pt x="13899" y="3466"/>
                  </a:cubicBezTo>
                  <a:cubicBezTo>
                    <a:pt x="13577" y="3466"/>
                    <a:pt x="13166" y="3507"/>
                    <a:pt x="12656" y="3596"/>
                  </a:cubicBezTo>
                  <a:cubicBezTo>
                    <a:pt x="11476" y="3800"/>
                    <a:pt x="10407" y="3889"/>
                    <a:pt x="9439" y="3889"/>
                  </a:cubicBezTo>
                  <a:cubicBezTo>
                    <a:pt x="3866" y="3889"/>
                    <a:pt x="1665" y="933"/>
                    <a:pt x="1107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394000" y="3023650"/>
              <a:ext cx="529725" cy="229700"/>
            </a:xfrm>
            <a:custGeom>
              <a:avLst/>
              <a:gdLst/>
              <a:ahLst/>
              <a:cxnLst/>
              <a:rect l="l" t="t" r="r" b="b"/>
              <a:pathLst>
                <a:path w="21189" h="9188" extrusionOk="0">
                  <a:moveTo>
                    <a:pt x="2187" y="0"/>
                  </a:moveTo>
                  <a:cubicBezTo>
                    <a:pt x="1327" y="0"/>
                    <a:pt x="0" y="422"/>
                    <a:pt x="1591" y="3456"/>
                  </a:cubicBezTo>
                  <a:cubicBezTo>
                    <a:pt x="2953" y="6062"/>
                    <a:pt x="8347" y="9188"/>
                    <a:pt x="13383" y="9188"/>
                  </a:cubicBezTo>
                  <a:cubicBezTo>
                    <a:pt x="16447" y="9188"/>
                    <a:pt x="19378" y="8031"/>
                    <a:pt x="21188" y="4897"/>
                  </a:cubicBezTo>
                  <a:lnTo>
                    <a:pt x="21188" y="4897"/>
                  </a:lnTo>
                  <a:lnTo>
                    <a:pt x="19355" y="5051"/>
                  </a:lnTo>
                  <a:cubicBezTo>
                    <a:pt x="19342" y="5051"/>
                    <a:pt x="16829" y="6836"/>
                    <a:pt x="13341" y="6836"/>
                  </a:cubicBezTo>
                  <a:cubicBezTo>
                    <a:pt x="10234" y="6836"/>
                    <a:pt x="6354" y="5420"/>
                    <a:pt x="2781" y="63"/>
                  </a:cubicBezTo>
                  <a:cubicBezTo>
                    <a:pt x="2781" y="63"/>
                    <a:pt x="2519" y="0"/>
                    <a:pt x="2187" y="0"/>
                  </a:cubicBezTo>
                  <a:close/>
                </a:path>
              </a:pathLst>
            </a:custGeom>
            <a:solidFill>
              <a:srgbClr val="E0D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645675" y="2912100"/>
              <a:ext cx="129800" cy="51800"/>
            </a:xfrm>
            <a:custGeom>
              <a:avLst/>
              <a:gdLst/>
              <a:ahLst/>
              <a:cxnLst/>
              <a:rect l="l" t="t" r="r" b="b"/>
              <a:pathLst>
                <a:path w="5192" h="2072" extrusionOk="0">
                  <a:moveTo>
                    <a:pt x="1694" y="1"/>
                  </a:moveTo>
                  <a:cubicBezTo>
                    <a:pt x="808" y="1"/>
                    <a:pt x="154" y="225"/>
                    <a:pt x="84" y="608"/>
                  </a:cubicBezTo>
                  <a:cubicBezTo>
                    <a:pt x="1" y="1119"/>
                    <a:pt x="1049" y="1739"/>
                    <a:pt x="2430" y="1977"/>
                  </a:cubicBezTo>
                  <a:cubicBezTo>
                    <a:pt x="2805" y="2041"/>
                    <a:pt x="3166" y="2071"/>
                    <a:pt x="3494" y="2071"/>
                  </a:cubicBezTo>
                  <a:cubicBezTo>
                    <a:pt x="4384" y="2071"/>
                    <a:pt x="5036" y="1847"/>
                    <a:pt x="5097" y="1465"/>
                  </a:cubicBezTo>
                  <a:cubicBezTo>
                    <a:pt x="5192" y="953"/>
                    <a:pt x="4144" y="334"/>
                    <a:pt x="2751" y="96"/>
                  </a:cubicBezTo>
                  <a:cubicBezTo>
                    <a:pt x="2379" y="31"/>
                    <a:pt x="2021" y="1"/>
                    <a:pt x="1694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3420950" y="2962425"/>
              <a:ext cx="525975" cy="268600"/>
            </a:xfrm>
            <a:custGeom>
              <a:avLst/>
              <a:gdLst/>
              <a:ahLst/>
              <a:cxnLst/>
              <a:rect l="l" t="t" r="r" b="b"/>
              <a:pathLst>
                <a:path w="21039" h="10744" extrusionOk="0">
                  <a:moveTo>
                    <a:pt x="3458" y="0"/>
                  </a:moveTo>
                  <a:cubicBezTo>
                    <a:pt x="3332" y="0"/>
                    <a:pt x="3207" y="32"/>
                    <a:pt x="3096" y="95"/>
                  </a:cubicBezTo>
                  <a:cubicBezTo>
                    <a:pt x="2108" y="654"/>
                    <a:pt x="1" y="1940"/>
                    <a:pt x="310" y="2702"/>
                  </a:cubicBezTo>
                  <a:cubicBezTo>
                    <a:pt x="647" y="3550"/>
                    <a:pt x="2811" y="10743"/>
                    <a:pt x="12170" y="10743"/>
                  </a:cubicBezTo>
                  <a:cubicBezTo>
                    <a:pt x="13060" y="10743"/>
                    <a:pt x="14014" y="10678"/>
                    <a:pt x="15038" y="10536"/>
                  </a:cubicBezTo>
                  <a:cubicBezTo>
                    <a:pt x="17693" y="10155"/>
                    <a:pt x="19967" y="8584"/>
                    <a:pt x="20682" y="5738"/>
                  </a:cubicBezTo>
                  <a:cubicBezTo>
                    <a:pt x="21039" y="4310"/>
                    <a:pt x="20979" y="2845"/>
                    <a:pt x="19467" y="1904"/>
                  </a:cubicBezTo>
                  <a:cubicBezTo>
                    <a:pt x="19017" y="1621"/>
                    <a:pt x="18587" y="1505"/>
                    <a:pt x="18163" y="1505"/>
                  </a:cubicBezTo>
                  <a:cubicBezTo>
                    <a:pt x="16228" y="1505"/>
                    <a:pt x="14417" y="3924"/>
                    <a:pt x="11316" y="3924"/>
                  </a:cubicBezTo>
                  <a:cubicBezTo>
                    <a:pt x="9442" y="3924"/>
                    <a:pt x="7095" y="3040"/>
                    <a:pt x="3965" y="202"/>
                  </a:cubicBezTo>
                  <a:cubicBezTo>
                    <a:pt x="3824" y="68"/>
                    <a:pt x="3641" y="0"/>
                    <a:pt x="3458" y="0"/>
                  </a:cubicBezTo>
                  <a:close/>
                </a:path>
              </a:pathLst>
            </a:custGeom>
            <a:solidFill>
              <a:srgbClr val="F7F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3669125" y="2843325"/>
              <a:ext cx="570400" cy="506050"/>
            </a:xfrm>
            <a:custGeom>
              <a:avLst/>
              <a:gdLst/>
              <a:ahLst/>
              <a:cxnLst/>
              <a:rect l="l" t="t" r="r" b="b"/>
              <a:pathLst>
                <a:path w="22816" h="20242" extrusionOk="0">
                  <a:moveTo>
                    <a:pt x="9693" y="1"/>
                  </a:moveTo>
                  <a:cubicBezTo>
                    <a:pt x="6273" y="1"/>
                    <a:pt x="3319" y="3674"/>
                    <a:pt x="1992" y="9859"/>
                  </a:cubicBezTo>
                  <a:cubicBezTo>
                    <a:pt x="0" y="19085"/>
                    <a:pt x="10112" y="20242"/>
                    <a:pt x="11465" y="20242"/>
                  </a:cubicBezTo>
                  <a:cubicBezTo>
                    <a:pt x="11479" y="20242"/>
                    <a:pt x="11493" y="20242"/>
                    <a:pt x="11505" y="20242"/>
                  </a:cubicBezTo>
                  <a:lnTo>
                    <a:pt x="11576" y="20242"/>
                  </a:lnTo>
                  <a:cubicBezTo>
                    <a:pt x="16767" y="19646"/>
                    <a:pt x="22816" y="14134"/>
                    <a:pt x="16541" y="4883"/>
                  </a:cubicBezTo>
                  <a:cubicBezTo>
                    <a:pt x="14303" y="1549"/>
                    <a:pt x="11933" y="13"/>
                    <a:pt x="9743" y="1"/>
                  </a:cubicBezTo>
                  <a:cubicBezTo>
                    <a:pt x="9726" y="1"/>
                    <a:pt x="9710" y="1"/>
                    <a:pt x="9693" y="1"/>
                  </a:cubicBezTo>
                  <a:close/>
                </a:path>
              </a:pathLst>
            </a:custGeom>
            <a:solidFill>
              <a:srgbClr val="F7F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833800" y="2990075"/>
              <a:ext cx="219700" cy="269400"/>
            </a:xfrm>
            <a:custGeom>
              <a:avLst/>
              <a:gdLst/>
              <a:ahLst/>
              <a:cxnLst/>
              <a:rect l="l" t="t" r="r" b="b"/>
              <a:pathLst>
                <a:path w="8788" h="10776" extrusionOk="0">
                  <a:moveTo>
                    <a:pt x="4394" y="1"/>
                  </a:moveTo>
                  <a:cubicBezTo>
                    <a:pt x="4239" y="1"/>
                    <a:pt x="4096" y="13"/>
                    <a:pt x="3941" y="36"/>
                  </a:cubicBezTo>
                  <a:cubicBezTo>
                    <a:pt x="1727" y="298"/>
                    <a:pt x="1" y="2608"/>
                    <a:pt x="1" y="5394"/>
                  </a:cubicBezTo>
                  <a:cubicBezTo>
                    <a:pt x="1" y="8371"/>
                    <a:pt x="1965" y="10776"/>
                    <a:pt x="4394" y="10776"/>
                  </a:cubicBezTo>
                  <a:cubicBezTo>
                    <a:pt x="4632" y="10776"/>
                    <a:pt x="4858" y="10764"/>
                    <a:pt x="5073" y="10716"/>
                  </a:cubicBezTo>
                  <a:cubicBezTo>
                    <a:pt x="7180" y="10323"/>
                    <a:pt x="8787" y="8085"/>
                    <a:pt x="8787" y="5394"/>
                  </a:cubicBezTo>
                  <a:cubicBezTo>
                    <a:pt x="8787" y="2418"/>
                    <a:pt x="6823" y="1"/>
                    <a:pt x="4394" y="1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3960600" y="3026700"/>
              <a:ext cx="40200" cy="72050"/>
            </a:xfrm>
            <a:custGeom>
              <a:avLst/>
              <a:gdLst/>
              <a:ahLst/>
              <a:cxnLst/>
              <a:rect l="l" t="t" r="r" b="b"/>
              <a:pathLst>
                <a:path w="1608" h="2882" extrusionOk="0">
                  <a:moveTo>
                    <a:pt x="810" y="0"/>
                  </a:moveTo>
                  <a:cubicBezTo>
                    <a:pt x="358" y="0"/>
                    <a:pt x="1" y="643"/>
                    <a:pt x="1" y="1441"/>
                  </a:cubicBezTo>
                  <a:cubicBezTo>
                    <a:pt x="1" y="2239"/>
                    <a:pt x="358" y="2881"/>
                    <a:pt x="810" y="2881"/>
                  </a:cubicBezTo>
                  <a:cubicBezTo>
                    <a:pt x="1251" y="2881"/>
                    <a:pt x="1608" y="2239"/>
                    <a:pt x="1608" y="1441"/>
                  </a:cubicBezTo>
                  <a:cubicBezTo>
                    <a:pt x="1608" y="643"/>
                    <a:pt x="1251" y="0"/>
                    <a:pt x="810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3669125" y="2843625"/>
              <a:ext cx="287625" cy="506050"/>
            </a:xfrm>
            <a:custGeom>
              <a:avLst/>
              <a:gdLst/>
              <a:ahLst/>
              <a:cxnLst/>
              <a:rect l="l" t="t" r="r" b="b"/>
              <a:pathLst>
                <a:path w="11505" h="20242" extrusionOk="0">
                  <a:moveTo>
                    <a:pt x="9693" y="1"/>
                  </a:moveTo>
                  <a:cubicBezTo>
                    <a:pt x="6273" y="1"/>
                    <a:pt x="3319" y="3674"/>
                    <a:pt x="1992" y="9871"/>
                  </a:cubicBezTo>
                  <a:cubicBezTo>
                    <a:pt x="0" y="19085"/>
                    <a:pt x="10112" y="20242"/>
                    <a:pt x="11465" y="20242"/>
                  </a:cubicBezTo>
                  <a:cubicBezTo>
                    <a:pt x="11479" y="20242"/>
                    <a:pt x="11493" y="20242"/>
                    <a:pt x="11505" y="20241"/>
                  </a:cubicBezTo>
                  <a:cubicBezTo>
                    <a:pt x="2408" y="12610"/>
                    <a:pt x="7242" y="3537"/>
                    <a:pt x="9743" y="1"/>
                  </a:cubicBezTo>
                  <a:cubicBezTo>
                    <a:pt x="9726" y="1"/>
                    <a:pt x="9710" y="1"/>
                    <a:pt x="9693" y="1"/>
                  </a:cubicBezTo>
                  <a:close/>
                </a:path>
              </a:pathLst>
            </a:custGeom>
            <a:solidFill>
              <a:srgbClr val="E0D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3833800" y="2990975"/>
              <a:ext cx="126825" cy="268500"/>
            </a:xfrm>
            <a:custGeom>
              <a:avLst/>
              <a:gdLst/>
              <a:ahLst/>
              <a:cxnLst/>
              <a:rect l="l" t="t" r="r" b="b"/>
              <a:pathLst>
                <a:path w="5073" h="10740" extrusionOk="0">
                  <a:moveTo>
                    <a:pt x="3941" y="0"/>
                  </a:moveTo>
                  <a:cubicBezTo>
                    <a:pt x="1727" y="262"/>
                    <a:pt x="1" y="2572"/>
                    <a:pt x="1" y="5358"/>
                  </a:cubicBezTo>
                  <a:cubicBezTo>
                    <a:pt x="1" y="8335"/>
                    <a:pt x="1965" y="10740"/>
                    <a:pt x="4394" y="10740"/>
                  </a:cubicBezTo>
                  <a:cubicBezTo>
                    <a:pt x="4632" y="10740"/>
                    <a:pt x="4858" y="10728"/>
                    <a:pt x="5073" y="10680"/>
                  </a:cubicBezTo>
                  <a:cubicBezTo>
                    <a:pt x="3858" y="10002"/>
                    <a:pt x="2239" y="8632"/>
                    <a:pt x="1703" y="6096"/>
                  </a:cubicBezTo>
                  <a:cubicBezTo>
                    <a:pt x="1108" y="3298"/>
                    <a:pt x="2775" y="1132"/>
                    <a:pt x="3941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13C38A-0778-4473-80DC-0BC70E13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4" y="243348"/>
            <a:ext cx="3636393" cy="4792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1"/>
          <p:cNvSpPr txBox="1">
            <a:spLocks noGrp="1"/>
          </p:cNvSpPr>
          <p:nvPr>
            <p:ph type="title"/>
          </p:nvPr>
        </p:nvSpPr>
        <p:spPr>
          <a:xfrm>
            <a:off x="2618492" y="611548"/>
            <a:ext cx="415026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RESTBABU</a:t>
            </a:r>
            <a:endParaRPr dirty="0"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5542932" y="2527864"/>
            <a:ext cx="3296567" cy="2843123"/>
            <a:chOff x="2927150" y="3087400"/>
            <a:chExt cx="1960375" cy="1690725"/>
          </a:xfrm>
        </p:grpSpPr>
        <p:grpSp>
          <p:nvGrpSpPr>
            <p:cNvPr id="652" name="Google Shape;652;p41"/>
            <p:cNvGrpSpPr/>
            <p:nvPr/>
          </p:nvGrpSpPr>
          <p:grpSpPr>
            <a:xfrm>
              <a:off x="2927150" y="3087400"/>
              <a:ext cx="1960375" cy="1690725"/>
              <a:chOff x="2927150" y="3087400"/>
              <a:chExt cx="1960375" cy="1690725"/>
            </a:xfrm>
          </p:grpSpPr>
          <p:sp>
            <p:nvSpPr>
              <p:cNvPr id="653" name="Google Shape;653;p41"/>
              <p:cNvSpPr/>
              <p:nvPr/>
            </p:nvSpPr>
            <p:spPr>
              <a:xfrm>
                <a:off x="2997675" y="3133525"/>
                <a:ext cx="1889850" cy="1644600"/>
              </a:xfrm>
              <a:custGeom>
                <a:avLst/>
                <a:gdLst/>
                <a:ahLst/>
                <a:cxnLst/>
                <a:rect l="l" t="t" r="r" b="b"/>
                <a:pathLst>
                  <a:path w="75594" h="65784" extrusionOk="0">
                    <a:moveTo>
                      <a:pt x="38274" y="1"/>
                    </a:moveTo>
                    <a:cubicBezTo>
                      <a:pt x="32063" y="1"/>
                      <a:pt x="25758" y="1726"/>
                      <a:pt x="20122" y="5336"/>
                    </a:cubicBezTo>
                    <a:cubicBezTo>
                      <a:pt x="4668" y="15253"/>
                      <a:pt x="1" y="35684"/>
                      <a:pt x="9752" y="50877"/>
                    </a:cubicBezTo>
                    <a:cubicBezTo>
                      <a:pt x="15950" y="60534"/>
                      <a:pt x="26492" y="65784"/>
                      <a:pt x="37324" y="65784"/>
                    </a:cubicBezTo>
                    <a:cubicBezTo>
                      <a:pt x="43533" y="65784"/>
                      <a:pt x="49837" y="64059"/>
                      <a:pt x="55472" y="60449"/>
                    </a:cubicBezTo>
                    <a:cubicBezTo>
                      <a:pt x="70938" y="50520"/>
                      <a:pt x="75594" y="30100"/>
                      <a:pt x="65842" y="14908"/>
                    </a:cubicBezTo>
                    <a:cubicBezTo>
                      <a:pt x="59652" y="5251"/>
                      <a:pt x="49108" y="1"/>
                      <a:pt x="38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1"/>
              <p:cNvSpPr/>
              <p:nvPr/>
            </p:nvSpPr>
            <p:spPr>
              <a:xfrm>
                <a:off x="2927150" y="3087400"/>
                <a:ext cx="1889525" cy="1644800"/>
              </a:xfrm>
              <a:custGeom>
                <a:avLst/>
                <a:gdLst/>
                <a:ahLst/>
                <a:cxnLst/>
                <a:rect l="l" t="t" r="r" b="b"/>
                <a:pathLst>
                  <a:path w="75581" h="65792" extrusionOk="0">
                    <a:moveTo>
                      <a:pt x="38270" y="0"/>
                    </a:moveTo>
                    <a:cubicBezTo>
                      <a:pt x="32061" y="0"/>
                      <a:pt x="25757" y="1726"/>
                      <a:pt x="20122" y="5335"/>
                    </a:cubicBezTo>
                    <a:cubicBezTo>
                      <a:pt x="4655" y="15253"/>
                      <a:pt x="0" y="35684"/>
                      <a:pt x="9751" y="50876"/>
                    </a:cubicBezTo>
                    <a:cubicBezTo>
                      <a:pt x="15941" y="60539"/>
                      <a:pt x="26482" y="65792"/>
                      <a:pt x="37314" y="65792"/>
                    </a:cubicBezTo>
                    <a:cubicBezTo>
                      <a:pt x="43526" y="65792"/>
                      <a:pt x="49834" y="64064"/>
                      <a:pt x="55471" y="60449"/>
                    </a:cubicBezTo>
                    <a:cubicBezTo>
                      <a:pt x="70926" y="50543"/>
                      <a:pt x="75581" y="30100"/>
                      <a:pt x="65842" y="14908"/>
                    </a:cubicBezTo>
                    <a:cubicBezTo>
                      <a:pt x="59643" y="5251"/>
                      <a:pt x="49101" y="0"/>
                      <a:pt x="38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1"/>
              <p:cNvSpPr/>
              <p:nvPr/>
            </p:nvSpPr>
            <p:spPr>
              <a:xfrm>
                <a:off x="2960175" y="3115850"/>
                <a:ext cx="1824075" cy="1587850"/>
              </a:xfrm>
              <a:custGeom>
                <a:avLst/>
                <a:gdLst/>
                <a:ahLst/>
                <a:cxnLst/>
                <a:rect l="l" t="t" r="r" b="b"/>
                <a:pathLst>
                  <a:path w="72963" h="63514" extrusionOk="0">
                    <a:moveTo>
                      <a:pt x="36938" y="0"/>
                    </a:moveTo>
                    <a:cubicBezTo>
                      <a:pt x="30945" y="0"/>
                      <a:pt x="24860" y="1666"/>
                      <a:pt x="19420" y="5150"/>
                    </a:cubicBezTo>
                    <a:cubicBezTo>
                      <a:pt x="4501" y="14734"/>
                      <a:pt x="1" y="34463"/>
                      <a:pt x="9407" y="49119"/>
                    </a:cubicBezTo>
                    <a:cubicBezTo>
                      <a:pt x="15385" y="58442"/>
                      <a:pt x="25562" y="63514"/>
                      <a:pt x="36017" y="63514"/>
                    </a:cubicBezTo>
                    <a:cubicBezTo>
                      <a:pt x="42010" y="63514"/>
                      <a:pt x="48095" y="61847"/>
                      <a:pt x="53531" y="58358"/>
                    </a:cubicBezTo>
                    <a:cubicBezTo>
                      <a:pt x="68462" y="48786"/>
                      <a:pt x="72962" y="29069"/>
                      <a:pt x="63544" y="14401"/>
                    </a:cubicBezTo>
                    <a:cubicBezTo>
                      <a:pt x="57566" y="5069"/>
                      <a:pt x="47392" y="0"/>
                      <a:pt x="369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1"/>
              <p:cNvSpPr/>
              <p:nvPr/>
            </p:nvSpPr>
            <p:spPr>
              <a:xfrm>
                <a:off x="2979525" y="3133250"/>
                <a:ext cx="1785075" cy="1553775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62151" extrusionOk="0">
                    <a:moveTo>
                      <a:pt x="36168" y="1"/>
                    </a:moveTo>
                    <a:cubicBezTo>
                      <a:pt x="30305" y="1"/>
                      <a:pt x="24348" y="1634"/>
                      <a:pt x="19015" y="5049"/>
                    </a:cubicBezTo>
                    <a:cubicBezTo>
                      <a:pt x="4394" y="14431"/>
                      <a:pt x="1" y="33683"/>
                      <a:pt x="9216" y="48054"/>
                    </a:cubicBezTo>
                    <a:cubicBezTo>
                      <a:pt x="15073" y="57187"/>
                      <a:pt x="25017" y="62151"/>
                      <a:pt x="35240" y="62151"/>
                    </a:cubicBezTo>
                    <a:cubicBezTo>
                      <a:pt x="41104" y="62151"/>
                      <a:pt x="47059" y="60518"/>
                      <a:pt x="52388" y="57103"/>
                    </a:cubicBezTo>
                    <a:cubicBezTo>
                      <a:pt x="67021" y="47721"/>
                      <a:pt x="71402" y="28468"/>
                      <a:pt x="62187" y="14098"/>
                    </a:cubicBezTo>
                    <a:cubicBezTo>
                      <a:pt x="56330" y="4965"/>
                      <a:pt x="46391" y="1"/>
                      <a:pt x="36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1"/>
              <p:cNvSpPr/>
              <p:nvPr/>
            </p:nvSpPr>
            <p:spPr>
              <a:xfrm>
                <a:off x="3143250" y="3275325"/>
                <a:ext cx="1457325" cy="1268575"/>
              </a:xfrm>
              <a:custGeom>
                <a:avLst/>
                <a:gdLst/>
                <a:ahLst/>
                <a:cxnLst/>
                <a:rect l="l" t="t" r="r" b="b"/>
                <a:pathLst>
                  <a:path w="58293" h="50743" extrusionOk="0">
                    <a:moveTo>
                      <a:pt x="29506" y="1"/>
                    </a:moveTo>
                    <a:cubicBezTo>
                      <a:pt x="24717" y="1"/>
                      <a:pt x="19856" y="1331"/>
                      <a:pt x="15514" y="4116"/>
                    </a:cubicBezTo>
                    <a:cubicBezTo>
                      <a:pt x="3584" y="11772"/>
                      <a:pt x="0" y="27524"/>
                      <a:pt x="7513" y="39240"/>
                    </a:cubicBezTo>
                    <a:cubicBezTo>
                      <a:pt x="12296" y="46687"/>
                      <a:pt x="20428" y="50743"/>
                      <a:pt x="28783" y="50743"/>
                    </a:cubicBezTo>
                    <a:cubicBezTo>
                      <a:pt x="33571" y="50743"/>
                      <a:pt x="38433" y="49411"/>
                      <a:pt x="42779" y="46622"/>
                    </a:cubicBezTo>
                    <a:cubicBezTo>
                      <a:pt x="54709" y="38990"/>
                      <a:pt x="58293" y="23226"/>
                      <a:pt x="50768" y="11498"/>
                    </a:cubicBezTo>
                    <a:cubicBezTo>
                      <a:pt x="45993" y="4051"/>
                      <a:pt x="37859" y="1"/>
                      <a:pt x="29506" y="1"/>
                    </a:cubicBezTo>
                    <a:close/>
                  </a:path>
                </a:pathLst>
              </a:custGeom>
              <a:solidFill>
                <a:srgbClr val="8520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1"/>
              <p:cNvSpPr/>
              <p:nvPr/>
            </p:nvSpPr>
            <p:spPr>
              <a:xfrm>
                <a:off x="3390000" y="3578675"/>
                <a:ext cx="859050" cy="829050"/>
              </a:xfrm>
              <a:custGeom>
                <a:avLst/>
                <a:gdLst/>
                <a:ahLst/>
                <a:cxnLst/>
                <a:rect l="l" t="t" r="r" b="b"/>
                <a:pathLst>
                  <a:path w="34362" h="33162" extrusionOk="0">
                    <a:moveTo>
                      <a:pt x="8416" y="0"/>
                    </a:moveTo>
                    <a:cubicBezTo>
                      <a:pt x="7514" y="0"/>
                      <a:pt x="6600" y="167"/>
                      <a:pt x="5739" y="507"/>
                    </a:cubicBezTo>
                    <a:cubicBezTo>
                      <a:pt x="3691" y="1329"/>
                      <a:pt x="1929" y="3115"/>
                      <a:pt x="1036" y="5306"/>
                    </a:cubicBezTo>
                    <a:cubicBezTo>
                      <a:pt x="0" y="7842"/>
                      <a:pt x="346" y="10461"/>
                      <a:pt x="727" y="12711"/>
                    </a:cubicBezTo>
                    <a:cubicBezTo>
                      <a:pt x="759" y="12875"/>
                      <a:pt x="911" y="12988"/>
                      <a:pt x="1083" y="12988"/>
                    </a:cubicBezTo>
                    <a:cubicBezTo>
                      <a:pt x="1099" y="12988"/>
                      <a:pt x="1115" y="12987"/>
                      <a:pt x="1131" y="12985"/>
                    </a:cubicBezTo>
                    <a:cubicBezTo>
                      <a:pt x="1322" y="12949"/>
                      <a:pt x="1441" y="12771"/>
                      <a:pt x="1417" y="12580"/>
                    </a:cubicBezTo>
                    <a:cubicBezTo>
                      <a:pt x="1024" y="10425"/>
                      <a:pt x="715" y="7901"/>
                      <a:pt x="1679" y="5544"/>
                    </a:cubicBezTo>
                    <a:cubicBezTo>
                      <a:pt x="2501" y="3531"/>
                      <a:pt x="4120" y="1888"/>
                      <a:pt x="6001" y="1150"/>
                    </a:cubicBezTo>
                    <a:cubicBezTo>
                      <a:pt x="6778" y="843"/>
                      <a:pt x="7608" y="692"/>
                      <a:pt x="8427" y="692"/>
                    </a:cubicBezTo>
                    <a:cubicBezTo>
                      <a:pt x="9703" y="692"/>
                      <a:pt x="10951" y="1059"/>
                      <a:pt x="11930" y="1769"/>
                    </a:cubicBezTo>
                    <a:cubicBezTo>
                      <a:pt x="13633" y="3008"/>
                      <a:pt x="14454" y="5222"/>
                      <a:pt x="13919" y="7163"/>
                    </a:cubicBezTo>
                    <a:cubicBezTo>
                      <a:pt x="13562" y="8437"/>
                      <a:pt x="12645" y="9663"/>
                      <a:pt x="11133" y="10878"/>
                    </a:cubicBezTo>
                    <a:cubicBezTo>
                      <a:pt x="10561" y="11342"/>
                      <a:pt x="9954" y="11759"/>
                      <a:pt x="9359" y="12175"/>
                    </a:cubicBezTo>
                    <a:cubicBezTo>
                      <a:pt x="8597" y="12699"/>
                      <a:pt x="7847" y="13235"/>
                      <a:pt x="7132" y="13842"/>
                    </a:cubicBezTo>
                    <a:cubicBezTo>
                      <a:pt x="5561" y="15188"/>
                      <a:pt x="4656" y="16628"/>
                      <a:pt x="4406" y="18129"/>
                    </a:cubicBezTo>
                    <a:cubicBezTo>
                      <a:pt x="3977" y="20784"/>
                      <a:pt x="6215" y="23141"/>
                      <a:pt x="8597" y="23701"/>
                    </a:cubicBezTo>
                    <a:cubicBezTo>
                      <a:pt x="9059" y="23809"/>
                      <a:pt x="9535" y="23862"/>
                      <a:pt x="10015" y="23862"/>
                    </a:cubicBezTo>
                    <a:cubicBezTo>
                      <a:pt x="11906" y="23862"/>
                      <a:pt x="13869" y="23041"/>
                      <a:pt x="15407" y="21569"/>
                    </a:cubicBezTo>
                    <a:cubicBezTo>
                      <a:pt x="16991" y="20034"/>
                      <a:pt x="18110" y="17831"/>
                      <a:pt x="18657" y="15188"/>
                    </a:cubicBezTo>
                    <a:cubicBezTo>
                      <a:pt x="18800" y="14545"/>
                      <a:pt x="18896" y="13878"/>
                      <a:pt x="18991" y="13235"/>
                    </a:cubicBezTo>
                    <a:cubicBezTo>
                      <a:pt x="19169" y="12104"/>
                      <a:pt x="19348" y="10925"/>
                      <a:pt x="19717" y="9830"/>
                    </a:cubicBezTo>
                    <a:cubicBezTo>
                      <a:pt x="20384" y="7913"/>
                      <a:pt x="21670" y="6556"/>
                      <a:pt x="23158" y="6210"/>
                    </a:cubicBezTo>
                    <a:cubicBezTo>
                      <a:pt x="23436" y="6145"/>
                      <a:pt x="23725" y="6112"/>
                      <a:pt x="24028" y="6112"/>
                    </a:cubicBezTo>
                    <a:cubicBezTo>
                      <a:pt x="24829" y="6112"/>
                      <a:pt x="25730" y="6343"/>
                      <a:pt x="26801" y="6818"/>
                    </a:cubicBezTo>
                    <a:cubicBezTo>
                      <a:pt x="28409" y="7532"/>
                      <a:pt x="29575" y="8365"/>
                      <a:pt x="30373" y="9377"/>
                    </a:cubicBezTo>
                    <a:cubicBezTo>
                      <a:pt x="31326" y="10604"/>
                      <a:pt x="31730" y="12104"/>
                      <a:pt x="31433" y="13402"/>
                    </a:cubicBezTo>
                    <a:cubicBezTo>
                      <a:pt x="30968" y="15414"/>
                      <a:pt x="28897" y="16200"/>
                      <a:pt x="26897" y="16962"/>
                    </a:cubicBezTo>
                    <a:cubicBezTo>
                      <a:pt x="26444" y="17116"/>
                      <a:pt x="26015" y="17283"/>
                      <a:pt x="25611" y="17462"/>
                    </a:cubicBezTo>
                    <a:cubicBezTo>
                      <a:pt x="24587" y="17890"/>
                      <a:pt x="23122" y="18640"/>
                      <a:pt x="22229" y="19938"/>
                    </a:cubicBezTo>
                    <a:cubicBezTo>
                      <a:pt x="21443" y="21069"/>
                      <a:pt x="21158" y="22855"/>
                      <a:pt x="22134" y="24070"/>
                    </a:cubicBezTo>
                    <a:cubicBezTo>
                      <a:pt x="22761" y="24850"/>
                      <a:pt x="23839" y="25294"/>
                      <a:pt x="25103" y="25294"/>
                    </a:cubicBezTo>
                    <a:cubicBezTo>
                      <a:pt x="25303" y="25294"/>
                      <a:pt x="25509" y="25283"/>
                      <a:pt x="25718" y="25260"/>
                    </a:cubicBezTo>
                    <a:cubicBezTo>
                      <a:pt x="26432" y="25189"/>
                      <a:pt x="27135" y="25010"/>
                      <a:pt x="27801" y="24832"/>
                    </a:cubicBezTo>
                    <a:cubicBezTo>
                      <a:pt x="28290" y="24713"/>
                      <a:pt x="28802" y="24582"/>
                      <a:pt x="29290" y="24486"/>
                    </a:cubicBezTo>
                    <a:cubicBezTo>
                      <a:pt x="29618" y="24429"/>
                      <a:pt x="29989" y="24387"/>
                      <a:pt x="30371" y="24387"/>
                    </a:cubicBezTo>
                    <a:cubicBezTo>
                      <a:pt x="31097" y="24387"/>
                      <a:pt x="31864" y="24538"/>
                      <a:pt x="32457" y="25022"/>
                    </a:cubicBezTo>
                    <a:cubicBezTo>
                      <a:pt x="33385" y="25784"/>
                      <a:pt x="33635" y="27272"/>
                      <a:pt x="33064" y="28511"/>
                    </a:cubicBezTo>
                    <a:cubicBezTo>
                      <a:pt x="31992" y="30868"/>
                      <a:pt x="28944" y="31499"/>
                      <a:pt x="26254" y="32059"/>
                    </a:cubicBezTo>
                    <a:cubicBezTo>
                      <a:pt x="25563" y="32202"/>
                      <a:pt x="24932" y="32333"/>
                      <a:pt x="24337" y="32499"/>
                    </a:cubicBezTo>
                    <a:cubicBezTo>
                      <a:pt x="24134" y="32535"/>
                      <a:pt x="24039" y="32737"/>
                      <a:pt x="24075" y="32916"/>
                    </a:cubicBezTo>
                    <a:cubicBezTo>
                      <a:pt x="24116" y="33070"/>
                      <a:pt x="24254" y="33162"/>
                      <a:pt x="24413" y="33162"/>
                    </a:cubicBezTo>
                    <a:cubicBezTo>
                      <a:pt x="24438" y="33162"/>
                      <a:pt x="24465" y="33159"/>
                      <a:pt x="24491" y="33154"/>
                    </a:cubicBezTo>
                    <a:cubicBezTo>
                      <a:pt x="25075" y="32987"/>
                      <a:pt x="25718" y="32857"/>
                      <a:pt x="26385" y="32714"/>
                    </a:cubicBezTo>
                    <a:cubicBezTo>
                      <a:pt x="28159" y="32345"/>
                      <a:pt x="30206" y="31916"/>
                      <a:pt x="31754" y="30916"/>
                    </a:cubicBezTo>
                    <a:cubicBezTo>
                      <a:pt x="32576" y="30392"/>
                      <a:pt x="33278" y="29701"/>
                      <a:pt x="33659" y="28785"/>
                    </a:cubicBezTo>
                    <a:cubicBezTo>
                      <a:pt x="34362" y="27249"/>
                      <a:pt x="34040" y="25451"/>
                      <a:pt x="32873" y="24498"/>
                    </a:cubicBezTo>
                    <a:cubicBezTo>
                      <a:pt x="32143" y="23895"/>
                      <a:pt x="31217" y="23705"/>
                      <a:pt x="30360" y="23705"/>
                    </a:cubicBezTo>
                    <a:cubicBezTo>
                      <a:pt x="29931" y="23705"/>
                      <a:pt x="29520" y="23752"/>
                      <a:pt x="29159" y="23820"/>
                    </a:cubicBezTo>
                    <a:cubicBezTo>
                      <a:pt x="28635" y="23903"/>
                      <a:pt x="28123" y="24034"/>
                      <a:pt x="27623" y="24177"/>
                    </a:cubicBezTo>
                    <a:cubicBezTo>
                      <a:pt x="26956" y="24355"/>
                      <a:pt x="26313" y="24510"/>
                      <a:pt x="25646" y="24594"/>
                    </a:cubicBezTo>
                    <a:cubicBezTo>
                      <a:pt x="25471" y="24611"/>
                      <a:pt x="25298" y="24620"/>
                      <a:pt x="25130" y="24620"/>
                    </a:cubicBezTo>
                    <a:cubicBezTo>
                      <a:pt x="24065" y="24620"/>
                      <a:pt x="23163" y="24270"/>
                      <a:pt x="22670" y="23653"/>
                    </a:cubicBezTo>
                    <a:cubicBezTo>
                      <a:pt x="21896" y="22701"/>
                      <a:pt x="22146" y="21260"/>
                      <a:pt x="22789" y="20331"/>
                    </a:cubicBezTo>
                    <a:cubicBezTo>
                      <a:pt x="23396" y="19450"/>
                      <a:pt x="24360" y="18736"/>
                      <a:pt x="25861" y="18105"/>
                    </a:cubicBezTo>
                    <a:cubicBezTo>
                      <a:pt x="26254" y="17938"/>
                      <a:pt x="26670" y="17771"/>
                      <a:pt x="27111" y="17605"/>
                    </a:cubicBezTo>
                    <a:cubicBezTo>
                      <a:pt x="29183" y="16819"/>
                      <a:pt x="31540" y="15926"/>
                      <a:pt x="32088" y="13545"/>
                    </a:cubicBezTo>
                    <a:cubicBezTo>
                      <a:pt x="32433" y="12044"/>
                      <a:pt x="31980" y="10330"/>
                      <a:pt x="30897" y="8961"/>
                    </a:cubicBezTo>
                    <a:cubicBezTo>
                      <a:pt x="30016" y="7865"/>
                      <a:pt x="28766" y="6972"/>
                      <a:pt x="27075" y="6210"/>
                    </a:cubicBezTo>
                    <a:cubicBezTo>
                      <a:pt x="26270" y="5859"/>
                      <a:pt x="25169" y="5442"/>
                      <a:pt x="23997" y="5442"/>
                    </a:cubicBezTo>
                    <a:cubicBezTo>
                      <a:pt x="23662" y="5442"/>
                      <a:pt x="23321" y="5476"/>
                      <a:pt x="22979" y="5556"/>
                    </a:cubicBezTo>
                    <a:cubicBezTo>
                      <a:pt x="21253" y="5960"/>
                      <a:pt x="19777" y="7484"/>
                      <a:pt x="19038" y="9627"/>
                    </a:cubicBezTo>
                    <a:cubicBezTo>
                      <a:pt x="18634" y="10794"/>
                      <a:pt x="18455" y="11997"/>
                      <a:pt x="18276" y="13176"/>
                    </a:cubicBezTo>
                    <a:cubicBezTo>
                      <a:pt x="18169" y="13818"/>
                      <a:pt x="18086" y="14473"/>
                      <a:pt x="17943" y="15092"/>
                    </a:cubicBezTo>
                    <a:cubicBezTo>
                      <a:pt x="17443" y="17593"/>
                      <a:pt x="16383" y="19676"/>
                      <a:pt x="14895" y="21105"/>
                    </a:cubicBezTo>
                    <a:cubicBezTo>
                      <a:pt x="13517" y="22435"/>
                      <a:pt x="11692" y="23196"/>
                      <a:pt x="9978" y="23196"/>
                    </a:cubicBezTo>
                    <a:cubicBezTo>
                      <a:pt x="9560" y="23196"/>
                      <a:pt x="9148" y="23151"/>
                      <a:pt x="8751" y="23058"/>
                    </a:cubicBezTo>
                    <a:cubicBezTo>
                      <a:pt x="6727" y="22581"/>
                      <a:pt x="4703" y="20498"/>
                      <a:pt x="5072" y="18259"/>
                    </a:cubicBezTo>
                    <a:cubicBezTo>
                      <a:pt x="5299" y="16926"/>
                      <a:pt x="6144" y="15628"/>
                      <a:pt x="7573" y="14390"/>
                    </a:cubicBezTo>
                    <a:cubicBezTo>
                      <a:pt x="8263" y="13818"/>
                      <a:pt x="9013" y="13283"/>
                      <a:pt x="9752" y="12771"/>
                    </a:cubicBezTo>
                    <a:cubicBezTo>
                      <a:pt x="10359" y="12354"/>
                      <a:pt x="10978" y="11925"/>
                      <a:pt x="11561" y="11449"/>
                    </a:cubicBezTo>
                    <a:cubicBezTo>
                      <a:pt x="13204" y="10139"/>
                      <a:pt x="14181" y="8794"/>
                      <a:pt x="14585" y="7353"/>
                    </a:cubicBezTo>
                    <a:cubicBezTo>
                      <a:pt x="15193" y="5139"/>
                      <a:pt x="14276" y="2627"/>
                      <a:pt x="12347" y="1222"/>
                    </a:cubicBezTo>
                    <a:cubicBezTo>
                      <a:pt x="11244" y="418"/>
                      <a:pt x="9846" y="0"/>
                      <a:pt x="8416" y="0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1"/>
              <p:cNvSpPr/>
              <p:nvPr/>
            </p:nvSpPr>
            <p:spPr>
              <a:xfrm>
                <a:off x="3274500" y="3479925"/>
                <a:ext cx="763225" cy="1007425"/>
              </a:xfrm>
              <a:custGeom>
                <a:avLst/>
                <a:gdLst/>
                <a:ahLst/>
                <a:cxnLst/>
                <a:rect l="l" t="t" r="r" b="b"/>
                <a:pathLst>
                  <a:path w="30529" h="40297" extrusionOk="0">
                    <a:moveTo>
                      <a:pt x="12427" y="1"/>
                    </a:moveTo>
                    <a:cubicBezTo>
                      <a:pt x="11735" y="1"/>
                      <a:pt x="11035" y="108"/>
                      <a:pt x="10335" y="326"/>
                    </a:cubicBezTo>
                    <a:cubicBezTo>
                      <a:pt x="8037" y="1040"/>
                      <a:pt x="5942" y="2767"/>
                      <a:pt x="4132" y="5434"/>
                    </a:cubicBezTo>
                    <a:cubicBezTo>
                      <a:pt x="2370" y="8005"/>
                      <a:pt x="1584" y="10708"/>
                      <a:pt x="751" y="13566"/>
                    </a:cubicBezTo>
                    <a:lnTo>
                      <a:pt x="691" y="13768"/>
                    </a:lnTo>
                    <a:cubicBezTo>
                      <a:pt x="346" y="14935"/>
                      <a:pt x="1" y="16471"/>
                      <a:pt x="382" y="17959"/>
                    </a:cubicBezTo>
                    <a:cubicBezTo>
                      <a:pt x="775" y="19519"/>
                      <a:pt x="2025" y="20709"/>
                      <a:pt x="3418" y="20852"/>
                    </a:cubicBezTo>
                    <a:cubicBezTo>
                      <a:pt x="3512" y="20861"/>
                      <a:pt x="3606" y="20865"/>
                      <a:pt x="3700" y="20865"/>
                    </a:cubicBezTo>
                    <a:cubicBezTo>
                      <a:pt x="5280" y="20865"/>
                      <a:pt x="6611" y="19658"/>
                      <a:pt x="7252" y="18388"/>
                    </a:cubicBezTo>
                    <a:cubicBezTo>
                      <a:pt x="7859" y="17173"/>
                      <a:pt x="8037" y="15828"/>
                      <a:pt x="8204" y="14518"/>
                    </a:cubicBezTo>
                    <a:cubicBezTo>
                      <a:pt x="8216" y="14363"/>
                      <a:pt x="8252" y="14197"/>
                      <a:pt x="8264" y="14030"/>
                    </a:cubicBezTo>
                    <a:cubicBezTo>
                      <a:pt x="8454" y="12613"/>
                      <a:pt x="8740" y="11172"/>
                      <a:pt x="9609" y="10101"/>
                    </a:cubicBezTo>
                    <a:cubicBezTo>
                      <a:pt x="10177" y="9403"/>
                      <a:pt x="11138" y="8868"/>
                      <a:pt x="12054" y="8868"/>
                    </a:cubicBezTo>
                    <a:cubicBezTo>
                      <a:pt x="12404" y="8868"/>
                      <a:pt x="12749" y="8947"/>
                      <a:pt x="13062" y="9125"/>
                    </a:cubicBezTo>
                    <a:cubicBezTo>
                      <a:pt x="14133" y="9732"/>
                      <a:pt x="14372" y="11232"/>
                      <a:pt x="13991" y="12339"/>
                    </a:cubicBezTo>
                    <a:cubicBezTo>
                      <a:pt x="13550" y="13625"/>
                      <a:pt x="12443" y="14625"/>
                      <a:pt x="11538" y="15351"/>
                    </a:cubicBezTo>
                    <a:lnTo>
                      <a:pt x="10776" y="15935"/>
                    </a:lnTo>
                    <a:cubicBezTo>
                      <a:pt x="9919" y="16590"/>
                      <a:pt x="9038" y="17280"/>
                      <a:pt x="8335" y="18126"/>
                    </a:cubicBezTo>
                    <a:cubicBezTo>
                      <a:pt x="6906" y="19852"/>
                      <a:pt x="6359" y="22245"/>
                      <a:pt x="6894" y="24376"/>
                    </a:cubicBezTo>
                    <a:cubicBezTo>
                      <a:pt x="7383" y="26329"/>
                      <a:pt x="8776" y="28020"/>
                      <a:pt x="10692" y="29032"/>
                    </a:cubicBezTo>
                    <a:cubicBezTo>
                      <a:pt x="11886" y="29653"/>
                      <a:pt x="13180" y="29969"/>
                      <a:pt x="14462" y="29969"/>
                    </a:cubicBezTo>
                    <a:cubicBezTo>
                      <a:pt x="15342" y="29969"/>
                      <a:pt x="16217" y="29820"/>
                      <a:pt x="17050" y="29520"/>
                    </a:cubicBezTo>
                    <a:cubicBezTo>
                      <a:pt x="17372" y="29401"/>
                      <a:pt x="17681" y="29270"/>
                      <a:pt x="17979" y="29139"/>
                    </a:cubicBezTo>
                    <a:cubicBezTo>
                      <a:pt x="18670" y="28841"/>
                      <a:pt x="19313" y="28556"/>
                      <a:pt x="19991" y="28508"/>
                    </a:cubicBezTo>
                    <a:cubicBezTo>
                      <a:pt x="20054" y="28503"/>
                      <a:pt x="20117" y="28501"/>
                      <a:pt x="20181" y="28501"/>
                    </a:cubicBezTo>
                    <a:cubicBezTo>
                      <a:pt x="21491" y="28501"/>
                      <a:pt x="22833" y="29432"/>
                      <a:pt x="23504" y="30830"/>
                    </a:cubicBezTo>
                    <a:cubicBezTo>
                      <a:pt x="24051" y="32020"/>
                      <a:pt x="24218" y="33497"/>
                      <a:pt x="23980" y="35449"/>
                    </a:cubicBezTo>
                    <a:lnTo>
                      <a:pt x="23956" y="35640"/>
                    </a:lnTo>
                    <a:cubicBezTo>
                      <a:pt x="23813" y="36830"/>
                      <a:pt x="23658" y="38188"/>
                      <a:pt x="24432" y="39200"/>
                    </a:cubicBezTo>
                    <a:cubicBezTo>
                      <a:pt x="24950" y="39890"/>
                      <a:pt x="25868" y="40297"/>
                      <a:pt x="26903" y="40297"/>
                    </a:cubicBezTo>
                    <a:cubicBezTo>
                      <a:pt x="27011" y="40297"/>
                      <a:pt x="27120" y="40292"/>
                      <a:pt x="27230" y="40283"/>
                    </a:cubicBezTo>
                    <a:cubicBezTo>
                      <a:pt x="28218" y="40212"/>
                      <a:pt x="29373" y="39855"/>
                      <a:pt x="30326" y="39307"/>
                    </a:cubicBezTo>
                    <a:lnTo>
                      <a:pt x="30326" y="39307"/>
                    </a:lnTo>
                    <a:cubicBezTo>
                      <a:pt x="30318" y="39311"/>
                      <a:pt x="30313" y="39312"/>
                      <a:pt x="30310" y="39312"/>
                    </a:cubicBezTo>
                    <a:cubicBezTo>
                      <a:pt x="30305" y="39312"/>
                      <a:pt x="30310" y="39307"/>
                      <a:pt x="30326" y="39307"/>
                    </a:cubicBezTo>
                    <a:cubicBezTo>
                      <a:pt x="30469" y="39200"/>
                      <a:pt x="30528" y="39009"/>
                      <a:pt x="30421" y="38854"/>
                    </a:cubicBezTo>
                    <a:cubicBezTo>
                      <a:pt x="30366" y="38745"/>
                      <a:pt x="30250" y="38692"/>
                      <a:pt x="30130" y="38692"/>
                    </a:cubicBezTo>
                    <a:cubicBezTo>
                      <a:pt x="30067" y="38692"/>
                      <a:pt x="30002" y="38707"/>
                      <a:pt x="29945" y="38735"/>
                    </a:cubicBezTo>
                    <a:cubicBezTo>
                      <a:pt x="29100" y="39223"/>
                      <a:pt x="28076" y="39557"/>
                      <a:pt x="27183" y="39616"/>
                    </a:cubicBezTo>
                    <a:cubicBezTo>
                      <a:pt x="27112" y="39621"/>
                      <a:pt x="27039" y="39624"/>
                      <a:pt x="26964" y="39624"/>
                    </a:cubicBezTo>
                    <a:cubicBezTo>
                      <a:pt x="26282" y="39624"/>
                      <a:pt x="25452" y="39417"/>
                      <a:pt x="24980" y="38795"/>
                    </a:cubicBezTo>
                    <a:cubicBezTo>
                      <a:pt x="24373" y="38009"/>
                      <a:pt x="24504" y="36866"/>
                      <a:pt x="24635" y="35747"/>
                    </a:cubicBezTo>
                    <a:lnTo>
                      <a:pt x="24670" y="35556"/>
                    </a:lnTo>
                    <a:cubicBezTo>
                      <a:pt x="24909" y="33449"/>
                      <a:pt x="24742" y="31877"/>
                      <a:pt x="24111" y="30568"/>
                    </a:cubicBezTo>
                    <a:cubicBezTo>
                      <a:pt x="23352" y="28926"/>
                      <a:pt x="21754" y="27844"/>
                      <a:pt x="20176" y="27844"/>
                    </a:cubicBezTo>
                    <a:cubicBezTo>
                      <a:pt x="20095" y="27844"/>
                      <a:pt x="20013" y="27847"/>
                      <a:pt x="19932" y="27853"/>
                    </a:cubicBezTo>
                    <a:cubicBezTo>
                      <a:pt x="19134" y="27913"/>
                      <a:pt x="18396" y="28234"/>
                      <a:pt x="17705" y="28544"/>
                    </a:cubicBezTo>
                    <a:cubicBezTo>
                      <a:pt x="17408" y="28675"/>
                      <a:pt x="17110" y="28806"/>
                      <a:pt x="16812" y="28913"/>
                    </a:cubicBezTo>
                    <a:cubicBezTo>
                      <a:pt x="16054" y="29183"/>
                      <a:pt x="15256" y="29319"/>
                      <a:pt x="14453" y="29319"/>
                    </a:cubicBezTo>
                    <a:cubicBezTo>
                      <a:pt x="13278" y="29319"/>
                      <a:pt x="12092" y="29028"/>
                      <a:pt x="11002" y="28448"/>
                    </a:cubicBezTo>
                    <a:cubicBezTo>
                      <a:pt x="9264" y="27532"/>
                      <a:pt x="8002" y="25996"/>
                      <a:pt x="7561" y="24222"/>
                    </a:cubicBezTo>
                    <a:cubicBezTo>
                      <a:pt x="7085" y="22293"/>
                      <a:pt x="7585" y="20138"/>
                      <a:pt x="8859" y="18566"/>
                    </a:cubicBezTo>
                    <a:cubicBezTo>
                      <a:pt x="9514" y="17780"/>
                      <a:pt x="10359" y="17126"/>
                      <a:pt x="11181" y="16506"/>
                    </a:cubicBezTo>
                    <a:cubicBezTo>
                      <a:pt x="11431" y="16304"/>
                      <a:pt x="11693" y="16102"/>
                      <a:pt x="11943" y="15911"/>
                    </a:cubicBezTo>
                    <a:cubicBezTo>
                      <a:pt x="12919" y="15113"/>
                      <a:pt x="14133" y="14030"/>
                      <a:pt x="14622" y="12554"/>
                    </a:cubicBezTo>
                    <a:cubicBezTo>
                      <a:pt x="15086" y="11208"/>
                      <a:pt x="14800" y="9327"/>
                      <a:pt x="13383" y="8529"/>
                    </a:cubicBezTo>
                    <a:cubicBezTo>
                      <a:pt x="12951" y="8285"/>
                      <a:pt x="12484" y="8177"/>
                      <a:pt x="12015" y="8177"/>
                    </a:cubicBezTo>
                    <a:cubicBezTo>
                      <a:pt x="10882" y="8177"/>
                      <a:pt x="9736" y="8808"/>
                      <a:pt x="9038" y="9684"/>
                    </a:cubicBezTo>
                    <a:cubicBezTo>
                      <a:pt x="8073" y="10887"/>
                      <a:pt x="7764" y="12458"/>
                      <a:pt x="7549" y="13958"/>
                    </a:cubicBezTo>
                    <a:cubicBezTo>
                      <a:pt x="7537" y="14125"/>
                      <a:pt x="7502" y="14280"/>
                      <a:pt x="7490" y="14447"/>
                    </a:cubicBezTo>
                    <a:cubicBezTo>
                      <a:pt x="7323" y="15697"/>
                      <a:pt x="7168" y="16995"/>
                      <a:pt x="6597" y="18090"/>
                    </a:cubicBezTo>
                    <a:cubicBezTo>
                      <a:pt x="6079" y="19136"/>
                      <a:pt x="4955" y="20172"/>
                      <a:pt x="3698" y="20172"/>
                    </a:cubicBezTo>
                    <a:cubicBezTo>
                      <a:pt x="3625" y="20172"/>
                      <a:pt x="3551" y="20169"/>
                      <a:pt x="3477" y="20162"/>
                    </a:cubicBezTo>
                    <a:cubicBezTo>
                      <a:pt x="2180" y="20043"/>
                      <a:pt x="1298" y="18840"/>
                      <a:pt x="1037" y="17780"/>
                    </a:cubicBezTo>
                    <a:cubicBezTo>
                      <a:pt x="691" y="16459"/>
                      <a:pt x="1013" y="15042"/>
                      <a:pt x="1334" y="13958"/>
                    </a:cubicBezTo>
                    <a:lnTo>
                      <a:pt x="1394" y="13768"/>
                    </a:lnTo>
                    <a:cubicBezTo>
                      <a:pt x="2203" y="10946"/>
                      <a:pt x="2977" y="8303"/>
                      <a:pt x="4668" y="5827"/>
                    </a:cubicBezTo>
                    <a:cubicBezTo>
                      <a:pt x="6394" y="3290"/>
                      <a:pt x="8359" y="1659"/>
                      <a:pt x="10502" y="993"/>
                    </a:cubicBezTo>
                    <a:cubicBezTo>
                      <a:pt x="11162" y="786"/>
                      <a:pt x="11797" y="692"/>
                      <a:pt x="12404" y="692"/>
                    </a:cubicBezTo>
                    <a:cubicBezTo>
                      <a:pt x="15463" y="692"/>
                      <a:pt x="17803" y="3083"/>
                      <a:pt x="19015" y="5457"/>
                    </a:cubicBezTo>
                    <a:cubicBezTo>
                      <a:pt x="20122" y="7660"/>
                      <a:pt x="20563" y="10053"/>
                      <a:pt x="20229" y="12196"/>
                    </a:cubicBezTo>
                    <a:cubicBezTo>
                      <a:pt x="19872" y="14566"/>
                      <a:pt x="18551" y="16697"/>
                      <a:pt x="16693" y="17888"/>
                    </a:cubicBezTo>
                    <a:cubicBezTo>
                      <a:pt x="16693" y="17899"/>
                      <a:pt x="16669" y="17899"/>
                      <a:pt x="16658" y="17911"/>
                    </a:cubicBezTo>
                    <a:cubicBezTo>
                      <a:pt x="16253" y="18185"/>
                      <a:pt x="15800" y="18411"/>
                      <a:pt x="15348" y="18626"/>
                    </a:cubicBezTo>
                    <a:cubicBezTo>
                      <a:pt x="14681" y="18959"/>
                      <a:pt x="13991" y="19304"/>
                      <a:pt x="13383" y="19793"/>
                    </a:cubicBezTo>
                    <a:cubicBezTo>
                      <a:pt x="12312" y="20650"/>
                      <a:pt x="11550" y="22198"/>
                      <a:pt x="12193" y="23472"/>
                    </a:cubicBezTo>
                    <a:cubicBezTo>
                      <a:pt x="12684" y="24423"/>
                      <a:pt x="13772" y="24812"/>
                      <a:pt x="14741" y="24812"/>
                    </a:cubicBezTo>
                    <a:cubicBezTo>
                      <a:pt x="14900" y="24812"/>
                      <a:pt x="15056" y="24801"/>
                      <a:pt x="15205" y="24781"/>
                    </a:cubicBezTo>
                    <a:cubicBezTo>
                      <a:pt x="16991" y="24507"/>
                      <a:pt x="18813" y="23269"/>
                      <a:pt x="19967" y="21543"/>
                    </a:cubicBezTo>
                    <a:cubicBezTo>
                      <a:pt x="21110" y="19840"/>
                      <a:pt x="21646" y="17840"/>
                      <a:pt x="22087" y="15947"/>
                    </a:cubicBezTo>
                    <a:lnTo>
                      <a:pt x="22230" y="15375"/>
                    </a:lnTo>
                    <a:cubicBezTo>
                      <a:pt x="22623" y="13685"/>
                      <a:pt x="23027" y="11958"/>
                      <a:pt x="23801" y="10410"/>
                    </a:cubicBezTo>
                    <a:cubicBezTo>
                      <a:pt x="23897" y="10232"/>
                      <a:pt x="23837" y="10041"/>
                      <a:pt x="23658" y="9958"/>
                    </a:cubicBezTo>
                    <a:cubicBezTo>
                      <a:pt x="23609" y="9933"/>
                      <a:pt x="23554" y="9921"/>
                      <a:pt x="23501" y="9921"/>
                    </a:cubicBezTo>
                    <a:cubicBezTo>
                      <a:pt x="23375" y="9921"/>
                      <a:pt x="23252" y="9988"/>
                      <a:pt x="23194" y="10113"/>
                    </a:cubicBezTo>
                    <a:cubicBezTo>
                      <a:pt x="22384" y="11744"/>
                      <a:pt x="21968" y="13506"/>
                      <a:pt x="21575" y="15221"/>
                    </a:cubicBezTo>
                    <a:lnTo>
                      <a:pt x="21432" y="15804"/>
                    </a:lnTo>
                    <a:cubicBezTo>
                      <a:pt x="21003" y="17637"/>
                      <a:pt x="20503" y="19554"/>
                      <a:pt x="19408" y="21174"/>
                    </a:cubicBezTo>
                    <a:cubicBezTo>
                      <a:pt x="18372" y="22733"/>
                      <a:pt x="16729" y="23853"/>
                      <a:pt x="15145" y="24091"/>
                    </a:cubicBezTo>
                    <a:cubicBezTo>
                      <a:pt x="15015" y="24110"/>
                      <a:pt x="14879" y="24119"/>
                      <a:pt x="14740" y="24119"/>
                    </a:cubicBezTo>
                    <a:cubicBezTo>
                      <a:pt x="14004" y="24119"/>
                      <a:pt x="13198" y="23841"/>
                      <a:pt x="12848" y="23150"/>
                    </a:cubicBezTo>
                    <a:cubicBezTo>
                      <a:pt x="12371" y="22221"/>
                      <a:pt x="13014" y="20995"/>
                      <a:pt x="13848" y="20328"/>
                    </a:cubicBezTo>
                    <a:cubicBezTo>
                      <a:pt x="14383" y="19876"/>
                      <a:pt x="15003" y="19566"/>
                      <a:pt x="15681" y="19245"/>
                    </a:cubicBezTo>
                    <a:cubicBezTo>
                      <a:pt x="16134" y="19019"/>
                      <a:pt x="16610" y="18780"/>
                      <a:pt x="17062" y="18495"/>
                    </a:cubicBezTo>
                    <a:cubicBezTo>
                      <a:pt x="17074" y="18483"/>
                      <a:pt x="17086" y="18483"/>
                      <a:pt x="17110" y="18471"/>
                    </a:cubicBezTo>
                    <a:cubicBezTo>
                      <a:pt x="19134" y="17173"/>
                      <a:pt x="20575" y="14863"/>
                      <a:pt x="20956" y="12292"/>
                    </a:cubicBezTo>
                    <a:cubicBezTo>
                      <a:pt x="21301" y="9970"/>
                      <a:pt x="20860" y="7493"/>
                      <a:pt x="19670" y="5136"/>
                    </a:cubicBezTo>
                    <a:cubicBezTo>
                      <a:pt x="18753" y="3326"/>
                      <a:pt x="17420" y="1838"/>
                      <a:pt x="15919" y="969"/>
                    </a:cubicBezTo>
                    <a:cubicBezTo>
                      <a:pt x="14808" y="326"/>
                      <a:pt x="13630" y="1"/>
                      <a:pt x="12427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1"/>
              <p:cNvSpPr/>
              <p:nvPr/>
            </p:nvSpPr>
            <p:spPr>
              <a:xfrm>
                <a:off x="3853150" y="3800775"/>
                <a:ext cx="300350" cy="566525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22661" extrusionOk="0">
                    <a:moveTo>
                      <a:pt x="6750" y="1"/>
                    </a:moveTo>
                    <a:cubicBezTo>
                      <a:pt x="6664" y="1"/>
                      <a:pt x="6577" y="6"/>
                      <a:pt x="6489" y="17"/>
                    </a:cubicBezTo>
                    <a:cubicBezTo>
                      <a:pt x="5311" y="148"/>
                      <a:pt x="4537" y="1208"/>
                      <a:pt x="3929" y="2208"/>
                    </a:cubicBezTo>
                    <a:cubicBezTo>
                      <a:pt x="2703" y="4232"/>
                      <a:pt x="1536" y="6399"/>
                      <a:pt x="346" y="8864"/>
                    </a:cubicBezTo>
                    <a:cubicBezTo>
                      <a:pt x="262" y="9042"/>
                      <a:pt x="322" y="9245"/>
                      <a:pt x="500" y="9316"/>
                    </a:cubicBezTo>
                    <a:cubicBezTo>
                      <a:pt x="551" y="9345"/>
                      <a:pt x="605" y="9358"/>
                      <a:pt x="660" y="9358"/>
                    </a:cubicBezTo>
                    <a:cubicBezTo>
                      <a:pt x="785" y="9358"/>
                      <a:pt x="907" y="9286"/>
                      <a:pt x="965" y="9161"/>
                    </a:cubicBezTo>
                    <a:cubicBezTo>
                      <a:pt x="2155" y="6720"/>
                      <a:pt x="3322" y="4553"/>
                      <a:pt x="4525" y="2565"/>
                    </a:cubicBezTo>
                    <a:cubicBezTo>
                      <a:pt x="5061" y="1660"/>
                      <a:pt x="5692" y="815"/>
                      <a:pt x="6561" y="708"/>
                    </a:cubicBezTo>
                    <a:cubicBezTo>
                      <a:pt x="6621" y="700"/>
                      <a:pt x="6680" y="696"/>
                      <a:pt x="6739" y="696"/>
                    </a:cubicBezTo>
                    <a:cubicBezTo>
                      <a:pt x="7588" y="696"/>
                      <a:pt x="8284" y="1474"/>
                      <a:pt x="8406" y="2232"/>
                    </a:cubicBezTo>
                    <a:cubicBezTo>
                      <a:pt x="8561" y="3065"/>
                      <a:pt x="8204" y="4041"/>
                      <a:pt x="7478" y="4839"/>
                    </a:cubicBezTo>
                    <a:cubicBezTo>
                      <a:pt x="6763" y="5637"/>
                      <a:pt x="5763" y="6197"/>
                      <a:pt x="4953" y="6637"/>
                    </a:cubicBezTo>
                    <a:lnTo>
                      <a:pt x="4882" y="6685"/>
                    </a:lnTo>
                    <a:cubicBezTo>
                      <a:pt x="3965" y="7220"/>
                      <a:pt x="3013" y="7756"/>
                      <a:pt x="2239" y="8530"/>
                    </a:cubicBezTo>
                    <a:cubicBezTo>
                      <a:pt x="358" y="10435"/>
                      <a:pt x="0" y="13686"/>
                      <a:pt x="1441" y="15924"/>
                    </a:cubicBezTo>
                    <a:cubicBezTo>
                      <a:pt x="2439" y="17489"/>
                      <a:pt x="4606" y="18767"/>
                      <a:pt x="6750" y="18767"/>
                    </a:cubicBezTo>
                    <a:cubicBezTo>
                      <a:pt x="7265" y="18767"/>
                      <a:pt x="7779" y="18693"/>
                      <a:pt x="8275" y="18531"/>
                    </a:cubicBezTo>
                    <a:cubicBezTo>
                      <a:pt x="8442" y="18472"/>
                      <a:pt x="8585" y="18424"/>
                      <a:pt x="8740" y="18365"/>
                    </a:cubicBezTo>
                    <a:cubicBezTo>
                      <a:pt x="9049" y="18246"/>
                      <a:pt x="9347" y="18150"/>
                      <a:pt x="9644" y="18091"/>
                    </a:cubicBezTo>
                    <a:cubicBezTo>
                      <a:pt x="9755" y="18071"/>
                      <a:pt x="9913" y="18048"/>
                      <a:pt x="10087" y="18048"/>
                    </a:cubicBezTo>
                    <a:cubicBezTo>
                      <a:pt x="10323" y="18048"/>
                      <a:pt x="10587" y="18090"/>
                      <a:pt x="10799" y="18234"/>
                    </a:cubicBezTo>
                    <a:cubicBezTo>
                      <a:pt x="11061" y="18412"/>
                      <a:pt x="11240" y="18793"/>
                      <a:pt x="11085" y="19067"/>
                    </a:cubicBezTo>
                    <a:cubicBezTo>
                      <a:pt x="10895" y="19424"/>
                      <a:pt x="10347" y="19484"/>
                      <a:pt x="9740" y="19531"/>
                    </a:cubicBezTo>
                    <a:cubicBezTo>
                      <a:pt x="8394" y="19627"/>
                      <a:pt x="5108" y="20043"/>
                      <a:pt x="3382" y="22091"/>
                    </a:cubicBezTo>
                    <a:cubicBezTo>
                      <a:pt x="3263" y="22246"/>
                      <a:pt x="3275" y="22460"/>
                      <a:pt x="3429" y="22579"/>
                    </a:cubicBezTo>
                    <a:cubicBezTo>
                      <a:pt x="3494" y="22634"/>
                      <a:pt x="3577" y="22661"/>
                      <a:pt x="3658" y="22661"/>
                    </a:cubicBezTo>
                    <a:cubicBezTo>
                      <a:pt x="3756" y="22661"/>
                      <a:pt x="3853" y="22622"/>
                      <a:pt x="3918" y="22544"/>
                    </a:cubicBezTo>
                    <a:cubicBezTo>
                      <a:pt x="5477" y="20710"/>
                      <a:pt x="8525" y="20305"/>
                      <a:pt x="9775" y="20234"/>
                    </a:cubicBezTo>
                    <a:cubicBezTo>
                      <a:pt x="10228" y="20198"/>
                      <a:pt x="10823" y="20163"/>
                      <a:pt x="11264" y="19877"/>
                    </a:cubicBezTo>
                    <a:cubicBezTo>
                      <a:pt x="11442" y="19770"/>
                      <a:pt x="11609" y="19603"/>
                      <a:pt x="11716" y="19377"/>
                    </a:cubicBezTo>
                    <a:cubicBezTo>
                      <a:pt x="12014" y="18817"/>
                      <a:pt x="11788" y="18055"/>
                      <a:pt x="11204" y="17674"/>
                    </a:cubicBezTo>
                    <a:cubicBezTo>
                      <a:pt x="10908" y="17477"/>
                      <a:pt x="10533" y="17370"/>
                      <a:pt x="10113" y="17370"/>
                    </a:cubicBezTo>
                    <a:cubicBezTo>
                      <a:pt x="9925" y="17370"/>
                      <a:pt x="9728" y="17392"/>
                      <a:pt x="9525" y="17436"/>
                    </a:cubicBezTo>
                    <a:cubicBezTo>
                      <a:pt x="9168" y="17507"/>
                      <a:pt x="8835" y="17626"/>
                      <a:pt x="8513" y="17746"/>
                    </a:cubicBezTo>
                    <a:cubicBezTo>
                      <a:pt x="8359" y="17793"/>
                      <a:pt x="8228" y="17853"/>
                      <a:pt x="8085" y="17888"/>
                    </a:cubicBezTo>
                    <a:cubicBezTo>
                      <a:pt x="7652" y="18030"/>
                      <a:pt x="7203" y="18095"/>
                      <a:pt x="6752" y="18095"/>
                    </a:cubicBezTo>
                    <a:cubicBezTo>
                      <a:pt x="4858" y="18095"/>
                      <a:pt x="2931" y="16949"/>
                      <a:pt x="2036" y="15555"/>
                    </a:cubicBezTo>
                    <a:cubicBezTo>
                      <a:pt x="774" y="13578"/>
                      <a:pt x="1072" y="10709"/>
                      <a:pt x="2739" y="9018"/>
                    </a:cubicBezTo>
                    <a:cubicBezTo>
                      <a:pt x="3441" y="8304"/>
                      <a:pt x="4346" y="7792"/>
                      <a:pt x="5227" y="7292"/>
                    </a:cubicBezTo>
                    <a:lnTo>
                      <a:pt x="5299" y="7256"/>
                    </a:lnTo>
                    <a:cubicBezTo>
                      <a:pt x="6132" y="6780"/>
                      <a:pt x="7192" y="6185"/>
                      <a:pt x="7978" y="5315"/>
                    </a:cubicBezTo>
                    <a:cubicBezTo>
                      <a:pt x="8859" y="4363"/>
                      <a:pt x="9275" y="3160"/>
                      <a:pt x="9097" y="2113"/>
                    </a:cubicBezTo>
                    <a:cubicBezTo>
                      <a:pt x="8908" y="1046"/>
                      <a:pt x="7942" y="1"/>
                      <a:pt x="6750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1"/>
              <p:cNvSpPr/>
              <p:nvPr/>
            </p:nvSpPr>
            <p:spPr>
              <a:xfrm>
                <a:off x="4020725" y="3674150"/>
                <a:ext cx="304525" cy="772950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30918" extrusionOk="0">
                    <a:moveTo>
                      <a:pt x="1814" y="0"/>
                    </a:moveTo>
                    <a:cubicBezTo>
                      <a:pt x="1686" y="0"/>
                      <a:pt x="1558" y="3"/>
                      <a:pt x="1429" y="10"/>
                    </a:cubicBezTo>
                    <a:cubicBezTo>
                      <a:pt x="1227" y="10"/>
                      <a:pt x="1084" y="177"/>
                      <a:pt x="1084" y="367"/>
                    </a:cubicBezTo>
                    <a:cubicBezTo>
                      <a:pt x="1084" y="545"/>
                      <a:pt x="1229" y="691"/>
                      <a:pt x="1402" y="691"/>
                    </a:cubicBezTo>
                    <a:cubicBezTo>
                      <a:pt x="1415" y="691"/>
                      <a:pt x="1428" y="690"/>
                      <a:pt x="1441" y="689"/>
                    </a:cubicBezTo>
                    <a:cubicBezTo>
                      <a:pt x="1551" y="683"/>
                      <a:pt x="1661" y="680"/>
                      <a:pt x="1771" y="680"/>
                    </a:cubicBezTo>
                    <a:cubicBezTo>
                      <a:pt x="5309" y="680"/>
                      <a:pt x="8681" y="3620"/>
                      <a:pt x="9085" y="7130"/>
                    </a:cubicBezTo>
                    <a:cubicBezTo>
                      <a:pt x="9502" y="10738"/>
                      <a:pt x="6692" y="14548"/>
                      <a:pt x="3096" y="15298"/>
                    </a:cubicBezTo>
                    <a:cubicBezTo>
                      <a:pt x="2941" y="15322"/>
                      <a:pt x="2799" y="15333"/>
                      <a:pt x="2644" y="15369"/>
                    </a:cubicBezTo>
                    <a:cubicBezTo>
                      <a:pt x="2179" y="15464"/>
                      <a:pt x="1703" y="15536"/>
                      <a:pt x="1263" y="15738"/>
                    </a:cubicBezTo>
                    <a:cubicBezTo>
                      <a:pt x="513" y="16084"/>
                      <a:pt x="24" y="16738"/>
                      <a:pt x="13" y="17405"/>
                    </a:cubicBezTo>
                    <a:cubicBezTo>
                      <a:pt x="1" y="17822"/>
                      <a:pt x="179" y="18203"/>
                      <a:pt x="489" y="18512"/>
                    </a:cubicBezTo>
                    <a:cubicBezTo>
                      <a:pt x="879" y="18892"/>
                      <a:pt x="1478" y="19135"/>
                      <a:pt x="2081" y="19135"/>
                    </a:cubicBezTo>
                    <a:cubicBezTo>
                      <a:pt x="2122" y="19135"/>
                      <a:pt x="2163" y="19134"/>
                      <a:pt x="2203" y="19132"/>
                    </a:cubicBezTo>
                    <a:cubicBezTo>
                      <a:pt x="2811" y="19108"/>
                      <a:pt x="3370" y="18917"/>
                      <a:pt x="3930" y="18739"/>
                    </a:cubicBezTo>
                    <a:cubicBezTo>
                      <a:pt x="4227" y="18631"/>
                      <a:pt x="4501" y="18536"/>
                      <a:pt x="4787" y="18465"/>
                    </a:cubicBezTo>
                    <a:cubicBezTo>
                      <a:pt x="5152" y="18375"/>
                      <a:pt x="5521" y="18333"/>
                      <a:pt x="5886" y="18333"/>
                    </a:cubicBezTo>
                    <a:cubicBezTo>
                      <a:pt x="7904" y="18333"/>
                      <a:pt x="9817" y="19635"/>
                      <a:pt x="10442" y="21560"/>
                    </a:cubicBezTo>
                    <a:cubicBezTo>
                      <a:pt x="11859" y="25942"/>
                      <a:pt x="6680" y="28406"/>
                      <a:pt x="3239" y="30050"/>
                    </a:cubicBezTo>
                    <a:lnTo>
                      <a:pt x="2811" y="30252"/>
                    </a:lnTo>
                    <a:cubicBezTo>
                      <a:pt x="2644" y="30347"/>
                      <a:pt x="2572" y="30538"/>
                      <a:pt x="2644" y="30716"/>
                    </a:cubicBezTo>
                    <a:cubicBezTo>
                      <a:pt x="2695" y="30845"/>
                      <a:pt x="2820" y="30918"/>
                      <a:pt x="2953" y="30918"/>
                    </a:cubicBezTo>
                    <a:cubicBezTo>
                      <a:pt x="3005" y="30918"/>
                      <a:pt x="3058" y="30906"/>
                      <a:pt x="3108" y="30883"/>
                    </a:cubicBezTo>
                    <a:lnTo>
                      <a:pt x="3537" y="30669"/>
                    </a:lnTo>
                    <a:cubicBezTo>
                      <a:pt x="4704" y="30121"/>
                      <a:pt x="6097" y="29454"/>
                      <a:pt x="7406" y="28621"/>
                    </a:cubicBezTo>
                    <a:cubicBezTo>
                      <a:pt x="10014" y="26966"/>
                      <a:pt x="12181" y="24644"/>
                      <a:pt x="11085" y="21358"/>
                    </a:cubicBezTo>
                    <a:cubicBezTo>
                      <a:pt x="10368" y="19146"/>
                      <a:pt x="8170" y="17663"/>
                      <a:pt x="5855" y="17663"/>
                    </a:cubicBezTo>
                    <a:cubicBezTo>
                      <a:pt x="5440" y="17663"/>
                      <a:pt x="5022" y="17711"/>
                      <a:pt x="4608" y="17810"/>
                    </a:cubicBezTo>
                    <a:cubicBezTo>
                      <a:pt x="4299" y="17881"/>
                      <a:pt x="3989" y="17989"/>
                      <a:pt x="3692" y="18096"/>
                    </a:cubicBezTo>
                    <a:cubicBezTo>
                      <a:pt x="3168" y="18274"/>
                      <a:pt x="2680" y="18441"/>
                      <a:pt x="2168" y="18453"/>
                    </a:cubicBezTo>
                    <a:cubicBezTo>
                      <a:pt x="2153" y="18453"/>
                      <a:pt x="2138" y="18453"/>
                      <a:pt x="2123" y="18453"/>
                    </a:cubicBezTo>
                    <a:cubicBezTo>
                      <a:pt x="1695" y="18453"/>
                      <a:pt x="1241" y="18289"/>
                      <a:pt x="965" y="18024"/>
                    </a:cubicBezTo>
                    <a:cubicBezTo>
                      <a:pt x="786" y="17846"/>
                      <a:pt x="691" y="17631"/>
                      <a:pt x="691" y="17405"/>
                    </a:cubicBezTo>
                    <a:cubicBezTo>
                      <a:pt x="715" y="16953"/>
                      <a:pt x="1132" y="16560"/>
                      <a:pt x="1548" y="16369"/>
                    </a:cubicBezTo>
                    <a:cubicBezTo>
                      <a:pt x="1918" y="16203"/>
                      <a:pt x="2334" y="16131"/>
                      <a:pt x="2763" y="16060"/>
                    </a:cubicBezTo>
                    <a:cubicBezTo>
                      <a:pt x="2918" y="16024"/>
                      <a:pt x="3072" y="16000"/>
                      <a:pt x="3227" y="15964"/>
                    </a:cubicBezTo>
                    <a:cubicBezTo>
                      <a:pt x="7240" y="15143"/>
                      <a:pt x="10252" y="11059"/>
                      <a:pt x="9788" y="7035"/>
                    </a:cubicBezTo>
                    <a:cubicBezTo>
                      <a:pt x="9361" y="3149"/>
                      <a:pt x="5740" y="0"/>
                      <a:pt x="1814" y="0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1"/>
              <p:cNvSpPr/>
              <p:nvPr/>
            </p:nvSpPr>
            <p:spPr>
              <a:xfrm>
                <a:off x="3452800" y="3420775"/>
                <a:ext cx="933175" cy="885950"/>
              </a:xfrm>
              <a:custGeom>
                <a:avLst/>
                <a:gdLst/>
                <a:ahLst/>
                <a:cxnLst/>
                <a:rect l="l" t="t" r="r" b="b"/>
                <a:pathLst>
                  <a:path w="37327" h="35438" extrusionOk="0">
                    <a:moveTo>
                      <a:pt x="6483" y="1"/>
                    </a:moveTo>
                    <a:cubicBezTo>
                      <a:pt x="4172" y="1"/>
                      <a:pt x="1824" y="908"/>
                      <a:pt x="155" y="2501"/>
                    </a:cubicBezTo>
                    <a:cubicBezTo>
                      <a:pt x="12" y="2632"/>
                      <a:pt x="1" y="2859"/>
                      <a:pt x="131" y="2990"/>
                    </a:cubicBezTo>
                    <a:cubicBezTo>
                      <a:pt x="203" y="3055"/>
                      <a:pt x="292" y="3088"/>
                      <a:pt x="382" y="3088"/>
                    </a:cubicBezTo>
                    <a:cubicBezTo>
                      <a:pt x="471" y="3088"/>
                      <a:pt x="560" y="3055"/>
                      <a:pt x="632" y="2990"/>
                    </a:cubicBezTo>
                    <a:cubicBezTo>
                      <a:pt x="2175" y="1521"/>
                      <a:pt x="4359" y="692"/>
                      <a:pt x="6501" y="692"/>
                    </a:cubicBezTo>
                    <a:cubicBezTo>
                      <a:pt x="7068" y="692"/>
                      <a:pt x="7632" y="751"/>
                      <a:pt x="8180" y="870"/>
                    </a:cubicBezTo>
                    <a:cubicBezTo>
                      <a:pt x="10799" y="1454"/>
                      <a:pt x="13097" y="3454"/>
                      <a:pt x="14026" y="5954"/>
                    </a:cubicBezTo>
                    <a:cubicBezTo>
                      <a:pt x="14109" y="6168"/>
                      <a:pt x="14181" y="6383"/>
                      <a:pt x="14264" y="6609"/>
                    </a:cubicBezTo>
                    <a:cubicBezTo>
                      <a:pt x="14889" y="8385"/>
                      <a:pt x="15535" y="10223"/>
                      <a:pt x="17791" y="10223"/>
                    </a:cubicBezTo>
                    <a:cubicBezTo>
                      <a:pt x="17984" y="10223"/>
                      <a:pt x="18189" y="10209"/>
                      <a:pt x="18408" y="10181"/>
                    </a:cubicBezTo>
                    <a:cubicBezTo>
                      <a:pt x="19420" y="10038"/>
                      <a:pt x="20372" y="9681"/>
                      <a:pt x="21277" y="9324"/>
                    </a:cubicBezTo>
                    <a:cubicBezTo>
                      <a:pt x="21968" y="9062"/>
                      <a:pt x="22682" y="8788"/>
                      <a:pt x="23408" y="8633"/>
                    </a:cubicBezTo>
                    <a:cubicBezTo>
                      <a:pt x="24032" y="8494"/>
                      <a:pt x="24676" y="8427"/>
                      <a:pt x="25325" y="8427"/>
                    </a:cubicBezTo>
                    <a:cubicBezTo>
                      <a:pt x="27352" y="8427"/>
                      <a:pt x="29437" y="9088"/>
                      <a:pt x="31159" y="10324"/>
                    </a:cubicBezTo>
                    <a:cubicBezTo>
                      <a:pt x="33314" y="11860"/>
                      <a:pt x="34612" y="14015"/>
                      <a:pt x="34838" y="16408"/>
                    </a:cubicBezTo>
                    <a:cubicBezTo>
                      <a:pt x="35053" y="18634"/>
                      <a:pt x="34255" y="20754"/>
                      <a:pt x="32457" y="22921"/>
                    </a:cubicBezTo>
                    <a:cubicBezTo>
                      <a:pt x="30790" y="24897"/>
                      <a:pt x="32695" y="26564"/>
                      <a:pt x="34088" y="27778"/>
                    </a:cubicBezTo>
                    <a:cubicBezTo>
                      <a:pt x="34410" y="28064"/>
                      <a:pt x="34707" y="28338"/>
                      <a:pt x="34957" y="28588"/>
                    </a:cubicBezTo>
                    <a:cubicBezTo>
                      <a:pt x="36553" y="30219"/>
                      <a:pt x="36612" y="33112"/>
                      <a:pt x="35112" y="34862"/>
                    </a:cubicBezTo>
                    <a:cubicBezTo>
                      <a:pt x="34981" y="35017"/>
                      <a:pt x="34993" y="35243"/>
                      <a:pt x="35136" y="35363"/>
                    </a:cubicBezTo>
                    <a:cubicBezTo>
                      <a:pt x="35200" y="35414"/>
                      <a:pt x="35281" y="35437"/>
                      <a:pt x="35360" y="35437"/>
                    </a:cubicBezTo>
                    <a:cubicBezTo>
                      <a:pt x="35429" y="35437"/>
                      <a:pt x="35497" y="35419"/>
                      <a:pt x="35553" y="35386"/>
                    </a:cubicBezTo>
                    <a:cubicBezTo>
                      <a:pt x="35588" y="35374"/>
                      <a:pt x="35612" y="35339"/>
                      <a:pt x="35600" y="35315"/>
                    </a:cubicBezTo>
                    <a:cubicBezTo>
                      <a:pt x="37327" y="33291"/>
                      <a:pt x="37255" y="30005"/>
                      <a:pt x="35434" y="28112"/>
                    </a:cubicBezTo>
                    <a:cubicBezTo>
                      <a:pt x="35172" y="27838"/>
                      <a:pt x="34862" y="27564"/>
                      <a:pt x="34517" y="27266"/>
                    </a:cubicBezTo>
                    <a:cubicBezTo>
                      <a:pt x="32897" y="25838"/>
                      <a:pt x="31826" y="24706"/>
                      <a:pt x="32969" y="23349"/>
                    </a:cubicBezTo>
                    <a:cubicBezTo>
                      <a:pt x="34886" y="21039"/>
                      <a:pt x="35719" y="18753"/>
                      <a:pt x="35493" y="16336"/>
                    </a:cubicBezTo>
                    <a:cubicBezTo>
                      <a:pt x="35255" y="13753"/>
                      <a:pt x="33862" y="11407"/>
                      <a:pt x="31552" y="9764"/>
                    </a:cubicBezTo>
                    <a:cubicBezTo>
                      <a:pt x="29715" y="8440"/>
                      <a:pt x="27490" y="7730"/>
                      <a:pt x="25320" y="7730"/>
                    </a:cubicBezTo>
                    <a:cubicBezTo>
                      <a:pt x="24620" y="7730"/>
                      <a:pt x="23927" y="7804"/>
                      <a:pt x="23253" y="7954"/>
                    </a:cubicBezTo>
                    <a:cubicBezTo>
                      <a:pt x="22480" y="8121"/>
                      <a:pt x="21729" y="8407"/>
                      <a:pt x="21015" y="8693"/>
                    </a:cubicBezTo>
                    <a:cubicBezTo>
                      <a:pt x="20110" y="9026"/>
                      <a:pt x="19241" y="9371"/>
                      <a:pt x="18312" y="9490"/>
                    </a:cubicBezTo>
                    <a:cubicBezTo>
                      <a:pt x="18128" y="9514"/>
                      <a:pt x="17956" y="9525"/>
                      <a:pt x="17794" y="9525"/>
                    </a:cubicBezTo>
                    <a:cubicBezTo>
                      <a:pt x="16000" y="9525"/>
                      <a:pt x="15518" y="8118"/>
                      <a:pt x="14895" y="6371"/>
                    </a:cubicBezTo>
                    <a:cubicBezTo>
                      <a:pt x="14824" y="6145"/>
                      <a:pt x="14752" y="5918"/>
                      <a:pt x="14657" y="5692"/>
                    </a:cubicBezTo>
                    <a:cubicBezTo>
                      <a:pt x="13669" y="2990"/>
                      <a:pt x="11180" y="834"/>
                      <a:pt x="8335" y="203"/>
                    </a:cubicBezTo>
                    <a:cubicBezTo>
                      <a:pt x="7730" y="67"/>
                      <a:pt x="7108" y="1"/>
                      <a:pt x="6483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1"/>
              <p:cNvSpPr/>
              <p:nvPr/>
            </p:nvSpPr>
            <p:spPr>
              <a:xfrm>
                <a:off x="3831725" y="3330375"/>
                <a:ext cx="648900" cy="759675"/>
              </a:xfrm>
              <a:custGeom>
                <a:avLst/>
                <a:gdLst/>
                <a:ahLst/>
                <a:cxnLst/>
                <a:rect l="l" t="t" r="r" b="b"/>
                <a:pathLst>
                  <a:path w="25956" h="30387" extrusionOk="0">
                    <a:moveTo>
                      <a:pt x="4379" y="1"/>
                    </a:moveTo>
                    <a:cubicBezTo>
                      <a:pt x="3665" y="1"/>
                      <a:pt x="2950" y="39"/>
                      <a:pt x="2239" y="117"/>
                    </a:cubicBezTo>
                    <a:cubicBezTo>
                      <a:pt x="1822" y="164"/>
                      <a:pt x="1393" y="224"/>
                      <a:pt x="988" y="414"/>
                    </a:cubicBezTo>
                    <a:cubicBezTo>
                      <a:pt x="512" y="652"/>
                      <a:pt x="155" y="1069"/>
                      <a:pt x="72" y="1510"/>
                    </a:cubicBezTo>
                    <a:cubicBezTo>
                      <a:pt x="0" y="1914"/>
                      <a:pt x="60" y="2260"/>
                      <a:pt x="262" y="2557"/>
                    </a:cubicBezTo>
                    <a:cubicBezTo>
                      <a:pt x="774" y="3272"/>
                      <a:pt x="2024" y="3438"/>
                      <a:pt x="2858" y="3534"/>
                    </a:cubicBezTo>
                    <a:cubicBezTo>
                      <a:pt x="3012" y="3558"/>
                      <a:pt x="3155" y="3581"/>
                      <a:pt x="3274" y="3593"/>
                    </a:cubicBezTo>
                    <a:cubicBezTo>
                      <a:pt x="3584" y="3653"/>
                      <a:pt x="4346" y="3855"/>
                      <a:pt x="4548" y="4415"/>
                    </a:cubicBezTo>
                    <a:cubicBezTo>
                      <a:pt x="4644" y="4689"/>
                      <a:pt x="4608" y="5046"/>
                      <a:pt x="4429" y="5486"/>
                    </a:cubicBezTo>
                    <a:cubicBezTo>
                      <a:pt x="4370" y="5605"/>
                      <a:pt x="4322" y="5736"/>
                      <a:pt x="4263" y="5855"/>
                    </a:cubicBezTo>
                    <a:cubicBezTo>
                      <a:pt x="4144" y="6153"/>
                      <a:pt x="4013" y="6475"/>
                      <a:pt x="3941" y="6796"/>
                    </a:cubicBezTo>
                    <a:cubicBezTo>
                      <a:pt x="3751" y="7689"/>
                      <a:pt x="4060" y="8641"/>
                      <a:pt x="4727" y="9237"/>
                    </a:cubicBezTo>
                    <a:cubicBezTo>
                      <a:pt x="5266" y="9722"/>
                      <a:pt x="5882" y="9901"/>
                      <a:pt x="6518" y="9901"/>
                    </a:cubicBezTo>
                    <a:cubicBezTo>
                      <a:pt x="7581" y="9901"/>
                      <a:pt x="8699" y="9401"/>
                      <a:pt x="9609" y="8999"/>
                    </a:cubicBezTo>
                    <a:cubicBezTo>
                      <a:pt x="9728" y="8939"/>
                      <a:pt x="9847" y="8880"/>
                      <a:pt x="9966" y="8832"/>
                    </a:cubicBezTo>
                    <a:cubicBezTo>
                      <a:pt x="10952" y="8405"/>
                      <a:pt x="12112" y="8190"/>
                      <a:pt x="13335" y="8190"/>
                    </a:cubicBezTo>
                    <a:cubicBezTo>
                      <a:pt x="14532" y="8190"/>
                      <a:pt x="15789" y="8396"/>
                      <a:pt x="17002" y="8808"/>
                    </a:cubicBezTo>
                    <a:cubicBezTo>
                      <a:pt x="21265" y="10249"/>
                      <a:pt x="24313" y="14118"/>
                      <a:pt x="24598" y="18452"/>
                    </a:cubicBezTo>
                    <a:cubicBezTo>
                      <a:pt x="24729" y="20357"/>
                      <a:pt x="24063" y="22107"/>
                      <a:pt x="22824" y="23143"/>
                    </a:cubicBezTo>
                    <a:cubicBezTo>
                      <a:pt x="22515" y="23405"/>
                      <a:pt x="22146" y="23631"/>
                      <a:pt x="21765" y="23858"/>
                    </a:cubicBezTo>
                    <a:cubicBezTo>
                      <a:pt x="21467" y="24048"/>
                      <a:pt x="21146" y="24239"/>
                      <a:pt x="20848" y="24465"/>
                    </a:cubicBezTo>
                    <a:cubicBezTo>
                      <a:pt x="19348" y="25596"/>
                      <a:pt x="19050" y="27394"/>
                      <a:pt x="20146" y="28870"/>
                    </a:cubicBezTo>
                    <a:cubicBezTo>
                      <a:pt x="20693" y="29608"/>
                      <a:pt x="21467" y="30132"/>
                      <a:pt x="22301" y="30311"/>
                    </a:cubicBezTo>
                    <a:cubicBezTo>
                      <a:pt x="22530" y="30361"/>
                      <a:pt x="22763" y="30386"/>
                      <a:pt x="22993" y="30386"/>
                    </a:cubicBezTo>
                    <a:cubicBezTo>
                      <a:pt x="23575" y="30386"/>
                      <a:pt x="24141" y="30228"/>
                      <a:pt x="24610" y="29930"/>
                    </a:cubicBezTo>
                    <a:cubicBezTo>
                      <a:pt x="24718" y="29870"/>
                      <a:pt x="24801" y="29787"/>
                      <a:pt x="24896" y="29668"/>
                    </a:cubicBezTo>
                    <a:cubicBezTo>
                      <a:pt x="25634" y="29037"/>
                      <a:pt x="25956" y="27977"/>
                      <a:pt x="25670" y="27108"/>
                    </a:cubicBezTo>
                    <a:cubicBezTo>
                      <a:pt x="25480" y="26513"/>
                      <a:pt x="24920" y="25965"/>
                      <a:pt x="24325" y="25775"/>
                    </a:cubicBezTo>
                    <a:cubicBezTo>
                      <a:pt x="24165" y="25724"/>
                      <a:pt x="24004" y="25699"/>
                      <a:pt x="23847" y="25699"/>
                    </a:cubicBezTo>
                    <a:cubicBezTo>
                      <a:pt x="23592" y="25699"/>
                      <a:pt x="23347" y="25766"/>
                      <a:pt x="23134" y="25905"/>
                    </a:cubicBezTo>
                    <a:lnTo>
                      <a:pt x="23122" y="25917"/>
                    </a:lnTo>
                    <a:cubicBezTo>
                      <a:pt x="22955" y="26025"/>
                      <a:pt x="22920" y="26239"/>
                      <a:pt x="23015" y="26394"/>
                    </a:cubicBezTo>
                    <a:cubicBezTo>
                      <a:pt x="23083" y="26492"/>
                      <a:pt x="23194" y="26547"/>
                      <a:pt x="23305" y="26547"/>
                    </a:cubicBezTo>
                    <a:cubicBezTo>
                      <a:pt x="23370" y="26547"/>
                      <a:pt x="23434" y="26528"/>
                      <a:pt x="23491" y="26489"/>
                    </a:cubicBezTo>
                    <a:cubicBezTo>
                      <a:pt x="23597" y="26418"/>
                      <a:pt x="23716" y="26385"/>
                      <a:pt x="23843" y="26385"/>
                    </a:cubicBezTo>
                    <a:cubicBezTo>
                      <a:pt x="23929" y="26385"/>
                      <a:pt x="24019" y="26400"/>
                      <a:pt x="24110" y="26429"/>
                    </a:cubicBezTo>
                    <a:cubicBezTo>
                      <a:pt x="24491" y="26560"/>
                      <a:pt x="24884" y="26953"/>
                      <a:pt x="25015" y="27334"/>
                    </a:cubicBezTo>
                    <a:cubicBezTo>
                      <a:pt x="25206" y="27941"/>
                      <a:pt x="24979" y="28692"/>
                      <a:pt x="24444" y="29156"/>
                    </a:cubicBezTo>
                    <a:cubicBezTo>
                      <a:pt x="24068" y="29487"/>
                      <a:pt x="23545" y="29670"/>
                      <a:pt x="23005" y="29670"/>
                    </a:cubicBezTo>
                    <a:cubicBezTo>
                      <a:pt x="22826" y="29670"/>
                      <a:pt x="22645" y="29650"/>
                      <a:pt x="22467" y="29608"/>
                    </a:cubicBezTo>
                    <a:cubicBezTo>
                      <a:pt x="21801" y="29465"/>
                      <a:pt x="21169" y="29049"/>
                      <a:pt x="20717" y="28418"/>
                    </a:cubicBezTo>
                    <a:cubicBezTo>
                      <a:pt x="19836" y="27251"/>
                      <a:pt x="20038" y="25894"/>
                      <a:pt x="21265" y="24989"/>
                    </a:cubicBezTo>
                    <a:cubicBezTo>
                      <a:pt x="21550" y="24774"/>
                      <a:pt x="21824" y="24608"/>
                      <a:pt x="22146" y="24417"/>
                    </a:cubicBezTo>
                    <a:cubicBezTo>
                      <a:pt x="22527" y="24179"/>
                      <a:pt x="22932" y="23941"/>
                      <a:pt x="23289" y="23643"/>
                    </a:cubicBezTo>
                    <a:cubicBezTo>
                      <a:pt x="24706" y="22465"/>
                      <a:pt x="25456" y="20500"/>
                      <a:pt x="25325" y="18357"/>
                    </a:cubicBezTo>
                    <a:cubicBezTo>
                      <a:pt x="25027" y="13761"/>
                      <a:pt x="21801" y="9642"/>
                      <a:pt x="17276" y="8118"/>
                    </a:cubicBezTo>
                    <a:cubicBezTo>
                      <a:pt x="15997" y="7681"/>
                      <a:pt x="14672" y="7467"/>
                      <a:pt x="13404" y="7467"/>
                    </a:cubicBezTo>
                    <a:cubicBezTo>
                      <a:pt x="12077" y="7467"/>
                      <a:pt x="10812" y="7702"/>
                      <a:pt x="9728" y="8165"/>
                    </a:cubicBezTo>
                    <a:cubicBezTo>
                      <a:pt x="9620" y="8225"/>
                      <a:pt x="9489" y="8272"/>
                      <a:pt x="9370" y="8332"/>
                    </a:cubicBezTo>
                    <a:cubicBezTo>
                      <a:pt x="8494" y="8716"/>
                      <a:pt x="7483" y="9161"/>
                      <a:pt x="6582" y="9161"/>
                    </a:cubicBezTo>
                    <a:cubicBezTo>
                      <a:pt x="6088" y="9161"/>
                      <a:pt x="5627" y="9027"/>
                      <a:pt x="5239" y="8677"/>
                    </a:cubicBezTo>
                    <a:cubicBezTo>
                      <a:pt x="4739" y="8237"/>
                      <a:pt x="4525" y="7522"/>
                      <a:pt x="4656" y="6891"/>
                    </a:cubicBezTo>
                    <a:cubicBezTo>
                      <a:pt x="4715" y="6617"/>
                      <a:pt x="4834" y="6355"/>
                      <a:pt x="4953" y="6082"/>
                    </a:cubicBezTo>
                    <a:lnTo>
                      <a:pt x="5132" y="5677"/>
                    </a:lnTo>
                    <a:cubicBezTo>
                      <a:pt x="5370" y="5070"/>
                      <a:pt x="5394" y="4570"/>
                      <a:pt x="5251" y="4129"/>
                    </a:cubicBezTo>
                    <a:cubicBezTo>
                      <a:pt x="5013" y="3498"/>
                      <a:pt x="4358" y="3046"/>
                      <a:pt x="3429" y="2879"/>
                    </a:cubicBezTo>
                    <a:cubicBezTo>
                      <a:pt x="3310" y="2867"/>
                      <a:pt x="3155" y="2843"/>
                      <a:pt x="2989" y="2819"/>
                    </a:cubicBezTo>
                    <a:cubicBezTo>
                      <a:pt x="2322" y="2736"/>
                      <a:pt x="1203" y="2605"/>
                      <a:pt x="857" y="2129"/>
                    </a:cubicBezTo>
                    <a:cubicBezTo>
                      <a:pt x="774" y="1974"/>
                      <a:pt x="738" y="1831"/>
                      <a:pt x="786" y="1617"/>
                    </a:cubicBezTo>
                    <a:cubicBezTo>
                      <a:pt x="846" y="1379"/>
                      <a:pt x="1036" y="1141"/>
                      <a:pt x="1334" y="1010"/>
                    </a:cubicBezTo>
                    <a:cubicBezTo>
                      <a:pt x="1631" y="855"/>
                      <a:pt x="2000" y="819"/>
                      <a:pt x="2346" y="771"/>
                    </a:cubicBezTo>
                    <a:cubicBezTo>
                      <a:pt x="3034" y="696"/>
                      <a:pt x="3725" y="658"/>
                      <a:pt x="4415" y="658"/>
                    </a:cubicBezTo>
                    <a:cubicBezTo>
                      <a:pt x="7851" y="658"/>
                      <a:pt x="11255" y="1586"/>
                      <a:pt x="14181" y="3331"/>
                    </a:cubicBezTo>
                    <a:cubicBezTo>
                      <a:pt x="14538" y="3534"/>
                      <a:pt x="14895" y="3772"/>
                      <a:pt x="15145" y="4105"/>
                    </a:cubicBezTo>
                    <a:cubicBezTo>
                      <a:pt x="15383" y="4415"/>
                      <a:pt x="15454" y="4808"/>
                      <a:pt x="15335" y="5082"/>
                    </a:cubicBezTo>
                    <a:cubicBezTo>
                      <a:pt x="15178" y="5470"/>
                      <a:pt x="14713" y="5650"/>
                      <a:pt x="14245" y="5650"/>
                    </a:cubicBezTo>
                    <a:cubicBezTo>
                      <a:pt x="14110" y="5650"/>
                      <a:pt x="13975" y="5635"/>
                      <a:pt x="13847" y="5605"/>
                    </a:cubicBezTo>
                    <a:cubicBezTo>
                      <a:pt x="13478" y="5522"/>
                      <a:pt x="13121" y="5355"/>
                      <a:pt x="12740" y="5165"/>
                    </a:cubicBezTo>
                    <a:cubicBezTo>
                      <a:pt x="12466" y="5022"/>
                      <a:pt x="12180" y="4891"/>
                      <a:pt x="11883" y="4784"/>
                    </a:cubicBezTo>
                    <a:cubicBezTo>
                      <a:pt x="11410" y="4613"/>
                      <a:pt x="10909" y="4530"/>
                      <a:pt x="10405" y="4530"/>
                    </a:cubicBezTo>
                    <a:cubicBezTo>
                      <a:pt x="9156" y="4530"/>
                      <a:pt x="7894" y="5038"/>
                      <a:pt x="7037" y="5963"/>
                    </a:cubicBezTo>
                    <a:cubicBezTo>
                      <a:pt x="6906" y="6117"/>
                      <a:pt x="6918" y="6320"/>
                      <a:pt x="7049" y="6451"/>
                    </a:cubicBezTo>
                    <a:cubicBezTo>
                      <a:pt x="7110" y="6518"/>
                      <a:pt x="7192" y="6548"/>
                      <a:pt x="7275" y="6548"/>
                    </a:cubicBezTo>
                    <a:cubicBezTo>
                      <a:pt x="7370" y="6548"/>
                      <a:pt x="7467" y="6509"/>
                      <a:pt x="7537" y="6439"/>
                    </a:cubicBezTo>
                    <a:cubicBezTo>
                      <a:pt x="8262" y="5663"/>
                      <a:pt x="9341" y="5229"/>
                      <a:pt x="10403" y="5229"/>
                    </a:cubicBezTo>
                    <a:cubicBezTo>
                      <a:pt x="10823" y="5229"/>
                      <a:pt x="11241" y="5297"/>
                      <a:pt x="11633" y="5439"/>
                    </a:cubicBezTo>
                    <a:cubicBezTo>
                      <a:pt x="11883" y="5546"/>
                      <a:pt x="12145" y="5665"/>
                      <a:pt x="12406" y="5796"/>
                    </a:cubicBezTo>
                    <a:cubicBezTo>
                      <a:pt x="12799" y="5998"/>
                      <a:pt x="13216" y="6201"/>
                      <a:pt x="13669" y="6308"/>
                    </a:cubicBezTo>
                    <a:cubicBezTo>
                      <a:pt x="13843" y="6347"/>
                      <a:pt x="14026" y="6367"/>
                      <a:pt x="14210" y="6367"/>
                    </a:cubicBezTo>
                    <a:cubicBezTo>
                      <a:pt x="14936" y="6367"/>
                      <a:pt x="15682" y="6058"/>
                      <a:pt x="15966" y="5355"/>
                    </a:cubicBezTo>
                    <a:cubicBezTo>
                      <a:pt x="16157" y="4843"/>
                      <a:pt x="16050" y="4224"/>
                      <a:pt x="15681" y="3712"/>
                    </a:cubicBezTo>
                    <a:cubicBezTo>
                      <a:pt x="15359" y="3284"/>
                      <a:pt x="14907" y="2998"/>
                      <a:pt x="14502" y="2760"/>
                    </a:cubicBezTo>
                    <a:cubicBezTo>
                      <a:pt x="11467" y="955"/>
                      <a:pt x="7937" y="1"/>
                      <a:pt x="4379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1"/>
              <p:cNvSpPr/>
              <p:nvPr/>
            </p:nvSpPr>
            <p:spPr>
              <a:xfrm>
                <a:off x="3605800" y="3348600"/>
                <a:ext cx="800725" cy="568750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22750" extrusionOk="0">
                    <a:moveTo>
                      <a:pt x="4351" y="1"/>
                    </a:moveTo>
                    <a:cubicBezTo>
                      <a:pt x="4163" y="1"/>
                      <a:pt x="3971" y="11"/>
                      <a:pt x="3775" y="31"/>
                    </a:cubicBezTo>
                    <a:cubicBezTo>
                      <a:pt x="2501" y="150"/>
                      <a:pt x="1239" y="626"/>
                      <a:pt x="191" y="1400"/>
                    </a:cubicBezTo>
                    <a:cubicBezTo>
                      <a:pt x="48" y="1495"/>
                      <a:pt x="0" y="1721"/>
                      <a:pt x="119" y="1876"/>
                    </a:cubicBezTo>
                    <a:cubicBezTo>
                      <a:pt x="190" y="1960"/>
                      <a:pt x="297" y="2007"/>
                      <a:pt x="403" y="2007"/>
                    </a:cubicBezTo>
                    <a:cubicBezTo>
                      <a:pt x="476" y="2007"/>
                      <a:pt x="549" y="1984"/>
                      <a:pt x="608" y="1936"/>
                    </a:cubicBezTo>
                    <a:cubicBezTo>
                      <a:pt x="1536" y="1233"/>
                      <a:pt x="2691" y="804"/>
                      <a:pt x="3834" y="697"/>
                    </a:cubicBezTo>
                    <a:cubicBezTo>
                      <a:pt x="4015" y="679"/>
                      <a:pt x="4191" y="670"/>
                      <a:pt x="4361" y="670"/>
                    </a:cubicBezTo>
                    <a:cubicBezTo>
                      <a:pt x="4867" y="670"/>
                      <a:pt x="5327" y="748"/>
                      <a:pt x="5727" y="900"/>
                    </a:cubicBezTo>
                    <a:cubicBezTo>
                      <a:pt x="6418" y="1162"/>
                      <a:pt x="6739" y="1638"/>
                      <a:pt x="7132" y="2186"/>
                    </a:cubicBezTo>
                    <a:cubicBezTo>
                      <a:pt x="7370" y="2531"/>
                      <a:pt x="7620" y="2888"/>
                      <a:pt x="7978" y="3210"/>
                    </a:cubicBezTo>
                    <a:cubicBezTo>
                      <a:pt x="8323" y="3519"/>
                      <a:pt x="8716" y="3745"/>
                      <a:pt x="9109" y="3960"/>
                    </a:cubicBezTo>
                    <a:cubicBezTo>
                      <a:pt x="9609" y="4222"/>
                      <a:pt x="10085" y="4495"/>
                      <a:pt x="10359" y="4912"/>
                    </a:cubicBezTo>
                    <a:cubicBezTo>
                      <a:pt x="10609" y="5281"/>
                      <a:pt x="10704" y="5817"/>
                      <a:pt x="10621" y="6484"/>
                    </a:cubicBezTo>
                    <a:cubicBezTo>
                      <a:pt x="10597" y="6758"/>
                      <a:pt x="10537" y="7019"/>
                      <a:pt x="10490" y="7305"/>
                    </a:cubicBezTo>
                    <a:cubicBezTo>
                      <a:pt x="10430" y="7651"/>
                      <a:pt x="10371" y="7984"/>
                      <a:pt x="10347" y="8341"/>
                    </a:cubicBezTo>
                    <a:cubicBezTo>
                      <a:pt x="10287" y="9175"/>
                      <a:pt x="10442" y="9865"/>
                      <a:pt x="10835" y="10353"/>
                    </a:cubicBezTo>
                    <a:cubicBezTo>
                      <a:pt x="11310" y="10954"/>
                      <a:pt x="11972" y="11161"/>
                      <a:pt x="12688" y="11161"/>
                    </a:cubicBezTo>
                    <a:cubicBezTo>
                      <a:pt x="13659" y="11161"/>
                      <a:pt x="14727" y="10779"/>
                      <a:pt x="15550" y="10484"/>
                    </a:cubicBezTo>
                    <a:cubicBezTo>
                      <a:pt x="15728" y="10425"/>
                      <a:pt x="15883" y="10365"/>
                      <a:pt x="16026" y="10329"/>
                    </a:cubicBezTo>
                    <a:cubicBezTo>
                      <a:pt x="17391" y="9872"/>
                      <a:pt x="18843" y="9642"/>
                      <a:pt x="20306" y="9642"/>
                    </a:cubicBezTo>
                    <a:cubicBezTo>
                      <a:pt x="21588" y="9642"/>
                      <a:pt x="22877" y="9819"/>
                      <a:pt x="24122" y="10175"/>
                    </a:cubicBezTo>
                    <a:cubicBezTo>
                      <a:pt x="25480" y="10544"/>
                      <a:pt x="26730" y="11127"/>
                      <a:pt x="27861" y="11877"/>
                    </a:cubicBezTo>
                    <a:cubicBezTo>
                      <a:pt x="29194" y="12746"/>
                      <a:pt x="30004" y="14175"/>
                      <a:pt x="30433" y="15223"/>
                    </a:cubicBezTo>
                    <a:cubicBezTo>
                      <a:pt x="31314" y="17318"/>
                      <a:pt x="31302" y="20093"/>
                      <a:pt x="30409" y="22271"/>
                    </a:cubicBezTo>
                    <a:cubicBezTo>
                      <a:pt x="30326" y="22450"/>
                      <a:pt x="30421" y="22652"/>
                      <a:pt x="30599" y="22724"/>
                    </a:cubicBezTo>
                    <a:cubicBezTo>
                      <a:pt x="30634" y="22741"/>
                      <a:pt x="30674" y="22749"/>
                      <a:pt x="30715" y="22749"/>
                    </a:cubicBezTo>
                    <a:cubicBezTo>
                      <a:pt x="30784" y="22749"/>
                      <a:pt x="30856" y="22726"/>
                      <a:pt x="30909" y="22688"/>
                    </a:cubicBezTo>
                    <a:cubicBezTo>
                      <a:pt x="30968" y="22664"/>
                      <a:pt x="31016" y="22605"/>
                      <a:pt x="31064" y="22557"/>
                    </a:cubicBezTo>
                    <a:cubicBezTo>
                      <a:pt x="32016" y="20224"/>
                      <a:pt x="32028" y="17247"/>
                      <a:pt x="31088" y="14985"/>
                    </a:cubicBezTo>
                    <a:cubicBezTo>
                      <a:pt x="30611" y="13854"/>
                      <a:pt x="29754" y="12306"/>
                      <a:pt x="28266" y="11318"/>
                    </a:cubicBezTo>
                    <a:cubicBezTo>
                      <a:pt x="27075" y="10532"/>
                      <a:pt x="25742" y="9937"/>
                      <a:pt x="24337" y="9532"/>
                    </a:cubicBezTo>
                    <a:cubicBezTo>
                      <a:pt x="23032" y="9165"/>
                      <a:pt x="21678" y="8983"/>
                      <a:pt x="20333" y="8983"/>
                    </a:cubicBezTo>
                    <a:cubicBezTo>
                      <a:pt x="18793" y="8983"/>
                      <a:pt x="17265" y="9222"/>
                      <a:pt x="15836" y="9698"/>
                    </a:cubicBezTo>
                    <a:cubicBezTo>
                      <a:pt x="15681" y="9746"/>
                      <a:pt x="15526" y="9806"/>
                      <a:pt x="15347" y="9865"/>
                    </a:cubicBezTo>
                    <a:cubicBezTo>
                      <a:pt x="14582" y="10135"/>
                      <a:pt x="13575" y="10494"/>
                      <a:pt x="12724" y="10494"/>
                    </a:cubicBezTo>
                    <a:cubicBezTo>
                      <a:pt x="12185" y="10494"/>
                      <a:pt x="11708" y="10350"/>
                      <a:pt x="11395" y="9948"/>
                    </a:cubicBezTo>
                    <a:cubicBezTo>
                      <a:pt x="11037" y="9508"/>
                      <a:pt x="11014" y="8865"/>
                      <a:pt x="11037" y="8424"/>
                    </a:cubicBezTo>
                    <a:cubicBezTo>
                      <a:pt x="11061" y="8103"/>
                      <a:pt x="11121" y="7781"/>
                      <a:pt x="11180" y="7448"/>
                    </a:cubicBezTo>
                    <a:cubicBezTo>
                      <a:pt x="11216" y="7174"/>
                      <a:pt x="11276" y="6889"/>
                      <a:pt x="11311" y="6591"/>
                    </a:cubicBezTo>
                    <a:cubicBezTo>
                      <a:pt x="11395" y="5757"/>
                      <a:pt x="11264" y="5067"/>
                      <a:pt x="10942" y="4567"/>
                    </a:cubicBezTo>
                    <a:cubicBezTo>
                      <a:pt x="10561" y="3995"/>
                      <a:pt x="10002" y="3674"/>
                      <a:pt x="9454" y="3376"/>
                    </a:cubicBezTo>
                    <a:cubicBezTo>
                      <a:pt x="9073" y="3162"/>
                      <a:pt x="8740" y="2971"/>
                      <a:pt x="8454" y="2721"/>
                    </a:cubicBezTo>
                    <a:cubicBezTo>
                      <a:pt x="8144" y="2436"/>
                      <a:pt x="7930" y="2126"/>
                      <a:pt x="7692" y="1793"/>
                    </a:cubicBezTo>
                    <a:cubicBezTo>
                      <a:pt x="7275" y="1221"/>
                      <a:pt x="6858" y="602"/>
                      <a:pt x="5977" y="281"/>
                    </a:cubicBezTo>
                    <a:cubicBezTo>
                      <a:pt x="5497" y="99"/>
                      <a:pt x="4948" y="1"/>
                      <a:pt x="4351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1"/>
              <p:cNvSpPr/>
              <p:nvPr/>
            </p:nvSpPr>
            <p:spPr>
              <a:xfrm>
                <a:off x="3319150" y="4026350"/>
                <a:ext cx="630175" cy="496650"/>
              </a:xfrm>
              <a:custGeom>
                <a:avLst/>
                <a:gdLst/>
                <a:ahLst/>
                <a:cxnLst/>
                <a:rect l="l" t="t" r="r" b="b"/>
                <a:pathLst>
                  <a:path w="25207" h="19866" extrusionOk="0">
                    <a:moveTo>
                      <a:pt x="2183" y="0"/>
                    </a:moveTo>
                    <a:cubicBezTo>
                      <a:pt x="2131" y="0"/>
                      <a:pt x="2078" y="3"/>
                      <a:pt x="2025" y="7"/>
                    </a:cubicBezTo>
                    <a:cubicBezTo>
                      <a:pt x="1286" y="67"/>
                      <a:pt x="596" y="603"/>
                      <a:pt x="286" y="1376"/>
                    </a:cubicBezTo>
                    <a:cubicBezTo>
                      <a:pt x="48" y="1936"/>
                      <a:pt x="1" y="2603"/>
                      <a:pt x="120" y="3436"/>
                    </a:cubicBezTo>
                    <a:cubicBezTo>
                      <a:pt x="679" y="7068"/>
                      <a:pt x="3489" y="10520"/>
                      <a:pt x="4680" y="11830"/>
                    </a:cubicBezTo>
                    <a:cubicBezTo>
                      <a:pt x="6239" y="13556"/>
                      <a:pt x="8799" y="15628"/>
                      <a:pt x="12145" y="15735"/>
                    </a:cubicBezTo>
                    <a:cubicBezTo>
                      <a:pt x="12250" y="15739"/>
                      <a:pt x="12354" y="15740"/>
                      <a:pt x="12459" y="15740"/>
                    </a:cubicBezTo>
                    <a:cubicBezTo>
                      <a:pt x="12710" y="15740"/>
                      <a:pt x="12960" y="15732"/>
                      <a:pt x="13205" y="15723"/>
                    </a:cubicBezTo>
                    <a:cubicBezTo>
                      <a:pt x="13460" y="15704"/>
                      <a:pt x="13708" y="15692"/>
                      <a:pt x="13951" y="15692"/>
                    </a:cubicBezTo>
                    <a:cubicBezTo>
                      <a:pt x="14162" y="15692"/>
                      <a:pt x="14369" y="15701"/>
                      <a:pt x="14574" y="15723"/>
                    </a:cubicBezTo>
                    <a:cubicBezTo>
                      <a:pt x="15086" y="15759"/>
                      <a:pt x="15991" y="15926"/>
                      <a:pt x="16479" y="16581"/>
                    </a:cubicBezTo>
                    <a:cubicBezTo>
                      <a:pt x="16657" y="16831"/>
                      <a:pt x="16777" y="17116"/>
                      <a:pt x="16907" y="17426"/>
                    </a:cubicBezTo>
                    <a:cubicBezTo>
                      <a:pt x="16991" y="17640"/>
                      <a:pt x="17074" y="17867"/>
                      <a:pt x="17193" y="18069"/>
                    </a:cubicBezTo>
                    <a:cubicBezTo>
                      <a:pt x="17466" y="18570"/>
                      <a:pt x="18018" y="19132"/>
                      <a:pt x="18703" y="19132"/>
                    </a:cubicBezTo>
                    <a:cubicBezTo>
                      <a:pt x="18766" y="19132"/>
                      <a:pt x="18830" y="19127"/>
                      <a:pt x="18896" y="19117"/>
                    </a:cubicBezTo>
                    <a:cubicBezTo>
                      <a:pt x="19086" y="19081"/>
                      <a:pt x="19217" y="18902"/>
                      <a:pt x="19193" y="18712"/>
                    </a:cubicBezTo>
                    <a:cubicBezTo>
                      <a:pt x="19172" y="18547"/>
                      <a:pt x="19018" y="18423"/>
                      <a:pt x="18845" y="18423"/>
                    </a:cubicBezTo>
                    <a:cubicBezTo>
                      <a:pt x="18831" y="18423"/>
                      <a:pt x="18816" y="18424"/>
                      <a:pt x="18801" y="18426"/>
                    </a:cubicBezTo>
                    <a:cubicBezTo>
                      <a:pt x="18773" y="18430"/>
                      <a:pt x="18746" y="18432"/>
                      <a:pt x="18718" y="18432"/>
                    </a:cubicBezTo>
                    <a:cubicBezTo>
                      <a:pt x="18364" y="18432"/>
                      <a:pt x="18012" y="18088"/>
                      <a:pt x="17824" y="17724"/>
                    </a:cubicBezTo>
                    <a:cubicBezTo>
                      <a:pt x="17729" y="17545"/>
                      <a:pt x="17658" y="17366"/>
                      <a:pt x="17562" y="17164"/>
                    </a:cubicBezTo>
                    <a:cubicBezTo>
                      <a:pt x="17419" y="16819"/>
                      <a:pt x="17288" y="16474"/>
                      <a:pt x="17050" y="16164"/>
                    </a:cubicBezTo>
                    <a:cubicBezTo>
                      <a:pt x="16574" y="15521"/>
                      <a:pt x="15717" y="15128"/>
                      <a:pt x="14669" y="15033"/>
                    </a:cubicBezTo>
                    <a:cubicBezTo>
                      <a:pt x="14473" y="15019"/>
                      <a:pt x="14279" y="15014"/>
                      <a:pt x="14086" y="15014"/>
                    </a:cubicBezTo>
                    <a:cubicBezTo>
                      <a:pt x="13788" y="15014"/>
                      <a:pt x="13494" y="15026"/>
                      <a:pt x="13205" y="15033"/>
                    </a:cubicBezTo>
                    <a:cubicBezTo>
                      <a:pt x="12983" y="15041"/>
                      <a:pt x="12744" y="15055"/>
                      <a:pt x="12508" y="15055"/>
                    </a:cubicBezTo>
                    <a:cubicBezTo>
                      <a:pt x="12402" y="15055"/>
                      <a:pt x="12296" y="15052"/>
                      <a:pt x="12193" y="15045"/>
                    </a:cubicBezTo>
                    <a:cubicBezTo>
                      <a:pt x="9097" y="14961"/>
                      <a:pt x="6692" y="12997"/>
                      <a:pt x="5216" y="11366"/>
                    </a:cubicBezTo>
                    <a:cubicBezTo>
                      <a:pt x="4073" y="10104"/>
                      <a:pt x="1346" y="6794"/>
                      <a:pt x="822" y="3329"/>
                    </a:cubicBezTo>
                    <a:cubicBezTo>
                      <a:pt x="715" y="2638"/>
                      <a:pt x="763" y="2067"/>
                      <a:pt x="941" y="1626"/>
                    </a:cubicBezTo>
                    <a:cubicBezTo>
                      <a:pt x="1120" y="1186"/>
                      <a:pt x="1537" y="733"/>
                      <a:pt x="2072" y="686"/>
                    </a:cubicBezTo>
                    <a:cubicBezTo>
                      <a:pt x="2102" y="683"/>
                      <a:pt x="2132" y="682"/>
                      <a:pt x="2161" y="682"/>
                    </a:cubicBezTo>
                    <a:cubicBezTo>
                      <a:pt x="2814" y="682"/>
                      <a:pt x="3368" y="1298"/>
                      <a:pt x="3596" y="1936"/>
                    </a:cubicBezTo>
                    <a:cubicBezTo>
                      <a:pt x="3751" y="2424"/>
                      <a:pt x="3799" y="2948"/>
                      <a:pt x="3858" y="3496"/>
                    </a:cubicBezTo>
                    <a:cubicBezTo>
                      <a:pt x="3894" y="3793"/>
                      <a:pt x="3918" y="4115"/>
                      <a:pt x="3965" y="4413"/>
                    </a:cubicBezTo>
                    <a:cubicBezTo>
                      <a:pt x="4742" y="9155"/>
                      <a:pt x="8985" y="10107"/>
                      <a:pt x="12517" y="10107"/>
                    </a:cubicBezTo>
                    <a:cubicBezTo>
                      <a:pt x="14181" y="10107"/>
                      <a:pt x="15687" y="9896"/>
                      <a:pt x="16598" y="9770"/>
                    </a:cubicBezTo>
                    <a:cubicBezTo>
                      <a:pt x="17133" y="9692"/>
                      <a:pt x="17667" y="9633"/>
                      <a:pt x="18170" y="9633"/>
                    </a:cubicBezTo>
                    <a:cubicBezTo>
                      <a:pt x="19043" y="9633"/>
                      <a:pt x="19824" y="9811"/>
                      <a:pt x="20360" y="10378"/>
                    </a:cubicBezTo>
                    <a:cubicBezTo>
                      <a:pt x="21051" y="11092"/>
                      <a:pt x="21075" y="12223"/>
                      <a:pt x="20979" y="13056"/>
                    </a:cubicBezTo>
                    <a:cubicBezTo>
                      <a:pt x="20932" y="13414"/>
                      <a:pt x="20860" y="13771"/>
                      <a:pt x="20801" y="14128"/>
                    </a:cubicBezTo>
                    <a:cubicBezTo>
                      <a:pt x="20658" y="14795"/>
                      <a:pt x="20527" y="15509"/>
                      <a:pt x="20563" y="16223"/>
                    </a:cubicBezTo>
                    <a:cubicBezTo>
                      <a:pt x="20598" y="17247"/>
                      <a:pt x="21110" y="18259"/>
                      <a:pt x="21956" y="18962"/>
                    </a:cubicBezTo>
                    <a:cubicBezTo>
                      <a:pt x="22656" y="19552"/>
                      <a:pt x="23525" y="19865"/>
                      <a:pt x="24392" y="19865"/>
                    </a:cubicBezTo>
                    <a:cubicBezTo>
                      <a:pt x="24557" y="19865"/>
                      <a:pt x="24721" y="19854"/>
                      <a:pt x="24885" y="19831"/>
                    </a:cubicBezTo>
                    <a:cubicBezTo>
                      <a:pt x="24932" y="19807"/>
                      <a:pt x="24980" y="19795"/>
                      <a:pt x="25028" y="19772"/>
                    </a:cubicBezTo>
                    <a:cubicBezTo>
                      <a:pt x="25123" y="19688"/>
                      <a:pt x="25206" y="19557"/>
                      <a:pt x="25206" y="19450"/>
                    </a:cubicBezTo>
                    <a:cubicBezTo>
                      <a:pt x="25184" y="19275"/>
                      <a:pt x="25031" y="19150"/>
                      <a:pt x="24858" y="19150"/>
                    </a:cubicBezTo>
                    <a:cubicBezTo>
                      <a:pt x="24843" y="19150"/>
                      <a:pt x="24828" y="19151"/>
                      <a:pt x="24813" y="19152"/>
                    </a:cubicBezTo>
                    <a:cubicBezTo>
                      <a:pt x="24681" y="19171"/>
                      <a:pt x="24548" y="19181"/>
                      <a:pt x="24416" y="19181"/>
                    </a:cubicBezTo>
                    <a:cubicBezTo>
                      <a:pt x="23712" y="19181"/>
                      <a:pt x="23011" y="18919"/>
                      <a:pt x="22420" y="18438"/>
                    </a:cubicBezTo>
                    <a:cubicBezTo>
                      <a:pt x="21718" y="17867"/>
                      <a:pt x="21301" y="17045"/>
                      <a:pt x="21277" y="16200"/>
                    </a:cubicBezTo>
                    <a:cubicBezTo>
                      <a:pt x="21253" y="15557"/>
                      <a:pt x="21372" y="14914"/>
                      <a:pt x="21491" y="14247"/>
                    </a:cubicBezTo>
                    <a:cubicBezTo>
                      <a:pt x="21551" y="13878"/>
                      <a:pt x="21634" y="13497"/>
                      <a:pt x="21670" y="13128"/>
                    </a:cubicBezTo>
                    <a:cubicBezTo>
                      <a:pt x="21789" y="12163"/>
                      <a:pt x="21753" y="10806"/>
                      <a:pt x="20884" y="9901"/>
                    </a:cubicBezTo>
                    <a:cubicBezTo>
                      <a:pt x="20186" y="9164"/>
                      <a:pt x="19193" y="8943"/>
                      <a:pt x="18151" y="8943"/>
                    </a:cubicBezTo>
                    <a:cubicBezTo>
                      <a:pt x="17612" y="8943"/>
                      <a:pt x="17059" y="9003"/>
                      <a:pt x="16526" y="9080"/>
                    </a:cubicBezTo>
                    <a:cubicBezTo>
                      <a:pt x="15080" y="9288"/>
                      <a:pt x="13767" y="9392"/>
                      <a:pt x="12587" y="9392"/>
                    </a:cubicBezTo>
                    <a:cubicBezTo>
                      <a:pt x="7830" y="9392"/>
                      <a:pt x="5221" y="7699"/>
                      <a:pt x="4668" y="4293"/>
                    </a:cubicBezTo>
                    <a:cubicBezTo>
                      <a:pt x="4620" y="4008"/>
                      <a:pt x="4585" y="3710"/>
                      <a:pt x="4561" y="3424"/>
                    </a:cubicBezTo>
                    <a:cubicBezTo>
                      <a:pt x="4501" y="2841"/>
                      <a:pt x="4442" y="2269"/>
                      <a:pt x="4251" y="1698"/>
                    </a:cubicBezTo>
                    <a:cubicBezTo>
                      <a:pt x="3945" y="860"/>
                      <a:pt x="3198" y="0"/>
                      <a:pt x="2183" y="0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1"/>
              <p:cNvSpPr/>
              <p:nvPr/>
            </p:nvSpPr>
            <p:spPr>
              <a:xfrm>
                <a:off x="3367675" y="4127400"/>
                <a:ext cx="444425" cy="340525"/>
              </a:xfrm>
              <a:custGeom>
                <a:avLst/>
                <a:gdLst/>
                <a:ahLst/>
                <a:cxnLst/>
                <a:rect l="l" t="t" r="r" b="b"/>
                <a:pathLst>
                  <a:path w="17777" h="13621" extrusionOk="0">
                    <a:moveTo>
                      <a:pt x="366" y="1"/>
                    </a:moveTo>
                    <a:cubicBezTo>
                      <a:pt x="359" y="1"/>
                      <a:pt x="353" y="1"/>
                      <a:pt x="346" y="1"/>
                    </a:cubicBezTo>
                    <a:cubicBezTo>
                      <a:pt x="143" y="25"/>
                      <a:pt x="0" y="180"/>
                      <a:pt x="12" y="382"/>
                    </a:cubicBezTo>
                    <a:cubicBezTo>
                      <a:pt x="72" y="1394"/>
                      <a:pt x="560" y="2406"/>
                      <a:pt x="1465" y="3419"/>
                    </a:cubicBezTo>
                    <a:cubicBezTo>
                      <a:pt x="1834" y="3835"/>
                      <a:pt x="2227" y="4204"/>
                      <a:pt x="2620" y="4561"/>
                    </a:cubicBezTo>
                    <a:cubicBezTo>
                      <a:pt x="2989" y="4919"/>
                      <a:pt x="3394" y="5288"/>
                      <a:pt x="3739" y="5681"/>
                    </a:cubicBezTo>
                    <a:cubicBezTo>
                      <a:pt x="4048" y="6014"/>
                      <a:pt x="4346" y="6407"/>
                      <a:pt x="4632" y="6776"/>
                    </a:cubicBezTo>
                    <a:cubicBezTo>
                      <a:pt x="4953" y="7193"/>
                      <a:pt x="5275" y="7621"/>
                      <a:pt x="5656" y="8026"/>
                    </a:cubicBezTo>
                    <a:cubicBezTo>
                      <a:pt x="6694" y="9162"/>
                      <a:pt x="8046" y="9766"/>
                      <a:pt x="9454" y="9766"/>
                    </a:cubicBezTo>
                    <a:cubicBezTo>
                      <a:pt x="9758" y="9766"/>
                      <a:pt x="10064" y="9738"/>
                      <a:pt x="10371" y="9681"/>
                    </a:cubicBezTo>
                    <a:cubicBezTo>
                      <a:pt x="11014" y="9562"/>
                      <a:pt x="11609" y="9324"/>
                      <a:pt x="12192" y="9086"/>
                    </a:cubicBezTo>
                    <a:cubicBezTo>
                      <a:pt x="12347" y="9026"/>
                      <a:pt x="12526" y="8955"/>
                      <a:pt x="12692" y="8895"/>
                    </a:cubicBezTo>
                    <a:cubicBezTo>
                      <a:pt x="13267" y="8676"/>
                      <a:pt x="13933" y="8466"/>
                      <a:pt x="14595" y="8466"/>
                    </a:cubicBezTo>
                    <a:cubicBezTo>
                      <a:pt x="14687" y="8466"/>
                      <a:pt x="14779" y="8470"/>
                      <a:pt x="14871" y="8479"/>
                    </a:cubicBezTo>
                    <a:cubicBezTo>
                      <a:pt x="15478" y="8538"/>
                      <a:pt x="16193" y="8895"/>
                      <a:pt x="16419" y="9538"/>
                    </a:cubicBezTo>
                    <a:cubicBezTo>
                      <a:pt x="16550" y="9919"/>
                      <a:pt x="16490" y="10384"/>
                      <a:pt x="16431" y="10860"/>
                    </a:cubicBezTo>
                    <a:cubicBezTo>
                      <a:pt x="16431" y="10967"/>
                      <a:pt x="16419" y="11050"/>
                      <a:pt x="16395" y="11158"/>
                    </a:cubicBezTo>
                    <a:cubicBezTo>
                      <a:pt x="16312" y="12003"/>
                      <a:pt x="16514" y="12705"/>
                      <a:pt x="17086" y="13479"/>
                    </a:cubicBezTo>
                    <a:cubicBezTo>
                      <a:pt x="17153" y="13569"/>
                      <a:pt x="17258" y="13621"/>
                      <a:pt x="17365" y="13621"/>
                    </a:cubicBezTo>
                    <a:cubicBezTo>
                      <a:pt x="17428" y="13621"/>
                      <a:pt x="17492" y="13603"/>
                      <a:pt x="17550" y="13563"/>
                    </a:cubicBezTo>
                    <a:cubicBezTo>
                      <a:pt x="17550" y="13563"/>
                      <a:pt x="17562" y="13563"/>
                      <a:pt x="17586" y="13551"/>
                    </a:cubicBezTo>
                    <a:cubicBezTo>
                      <a:pt x="17741" y="13444"/>
                      <a:pt x="17776" y="13217"/>
                      <a:pt x="17669" y="13074"/>
                    </a:cubicBezTo>
                    <a:cubicBezTo>
                      <a:pt x="17205" y="12455"/>
                      <a:pt x="17038" y="11920"/>
                      <a:pt x="17110" y="11229"/>
                    </a:cubicBezTo>
                    <a:cubicBezTo>
                      <a:pt x="17110" y="11134"/>
                      <a:pt x="17133" y="11038"/>
                      <a:pt x="17145" y="10943"/>
                    </a:cubicBezTo>
                    <a:cubicBezTo>
                      <a:pt x="17217" y="10407"/>
                      <a:pt x="17288" y="9860"/>
                      <a:pt x="17098" y="9312"/>
                    </a:cubicBezTo>
                    <a:cubicBezTo>
                      <a:pt x="16836" y="8491"/>
                      <a:pt x="15990" y="7895"/>
                      <a:pt x="14990" y="7788"/>
                    </a:cubicBezTo>
                    <a:cubicBezTo>
                      <a:pt x="14873" y="7777"/>
                      <a:pt x="14756" y="7772"/>
                      <a:pt x="14640" y="7772"/>
                    </a:cubicBezTo>
                    <a:cubicBezTo>
                      <a:pt x="13856" y="7772"/>
                      <a:pt x="13123" y="8003"/>
                      <a:pt x="12490" y="8252"/>
                    </a:cubicBezTo>
                    <a:cubicBezTo>
                      <a:pt x="12311" y="8324"/>
                      <a:pt x="12145" y="8383"/>
                      <a:pt x="11966" y="8455"/>
                    </a:cubicBezTo>
                    <a:cubicBezTo>
                      <a:pt x="11383" y="8681"/>
                      <a:pt x="10835" y="8907"/>
                      <a:pt x="10264" y="9014"/>
                    </a:cubicBezTo>
                    <a:cubicBezTo>
                      <a:pt x="9997" y="9066"/>
                      <a:pt x="9731" y="9091"/>
                      <a:pt x="9467" y="9091"/>
                    </a:cubicBezTo>
                    <a:cubicBezTo>
                      <a:pt x="8255" y="9091"/>
                      <a:pt x="7089" y="8559"/>
                      <a:pt x="6180" y="7562"/>
                    </a:cubicBezTo>
                    <a:cubicBezTo>
                      <a:pt x="5822" y="7181"/>
                      <a:pt x="5501" y="6764"/>
                      <a:pt x="5191" y="6359"/>
                    </a:cubicBezTo>
                    <a:cubicBezTo>
                      <a:pt x="4894" y="5978"/>
                      <a:pt x="4596" y="5585"/>
                      <a:pt x="4275" y="5216"/>
                    </a:cubicBezTo>
                    <a:cubicBezTo>
                      <a:pt x="3894" y="4800"/>
                      <a:pt x="3501" y="4431"/>
                      <a:pt x="3108" y="4050"/>
                    </a:cubicBezTo>
                    <a:cubicBezTo>
                      <a:pt x="2727" y="3692"/>
                      <a:pt x="2334" y="3347"/>
                      <a:pt x="1989" y="2954"/>
                    </a:cubicBezTo>
                    <a:cubicBezTo>
                      <a:pt x="1191" y="2061"/>
                      <a:pt x="762" y="1180"/>
                      <a:pt x="715" y="335"/>
                    </a:cubicBezTo>
                    <a:cubicBezTo>
                      <a:pt x="703" y="151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573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1"/>
              <p:cNvSpPr/>
              <p:nvPr/>
            </p:nvSpPr>
            <p:spPr>
              <a:xfrm>
                <a:off x="3367675" y="3438300"/>
                <a:ext cx="851625" cy="843775"/>
              </a:xfrm>
              <a:custGeom>
                <a:avLst/>
                <a:gdLst/>
                <a:ahLst/>
                <a:cxnLst/>
                <a:rect l="l" t="t" r="r" b="b"/>
                <a:pathLst>
                  <a:path w="34065" h="33751" extrusionOk="0">
                    <a:moveTo>
                      <a:pt x="24877" y="0"/>
                    </a:moveTo>
                    <a:cubicBezTo>
                      <a:pt x="23526" y="0"/>
                      <a:pt x="22208" y="215"/>
                      <a:pt x="20991" y="443"/>
                    </a:cubicBezTo>
                    <a:cubicBezTo>
                      <a:pt x="20801" y="467"/>
                      <a:pt x="20681" y="645"/>
                      <a:pt x="20717" y="848"/>
                    </a:cubicBezTo>
                    <a:cubicBezTo>
                      <a:pt x="20738" y="1005"/>
                      <a:pt x="20879" y="1116"/>
                      <a:pt x="21042" y="1116"/>
                    </a:cubicBezTo>
                    <a:cubicBezTo>
                      <a:pt x="21065" y="1116"/>
                      <a:pt x="21087" y="1114"/>
                      <a:pt x="21110" y="1110"/>
                    </a:cubicBezTo>
                    <a:cubicBezTo>
                      <a:pt x="22281" y="893"/>
                      <a:pt x="23544" y="691"/>
                      <a:pt x="24830" y="691"/>
                    </a:cubicBezTo>
                    <a:cubicBezTo>
                      <a:pt x="25949" y="691"/>
                      <a:pt x="27086" y="844"/>
                      <a:pt x="28194" y="1276"/>
                    </a:cubicBezTo>
                    <a:cubicBezTo>
                      <a:pt x="30206" y="2062"/>
                      <a:pt x="31850" y="3622"/>
                      <a:pt x="32564" y="5491"/>
                    </a:cubicBezTo>
                    <a:cubicBezTo>
                      <a:pt x="33314" y="7468"/>
                      <a:pt x="33040" y="9778"/>
                      <a:pt x="31826" y="11397"/>
                    </a:cubicBezTo>
                    <a:cubicBezTo>
                      <a:pt x="30810" y="12776"/>
                      <a:pt x="29155" y="13593"/>
                      <a:pt x="27536" y="13593"/>
                    </a:cubicBezTo>
                    <a:cubicBezTo>
                      <a:pt x="27143" y="13593"/>
                      <a:pt x="26752" y="13545"/>
                      <a:pt x="26373" y="13445"/>
                    </a:cubicBezTo>
                    <a:cubicBezTo>
                      <a:pt x="25075" y="13111"/>
                      <a:pt x="23872" y="12230"/>
                      <a:pt x="22658" y="10742"/>
                    </a:cubicBezTo>
                    <a:cubicBezTo>
                      <a:pt x="22217" y="10170"/>
                      <a:pt x="21789" y="9575"/>
                      <a:pt x="21384" y="9004"/>
                    </a:cubicBezTo>
                    <a:cubicBezTo>
                      <a:pt x="20872" y="8254"/>
                      <a:pt x="20336" y="7515"/>
                      <a:pt x="19741" y="6813"/>
                    </a:cubicBezTo>
                    <a:cubicBezTo>
                      <a:pt x="18407" y="5277"/>
                      <a:pt x="16979" y="4384"/>
                      <a:pt x="15455" y="4158"/>
                    </a:cubicBezTo>
                    <a:cubicBezTo>
                      <a:pt x="15258" y="4129"/>
                      <a:pt x="15062" y="4116"/>
                      <a:pt x="14869" y="4116"/>
                    </a:cubicBezTo>
                    <a:cubicBezTo>
                      <a:pt x="12460" y="4116"/>
                      <a:pt x="10338" y="6227"/>
                      <a:pt x="9787" y="8420"/>
                    </a:cubicBezTo>
                    <a:cubicBezTo>
                      <a:pt x="9228" y="10694"/>
                      <a:pt x="10002" y="13266"/>
                      <a:pt x="11823" y="15147"/>
                    </a:cubicBezTo>
                    <a:cubicBezTo>
                      <a:pt x="13347" y="16695"/>
                      <a:pt x="15562" y="17767"/>
                      <a:pt x="18217" y="18267"/>
                    </a:cubicBezTo>
                    <a:cubicBezTo>
                      <a:pt x="18872" y="18386"/>
                      <a:pt x="19538" y="18481"/>
                      <a:pt x="20181" y="18564"/>
                    </a:cubicBezTo>
                    <a:cubicBezTo>
                      <a:pt x="21324" y="18731"/>
                      <a:pt x="22503" y="18886"/>
                      <a:pt x="23599" y="19243"/>
                    </a:cubicBezTo>
                    <a:cubicBezTo>
                      <a:pt x="25515" y="19862"/>
                      <a:pt x="26861" y="21112"/>
                      <a:pt x="27182" y="22589"/>
                    </a:cubicBezTo>
                    <a:cubicBezTo>
                      <a:pt x="27409" y="23589"/>
                      <a:pt x="27206" y="24744"/>
                      <a:pt x="26516" y="26220"/>
                    </a:cubicBezTo>
                    <a:cubicBezTo>
                      <a:pt x="25777" y="27815"/>
                      <a:pt x="24920" y="28982"/>
                      <a:pt x="23884" y="29804"/>
                    </a:cubicBezTo>
                    <a:cubicBezTo>
                      <a:pt x="22890" y="30578"/>
                      <a:pt x="21718" y="31000"/>
                      <a:pt x="20617" y="31000"/>
                    </a:cubicBezTo>
                    <a:cubicBezTo>
                      <a:pt x="20347" y="31000"/>
                      <a:pt x="20082" y="30974"/>
                      <a:pt x="19824" y="30923"/>
                    </a:cubicBezTo>
                    <a:cubicBezTo>
                      <a:pt x="17800" y="30494"/>
                      <a:pt x="17038" y="28446"/>
                      <a:pt x="16312" y="26470"/>
                    </a:cubicBezTo>
                    <a:cubicBezTo>
                      <a:pt x="16145" y="26030"/>
                      <a:pt x="15979" y="25613"/>
                      <a:pt x="15812" y="25208"/>
                    </a:cubicBezTo>
                    <a:cubicBezTo>
                      <a:pt x="15383" y="24196"/>
                      <a:pt x="14669" y="22755"/>
                      <a:pt x="13371" y="21886"/>
                    </a:cubicBezTo>
                    <a:cubicBezTo>
                      <a:pt x="12762" y="21476"/>
                      <a:pt x="11960" y="21214"/>
                      <a:pt x="11155" y="21214"/>
                    </a:cubicBezTo>
                    <a:cubicBezTo>
                      <a:pt x="10466" y="21214"/>
                      <a:pt x="9775" y="21406"/>
                      <a:pt x="9204" y="21862"/>
                    </a:cubicBezTo>
                    <a:cubicBezTo>
                      <a:pt x="8287" y="22601"/>
                      <a:pt x="7823" y="23946"/>
                      <a:pt x="7954" y="25446"/>
                    </a:cubicBezTo>
                    <a:cubicBezTo>
                      <a:pt x="8013" y="26160"/>
                      <a:pt x="8192" y="26839"/>
                      <a:pt x="8359" y="27518"/>
                    </a:cubicBezTo>
                    <a:cubicBezTo>
                      <a:pt x="8478" y="27994"/>
                      <a:pt x="8609" y="28482"/>
                      <a:pt x="8692" y="28970"/>
                    </a:cubicBezTo>
                    <a:cubicBezTo>
                      <a:pt x="8835" y="29911"/>
                      <a:pt x="8847" y="31221"/>
                      <a:pt x="8097" y="32125"/>
                    </a:cubicBezTo>
                    <a:cubicBezTo>
                      <a:pt x="7594" y="32722"/>
                      <a:pt x="6760" y="33050"/>
                      <a:pt x="5898" y="33050"/>
                    </a:cubicBezTo>
                    <a:cubicBezTo>
                      <a:pt x="5453" y="33050"/>
                      <a:pt x="5002" y="32963"/>
                      <a:pt x="4584" y="32780"/>
                    </a:cubicBezTo>
                    <a:cubicBezTo>
                      <a:pt x="2227" y="31756"/>
                      <a:pt x="1631" y="28732"/>
                      <a:pt x="1108" y="26065"/>
                    </a:cubicBezTo>
                    <a:cubicBezTo>
                      <a:pt x="989" y="25387"/>
                      <a:pt x="858" y="24744"/>
                      <a:pt x="715" y="24160"/>
                    </a:cubicBezTo>
                    <a:cubicBezTo>
                      <a:pt x="674" y="24007"/>
                      <a:pt x="536" y="23915"/>
                      <a:pt x="377" y="23915"/>
                    </a:cubicBezTo>
                    <a:cubicBezTo>
                      <a:pt x="351" y="23915"/>
                      <a:pt x="325" y="23917"/>
                      <a:pt x="298" y="23922"/>
                    </a:cubicBezTo>
                    <a:cubicBezTo>
                      <a:pt x="96" y="23970"/>
                      <a:pt x="0" y="24160"/>
                      <a:pt x="36" y="24339"/>
                    </a:cubicBezTo>
                    <a:cubicBezTo>
                      <a:pt x="191" y="24910"/>
                      <a:pt x="310" y="25529"/>
                      <a:pt x="441" y="26208"/>
                    </a:cubicBezTo>
                    <a:cubicBezTo>
                      <a:pt x="977" y="28887"/>
                      <a:pt x="1631" y="32233"/>
                      <a:pt x="4310" y="33411"/>
                    </a:cubicBezTo>
                    <a:cubicBezTo>
                      <a:pt x="4829" y="33640"/>
                      <a:pt x="5378" y="33750"/>
                      <a:pt x="5917" y="33750"/>
                    </a:cubicBezTo>
                    <a:cubicBezTo>
                      <a:pt x="6974" y="33750"/>
                      <a:pt x="7990" y="33327"/>
                      <a:pt x="8644" y="32554"/>
                    </a:cubicBezTo>
                    <a:cubicBezTo>
                      <a:pt x="9573" y="31447"/>
                      <a:pt x="9573" y="29923"/>
                      <a:pt x="9394" y="28851"/>
                    </a:cubicBezTo>
                    <a:cubicBezTo>
                      <a:pt x="9311" y="28327"/>
                      <a:pt x="9180" y="27827"/>
                      <a:pt x="9061" y="27339"/>
                    </a:cubicBezTo>
                    <a:cubicBezTo>
                      <a:pt x="8894" y="26661"/>
                      <a:pt x="8728" y="26030"/>
                      <a:pt x="8668" y="25375"/>
                    </a:cubicBezTo>
                    <a:cubicBezTo>
                      <a:pt x="8573" y="24089"/>
                      <a:pt x="8942" y="22970"/>
                      <a:pt x="9668" y="22398"/>
                    </a:cubicBezTo>
                    <a:cubicBezTo>
                      <a:pt x="10102" y="22050"/>
                      <a:pt x="10638" y="21902"/>
                      <a:pt x="11179" y="21902"/>
                    </a:cubicBezTo>
                    <a:cubicBezTo>
                      <a:pt x="11840" y="21902"/>
                      <a:pt x="12510" y="22123"/>
                      <a:pt x="13014" y="22470"/>
                    </a:cubicBezTo>
                    <a:cubicBezTo>
                      <a:pt x="14157" y="23243"/>
                      <a:pt x="14800" y="24565"/>
                      <a:pt x="15205" y="25494"/>
                    </a:cubicBezTo>
                    <a:cubicBezTo>
                      <a:pt x="15371" y="25875"/>
                      <a:pt x="15526" y="26291"/>
                      <a:pt x="15681" y="26720"/>
                    </a:cubicBezTo>
                    <a:cubicBezTo>
                      <a:pt x="16443" y="28780"/>
                      <a:pt x="17288" y="31102"/>
                      <a:pt x="19693" y="31602"/>
                    </a:cubicBezTo>
                    <a:cubicBezTo>
                      <a:pt x="20010" y="31670"/>
                      <a:pt x="20337" y="31704"/>
                      <a:pt x="20670" y="31704"/>
                    </a:cubicBezTo>
                    <a:cubicBezTo>
                      <a:pt x="21723" y="31704"/>
                      <a:pt x="22826" y="31366"/>
                      <a:pt x="23813" y="30732"/>
                    </a:cubicBezTo>
                    <a:cubicBezTo>
                      <a:pt x="23991" y="30613"/>
                      <a:pt x="24170" y="30494"/>
                      <a:pt x="24289" y="30328"/>
                    </a:cubicBezTo>
                    <a:cubicBezTo>
                      <a:pt x="25420" y="29447"/>
                      <a:pt x="26337" y="28185"/>
                      <a:pt x="27123" y="26482"/>
                    </a:cubicBezTo>
                    <a:cubicBezTo>
                      <a:pt x="27599" y="25458"/>
                      <a:pt x="28194" y="23922"/>
                      <a:pt x="27861" y="22410"/>
                    </a:cubicBezTo>
                    <a:cubicBezTo>
                      <a:pt x="27468" y="20696"/>
                      <a:pt x="25968" y="19255"/>
                      <a:pt x="23813" y="18552"/>
                    </a:cubicBezTo>
                    <a:cubicBezTo>
                      <a:pt x="22646" y="18183"/>
                      <a:pt x="21432" y="18017"/>
                      <a:pt x="20253" y="17874"/>
                    </a:cubicBezTo>
                    <a:cubicBezTo>
                      <a:pt x="19622" y="17790"/>
                      <a:pt x="18967" y="17707"/>
                      <a:pt x="18336" y="17588"/>
                    </a:cubicBezTo>
                    <a:cubicBezTo>
                      <a:pt x="15812" y="17124"/>
                      <a:pt x="13728" y="16100"/>
                      <a:pt x="12323" y="14659"/>
                    </a:cubicBezTo>
                    <a:cubicBezTo>
                      <a:pt x="10668" y="12992"/>
                      <a:pt x="9942" y="10587"/>
                      <a:pt x="10442" y="8587"/>
                    </a:cubicBezTo>
                    <a:cubicBezTo>
                      <a:pt x="10917" y="6689"/>
                      <a:pt x="12771" y="4812"/>
                      <a:pt x="14831" y="4812"/>
                    </a:cubicBezTo>
                    <a:cubicBezTo>
                      <a:pt x="14994" y="4812"/>
                      <a:pt x="15159" y="4824"/>
                      <a:pt x="15324" y="4848"/>
                    </a:cubicBezTo>
                    <a:cubicBezTo>
                      <a:pt x="16681" y="5039"/>
                      <a:pt x="17979" y="5860"/>
                      <a:pt x="19193" y="7253"/>
                    </a:cubicBezTo>
                    <a:cubicBezTo>
                      <a:pt x="19777" y="7932"/>
                      <a:pt x="20300" y="8670"/>
                      <a:pt x="20801" y="9385"/>
                    </a:cubicBezTo>
                    <a:cubicBezTo>
                      <a:pt x="21217" y="9968"/>
                      <a:pt x="21646" y="10575"/>
                      <a:pt x="22110" y="11159"/>
                    </a:cubicBezTo>
                    <a:cubicBezTo>
                      <a:pt x="23408" y="12766"/>
                      <a:pt x="24742" y="13730"/>
                      <a:pt x="26194" y="14099"/>
                    </a:cubicBezTo>
                    <a:cubicBezTo>
                      <a:pt x="26630" y="14214"/>
                      <a:pt x="27080" y="14270"/>
                      <a:pt x="27531" y="14270"/>
                    </a:cubicBezTo>
                    <a:cubicBezTo>
                      <a:pt x="29370" y="14270"/>
                      <a:pt x="31240" y="13350"/>
                      <a:pt x="32397" y="11802"/>
                    </a:cubicBezTo>
                    <a:cubicBezTo>
                      <a:pt x="33731" y="9992"/>
                      <a:pt x="34064" y="7420"/>
                      <a:pt x="33219" y="5229"/>
                    </a:cubicBezTo>
                    <a:cubicBezTo>
                      <a:pt x="32421" y="3205"/>
                      <a:pt x="30659" y="1479"/>
                      <a:pt x="28468" y="634"/>
                    </a:cubicBezTo>
                    <a:cubicBezTo>
                      <a:pt x="27277" y="166"/>
                      <a:pt x="26064" y="0"/>
                      <a:pt x="24877" y="0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1"/>
              <p:cNvSpPr/>
              <p:nvPr/>
            </p:nvSpPr>
            <p:spPr>
              <a:xfrm>
                <a:off x="3286400" y="3321400"/>
                <a:ext cx="1029025" cy="761225"/>
              </a:xfrm>
              <a:custGeom>
                <a:avLst/>
                <a:gdLst/>
                <a:ahLst/>
                <a:cxnLst/>
                <a:rect l="l" t="t" r="r" b="b"/>
                <a:pathLst>
                  <a:path w="41161" h="30449" extrusionOk="0">
                    <a:moveTo>
                      <a:pt x="24507" y="0"/>
                    </a:moveTo>
                    <a:cubicBezTo>
                      <a:pt x="24012" y="0"/>
                      <a:pt x="23506" y="54"/>
                      <a:pt x="23004" y="190"/>
                    </a:cubicBezTo>
                    <a:cubicBezTo>
                      <a:pt x="21420" y="618"/>
                      <a:pt x="20206" y="1869"/>
                      <a:pt x="20039" y="3262"/>
                    </a:cubicBezTo>
                    <a:cubicBezTo>
                      <a:pt x="19849" y="4952"/>
                      <a:pt x="21111" y="6369"/>
                      <a:pt x="22444" y="7024"/>
                    </a:cubicBezTo>
                    <a:cubicBezTo>
                      <a:pt x="23671" y="7619"/>
                      <a:pt x="25028" y="7762"/>
                      <a:pt x="26338" y="7917"/>
                    </a:cubicBezTo>
                    <a:cubicBezTo>
                      <a:pt x="26492" y="7941"/>
                      <a:pt x="26659" y="7965"/>
                      <a:pt x="26826" y="7977"/>
                    </a:cubicBezTo>
                    <a:cubicBezTo>
                      <a:pt x="28243" y="8143"/>
                      <a:pt x="29683" y="8405"/>
                      <a:pt x="30755" y="9239"/>
                    </a:cubicBezTo>
                    <a:cubicBezTo>
                      <a:pt x="31719" y="10001"/>
                      <a:pt x="32362" y="11513"/>
                      <a:pt x="31695" y="12644"/>
                    </a:cubicBezTo>
                    <a:cubicBezTo>
                      <a:pt x="31237" y="13423"/>
                      <a:pt x="30300" y="13780"/>
                      <a:pt x="29402" y="13780"/>
                    </a:cubicBezTo>
                    <a:cubicBezTo>
                      <a:pt x="29064" y="13780"/>
                      <a:pt x="28732" y="13730"/>
                      <a:pt x="28433" y="13632"/>
                    </a:cubicBezTo>
                    <a:cubicBezTo>
                      <a:pt x="27135" y="13215"/>
                      <a:pt x="26135" y="12144"/>
                      <a:pt x="25421" y="11251"/>
                    </a:cubicBezTo>
                    <a:cubicBezTo>
                      <a:pt x="25230" y="11001"/>
                      <a:pt x="25040" y="10763"/>
                      <a:pt x="24849" y="10501"/>
                    </a:cubicBezTo>
                    <a:cubicBezTo>
                      <a:pt x="24206" y="9667"/>
                      <a:pt x="23540" y="8810"/>
                      <a:pt x="22682" y="8119"/>
                    </a:cubicBezTo>
                    <a:cubicBezTo>
                      <a:pt x="21437" y="7118"/>
                      <a:pt x="19808" y="6575"/>
                      <a:pt x="18180" y="6575"/>
                    </a:cubicBezTo>
                    <a:cubicBezTo>
                      <a:pt x="17583" y="6575"/>
                      <a:pt x="16986" y="6648"/>
                      <a:pt x="16408" y="6798"/>
                    </a:cubicBezTo>
                    <a:cubicBezTo>
                      <a:pt x="14431" y="7322"/>
                      <a:pt x="12681" y="8715"/>
                      <a:pt x="11645" y="10644"/>
                    </a:cubicBezTo>
                    <a:cubicBezTo>
                      <a:pt x="10562" y="12644"/>
                      <a:pt x="10336" y="14954"/>
                      <a:pt x="11050" y="16966"/>
                    </a:cubicBezTo>
                    <a:cubicBezTo>
                      <a:pt x="11169" y="17275"/>
                      <a:pt x="11288" y="17585"/>
                      <a:pt x="11419" y="17883"/>
                    </a:cubicBezTo>
                    <a:cubicBezTo>
                      <a:pt x="11705" y="18561"/>
                      <a:pt x="11967" y="19192"/>
                      <a:pt x="12014" y="19871"/>
                    </a:cubicBezTo>
                    <a:cubicBezTo>
                      <a:pt x="12086" y="21240"/>
                      <a:pt x="11109" y="22681"/>
                      <a:pt x="9621" y="23395"/>
                    </a:cubicBezTo>
                    <a:cubicBezTo>
                      <a:pt x="8740" y="23823"/>
                      <a:pt x="7712" y="24020"/>
                      <a:pt x="6452" y="24020"/>
                    </a:cubicBezTo>
                    <a:cubicBezTo>
                      <a:pt x="5993" y="24020"/>
                      <a:pt x="5503" y="23994"/>
                      <a:pt x="4978" y="23943"/>
                    </a:cubicBezTo>
                    <a:lnTo>
                      <a:pt x="4787" y="23931"/>
                    </a:lnTo>
                    <a:cubicBezTo>
                      <a:pt x="4321" y="23881"/>
                      <a:pt x="3838" y="23829"/>
                      <a:pt x="3360" y="23829"/>
                    </a:cubicBezTo>
                    <a:cubicBezTo>
                      <a:pt x="2592" y="23829"/>
                      <a:pt x="1837" y="23963"/>
                      <a:pt x="1192" y="24455"/>
                    </a:cubicBezTo>
                    <a:cubicBezTo>
                      <a:pt x="418" y="25050"/>
                      <a:pt x="1" y="26086"/>
                      <a:pt x="60" y="27253"/>
                    </a:cubicBezTo>
                    <a:cubicBezTo>
                      <a:pt x="120" y="28229"/>
                      <a:pt x="465" y="29360"/>
                      <a:pt x="1001" y="30289"/>
                    </a:cubicBezTo>
                    <a:cubicBezTo>
                      <a:pt x="1065" y="30393"/>
                      <a:pt x="1183" y="30448"/>
                      <a:pt x="1304" y="30448"/>
                    </a:cubicBezTo>
                    <a:cubicBezTo>
                      <a:pt x="1363" y="30448"/>
                      <a:pt x="1423" y="30435"/>
                      <a:pt x="1477" y="30408"/>
                    </a:cubicBezTo>
                    <a:cubicBezTo>
                      <a:pt x="1644" y="30301"/>
                      <a:pt x="1704" y="30086"/>
                      <a:pt x="1608" y="29932"/>
                    </a:cubicBezTo>
                    <a:cubicBezTo>
                      <a:pt x="1132" y="29098"/>
                      <a:pt x="811" y="28062"/>
                      <a:pt x="763" y="27193"/>
                    </a:cubicBezTo>
                    <a:cubicBezTo>
                      <a:pt x="739" y="26479"/>
                      <a:pt x="930" y="25526"/>
                      <a:pt x="1632" y="24991"/>
                    </a:cubicBezTo>
                    <a:cubicBezTo>
                      <a:pt x="2112" y="24611"/>
                      <a:pt x="2725" y="24503"/>
                      <a:pt x="3379" y="24503"/>
                    </a:cubicBezTo>
                    <a:cubicBezTo>
                      <a:pt x="3812" y="24503"/>
                      <a:pt x="4263" y="24550"/>
                      <a:pt x="4704" y="24598"/>
                    </a:cubicBezTo>
                    <a:lnTo>
                      <a:pt x="4906" y="24610"/>
                    </a:lnTo>
                    <a:cubicBezTo>
                      <a:pt x="5456" y="24665"/>
                      <a:pt x="5970" y="24694"/>
                      <a:pt x="6454" y="24694"/>
                    </a:cubicBezTo>
                    <a:cubicBezTo>
                      <a:pt x="7827" y="24694"/>
                      <a:pt x="8954" y="24466"/>
                      <a:pt x="9931" y="23990"/>
                    </a:cubicBezTo>
                    <a:cubicBezTo>
                      <a:pt x="11669" y="23157"/>
                      <a:pt x="12836" y="21431"/>
                      <a:pt x="12729" y="19788"/>
                    </a:cubicBezTo>
                    <a:cubicBezTo>
                      <a:pt x="12681" y="19002"/>
                      <a:pt x="12372" y="18287"/>
                      <a:pt x="12074" y="17585"/>
                    </a:cubicBezTo>
                    <a:cubicBezTo>
                      <a:pt x="11955" y="17311"/>
                      <a:pt x="11824" y="17013"/>
                      <a:pt x="11717" y="16716"/>
                    </a:cubicBezTo>
                    <a:cubicBezTo>
                      <a:pt x="11062" y="14894"/>
                      <a:pt x="11276" y="12799"/>
                      <a:pt x="12264" y="10953"/>
                    </a:cubicBezTo>
                    <a:cubicBezTo>
                      <a:pt x="13217" y="9215"/>
                      <a:pt x="14800" y="7929"/>
                      <a:pt x="16586" y="7465"/>
                    </a:cubicBezTo>
                    <a:cubicBezTo>
                      <a:pt x="17115" y="7329"/>
                      <a:pt x="17660" y="7263"/>
                      <a:pt x="18204" y="7263"/>
                    </a:cubicBezTo>
                    <a:cubicBezTo>
                      <a:pt x="19668" y="7263"/>
                      <a:pt x="21125" y="7744"/>
                      <a:pt x="22254" y="8655"/>
                    </a:cubicBezTo>
                    <a:cubicBezTo>
                      <a:pt x="23040" y="9286"/>
                      <a:pt x="23682" y="10120"/>
                      <a:pt x="24313" y="10917"/>
                    </a:cubicBezTo>
                    <a:cubicBezTo>
                      <a:pt x="24504" y="11179"/>
                      <a:pt x="24694" y="11417"/>
                      <a:pt x="24885" y="11667"/>
                    </a:cubicBezTo>
                    <a:cubicBezTo>
                      <a:pt x="25659" y="12632"/>
                      <a:pt x="26754" y="13799"/>
                      <a:pt x="28219" y="14275"/>
                    </a:cubicBezTo>
                    <a:cubicBezTo>
                      <a:pt x="28588" y="14391"/>
                      <a:pt x="28996" y="14453"/>
                      <a:pt x="29412" y="14453"/>
                    </a:cubicBezTo>
                    <a:cubicBezTo>
                      <a:pt x="30527" y="14453"/>
                      <a:pt x="31696" y="14009"/>
                      <a:pt x="32303" y="12977"/>
                    </a:cubicBezTo>
                    <a:cubicBezTo>
                      <a:pt x="33160" y="11501"/>
                      <a:pt x="32422" y="9631"/>
                      <a:pt x="31195" y="8679"/>
                    </a:cubicBezTo>
                    <a:cubicBezTo>
                      <a:pt x="30005" y="7738"/>
                      <a:pt x="28445" y="7441"/>
                      <a:pt x="26933" y="7262"/>
                    </a:cubicBezTo>
                    <a:cubicBezTo>
                      <a:pt x="26766" y="7226"/>
                      <a:pt x="26599" y="7215"/>
                      <a:pt x="26433" y="7203"/>
                    </a:cubicBezTo>
                    <a:cubicBezTo>
                      <a:pt x="25171" y="7072"/>
                      <a:pt x="23873" y="6917"/>
                      <a:pt x="22778" y="6381"/>
                    </a:cubicBezTo>
                    <a:cubicBezTo>
                      <a:pt x="21694" y="5845"/>
                      <a:pt x="20587" y="4655"/>
                      <a:pt x="20754" y="3297"/>
                    </a:cubicBezTo>
                    <a:cubicBezTo>
                      <a:pt x="20896" y="2012"/>
                      <a:pt x="22123" y="1119"/>
                      <a:pt x="23194" y="833"/>
                    </a:cubicBezTo>
                    <a:cubicBezTo>
                      <a:pt x="23629" y="716"/>
                      <a:pt x="24073" y="670"/>
                      <a:pt x="24513" y="670"/>
                    </a:cubicBezTo>
                    <a:cubicBezTo>
                      <a:pt x="25423" y="670"/>
                      <a:pt x="26313" y="870"/>
                      <a:pt x="27052" y="1071"/>
                    </a:cubicBezTo>
                    <a:lnTo>
                      <a:pt x="27242" y="1130"/>
                    </a:lnTo>
                    <a:cubicBezTo>
                      <a:pt x="30052" y="1892"/>
                      <a:pt x="32719" y="2619"/>
                      <a:pt x="35184" y="4250"/>
                    </a:cubicBezTo>
                    <a:cubicBezTo>
                      <a:pt x="37720" y="5917"/>
                      <a:pt x="39327" y="7857"/>
                      <a:pt x="39970" y="9965"/>
                    </a:cubicBezTo>
                    <a:cubicBezTo>
                      <a:pt x="41161" y="13894"/>
                      <a:pt x="38208" y="17013"/>
                      <a:pt x="35339" y="18478"/>
                    </a:cubicBezTo>
                    <a:cubicBezTo>
                      <a:pt x="33514" y="19414"/>
                      <a:pt x="31587" y="19889"/>
                      <a:pt x="29769" y="19889"/>
                    </a:cubicBezTo>
                    <a:cubicBezTo>
                      <a:pt x="29344" y="19889"/>
                      <a:pt x="28926" y="19863"/>
                      <a:pt x="28516" y="19811"/>
                    </a:cubicBezTo>
                    <a:cubicBezTo>
                      <a:pt x="26111" y="19490"/>
                      <a:pt x="23980" y="18204"/>
                      <a:pt x="22825" y="16359"/>
                    </a:cubicBezTo>
                    <a:cubicBezTo>
                      <a:pt x="22551" y="15954"/>
                      <a:pt x="22325" y="15489"/>
                      <a:pt x="22123" y="15061"/>
                    </a:cubicBezTo>
                    <a:cubicBezTo>
                      <a:pt x="21789" y="14406"/>
                      <a:pt x="21456" y="13715"/>
                      <a:pt x="20980" y="13120"/>
                    </a:cubicBezTo>
                    <a:cubicBezTo>
                      <a:pt x="20341" y="12333"/>
                      <a:pt x="19342" y="11738"/>
                      <a:pt x="18347" y="11738"/>
                    </a:cubicBezTo>
                    <a:cubicBezTo>
                      <a:pt x="17988" y="11738"/>
                      <a:pt x="17630" y="11815"/>
                      <a:pt x="17289" y="11989"/>
                    </a:cubicBezTo>
                    <a:cubicBezTo>
                      <a:pt x="16158" y="12572"/>
                      <a:pt x="15801" y="13953"/>
                      <a:pt x="15931" y="15001"/>
                    </a:cubicBezTo>
                    <a:cubicBezTo>
                      <a:pt x="16170" y="16775"/>
                      <a:pt x="17372" y="18561"/>
                      <a:pt x="19099" y="19668"/>
                    </a:cubicBezTo>
                    <a:cubicBezTo>
                      <a:pt x="20813" y="20788"/>
                      <a:pt x="22801" y="21276"/>
                      <a:pt x="24706" y="21692"/>
                    </a:cubicBezTo>
                    <a:lnTo>
                      <a:pt x="25302" y="21835"/>
                    </a:lnTo>
                    <a:cubicBezTo>
                      <a:pt x="27004" y="22204"/>
                      <a:pt x="28731" y="22574"/>
                      <a:pt x="30279" y="23324"/>
                    </a:cubicBezTo>
                    <a:cubicBezTo>
                      <a:pt x="30327" y="23348"/>
                      <a:pt x="30375" y="23358"/>
                      <a:pt x="30422" y="23358"/>
                    </a:cubicBezTo>
                    <a:cubicBezTo>
                      <a:pt x="30492" y="23358"/>
                      <a:pt x="30560" y="23335"/>
                      <a:pt x="30624" y="23300"/>
                    </a:cubicBezTo>
                    <a:cubicBezTo>
                      <a:pt x="30683" y="23276"/>
                      <a:pt x="30719" y="23228"/>
                      <a:pt x="30660" y="23181"/>
                    </a:cubicBezTo>
                    <a:cubicBezTo>
                      <a:pt x="30755" y="23002"/>
                      <a:pt x="30695" y="22812"/>
                      <a:pt x="30517" y="22728"/>
                    </a:cubicBezTo>
                    <a:cubicBezTo>
                      <a:pt x="28897" y="21954"/>
                      <a:pt x="27123" y="21562"/>
                      <a:pt x="25397" y="21192"/>
                    </a:cubicBezTo>
                    <a:lnTo>
                      <a:pt x="24814" y="21061"/>
                    </a:lnTo>
                    <a:cubicBezTo>
                      <a:pt x="22980" y="20669"/>
                      <a:pt x="21051" y="20180"/>
                      <a:pt x="19444" y="19133"/>
                    </a:cubicBezTo>
                    <a:cubicBezTo>
                      <a:pt x="17884" y="18121"/>
                      <a:pt x="16777" y="16513"/>
                      <a:pt x="16574" y="14942"/>
                    </a:cubicBezTo>
                    <a:cubicBezTo>
                      <a:pt x="16467" y="14132"/>
                      <a:pt x="16717" y="13084"/>
                      <a:pt x="17551" y="12644"/>
                    </a:cubicBezTo>
                    <a:cubicBezTo>
                      <a:pt x="17779" y="12525"/>
                      <a:pt x="18024" y="12473"/>
                      <a:pt x="18273" y="12473"/>
                    </a:cubicBezTo>
                    <a:cubicBezTo>
                      <a:pt x="19050" y="12473"/>
                      <a:pt x="19871" y="12983"/>
                      <a:pt x="20384" y="13596"/>
                    </a:cubicBezTo>
                    <a:cubicBezTo>
                      <a:pt x="20813" y="14132"/>
                      <a:pt x="21111" y="14751"/>
                      <a:pt x="21432" y="15406"/>
                    </a:cubicBezTo>
                    <a:cubicBezTo>
                      <a:pt x="21658" y="15847"/>
                      <a:pt x="21885" y="16323"/>
                      <a:pt x="22170" y="16751"/>
                    </a:cubicBezTo>
                    <a:cubicBezTo>
                      <a:pt x="23444" y="18764"/>
                      <a:pt x="25754" y="20180"/>
                      <a:pt x="28362" y="20526"/>
                    </a:cubicBezTo>
                    <a:cubicBezTo>
                      <a:pt x="28818" y="20586"/>
                      <a:pt x="29280" y="20616"/>
                      <a:pt x="29747" y="20616"/>
                    </a:cubicBezTo>
                    <a:cubicBezTo>
                      <a:pt x="31669" y="20616"/>
                      <a:pt x="33663" y="20107"/>
                      <a:pt x="35589" y="19121"/>
                    </a:cubicBezTo>
                    <a:cubicBezTo>
                      <a:pt x="37422" y="18204"/>
                      <a:pt x="38934" y="16847"/>
                      <a:pt x="39851" y="15346"/>
                    </a:cubicBezTo>
                    <a:cubicBezTo>
                      <a:pt x="40899" y="13596"/>
                      <a:pt x="41161" y="11679"/>
                      <a:pt x="40589" y="9786"/>
                    </a:cubicBezTo>
                    <a:cubicBezTo>
                      <a:pt x="39911" y="7512"/>
                      <a:pt x="38208" y="5476"/>
                      <a:pt x="35541" y="3702"/>
                    </a:cubicBezTo>
                    <a:cubicBezTo>
                      <a:pt x="32981" y="2023"/>
                      <a:pt x="30279" y="1273"/>
                      <a:pt x="27409" y="488"/>
                    </a:cubicBezTo>
                    <a:lnTo>
                      <a:pt x="27207" y="428"/>
                    </a:lnTo>
                    <a:cubicBezTo>
                      <a:pt x="26430" y="214"/>
                      <a:pt x="25491" y="0"/>
                      <a:pt x="24507" y="0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1"/>
              <p:cNvSpPr/>
              <p:nvPr/>
            </p:nvSpPr>
            <p:spPr>
              <a:xfrm>
                <a:off x="3408450" y="3901525"/>
                <a:ext cx="572425" cy="289375"/>
              </a:xfrm>
              <a:custGeom>
                <a:avLst/>
                <a:gdLst/>
                <a:ahLst/>
                <a:cxnLst/>
                <a:rect l="l" t="t" r="r" b="b"/>
                <a:pathLst>
                  <a:path w="22897" h="11575" extrusionOk="0">
                    <a:moveTo>
                      <a:pt x="13832" y="1"/>
                    </a:moveTo>
                    <a:cubicBezTo>
                      <a:pt x="13706" y="1"/>
                      <a:pt x="13583" y="74"/>
                      <a:pt x="13514" y="202"/>
                    </a:cubicBezTo>
                    <a:cubicBezTo>
                      <a:pt x="13443" y="381"/>
                      <a:pt x="13502" y="595"/>
                      <a:pt x="13681" y="666"/>
                    </a:cubicBezTo>
                    <a:cubicBezTo>
                      <a:pt x="16122" y="1797"/>
                      <a:pt x="18277" y="2929"/>
                      <a:pt x="20277" y="4083"/>
                    </a:cubicBezTo>
                    <a:cubicBezTo>
                      <a:pt x="21182" y="4607"/>
                      <a:pt x="22027" y="5215"/>
                      <a:pt x="22122" y="6084"/>
                    </a:cubicBezTo>
                    <a:cubicBezTo>
                      <a:pt x="22229" y="6977"/>
                      <a:pt x="21372" y="7774"/>
                      <a:pt x="20539" y="7929"/>
                    </a:cubicBezTo>
                    <a:cubicBezTo>
                      <a:pt x="20407" y="7951"/>
                      <a:pt x="20272" y="7962"/>
                      <a:pt x="20136" y="7962"/>
                    </a:cubicBezTo>
                    <a:cubicBezTo>
                      <a:pt x="19394" y="7962"/>
                      <a:pt x="18593" y="7639"/>
                      <a:pt x="17919" y="7036"/>
                    </a:cubicBezTo>
                    <a:cubicBezTo>
                      <a:pt x="17145" y="6334"/>
                      <a:pt x="16598" y="5357"/>
                      <a:pt x="16157" y="4560"/>
                    </a:cubicBezTo>
                    <a:lnTo>
                      <a:pt x="16110" y="4488"/>
                    </a:lnTo>
                    <a:cubicBezTo>
                      <a:pt x="15586" y="3583"/>
                      <a:pt x="15062" y="2643"/>
                      <a:pt x="14288" y="1905"/>
                    </a:cubicBezTo>
                    <a:cubicBezTo>
                      <a:pt x="13210" y="847"/>
                      <a:pt x="11680" y="302"/>
                      <a:pt x="10137" y="302"/>
                    </a:cubicBezTo>
                    <a:cubicBezTo>
                      <a:pt x="8986" y="302"/>
                      <a:pt x="7828" y="605"/>
                      <a:pt x="6847" y="1226"/>
                    </a:cubicBezTo>
                    <a:cubicBezTo>
                      <a:pt x="4870" y="2500"/>
                      <a:pt x="3310" y="5548"/>
                      <a:pt x="4108" y="8060"/>
                    </a:cubicBezTo>
                    <a:cubicBezTo>
                      <a:pt x="4156" y="8215"/>
                      <a:pt x="4203" y="8358"/>
                      <a:pt x="4263" y="8513"/>
                    </a:cubicBezTo>
                    <a:cubicBezTo>
                      <a:pt x="4370" y="8810"/>
                      <a:pt x="4465" y="9108"/>
                      <a:pt x="4525" y="9406"/>
                    </a:cubicBezTo>
                    <a:cubicBezTo>
                      <a:pt x="4572" y="9667"/>
                      <a:pt x="4620" y="10179"/>
                      <a:pt x="4370" y="10549"/>
                    </a:cubicBezTo>
                    <a:cubicBezTo>
                      <a:pt x="4242" y="10740"/>
                      <a:pt x="3981" y="10890"/>
                      <a:pt x="3742" y="10890"/>
                    </a:cubicBezTo>
                    <a:cubicBezTo>
                      <a:pt x="3670" y="10890"/>
                      <a:pt x="3600" y="10877"/>
                      <a:pt x="3537" y="10846"/>
                    </a:cubicBezTo>
                    <a:cubicBezTo>
                      <a:pt x="3179" y="10668"/>
                      <a:pt x="3120" y="10096"/>
                      <a:pt x="3084" y="9501"/>
                    </a:cubicBezTo>
                    <a:cubicBezTo>
                      <a:pt x="3025" y="8179"/>
                      <a:pt x="2656" y="4917"/>
                      <a:pt x="620" y="3238"/>
                    </a:cubicBezTo>
                    <a:cubicBezTo>
                      <a:pt x="551" y="3185"/>
                      <a:pt x="468" y="3158"/>
                      <a:pt x="386" y="3158"/>
                    </a:cubicBezTo>
                    <a:cubicBezTo>
                      <a:pt x="285" y="3158"/>
                      <a:pt x="186" y="3200"/>
                      <a:pt x="120" y="3286"/>
                    </a:cubicBezTo>
                    <a:cubicBezTo>
                      <a:pt x="0" y="3429"/>
                      <a:pt x="24" y="3655"/>
                      <a:pt x="167" y="3774"/>
                    </a:cubicBezTo>
                    <a:cubicBezTo>
                      <a:pt x="2001" y="5274"/>
                      <a:pt x="2346" y="8310"/>
                      <a:pt x="2406" y="9548"/>
                    </a:cubicBezTo>
                    <a:cubicBezTo>
                      <a:pt x="2429" y="10156"/>
                      <a:pt x="2477" y="11084"/>
                      <a:pt x="3215" y="11453"/>
                    </a:cubicBezTo>
                    <a:cubicBezTo>
                      <a:pt x="3379" y="11535"/>
                      <a:pt x="3561" y="11574"/>
                      <a:pt x="3745" y="11574"/>
                    </a:cubicBezTo>
                    <a:cubicBezTo>
                      <a:pt x="4205" y="11574"/>
                      <a:pt x="4685" y="11334"/>
                      <a:pt x="4965" y="10918"/>
                    </a:cubicBezTo>
                    <a:cubicBezTo>
                      <a:pt x="5263" y="10489"/>
                      <a:pt x="5346" y="9894"/>
                      <a:pt x="5227" y="9251"/>
                    </a:cubicBezTo>
                    <a:cubicBezTo>
                      <a:pt x="5168" y="8905"/>
                      <a:pt x="5049" y="8572"/>
                      <a:pt x="4930" y="8251"/>
                    </a:cubicBezTo>
                    <a:cubicBezTo>
                      <a:pt x="4870" y="8108"/>
                      <a:pt x="4823" y="7977"/>
                      <a:pt x="4787" y="7822"/>
                    </a:cubicBezTo>
                    <a:cubicBezTo>
                      <a:pt x="4084" y="5607"/>
                      <a:pt x="5465" y="2917"/>
                      <a:pt x="7228" y="1797"/>
                    </a:cubicBezTo>
                    <a:cubicBezTo>
                      <a:pt x="8096" y="1240"/>
                      <a:pt x="9123" y="969"/>
                      <a:pt x="10143" y="969"/>
                    </a:cubicBezTo>
                    <a:cubicBezTo>
                      <a:pt x="11501" y="969"/>
                      <a:pt x="12848" y="1450"/>
                      <a:pt x="13800" y="2381"/>
                    </a:cubicBezTo>
                    <a:cubicBezTo>
                      <a:pt x="14502" y="3059"/>
                      <a:pt x="15002" y="3952"/>
                      <a:pt x="15502" y="4822"/>
                    </a:cubicBezTo>
                    <a:lnTo>
                      <a:pt x="15538" y="4893"/>
                    </a:lnTo>
                    <a:cubicBezTo>
                      <a:pt x="16002" y="5726"/>
                      <a:pt x="16598" y="6750"/>
                      <a:pt x="17443" y="7524"/>
                    </a:cubicBezTo>
                    <a:cubicBezTo>
                      <a:pt x="18240" y="8231"/>
                      <a:pt x="19203" y="8630"/>
                      <a:pt x="20117" y="8630"/>
                    </a:cubicBezTo>
                    <a:cubicBezTo>
                      <a:pt x="20296" y="8630"/>
                      <a:pt x="20473" y="8615"/>
                      <a:pt x="20646" y="8584"/>
                    </a:cubicBezTo>
                    <a:cubicBezTo>
                      <a:pt x="20991" y="8524"/>
                      <a:pt x="21313" y="8393"/>
                      <a:pt x="21610" y="8191"/>
                    </a:cubicBezTo>
                    <a:cubicBezTo>
                      <a:pt x="22349" y="7715"/>
                      <a:pt x="22896" y="6905"/>
                      <a:pt x="22789" y="6012"/>
                    </a:cubicBezTo>
                    <a:cubicBezTo>
                      <a:pt x="22658" y="4834"/>
                      <a:pt x="21610" y="4072"/>
                      <a:pt x="20622" y="3488"/>
                    </a:cubicBezTo>
                    <a:cubicBezTo>
                      <a:pt x="18610" y="2321"/>
                      <a:pt x="16431" y="1190"/>
                      <a:pt x="13978" y="35"/>
                    </a:cubicBezTo>
                    <a:cubicBezTo>
                      <a:pt x="13932" y="12"/>
                      <a:pt x="13882" y="1"/>
                      <a:pt x="13832" y="1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1"/>
              <p:cNvSpPr/>
              <p:nvPr/>
            </p:nvSpPr>
            <p:spPr>
              <a:xfrm>
                <a:off x="3326300" y="4061350"/>
                <a:ext cx="782550" cy="284350"/>
              </a:xfrm>
              <a:custGeom>
                <a:avLst/>
                <a:gdLst/>
                <a:ahLst/>
                <a:cxnLst/>
                <a:rect l="l" t="t" r="r" b="b"/>
                <a:pathLst>
                  <a:path w="31302" h="11374" extrusionOk="0">
                    <a:moveTo>
                      <a:pt x="13681" y="0"/>
                    </a:moveTo>
                    <a:cubicBezTo>
                      <a:pt x="13264" y="0"/>
                      <a:pt x="12871" y="167"/>
                      <a:pt x="12561" y="488"/>
                    </a:cubicBezTo>
                    <a:cubicBezTo>
                      <a:pt x="12145" y="929"/>
                      <a:pt x="11895" y="1584"/>
                      <a:pt x="11907" y="2203"/>
                    </a:cubicBezTo>
                    <a:cubicBezTo>
                      <a:pt x="11919" y="2798"/>
                      <a:pt x="12097" y="3370"/>
                      <a:pt x="12276" y="3905"/>
                    </a:cubicBezTo>
                    <a:cubicBezTo>
                      <a:pt x="12383" y="4179"/>
                      <a:pt x="12478" y="4465"/>
                      <a:pt x="12538" y="4751"/>
                    </a:cubicBezTo>
                    <a:cubicBezTo>
                      <a:pt x="13073" y="7096"/>
                      <a:pt x="11621" y="9644"/>
                      <a:pt x="9323" y="10418"/>
                    </a:cubicBezTo>
                    <a:cubicBezTo>
                      <a:pt x="8783" y="10600"/>
                      <a:pt x="8272" y="10683"/>
                      <a:pt x="7790" y="10683"/>
                    </a:cubicBezTo>
                    <a:cubicBezTo>
                      <a:pt x="4319" y="10683"/>
                      <a:pt x="2294" y="6374"/>
                      <a:pt x="893" y="3405"/>
                    </a:cubicBezTo>
                    <a:lnTo>
                      <a:pt x="703" y="2989"/>
                    </a:lnTo>
                    <a:cubicBezTo>
                      <a:pt x="653" y="2864"/>
                      <a:pt x="533" y="2792"/>
                      <a:pt x="405" y="2792"/>
                    </a:cubicBezTo>
                    <a:cubicBezTo>
                      <a:pt x="350" y="2792"/>
                      <a:pt x="292" y="2805"/>
                      <a:pt x="238" y="2834"/>
                    </a:cubicBezTo>
                    <a:cubicBezTo>
                      <a:pt x="72" y="2917"/>
                      <a:pt x="0" y="3108"/>
                      <a:pt x="72" y="3286"/>
                    </a:cubicBezTo>
                    <a:lnTo>
                      <a:pt x="274" y="3703"/>
                    </a:lnTo>
                    <a:cubicBezTo>
                      <a:pt x="1662" y="6666"/>
                      <a:pt x="3881" y="11374"/>
                      <a:pt x="7780" y="11374"/>
                    </a:cubicBezTo>
                    <a:cubicBezTo>
                      <a:pt x="8331" y="11374"/>
                      <a:pt x="8916" y="11280"/>
                      <a:pt x="9537" y="11073"/>
                    </a:cubicBezTo>
                    <a:cubicBezTo>
                      <a:pt x="12192" y="10192"/>
                      <a:pt x="13847" y="7275"/>
                      <a:pt x="13216" y="4584"/>
                    </a:cubicBezTo>
                    <a:cubicBezTo>
                      <a:pt x="13145" y="4275"/>
                      <a:pt x="13038" y="3977"/>
                      <a:pt x="12954" y="3679"/>
                    </a:cubicBezTo>
                    <a:cubicBezTo>
                      <a:pt x="12776" y="3167"/>
                      <a:pt x="12621" y="2679"/>
                      <a:pt x="12609" y="2179"/>
                    </a:cubicBezTo>
                    <a:cubicBezTo>
                      <a:pt x="12609" y="1727"/>
                      <a:pt x="12788" y="1262"/>
                      <a:pt x="13073" y="965"/>
                    </a:cubicBezTo>
                    <a:cubicBezTo>
                      <a:pt x="13252" y="774"/>
                      <a:pt x="13454" y="691"/>
                      <a:pt x="13681" y="691"/>
                    </a:cubicBezTo>
                    <a:cubicBezTo>
                      <a:pt x="14145" y="691"/>
                      <a:pt x="14526" y="1108"/>
                      <a:pt x="14705" y="1500"/>
                    </a:cubicBezTo>
                    <a:cubicBezTo>
                      <a:pt x="14871" y="1881"/>
                      <a:pt x="14931" y="2274"/>
                      <a:pt x="15002" y="2715"/>
                    </a:cubicBezTo>
                    <a:cubicBezTo>
                      <a:pt x="15014" y="2870"/>
                      <a:pt x="15050" y="3024"/>
                      <a:pt x="15074" y="3167"/>
                    </a:cubicBezTo>
                    <a:cubicBezTo>
                      <a:pt x="15787" y="6833"/>
                      <a:pt x="19302" y="9598"/>
                      <a:pt x="23028" y="9598"/>
                    </a:cubicBezTo>
                    <a:cubicBezTo>
                      <a:pt x="23344" y="9598"/>
                      <a:pt x="23662" y="9578"/>
                      <a:pt x="23980" y="9537"/>
                    </a:cubicBezTo>
                    <a:cubicBezTo>
                      <a:pt x="25158" y="9394"/>
                      <a:pt x="26254" y="8966"/>
                      <a:pt x="27242" y="8335"/>
                    </a:cubicBezTo>
                    <a:cubicBezTo>
                      <a:pt x="29659" y="6775"/>
                      <a:pt x="31302" y="3989"/>
                      <a:pt x="31171" y="1119"/>
                    </a:cubicBezTo>
                    <a:cubicBezTo>
                      <a:pt x="31171" y="936"/>
                      <a:pt x="31016" y="785"/>
                      <a:pt x="30834" y="785"/>
                    </a:cubicBezTo>
                    <a:cubicBezTo>
                      <a:pt x="30827" y="785"/>
                      <a:pt x="30821" y="786"/>
                      <a:pt x="30814" y="786"/>
                    </a:cubicBezTo>
                    <a:cubicBezTo>
                      <a:pt x="30611" y="786"/>
                      <a:pt x="30468" y="953"/>
                      <a:pt x="30468" y="1143"/>
                    </a:cubicBezTo>
                    <a:cubicBezTo>
                      <a:pt x="30599" y="4775"/>
                      <a:pt x="27516" y="8382"/>
                      <a:pt x="23872" y="8847"/>
                    </a:cubicBezTo>
                    <a:cubicBezTo>
                      <a:pt x="23594" y="8883"/>
                      <a:pt x="23314" y="8901"/>
                      <a:pt x="23035" y="8901"/>
                    </a:cubicBezTo>
                    <a:cubicBezTo>
                      <a:pt x="19666" y="8901"/>
                      <a:pt x="16379" y="6323"/>
                      <a:pt x="15752" y="3024"/>
                    </a:cubicBezTo>
                    <a:cubicBezTo>
                      <a:pt x="15717" y="2893"/>
                      <a:pt x="15705" y="2739"/>
                      <a:pt x="15669" y="2596"/>
                    </a:cubicBezTo>
                    <a:cubicBezTo>
                      <a:pt x="15598" y="2143"/>
                      <a:pt x="15526" y="1667"/>
                      <a:pt x="15336" y="1227"/>
                    </a:cubicBezTo>
                    <a:cubicBezTo>
                      <a:pt x="15002" y="476"/>
                      <a:pt x="14347" y="0"/>
                      <a:pt x="13681" y="0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1"/>
              <p:cNvSpPr/>
              <p:nvPr/>
            </p:nvSpPr>
            <p:spPr>
              <a:xfrm>
                <a:off x="3463525" y="3488875"/>
                <a:ext cx="916500" cy="925450"/>
              </a:xfrm>
              <a:custGeom>
                <a:avLst/>
                <a:gdLst/>
                <a:ahLst/>
                <a:cxnLst/>
                <a:rect l="l" t="t" r="r" b="b"/>
                <a:pathLst>
                  <a:path w="36660" h="37018" extrusionOk="0">
                    <a:moveTo>
                      <a:pt x="33558" y="1"/>
                    </a:moveTo>
                    <a:cubicBezTo>
                      <a:pt x="33469" y="1"/>
                      <a:pt x="33379" y="33"/>
                      <a:pt x="33314" y="99"/>
                    </a:cubicBezTo>
                    <a:cubicBezTo>
                      <a:pt x="33171" y="230"/>
                      <a:pt x="33159" y="456"/>
                      <a:pt x="33290" y="587"/>
                    </a:cubicBezTo>
                    <a:cubicBezTo>
                      <a:pt x="35135" y="2516"/>
                      <a:pt x="35933" y="5445"/>
                      <a:pt x="35302" y="8064"/>
                    </a:cubicBezTo>
                    <a:cubicBezTo>
                      <a:pt x="34683" y="10683"/>
                      <a:pt x="32635" y="12993"/>
                      <a:pt x="30111" y="13946"/>
                    </a:cubicBezTo>
                    <a:cubicBezTo>
                      <a:pt x="29885" y="14017"/>
                      <a:pt x="29659" y="14101"/>
                      <a:pt x="29444" y="14184"/>
                    </a:cubicBezTo>
                    <a:cubicBezTo>
                      <a:pt x="27492" y="14898"/>
                      <a:pt x="25456" y="15613"/>
                      <a:pt x="25777" y="18363"/>
                    </a:cubicBezTo>
                    <a:cubicBezTo>
                      <a:pt x="25884" y="19375"/>
                      <a:pt x="26242" y="20292"/>
                      <a:pt x="26587" y="21209"/>
                    </a:cubicBezTo>
                    <a:cubicBezTo>
                      <a:pt x="26837" y="21875"/>
                      <a:pt x="27099" y="22590"/>
                      <a:pt x="27254" y="23304"/>
                    </a:cubicBezTo>
                    <a:cubicBezTo>
                      <a:pt x="27789" y="25852"/>
                      <a:pt x="27099" y="28733"/>
                      <a:pt x="25420" y="31031"/>
                    </a:cubicBezTo>
                    <a:cubicBezTo>
                      <a:pt x="23848" y="33174"/>
                      <a:pt x="21646" y="34496"/>
                      <a:pt x="19229" y="34758"/>
                    </a:cubicBezTo>
                    <a:cubicBezTo>
                      <a:pt x="18957" y="34787"/>
                      <a:pt x="18686" y="34801"/>
                      <a:pt x="18417" y="34801"/>
                    </a:cubicBezTo>
                    <a:cubicBezTo>
                      <a:pt x="16472" y="34801"/>
                      <a:pt x="14599" y="34044"/>
                      <a:pt x="12716" y="32496"/>
                    </a:cubicBezTo>
                    <a:cubicBezTo>
                      <a:pt x="12182" y="32055"/>
                      <a:pt x="11666" y="31876"/>
                      <a:pt x="11173" y="31876"/>
                    </a:cubicBezTo>
                    <a:cubicBezTo>
                      <a:pt x="9853" y="31876"/>
                      <a:pt x="8697" y="33163"/>
                      <a:pt x="7787" y="34186"/>
                    </a:cubicBezTo>
                    <a:cubicBezTo>
                      <a:pt x="7489" y="34508"/>
                      <a:pt x="7203" y="34805"/>
                      <a:pt x="6953" y="35055"/>
                    </a:cubicBezTo>
                    <a:cubicBezTo>
                      <a:pt x="6065" y="35900"/>
                      <a:pt x="4837" y="36330"/>
                      <a:pt x="3618" y="36330"/>
                    </a:cubicBezTo>
                    <a:cubicBezTo>
                      <a:pt x="2533" y="36330"/>
                      <a:pt x="1455" y="35989"/>
                      <a:pt x="631" y="35294"/>
                    </a:cubicBezTo>
                    <a:cubicBezTo>
                      <a:pt x="562" y="35241"/>
                      <a:pt x="479" y="35214"/>
                      <a:pt x="399" y="35214"/>
                    </a:cubicBezTo>
                    <a:cubicBezTo>
                      <a:pt x="298" y="35214"/>
                      <a:pt x="202" y="35255"/>
                      <a:pt x="143" y="35341"/>
                    </a:cubicBezTo>
                    <a:cubicBezTo>
                      <a:pt x="0" y="35484"/>
                      <a:pt x="24" y="35710"/>
                      <a:pt x="167" y="35829"/>
                    </a:cubicBezTo>
                    <a:cubicBezTo>
                      <a:pt x="1114" y="36625"/>
                      <a:pt x="2351" y="37017"/>
                      <a:pt x="3596" y="37017"/>
                    </a:cubicBezTo>
                    <a:cubicBezTo>
                      <a:pt x="4997" y="37017"/>
                      <a:pt x="6408" y="36521"/>
                      <a:pt x="7430" y="35544"/>
                    </a:cubicBezTo>
                    <a:cubicBezTo>
                      <a:pt x="7692" y="35282"/>
                      <a:pt x="7989" y="34972"/>
                      <a:pt x="8287" y="34627"/>
                    </a:cubicBezTo>
                    <a:cubicBezTo>
                      <a:pt x="9344" y="33451"/>
                      <a:pt x="10236" y="32561"/>
                      <a:pt x="11151" y="32561"/>
                    </a:cubicBezTo>
                    <a:cubicBezTo>
                      <a:pt x="11514" y="32561"/>
                      <a:pt x="11881" y="32701"/>
                      <a:pt x="12264" y="33020"/>
                    </a:cubicBezTo>
                    <a:cubicBezTo>
                      <a:pt x="14275" y="34677"/>
                      <a:pt x="16278" y="35485"/>
                      <a:pt x="18383" y="35485"/>
                    </a:cubicBezTo>
                    <a:cubicBezTo>
                      <a:pt x="18683" y="35485"/>
                      <a:pt x="18984" y="35469"/>
                      <a:pt x="19288" y="35436"/>
                    </a:cubicBezTo>
                    <a:cubicBezTo>
                      <a:pt x="20693" y="35282"/>
                      <a:pt x="22015" y="34794"/>
                      <a:pt x="23205" y="34032"/>
                    </a:cubicBezTo>
                    <a:cubicBezTo>
                      <a:pt x="24253" y="33365"/>
                      <a:pt x="25182" y="32472"/>
                      <a:pt x="26003" y="31412"/>
                    </a:cubicBezTo>
                    <a:cubicBezTo>
                      <a:pt x="27801" y="28971"/>
                      <a:pt x="28528" y="25876"/>
                      <a:pt x="27956" y="23137"/>
                    </a:cubicBezTo>
                    <a:cubicBezTo>
                      <a:pt x="27789" y="22375"/>
                      <a:pt x="27515" y="21649"/>
                      <a:pt x="27254" y="20935"/>
                    </a:cubicBezTo>
                    <a:cubicBezTo>
                      <a:pt x="26908" y="20030"/>
                      <a:pt x="26587" y="19184"/>
                      <a:pt x="26480" y="18256"/>
                    </a:cubicBezTo>
                    <a:cubicBezTo>
                      <a:pt x="26230" y="16065"/>
                      <a:pt x="27742" y="15517"/>
                      <a:pt x="29682" y="14815"/>
                    </a:cubicBezTo>
                    <a:cubicBezTo>
                      <a:pt x="29897" y="14732"/>
                      <a:pt x="30123" y="14648"/>
                      <a:pt x="30349" y="14565"/>
                    </a:cubicBezTo>
                    <a:cubicBezTo>
                      <a:pt x="33100" y="13541"/>
                      <a:pt x="35314" y="11029"/>
                      <a:pt x="35993" y="8195"/>
                    </a:cubicBezTo>
                    <a:cubicBezTo>
                      <a:pt x="36659" y="5349"/>
                      <a:pt x="35814" y="2182"/>
                      <a:pt x="33802" y="99"/>
                    </a:cubicBezTo>
                    <a:cubicBezTo>
                      <a:pt x="33736" y="33"/>
                      <a:pt x="33647" y="1"/>
                      <a:pt x="33558" y="1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1"/>
              <p:cNvSpPr/>
              <p:nvPr/>
            </p:nvSpPr>
            <p:spPr>
              <a:xfrm>
                <a:off x="3678725" y="3862000"/>
                <a:ext cx="783450" cy="649900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25996" extrusionOk="0">
                    <a:moveTo>
                      <a:pt x="29272" y="1"/>
                    </a:moveTo>
                    <a:cubicBezTo>
                      <a:pt x="29001" y="1"/>
                      <a:pt x="28748" y="85"/>
                      <a:pt x="28528" y="235"/>
                    </a:cubicBezTo>
                    <a:cubicBezTo>
                      <a:pt x="27801" y="759"/>
                      <a:pt x="27623" y="2009"/>
                      <a:pt x="27504" y="2831"/>
                    </a:cubicBezTo>
                    <a:cubicBezTo>
                      <a:pt x="27480" y="2986"/>
                      <a:pt x="27456" y="3128"/>
                      <a:pt x="27444" y="3247"/>
                    </a:cubicBezTo>
                    <a:cubicBezTo>
                      <a:pt x="27385" y="3557"/>
                      <a:pt x="27182" y="4319"/>
                      <a:pt x="26611" y="4521"/>
                    </a:cubicBezTo>
                    <a:cubicBezTo>
                      <a:pt x="26505" y="4563"/>
                      <a:pt x="26386" y="4583"/>
                      <a:pt x="26255" y="4583"/>
                    </a:cubicBezTo>
                    <a:cubicBezTo>
                      <a:pt x="26048" y="4583"/>
                      <a:pt x="25809" y="4533"/>
                      <a:pt x="25539" y="4438"/>
                    </a:cubicBezTo>
                    <a:cubicBezTo>
                      <a:pt x="25396" y="4390"/>
                      <a:pt x="25265" y="4343"/>
                      <a:pt x="25146" y="4283"/>
                    </a:cubicBezTo>
                    <a:cubicBezTo>
                      <a:pt x="24849" y="4164"/>
                      <a:pt x="24551" y="4033"/>
                      <a:pt x="24206" y="3974"/>
                    </a:cubicBezTo>
                    <a:cubicBezTo>
                      <a:pt x="24042" y="3941"/>
                      <a:pt x="23876" y="3925"/>
                      <a:pt x="23710" y="3925"/>
                    </a:cubicBezTo>
                    <a:cubicBezTo>
                      <a:pt x="22971" y="3925"/>
                      <a:pt x="22237" y="4241"/>
                      <a:pt x="21741" y="4795"/>
                    </a:cubicBezTo>
                    <a:cubicBezTo>
                      <a:pt x="20420" y="6236"/>
                      <a:pt x="21277" y="8200"/>
                      <a:pt x="21908" y="9629"/>
                    </a:cubicBezTo>
                    <a:cubicBezTo>
                      <a:pt x="21944" y="9748"/>
                      <a:pt x="22003" y="9867"/>
                      <a:pt x="22051" y="9986"/>
                    </a:cubicBezTo>
                    <a:cubicBezTo>
                      <a:pt x="22872" y="11915"/>
                      <a:pt x="22848" y="14523"/>
                      <a:pt x="21967" y="16975"/>
                    </a:cubicBezTo>
                    <a:cubicBezTo>
                      <a:pt x="20443" y="21238"/>
                      <a:pt x="16491" y="24333"/>
                      <a:pt x="12133" y="24679"/>
                    </a:cubicBezTo>
                    <a:cubicBezTo>
                      <a:pt x="11954" y="24692"/>
                      <a:pt x="11777" y="24698"/>
                      <a:pt x="11602" y="24698"/>
                    </a:cubicBezTo>
                    <a:cubicBezTo>
                      <a:pt x="9876" y="24698"/>
                      <a:pt x="8349" y="24068"/>
                      <a:pt x="7430" y="22976"/>
                    </a:cubicBezTo>
                    <a:cubicBezTo>
                      <a:pt x="7168" y="22667"/>
                      <a:pt x="6954" y="22309"/>
                      <a:pt x="6727" y="21940"/>
                    </a:cubicBezTo>
                    <a:cubicBezTo>
                      <a:pt x="6549" y="21643"/>
                      <a:pt x="6358" y="21321"/>
                      <a:pt x="6132" y="21023"/>
                    </a:cubicBezTo>
                    <a:cubicBezTo>
                      <a:pt x="5483" y="20166"/>
                      <a:pt x="4594" y="19716"/>
                      <a:pt x="3666" y="19716"/>
                    </a:cubicBezTo>
                    <a:cubicBezTo>
                      <a:pt x="3011" y="19716"/>
                      <a:pt x="2336" y="19941"/>
                      <a:pt x="1715" y="20404"/>
                    </a:cubicBezTo>
                    <a:cubicBezTo>
                      <a:pt x="953" y="20988"/>
                      <a:pt x="417" y="21738"/>
                      <a:pt x="227" y="22571"/>
                    </a:cubicBezTo>
                    <a:cubicBezTo>
                      <a:pt x="0" y="23500"/>
                      <a:pt x="227" y="24500"/>
                      <a:pt x="798" y="25155"/>
                    </a:cubicBezTo>
                    <a:cubicBezTo>
                      <a:pt x="1274" y="25693"/>
                      <a:pt x="1979" y="25996"/>
                      <a:pt x="2666" y="25996"/>
                    </a:cubicBezTo>
                    <a:cubicBezTo>
                      <a:pt x="2906" y="25996"/>
                      <a:pt x="3144" y="25958"/>
                      <a:pt x="3370" y="25881"/>
                    </a:cubicBezTo>
                    <a:cubicBezTo>
                      <a:pt x="3965" y="25667"/>
                      <a:pt x="4537" y="25119"/>
                      <a:pt x="4739" y="24524"/>
                    </a:cubicBezTo>
                    <a:cubicBezTo>
                      <a:pt x="4906" y="24095"/>
                      <a:pt x="4870" y="23667"/>
                      <a:pt x="4632" y="23321"/>
                    </a:cubicBezTo>
                    <a:cubicBezTo>
                      <a:pt x="4564" y="23224"/>
                      <a:pt x="4454" y="23174"/>
                      <a:pt x="4340" y="23174"/>
                    </a:cubicBezTo>
                    <a:cubicBezTo>
                      <a:pt x="4274" y="23174"/>
                      <a:pt x="4205" y="23191"/>
                      <a:pt x="4144" y="23226"/>
                    </a:cubicBezTo>
                    <a:cubicBezTo>
                      <a:pt x="3989" y="23333"/>
                      <a:pt x="3941" y="23548"/>
                      <a:pt x="4048" y="23702"/>
                    </a:cubicBezTo>
                    <a:cubicBezTo>
                      <a:pt x="4144" y="23869"/>
                      <a:pt x="4168" y="24083"/>
                      <a:pt x="4084" y="24298"/>
                    </a:cubicBezTo>
                    <a:cubicBezTo>
                      <a:pt x="3953" y="24702"/>
                      <a:pt x="3548" y="25095"/>
                      <a:pt x="3167" y="25226"/>
                    </a:cubicBezTo>
                    <a:cubicBezTo>
                      <a:pt x="3009" y="25277"/>
                      <a:pt x="2844" y="25302"/>
                      <a:pt x="2678" y="25302"/>
                    </a:cubicBezTo>
                    <a:cubicBezTo>
                      <a:pt x="2183" y="25302"/>
                      <a:pt x="1682" y="25083"/>
                      <a:pt x="1334" y="24691"/>
                    </a:cubicBezTo>
                    <a:cubicBezTo>
                      <a:pt x="905" y="24179"/>
                      <a:pt x="739" y="23440"/>
                      <a:pt x="905" y="22726"/>
                    </a:cubicBezTo>
                    <a:cubicBezTo>
                      <a:pt x="1048" y="22059"/>
                      <a:pt x="1501" y="21416"/>
                      <a:pt x="2120" y="20952"/>
                    </a:cubicBezTo>
                    <a:cubicBezTo>
                      <a:pt x="2628" y="20578"/>
                      <a:pt x="3162" y="20394"/>
                      <a:pt x="3676" y="20394"/>
                    </a:cubicBezTo>
                    <a:cubicBezTo>
                      <a:pt x="4390" y="20394"/>
                      <a:pt x="5065" y="20748"/>
                      <a:pt x="5584" y="21440"/>
                    </a:cubicBezTo>
                    <a:cubicBezTo>
                      <a:pt x="5775" y="21726"/>
                      <a:pt x="5953" y="22012"/>
                      <a:pt x="6132" y="22309"/>
                    </a:cubicBezTo>
                    <a:cubicBezTo>
                      <a:pt x="6358" y="22678"/>
                      <a:pt x="6596" y="23071"/>
                      <a:pt x="6894" y="23429"/>
                    </a:cubicBezTo>
                    <a:cubicBezTo>
                      <a:pt x="7928" y="24677"/>
                      <a:pt x="9643" y="25381"/>
                      <a:pt x="11555" y="25381"/>
                    </a:cubicBezTo>
                    <a:cubicBezTo>
                      <a:pt x="11758" y="25381"/>
                      <a:pt x="11962" y="25373"/>
                      <a:pt x="12169" y="25357"/>
                    </a:cubicBezTo>
                    <a:cubicBezTo>
                      <a:pt x="14097" y="25214"/>
                      <a:pt x="15955" y="24560"/>
                      <a:pt x="17574" y="23512"/>
                    </a:cubicBezTo>
                    <a:cubicBezTo>
                      <a:pt x="19848" y="22059"/>
                      <a:pt x="21670" y="19833"/>
                      <a:pt x="22587" y="17190"/>
                    </a:cubicBezTo>
                    <a:cubicBezTo>
                      <a:pt x="23527" y="14582"/>
                      <a:pt x="23551" y="11784"/>
                      <a:pt x="22658" y="9701"/>
                    </a:cubicBezTo>
                    <a:cubicBezTo>
                      <a:pt x="22622" y="9582"/>
                      <a:pt x="22575" y="9463"/>
                      <a:pt x="22515" y="9343"/>
                    </a:cubicBezTo>
                    <a:cubicBezTo>
                      <a:pt x="21932" y="8010"/>
                      <a:pt x="21217" y="6355"/>
                      <a:pt x="22229" y="5236"/>
                    </a:cubicBezTo>
                    <a:cubicBezTo>
                      <a:pt x="22609" y="4837"/>
                      <a:pt x="23147" y="4605"/>
                      <a:pt x="23689" y="4605"/>
                    </a:cubicBezTo>
                    <a:cubicBezTo>
                      <a:pt x="23810" y="4605"/>
                      <a:pt x="23931" y="4617"/>
                      <a:pt x="24051" y="4640"/>
                    </a:cubicBezTo>
                    <a:cubicBezTo>
                      <a:pt x="24313" y="4700"/>
                      <a:pt x="24587" y="4807"/>
                      <a:pt x="24849" y="4926"/>
                    </a:cubicBezTo>
                    <a:cubicBezTo>
                      <a:pt x="24980" y="4986"/>
                      <a:pt x="25123" y="5045"/>
                      <a:pt x="25254" y="5093"/>
                    </a:cubicBezTo>
                    <a:cubicBezTo>
                      <a:pt x="25604" y="5217"/>
                      <a:pt x="25923" y="5281"/>
                      <a:pt x="26215" y="5281"/>
                    </a:cubicBezTo>
                    <a:cubicBezTo>
                      <a:pt x="26428" y="5281"/>
                      <a:pt x="26627" y="5247"/>
                      <a:pt x="26813" y="5176"/>
                    </a:cubicBezTo>
                    <a:cubicBezTo>
                      <a:pt x="27468" y="4938"/>
                      <a:pt x="27932" y="4283"/>
                      <a:pt x="28111" y="3367"/>
                    </a:cubicBezTo>
                    <a:cubicBezTo>
                      <a:pt x="28147" y="3247"/>
                      <a:pt x="28159" y="3081"/>
                      <a:pt x="28182" y="2914"/>
                    </a:cubicBezTo>
                    <a:cubicBezTo>
                      <a:pt x="28290" y="2259"/>
                      <a:pt x="28444" y="1140"/>
                      <a:pt x="28933" y="807"/>
                    </a:cubicBezTo>
                    <a:cubicBezTo>
                      <a:pt x="29025" y="731"/>
                      <a:pt x="29136" y="691"/>
                      <a:pt x="29265" y="691"/>
                    </a:cubicBezTo>
                    <a:cubicBezTo>
                      <a:pt x="29318" y="691"/>
                      <a:pt x="29374" y="698"/>
                      <a:pt x="29433" y="711"/>
                    </a:cubicBezTo>
                    <a:cubicBezTo>
                      <a:pt x="29671" y="759"/>
                      <a:pt x="29897" y="961"/>
                      <a:pt x="30028" y="1247"/>
                    </a:cubicBezTo>
                    <a:cubicBezTo>
                      <a:pt x="30183" y="1545"/>
                      <a:pt x="30230" y="1902"/>
                      <a:pt x="30254" y="2247"/>
                    </a:cubicBezTo>
                    <a:cubicBezTo>
                      <a:pt x="30647" y="6319"/>
                      <a:pt x="29659" y="10510"/>
                      <a:pt x="27492" y="14035"/>
                    </a:cubicBezTo>
                    <a:cubicBezTo>
                      <a:pt x="27266" y="14392"/>
                      <a:pt x="27028" y="14761"/>
                      <a:pt x="26682" y="15011"/>
                    </a:cubicBezTo>
                    <a:cubicBezTo>
                      <a:pt x="26462" y="15180"/>
                      <a:pt x="26200" y="15271"/>
                      <a:pt x="25968" y="15271"/>
                    </a:cubicBezTo>
                    <a:cubicBezTo>
                      <a:pt x="25874" y="15271"/>
                      <a:pt x="25785" y="15256"/>
                      <a:pt x="25706" y="15225"/>
                    </a:cubicBezTo>
                    <a:cubicBezTo>
                      <a:pt x="25206" y="15047"/>
                      <a:pt x="25063" y="14320"/>
                      <a:pt x="25194" y="13761"/>
                    </a:cubicBezTo>
                    <a:cubicBezTo>
                      <a:pt x="25301" y="13392"/>
                      <a:pt x="25480" y="13034"/>
                      <a:pt x="25670" y="12653"/>
                    </a:cubicBezTo>
                    <a:cubicBezTo>
                      <a:pt x="25825" y="12380"/>
                      <a:pt x="25956" y="12094"/>
                      <a:pt x="26075" y="11796"/>
                    </a:cubicBezTo>
                    <a:cubicBezTo>
                      <a:pt x="26694" y="10165"/>
                      <a:pt x="26242" y="8189"/>
                      <a:pt x="24956" y="7010"/>
                    </a:cubicBezTo>
                    <a:cubicBezTo>
                      <a:pt x="24893" y="6947"/>
                      <a:pt x="24809" y="6917"/>
                      <a:pt x="24724" y="6917"/>
                    </a:cubicBezTo>
                    <a:cubicBezTo>
                      <a:pt x="24631" y="6917"/>
                      <a:pt x="24536" y="6953"/>
                      <a:pt x="24468" y="7022"/>
                    </a:cubicBezTo>
                    <a:cubicBezTo>
                      <a:pt x="24337" y="7177"/>
                      <a:pt x="24349" y="7379"/>
                      <a:pt x="24480" y="7510"/>
                    </a:cubicBezTo>
                    <a:cubicBezTo>
                      <a:pt x="25563" y="8510"/>
                      <a:pt x="25956" y="10177"/>
                      <a:pt x="25420" y="11558"/>
                    </a:cubicBezTo>
                    <a:cubicBezTo>
                      <a:pt x="25313" y="11820"/>
                      <a:pt x="25182" y="12070"/>
                      <a:pt x="25051" y="12332"/>
                    </a:cubicBezTo>
                    <a:cubicBezTo>
                      <a:pt x="24837" y="12725"/>
                      <a:pt x="24634" y="13142"/>
                      <a:pt x="24515" y="13606"/>
                    </a:cubicBezTo>
                    <a:cubicBezTo>
                      <a:pt x="24301" y="14451"/>
                      <a:pt x="24551" y="15523"/>
                      <a:pt x="25432" y="15868"/>
                    </a:cubicBezTo>
                    <a:cubicBezTo>
                      <a:pt x="25598" y="15930"/>
                      <a:pt x="25775" y="15960"/>
                      <a:pt x="25957" y="15960"/>
                    </a:cubicBezTo>
                    <a:cubicBezTo>
                      <a:pt x="26336" y="15960"/>
                      <a:pt x="26733" y="15828"/>
                      <a:pt x="27087" y="15570"/>
                    </a:cubicBezTo>
                    <a:cubicBezTo>
                      <a:pt x="27516" y="15237"/>
                      <a:pt x="27813" y="14796"/>
                      <a:pt x="28063" y="14392"/>
                    </a:cubicBezTo>
                    <a:cubicBezTo>
                      <a:pt x="30314" y="10725"/>
                      <a:pt x="31338" y="6403"/>
                      <a:pt x="30933" y="2176"/>
                    </a:cubicBezTo>
                    <a:cubicBezTo>
                      <a:pt x="30897" y="1771"/>
                      <a:pt x="30849" y="1342"/>
                      <a:pt x="30659" y="938"/>
                    </a:cubicBezTo>
                    <a:cubicBezTo>
                      <a:pt x="30433" y="461"/>
                      <a:pt x="30016" y="116"/>
                      <a:pt x="29564" y="33"/>
                    </a:cubicBezTo>
                    <a:cubicBezTo>
                      <a:pt x="29465" y="11"/>
                      <a:pt x="29367" y="1"/>
                      <a:pt x="29272" y="1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1"/>
              <p:cNvSpPr/>
              <p:nvPr/>
            </p:nvSpPr>
            <p:spPr>
              <a:xfrm>
                <a:off x="3854925" y="3639475"/>
                <a:ext cx="586125" cy="793350"/>
              </a:xfrm>
              <a:custGeom>
                <a:avLst/>
                <a:gdLst/>
                <a:ahLst/>
                <a:cxnLst/>
                <a:rect l="l" t="t" r="r" b="b"/>
                <a:pathLst>
                  <a:path w="23445" h="31734" extrusionOk="0">
                    <a:moveTo>
                      <a:pt x="21787" y="0"/>
                    </a:moveTo>
                    <a:cubicBezTo>
                      <a:pt x="21711" y="0"/>
                      <a:pt x="21636" y="25"/>
                      <a:pt x="21575" y="76"/>
                    </a:cubicBezTo>
                    <a:cubicBezTo>
                      <a:pt x="21420" y="195"/>
                      <a:pt x="21373" y="421"/>
                      <a:pt x="21492" y="564"/>
                    </a:cubicBezTo>
                    <a:cubicBezTo>
                      <a:pt x="22182" y="1469"/>
                      <a:pt x="22599" y="2600"/>
                      <a:pt x="22682" y="3755"/>
                    </a:cubicBezTo>
                    <a:cubicBezTo>
                      <a:pt x="22742" y="4469"/>
                      <a:pt x="22658" y="5100"/>
                      <a:pt x="22444" y="5636"/>
                    </a:cubicBezTo>
                    <a:cubicBezTo>
                      <a:pt x="22182" y="6314"/>
                      <a:pt x="21706" y="6648"/>
                      <a:pt x="21134" y="7041"/>
                    </a:cubicBezTo>
                    <a:cubicBezTo>
                      <a:pt x="20777" y="7291"/>
                      <a:pt x="20408" y="7541"/>
                      <a:pt x="20087" y="7898"/>
                    </a:cubicBezTo>
                    <a:cubicBezTo>
                      <a:pt x="19753" y="8243"/>
                      <a:pt x="19527" y="8648"/>
                      <a:pt x="19313" y="9029"/>
                    </a:cubicBezTo>
                    <a:cubicBezTo>
                      <a:pt x="19027" y="9529"/>
                      <a:pt x="18753" y="10005"/>
                      <a:pt x="18325" y="10279"/>
                    </a:cubicBezTo>
                    <a:cubicBezTo>
                      <a:pt x="18013" y="10474"/>
                      <a:pt x="17598" y="10581"/>
                      <a:pt x="17086" y="10581"/>
                    </a:cubicBezTo>
                    <a:cubicBezTo>
                      <a:pt x="16972" y="10581"/>
                      <a:pt x="16853" y="10576"/>
                      <a:pt x="16729" y="10565"/>
                    </a:cubicBezTo>
                    <a:cubicBezTo>
                      <a:pt x="16467" y="10541"/>
                      <a:pt x="16193" y="10493"/>
                      <a:pt x="15920" y="10446"/>
                    </a:cubicBezTo>
                    <a:cubicBezTo>
                      <a:pt x="15586" y="10386"/>
                      <a:pt x="15229" y="10327"/>
                      <a:pt x="14872" y="10315"/>
                    </a:cubicBezTo>
                    <a:cubicBezTo>
                      <a:pt x="14785" y="10310"/>
                      <a:pt x="14700" y="10307"/>
                      <a:pt x="14615" y="10307"/>
                    </a:cubicBezTo>
                    <a:cubicBezTo>
                      <a:pt x="13902" y="10307"/>
                      <a:pt x="13284" y="10487"/>
                      <a:pt x="12848" y="10839"/>
                    </a:cubicBezTo>
                    <a:cubicBezTo>
                      <a:pt x="11407" y="11970"/>
                      <a:pt x="12145" y="14113"/>
                      <a:pt x="12645" y="15518"/>
                    </a:cubicBezTo>
                    <a:cubicBezTo>
                      <a:pt x="12705" y="15685"/>
                      <a:pt x="12764" y="15839"/>
                      <a:pt x="12800" y="15982"/>
                    </a:cubicBezTo>
                    <a:cubicBezTo>
                      <a:pt x="13622" y="18518"/>
                      <a:pt x="13622" y="21352"/>
                      <a:pt x="12824" y="24019"/>
                    </a:cubicBezTo>
                    <a:cubicBezTo>
                      <a:pt x="12419" y="25364"/>
                      <a:pt x="11824" y="26626"/>
                      <a:pt x="11050" y="27758"/>
                    </a:cubicBezTo>
                    <a:cubicBezTo>
                      <a:pt x="10145" y="29091"/>
                      <a:pt x="8681" y="29913"/>
                      <a:pt x="7621" y="30365"/>
                    </a:cubicBezTo>
                    <a:cubicBezTo>
                      <a:pt x="6532" y="30824"/>
                      <a:pt x="5268" y="31053"/>
                      <a:pt x="3998" y="31053"/>
                    </a:cubicBezTo>
                    <a:cubicBezTo>
                      <a:pt x="2796" y="31053"/>
                      <a:pt x="1590" y="30848"/>
                      <a:pt x="525" y="30436"/>
                    </a:cubicBezTo>
                    <a:cubicBezTo>
                      <a:pt x="484" y="30419"/>
                      <a:pt x="442" y="30411"/>
                      <a:pt x="400" y="30411"/>
                    </a:cubicBezTo>
                    <a:cubicBezTo>
                      <a:pt x="268" y="30411"/>
                      <a:pt x="138" y="30492"/>
                      <a:pt x="84" y="30627"/>
                    </a:cubicBezTo>
                    <a:cubicBezTo>
                      <a:pt x="1" y="30806"/>
                      <a:pt x="96" y="30996"/>
                      <a:pt x="275" y="31079"/>
                    </a:cubicBezTo>
                    <a:cubicBezTo>
                      <a:pt x="1406" y="31516"/>
                      <a:pt x="2691" y="31734"/>
                      <a:pt x="3973" y="31734"/>
                    </a:cubicBezTo>
                    <a:cubicBezTo>
                      <a:pt x="5349" y="31734"/>
                      <a:pt x="6724" y="31483"/>
                      <a:pt x="7907" y="30984"/>
                    </a:cubicBezTo>
                    <a:cubicBezTo>
                      <a:pt x="8383" y="30782"/>
                      <a:pt x="8931" y="30508"/>
                      <a:pt x="9490" y="30151"/>
                    </a:cubicBezTo>
                    <a:cubicBezTo>
                      <a:pt x="10264" y="29663"/>
                      <a:pt x="11050" y="28996"/>
                      <a:pt x="11633" y="28139"/>
                    </a:cubicBezTo>
                    <a:cubicBezTo>
                      <a:pt x="12431" y="26948"/>
                      <a:pt x="13062" y="25626"/>
                      <a:pt x="13491" y="24209"/>
                    </a:cubicBezTo>
                    <a:cubicBezTo>
                      <a:pt x="14324" y="21412"/>
                      <a:pt x="14324" y="18423"/>
                      <a:pt x="13455" y="15780"/>
                    </a:cubicBezTo>
                    <a:cubicBezTo>
                      <a:pt x="13419" y="15625"/>
                      <a:pt x="13360" y="15482"/>
                      <a:pt x="13300" y="15304"/>
                    </a:cubicBezTo>
                    <a:cubicBezTo>
                      <a:pt x="12860" y="14065"/>
                      <a:pt x="12229" y="12208"/>
                      <a:pt x="13264" y="11386"/>
                    </a:cubicBezTo>
                    <a:cubicBezTo>
                      <a:pt x="13648" y="11091"/>
                      <a:pt x="14138" y="11007"/>
                      <a:pt x="14558" y="11007"/>
                    </a:cubicBezTo>
                    <a:cubicBezTo>
                      <a:pt x="14646" y="11007"/>
                      <a:pt x="14732" y="11011"/>
                      <a:pt x="14812" y="11017"/>
                    </a:cubicBezTo>
                    <a:cubicBezTo>
                      <a:pt x="15122" y="11029"/>
                      <a:pt x="15443" y="11077"/>
                      <a:pt x="15777" y="11136"/>
                    </a:cubicBezTo>
                    <a:cubicBezTo>
                      <a:pt x="16062" y="11172"/>
                      <a:pt x="16360" y="11220"/>
                      <a:pt x="16658" y="11255"/>
                    </a:cubicBezTo>
                    <a:cubicBezTo>
                      <a:pt x="16792" y="11267"/>
                      <a:pt x="16923" y="11273"/>
                      <a:pt x="17051" y="11273"/>
                    </a:cubicBezTo>
                    <a:cubicBezTo>
                      <a:pt x="17713" y="11273"/>
                      <a:pt x="18274" y="11120"/>
                      <a:pt x="18694" y="10851"/>
                    </a:cubicBezTo>
                    <a:cubicBezTo>
                      <a:pt x="19277" y="10482"/>
                      <a:pt x="19610" y="9898"/>
                      <a:pt x="19920" y="9350"/>
                    </a:cubicBezTo>
                    <a:cubicBezTo>
                      <a:pt x="20122" y="8969"/>
                      <a:pt x="20325" y="8636"/>
                      <a:pt x="20587" y="8350"/>
                    </a:cubicBezTo>
                    <a:cubicBezTo>
                      <a:pt x="20873" y="8053"/>
                      <a:pt x="21182" y="7827"/>
                      <a:pt x="21527" y="7588"/>
                    </a:cubicBezTo>
                    <a:cubicBezTo>
                      <a:pt x="22123" y="7172"/>
                      <a:pt x="22742" y="6743"/>
                      <a:pt x="23087" y="5862"/>
                    </a:cubicBezTo>
                    <a:cubicBezTo>
                      <a:pt x="23337" y="5219"/>
                      <a:pt x="23444" y="4493"/>
                      <a:pt x="23385" y="3671"/>
                    </a:cubicBezTo>
                    <a:cubicBezTo>
                      <a:pt x="23301" y="2409"/>
                      <a:pt x="22825" y="1147"/>
                      <a:pt x="22063" y="135"/>
                    </a:cubicBezTo>
                    <a:cubicBezTo>
                      <a:pt x="21995" y="46"/>
                      <a:pt x="21890" y="0"/>
                      <a:pt x="21787" y="0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1"/>
              <p:cNvSpPr/>
              <p:nvPr/>
            </p:nvSpPr>
            <p:spPr>
              <a:xfrm>
                <a:off x="3251575" y="3364825"/>
                <a:ext cx="513500" cy="630825"/>
              </a:xfrm>
              <a:custGeom>
                <a:avLst/>
                <a:gdLst/>
                <a:ahLst/>
                <a:cxnLst/>
                <a:rect l="l" t="t" r="r" b="b"/>
                <a:pathLst>
                  <a:path w="20540" h="25233" extrusionOk="0">
                    <a:moveTo>
                      <a:pt x="17884" y="0"/>
                    </a:moveTo>
                    <a:cubicBezTo>
                      <a:pt x="17617" y="0"/>
                      <a:pt x="17332" y="24"/>
                      <a:pt x="17027" y="72"/>
                    </a:cubicBezTo>
                    <a:cubicBezTo>
                      <a:pt x="13348" y="691"/>
                      <a:pt x="9835" y="3525"/>
                      <a:pt x="8502" y="4739"/>
                    </a:cubicBezTo>
                    <a:cubicBezTo>
                      <a:pt x="6740" y="6311"/>
                      <a:pt x="4597" y="8883"/>
                      <a:pt x="4454" y="12216"/>
                    </a:cubicBezTo>
                    <a:cubicBezTo>
                      <a:pt x="4430" y="12574"/>
                      <a:pt x="4430" y="12931"/>
                      <a:pt x="4454" y="13276"/>
                    </a:cubicBezTo>
                    <a:cubicBezTo>
                      <a:pt x="4466" y="13752"/>
                      <a:pt x="4466" y="14205"/>
                      <a:pt x="4418" y="14645"/>
                    </a:cubicBezTo>
                    <a:cubicBezTo>
                      <a:pt x="4359" y="15133"/>
                      <a:pt x="4180" y="16050"/>
                      <a:pt x="3513" y="16550"/>
                    </a:cubicBezTo>
                    <a:cubicBezTo>
                      <a:pt x="3275" y="16741"/>
                      <a:pt x="2977" y="16860"/>
                      <a:pt x="2668" y="17003"/>
                    </a:cubicBezTo>
                    <a:cubicBezTo>
                      <a:pt x="2454" y="17086"/>
                      <a:pt x="2227" y="17181"/>
                      <a:pt x="2025" y="17300"/>
                    </a:cubicBezTo>
                    <a:cubicBezTo>
                      <a:pt x="1453" y="17598"/>
                      <a:pt x="846" y="18229"/>
                      <a:pt x="953" y="18991"/>
                    </a:cubicBezTo>
                    <a:cubicBezTo>
                      <a:pt x="964" y="19156"/>
                      <a:pt x="1117" y="19280"/>
                      <a:pt x="1289" y="19280"/>
                    </a:cubicBezTo>
                    <a:cubicBezTo>
                      <a:pt x="1304" y="19280"/>
                      <a:pt x="1319" y="19279"/>
                      <a:pt x="1334" y="19277"/>
                    </a:cubicBezTo>
                    <a:cubicBezTo>
                      <a:pt x="1537" y="19241"/>
                      <a:pt x="1668" y="19063"/>
                      <a:pt x="1632" y="18872"/>
                    </a:cubicBezTo>
                    <a:cubicBezTo>
                      <a:pt x="1573" y="18491"/>
                      <a:pt x="1954" y="18098"/>
                      <a:pt x="2346" y="17896"/>
                    </a:cubicBezTo>
                    <a:cubicBezTo>
                      <a:pt x="2525" y="17789"/>
                      <a:pt x="2727" y="17717"/>
                      <a:pt x="2930" y="17622"/>
                    </a:cubicBezTo>
                    <a:cubicBezTo>
                      <a:pt x="3275" y="17479"/>
                      <a:pt x="3632" y="17324"/>
                      <a:pt x="3942" y="17086"/>
                    </a:cubicBezTo>
                    <a:cubicBezTo>
                      <a:pt x="4585" y="16598"/>
                      <a:pt x="5013" y="15753"/>
                      <a:pt x="5121" y="14705"/>
                    </a:cubicBezTo>
                    <a:cubicBezTo>
                      <a:pt x="5168" y="14217"/>
                      <a:pt x="5168" y="13729"/>
                      <a:pt x="5144" y="13252"/>
                    </a:cubicBezTo>
                    <a:cubicBezTo>
                      <a:pt x="5144" y="12907"/>
                      <a:pt x="5132" y="12562"/>
                      <a:pt x="5144" y="12240"/>
                    </a:cubicBezTo>
                    <a:cubicBezTo>
                      <a:pt x="5299" y="9157"/>
                      <a:pt x="7311" y="6728"/>
                      <a:pt x="8978" y="5239"/>
                    </a:cubicBezTo>
                    <a:cubicBezTo>
                      <a:pt x="10264" y="4085"/>
                      <a:pt x="13657" y="1322"/>
                      <a:pt x="17146" y="751"/>
                    </a:cubicBezTo>
                    <a:cubicBezTo>
                      <a:pt x="17434" y="702"/>
                      <a:pt x="17697" y="677"/>
                      <a:pt x="17940" y="677"/>
                    </a:cubicBezTo>
                    <a:cubicBezTo>
                      <a:pt x="18289" y="677"/>
                      <a:pt x="18593" y="729"/>
                      <a:pt x="18860" y="834"/>
                    </a:cubicBezTo>
                    <a:cubicBezTo>
                      <a:pt x="19289" y="1013"/>
                      <a:pt x="19753" y="1418"/>
                      <a:pt x="19777" y="1953"/>
                    </a:cubicBezTo>
                    <a:cubicBezTo>
                      <a:pt x="19825" y="2632"/>
                      <a:pt x="19170" y="3251"/>
                      <a:pt x="18503" y="3489"/>
                    </a:cubicBezTo>
                    <a:cubicBezTo>
                      <a:pt x="18003" y="3668"/>
                      <a:pt x="17467" y="3727"/>
                      <a:pt x="16920" y="3787"/>
                    </a:cubicBezTo>
                    <a:cubicBezTo>
                      <a:pt x="16610" y="3811"/>
                      <a:pt x="16312" y="3846"/>
                      <a:pt x="16003" y="3906"/>
                    </a:cubicBezTo>
                    <a:cubicBezTo>
                      <a:pt x="8942" y="5156"/>
                      <a:pt x="10050" y="13729"/>
                      <a:pt x="10407" y="16538"/>
                    </a:cubicBezTo>
                    <a:cubicBezTo>
                      <a:pt x="10597" y="17979"/>
                      <a:pt x="10645" y="19444"/>
                      <a:pt x="9728" y="20289"/>
                    </a:cubicBezTo>
                    <a:cubicBezTo>
                      <a:pt x="9164" y="20816"/>
                      <a:pt x="8348" y="20962"/>
                      <a:pt x="7622" y="20962"/>
                    </a:cubicBezTo>
                    <a:cubicBezTo>
                      <a:pt x="7413" y="20962"/>
                      <a:pt x="7212" y="20950"/>
                      <a:pt x="7026" y="20932"/>
                    </a:cubicBezTo>
                    <a:cubicBezTo>
                      <a:pt x="6668" y="20884"/>
                      <a:pt x="6311" y="20825"/>
                      <a:pt x="5954" y="20765"/>
                    </a:cubicBezTo>
                    <a:cubicBezTo>
                      <a:pt x="5349" y="20671"/>
                      <a:pt x="4744" y="20568"/>
                      <a:pt x="4106" y="20568"/>
                    </a:cubicBezTo>
                    <a:cubicBezTo>
                      <a:pt x="4016" y="20568"/>
                      <a:pt x="3926" y="20570"/>
                      <a:pt x="3835" y="20575"/>
                    </a:cubicBezTo>
                    <a:cubicBezTo>
                      <a:pt x="2799" y="20610"/>
                      <a:pt x="1787" y="21134"/>
                      <a:pt x="1061" y="22003"/>
                    </a:cubicBezTo>
                    <a:cubicBezTo>
                      <a:pt x="346" y="22849"/>
                      <a:pt x="1" y="23920"/>
                      <a:pt x="132" y="24932"/>
                    </a:cubicBezTo>
                    <a:cubicBezTo>
                      <a:pt x="143" y="25108"/>
                      <a:pt x="295" y="25233"/>
                      <a:pt x="477" y="25233"/>
                    </a:cubicBezTo>
                    <a:cubicBezTo>
                      <a:pt x="493" y="25233"/>
                      <a:pt x="509" y="25232"/>
                      <a:pt x="525" y="25230"/>
                    </a:cubicBezTo>
                    <a:cubicBezTo>
                      <a:pt x="715" y="25194"/>
                      <a:pt x="846" y="25039"/>
                      <a:pt x="822" y="24837"/>
                    </a:cubicBezTo>
                    <a:cubicBezTo>
                      <a:pt x="715" y="24004"/>
                      <a:pt x="977" y="23146"/>
                      <a:pt x="1573" y="22444"/>
                    </a:cubicBezTo>
                    <a:cubicBezTo>
                      <a:pt x="2168" y="21741"/>
                      <a:pt x="3001" y="21313"/>
                      <a:pt x="3859" y="21265"/>
                    </a:cubicBezTo>
                    <a:cubicBezTo>
                      <a:pt x="3918" y="21263"/>
                      <a:pt x="3979" y="21262"/>
                      <a:pt x="4039" y="21262"/>
                    </a:cubicBezTo>
                    <a:cubicBezTo>
                      <a:pt x="4612" y="21262"/>
                      <a:pt x="5198" y="21360"/>
                      <a:pt x="5823" y="21468"/>
                    </a:cubicBezTo>
                    <a:cubicBezTo>
                      <a:pt x="6180" y="21527"/>
                      <a:pt x="6561" y="21587"/>
                      <a:pt x="6930" y="21622"/>
                    </a:cubicBezTo>
                    <a:cubicBezTo>
                      <a:pt x="7140" y="21646"/>
                      <a:pt x="7369" y="21661"/>
                      <a:pt x="7607" y="21661"/>
                    </a:cubicBezTo>
                    <a:cubicBezTo>
                      <a:pt x="8318" y="21661"/>
                      <a:pt x="9120" y="21529"/>
                      <a:pt x="9788" y="21110"/>
                    </a:cubicBezTo>
                    <a:cubicBezTo>
                      <a:pt x="9931" y="21015"/>
                      <a:pt x="10062" y="20908"/>
                      <a:pt x="10205" y="20777"/>
                    </a:cubicBezTo>
                    <a:cubicBezTo>
                      <a:pt x="11359" y="19705"/>
                      <a:pt x="11300" y="17979"/>
                      <a:pt x="11098" y="16431"/>
                    </a:cubicBezTo>
                    <a:cubicBezTo>
                      <a:pt x="10181" y="9228"/>
                      <a:pt x="11812" y="5347"/>
                      <a:pt x="16122" y="4585"/>
                    </a:cubicBezTo>
                    <a:cubicBezTo>
                      <a:pt x="16396" y="4525"/>
                      <a:pt x="16693" y="4501"/>
                      <a:pt x="16979" y="4466"/>
                    </a:cubicBezTo>
                    <a:cubicBezTo>
                      <a:pt x="17563" y="4406"/>
                      <a:pt x="18158" y="4346"/>
                      <a:pt x="18718" y="4144"/>
                    </a:cubicBezTo>
                    <a:cubicBezTo>
                      <a:pt x="19610" y="3811"/>
                      <a:pt x="20539" y="2977"/>
                      <a:pt x="20468" y="1906"/>
                    </a:cubicBezTo>
                    <a:cubicBezTo>
                      <a:pt x="20420" y="1179"/>
                      <a:pt x="19884" y="525"/>
                      <a:pt x="19110" y="215"/>
                    </a:cubicBezTo>
                    <a:cubicBezTo>
                      <a:pt x="18748" y="72"/>
                      <a:pt x="18344" y="0"/>
                      <a:pt x="17884" y="0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>
                <a:off x="3309625" y="3413275"/>
                <a:ext cx="350975" cy="444050"/>
              </a:xfrm>
              <a:custGeom>
                <a:avLst/>
                <a:gdLst/>
                <a:ahLst/>
                <a:cxnLst/>
                <a:rect l="l" t="t" r="r" b="b"/>
                <a:pathLst>
                  <a:path w="14039" h="17762" extrusionOk="0">
                    <a:moveTo>
                      <a:pt x="13684" y="1"/>
                    </a:moveTo>
                    <a:cubicBezTo>
                      <a:pt x="13671" y="1"/>
                      <a:pt x="13658" y="2"/>
                      <a:pt x="13645" y="3"/>
                    </a:cubicBezTo>
                    <a:cubicBezTo>
                      <a:pt x="12633" y="63"/>
                      <a:pt x="11597" y="563"/>
                      <a:pt x="10561" y="1492"/>
                    </a:cubicBezTo>
                    <a:cubicBezTo>
                      <a:pt x="10169" y="1861"/>
                      <a:pt x="9776" y="2266"/>
                      <a:pt x="9407" y="2647"/>
                    </a:cubicBezTo>
                    <a:cubicBezTo>
                      <a:pt x="9037" y="3039"/>
                      <a:pt x="8656" y="3420"/>
                      <a:pt x="8264" y="3778"/>
                    </a:cubicBezTo>
                    <a:cubicBezTo>
                      <a:pt x="7906" y="4111"/>
                      <a:pt x="7502" y="4409"/>
                      <a:pt x="7132" y="4683"/>
                    </a:cubicBezTo>
                    <a:cubicBezTo>
                      <a:pt x="6716" y="5004"/>
                      <a:pt x="6263" y="5337"/>
                      <a:pt x="5858" y="5718"/>
                    </a:cubicBezTo>
                    <a:cubicBezTo>
                      <a:pt x="4465" y="7004"/>
                      <a:pt x="3823" y="8719"/>
                      <a:pt x="4132" y="10433"/>
                    </a:cubicBezTo>
                    <a:cubicBezTo>
                      <a:pt x="4239" y="11076"/>
                      <a:pt x="4477" y="11671"/>
                      <a:pt x="4704" y="12231"/>
                    </a:cubicBezTo>
                    <a:cubicBezTo>
                      <a:pt x="4763" y="12398"/>
                      <a:pt x="4835" y="12564"/>
                      <a:pt x="4894" y="12719"/>
                    </a:cubicBezTo>
                    <a:cubicBezTo>
                      <a:pt x="5144" y="13362"/>
                      <a:pt x="5370" y="14124"/>
                      <a:pt x="5287" y="14862"/>
                    </a:cubicBezTo>
                    <a:cubicBezTo>
                      <a:pt x="5204" y="15458"/>
                      <a:pt x="4835" y="16196"/>
                      <a:pt x="4180" y="16410"/>
                    </a:cubicBezTo>
                    <a:cubicBezTo>
                      <a:pt x="3977" y="16488"/>
                      <a:pt x="3763" y="16514"/>
                      <a:pt x="3540" y="16514"/>
                    </a:cubicBezTo>
                    <a:cubicBezTo>
                      <a:pt x="3316" y="16514"/>
                      <a:pt x="3084" y="16488"/>
                      <a:pt x="2846" y="16458"/>
                    </a:cubicBezTo>
                    <a:cubicBezTo>
                      <a:pt x="2739" y="16446"/>
                      <a:pt x="2644" y="16446"/>
                      <a:pt x="2549" y="16434"/>
                    </a:cubicBezTo>
                    <a:cubicBezTo>
                      <a:pt x="2429" y="16422"/>
                      <a:pt x="2312" y="16417"/>
                      <a:pt x="2197" y="16417"/>
                    </a:cubicBezTo>
                    <a:cubicBezTo>
                      <a:pt x="1484" y="16417"/>
                      <a:pt x="868" y="16644"/>
                      <a:pt x="191" y="17136"/>
                    </a:cubicBezTo>
                    <a:cubicBezTo>
                      <a:pt x="48" y="17244"/>
                      <a:pt x="1" y="17470"/>
                      <a:pt x="120" y="17625"/>
                    </a:cubicBezTo>
                    <a:cubicBezTo>
                      <a:pt x="190" y="17716"/>
                      <a:pt x="298" y="17762"/>
                      <a:pt x="404" y="17762"/>
                    </a:cubicBezTo>
                    <a:cubicBezTo>
                      <a:pt x="477" y="17762"/>
                      <a:pt x="549" y="17740"/>
                      <a:pt x="608" y="17696"/>
                    </a:cubicBezTo>
                    <a:cubicBezTo>
                      <a:pt x="1168" y="17281"/>
                      <a:pt x="1647" y="17101"/>
                      <a:pt x="2210" y="17101"/>
                    </a:cubicBezTo>
                    <a:cubicBezTo>
                      <a:pt x="2293" y="17101"/>
                      <a:pt x="2378" y="17105"/>
                      <a:pt x="2465" y="17113"/>
                    </a:cubicBezTo>
                    <a:cubicBezTo>
                      <a:pt x="2560" y="17125"/>
                      <a:pt x="2644" y="17125"/>
                      <a:pt x="2751" y="17148"/>
                    </a:cubicBezTo>
                    <a:cubicBezTo>
                      <a:pt x="3006" y="17177"/>
                      <a:pt x="3270" y="17205"/>
                      <a:pt x="3535" y="17205"/>
                    </a:cubicBezTo>
                    <a:cubicBezTo>
                      <a:pt x="3826" y="17205"/>
                      <a:pt x="4119" y="17171"/>
                      <a:pt x="4406" y="17065"/>
                    </a:cubicBezTo>
                    <a:cubicBezTo>
                      <a:pt x="4549" y="17005"/>
                      <a:pt x="4692" y="16946"/>
                      <a:pt x="4823" y="16863"/>
                    </a:cubicBezTo>
                    <a:cubicBezTo>
                      <a:pt x="5430" y="16470"/>
                      <a:pt x="5858" y="15755"/>
                      <a:pt x="5954" y="14958"/>
                    </a:cubicBezTo>
                    <a:cubicBezTo>
                      <a:pt x="6061" y="14065"/>
                      <a:pt x="5799" y="13195"/>
                      <a:pt x="5537" y="12481"/>
                    </a:cubicBezTo>
                    <a:cubicBezTo>
                      <a:pt x="5477" y="12326"/>
                      <a:pt x="5406" y="12148"/>
                      <a:pt x="5347" y="11981"/>
                    </a:cubicBezTo>
                    <a:cubicBezTo>
                      <a:pt x="5120" y="11410"/>
                      <a:pt x="4906" y="10874"/>
                      <a:pt x="4811" y="10314"/>
                    </a:cubicBezTo>
                    <a:cubicBezTo>
                      <a:pt x="4537" y="8838"/>
                      <a:pt x="5108" y="7350"/>
                      <a:pt x="6323" y="6230"/>
                    </a:cubicBezTo>
                    <a:cubicBezTo>
                      <a:pt x="6716" y="5873"/>
                      <a:pt x="7132" y="5552"/>
                      <a:pt x="7549" y="5242"/>
                    </a:cubicBezTo>
                    <a:cubicBezTo>
                      <a:pt x="7930" y="4944"/>
                      <a:pt x="8335" y="4623"/>
                      <a:pt x="8704" y="4302"/>
                    </a:cubicBezTo>
                    <a:cubicBezTo>
                      <a:pt x="9133" y="3932"/>
                      <a:pt x="9526" y="3516"/>
                      <a:pt x="9895" y="3123"/>
                    </a:cubicBezTo>
                    <a:cubicBezTo>
                      <a:pt x="10264" y="2754"/>
                      <a:pt x="10645" y="2349"/>
                      <a:pt x="11026" y="2004"/>
                    </a:cubicBezTo>
                    <a:cubicBezTo>
                      <a:pt x="11954" y="1206"/>
                      <a:pt x="12847" y="753"/>
                      <a:pt x="13693" y="694"/>
                    </a:cubicBezTo>
                    <a:cubicBezTo>
                      <a:pt x="13883" y="682"/>
                      <a:pt x="14038" y="515"/>
                      <a:pt x="14014" y="325"/>
                    </a:cubicBezTo>
                    <a:cubicBezTo>
                      <a:pt x="14003" y="147"/>
                      <a:pt x="13858" y="1"/>
                      <a:pt x="13684" y="1"/>
                    </a:cubicBezTo>
                    <a:close/>
                  </a:path>
                </a:pathLst>
              </a:custGeom>
              <a:solidFill>
                <a:srgbClr val="F2C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>
                <a:off x="3346825" y="3391325"/>
                <a:ext cx="552175" cy="319850"/>
              </a:xfrm>
              <a:custGeom>
                <a:avLst/>
                <a:gdLst/>
                <a:ahLst/>
                <a:cxnLst/>
                <a:rect l="l" t="t" r="r" b="b"/>
                <a:pathLst>
                  <a:path w="22087" h="12794" extrusionOk="0">
                    <a:moveTo>
                      <a:pt x="941" y="0"/>
                    </a:moveTo>
                    <a:lnTo>
                      <a:pt x="941" y="0"/>
                    </a:lnTo>
                    <a:cubicBezTo>
                      <a:pt x="1" y="2548"/>
                      <a:pt x="2930" y="9001"/>
                      <a:pt x="11371" y="12145"/>
                    </a:cubicBezTo>
                    <a:cubicBezTo>
                      <a:pt x="12561" y="12587"/>
                      <a:pt x="13725" y="12794"/>
                      <a:pt x="14824" y="12794"/>
                    </a:cubicBezTo>
                    <a:cubicBezTo>
                      <a:pt x="18192" y="12794"/>
                      <a:pt x="20965" y="10856"/>
                      <a:pt x="22087" y="7823"/>
                    </a:cubicBez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>
                <a:off x="3552525" y="3467525"/>
                <a:ext cx="257475" cy="168050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6722" extrusionOk="0">
                    <a:moveTo>
                      <a:pt x="953" y="0"/>
                    </a:moveTo>
                    <a:lnTo>
                      <a:pt x="953" y="0"/>
                    </a:lnTo>
                    <a:cubicBezTo>
                      <a:pt x="0" y="2572"/>
                      <a:pt x="1310" y="5453"/>
                      <a:pt x="3905" y="6406"/>
                    </a:cubicBezTo>
                    <a:cubicBezTo>
                      <a:pt x="4476" y="6620"/>
                      <a:pt x="5062" y="6721"/>
                      <a:pt x="5638" y="6721"/>
                    </a:cubicBezTo>
                    <a:cubicBezTo>
                      <a:pt x="7657" y="6721"/>
                      <a:pt x="9558" y="5475"/>
                      <a:pt x="10299" y="3465"/>
                    </a:cubicBez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F9C5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>
                <a:off x="3787950" y="3584525"/>
                <a:ext cx="4260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40" extrusionOk="0">
                    <a:moveTo>
                      <a:pt x="1319" y="0"/>
                    </a:moveTo>
                    <a:cubicBezTo>
                      <a:pt x="1289" y="0"/>
                      <a:pt x="1258" y="4"/>
                      <a:pt x="1227" y="11"/>
                    </a:cubicBezTo>
                    <a:lnTo>
                      <a:pt x="299" y="261"/>
                    </a:lnTo>
                    <a:cubicBezTo>
                      <a:pt x="108" y="321"/>
                      <a:pt x="1" y="511"/>
                      <a:pt x="60" y="690"/>
                    </a:cubicBezTo>
                    <a:cubicBezTo>
                      <a:pt x="100" y="840"/>
                      <a:pt x="241" y="939"/>
                      <a:pt x="405" y="939"/>
                    </a:cubicBezTo>
                    <a:cubicBezTo>
                      <a:pt x="436" y="939"/>
                      <a:pt x="468" y="936"/>
                      <a:pt x="501" y="928"/>
                    </a:cubicBezTo>
                    <a:lnTo>
                      <a:pt x="1418" y="678"/>
                    </a:lnTo>
                    <a:cubicBezTo>
                      <a:pt x="1596" y="630"/>
                      <a:pt x="1704" y="440"/>
                      <a:pt x="1656" y="249"/>
                    </a:cubicBezTo>
                    <a:cubicBezTo>
                      <a:pt x="1616" y="100"/>
                      <a:pt x="1475" y="0"/>
                      <a:pt x="1319" y="0"/>
                    </a:cubicBezTo>
                    <a:close/>
                  </a:path>
                </a:pathLst>
              </a:custGeom>
              <a:solidFill>
                <a:srgbClr val="113C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" name="Google Shape;679;p41"/>
            <p:cNvSpPr/>
            <p:nvPr/>
          </p:nvSpPr>
          <p:spPr>
            <a:xfrm>
              <a:off x="3704610" y="3245271"/>
              <a:ext cx="444632" cy="527366"/>
            </a:xfrm>
            <a:custGeom>
              <a:avLst/>
              <a:gdLst/>
              <a:ahLst/>
              <a:cxnLst/>
              <a:rect l="l" t="t" r="r" b="b"/>
              <a:pathLst>
                <a:path w="17837" h="21156" extrusionOk="0">
                  <a:moveTo>
                    <a:pt x="9556" y="1"/>
                  </a:moveTo>
                  <a:cubicBezTo>
                    <a:pt x="5334" y="1"/>
                    <a:pt x="1539" y="4334"/>
                    <a:pt x="918" y="10040"/>
                  </a:cubicBezTo>
                  <a:cubicBezTo>
                    <a:pt x="1" y="18505"/>
                    <a:pt x="4823" y="20767"/>
                    <a:pt x="7942" y="21113"/>
                  </a:cubicBezTo>
                  <a:cubicBezTo>
                    <a:pt x="8205" y="21141"/>
                    <a:pt x="8477" y="21155"/>
                    <a:pt x="8754" y="21155"/>
                  </a:cubicBezTo>
                  <a:cubicBezTo>
                    <a:pt x="12132" y="21155"/>
                    <a:pt x="16400" y="18965"/>
                    <a:pt x="17182" y="11802"/>
                  </a:cubicBezTo>
                  <a:cubicBezTo>
                    <a:pt x="17836" y="5789"/>
                    <a:pt x="14729" y="527"/>
                    <a:pt x="10240" y="39"/>
                  </a:cubicBezTo>
                  <a:cubicBezTo>
                    <a:pt x="10011" y="13"/>
                    <a:pt x="9783" y="1"/>
                    <a:pt x="9556" y="1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3782683" y="3414105"/>
              <a:ext cx="282852" cy="304315"/>
            </a:xfrm>
            <a:custGeom>
              <a:avLst/>
              <a:gdLst/>
              <a:ahLst/>
              <a:cxnLst/>
              <a:rect l="l" t="t" r="r" b="b"/>
              <a:pathLst>
                <a:path w="11347" h="12208" extrusionOk="0">
                  <a:moveTo>
                    <a:pt x="5699" y="0"/>
                  </a:moveTo>
                  <a:cubicBezTo>
                    <a:pt x="2935" y="0"/>
                    <a:pt x="157" y="1928"/>
                    <a:pt x="12" y="5958"/>
                  </a:cubicBezTo>
                  <a:cubicBezTo>
                    <a:pt x="0" y="6327"/>
                    <a:pt x="0" y="6684"/>
                    <a:pt x="48" y="7029"/>
                  </a:cubicBezTo>
                  <a:cubicBezTo>
                    <a:pt x="214" y="8541"/>
                    <a:pt x="834" y="9756"/>
                    <a:pt x="1727" y="10613"/>
                  </a:cubicBezTo>
                  <a:cubicBezTo>
                    <a:pt x="2536" y="11399"/>
                    <a:pt x="3536" y="11887"/>
                    <a:pt x="4584" y="12101"/>
                  </a:cubicBezTo>
                  <a:cubicBezTo>
                    <a:pt x="4930" y="12174"/>
                    <a:pt x="5279" y="12208"/>
                    <a:pt x="5627" y="12208"/>
                  </a:cubicBezTo>
                  <a:cubicBezTo>
                    <a:pt x="6082" y="12208"/>
                    <a:pt x="6538" y="12150"/>
                    <a:pt x="6989" y="12042"/>
                  </a:cubicBezTo>
                  <a:cubicBezTo>
                    <a:pt x="9049" y="11518"/>
                    <a:pt x="10871" y="9756"/>
                    <a:pt x="11228" y="6517"/>
                  </a:cubicBezTo>
                  <a:cubicBezTo>
                    <a:pt x="11347" y="5255"/>
                    <a:pt x="11168" y="4172"/>
                    <a:pt x="10811" y="3243"/>
                  </a:cubicBezTo>
                  <a:cubicBezTo>
                    <a:pt x="10382" y="2219"/>
                    <a:pt x="9668" y="1433"/>
                    <a:pt x="8811" y="897"/>
                  </a:cubicBezTo>
                  <a:cubicBezTo>
                    <a:pt x="8466" y="683"/>
                    <a:pt x="8132" y="505"/>
                    <a:pt x="7763" y="374"/>
                  </a:cubicBezTo>
                  <a:cubicBezTo>
                    <a:pt x="7275" y="195"/>
                    <a:pt x="6775" y="76"/>
                    <a:pt x="6275" y="28"/>
                  </a:cubicBezTo>
                  <a:cubicBezTo>
                    <a:pt x="6084" y="10"/>
                    <a:pt x="5891" y="0"/>
                    <a:pt x="5699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3782384" y="3414155"/>
              <a:ext cx="219337" cy="264506"/>
            </a:xfrm>
            <a:custGeom>
              <a:avLst/>
              <a:gdLst/>
              <a:ahLst/>
              <a:cxnLst/>
              <a:rect l="l" t="t" r="r" b="b"/>
              <a:pathLst>
                <a:path w="8799" h="10611" extrusionOk="0">
                  <a:moveTo>
                    <a:pt x="5710" y="1"/>
                  </a:moveTo>
                  <a:cubicBezTo>
                    <a:pt x="2949" y="1"/>
                    <a:pt x="157" y="1927"/>
                    <a:pt x="12" y="5956"/>
                  </a:cubicBezTo>
                  <a:cubicBezTo>
                    <a:pt x="0" y="6325"/>
                    <a:pt x="0" y="6682"/>
                    <a:pt x="48" y="7027"/>
                  </a:cubicBezTo>
                  <a:cubicBezTo>
                    <a:pt x="215" y="8539"/>
                    <a:pt x="834" y="9754"/>
                    <a:pt x="1727" y="10611"/>
                  </a:cubicBezTo>
                  <a:cubicBezTo>
                    <a:pt x="1584" y="10111"/>
                    <a:pt x="1489" y="9575"/>
                    <a:pt x="1441" y="9051"/>
                  </a:cubicBezTo>
                  <a:cubicBezTo>
                    <a:pt x="1358" y="7992"/>
                    <a:pt x="1441" y="6908"/>
                    <a:pt x="1762" y="5896"/>
                  </a:cubicBezTo>
                  <a:cubicBezTo>
                    <a:pt x="2334" y="3991"/>
                    <a:pt x="3786" y="2372"/>
                    <a:pt x="5596" y="1538"/>
                  </a:cubicBezTo>
                  <a:cubicBezTo>
                    <a:pt x="6505" y="1116"/>
                    <a:pt x="7493" y="901"/>
                    <a:pt x="8497" y="901"/>
                  </a:cubicBezTo>
                  <a:cubicBezTo>
                    <a:pt x="8597" y="901"/>
                    <a:pt x="8698" y="903"/>
                    <a:pt x="8799" y="907"/>
                  </a:cubicBezTo>
                  <a:cubicBezTo>
                    <a:pt x="8466" y="705"/>
                    <a:pt x="8108" y="538"/>
                    <a:pt x="7751" y="372"/>
                  </a:cubicBezTo>
                  <a:cubicBezTo>
                    <a:pt x="7275" y="193"/>
                    <a:pt x="6775" y="74"/>
                    <a:pt x="6263" y="26"/>
                  </a:cubicBezTo>
                  <a:cubicBezTo>
                    <a:pt x="6079" y="9"/>
                    <a:pt x="5895" y="1"/>
                    <a:pt x="571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rot="-4008085" flipH="1">
            <a:off x="7124610" y="-274892"/>
            <a:ext cx="3156451" cy="2928353"/>
            <a:chOff x="3607275" y="1700625"/>
            <a:chExt cx="1808300" cy="1677625"/>
          </a:xfrm>
        </p:grpSpPr>
        <p:sp>
          <p:nvSpPr>
            <p:cNvPr id="683" name="Google Shape;683;p41"/>
            <p:cNvSpPr/>
            <p:nvPr/>
          </p:nvSpPr>
          <p:spPr>
            <a:xfrm>
              <a:off x="3616500" y="2126575"/>
              <a:ext cx="1448125" cy="973075"/>
            </a:xfrm>
            <a:custGeom>
              <a:avLst/>
              <a:gdLst/>
              <a:ahLst/>
              <a:cxnLst/>
              <a:rect l="l" t="t" r="r" b="b"/>
              <a:pathLst>
                <a:path w="57925" h="38923" extrusionOk="0">
                  <a:moveTo>
                    <a:pt x="57449" y="1"/>
                  </a:moveTo>
                  <a:lnTo>
                    <a:pt x="1" y="36493"/>
                  </a:lnTo>
                  <a:lnTo>
                    <a:pt x="1584" y="38922"/>
                  </a:lnTo>
                  <a:lnTo>
                    <a:pt x="57925" y="715"/>
                  </a:lnTo>
                  <a:lnTo>
                    <a:pt x="57449" y="1"/>
                  </a:lnTo>
                  <a:close/>
                </a:path>
              </a:pathLst>
            </a:custGeom>
            <a:solidFill>
              <a:srgbClr val="11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3607275" y="2112600"/>
              <a:ext cx="1448125" cy="972750"/>
            </a:xfrm>
            <a:custGeom>
              <a:avLst/>
              <a:gdLst/>
              <a:ahLst/>
              <a:cxnLst/>
              <a:rect l="l" t="t" r="r" b="b"/>
              <a:pathLst>
                <a:path w="57925" h="38910" extrusionOk="0">
                  <a:moveTo>
                    <a:pt x="57449" y="0"/>
                  </a:moveTo>
                  <a:lnTo>
                    <a:pt x="1" y="36493"/>
                  </a:lnTo>
                  <a:lnTo>
                    <a:pt x="1596" y="38910"/>
                  </a:lnTo>
                  <a:lnTo>
                    <a:pt x="57925" y="715"/>
                  </a:lnTo>
                  <a:lnTo>
                    <a:pt x="574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4821425" y="1700625"/>
              <a:ext cx="137850" cy="242625"/>
            </a:xfrm>
            <a:custGeom>
              <a:avLst/>
              <a:gdLst/>
              <a:ahLst/>
              <a:cxnLst/>
              <a:rect l="l" t="t" r="r" b="b"/>
              <a:pathLst>
                <a:path w="5514" h="9705" extrusionOk="0">
                  <a:moveTo>
                    <a:pt x="0" y="1"/>
                  </a:moveTo>
                  <a:lnTo>
                    <a:pt x="1929" y="9705"/>
                  </a:lnTo>
                  <a:lnTo>
                    <a:pt x="4406" y="7800"/>
                  </a:lnTo>
                  <a:lnTo>
                    <a:pt x="5513" y="1477"/>
                  </a:lnTo>
                  <a:lnTo>
                    <a:pt x="2656" y="42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4844350" y="1877425"/>
              <a:ext cx="571225" cy="551425"/>
            </a:xfrm>
            <a:custGeom>
              <a:avLst/>
              <a:gdLst/>
              <a:ahLst/>
              <a:cxnLst/>
              <a:rect l="l" t="t" r="r" b="b"/>
              <a:pathLst>
                <a:path w="22849" h="22057" extrusionOk="0">
                  <a:moveTo>
                    <a:pt x="3746" y="1"/>
                  </a:moveTo>
                  <a:cubicBezTo>
                    <a:pt x="3080" y="1"/>
                    <a:pt x="2473" y="385"/>
                    <a:pt x="2203" y="978"/>
                  </a:cubicBezTo>
                  <a:cubicBezTo>
                    <a:pt x="2179" y="966"/>
                    <a:pt x="2131" y="966"/>
                    <a:pt x="2096" y="954"/>
                  </a:cubicBezTo>
                  <a:cubicBezTo>
                    <a:pt x="1994" y="935"/>
                    <a:pt x="1892" y="926"/>
                    <a:pt x="1792" y="926"/>
                  </a:cubicBezTo>
                  <a:cubicBezTo>
                    <a:pt x="992" y="926"/>
                    <a:pt x="279" y="1498"/>
                    <a:pt x="131" y="2323"/>
                  </a:cubicBezTo>
                  <a:cubicBezTo>
                    <a:pt x="0" y="3121"/>
                    <a:pt x="417" y="3883"/>
                    <a:pt x="1108" y="4192"/>
                  </a:cubicBezTo>
                  <a:cubicBezTo>
                    <a:pt x="643" y="4502"/>
                    <a:pt x="298" y="4978"/>
                    <a:pt x="179" y="5573"/>
                  </a:cubicBezTo>
                  <a:cubicBezTo>
                    <a:pt x="0" y="6526"/>
                    <a:pt x="512" y="7466"/>
                    <a:pt x="1358" y="7859"/>
                  </a:cubicBezTo>
                  <a:cubicBezTo>
                    <a:pt x="1000" y="8109"/>
                    <a:pt x="750" y="8478"/>
                    <a:pt x="655" y="8943"/>
                  </a:cubicBezTo>
                  <a:cubicBezTo>
                    <a:pt x="512" y="9776"/>
                    <a:pt x="988" y="10562"/>
                    <a:pt x="1762" y="10836"/>
                  </a:cubicBezTo>
                  <a:cubicBezTo>
                    <a:pt x="1477" y="11074"/>
                    <a:pt x="1262" y="11407"/>
                    <a:pt x="1191" y="11812"/>
                  </a:cubicBezTo>
                  <a:cubicBezTo>
                    <a:pt x="1048" y="12598"/>
                    <a:pt x="1489" y="13372"/>
                    <a:pt x="2203" y="13670"/>
                  </a:cubicBezTo>
                  <a:cubicBezTo>
                    <a:pt x="2096" y="13848"/>
                    <a:pt x="2024" y="14063"/>
                    <a:pt x="2000" y="14289"/>
                  </a:cubicBezTo>
                  <a:cubicBezTo>
                    <a:pt x="1798" y="15384"/>
                    <a:pt x="2536" y="16432"/>
                    <a:pt x="3620" y="16622"/>
                  </a:cubicBezTo>
                  <a:cubicBezTo>
                    <a:pt x="3740" y="16637"/>
                    <a:pt x="3861" y="16652"/>
                    <a:pt x="3984" y="16652"/>
                  </a:cubicBezTo>
                  <a:cubicBezTo>
                    <a:pt x="4056" y="16652"/>
                    <a:pt x="4129" y="16647"/>
                    <a:pt x="4203" y="16634"/>
                  </a:cubicBezTo>
                  <a:cubicBezTo>
                    <a:pt x="4215" y="17932"/>
                    <a:pt x="5191" y="19027"/>
                    <a:pt x="6501" y="19182"/>
                  </a:cubicBezTo>
                  <a:cubicBezTo>
                    <a:pt x="6606" y="19195"/>
                    <a:pt x="6711" y="19201"/>
                    <a:pt x="6815" y="19201"/>
                  </a:cubicBezTo>
                  <a:cubicBezTo>
                    <a:pt x="7287" y="19201"/>
                    <a:pt x="7742" y="19071"/>
                    <a:pt x="8132" y="18837"/>
                  </a:cubicBezTo>
                  <a:lnTo>
                    <a:pt x="8132" y="18837"/>
                  </a:lnTo>
                  <a:cubicBezTo>
                    <a:pt x="8037" y="19908"/>
                    <a:pt x="8823" y="20873"/>
                    <a:pt x="9894" y="20992"/>
                  </a:cubicBezTo>
                  <a:cubicBezTo>
                    <a:pt x="9979" y="21002"/>
                    <a:pt x="10062" y="21007"/>
                    <a:pt x="10144" y="21007"/>
                  </a:cubicBezTo>
                  <a:cubicBezTo>
                    <a:pt x="10724" y="21007"/>
                    <a:pt x="11244" y="20757"/>
                    <a:pt x="11609" y="20361"/>
                  </a:cubicBezTo>
                  <a:cubicBezTo>
                    <a:pt x="11942" y="21254"/>
                    <a:pt x="12752" y="21933"/>
                    <a:pt x="13752" y="22040"/>
                  </a:cubicBezTo>
                  <a:cubicBezTo>
                    <a:pt x="13853" y="22051"/>
                    <a:pt x="13952" y="22056"/>
                    <a:pt x="14051" y="22056"/>
                  </a:cubicBezTo>
                  <a:cubicBezTo>
                    <a:pt x="14899" y="22056"/>
                    <a:pt x="15665" y="21653"/>
                    <a:pt x="16145" y="20992"/>
                  </a:cubicBezTo>
                  <a:cubicBezTo>
                    <a:pt x="16478" y="21230"/>
                    <a:pt x="16883" y="21397"/>
                    <a:pt x="17312" y="21492"/>
                  </a:cubicBezTo>
                  <a:cubicBezTo>
                    <a:pt x="17480" y="21522"/>
                    <a:pt x="17648" y="21536"/>
                    <a:pt x="17814" y="21536"/>
                  </a:cubicBezTo>
                  <a:cubicBezTo>
                    <a:pt x="19181" y="21536"/>
                    <a:pt x="20401" y="20561"/>
                    <a:pt x="20646" y="19170"/>
                  </a:cubicBezTo>
                  <a:cubicBezTo>
                    <a:pt x="20705" y="18837"/>
                    <a:pt x="20705" y="18527"/>
                    <a:pt x="20658" y="18218"/>
                  </a:cubicBezTo>
                  <a:cubicBezTo>
                    <a:pt x="21622" y="17980"/>
                    <a:pt x="22396" y="17182"/>
                    <a:pt x="22598" y="16146"/>
                  </a:cubicBezTo>
                  <a:cubicBezTo>
                    <a:pt x="22848" y="14729"/>
                    <a:pt x="21908" y="13360"/>
                    <a:pt x="20491" y="13110"/>
                  </a:cubicBezTo>
                  <a:cubicBezTo>
                    <a:pt x="20334" y="13079"/>
                    <a:pt x="20178" y="13064"/>
                    <a:pt x="20024" y="13064"/>
                  </a:cubicBezTo>
                  <a:cubicBezTo>
                    <a:pt x="19708" y="13064"/>
                    <a:pt x="19402" y="13125"/>
                    <a:pt x="19122" y="13229"/>
                  </a:cubicBezTo>
                  <a:cubicBezTo>
                    <a:pt x="18931" y="12062"/>
                    <a:pt x="18026" y="11086"/>
                    <a:pt x="16800" y="10860"/>
                  </a:cubicBezTo>
                  <a:cubicBezTo>
                    <a:pt x="16629" y="10829"/>
                    <a:pt x="16459" y="10814"/>
                    <a:pt x="16292" y="10814"/>
                  </a:cubicBezTo>
                  <a:cubicBezTo>
                    <a:pt x="15559" y="10814"/>
                    <a:pt x="14871" y="11099"/>
                    <a:pt x="14347" y="11574"/>
                  </a:cubicBezTo>
                  <a:cubicBezTo>
                    <a:pt x="13966" y="11026"/>
                    <a:pt x="13383" y="10622"/>
                    <a:pt x="12668" y="10491"/>
                  </a:cubicBezTo>
                  <a:cubicBezTo>
                    <a:pt x="12515" y="10463"/>
                    <a:pt x="12362" y="10450"/>
                    <a:pt x="12211" y="10450"/>
                  </a:cubicBezTo>
                  <a:cubicBezTo>
                    <a:pt x="11647" y="10450"/>
                    <a:pt x="11110" y="10636"/>
                    <a:pt x="10668" y="10955"/>
                  </a:cubicBezTo>
                  <a:cubicBezTo>
                    <a:pt x="10668" y="10002"/>
                    <a:pt x="9990" y="9169"/>
                    <a:pt x="9025" y="8990"/>
                  </a:cubicBezTo>
                  <a:cubicBezTo>
                    <a:pt x="8896" y="8963"/>
                    <a:pt x="8769" y="8950"/>
                    <a:pt x="8643" y="8950"/>
                  </a:cubicBezTo>
                  <a:cubicBezTo>
                    <a:pt x="8386" y="8950"/>
                    <a:pt x="8138" y="9006"/>
                    <a:pt x="7906" y="9110"/>
                  </a:cubicBezTo>
                  <a:cubicBezTo>
                    <a:pt x="8073" y="7776"/>
                    <a:pt x="7251" y="6550"/>
                    <a:pt x="5989" y="6157"/>
                  </a:cubicBezTo>
                  <a:cubicBezTo>
                    <a:pt x="6072" y="5978"/>
                    <a:pt x="6144" y="5776"/>
                    <a:pt x="6191" y="5561"/>
                  </a:cubicBezTo>
                  <a:cubicBezTo>
                    <a:pt x="6382" y="4466"/>
                    <a:pt x="5703" y="3406"/>
                    <a:pt x="4620" y="3133"/>
                  </a:cubicBezTo>
                  <a:cubicBezTo>
                    <a:pt x="5013" y="2894"/>
                    <a:pt x="5310" y="2478"/>
                    <a:pt x="5406" y="1990"/>
                  </a:cubicBezTo>
                  <a:cubicBezTo>
                    <a:pt x="5572" y="1073"/>
                    <a:pt x="4953" y="192"/>
                    <a:pt x="4036" y="25"/>
                  </a:cubicBezTo>
                  <a:cubicBezTo>
                    <a:pt x="3939" y="9"/>
                    <a:pt x="3842" y="1"/>
                    <a:pt x="3746" y="1"/>
                  </a:cubicBezTo>
                  <a:close/>
                </a:path>
              </a:pathLst>
            </a:custGeom>
            <a:solidFill>
              <a:srgbClr val="F4D8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144675" y="2309950"/>
              <a:ext cx="109275" cy="65200"/>
            </a:xfrm>
            <a:custGeom>
              <a:avLst/>
              <a:gdLst/>
              <a:ahLst/>
              <a:cxnLst/>
              <a:rect l="l" t="t" r="r" b="b"/>
              <a:pathLst>
                <a:path w="4371" h="2608" extrusionOk="0">
                  <a:moveTo>
                    <a:pt x="48" y="0"/>
                  </a:moveTo>
                  <a:cubicBezTo>
                    <a:pt x="13" y="143"/>
                    <a:pt x="1" y="274"/>
                    <a:pt x="1" y="417"/>
                  </a:cubicBezTo>
                  <a:cubicBezTo>
                    <a:pt x="1" y="1631"/>
                    <a:pt x="977" y="2607"/>
                    <a:pt x="2191" y="2607"/>
                  </a:cubicBezTo>
                  <a:cubicBezTo>
                    <a:pt x="3394" y="2607"/>
                    <a:pt x="4370" y="1631"/>
                    <a:pt x="4370" y="417"/>
                  </a:cubicBezTo>
                  <a:cubicBezTo>
                    <a:pt x="4370" y="286"/>
                    <a:pt x="4358" y="143"/>
                    <a:pt x="4335" y="0"/>
                  </a:cubicBezTo>
                  <a:cubicBezTo>
                    <a:pt x="4132" y="1012"/>
                    <a:pt x="3263" y="1774"/>
                    <a:pt x="2191" y="1774"/>
                  </a:cubicBezTo>
                  <a:cubicBezTo>
                    <a:pt x="1120" y="1774"/>
                    <a:pt x="239" y="1012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4916975" y="2084325"/>
              <a:ext cx="60150" cy="58550"/>
            </a:xfrm>
            <a:custGeom>
              <a:avLst/>
              <a:gdLst/>
              <a:ahLst/>
              <a:cxnLst/>
              <a:rect l="l" t="t" r="r" b="b"/>
              <a:pathLst>
                <a:path w="2406" h="2342" extrusionOk="0">
                  <a:moveTo>
                    <a:pt x="774" y="0"/>
                  </a:moveTo>
                  <a:cubicBezTo>
                    <a:pt x="703" y="36"/>
                    <a:pt x="643" y="83"/>
                    <a:pt x="584" y="131"/>
                  </a:cubicBezTo>
                  <a:cubicBezTo>
                    <a:pt x="60" y="595"/>
                    <a:pt x="0" y="1393"/>
                    <a:pt x="465" y="1917"/>
                  </a:cubicBezTo>
                  <a:cubicBezTo>
                    <a:pt x="712" y="2197"/>
                    <a:pt x="1065" y="2341"/>
                    <a:pt x="1421" y="2341"/>
                  </a:cubicBezTo>
                  <a:cubicBezTo>
                    <a:pt x="1716" y="2341"/>
                    <a:pt x="2013" y="2241"/>
                    <a:pt x="2251" y="2036"/>
                  </a:cubicBezTo>
                  <a:cubicBezTo>
                    <a:pt x="2310" y="1977"/>
                    <a:pt x="2370" y="1917"/>
                    <a:pt x="2405" y="1857"/>
                  </a:cubicBezTo>
                  <a:lnTo>
                    <a:pt x="2405" y="1857"/>
                  </a:lnTo>
                  <a:cubicBezTo>
                    <a:pt x="2213" y="1976"/>
                    <a:pt x="1997" y="2034"/>
                    <a:pt x="1779" y="2034"/>
                  </a:cubicBezTo>
                  <a:cubicBezTo>
                    <a:pt x="1430" y="2034"/>
                    <a:pt x="1079" y="1886"/>
                    <a:pt x="822" y="1607"/>
                  </a:cubicBezTo>
                  <a:cubicBezTo>
                    <a:pt x="417" y="1143"/>
                    <a:pt x="405" y="453"/>
                    <a:pt x="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4940775" y="2131050"/>
              <a:ext cx="85450" cy="90950"/>
            </a:xfrm>
            <a:custGeom>
              <a:avLst/>
              <a:gdLst/>
              <a:ahLst/>
              <a:cxnLst/>
              <a:rect l="l" t="t" r="r" b="b"/>
              <a:pathLst>
                <a:path w="3418" h="3638" extrusionOk="0">
                  <a:moveTo>
                    <a:pt x="1453" y="0"/>
                  </a:moveTo>
                  <a:lnTo>
                    <a:pt x="1453" y="0"/>
                  </a:lnTo>
                  <a:cubicBezTo>
                    <a:pt x="1346" y="48"/>
                    <a:pt x="1251" y="96"/>
                    <a:pt x="1144" y="167"/>
                  </a:cubicBezTo>
                  <a:cubicBezTo>
                    <a:pt x="263" y="715"/>
                    <a:pt x="1" y="1882"/>
                    <a:pt x="549" y="2751"/>
                  </a:cubicBezTo>
                  <a:cubicBezTo>
                    <a:pt x="903" y="3321"/>
                    <a:pt x="1517" y="3637"/>
                    <a:pt x="2145" y="3637"/>
                  </a:cubicBezTo>
                  <a:cubicBezTo>
                    <a:pt x="2487" y="3637"/>
                    <a:pt x="2833" y="3543"/>
                    <a:pt x="3144" y="3346"/>
                  </a:cubicBezTo>
                  <a:cubicBezTo>
                    <a:pt x="3239" y="3286"/>
                    <a:pt x="3335" y="3215"/>
                    <a:pt x="3418" y="3132"/>
                  </a:cubicBezTo>
                  <a:lnTo>
                    <a:pt x="3418" y="3132"/>
                  </a:lnTo>
                  <a:cubicBezTo>
                    <a:pt x="3199" y="3213"/>
                    <a:pt x="2972" y="3252"/>
                    <a:pt x="2748" y="3252"/>
                  </a:cubicBezTo>
                  <a:cubicBezTo>
                    <a:pt x="2117" y="3252"/>
                    <a:pt x="1504" y="2941"/>
                    <a:pt x="1144" y="2370"/>
                  </a:cubicBezTo>
                  <a:cubicBezTo>
                    <a:pt x="656" y="1596"/>
                    <a:pt x="810" y="596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3851950" y="2228075"/>
              <a:ext cx="1316275" cy="1150175"/>
            </a:xfrm>
            <a:custGeom>
              <a:avLst/>
              <a:gdLst/>
              <a:ahLst/>
              <a:cxnLst/>
              <a:rect l="l" t="t" r="r" b="b"/>
              <a:pathLst>
                <a:path w="52651" h="46007" extrusionOk="0">
                  <a:moveTo>
                    <a:pt x="52079" y="1"/>
                  </a:moveTo>
                  <a:lnTo>
                    <a:pt x="1" y="43816"/>
                  </a:lnTo>
                  <a:lnTo>
                    <a:pt x="1894" y="46006"/>
                  </a:lnTo>
                  <a:lnTo>
                    <a:pt x="52650" y="644"/>
                  </a:lnTo>
                  <a:lnTo>
                    <a:pt x="52079" y="1"/>
                  </a:lnTo>
                  <a:close/>
                </a:path>
              </a:pathLst>
            </a:custGeom>
            <a:solidFill>
              <a:srgbClr val="11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3840950" y="2215275"/>
              <a:ext cx="1315950" cy="1150475"/>
            </a:xfrm>
            <a:custGeom>
              <a:avLst/>
              <a:gdLst/>
              <a:ahLst/>
              <a:cxnLst/>
              <a:rect l="l" t="t" r="r" b="b"/>
              <a:pathLst>
                <a:path w="52638" h="46019" extrusionOk="0">
                  <a:moveTo>
                    <a:pt x="52090" y="1"/>
                  </a:moveTo>
                  <a:lnTo>
                    <a:pt x="0" y="43828"/>
                  </a:lnTo>
                  <a:lnTo>
                    <a:pt x="1905" y="46018"/>
                  </a:lnTo>
                  <a:lnTo>
                    <a:pt x="52638" y="656"/>
                  </a:lnTo>
                  <a:lnTo>
                    <a:pt x="520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47BC1C2-FF3E-4459-90B2-01869892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87" y="1767785"/>
            <a:ext cx="5973631" cy="31152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3" name="Google Shape;793;p45"/>
          <p:cNvCxnSpPr/>
          <p:nvPr/>
        </p:nvCxnSpPr>
        <p:spPr>
          <a:xfrm rot="10800000">
            <a:off x="4572925" y="3033925"/>
            <a:ext cx="1369800" cy="811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6" name="Google Shape;796;p45"/>
          <p:cNvCxnSpPr/>
          <p:nvPr/>
        </p:nvCxnSpPr>
        <p:spPr>
          <a:xfrm>
            <a:off x="3190375" y="1741025"/>
            <a:ext cx="1369800" cy="645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97" name="Google Shape;797;p45"/>
          <p:cNvSpPr txBox="1">
            <a:spLocks noGrp="1"/>
          </p:cNvSpPr>
          <p:nvPr>
            <p:ph type="title"/>
          </p:nvPr>
        </p:nvSpPr>
        <p:spPr>
          <a:xfrm>
            <a:off x="713225" y="438912"/>
            <a:ext cx="755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FRONTEND</a:t>
            </a:r>
            <a:endParaRPr dirty="0"/>
          </a:p>
        </p:txBody>
      </p:sp>
      <p:sp>
        <p:nvSpPr>
          <p:cNvPr id="798" name="Google Shape;798;p45"/>
          <p:cNvSpPr txBox="1">
            <a:spLocks noGrp="1"/>
          </p:cNvSpPr>
          <p:nvPr>
            <p:ph type="subTitle" idx="1"/>
          </p:nvPr>
        </p:nvSpPr>
        <p:spPr>
          <a:xfrm>
            <a:off x="766725" y="1465225"/>
            <a:ext cx="2255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ID" dirty="0"/>
              <a:t>ReactJS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01" name="Google Shape;801;p45"/>
          <p:cNvSpPr txBox="1">
            <a:spLocks noGrp="1"/>
          </p:cNvSpPr>
          <p:nvPr>
            <p:ph type="subTitle" idx="4"/>
          </p:nvPr>
        </p:nvSpPr>
        <p:spPr>
          <a:xfrm>
            <a:off x="6120400" y="3033927"/>
            <a:ext cx="22536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b="0" dirty="0"/>
              <a:t>React Bootstrap </a:t>
            </a:r>
            <a:endParaRPr dirty="0"/>
          </a:p>
        </p:txBody>
      </p:sp>
      <p:sp>
        <p:nvSpPr>
          <p:cNvPr id="802" name="Google Shape;802;p45"/>
          <p:cNvSpPr txBox="1">
            <a:spLocks noGrp="1"/>
          </p:cNvSpPr>
          <p:nvPr>
            <p:ph type="subTitle" idx="5"/>
          </p:nvPr>
        </p:nvSpPr>
        <p:spPr>
          <a:xfrm>
            <a:off x="766725" y="1857374"/>
            <a:ext cx="2255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dirty="0"/>
              <a:t> library </a:t>
            </a:r>
            <a:r>
              <a:rPr lang="en-ID" b="1" dirty="0">
                <a:hlinkClick r:id="rId3"/>
              </a:rPr>
              <a:t>JavaScript</a:t>
            </a:r>
            <a:r>
              <a:rPr lang="en-ID" dirty="0"/>
              <a:t> 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Facebook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 dan web</a:t>
            </a:r>
            <a:endParaRPr dirty="0"/>
          </a:p>
        </p:txBody>
      </p:sp>
      <p:sp>
        <p:nvSpPr>
          <p:cNvPr id="805" name="Google Shape;805;p45"/>
          <p:cNvSpPr txBox="1">
            <a:spLocks noGrp="1"/>
          </p:cNvSpPr>
          <p:nvPr>
            <p:ph type="subTitle" idx="8"/>
          </p:nvPr>
        </p:nvSpPr>
        <p:spPr>
          <a:xfrm>
            <a:off x="6122071" y="3428825"/>
            <a:ext cx="2575362" cy="973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/>
              <a:t> </a:t>
            </a:r>
            <a:r>
              <a:rPr lang="en-ID" b="1" dirty="0"/>
              <a:t>framework CSS Bootstrap yang </a:t>
            </a:r>
            <a:r>
              <a:rPr lang="en-ID" b="1" dirty="0" err="1"/>
              <a:t>dibagun</a:t>
            </a:r>
            <a:r>
              <a:rPr lang="en-ID" b="1" dirty="0"/>
              <a:t> </a:t>
            </a:r>
            <a:r>
              <a:rPr lang="en-ID" b="1" dirty="0" err="1"/>
              <a:t>ulang</a:t>
            </a:r>
            <a:r>
              <a:rPr lang="en-ID" b="1" dirty="0"/>
              <a:t> </a:t>
            </a:r>
            <a:r>
              <a:rPr lang="en-ID" b="1" dirty="0" err="1"/>
              <a:t>setiap</a:t>
            </a:r>
            <a:r>
              <a:rPr lang="en-ID" b="1" dirty="0"/>
              <a:t> </a:t>
            </a:r>
            <a:r>
              <a:rPr lang="en-ID" b="1" dirty="0" err="1"/>
              <a:t>componentnya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awal</a:t>
            </a:r>
            <a:r>
              <a:rPr lang="en-ID" b="1" dirty="0"/>
              <a:t>, </a:t>
            </a:r>
            <a:r>
              <a:rPr lang="en-ID" b="1" dirty="0" err="1"/>
              <a:t>sehingga</a:t>
            </a:r>
            <a:r>
              <a:rPr lang="en-ID" b="1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memerlukan</a:t>
            </a:r>
            <a:r>
              <a:rPr lang="en-ID" b="1" dirty="0"/>
              <a:t> </a:t>
            </a:r>
            <a:r>
              <a:rPr lang="en-ID" b="1" dirty="0" err="1"/>
              <a:t>lagi</a:t>
            </a:r>
            <a:r>
              <a:rPr lang="en-ID" b="1" dirty="0"/>
              <a:t> jQuery di </a:t>
            </a:r>
            <a:r>
              <a:rPr lang="en-ID" b="1" dirty="0" err="1"/>
              <a:t>dalamnya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806" name="Google Shape;806;p45"/>
          <p:cNvGrpSpPr/>
          <p:nvPr/>
        </p:nvGrpSpPr>
        <p:grpSpPr>
          <a:xfrm>
            <a:off x="3227375" y="1811730"/>
            <a:ext cx="2689444" cy="2205832"/>
            <a:chOff x="3024475" y="1713800"/>
            <a:chExt cx="2205366" cy="1808800"/>
          </a:xfrm>
        </p:grpSpPr>
        <p:sp>
          <p:nvSpPr>
            <p:cNvPr id="807" name="Google Shape;807;p45"/>
            <p:cNvSpPr/>
            <p:nvPr/>
          </p:nvSpPr>
          <p:spPr>
            <a:xfrm>
              <a:off x="3825475" y="3131475"/>
              <a:ext cx="844775" cy="380425"/>
            </a:xfrm>
            <a:custGeom>
              <a:avLst/>
              <a:gdLst/>
              <a:ahLst/>
              <a:cxnLst/>
              <a:rect l="l" t="t" r="r" b="b"/>
              <a:pathLst>
                <a:path w="33791" h="15217" extrusionOk="0">
                  <a:moveTo>
                    <a:pt x="16895" y="0"/>
                  </a:moveTo>
                  <a:cubicBezTo>
                    <a:pt x="7573" y="0"/>
                    <a:pt x="0" y="3405"/>
                    <a:pt x="0" y="7608"/>
                  </a:cubicBezTo>
                  <a:cubicBezTo>
                    <a:pt x="0" y="11811"/>
                    <a:pt x="7573" y="15216"/>
                    <a:pt x="16895" y="15216"/>
                  </a:cubicBezTo>
                  <a:cubicBezTo>
                    <a:pt x="26230" y="15216"/>
                    <a:pt x="33790" y="11811"/>
                    <a:pt x="33790" y="7608"/>
                  </a:cubicBezTo>
                  <a:cubicBezTo>
                    <a:pt x="33790" y="3405"/>
                    <a:pt x="26230" y="0"/>
                    <a:pt x="16895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3815350" y="3121350"/>
              <a:ext cx="865300" cy="401250"/>
            </a:xfrm>
            <a:custGeom>
              <a:avLst/>
              <a:gdLst/>
              <a:ahLst/>
              <a:cxnLst/>
              <a:rect l="l" t="t" r="r" b="b"/>
              <a:pathLst>
                <a:path w="34612" h="16050" extrusionOk="0">
                  <a:moveTo>
                    <a:pt x="17300" y="846"/>
                  </a:moveTo>
                  <a:cubicBezTo>
                    <a:pt x="21765" y="846"/>
                    <a:pt x="25956" y="1620"/>
                    <a:pt x="29075" y="3025"/>
                  </a:cubicBezTo>
                  <a:cubicBezTo>
                    <a:pt x="32111" y="4394"/>
                    <a:pt x="33778" y="6168"/>
                    <a:pt x="33778" y="8013"/>
                  </a:cubicBezTo>
                  <a:cubicBezTo>
                    <a:pt x="33778" y="9859"/>
                    <a:pt x="32111" y="11633"/>
                    <a:pt x="29075" y="13002"/>
                  </a:cubicBezTo>
                  <a:cubicBezTo>
                    <a:pt x="25932" y="14419"/>
                    <a:pt x="21753" y="15193"/>
                    <a:pt x="17300" y="15193"/>
                  </a:cubicBezTo>
                  <a:cubicBezTo>
                    <a:pt x="12859" y="15193"/>
                    <a:pt x="8668" y="14419"/>
                    <a:pt x="5537" y="13002"/>
                  </a:cubicBezTo>
                  <a:cubicBezTo>
                    <a:pt x="2501" y="11633"/>
                    <a:pt x="834" y="9871"/>
                    <a:pt x="834" y="8013"/>
                  </a:cubicBezTo>
                  <a:cubicBezTo>
                    <a:pt x="834" y="6168"/>
                    <a:pt x="2501" y="4394"/>
                    <a:pt x="5537" y="3025"/>
                  </a:cubicBezTo>
                  <a:cubicBezTo>
                    <a:pt x="8668" y="1620"/>
                    <a:pt x="12859" y="846"/>
                    <a:pt x="17300" y="846"/>
                  </a:cubicBezTo>
                  <a:close/>
                  <a:moveTo>
                    <a:pt x="17300" y="0"/>
                  </a:moveTo>
                  <a:cubicBezTo>
                    <a:pt x="12740" y="0"/>
                    <a:pt x="8430" y="810"/>
                    <a:pt x="5191" y="2263"/>
                  </a:cubicBezTo>
                  <a:cubicBezTo>
                    <a:pt x="1846" y="3775"/>
                    <a:pt x="0" y="5823"/>
                    <a:pt x="0" y="8025"/>
                  </a:cubicBezTo>
                  <a:cubicBezTo>
                    <a:pt x="0" y="10228"/>
                    <a:pt x="1846" y="12288"/>
                    <a:pt x="5191" y="13788"/>
                  </a:cubicBezTo>
                  <a:cubicBezTo>
                    <a:pt x="8430" y="15252"/>
                    <a:pt x="12740" y="16050"/>
                    <a:pt x="17300" y="16050"/>
                  </a:cubicBezTo>
                  <a:cubicBezTo>
                    <a:pt x="21884" y="16050"/>
                    <a:pt x="26194" y="15252"/>
                    <a:pt x="29421" y="13788"/>
                  </a:cubicBezTo>
                  <a:cubicBezTo>
                    <a:pt x="32766" y="12288"/>
                    <a:pt x="34612" y="10228"/>
                    <a:pt x="34612" y="8025"/>
                  </a:cubicBezTo>
                  <a:cubicBezTo>
                    <a:pt x="34612" y="5823"/>
                    <a:pt x="32766" y="3775"/>
                    <a:pt x="29421" y="2263"/>
                  </a:cubicBezTo>
                  <a:cubicBezTo>
                    <a:pt x="26170" y="810"/>
                    <a:pt x="21872" y="0"/>
                    <a:pt x="17300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3875175" y="3054975"/>
              <a:ext cx="745650" cy="335475"/>
            </a:xfrm>
            <a:custGeom>
              <a:avLst/>
              <a:gdLst/>
              <a:ahLst/>
              <a:cxnLst/>
              <a:rect l="l" t="t" r="r" b="b"/>
              <a:pathLst>
                <a:path w="29826" h="13419" extrusionOk="0">
                  <a:moveTo>
                    <a:pt x="14907" y="0"/>
                  </a:moveTo>
                  <a:cubicBezTo>
                    <a:pt x="6680" y="0"/>
                    <a:pt x="0" y="3001"/>
                    <a:pt x="0" y="6703"/>
                  </a:cubicBezTo>
                  <a:cubicBezTo>
                    <a:pt x="0" y="10418"/>
                    <a:pt x="6680" y="13419"/>
                    <a:pt x="14907" y="13419"/>
                  </a:cubicBezTo>
                  <a:cubicBezTo>
                    <a:pt x="23146" y="13419"/>
                    <a:pt x="29826" y="10418"/>
                    <a:pt x="29826" y="6703"/>
                  </a:cubicBezTo>
                  <a:cubicBezTo>
                    <a:pt x="29826" y="3001"/>
                    <a:pt x="23146" y="0"/>
                    <a:pt x="14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3280150" y="2410550"/>
              <a:ext cx="1935400" cy="911150"/>
            </a:xfrm>
            <a:custGeom>
              <a:avLst/>
              <a:gdLst/>
              <a:ahLst/>
              <a:cxnLst/>
              <a:rect l="l" t="t" r="r" b="b"/>
              <a:pathLst>
                <a:path w="77416" h="36446" extrusionOk="0">
                  <a:moveTo>
                    <a:pt x="37" y="0"/>
                  </a:moveTo>
                  <a:cubicBezTo>
                    <a:pt x="13" y="286"/>
                    <a:pt x="1" y="560"/>
                    <a:pt x="1" y="858"/>
                  </a:cubicBezTo>
                  <a:cubicBezTo>
                    <a:pt x="1" y="20527"/>
                    <a:pt x="17324" y="36445"/>
                    <a:pt x="38708" y="36445"/>
                  </a:cubicBezTo>
                  <a:cubicBezTo>
                    <a:pt x="60080" y="36445"/>
                    <a:pt x="77415" y="20503"/>
                    <a:pt x="77415" y="858"/>
                  </a:cubicBezTo>
                  <a:cubicBezTo>
                    <a:pt x="77415" y="584"/>
                    <a:pt x="77403" y="286"/>
                    <a:pt x="773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3269750" y="2399825"/>
              <a:ext cx="1957100" cy="932575"/>
            </a:xfrm>
            <a:custGeom>
              <a:avLst/>
              <a:gdLst/>
              <a:ahLst/>
              <a:cxnLst/>
              <a:rect l="l" t="t" r="r" b="b"/>
              <a:pathLst>
                <a:path w="78284" h="37303" extrusionOk="0">
                  <a:moveTo>
                    <a:pt x="77391" y="858"/>
                  </a:moveTo>
                  <a:cubicBezTo>
                    <a:pt x="77403" y="1001"/>
                    <a:pt x="77403" y="1144"/>
                    <a:pt x="77403" y="1287"/>
                  </a:cubicBezTo>
                  <a:cubicBezTo>
                    <a:pt x="77403" y="10681"/>
                    <a:pt x="73438" y="19503"/>
                    <a:pt x="66211" y="26147"/>
                  </a:cubicBezTo>
                  <a:cubicBezTo>
                    <a:pt x="58984" y="32790"/>
                    <a:pt x="49363" y="36458"/>
                    <a:pt x="39124" y="36458"/>
                  </a:cubicBezTo>
                  <a:cubicBezTo>
                    <a:pt x="28885" y="36458"/>
                    <a:pt x="19276" y="32790"/>
                    <a:pt x="12037" y="26147"/>
                  </a:cubicBezTo>
                  <a:cubicBezTo>
                    <a:pt x="4822" y="19503"/>
                    <a:pt x="846" y="10681"/>
                    <a:pt x="846" y="1287"/>
                  </a:cubicBezTo>
                  <a:cubicBezTo>
                    <a:pt x="846" y="1156"/>
                    <a:pt x="869" y="1013"/>
                    <a:pt x="869" y="858"/>
                  </a:cubicBezTo>
                  <a:close/>
                  <a:moveTo>
                    <a:pt x="48" y="1"/>
                  </a:moveTo>
                  <a:lnTo>
                    <a:pt x="36" y="417"/>
                  </a:lnTo>
                  <a:cubicBezTo>
                    <a:pt x="12" y="513"/>
                    <a:pt x="12" y="608"/>
                    <a:pt x="12" y="715"/>
                  </a:cubicBezTo>
                  <a:cubicBezTo>
                    <a:pt x="0" y="906"/>
                    <a:pt x="0" y="1096"/>
                    <a:pt x="0" y="1287"/>
                  </a:cubicBezTo>
                  <a:cubicBezTo>
                    <a:pt x="0" y="10919"/>
                    <a:pt x="4084" y="19967"/>
                    <a:pt x="11478" y="26766"/>
                  </a:cubicBezTo>
                  <a:cubicBezTo>
                    <a:pt x="18860" y="33576"/>
                    <a:pt x="28682" y="37303"/>
                    <a:pt x="39124" y="37303"/>
                  </a:cubicBezTo>
                  <a:cubicBezTo>
                    <a:pt x="49578" y="37303"/>
                    <a:pt x="59400" y="33552"/>
                    <a:pt x="66806" y="26766"/>
                  </a:cubicBezTo>
                  <a:cubicBezTo>
                    <a:pt x="74200" y="19967"/>
                    <a:pt x="78284" y="10919"/>
                    <a:pt x="78284" y="1287"/>
                  </a:cubicBezTo>
                  <a:cubicBezTo>
                    <a:pt x="78284" y="1084"/>
                    <a:pt x="78272" y="906"/>
                    <a:pt x="78272" y="715"/>
                  </a:cubicBezTo>
                  <a:cubicBezTo>
                    <a:pt x="78260" y="608"/>
                    <a:pt x="78260" y="513"/>
                    <a:pt x="78260" y="417"/>
                  </a:cubicBezTo>
                  <a:lnTo>
                    <a:pt x="78236" y="1"/>
                  </a:ln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4111525" y="2410550"/>
              <a:ext cx="1104325" cy="1101350"/>
            </a:xfrm>
            <a:custGeom>
              <a:avLst/>
              <a:gdLst/>
              <a:ahLst/>
              <a:cxnLst/>
              <a:rect l="l" t="t" r="r" b="b"/>
              <a:pathLst>
                <a:path w="44173" h="44054" extrusionOk="0">
                  <a:moveTo>
                    <a:pt x="13954" y="0"/>
                  </a:moveTo>
                  <a:cubicBezTo>
                    <a:pt x="24122" y="10061"/>
                    <a:pt x="24027" y="27444"/>
                    <a:pt x="0" y="36088"/>
                  </a:cubicBezTo>
                  <a:cubicBezTo>
                    <a:pt x="8668" y="38124"/>
                    <a:pt x="10561" y="41696"/>
                    <a:pt x="2893" y="43696"/>
                  </a:cubicBezTo>
                  <a:cubicBezTo>
                    <a:pt x="2643" y="43756"/>
                    <a:pt x="2393" y="43827"/>
                    <a:pt x="2143" y="43899"/>
                  </a:cubicBezTo>
                  <a:cubicBezTo>
                    <a:pt x="3215" y="44006"/>
                    <a:pt x="4322" y="44053"/>
                    <a:pt x="5477" y="44053"/>
                  </a:cubicBezTo>
                  <a:cubicBezTo>
                    <a:pt x="14800" y="44053"/>
                    <a:pt x="22360" y="40648"/>
                    <a:pt x="22360" y="36445"/>
                  </a:cubicBezTo>
                  <a:cubicBezTo>
                    <a:pt x="22360" y="35386"/>
                    <a:pt x="21872" y="34374"/>
                    <a:pt x="21015" y="33457"/>
                  </a:cubicBezTo>
                  <a:cubicBezTo>
                    <a:pt x="34647" y="27944"/>
                    <a:pt x="44172" y="15431"/>
                    <a:pt x="44172" y="858"/>
                  </a:cubicBezTo>
                  <a:cubicBezTo>
                    <a:pt x="44172" y="584"/>
                    <a:pt x="44148" y="286"/>
                    <a:pt x="44137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3280748" y="2081473"/>
              <a:ext cx="1949093" cy="663797"/>
            </a:xfrm>
            <a:custGeom>
              <a:avLst/>
              <a:gdLst/>
              <a:ahLst/>
              <a:cxnLst/>
              <a:rect l="l" t="t" r="r" b="b"/>
              <a:pathLst>
                <a:path w="77368" h="26349" extrusionOk="0">
                  <a:moveTo>
                    <a:pt x="38684" y="0"/>
                  </a:moveTo>
                  <a:cubicBezTo>
                    <a:pt x="17324" y="0"/>
                    <a:pt x="1" y="5906"/>
                    <a:pt x="1" y="13180"/>
                  </a:cubicBezTo>
                  <a:cubicBezTo>
                    <a:pt x="1" y="20455"/>
                    <a:pt x="17324" y="26349"/>
                    <a:pt x="38684" y="26349"/>
                  </a:cubicBezTo>
                  <a:cubicBezTo>
                    <a:pt x="60044" y="26349"/>
                    <a:pt x="77368" y="20455"/>
                    <a:pt x="77368" y="13180"/>
                  </a:cubicBezTo>
                  <a:cubicBezTo>
                    <a:pt x="77368" y="5906"/>
                    <a:pt x="60044" y="0"/>
                    <a:pt x="38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3270050" y="2070325"/>
              <a:ext cx="1955625" cy="680175"/>
            </a:xfrm>
            <a:custGeom>
              <a:avLst/>
              <a:gdLst/>
              <a:ahLst/>
              <a:cxnLst/>
              <a:rect l="l" t="t" r="r" b="b"/>
              <a:pathLst>
                <a:path w="78225" h="27207" extrusionOk="0">
                  <a:moveTo>
                    <a:pt x="39112" y="870"/>
                  </a:moveTo>
                  <a:cubicBezTo>
                    <a:pt x="49411" y="870"/>
                    <a:pt x="59079" y="2227"/>
                    <a:pt x="66342" y="4703"/>
                  </a:cubicBezTo>
                  <a:cubicBezTo>
                    <a:pt x="73366" y="7109"/>
                    <a:pt x="77379" y="10347"/>
                    <a:pt x="77379" y="13621"/>
                  </a:cubicBezTo>
                  <a:cubicBezTo>
                    <a:pt x="77379" y="16895"/>
                    <a:pt x="73343" y="20134"/>
                    <a:pt x="66342" y="22539"/>
                  </a:cubicBezTo>
                  <a:cubicBezTo>
                    <a:pt x="59079" y="25015"/>
                    <a:pt x="49411" y="26373"/>
                    <a:pt x="39112" y="26373"/>
                  </a:cubicBezTo>
                  <a:cubicBezTo>
                    <a:pt x="28813" y="26373"/>
                    <a:pt x="19157" y="25004"/>
                    <a:pt x="11894" y="22539"/>
                  </a:cubicBezTo>
                  <a:cubicBezTo>
                    <a:pt x="4870" y="20146"/>
                    <a:pt x="857" y="16895"/>
                    <a:pt x="857" y="13621"/>
                  </a:cubicBezTo>
                  <a:cubicBezTo>
                    <a:pt x="857" y="10347"/>
                    <a:pt x="4882" y="7109"/>
                    <a:pt x="11894" y="4703"/>
                  </a:cubicBezTo>
                  <a:cubicBezTo>
                    <a:pt x="19157" y="2227"/>
                    <a:pt x="28837" y="870"/>
                    <a:pt x="39112" y="870"/>
                  </a:cubicBezTo>
                  <a:close/>
                  <a:moveTo>
                    <a:pt x="39112" y="0"/>
                  </a:moveTo>
                  <a:cubicBezTo>
                    <a:pt x="28742" y="0"/>
                    <a:pt x="18979" y="1382"/>
                    <a:pt x="11632" y="3882"/>
                  </a:cubicBezTo>
                  <a:cubicBezTo>
                    <a:pt x="4132" y="6442"/>
                    <a:pt x="0" y="9883"/>
                    <a:pt x="0" y="13609"/>
                  </a:cubicBezTo>
                  <a:cubicBezTo>
                    <a:pt x="0" y="17324"/>
                    <a:pt x="4143" y="20777"/>
                    <a:pt x="11632" y="23325"/>
                  </a:cubicBezTo>
                  <a:cubicBezTo>
                    <a:pt x="18979" y="25825"/>
                    <a:pt x="28742" y="27206"/>
                    <a:pt x="39112" y="27206"/>
                  </a:cubicBezTo>
                  <a:cubicBezTo>
                    <a:pt x="49506" y="27206"/>
                    <a:pt x="59269" y="25825"/>
                    <a:pt x="66604" y="23325"/>
                  </a:cubicBezTo>
                  <a:cubicBezTo>
                    <a:pt x="74105" y="20765"/>
                    <a:pt x="78224" y="17324"/>
                    <a:pt x="78224" y="13609"/>
                  </a:cubicBezTo>
                  <a:cubicBezTo>
                    <a:pt x="78224" y="9883"/>
                    <a:pt x="74093" y="6430"/>
                    <a:pt x="66604" y="3882"/>
                  </a:cubicBezTo>
                  <a:cubicBezTo>
                    <a:pt x="59257" y="1382"/>
                    <a:pt x="49494" y="0"/>
                    <a:pt x="39112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3357550" y="2124500"/>
              <a:ext cx="1781200" cy="527475"/>
            </a:xfrm>
            <a:custGeom>
              <a:avLst/>
              <a:gdLst/>
              <a:ahLst/>
              <a:cxnLst/>
              <a:rect l="l" t="t" r="r" b="b"/>
              <a:pathLst>
                <a:path w="71248" h="21099" extrusionOk="0">
                  <a:moveTo>
                    <a:pt x="35612" y="0"/>
                  </a:moveTo>
                  <a:cubicBezTo>
                    <a:pt x="15229" y="0"/>
                    <a:pt x="1" y="5573"/>
                    <a:pt x="1" y="10549"/>
                  </a:cubicBezTo>
                  <a:cubicBezTo>
                    <a:pt x="1" y="15538"/>
                    <a:pt x="15229" y="21098"/>
                    <a:pt x="35612" y="21098"/>
                  </a:cubicBezTo>
                  <a:cubicBezTo>
                    <a:pt x="56008" y="21098"/>
                    <a:pt x="71248" y="15538"/>
                    <a:pt x="71236" y="10549"/>
                  </a:cubicBezTo>
                  <a:cubicBezTo>
                    <a:pt x="71236" y="5561"/>
                    <a:pt x="56008" y="0"/>
                    <a:pt x="35612" y="0"/>
                  </a:cubicBezTo>
                  <a:close/>
                </a:path>
              </a:pathLst>
            </a:custGeom>
            <a:solidFill>
              <a:srgbClr val="F7A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3388500" y="2250400"/>
              <a:ext cx="1719000" cy="401875"/>
            </a:xfrm>
            <a:custGeom>
              <a:avLst/>
              <a:gdLst/>
              <a:ahLst/>
              <a:cxnLst/>
              <a:rect l="l" t="t" r="r" b="b"/>
              <a:pathLst>
                <a:path w="68760" h="16075" extrusionOk="0">
                  <a:moveTo>
                    <a:pt x="34374" y="1"/>
                  </a:moveTo>
                  <a:cubicBezTo>
                    <a:pt x="17396" y="1"/>
                    <a:pt x="4001" y="3870"/>
                    <a:pt x="1" y="8037"/>
                  </a:cubicBezTo>
                  <a:cubicBezTo>
                    <a:pt x="4001" y="12205"/>
                    <a:pt x="17396" y="16074"/>
                    <a:pt x="34374" y="16074"/>
                  </a:cubicBezTo>
                  <a:cubicBezTo>
                    <a:pt x="51364" y="16074"/>
                    <a:pt x="64759" y="12205"/>
                    <a:pt x="68759" y="8037"/>
                  </a:cubicBezTo>
                  <a:cubicBezTo>
                    <a:pt x="64771" y="3858"/>
                    <a:pt x="51364" y="1"/>
                    <a:pt x="34374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3858505" y="2001578"/>
              <a:ext cx="1313962" cy="553200"/>
            </a:xfrm>
            <a:custGeom>
              <a:avLst/>
              <a:gdLst/>
              <a:ahLst/>
              <a:cxnLst/>
              <a:rect l="l" t="t" r="r" b="b"/>
              <a:pathLst>
                <a:path w="52271" h="22128" extrusionOk="0">
                  <a:moveTo>
                    <a:pt x="17486" y="0"/>
                  </a:moveTo>
                  <a:cubicBezTo>
                    <a:pt x="11976" y="0"/>
                    <a:pt x="7994" y="2069"/>
                    <a:pt x="5239" y="4465"/>
                  </a:cubicBezTo>
                  <a:cubicBezTo>
                    <a:pt x="1489" y="7727"/>
                    <a:pt x="1" y="11561"/>
                    <a:pt x="1" y="11561"/>
                  </a:cubicBezTo>
                  <a:lnTo>
                    <a:pt x="24563" y="21979"/>
                  </a:lnTo>
                  <a:cubicBezTo>
                    <a:pt x="26320" y="22080"/>
                    <a:pt x="27974" y="22127"/>
                    <a:pt x="29531" y="22127"/>
                  </a:cubicBezTo>
                  <a:cubicBezTo>
                    <a:pt x="36254" y="22127"/>
                    <a:pt x="41150" y="21237"/>
                    <a:pt x="44602" y="19884"/>
                  </a:cubicBezTo>
                  <a:cubicBezTo>
                    <a:pt x="48840" y="18217"/>
                    <a:pt x="50876" y="15847"/>
                    <a:pt x="51436" y="13585"/>
                  </a:cubicBezTo>
                  <a:cubicBezTo>
                    <a:pt x="52271" y="10098"/>
                    <a:pt x="49548" y="6879"/>
                    <a:pt x="45868" y="6879"/>
                  </a:cubicBezTo>
                  <a:cubicBezTo>
                    <a:pt x="44773" y="6879"/>
                    <a:pt x="43594" y="7164"/>
                    <a:pt x="42399" y="7811"/>
                  </a:cubicBezTo>
                  <a:cubicBezTo>
                    <a:pt x="40142" y="9031"/>
                    <a:pt x="38324" y="9525"/>
                    <a:pt x="36800" y="9525"/>
                  </a:cubicBezTo>
                  <a:cubicBezTo>
                    <a:pt x="30967" y="9525"/>
                    <a:pt x="29437" y="2290"/>
                    <a:pt x="24075" y="893"/>
                  </a:cubicBezTo>
                  <a:cubicBezTo>
                    <a:pt x="21670" y="270"/>
                    <a:pt x="19478" y="0"/>
                    <a:pt x="17486" y="0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3887832" y="2025748"/>
              <a:ext cx="1267409" cy="552698"/>
            </a:xfrm>
            <a:custGeom>
              <a:avLst/>
              <a:gdLst/>
              <a:ahLst/>
              <a:cxnLst/>
              <a:rect l="l" t="t" r="r" b="b"/>
              <a:pathLst>
                <a:path w="50309" h="21939" extrusionOk="0">
                  <a:moveTo>
                    <a:pt x="15402" y="1"/>
                  </a:moveTo>
                  <a:cubicBezTo>
                    <a:pt x="12841" y="1"/>
                    <a:pt x="10480" y="706"/>
                    <a:pt x="8431" y="1962"/>
                  </a:cubicBezTo>
                  <a:cubicBezTo>
                    <a:pt x="6514" y="3141"/>
                    <a:pt x="4394" y="3962"/>
                    <a:pt x="3216" y="4986"/>
                  </a:cubicBezTo>
                  <a:cubicBezTo>
                    <a:pt x="1" y="7772"/>
                    <a:pt x="322" y="11999"/>
                    <a:pt x="334" y="11999"/>
                  </a:cubicBezTo>
                  <a:lnTo>
                    <a:pt x="23004" y="21845"/>
                  </a:lnTo>
                  <a:cubicBezTo>
                    <a:pt x="24379" y="21909"/>
                    <a:pt x="25689" y="21939"/>
                    <a:pt x="26938" y="21939"/>
                  </a:cubicBezTo>
                  <a:cubicBezTo>
                    <a:pt x="34634" y="21939"/>
                    <a:pt x="39994" y="20800"/>
                    <a:pt x="43661" y="19274"/>
                  </a:cubicBezTo>
                  <a:cubicBezTo>
                    <a:pt x="47543" y="17666"/>
                    <a:pt x="49376" y="15297"/>
                    <a:pt x="49757" y="13142"/>
                  </a:cubicBezTo>
                  <a:cubicBezTo>
                    <a:pt x="50308" y="10025"/>
                    <a:pt x="47869" y="7209"/>
                    <a:pt x="44418" y="7209"/>
                  </a:cubicBezTo>
                  <a:cubicBezTo>
                    <a:pt x="43322" y="7209"/>
                    <a:pt x="42124" y="7493"/>
                    <a:pt x="40887" y="8141"/>
                  </a:cubicBezTo>
                  <a:cubicBezTo>
                    <a:pt x="38903" y="9193"/>
                    <a:pt x="37246" y="9597"/>
                    <a:pt x="35782" y="9597"/>
                  </a:cubicBezTo>
                  <a:cubicBezTo>
                    <a:pt x="32723" y="9597"/>
                    <a:pt x="30506" y="7834"/>
                    <a:pt x="27897" y="6546"/>
                  </a:cubicBezTo>
                  <a:cubicBezTo>
                    <a:pt x="25230" y="5236"/>
                    <a:pt x="24409" y="2545"/>
                    <a:pt x="21885" y="1438"/>
                  </a:cubicBezTo>
                  <a:cubicBezTo>
                    <a:pt x="19634" y="453"/>
                    <a:pt x="17454" y="1"/>
                    <a:pt x="15402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3875236" y="2050713"/>
              <a:ext cx="1255493" cy="548164"/>
            </a:xfrm>
            <a:custGeom>
              <a:avLst/>
              <a:gdLst/>
              <a:ahLst/>
              <a:cxnLst/>
              <a:rect l="l" t="t" r="r" b="b"/>
              <a:pathLst>
                <a:path w="49836" h="21759" extrusionOk="0">
                  <a:moveTo>
                    <a:pt x="14911" y="1"/>
                  </a:moveTo>
                  <a:cubicBezTo>
                    <a:pt x="12486" y="1"/>
                    <a:pt x="10114" y="867"/>
                    <a:pt x="8038" y="2567"/>
                  </a:cubicBezTo>
                  <a:cubicBezTo>
                    <a:pt x="6204" y="4055"/>
                    <a:pt x="3656" y="4638"/>
                    <a:pt x="2680" y="5484"/>
                  </a:cubicBezTo>
                  <a:cubicBezTo>
                    <a:pt x="1" y="7805"/>
                    <a:pt x="2132" y="12401"/>
                    <a:pt x="2108" y="12413"/>
                  </a:cubicBezTo>
                  <a:lnTo>
                    <a:pt x="22861" y="21700"/>
                  </a:lnTo>
                  <a:cubicBezTo>
                    <a:pt x="23936" y="21739"/>
                    <a:pt x="24971" y="21758"/>
                    <a:pt x="25969" y="21758"/>
                  </a:cubicBezTo>
                  <a:cubicBezTo>
                    <a:pt x="34578" y="21758"/>
                    <a:pt x="40330" y="20350"/>
                    <a:pt x="44161" y="18664"/>
                  </a:cubicBezTo>
                  <a:cubicBezTo>
                    <a:pt x="47685" y="17104"/>
                    <a:pt x="49317" y="14758"/>
                    <a:pt x="49543" y="12687"/>
                  </a:cubicBezTo>
                  <a:cubicBezTo>
                    <a:pt x="49835" y="9947"/>
                    <a:pt x="47672" y="7518"/>
                    <a:pt x="44463" y="7518"/>
                  </a:cubicBezTo>
                  <a:cubicBezTo>
                    <a:pt x="43363" y="7518"/>
                    <a:pt x="42140" y="7803"/>
                    <a:pt x="40851" y="8460"/>
                  </a:cubicBezTo>
                  <a:cubicBezTo>
                    <a:pt x="39143" y="9328"/>
                    <a:pt x="37664" y="9650"/>
                    <a:pt x="36300" y="9650"/>
                  </a:cubicBezTo>
                  <a:cubicBezTo>
                    <a:pt x="33041" y="9650"/>
                    <a:pt x="30433" y="7818"/>
                    <a:pt x="26909" y="7222"/>
                  </a:cubicBezTo>
                  <a:cubicBezTo>
                    <a:pt x="23361" y="6615"/>
                    <a:pt x="23504" y="3483"/>
                    <a:pt x="21158" y="1959"/>
                  </a:cubicBezTo>
                  <a:cubicBezTo>
                    <a:pt x="19139" y="646"/>
                    <a:pt x="17005" y="1"/>
                    <a:pt x="14911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3862942" y="2075225"/>
              <a:ext cx="1244635" cy="543629"/>
            </a:xfrm>
            <a:custGeom>
              <a:avLst/>
              <a:gdLst/>
              <a:ahLst/>
              <a:cxnLst/>
              <a:rect l="l" t="t" r="r" b="b"/>
              <a:pathLst>
                <a:path w="49405" h="21579" extrusionOk="0">
                  <a:moveTo>
                    <a:pt x="14469" y="1"/>
                  </a:moveTo>
                  <a:cubicBezTo>
                    <a:pt x="12141" y="1"/>
                    <a:pt x="9747" y="1018"/>
                    <a:pt x="7645" y="3177"/>
                  </a:cubicBezTo>
                  <a:cubicBezTo>
                    <a:pt x="5894" y="4975"/>
                    <a:pt x="2930" y="5308"/>
                    <a:pt x="2144" y="5999"/>
                  </a:cubicBezTo>
                  <a:cubicBezTo>
                    <a:pt x="1" y="7856"/>
                    <a:pt x="3930" y="12833"/>
                    <a:pt x="3942" y="12833"/>
                  </a:cubicBezTo>
                  <a:lnTo>
                    <a:pt x="22765" y="21548"/>
                  </a:lnTo>
                  <a:cubicBezTo>
                    <a:pt x="23534" y="21569"/>
                    <a:pt x="24282" y="21578"/>
                    <a:pt x="25010" y="21578"/>
                  </a:cubicBezTo>
                  <a:cubicBezTo>
                    <a:pt x="34561" y="21578"/>
                    <a:pt x="40702" y="19895"/>
                    <a:pt x="44685" y="18036"/>
                  </a:cubicBezTo>
                  <a:cubicBezTo>
                    <a:pt x="47864" y="16560"/>
                    <a:pt x="49305" y="14202"/>
                    <a:pt x="49352" y="12214"/>
                  </a:cubicBezTo>
                  <a:cubicBezTo>
                    <a:pt x="49404" y="9864"/>
                    <a:pt x="47492" y="7817"/>
                    <a:pt x="44535" y="7817"/>
                  </a:cubicBezTo>
                  <a:cubicBezTo>
                    <a:pt x="43432" y="7817"/>
                    <a:pt x="42184" y="8101"/>
                    <a:pt x="40839" y="8761"/>
                  </a:cubicBezTo>
                  <a:cubicBezTo>
                    <a:pt x="39385" y="9476"/>
                    <a:pt x="38081" y="9735"/>
                    <a:pt x="36835" y="9735"/>
                  </a:cubicBezTo>
                  <a:cubicBezTo>
                    <a:pt x="33519" y="9735"/>
                    <a:pt x="30610" y="7898"/>
                    <a:pt x="26352" y="7898"/>
                  </a:cubicBezTo>
                  <a:cubicBezTo>
                    <a:pt x="26209" y="7898"/>
                    <a:pt x="26066" y="7900"/>
                    <a:pt x="25921" y="7904"/>
                  </a:cubicBezTo>
                  <a:cubicBezTo>
                    <a:pt x="25841" y="7906"/>
                    <a:pt x="25764" y="7907"/>
                    <a:pt x="25688" y="7907"/>
                  </a:cubicBezTo>
                  <a:cubicBezTo>
                    <a:pt x="21553" y="7907"/>
                    <a:pt x="22548" y="4439"/>
                    <a:pt x="20444" y="2486"/>
                  </a:cubicBezTo>
                  <a:cubicBezTo>
                    <a:pt x="18693" y="861"/>
                    <a:pt x="16609" y="1"/>
                    <a:pt x="14469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3845700" y="2099925"/>
              <a:ext cx="1231125" cy="535325"/>
            </a:xfrm>
            <a:custGeom>
              <a:avLst/>
              <a:gdLst/>
              <a:ahLst/>
              <a:cxnLst/>
              <a:rect l="l" t="t" r="r" b="b"/>
              <a:pathLst>
                <a:path w="49245" h="21413" extrusionOk="0">
                  <a:moveTo>
                    <a:pt x="14019" y="0"/>
                  </a:moveTo>
                  <a:cubicBezTo>
                    <a:pt x="11768" y="0"/>
                    <a:pt x="9362" y="1157"/>
                    <a:pt x="7252" y="3758"/>
                  </a:cubicBezTo>
                  <a:cubicBezTo>
                    <a:pt x="5573" y="5829"/>
                    <a:pt x="2203" y="5984"/>
                    <a:pt x="1608" y="6484"/>
                  </a:cubicBezTo>
                  <a:cubicBezTo>
                    <a:pt x="1" y="7889"/>
                    <a:pt x="5751" y="13223"/>
                    <a:pt x="5716" y="13235"/>
                  </a:cubicBezTo>
                  <a:lnTo>
                    <a:pt x="22623" y="21403"/>
                  </a:lnTo>
                  <a:cubicBezTo>
                    <a:pt x="23058" y="21409"/>
                    <a:pt x="23487" y="21412"/>
                    <a:pt x="23910" y="21412"/>
                  </a:cubicBezTo>
                  <a:cubicBezTo>
                    <a:pt x="34507" y="21412"/>
                    <a:pt x="41051" y="19440"/>
                    <a:pt x="45173" y="17402"/>
                  </a:cubicBezTo>
                  <a:cubicBezTo>
                    <a:pt x="47995" y="16009"/>
                    <a:pt x="49245" y="13664"/>
                    <a:pt x="49114" y="11747"/>
                  </a:cubicBezTo>
                  <a:cubicBezTo>
                    <a:pt x="48962" y="9784"/>
                    <a:pt x="47292" y="8108"/>
                    <a:pt x="44604" y="8108"/>
                  </a:cubicBezTo>
                  <a:cubicBezTo>
                    <a:pt x="43491" y="8108"/>
                    <a:pt x="42205" y="8395"/>
                    <a:pt x="40780" y="9068"/>
                  </a:cubicBezTo>
                  <a:cubicBezTo>
                    <a:pt x="39583" y="9638"/>
                    <a:pt x="38472" y="9846"/>
                    <a:pt x="37379" y="9846"/>
                  </a:cubicBezTo>
                  <a:cubicBezTo>
                    <a:pt x="34452" y="9846"/>
                    <a:pt x="31646" y="8357"/>
                    <a:pt x="27618" y="8357"/>
                  </a:cubicBezTo>
                  <a:cubicBezTo>
                    <a:pt x="26777" y="8357"/>
                    <a:pt x="25881" y="8422"/>
                    <a:pt x="24921" y="8580"/>
                  </a:cubicBezTo>
                  <a:cubicBezTo>
                    <a:pt x="24415" y="8663"/>
                    <a:pt x="23976" y="8702"/>
                    <a:pt x="23594" y="8702"/>
                  </a:cubicBezTo>
                  <a:cubicBezTo>
                    <a:pt x="19996" y="8702"/>
                    <a:pt x="21472" y="5245"/>
                    <a:pt x="19718" y="2996"/>
                  </a:cubicBezTo>
                  <a:cubicBezTo>
                    <a:pt x="18235" y="1086"/>
                    <a:pt x="16200" y="0"/>
                    <a:pt x="14019" y="0"/>
                  </a:cubicBezTo>
                  <a:close/>
                </a:path>
              </a:pathLst>
            </a:custGeom>
            <a:solidFill>
              <a:srgbClr val="F3C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3509350" y="2266775"/>
              <a:ext cx="513200" cy="184275"/>
            </a:xfrm>
            <a:custGeom>
              <a:avLst/>
              <a:gdLst/>
              <a:ahLst/>
              <a:cxnLst/>
              <a:rect l="l" t="t" r="r" b="b"/>
              <a:pathLst>
                <a:path w="20528" h="7371" extrusionOk="0">
                  <a:moveTo>
                    <a:pt x="36" y="1"/>
                  </a:moveTo>
                  <a:cubicBezTo>
                    <a:pt x="1" y="286"/>
                    <a:pt x="36" y="477"/>
                    <a:pt x="36" y="679"/>
                  </a:cubicBezTo>
                  <a:cubicBezTo>
                    <a:pt x="36" y="4382"/>
                    <a:pt x="4620" y="7371"/>
                    <a:pt x="10276" y="7371"/>
                  </a:cubicBezTo>
                  <a:cubicBezTo>
                    <a:pt x="15931" y="7371"/>
                    <a:pt x="20503" y="4370"/>
                    <a:pt x="20503" y="679"/>
                  </a:cubicBezTo>
                  <a:cubicBezTo>
                    <a:pt x="20503" y="477"/>
                    <a:pt x="20527" y="358"/>
                    <a:pt x="20503" y="36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D4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3510250" y="2169750"/>
              <a:ext cx="512000" cy="177425"/>
            </a:xfrm>
            <a:custGeom>
              <a:avLst/>
              <a:gdLst/>
              <a:ahLst/>
              <a:cxnLst/>
              <a:rect l="l" t="t" r="r" b="b"/>
              <a:pathLst>
                <a:path w="20480" h="7097" extrusionOk="0">
                  <a:moveTo>
                    <a:pt x="10240" y="0"/>
                  </a:moveTo>
                  <a:cubicBezTo>
                    <a:pt x="4584" y="0"/>
                    <a:pt x="0" y="1810"/>
                    <a:pt x="0" y="4060"/>
                  </a:cubicBezTo>
                  <a:cubicBezTo>
                    <a:pt x="0" y="6310"/>
                    <a:pt x="5084" y="7096"/>
                    <a:pt x="10740" y="7096"/>
                  </a:cubicBezTo>
                  <a:cubicBezTo>
                    <a:pt x="16395" y="7096"/>
                    <a:pt x="20479" y="6310"/>
                    <a:pt x="20479" y="4060"/>
                  </a:cubicBezTo>
                  <a:cubicBezTo>
                    <a:pt x="20479" y="1822"/>
                    <a:pt x="15895" y="0"/>
                    <a:pt x="10240" y="0"/>
                  </a:cubicBezTo>
                  <a:close/>
                </a:path>
              </a:pathLst>
            </a:custGeom>
            <a:solidFill>
              <a:srgbClr val="F9F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3600450" y="2144150"/>
              <a:ext cx="247075" cy="144375"/>
            </a:xfrm>
            <a:custGeom>
              <a:avLst/>
              <a:gdLst/>
              <a:ahLst/>
              <a:cxnLst/>
              <a:rect l="l" t="t" r="r" b="b"/>
              <a:pathLst>
                <a:path w="9883" h="5775" extrusionOk="0">
                  <a:moveTo>
                    <a:pt x="4977" y="0"/>
                  </a:moveTo>
                  <a:cubicBezTo>
                    <a:pt x="1072" y="0"/>
                    <a:pt x="274" y="2441"/>
                    <a:pt x="95" y="3382"/>
                  </a:cubicBezTo>
                  <a:cubicBezTo>
                    <a:pt x="36" y="3501"/>
                    <a:pt x="0" y="3620"/>
                    <a:pt x="0" y="3751"/>
                  </a:cubicBezTo>
                  <a:cubicBezTo>
                    <a:pt x="0" y="4870"/>
                    <a:pt x="2226" y="5775"/>
                    <a:pt x="4941" y="5775"/>
                  </a:cubicBezTo>
                  <a:lnTo>
                    <a:pt x="5108" y="5775"/>
                  </a:lnTo>
                  <a:cubicBezTo>
                    <a:pt x="7763" y="5727"/>
                    <a:pt x="9882" y="4834"/>
                    <a:pt x="9882" y="3751"/>
                  </a:cubicBezTo>
                  <a:cubicBezTo>
                    <a:pt x="9882" y="3751"/>
                    <a:pt x="9739" y="0"/>
                    <a:pt x="4977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3636750" y="2379875"/>
              <a:ext cx="512900" cy="184275"/>
            </a:xfrm>
            <a:custGeom>
              <a:avLst/>
              <a:gdLst/>
              <a:ahLst/>
              <a:cxnLst/>
              <a:rect l="l" t="t" r="r" b="b"/>
              <a:pathLst>
                <a:path w="20516" h="7371" extrusionOk="0">
                  <a:moveTo>
                    <a:pt x="24" y="1"/>
                  </a:moveTo>
                  <a:cubicBezTo>
                    <a:pt x="1" y="287"/>
                    <a:pt x="24" y="477"/>
                    <a:pt x="24" y="680"/>
                  </a:cubicBezTo>
                  <a:cubicBezTo>
                    <a:pt x="24" y="4382"/>
                    <a:pt x="4608" y="7371"/>
                    <a:pt x="10264" y="7371"/>
                  </a:cubicBezTo>
                  <a:cubicBezTo>
                    <a:pt x="15919" y="7371"/>
                    <a:pt x="20503" y="4371"/>
                    <a:pt x="20503" y="680"/>
                  </a:cubicBezTo>
                  <a:cubicBezTo>
                    <a:pt x="20503" y="477"/>
                    <a:pt x="20515" y="358"/>
                    <a:pt x="20503" y="37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D4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3637650" y="2282550"/>
              <a:ext cx="511700" cy="174000"/>
            </a:xfrm>
            <a:custGeom>
              <a:avLst/>
              <a:gdLst/>
              <a:ahLst/>
              <a:cxnLst/>
              <a:rect l="l" t="t" r="r" b="b"/>
              <a:pathLst>
                <a:path w="20468" h="6960" extrusionOk="0">
                  <a:moveTo>
                    <a:pt x="10240" y="1"/>
                  </a:moveTo>
                  <a:cubicBezTo>
                    <a:pt x="4584" y="1"/>
                    <a:pt x="0" y="1810"/>
                    <a:pt x="0" y="4061"/>
                  </a:cubicBezTo>
                  <a:cubicBezTo>
                    <a:pt x="0" y="6311"/>
                    <a:pt x="4084" y="6740"/>
                    <a:pt x="9740" y="6740"/>
                  </a:cubicBezTo>
                  <a:cubicBezTo>
                    <a:pt x="11015" y="6740"/>
                    <a:pt x="13553" y="6959"/>
                    <a:pt x="15177" y="6959"/>
                  </a:cubicBezTo>
                  <a:cubicBezTo>
                    <a:pt x="15554" y="6959"/>
                    <a:pt x="15882" y="6947"/>
                    <a:pt x="16133" y="6918"/>
                  </a:cubicBezTo>
                  <a:cubicBezTo>
                    <a:pt x="19574" y="6537"/>
                    <a:pt x="20467" y="5668"/>
                    <a:pt x="20467" y="4061"/>
                  </a:cubicBezTo>
                  <a:cubicBezTo>
                    <a:pt x="20467" y="2287"/>
                    <a:pt x="17895" y="1596"/>
                    <a:pt x="13907" y="1025"/>
                  </a:cubicBezTo>
                  <a:cubicBezTo>
                    <a:pt x="12847" y="894"/>
                    <a:pt x="11418" y="1"/>
                    <a:pt x="10240" y="1"/>
                  </a:cubicBezTo>
                  <a:close/>
                </a:path>
              </a:pathLst>
            </a:custGeom>
            <a:solidFill>
              <a:srgbClr val="F9F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3728125" y="2256950"/>
              <a:ext cx="247075" cy="144400"/>
            </a:xfrm>
            <a:custGeom>
              <a:avLst/>
              <a:gdLst/>
              <a:ahLst/>
              <a:cxnLst/>
              <a:rect l="l" t="t" r="r" b="b"/>
              <a:pathLst>
                <a:path w="9883" h="5776" extrusionOk="0">
                  <a:moveTo>
                    <a:pt x="4978" y="1"/>
                  </a:moveTo>
                  <a:cubicBezTo>
                    <a:pt x="1072" y="1"/>
                    <a:pt x="275" y="2441"/>
                    <a:pt x="96" y="3370"/>
                  </a:cubicBezTo>
                  <a:cubicBezTo>
                    <a:pt x="37" y="3489"/>
                    <a:pt x="1" y="3608"/>
                    <a:pt x="1" y="3751"/>
                  </a:cubicBezTo>
                  <a:cubicBezTo>
                    <a:pt x="1" y="4858"/>
                    <a:pt x="2215" y="5775"/>
                    <a:pt x="4942" y="5775"/>
                  </a:cubicBezTo>
                  <a:lnTo>
                    <a:pt x="5109" y="5775"/>
                  </a:lnTo>
                  <a:cubicBezTo>
                    <a:pt x="7752" y="5728"/>
                    <a:pt x="9883" y="4847"/>
                    <a:pt x="9883" y="3751"/>
                  </a:cubicBezTo>
                  <a:cubicBezTo>
                    <a:pt x="9883" y="3751"/>
                    <a:pt x="9740" y="1"/>
                    <a:pt x="4978" y="1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3458751" y="2492701"/>
              <a:ext cx="1408557" cy="159578"/>
            </a:xfrm>
            <a:custGeom>
              <a:avLst/>
              <a:gdLst/>
              <a:ahLst/>
              <a:cxnLst/>
              <a:rect l="l" t="t" r="r" b="b"/>
              <a:pathLst>
                <a:path w="54829" h="6371" extrusionOk="0">
                  <a:moveTo>
                    <a:pt x="39039" y="1"/>
                  </a:moveTo>
                  <a:cubicBezTo>
                    <a:pt x="36050" y="1"/>
                    <a:pt x="33125" y="59"/>
                    <a:pt x="30647" y="239"/>
                  </a:cubicBezTo>
                  <a:cubicBezTo>
                    <a:pt x="26160" y="560"/>
                    <a:pt x="22694" y="673"/>
                    <a:pt x="19872" y="673"/>
                  </a:cubicBezTo>
                  <a:cubicBezTo>
                    <a:pt x="13337" y="673"/>
                    <a:pt x="10251" y="70"/>
                    <a:pt x="5919" y="70"/>
                  </a:cubicBezTo>
                  <a:cubicBezTo>
                    <a:pt x="4229" y="70"/>
                    <a:pt x="2349" y="162"/>
                    <a:pt x="1" y="417"/>
                  </a:cubicBezTo>
                  <a:cubicBezTo>
                    <a:pt x="5835" y="3703"/>
                    <a:pt x="17455" y="6370"/>
                    <a:pt x="31552" y="6370"/>
                  </a:cubicBezTo>
                  <a:cubicBezTo>
                    <a:pt x="39541" y="6370"/>
                    <a:pt x="46745" y="5513"/>
                    <a:pt x="52531" y="4168"/>
                  </a:cubicBezTo>
                  <a:cubicBezTo>
                    <a:pt x="54829" y="3632"/>
                    <a:pt x="54484" y="250"/>
                    <a:pt x="52138" y="191"/>
                  </a:cubicBezTo>
                  <a:cubicBezTo>
                    <a:pt x="51543" y="179"/>
                    <a:pt x="50912" y="167"/>
                    <a:pt x="50293" y="155"/>
                  </a:cubicBezTo>
                  <a:cubicBezTo>
                    <a:pt x="47018" y="101"/>
                    <a:pt x="42974" y="1"/>
                    <a:pt x="39039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3024475" y="1764475"/>
              <a:ext cx="504250" cy="759500"/>
            </a:xfrm>
            <a:custGeom>
              <a:avLst/>
              <a:gdLst/>
              <a:ahLst/>
              <a:cxnLst/>
              <a:rect l="l" t="t" r="r" b="b"/>
              <a:pathLst>
                <a:path w="20170" h="30380" extrusionOk="0">
                  <a:moveTo>
                    <a:pt x="1180" y="1"/>
                  </a:moveTo>
                  <a:cubicBezTo>
                    <a:pt x="988" y="1"/>
                    <a:pt x="793" y="56"/>
                    <a:pt x="620" y="173"/>
                  </a:cubicBezTo>
                  <a:cubicBezTo>
                    <a:pt x="143" y="483"/>
                    <a:pt x="0" y="1126"/>
                    <a:pt x="322" y="1590"/>
                  </a:cubicBezTo>
                  <a:lnTo>
                    <a:pt x="18836" y="30070"/>
                  </a:lnTo>
                  <a:cubicBezTo>
                    <a:pt x="18958" y="30269"/>
                    <a:pt x="19174" y="30379"/>
                    <a:pt x="19395" y="30379"/>
                  </a:cubicBezTo>
                  <a:cubicBezTo>
                    <a:pt x="19518" y="30379"/>
                    <a:pt x="19642" y="30345"/>
                    <a:pt x="19753" y="30272"/>
                  </a:cubicBezTo>
                  <a:cubicBezTo>
                    <a:pt x="20086" y="30070"/>
                    <a:pt x="20170" y="29653"/>
                    <a:pt x="19979" y="29344"/>
                  </a:cubicBezTo>
                  <a:lnTo>
                    <a:pt x="2060" y="495"/>
                  </a:lnTo>
                  <a:cubicBezTo>
                    <a:pt x="2060" y="483"/>
                    <a:pt x="2060" y="483"/>
                    <a:pt x="2048" y="471"/>
                  </a:cubicBezTo>
                  <a:cubicBezTo>
                    <a:pt x="1844" y="169"/>
                    <a:pt x="1515" y="1"/>
                    <a:pt x="1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3084900" y="1857200"/>
              <a:ext cx="54800" cy="48850"/>
            </a:xfrm>
            <a:custGeom>
              <a:avLst/>
              <a:gdLst/>
              <a:ahLst/>
              <a:cxnLst/>
              <a:rect l="l" t="t" r="r" b="b"/>
              <a:pathLst>
                <a:path w="2192" h="1954" extrusionOk="0">
                  <a:moveTo>
                    <a:pt x="1655" y="1"/>
                  </a:moveTo>
                  <a:lnTo>
                    <a:pt x="0" y="1120"/>
                  </a:lnTo>
                  <a:lnTo>
                    <a:pt x="548" y="1953"/>
                  </a:lnTo>
                  <a:lnTo>
                    <a:pt x="2191" y="88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181925" y="1713800"/>
              <a:ext cx="387275" cy="821625"/>
            </a:xfrm>
            <a:custGeom>
              <a:avLst/>
              <a:gdLst/>
              <a:ahLst/>
              <a:cxnLst/>
              <a:rect l="l" t="t" r="r" b="b"/>
              <a:pathLst>
                <a:path w="15491" h="32865" extrusionOk="0">
                  <a:moveTo>
                    <a:pt x="1187" y="1"/>
                  </a:moveTo>
                  <a:cubicBezTo>
                    <a:pt x="1045" y="1"/>
                    <a:pt x="901" y="30"/>
                    <a:pt x="763" y="93"/>
                  </a:cubicBezTo>
                  <a:cubicBezTo>
                    <a:pt x="239" y="331"/>
                    <a:pt x="1" y="938"/>
                    <a:pt x="239" y="1462"/>
                  </a:cubicBezTo>
                  <a:lnTo>
                    <a:pt x="14110" y="32466"/>
                  </a:lnTo>
                  <a:cubicBezTo>
                    <a:pt x="14225" y="32715"/>
                    <a:pt x="14467" y="32865"/>
                    <a:pt x="14726" y="32865"/>
                  </a:cubicBezTo>
                  <a:cubicBezTo>
                    <a:pt x="14814" y="32865"/>
                    <a:pt x="14904" y="32848"/>
                    <a:pt x="14991" y="32811"/>
                  </a:cubicBezTo>
                  <a:cubicBezTo>
                    <a:pt x="15336" y="32657"/>
                    <a:pt x="15491" y="32264"/>
                    <a:pt x="15348" y="31918"/>
                  </a:cubicBezTo>
                  <a:lnTo>
                    <a:pt x="2132" y="629"/>
                  </a:lnTo>
                  <a:lnTo>
                    <a:pt x="2132" y="617"/>
                  </a:lnTo>
                  <a:cubicBezTo>
                    <a:pt x="1957" y="231"/>
                    <a:pt x="1582" y="1"/>
                    <a:pt x="1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227475" y="1817025"/>
              <a:ext cx="54500" cy="44075"/>
            </a:xfrm>
            <a:custGeom>
              <a:avLst/>
              <a:gdLst/>
              <a:ahLst/>
              <a:cxnLst/>
              <a:rect l="l" t="t" r="r" b="b"/>
              <a:pathLst>
                <a:path w="2180" h="1763" extrusionOk="0">
                  <a:moveTo>
                    <a:pt x="1786" y="0"/>
                  </a:moveTo>
                  <a:lnTo>
                    <a:pt x="0" y="846"/>
                  </a:lnTo>
                  <a:lnTo>
                    <a:pt x="393" y="1762"/>
                  </a:lnTo>
                  <a:lnTo>
                    <a:pt x="2179" y="953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4366000" y="2448950"/>
              <a:ext cx="213750" cy="52500"/>
            </a:xfrm>
            <a:custGeom>
              <a:avLst/>
              <a:gdLst/>
              <a:ahLst/>
              <a:cxnLst/>
              <a:rect l="l" t="t" r="r" b="b"/>
              <a:pathLst>
                <a:path w="8550" h="2100" extrusionOk="0">
                  <a:moveTo>
                    <a:pt x="1382" y="0"/>
                  </a:moveTo>
                  <a:cubicBezTo>
                    <a:pt x="322" y="0"/>
                    <a:pt x="1" y="726"/>
                    <a:pt x="930" y="965"/>
                  </a:cubicBezTo>
                  <a:cubicBezTo>
                    <a:pt x="1858" y="1203"/>
                    <a:pt x="2930" y="1441"/>
                    <a:pt x="3942" y="1608"/>
                  </a:cubicBezTo>
                  <a:cubicBezTo>
                    <a:pt x="5361" y="1826"/>
                    <a:pt x="6001" y="2100"/>
                    <a:pt x="6499" y="2100"/>
                  </a:cubicBezTo>
                  <a:cubicBezTo>
                    <a:pt x="6840" y="2100"/>
                    <a:pt x="7114" y="1971"/>
                    <a:pt x="7526" y="1608"/>
                  </a:cubicBezTo>
                  <a:cubicBezTo>
                    <a:pt x="8550" y="691"/>
                    <a:pt x="7264" y="238"/>
                    <a:pt x="3013" y="36"/>
                  </a:cubicBezTo>
                  <a:cubicBezTo>
                    <a:pt x="2382" y="12"/>
                    <a:pt x="1846" y="0"/>
                    <a:pt x="1382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4157950" y="2475700"/>
              <a:ext cx="129500" cy="143300"/>
            </a:xfrm>
            <a:custGeom>
              <a:avLst/>
              <a:gdLst/>
              <a:ahLst/>
              <a:cxnLst/>
              <a:rect l="l" t="t" r="r" b="b"/>
              <a:pathLst>
                <a:path w="5180" h="5732" extrusionOk="0">
                  <a:moveTo>
                    <a:pt x="2020" y="1"/>
                  </a:moveTo>
                  <a:cubicBezTo>
                    <a:pt x="1262" y="1"/>
                    <a:pt x="319" y="475"/>
                    <a:pt x="131" y="1204"/>
                  </a:cubicBezTo>
                  <a:cubicBezTo>
                    <a:pt x="0" y="1704"/>
                    <a:pt x="108" y="2264"/>
                    <a:pt x="262" y="2764"/>
                  </a:cubicBezTo>
                  <a:cubicBezTo>
                    <a:pt x="655" y="3967"/>
                    <a:pt x="1477" y="5086"/>
                    <a:pt x="2644" y="5550"/>
                  </a:cubicBezTo>
                  <a:cubicBezTo>
                    <a:pt x="2927" y="5653"/>
                    <a:pt x="3229" y="5731"/>
                    <a:pt x="3527" y="5731"/>
                  </a:cubicBezTo>
                  <a:cubicBezTo>
                    <a:pt x="3642" y="5731"/>
                    <a:pt x="3757" y="5720"/>
                    <a:pt x="3870" y="5693"/>
                  </a:cubicBezTo>
                  <a:cubicBezTo>
                    <a:pt x="4275" y="5610"/>
                    <a:pt x="4656" y="5336"/>
                    <a:pt x="4811" y="4955"/>
                  </a:cubicBezTo>
                  <a:cubicBezTo>
                    <a:pt x="5180" y="3990"/>
                    <a:pt x="3953" y="3478"/>
                    <a:pt x="3334" y="3074"/>
                  </a:cubicBezTo>
                  <a:cubicBezTo>
                    <a:pt x="2525" y="2562"/>
                    <a:pt x="2786" y="1978"/>
                    <a:pt x="2977" y="1145"/>
                  </a:cubicBezTo>
                  <a:cubicBezTo>
                    <a:pt x="3168" y="338"/>
                    <a:pt x="2660" y="1"/>
                    <a:pt x="2020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4400350" y="2552075"/>
              <a:ext cx="122475" cy="66775"/>
            </a:xfrm>
            <a:custGeom>
              <a:avLst/>
              <a:gdLst/>
              <a:ahLst/>
              <a:cxnLst/>
              <a:rect l="l" t="t" r="r" b="b"/>
              <a:pathLst>
                <a:path w="4899" h="2671" extrusionOk="0">
                  <a:moveTo>
                    <a:pt x="786" y="1"/>
                  </a:moveTo>
                  <a:cubicBezTo>
                    <a:pt x="444" y="1"/>
                    <a:pt x="235" y="480"/>
                    <a:pt x="187" y="792"/>
                  </a:cubicBezTo>
                  <a:cubicBezTo>
                    <a:pt x="0" y="2120"/>
                    <a:pt x="1112" y="2670"/>
                    <a:pt x="2301" y="2670"/>
                  </a:cubicBezTo>
                  <a:cubicBezTo>
                    <a:pt x="3544" y="2670"/>
                    <a:pt x="4871" y="2069"/>
                    <a:pt x="4890" y="1126"/>
                  </a:cubicBezTo>
                  <a:cubicBezTo>
                    <a:pt x="4899" y="478"/>
                    <a:pt x="4532" y="297"/>
                    <a:pt x="4029" y="297"/>
                  </a:cubicBezTo>
                  <a:cubicBezTo>
                    <a:pt x="3396" y="297"/>
                    <a:pt x="2549" y="583"/>
                    <a:pt x="1965" y="583"/>
                  </a:cubicBezTo>
                  <a:cubicBezTo>
                    <a:pt x="1794" y="583"/>
                    <a:pt x="1646" y="558"/>
                    <a:pt x="1532" y="495"/>
                  </a:cubicBezTo>
                  <a:cubicBezTo>
                    <a:pt x="1425" y="423"/>
                    <a:pt x="1318" y="304"/>
                    <a:pt x="1211" y="221"/>
                  </a:cubicBezTo>
                  <a:cubicBezTo>
                    <a:pt x="1151" y="173"/>
                    <a:pt x="1091" y="114"/>
                    <a:pt x="1032" y="78"/>
                  </a:cubicBezTo>
                  <a:cubicBezTo>
                    <a:pt x="944" y="24"/>
                    <a:pt x="861" y="1"/>
                    <a:pt x="786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4408525" y="2472500"/>
              <a:ext cx="189075" cy="110400"/>
            </a:xfrm>
            <a:custGeom>
              <a:avLst/>
              <a:gdLst/>
              <a:ahLst/>
              <a:cxnLst/>
              <a:rect l="l" t="t" r="r" b="b"/>
              <a:pathLst>
                <a:path w="7563" h="4416" extrusionOk="0">
                  <a:moveTo>
                    <a:pt x="3278" y="1"/>
                  </a:moveTo>
                  <a:cubicBezTo>
                    <a:pt x="2697" y="1"/>
                    <a:pt x="2090" y="204"/>
                    <a:pt x="1419" y="737"/>
                  </a:cubicBezTo>
                  <a:cubicBezTo>
                    <a:pt x="0" y="1855"/>
                    <a:pt x="105" y="2822"/>
                    <a:pt x="1091" y="2822"/>
                  </a:cubicBezTo>
                  <a:cubicBezTo>
                    <a:pt x="1313" y="2822"/>
                    <a:pt x="1580" y="2773"/>
                    <a:pt x="1884" y="2666"/>
                  </a:cubicBezTo>
                  <a:cubicBezTo>
                    <a:pt x="2405" y="2477"/>
                    <a:pt x="2931" y="2359"/>
                    <a:pt x="3388" y="2359"/>
                  </a:cubicBezTo>
                  <a:cubicBezTo>
                    <a:pt x="4225" y="2359"/>
                    <a:pt x="4830" y="2754"/>
                    <a:pt x="4753" y="3833"/>
                  </a:cubicBezTo>
                  <a:cubicBezTo>
                    <a:pt x="4725" y="4120"/>
                    <a:pt x="4957" y="4416"/>
                    <a:pt x="5372" y="4416"/>
                  </a:cubicBezTo>
                  <a:cubicBezTo>
                    <a:pt x="5661" y="4416"/>
                    <a:pt x="6039" y="4272"/>
                    <a:pt x="6479" y="3880"/>
                  </a:cubicBezTo>
                  <a:cubicBezTo>
                    <a:pt x="7194" y="3237"/>
                    <a:pt x="7563" y="1880"/>
                    <a:pt x="6015" y="1035"/>
                  </a:cubicBezTo>
                  <a:cubicBezTo>
                    <a:pt x="5065" y="516"/>
                    <a:pt x="4204" y="1"/>
                    <a:pt x="3278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4496725" y="2563050"/>
              <a:ext cx="219950" cy="61725"/>
            </a:xfrm>
            <a:custGeom>
              <a:avLst/>
              <a:gdLst/>
              <a:ahLst/>
              <a:cxnLst/>
              <a:rect l="l" t="t" r="r" b="b"/>
              <a:pathLst>
                <a:path w="8798" h="2469" extrusionOk="0">
                  <a:moveTo>
                    <a:pt x="7032" y="0"/>
                  </a:moveTo>
                  <a:cubicBezTo>
                    <a:pt x="6426" y="0"/>
                    <a:pt x="5753" y="93"/>
                    <a:pt x="5190" y="199"/>
                  </a:cubicBezTo>
                  <a:cubicBezTo>
                    <a:pt x="4464" y="327"/>
                    <a:pt x="3709" y="417"/>
                    <a:pt x="2951" y="417"/>
                  </a:cubicBezTo>
                  <a:cubicBezTo>
                    <a:pt x="2864" y="417"/>
                    <a:pt x="2777" y="415"/>
                    <a:pt x="2690" y="413"/>
                  </a:cubicBezTo>
                  <a:cubicBezTo>
                    <a:pt x="2650" y="413"/>
                    <a:pt x="2611" y="412"/>
                    <a:pt x="2571" y="412"/>
                  </a:cubicBezTo>
                  <a:cubicBezTo>
                    <a:pt x="1422" y="412"/>
                    <a:pt x="0" y="587"/>
                    <a:pt x="380" y="1485"/>
                  </a:cubicBezTo>
                  <a:cubicBezTo>
                    <a:pt x="682" y="2221"/>
                    <a:pt x="1231" y="2468"/>
                    <a:pt x="2050" y="2468"/>
                  </a:cubicBezTo>
                  <a:cubicBezTo>
                    <a:pt x="2873" y="2468"/>
                    <a:pt x="3971" y="2218"/>
                    <a:pt x="5368" y="1961"/>
                  </a:cubicBezTo>
                  <a:cubicBezTo>
                    <a:pt x="7119" y="1639"/>
                    <a:pt x="8595" y="1901"/>
                    <a:pt x="8702" y="1044"/>
                  </a:cubicBezTo>
                  <a:cubicBezTo>
                    <a:pt x="8797" y="238"/>
                    <a:pt x="8000" y="0"/>
                    <a:pt x="7032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4243375" y="2500125"/>
              <a:ext cx="219700" cy="70000"/>
            </a:xfrm>
            <a:custGeom>
              <a:avLst/>
              <a:gdLst/>
              <a:ahLst/>
              <a:cxnLst/>
              <a:rect l="l" t="t" r="r" b="b"/>
              <a:pathLst>
                <a:path w="8788" h="2800" extrusionOk="0">
                  <a:moveTo>
                    <a:pt x="7220" y="1"/>
                  </a:moveTo>
                  <a:cubicBezTo>
                    <a:pt x="6717" y="1"/>
                    <a:pt x="6189" y="110"/>
                    <a:pt x="5716" y="132"/>
                  </a:cubicBezTo>
                  <a:cubicBezTo>
                    <a:pt x="5693" y="129"/>
                    <a:pt x="5661" y="127"/>
                    <a:pt x="5622" y="127"/>
                  </a:cubicBezTo>
                  <a:cubicBezTo>
                    <a:pt x="5513" y="127"/>
                    <a:pt x="5344" y="138"/>
                    <a:pt x="5144" y="156"/>
                  </a:cubicBezTo>
                  <a:cubicBezTo>
                    <a:pt x="3787" y="239"/>
                    <a:pt x="1894" y="227"/>
                    <a:pt x="691" y="942"/>
                  </a:cubicBezTo>
                  <a:cubicBezTo>
                    <a:pt x="1" y="1346"/>
                    <a:pt x="453" y="1954"/>
                    <a:pt x="941" y="2299"/>
                  </a:cubicBezTo>
                  <a:cubicBezTo>
                    <a:pt x="1487" y="2666"/>
                    <a:pt x="2084" y="2800"/>
                    <a:pt x="2705" y="2800"/>
                  </a:cubicBezTo>
                  <a:cubicBezTo>
                    <a:pt x="4157" y="2800"/>
                    <a:pt x="5735" y="2069"/>
                    <a:pt x="7061" y="1894"/>
                  </a:cubicBezTo>
                  <a:cubicBezTo>
                    <a:pt x="7370" y="1847"/>
                    <a:pt x="7680" y="1835"/>
                    <a:pt x="7966" y="1727"/>
                  </a:cubicBezTo>
                  <a:cubicBezTo>
                    <a:pt x="8263" y="1620"/>
                    <a:pt x="8525" y="1418"/>
                    <a:pt x="8633" y="1132"/>
                  </a:cubicBezTo>
                  <a:cubicBezTo>
                    <a:pt x="8787" y="715"/>
                    <a:pt x="8454" y="334"/>
                    <a:pt x="8097" y="168"/>
                  </a:cubicBezTo>
                  <a:cubicBezTo>
                    <a:pt x="7826" y="41"/>
                    <a:pt x="7528" y="1"/>
                    <a:pt x="7220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4288925" y="2571800"/>
              <a:ext cx="136650" cy="59800"/>
            </a:xfrm>
            <a:custGeom>
              <a:avLst/>
              <a:gdLst/>
              <a:ahLst/>
              <a:cxnLst/>
              <a:rect l="l" t="t" r="r" b="b"/>
              <a:pathLst>
                <a:path w="5466" h="2392" extrusionOk="0">
                  <a:moveTo>
                    <a:pt x="2225" y="1"/>
                  </a:moveTo>
                  <a:cubicBezTo>
                    <a:pt x="1918" y="1"/>
                    <a:pt x="1607" y="42"/>
                    <a:pt x="1298" y="123"/>
                  </a:cubicBezTo>
                  <a:cubicBezTo>
                    <a:pt x="893" y="230"/>
                    <a:pt x="0" y="492"/>
                    <a:pt x="250" y="1087"/>
                  </a:cubicBezTo>
                  <a:cubicBezTo>
                    <a:pt x="345" y="1301"/>
                    <a:pt x="536" y="1432"/>
                    <a:pt x="726" y="1551"/>
                  </a:cubicBezTo>
                  <a:cubicBezTo>
                    <a:pt x="905" y="1670"/>
                    <a:pt x="1096" y="1778"/>
                    <a:pt x="1298" y="1873"/>
                  </a:cubicBezTo>
                  <a:cubicBezTo>
                    <a:pt x="1984" y="2191"/>
                    <a:pt x="2735" y="2391"/>
                    <a:pt x="3485" y="2391"/>
                  </a:cubicBezTo>
                  <a:cubicBezTo>
                    <a:pt x="3802" y="2391"/>
                    <a:pt x="4118" y="2355"/>
                    <a:pt x="4429" y="2278"/>
                  </a:cubicBezTo>
                  <a:cubicBezTo>
                    <a:pt x="4656" y="2218"/>
                    <a:pt x="4906" y="2135"/>
                    <a:pt x="5037" y="1944"/>
                  </a:cubicBezTo>
                  <a:cubicBezTo>
                    <a:pt x="5465" y="1349"/>
                    <a:pt x="4227" y="646"/>
                    <a:pt x="3834" y="420"/>
                  </a:cubicBezTo>
                  <a:cubicBezTo>
                    <a:pt x="3328" y="136"/>
                    <a:pt x="2782" y="1"/>
                    <a:pt x="2225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3976575" y="2522375"/>
              <a:ext cx="214600" cy="48800"/>
            </a:xfrm>
            <a:custGeom>
              <a:avLst/>
              <a:gdLst/>
              <a:ahLst/>
              <a:cxnLst/>
              <a:rect l="l" t="t" r="r" b="b"/>
              <a:pathLst>
                <a:path w="8584" h="1952" extrusionOk="0">
                  <a:moveTo>
                    <a:pt x="3801" y="0"/>
                  </a:moveTo>
                  <a:cubicBezTo>
                    <a:pt x="2717" y="0"/>
                    <a:pt x="1614" y="213"/>
                    <a:pt x="1028" y="766"/>
                  </a:cubicBezTo>
                  <a:cubicBezTo>
                    <a:pt x="1" y="1730"/>
                    <a:pt x="1146" y="1952"/>
                    <a:pt x="2419" y="1952"/>
                  </a:cubicBezTo>
                  <a:cubicBezTo>
                    <a:pt x="3505" y="1952"/>
                    <a:pt x="4684" y="1790"/>
                    <a:pt x="4684" y="1790"/>
                  </a:cubicBezTo>
                  <a:cubicBezTo>
                    <a:pt x="8584" y="1081"/>
                    <a:pt x="6242" y="0"/>
                    <a:pt x="3801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4532700" y="2488350"/>
              <a:ext cx="248725" cy="67550"/>
            </a:xfrm>
            <a:custGeom>
              <a:avLst/>
              <a:gdLst/>
              <a:ahLst/>
              <a:cxnLst/>
              <a:rect l="l" t="t" r="r" b="b"/>
              <a:pathLst>
                <a:path w="9949" h="2702" extrusionOk="0">
                  <a:moveTo>
                    <a:pt x="3693" y="0"/>
                  </a:moveTo>
                  <a:cubicBezTo>
                    <a:pt x="3282" y="0"/>
                    <a:pt x="2880" y="49"/>
                    <a:pt x="2501" y="163"/>
                  </a:cubicBezTo>
                  <a:cubicBezTo>
                    <a:pt x="0" y="901"/>
                    <a:pt x="4715" y="2032"/>
                    <a:pt x="4715" y="2032"/>
                  </a:cubicBezTo>
                  <a:cubicBezTo>
                    <a:pt x="6365" y="2526"/>
                    <a:pt x="7484" y="2701"/>
                    <a:pt x="8225" y="2701"/>
                  </a:cubicBezTo>
                  <a:cubicBezTo>
                    <a:pt x="9948" y="2701"/>
                    <a:pt x="9619" y="1751"/>
                    <a:pt x="9144" y="1651"/>
                  </a:cubicBezTo>
                  <a:cubicBezTo>
                    <a:pt x="8579" y="1519"/>
                    <a:pt x="5991" y="0"/>
                    <a:pt x="3693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3977875" y="2575075"/>
              <a:ext cx="248775" cy="67350"/>
            </a:xfrm>
            <a:custGeom>
              <a:avLst/>
              <a:gdLst/>
              <a:ahLst/>
              <a:cxnLst/>
              <a:rect l="l" t="t" r="r" b="b"/>
              <a:pathLst>
                <a:path w="9951" h="2694" extrusionOk="0">
                  <a:moveTo>
                    <a:pt x="3676" y="0"/>
                  </a:moveTo>
                  <a:cubicBezTo>
                    <a:pt x="3271" y="0"/>
                    <a:pt x="2875" y="48"/>
                    <a:pt x="2500" y="158"/>
                  </a:cubicBezTo>
                  <a:cubicBezTo>
                    <a:pt x="0" y="908"/>
                    <a:pt x="4715" y="2039"/>
                    <a:pt x="4715" y="2039"/>
                  </a:cubicBezTo>
                  <a:cubicBezTo>
                    <a:pt x="6350" y="2522"/>
                    <a:pt x="7464" y="2693"/>
                    <a:pt x="8204" y="2693"/>
                  </a:cubicBezTo>
                  <a:cubicBezTo>
                    <a:pt x="9950" y="2693"/>
                    <a:pt x="9621" y="1738"/>
                    <a:pt x="9144" y="1647"/>
                  </a:cubicBezTo>
                  <a:cubicBezTo>
                    <a:pt x="8577" y="1525"/>
                    <a:pt x="5979" y="0"/>
                    <a:pt x="3676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3826050" y="2527825"/>
              <a:ext cx="134575" cy="31875"/>
            </a:xfrm>
            <a:custGeom>
              <a:avLst/>
              <a:gdLst/>
              <a:ahLst/>
              <a:cxnLst/>
              <a:rect l="l" t="t" r="r" b="b"/>
              <a:pathLst>
                <a:path w="5383" h="1275" extrusionOk="0">
                  <a:moveTo>
                    <a:pt x="2692" y="0"/>
                  </a:moveTo>
                  <a:cubicBezTo>
                    <a:pt x="1203" y="0"/>
                    <a:pt x="1" y="286"/>
                    <a:pt x="1" y="631"/>
                  </a:cubicBezTo>
                  <a:cubicBezTo>
                    <a:pt x="1" y="989"/>
                    <a:pt x="1203" y="1274"/>
                    <a:pt x="2692" y="1274"/>
                  </a:cubicBezTo>
                  <a:cubicBezTo>
                    <a:pt x="4180" y="1274"/>
                    <a:pt x="5383" y="989"/>
                    <a:pt x="5383" y="631"/>
                  </a:cubicBezTo>
                  <a:cubicBezTo>
                    <a:pt x="5383" y="286"/>
                    <a:pt x="4180" y="0"/>
                    <a:pt x="2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3826050" y="2491200"/>
              <a:ext cx="134275" cy="52425"/>
            </a:xfrm>
            <a:custGeom>
              <a:avLst/>
              <a:gdLst/>
              <a:ahLst/>
              <a:cxnLst/>
              <a:rect l="l" t="t" r="r" b="b"/>
              <a:pathLst>
                <a:path w="5371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5371" y="2096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3826050" y="2475125"/>
              <a:ext cx="134575" cy="32175"/>
            </a:xfrm>
            <a:custGeom>
              <a:avLst/>
              <a:gdLst/>
              <a:ahLst/>
              <a:cxnLst/>
              <a:rect l="l" t="t" r="r" b="b"/>
              <a:pathLst>
                <a:path w="5383" h="1287" extrusionOk="0">
                  <a:moveTo>
                    <a:pt x="2692" y="1"/>
                  </a:moveTo>
                  <a:cubicBezTo>
                    <a:pt x="1203" y="1"/>
                    <a:pt x="1" y="287"/>
                    <a:pt x="1" y="644"/>
                  </a:cubicBezTo>
                  <a:cubicBezTo>
                    <a:pt x="1" y="1001"/>
                    <a:pt x="1203" y="1287"/>
                    <a:pt x="2692" y="1287"/>
                  </a:cubicBezTo>
                  <a:cubicBezTo>
                    <a:pt x="4180" y="1287"/>
                    <a:pt x="5383" y="1001"/>
                    <a:pt x="5383" y="644"/>
                  </a:cubicBezTo>
                  <a:cubicBezTo>
                    <a:pt x="5383" y="287"/>
                    <a:pt x="4180" y="1"/>
                    <a:pt x="2692" y="1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3845700" y="2481975"/>
              <a:ext cx="27125" cy="19075"/>
            </a:xfrm>
            <a:custGeom>
              <a:avLst/>
              <a:gdLst/>
              <a:ahLst/>
              <a:cxnLst/>
              <a:rect l="l" t="t" r="r" b="b"/>
              <a:pathLst>
                <a:path w="1085" h="763" extrusionOk="0">
                  <a:moveTo>
                    <a:pt x="834" y="1"/>
                  </a:moveTo>
                  <a:cubicBezTo>
                    <a:pt x="465" y="60"/>
                    <a:pt x="1" y="167"/>
                    <a:pt x="1" y="370"/>
                  </a:cubicBezTo>
                  <a:cubicBezTo>
                    <a:pt x="1" y="608"/>
                    <a:pt x="656" y="715"/>
                    <a:pt x="1049" y="763"/>
                  </a:cubicBezTo>
                  <a:cubicBezTo>
                    <a:pt x="1060" y="763"/>
                    <a:pt x="1084" y="739"/>
                    <a:pt x="1084" y="715"/>
                  </a:cubicBezTo>
                  <a:cubicBezTo>
                    <a:pt x="1084" y="679"/>
                    <a:pt x="1072" y="656"/>
                    <a:pt x="1049" y="656"/>
                  </a:cubicBezTo>
                  <a:cubicBezTo>
                    <a:pt x="358" y="584"/>
                    <a:pt x="108" y="441"/>
                    <a:pt x="108" y="370"/>
                  </a:cubicBezTo>
                  <a:cubicBezTo>
                    <a:pt x="108" y="298"/>
                    <a:pt x="298" y="179"/>
                    <a:pt x="846" y="108"/>
                  </a:cubicBezTo>
                  <a:cubicBezTo>
                    <a:pt x="882" y="108"/>
                    <a:pt x="894" y="72"/>
                    <a:pt x="894" y="48"/>
                  </a:cubicBezTo>
                  <a:cubicBezTo>
                    <a:pt x="894" y="13"/>
                    <a:pt x="870" y="1"/>
                    <a:pt x="834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3878750" y="2498900"/>
              <a:ext cx="16400" cy="3050"/>
            </a:xfrm>
            <a:custGeom>
              <a:avLst/>
              <a:gdLst/>
              <a:ahLst/>
              <a:cxnLst/>
              <a:rect l="l" t="t" r="r" b="b"/>
              <a:pathLst>
                <a:path w="656" h="122" extrusionOk="0">
                  <a:moveTo>
                    <a:pt x="50" y="0"/>
                  </a:moveTo>
                  <a:cubicBezTo>
                    <a:pt x="27" y="0"/>
                    <a:pt x="0" y="30"/>
                    <a:pt x="0" y="50"/>
                  </a:cubicBezTo>
                  <a:cubicBezTo>
                    <a:pt x="0" y="86"/>
                    <a:pt x="12" y="110"/>
                    <a:pt x="48" y="110"/>
                  </a:cubicBezTo>
                  <a:cubicBezTo>
                    <a:pt x="215" y="122"/>
                    <a:pt x="405" y="122"/>
                    <a:pt x="584" y="122"/>
                  </a:cubicBezTo>
                  <a:cubicBezTo>
                    <a:pt x="619" y="122"/>
                    <a:pt x="655" y="110"/>
                    <a:pt x="655" y="86"/>
                  </a:cubicBezTo>
                  <a:cubicBezTo>
                    <a:pt x="655" y="50"/>
                    <a:pt x="631" y="26"/>
                    <a:pt x="596" y="26"/>
                  </a:cubicBezTo>
                  <a:cubicBezTo>
                    <a:pt x="417" y="26"/>
                    <a:pt x="238" y="26"/>
                    <a:pt x="60" y="2"/>
                  </a:cubicBezTo>
                  <a:cubicBezTo>
                    <a:pt x="57" y="1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3901675" y="2481100"/>
              <a:ext cx="39300" cy="20850"/>
            </a:xfrm>
            <a:custGeom>
              <a:avLst/>
              <a:gdLst/>
              <a:ahLst/>
              <a:cxnLst/>
              <a:rect l="l" t="t" r="r" b="b"/>
              <a:pathLst>
                <a:path w="1572" h="834" extrusionOk="0">
                  <a:moveTo>
                    <a:pt x="476" y="0"/>
                  </a:moveTo>
                  <a:cubicBezTo>
                    <a:pt x="441" y="0"/>
                    <a:pt x="417" y="24"/>
                    <a:pt x="417" y="48"/>
                  </a:cubicBezTo>
                  <a:cubicBezTo>
                    <a:pt x="417" y="83"/>
                    <a:pt x="429" y="107"/>
                    <a:pt x="453" y="107"/>
                  </a:cubicBezTo>
                  <a:cubicBezTo>
                    <a:pt x="1191" y="179"/>
                    <a:pt x="1453" y="333"/>
                    <a:pt x="1453" y="405"/>
                  </a:cubicBezTo>
                  <a:cubicBezTo>
                    <a:pt x="1453" y="524"/>
                    <a:pt x="965" y="691"/>
                    <a:pt x="36" y="738"/>
                  </a:cubicBezTo>
                  <a:cubicBezTo>
                    <a:pt x="12" y="738"/>
                    <a:pt x="0" y="762"/>
                    <a:pt x="0" y="798"/>
                  </a:cubicBezTo>
                  <a:cubicBezTo>
                    <a:pt x="12" y="822"/>
                    <a:pt x="24" y="834"/>
                    <a:pt x="60" y="834"/>
                  </a:cubicBezTo>
                  <a:cubicBezTo>
                    <a:pt x="774" y="810"/>
                    <a:pt x="1572" y="679"/>
                    <a:pt x="1560" y="405"/>
                  </a:cubicBezTo>
                  <a:cubicBezTo>
                    <a:pt x="1560" y="155"/>
                    <a:pt x="869" y="48"/>
                    <a:pt x="476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3875775" y="2487050"/>
              <a:ext cx="35150" cy="8350"/>
            </a:xfrm>
            <a:custGeom>
              <a:avLst/>
              <a:gdLst/>
              <a:ahLst/>
              <a:cxnLst/>
              <a:rect l="l" t="t" r="r" b="b"/>
              <a:pathLst>
                <a:path w="1406" h="334" extrusionOk="0">
                  <a:moveTo>
                    <a:pt x="703" y="0"/>
                  </a:moveTo>
                  <a:cubicBezTo>
                    <a:pt x="322" y="0"/>
                    <a:pt x="0" y="72"/>
                    <a:pt x="0" y="167"/>
                  </a:cubicBezTo>
                  <a:cubicBezTo>
                    <a:pt x="0" y="262"/>
                    <a:pt x="322" y="334"/>
                    <a:pt x="703" y="334"/>
                  </a:cubicBezTo>
                  <a:cubicBezTo>
                    <a:pt x="1084" y="334"/>
                    <a:pt x="1405" y="262"/>
                    <a:pt x="1405" y="167"/>
                  </a:cubicBezTo>
                  <a:cubicBezTo>
                    <a:pt x="1405" y="7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4058825" y="2498950"/>
              <a:ext cx="83375" cy="20275"/>
            </a:xfrm>
            <a:custGeom>
              <a:avLst/>
              <a:gdLst/>
              <a:ahLst/>
              <a:cxnLst/>
              <a:rect l="l" t="t" r="r" b="b"/>
              <a:pathLst>
                <a:path w="3335" h="811" extrusionOk="0">
                  <a:moveTo>
                    <a:pt x="1668" y="0"/>
                  </a:moveTo>
                  <a:cubicBezTo>
                    <a:pt x="751" y="0"/>
                    <a:pt x="1" y="179"/>
                    <a:pt x="1" y="405"/>
                  </a:cubicBezTo>
                  <a:cubicBezTo>
                    <a:pt x="1" y="631"/>
                    <a:pt x="751" y="810"/>
                    <a:pt x="1668" y="810"/>
                  </a:cubicBezTo>
                  <a:cubicBezTo>
                    <a:pt x="2596" y="810"/>
                    <a:pt x="3334" y="631"/>
                    <a:pt x="3334" y="405"/>
                  </a:cubicBezTo>
                  <a:cubicBezTo>
                    <a:pt x="3334" y="179"/>
                    <a:pt x="2596" y="0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4058825" y="2476625"/>
              <a:ext cx="83375" cy="32775"/>
            </a:xfrm>
            <a:custGeom>
              <a:avLst/>
              <a:gdLst/>
              <a:ahLst/>
              <a:cxnLst/>
              <a:rect l="l" t="t" r="r" b="b"/>
              <a:pathLst>
                <a:path w="3335" h="1311" extrusionOk="0">
                  <a:moveTo>
                    <a:pt x="1" y="0"/>
                  </a:moveTo>
                  <a:lnTo>
                    <a:pt x="1" y="1310"/>
                  </a:lnTo>
                  <a:lnTo>
                    <a:pt x="3334" y="1310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4058825" y="2466800"/>
              <a:ext cx="83375" cy="19975"/>
            </a:xfrm>
            <a:custGeom>
              <a:avLst/>
              <a:gdLst/>
              <a:ahLst/>
              <a:cxnLst/>
              <a:rect l="l" t="t" r="r" b="b"/>
              <a:pathLst>
                <a:path w="3335" h="799" extrusionOk="0">
                  <a:moveTo>
                    <a:pt x="1668" y="1"/>
                  </a:moveTo>
                  <a:cubicBezTo>
                    <a:pt x="751" y="1"/>
                    <a:pt x="1" y="179"/>
                    <a:pt x="1" y="393"/>
                  </a:cubicBezTo>
                  <a:cubicBezTo>
                    <a:pt x="1" y="620"/>
                    <a:pt x="751" y="798"/>
                    <a:pt x="1668" y="798"/>
                  </a:cubicBezTo>
                  <a:cubicBezTo>
                    <a:pt x="2596" y="798"/>
                    <a:pt x="3334" y="620"/>
                    <a:pt x="3334" y="393"/>
                  </a:cubicBezTo>
                  <a:cubicBezTo>
                    <a:pt x="3334" y="179"/>
                    <a:pt x="2596" y="1"/>
                    <a:pt x="1668" y="1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4070425" y="2470375"/>
              <a:ext cx="17900" cy="13125"/>
            </a:xfrm>
            <a:custGeom>
              <a:avLst/>
              <a:gdLst/>
              <a:ahLst/>
              <a:cxnLst/>
              <a:rect l="l" t="t" r="r" b="b"/>
              <a:pathLst>
                <a:path w="716" h="525" extrusionOk="0">
                  <a:moveTo>
                    <a:pt x="537" y="0"/>
                  </a:moveTo>
                  <a:cubicBezTo>
                    <a:pt x="180" y="60"/>
                    <a:pt x="1" y="131"/>
                    <a:pt x="1" y="250"/>
                  </a:cubicBezTo>
                  <a:cubicBezTo>
                    <a:pt x="1" y="417"/>
                    <a:pt x="358" y="489"/>
                    <a:pt x="668" y="524"/>
                  </a:cubicBezTo>
                  <a:cubicBezTo>
                    <a:pt x="703" y="524"/>
                    <a:pt x="715" y="489"/>
                    <a:pt x="715" y="477"/>
                  </a:cubicBezTo>
                  <a:cubicBezTo>
                    <a:pt x="715" y="453"/>
                    <a:pt x="703" y="417"/>
                    <a:pt x="668" y="417"/>
                  </a:cubicBezTo>
                  <a:cubicBezTo>
                    <a:pt x="275" y="370"/>
                    <a:pt x="108" y="286"/>
                    <a:pt x="108" y="250"/>
                  </a:cubicBezTo>
                  <a:cubicBezTo>
                    <a:pt x="108" y="227"/>
                    <a:pt x="191" y="155"/>
                    <a:pt x="549" y="108"/>
                  </a:cubicBezTo>
                  <a:cubicBezTo>
                    <a:pt x="584" y="108"/>
                    <a:pt x="596" y="72"/>
                    <a:pt x="596" y="48"/>
                  </a:cubicBezTo>
                  <a:cubicBezTo>
                    <a:pt x="596" y="12"/>
                    <a:pt x="572" y="0"/>
                    <a:pt x="537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4090975" y="2481025"/>
              <a:ext cx="11050" cy="3075"/>
            </a:xfrm>
            <a:custGeom>
              <a:avLst/>
              <a:gdLst/>
              <a:ahLst/>
              <a:cxnLst/>
              <a:rect l="l" t="t" r="r" b="b"/>
              <a:pathLst>
                <a:path w="442" h="123" extrusionOk="0">
                  <a:moveTo>
                    <a:pt x="42" y="1"/>
                  </a:moveTo>
                  <a:cubicBezTo>
                    <a:pt x="9" y="1"/>
                    <a:pt x="1" y="30"/>
                    <a:pt x="1" y="51"/>
                  </a:cubicBezTo>
                  <a:cubicBezTo>
                    <a:pt x="1" y="86"/>
                    <a:pt x="12" y="110"/>
                    <a:pt x="48" y="110"/>
                  </a:cubicBezTo>
                  <a:cubicBezTo>
                    <a:pt x="155" y="122"/>
                    <a:pt x="262" y="122"/>
                    <a:pt x="382" y="122"/>
                  </a:cubicBezTo>
                  <a:cubicBezTo>
                    <a:pt x="417" y="122"/>
                    <a:pt x="441" y="110"/>
                    <a:pt x="441" y="86"/>
                  </a:cubicBezTo>
                  <a:cubicBezTo>
                    <a:pt x="441" y="51"/>
                    <a:pt x="417" y="27"/>
                    <a:pt x="382" y="27"/>
                  </a:cubicBezTo>
                  <a:cubicBezTo>
                    <a:pt x="286" y="27"/>
                    <a:pt x="167" y="3"/>
                    <a:pt x="60" y="3"/>
                  </a:cubicBezTo>
                  <a:cubicBezTo>
                    <a:pt x="54" y="1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4104975" y="2470075"/>
              <a:ext cx="25900" cy="13725"/>
            </a:xfrm>
            <a:custGeom>
              <a:avLst/>
              <a:gdLst/>
              <a:ahLst/>
              <a:cxnLst/>
              <a:rect l="l" t="t" r="r" b="b"/>
              <a:pathLst>
                <a:path w="1036" h="549" extrusionOk="0">
                  <a:moveTo>
                    <a:pt x="333" y="1"/>
                  </a:moveTo>
                  <a:cubicBezTo>
                    <a:pt x="298" y="1"/>
                    <a:pt x="274" y="12"/>
                    <a:pt x="274" y="48"/>
                  </a:cubicBezTo>
                  <a:cubicBezTo>
                    <a:pt x="274" y="72"/>
                    <a:pt x="286" y="108"/>
                    <a:pt x="310" y="108"/>
                  </a:cubicBezTo>
                  <a:cubicBezTo>
                    <a:pt x="750" y="143"/>
                    <a:pt x="905" y="239"/>
                    <a:pt x="905" y="262"/>
                  </a:cubicBezTo>
                  <a:cubicBezTo>
                    <a:pt x="893" y="310"/>
                    <a:pt x="631" y="417"/>
                    <a:pt x="48" y="441"/>
                  </a:cubicBezTo>
                  <a:cubicBezTo>
                    <a:pt x="12" y="441"/>
                    <a:pt x="0" y="477"/>
                    <a:pt x="0" y="501"/>
                  </a:cubicBezTo>
                  <a:cubicBezTo>
                    <a:pt x="24" y="536"/>
                    <a:pt x="36" y="548"/>
                    <a:pt x="60" y="548"/>
                  </a:cubicBezTo>
                  <a:cubicBezTo>
                    <a:pt x="298" y="536"/>
                    <a:pt x="1036" y="489"/>
                    <a:pt x="1036" y="262"/>
                  </a:cubicBezTo>
                  <a:cubicBezTo>
                    <a:pt x="1036" y="108"/>
                    <a:pt x="643" y="24"/>
                    <a:pt x="333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4089775" y="2474250"/>
              <a:ext cx="21475" cy="5075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430" y="0"/>
                  </a:moveTo>
                  <a:cubicBezTo>
                    <a:pt x="191" y="0"/>
                    <a:pt x="1" y="36"/>
                    <a:pt x="1" y="95"/>
                  </a:cubicBezTo>
                  <a:cubicBezTo>
                    <a:pt x="1" y="155"/>
                    <a:pt x="191" y="203"/>
                    <a:pt x="430" y="203"/>
                  </a:cubicBezTo>
                  <a:cubicBezTo>
                    <a:pt x="668" y="203"/>
                    <a:pt x="858" y="155"/>
                    <a:pt x="858" y="95"/>
                  </a:cubicBezTo>
                  <a:cubicBezTo>
                    <a:pt x="858" y="36"/>
                    <a:pt x="668" y="0"/>
                    <a:pt x="43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3619775" y="2510850"/>
              <a:ext cx="134875" cy="32175"/>
            </a:xfrm>
            <a:custGeom>
              <a:avLst/>
              <a:gdLst/>
              <a:ahLst/>
              <a:cxnLst/>
              <a:rect l="l" t="t" r="r" b="b"/>
              <a:pathLst>
                <a:path w="5395" h="1287" extrusionOk="0">
                  <a:moveTo>
                    <a:pt x="2704" y="1"/>
                  </a:moveTo>
                  <a:cubicBezTo>
                    <a:pt x="1215" y="1"/>
                    <a:pt x="1" y="286"/>
                    <a:pt x="1" y="644"/>
                  </a:cubicBezTo>
                  <a:cubicBezTo>
                    <a:pt x="1" y="1001"/>
                    <a:pt x="1215" y="1287"/>
                    <a:pt x="2704" y="1287"/>
                  </a:cubicBezTo>
                  <a:cubicBezTo>
                    <a:pt x="4180" y="1287"/>
                    <a:pt x="5394" y="1001"/>
                    <a:pt x="5394" y="644"/>
                  </a:cubicBezTo>
                  <a:cubicBezTo>
                    <a:pt x="5394" y="286"/>
                    <a:pt x="4180" y="1"/>
                    <a:pt x="2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3620375" y="2474550"/>
              <a:ext cx="134275" cy="52400"/>
            </a:xfrm>
            <a:custGeom>
              <a:avLst/>
              <a:gdLst/>
              <a:ahLst/>
              <a:cxnLst/>
              <a:rect l="l" t="t" r="r" b="b"/>
              <a:pathLst>
                <a:path w="5371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5370" y="2096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3619775" y="2458475"/>
              <a:ext cx="134875" cy="32175"/>
            </a:xfrm>
            <a:custGeom>
              <a:avLst/>
              <a:gdLst/>
              <a:ahLst/>
              <a:cxnLst/>
              <a:rect l="l" t="t" r="r" b="b"/>
              <a:pathLst>
                <a:path w="5395" h="1287" extrusionOk="0">
                  <a:moveTo>
                    <a:pt x="2704" y="0"/>
                  </a:moveTo>
                  <a:cubicBezTo>
                    <a:pt x="1215" y="0"/>
                    <a:pt x="1" y="286"/>
                    <a:pt x="1" y="643"/>
                  </a:cubicBezTo>
                  <a:cubicBezTo>
                    <a:pt x="1" y="988"/>
                    <a:pt x="1215" y="1286"/>
                    <a:pt x="2704" y="1286"/>
                  </a:cubicBezTo>
                  <a:cubicBezTo>
                    <a:pt x="4180" y="1286"/>
                    <a:pt x="5394" y="988"/>
                    <a:pt x="5394" y="643"/>
                  </a:cubicBezTo>
                  <a:cubicBezTo>
                    <a:pt x="5394" y="286"/>
                    <a:pt x="4180" y="0"/>
                    <a:pt x="2704" y="0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3639725" y="2465325"/>
              <a:ext cx="27125" cy="18775"/>
            </a:xfrm>
            <a:custGeom>
              <a:avLst/>
              <a:gdLst/>
              <a:ahLst/>
              <a:cxnLst/>
              <a:rect l="l" t="t" r="r" b="b"/>
              <a:pathLst>
                <a:path w="1085" h="751" extrusionOk="0">
                  <a:moveTo>
                    <a:pt x="834" y="0"/>
                  </a:moveTo>
                  <a:cubicBezTo>
                    <a:pt x="453" y="60"/>
                    <a:pt x="1" y="155"/>
                    <a:pt x="1" y="369"/>
                  </a:cubicBezTo>
                  <a:cubicBezTo>
                    <a:pt x="1" y="607"/>
                    <a:pt x="655" y="714"/>
                    <a:pt x="1036" y="750"/>
                  </a:cubicBezTo>
                  <a:cubicBezTo>
                    <a:pt x="1072" y="750"/>
                    <a:pt x="1084" y="738"/>
                    <a:pt x="1084" y="703"/>
                  </a:cubicBezTo>
                  <a:cubicBezTo>
                    <a:pt x="1084" y="679"/>
                    <a:pt x="1072" y="655"/>
                    <a:pt x="1036" y="655"/>
                  </a:cubicBezTo>
                  <a:cubicBezTo>
                    <a:pt x="358" y="572"/>
                    <a:pt x="96" y="441"/>
                    <a:pt x="96" y="369"/>
                  </a:cubicBezTo>
                  <a:cubicBezTo>
                    <a:pt x="96" y="298"/>
                    <a:pt x="298" y="179"/>
                    <a:pt x="846" y="95"/>
                  </a:cubicBezTo>
                  <a:cubicBezTo>
                    <a:pt x="870" y="95"/>
                    <a:pt x="894" y="71"/>
                    <a:pt x="894" y="36"/>
                  </a:cubicBezTo>
                  <a:cubicBezTo>
                    <a:pt x="894" y="12"/>
                    <a:pt x="858" y="0"/>
                    <a:pt x="834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3672775" y="2482275"/>
              <a:ext cx="16400" cy="3000"/>
            </a:xfrm>
            <a:custGeom>
              <a:avLst/>
              <a:gdLst/>
              <a:ahLst/>
              <a:cxnLst/>
              <a:rect l="l" t="t" r="r" b="b"/>
              <a:pathLst>
                <a:path w="656" h="120" extrusionOk="0">
                  <a:moveTo>
                    <a:pt x="60" y="1"/>
                  </a:moveTo>
                  <a:cubicBezTo>
                    <a:pt x="24" y="1"/>
                    <a:pt x="0" y="13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cubicBezTo>
                    <a:pt x="203" y="120"/>
                    <a:pt x="405" y="120"/>
                    <a:pt x="584" y="120"/>
                  </a:cubicBezTo>
                  <a:cubicBezTo>
                    <a:pt x="607" y="120"/>
                    <a:pt x="655" y="108"/>
                    <a:pt x="655" y="72"/>
                  </a:cubicBezTo>
                  <a:cubicBezTo>
                    <a:pt x="655" y="48"/>
                    <a:pt x="619" y="13"/>
                    <a:pt x="596" y="13"/>
                  </a:cubicBezTo>
                  <a:cubicBezTo>
                    <a:pt x="417" y="13"/>
                    <a:pt x="238" y="13"/>
                    <a:pt x="60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3695700" y="2464425"/>
              <a:ext cx="39600" cy="20850"/>
            </a:xfrm>
            <a:custGeom>
              <a:avLst/>
              <a:gdLst/>
              <a:ahLst/>
              <a:cxnLst/>
              <a:rect l="l" t="t" r="r" b="b"/>
              <a:pathLst>
                <a:path w="1584" h="834" extrusionOk="0">
                  <a:moveTo>
                    <a:pt x="476" y="0"/>
                  </a:moveTo>
                  <a:cubicBezTo>
                    <a:pt x="452" y="0"/>
                    <a:pt x="417" y="12"/>
                    <a:pt x="417" y="48"/>
                  </a:cubicBezTo>
                  <a:cubicBezTo>
                    <a:pt x="417" y="72"/>
                    <a:pt x="441" y="107"/>
                    <a:pt x="464" y="107"/>
                  </a:cubicBezTo>
                  <a:cubicBezTo>
                    <a:pt x="1191" y="179"/>
                    <a:pt x="1464" y="334"/>
                    <a:pt x="1464" y="405"/>
                  </a:cubicBezTo>
                  <a:cubicBezTo>
                    <a:pt x="1464" y="524"/>
                    <a:pt x="976" y="691"/>
                    <a:pt x="48" y="727"/>
                  </a:cubicBezTo>
                  <a:cubicBezTo>
                    <a:pt x="24" y="727"/>
                    <a:pt x="0" y="762"/>
                    <a:pt x="0" y="786"/>
                  </a:cubicBezTo>
                  <a:cubicBezTo>
                    <a:pt x="24" y="822"/>
                    <a:pt x="36" y="834"/>
                    <a:pt x="60" y="834"/>
                  </a:cubicBezTo>
                  <a:cubicBezTo>
                    <a:pt x="762" y="810"/>
                    <a:pt x="1584" y="667"/>
                    <a:pt x="1572" y="405"/>
                  </a:cubicBezTo>
                  <a:cubicBezTo>
                    <a:pt x="1572" y="155"/>
                    <a:pt x="881" y="48"/>
                    <a:pt x="476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3669800" y="2470375"/>
              <a:ext cx="34850" cy="8350"/>
            </a:xfrm>
            <a:custGeom>
              <a:avLst/>
              <a:gdLst/>
              <a:ahLst/>
              <a:cxnLst/>
              <a:rect l="l" t="t" r="r" b="b"/>
              <a:pathLst>
                <a:path w="1394" h="334" extrusionOk="0">
                  <a:moveTo>
                    <a:pt x="703" y="0"/>
                  </a:moveTo>
                  <a:cubicBezTo>
                    <a:pt x="310" y="0"/>
                    <a:pt x="0" y="72"/>
                    <a:pt x="0" y="167"/>
                  </a:cubicBezTo>
                  <a:cubicBezTo>
                    <a:pt x="0" y="250"/>
                    <a:pt x="310" y="334"/>
                    <a:pt x="703" y="334"/>
                  </a:cubicBezTo>
                  <a:cubicBezTo>
                    <a:pt x="1084" y="334"/>
                    <a:pt x="1393" y="250"/>
                    <a:pt x="1393" y="167"/>
                  </a:cubicBezTo>
                  <a:cubicBezTo>
                    <a:pt x="1393" y="7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3784400" y="2576925"/>
              <a:ext cx="108650" cy="25925"/>
            </a:xfrm>
            <a:custGeom>
              <a:avLst/>
              <a:gdLst/>
              <a:ahLst/>
              <a:cxnLst/>
              <a:rect l="l" t="t" r="r" b="b"/>
              <a:pathLst>
                <a:path w="4346" h="1037" extrusionOk="0">
                  <a:moveTo>
                    <a:pt x="2167" y="1"/>
                  </a:moveTo>
                  <a:cubicBezTo>
                    <a:pt x="964" y="1"/>
                    <a:pt x="0" y="227"/>
                    <a:pt x="0" y="513"/>
                  </a:cubicBezTo>
                  <a:cubicBezTo>
                    <a:pt x="0" y="799"/>
                    <a:pt x="964" y="1037"/>
                    <a:pt x="2167" y="1037"/>
                  </a:cubicBezTo>
                  <a:cubicBezTo>
                    <a:pt x="3370" y="1037"/>
                    <a:pt x="4346" y="799"/>
                    <a:pt x="4346" y="513"/>
                  </a:cubicBezTo>
                  <a:cubicBezTo>
                    <a:pt x="4346" y="227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3784400" y="2547475"/>
              <a:ext cx="108650" cy="42275"/>
            </a:xfrm>
            <a:custGeom>
              <a:avLst/>
              <a:gdLst/>
              <a:ahLst/>
              <a:cxnLst/>
              <a:rect l="l" t="t" r="r" b="b"/>
              <a:pathLst>
                <a:path w="4346" h="1691" extrusionOk="0">
                  <a:moveTo>
                    <a:pt x="0" y="0"/>
                  </a:moveTo>
                  <a:lnTo>
                    <a:pt x="0" y="1691"/>
                  </a:lnTo>
                  <a:lnTo>
                    <a:pt x="4346" y="1691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3784400" y="2534375"/>
              <a:ext cx="108650" cy="26225"/>
            </a:xfrm>
            <a:custGeom>
              <a:avLst/>
              <a:gdLst/>
              <a:ahLst/>
              <a:cxnLst/>
              <a:rect l="l" t="t" r="r" b="b"/>
              <a:pathLst>
                <a:path w="4346" h="1049" extrusionOk="0">
                  <a:moveTo>
                    <a:pt x="2167" y="0"/>
                  </a:moveTo>
                  <a:cubicBezTo>
                    <a:pt x="964" y="0"/>
                    <a:pt x="0" y="238"/>
                    <a:pt x="0" y="524"/>
                  </a:cubicBezTo>
                  <a:cubicBezTo>
                    <a:pt x="0" y="810"/>
                    <a:pt x="964" y="1048"/>
                    <a:pt x="2167" y="1048"/>
                  </a:cubicBezTo>
                  <a:cubicBezTo>
                    <a:pt x="3370" y="1048"/>
                    <a:pt x="4346" y="810"/>
                    <a:pt x="4346" y="524"/>
                  </a:cubicBezTo>
                  <a:cubicBezTo>
                    <a:pt x="4346" y="238"/>
                    <a:pt x="3370" y="0"/>
                    <a:pt x="2167" y="0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3799575" y="2539725"/>
              <a:ext cx="23225" cy="15800"/>
            </a:xfrm>
            <a:custGeom>
              <a:avLst/>
              <a:gdLst/>
              <a:ahLst/>
              <a:cxnLst/>
              <a:rect l="l" t="t" r="r" b="b"/>
              <a:pathLst>
                <a:path w="929" h="632" extrusionOk="0">
                  <a:moveTo>
                    <a:pt x="691" y="1"/>
                  </a:moveTo>
                  <a:cubicBezTo>
                    <a:pt x="238" y="72"/>
                    <a:pt x="0" y="179"/>
                    <a:pt x="0" y="310"/>
                  </a:cubicBezTo>
                  <a:cubicBezTo>
                    <a:pt x="0" y="501"/>
                    <a:pt x="477" y="596"/>
                    <a:pt x="869" y="632"/>
                  </a:cubicBezTo>
                  <a:cubicBezTo>
                    <a:pt x="893" y="632"/>
                    <a:pt x="929" y="608"/>
                    <a:pt x="905" y="584"/>
                  </a:cubicBezTo>
                  <a:cubicBezTo>
                    <a:pt x="905" y="560"/>
                    <a:pt x="893" y="536"/>
                    <a:pt x="869" y="536"/>
                  </a:cubicBezTo>
                  <a:cubicBezTo>
                    <a:pt x="286" y="477"/>
                    <a:pt x="107" y="358"/>
                    <a:pt x="107" y="310"/>
                  </a:cubicBezTo>
                  <a:cubicBezTo>
                    <a:pt x="107" y="274"/>
                    <a:pt x="215" y="179"/>
                    <a:pt x="703" y="96"/>
                  </a:cubicBezTo>
                  <a:cubicBezTo>
                    <a:pt x="727" y="96"/>
                    <a:pt x="750" y="72"/>
                    <a:pt x="750" y="36"/>
                  </a:cubicBezTo>
                  <a:cubicBezTo>
                    <a:pt x="750" y="13"/>
                    <a:pt x="715" y="1"/>
                    <a:pt x="691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3826650" y="2553425"/>
              <a:ext cx="14025" cy="3000"/>
            </a:xfrm>
            <a:custGeom>
              <a:avLst/>
              <a:gdLst/>
              <a:ahLst/>
              <a:cxnLst/>
              <a:rect l="l" t="t" r="r" b="b"/>
              <a:pathLst>
                <a:path w="561" h="120" extrusionOk="0">
                  <a:moveTo>
                    <a:pt x="60" y="0"/>
                  </a:moveTo>
                  <a:cubicBezTo>
                    <a:pt x="36" y="0"/>
                    <a:pt x="1" y="12"/>
                    <a:pt x="1" y="48"/>
                  </a:cubicBezTo>
                  <a:cubicBezTo>
                    <a:pt x="1" y="72"/>
                    <a:pt x="25" y="107"/>
                    <a:pt x="48" y="107"/>
                  </a:cubicBezTo>
                  <a:cubicBezTo>
                    <a:pt x="179" y="119"/>
                    <a:pt x="334" y="119"/>
                    <a:pt x="477" y="119"/>
                  </a:cubicBezTo>
                  <a:cubicBezTo>
                    <a:pt x="513" y="119"/>
                    <a:pt x="560" y="107"/>
                    <a:pt x="560" y="72"/>
                  </a:cubicBezTo>
                  <a:cubicBezTo>
                    <a:pt x="560" y="48"/>
                    <a:pt x="525" y="12"/>
                    <a:pt x="501" y="12"/>
                  </a:cubicBezTo>
                  <a:cubicBezTo>
                    <a:pt x="346" y="12"/>
                    <a:pt x="203" y="12"/>
                    <a:pt x="6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3845400" y="2539125"/>
              <a:ext cx="32475" cy="17300"/>
            </a:xfrm>
            <a:custGeom>
              <a:avLst/>
              <a:gdLst/>
              <a:ahLst/>
              <a:cxnLst/>
              <a:rect l="l" t="t" r="r" b="b"/>
              <a:pathLst>
                <a:path w="1299" h="692" extrusionOk="0">
                  <a:moveTo>
                    <a:pt x="406" y="1"/>
                  </a:moveTo>
                  <a:cubicBezTo>
                    <a:pt x="370" y="1"/>
                    <a:pt x="346" y="25"/>
                    <a:pt x="346" y="48"/>
                  </a:cubicBezTo>
                  <a:cubicBezTo>
                    <a:pt x="346" y="84"/>
                    <a:pt x="358" y="108"/>
                    <a:pt x="382" y="108"/>
                  </a:cubicBezTo>
                  <a:cubicBezTo>
                    <a:pt x="977" y="167"/>
                    <a:pt x="1180" y="287"/>
                    <a:pt x="1180" y="334"/>
                  </a:cubicBezTo>
                  <a:cubicBezTo>
                    <a:pt x="1180" y="406"/>
                    <a:pt x="834" y="560"/>
                    <a:pt x="48" y="584"/>
                  </a:cubicBezTo>
                  <a:cubicBezTo>
                    <a:pt x="13" y="584"/>
                    <a:pt x="1" y="620"/>
                    <a:pt x="1" y="644"/>
                  </a:cubicBezTo>
                  <a:cubicBezTo>
                    <a:pt x="13" y="679"/>
                    <a:pt x="25" y="691"/>
                    <a:pt x="60" y="691"/>
                  </a:cubicBezTo>
                  <a:cubicBezTo>
                    <a:pt x="263" y="679"/>
                    <a:pt x="1299" y="620"/>
                    <a:pt x="1299" y="334"/>
                  </a:cubicBezTo>
                  <a:cubicBezTo>
                    <a:pt x="1299" y="120"/>
                    <a:pt x="727" y="37"/>
                    <a:pt x="406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3824575" y="2544200"/>
              <a:ext cx="28300" cy="6575"/>
            </a:xfrm>
            <a:custGeom>
              <a:avLst/>
              <a:gdLst/>
              <a:ahLst/>
              <a:cxnLst/>
              <a:rect l="l" t="t" r="r" b="b"/>
              <a:pathLst>
                <a:path w="1132" h="263" extrusionOk="0">
                  <a:moveTo>
                    <a:pt x="560" y="0"/>
                  </a:moveTo>
                  <a:cubicBezTo>
                    <a:pt x="250" y="0"/>
                    <a:pt x="0" y="60"/>
                    <a:pt x="0" y="131"/>
                  </a:cubicBezTo>
                  <a:cubicBezTo>
                    <a:pt x="0" y="203"/>
                    <a:pt x="250" y="262"/>
                    <a:pt x="560" y="262"/>
                  </a:cubicBezTo>
                  <a:cubicBezTo>
                    <a:pt x="870" y="262"/>
                    <a:pt x="1132" y="203"/>
                    <a:pt x="1132" y="131"/>
                  </a:cubicBezTo>
                  <a:cubicBezTo>
                    <a:pt x="1132" y="60"/>
                    <a:pt x="870" y="0"/>
                    <a:pt x="56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4578825" y="2510250"/>
              <a:ext cx="202625" cy="45750"/>
            </a:xfrm>
            <a:custGeom>
              <a:avLst/>
              <a:gdLst/>
              <a:ahLst/>
              <a:cxnLst/>
              <a:rect l="l" t="t" r="r" b="b"/>
              <a:pathLst>
                <a:path w="8105" h="1830" extrusionOk="0">
                  <a:moveTo>
                    <a:pt x="1" y="1"/>
                  </a:moveTo>
                  <a:cubicBezTo>
                    <a:pt x="489" y="596"/>
                    <a:pt x="2858" y="1168"/>
                    <a:pt x="2858" y="1168"/>
                  </a:cubicBezTo>
                  <a:cubicBezTo>
                    <a:pt x="4503" y="1655"/>
                    <a:pt x="5622" y="1829"/>
                    <a:pt x="6365" y="1829"/>
                  </a:cubicBezTo>
                  <a:cubicBezTo>
                    <a:pt x="8105" y="1829"/>
                    <a:pt x="7775" y="875"/>
                    <a:pt x="7299" y="775"/>
                  </a:cubicBezTo>
                  <a:cubicBezTo>
                    <a:pt x="7228" y="763"/>
                    <a:pt x="7109" y="715"/>
                    <a:pt x="6966" y="656"/>
                  </a:cubicBezTo>
                  <a:lnTo>
                    <a:pt x="6966" y="656"/>
                  </a:lnTo>
                  <a:cubicBezTo>
                    <a:pt x="7060" y="972"/>
                    <a:pt x="6810" y="1380"/>
                    <a:pt x="5678" y="1380"/>
                  </a:cubicBezTo>
                  <a:cubicBezTo>
                    <a:pt x="4936" y="1380"/>
                    <a:pt x="3817" y="1205"/>
                    <a:pt x="2168" y="715"/>
                  </a:cubicBezTo>
                  <a:cubicBezTo>
                    <a:pt x="2168" y="715"/>
                    <a:pt x="870" y="394"/>
                    <a:pt x="1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4413050" y="2590200"/>
              <a:ext cx="97775" cy="28350"/>
            </a:xfrm>
            <a:custGeom>
              <a:avLst/>
              <a:gdLst/>
              <a:ahLst/>
              <a:cxnLst/>
              <a:rect l="l" t="t" r="r" b="b"/>
              <a:pathLst>
                <a:path w="3911" h="1134" extrusionOk="0">
                  <a:moveTo>
                    <a:pt x="3500" y="0"/>
                  </a:moveTo>
                  <a:cubicBezTo>
                    <a:pt x="3398" y="0"/>
                    <a:pt x="3272" y="30"/>
                    <a:pt x="3120" y="101"/>
                  </a:cubicBezTo>
                  <a:cubicBezTo>
                    <a:pt x="2616" y="473"/>
                    <a:pt x="1850" y="683"/>
                    <a:pt x="1114" y="683"/>
                  </a:cubicBezTo>
                  <a:cubicBezTo>
                    <a:pt x="719" y="683"/>
                    <a:pt x="333" y="623"/>
                    <a:pt x="0" y="494"/>
                  </a:cubicBezTo>
                  <a:lnTo>
                    <a:pt x="0" y="494"/>
                  </a:lnTo>
                  <a:cubicBezTo>
                    <a:pt x="398" y="935"/>
                    <a:pt x="1082" y="1133"/>
                    <a:pt x="1794" y="1133"/>
                  </a:cubicBezTo>
                  <a:cubicBezTo>
                    <a:pt x="2445" y="1133"/>
                    <a:pt x="3119" y="968"/>
                    <a:pt x="3620" y="672"/>
                  </a:cubicBezTo>
                  <a:cubicBezTo>
                    <a:pt x="3910" y="410"/>
                    <a:pt x="3876" y="0"/>
                    <a:pt x="3500" y="0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4298450" y="2583175"/>
              <a:ext cx="120575" cy="48875"/>
            </a:xfrm>
            <a:custGeom>
              <a:avLst/>
              <a:gdLst/>
              <a:ahLst/>
              <a:cxnLst/>
              <a:rect l="l" t="t" r="r" b="b"/>
              <a:pathLst>
                <a:path w="4823" h="1955" extrusionOk="0">
                  <a:moveTo>
                    <a:pt x="3477" y="1"/>
                  </a:moveTo>
                  <a:lnTo>
                    <a:pt x="3477" y="1"/>
                  </a:lnTo>
                  <a:cubicBezTo>
                    <a:pt x="3858" y="299"/>
                    <a:pt x="4191" y="680"/>
                    <a:pt x="3953" y="1037"/>
                  </a:cubicBezTo>
                  <a:cubicBezTo>
                    <a:pt x="3810" y="1239"/>
                    <a:pt x="3560" y="1323"/>
                    <a:pt x="3334" y="1382"/>
                  </a:cubicBezTo>
                  <a:cubicBezTo>
                    <a:pt x="3029" y="1456"/>
                    <a:pt x="2717" y="1490"/>
                    <a:pt x="2405" y="1490"/>
                  </a:cubicBezTo>
                  <a:cubicBezTo>
                    <a:pt x="1657" y="1490"/>
                    <a:pt x="903" y="1293"/>
                    <a:pt x="214" y="965"/>
                  </a:cubicBezTo>
                  <a:cubicBezTo>
                    <a:pt x="143" y="942"/>
                    <a:pt x="60" y="894"/>
                    <a:pt x="0" y="846"/>
                  </a:cubicBezTo>
                  <a:lnTo>
                    <a:pt x="0" y="846"/>
                  </a:lnTo>
                  <a:cubicBezTo>
                    <a:pt x="107" y="953"/>
                    <a:pt x="226" y="1037"/>
                    <a:pt x="345" y="1120"/>
                  </a:cubicBezTo>
                  <a:cubicBezTo>
                    <a:pt x="524" y="1215"/>
                    <a:pt x="715" y="1323"/>
                    <a:pt x="917" y="1430"/>
                  </a:cubicBezTo>
                  <a:cubicBezTo>
                    <a:pt x="1606" y="1757"/>
                    <a:pt x="2360" y="1954"/>
                    <a:pt x="3108" y="1954"/>
                  </a:cubicBezTo>
                  <a:cubicBezTo>
                    <a:pt x="3420" y="1954"/>
                    <a:pt x="3731" y="1920"/>
                    <a:pt x="4036" y="1846"/>
                  </a:cubicBezTo>
                  <a:cubicBezTo>
                    <a:pt x="4275" y="1787"/>
                    <a:pt x="4513" y="1692"/>
                    <a:pt x="4644" y="1501"/>
                  </a:cubicBezTo>
                  <a:cubicBezTo>
                    <a:pt x="4822" y="1251"/>
                    <a:pt x="4703" y="977"/>
                    <a:pt x="4489" y="739"/>
                  </a:cubicBezTo>
                  <a:cubicBezTo>
                    <a:pt x="4203" y="608"/>
                    <a:pt x="3965" y="430"/>
                    <a:pt x="3786" y="180"/>
                  </a:cubicBezTo>
                  <a:cubicBezTo>
                    <a:pt x="3667" y="108"/>
                    <a:pt x="3560" y="49"/>
                    <a:pt x="3477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4512450" y="2565325"/>
              <a:ext cx="203625" cy="59275"/>
            </a:xfrm>
            <a:custGeom>
              <a:avLst/>
              <a:gdLst/>
              <a:ahLst/>
              <a:cxnLst/>
              <a:rect l="l" t="t" r="r" b="b"/>
              <a:pathLst>
                <a:path w="8145" h="2371" extrusionOk="0">
                  <a:moveTo>
                    <a:pt x="7299" y="1"/>
                  </a:moveTo>
                  <a:lnTo>
                    <a:pt x="7299" y="1"/>
                  </a:lnTo>
                  <a:cubicBezTo>
                    <a:pt x="7371" y="132"/>
                    <a:pt x="7395" y="298"/>
                    <a:pt x="7371" y="489"/>
                  </a:cubicBezTo>
                  <a:cubicBezTo>
                    <a:pt x="7264" y="1358"/>
                    <a:pt x="5787" y="1096"/>
                    <a:pt x="4037" y="1417"/>
                  </a:cubicBezTo>
                  <a:cubicBezTo>
                    <a:pt x="2631" y="1671"/>
                    <a:pt x="1522" y="1911"/>
                    <a:pt x="695" y="1911"/>
                  </a:cubicBezTo>
                  <a:cubicBezTo>
                    <a:pt x="436" y="1911"/>
                    <a:pt x="205" y="1888"/>
                    <a:pt x="1" y="1834"/>
                  </a:cubicBezTo>
                  <a:lnTo>
                    <a:pt x="1" y="1834"/>
                  </a:lnTo>
                  <a:cubicBezTo>
                    <a:pt x="326" y="2227"/>
                    <a:pt x="798" y="2371"/>
                    <a:pt x="1426" y="2371"/>
                  </a:cubicBezTo>
                  <a:cubicBezTo>
                    <a:pt x="2246" y="2371"/>
                    <a:pt x="3334" y="2126"/>
                    <a:pt x="4716" y="1870"/>
                  </a:cubicBezTo>
                  <a:cubicBezTo>
                    <a:pt x="6478" y="1548"/>
                    <a:pt x="7954" y="1810"/>
                    <a:pt x="8049" y="953"/>
                  </a:cubicBezTo>
                  <a:cubicBezTo>
                    <a:pt x="8145" y="417"/>
                    <a:pt x="7799" y="132"/>
                    <a:pt x="7299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4024000" y="2596575"/>
              <a:ext cx="202625" cy="45725"/>
            </a:xfrm>
            <a:custGeom>
              <a:avLst/>
              <a:gdLst/>
              <a:ahLst/>
              <a:cxnLst/>
              <a:rect l="l" t="t" r="r" b="b"/>
              <a:pathLst>
                <a:path w="8105" h="1829" extrusionOk="0">
                  <a:moveTo>
                    <a:pt x="1" y="1"/>
                  </a:moveTo>
                  <a:cubicBezTo>
                    <a:pt x="489" y="596"/>
                    <a:pt x="2858" y="1168"/>
                    <a:pt x="2858" y="1168"/>
                  </a:cubicBezTo>
                  <a:cubicBezTo>
                    <a:pt x="4503" y="1655"/>
                    <a:pt x="5622" y="1829"/>
                    <a:pt x="6364" y="1829"/>
                  </a:cubicBezTo>
                  <a:cubicBezTo>
                    <a:pt x="8104" y="1829"/>
                    <a:pt x="7775" y="875"/>
                    <a:pt x="7299" y="775"/>
                  </a:cubicBezTo>
                  <a:cubicBezTo>
                    <a:pt x="7228" y="763"/>
                    <a:pt x="7109" y="715"/>
                    <a:pt x="6966" y="656"/>
                  </a:cubicBezTo>
                  <a:lnTo>
                    <a:pt x="6966" y="656"/>
                  </a:lnTo>
                  <a:cubicBezTo>
                    <a:pt x="7059" y="972"/>
                    <a:pt x="6809" y="1380"/>
                    <a:pt x="5677" y="1380"/>
                  </a:cubicBezTo>
                  <a:cubicBezTo>
                    <a:pt x="4936" y="1380"/>
                    <a:pt x="3817" y="1205"/>
                    <a:pt x="2168" y="715"/>
                  </a:cubicBezTo>
                  <a:cubicBezTo>
                    <a:pt x="2168" y="715"/>
                    <a:pt x="870" y="394"/>
                    <a:pt x="1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4200800" y="2557575"/>
              <a:ext cx="78925" cy="61875"/>
            </a:xfrm>
            <a:custGeom>
              <a:avLst/>
              <a:gdLst/>
              <a:ahLst/>
              <a:cxnLst/>
              <a:rect l="l" t="t" r="r" b="b"/>
              <a:pathLst>
                <a:path w="3157" h="2475" extrusionOk="0">
                  <a:moveTo>
                    <a:pt x="1918" y="1"/>
                  </a:moveTo>
                  <a:cubicBezTo>
                    <a:pt x="2323" y="311"/>
                    <a:pt x="2596" y="715"/>
                    <a:pt x="2394" y="1251"/>
                  </a:cubicBezTo>
                  <a:cubicBezTo>
                    <a:pt x="2239" y="1632"/>
                    <a:pt x="1858" y="1906"/>
                    <a:pt x="1453" y="1989"/>
                  </a:cubicBezTo>
                  <a:cubicBezTo>
                    <a:pt x="1340" y="2016"/>
                    <a:pt x="1226" y="2028"/>
                    <a:pt x="1110" y="2028"/>
                  </a:cubicBezTo>
                  <a:cubicBezTo>
                    <a:pt x="813" y="2028"/>
                    <a:pt x="514" y="1949"/>
                    <a:pt x="239" y="1846"/>
                  </a:cubicBezTo>
                  <a:cubicBezTo>
                    <a:pt x="156" y="1811"/>
                    <a:pt x="84" y="1763"/>
                    <a:pt x="1" y="1727"/>
                  </a:cubicBezTo>
                  <a:lnTo>
                    <a:pt x="1" y="1727"/>
                  </a:lnTo>
                  <a:cubicBezTo>
                    <a:pt x="275" y="1966"/>
                    <a:pt x="572" y="2156"/>
                    <a:pt x="918" y="2287"/>
                  </a:cubicBezTo>
                  <a:cubicBezTo>
                    <a:pt x="1204" y="2400"/>
                    <a:pt x="1510" y="2475"/>
                    <a:pt x="1811" y="2475"/>
                  </a:cubicBezTo>
                  <a:cubicBezTo>
                    <a:pt x="1923" y="2475"/>
                    <a:pt x="2034" y="2464"/>
                    <a:pt x="2144" y="2442"/>
                  </a:cubicBezTo>
                  <a:cubicBezTo>
                    <a:pt x="2537" y="2347"/>
                    <a:pt x="2930" y="2085"/>
                    <a:pt x="3073" y="1692"/>
                  </a:cubicBezTo>
                  <a:cubicBezTo>
                    <a:pt x="3120" y="1573"/>
                    <a:pt x="3156" y="1454"/>
                    <a:pt x="3156" y="1334"/>
                  </a:cubicBezTo>
                  <a:cubicBezTo>
                    <a:pt x="3120" y="1311"/>
                    <a:pt x="3097" y="1263"/>
                    <a:pt x="3073" y="1215"/>
                  </a:cubicBezTo>
                  <a:cubicBezTo>
                    <a:pt x="3037" y="1108"/>
                    <a:pt x="3037" y="1025"/>
                    <a:pt x="3049" y="930"/>
                  </a:cubicBezTo>
                  <a:cubicBezTo>
                    <a:pt x="2823" y="537"/>
                    <a:pt x="2311" y="251"/>
                    <a:pt x="1918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3" name="Google Shape;793;p45"/>
          <p:cNvCxnSpPr/>
          <p:nvPr/>
        </p:nvCxnSpPr>
        <p:spPr>
          <a:xfrm rot="10800000">
            <a:off x="4572925" y="3033925"/>
            <a:ext cx="1369800" cy="811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6" name="Google Shape;796;p45"/>
          <p:cNvCxnSpPr/>
          <p:nvPr/>
        </p:nvCxnSpPr>
        <p:spPr>
          <a:xfrm>
            <a:off x="3190375" y="1741025"/>
            <a:ext cx="1369800" cy="645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97" name="Google Shape;797;p45"/>
          <p:cNvSpPr txBox="1">
            <a:spLocks noGrp="1"/>
          </p:cNvSpPr>
          <p:nvPr>
            <p:ph type="title"/>
          </p:nvPr>
        </p:nvSpPr>
        <p:spPr>
          <a:xfrm>
            <a:off x="713225" y="438912"/>
            <a:ext cx="755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BACKEND</a:t>
            </a:r>
            <a:endParaRPr dirty="0"/>
          </a:p>
        </p:txBody>
      </p:sp>
      <p:sp>
        <p:nvSpPr>
          <p:cNvPr id="798" name="Google Shape;798;p45"/>
          <p:cNvSpPr txBox="1">
            <a:spLocks noGrp="1"/>
          </p:cNvSpPr>
          <p:nvPr>
            <p:ph type="subTitle" idx="1"/>
          </p:nvPr>
        </p:nvSpPr>
        <p:spPr>
          <a:xfrm>
            <a:off x="766725" y="1465225"/>
            <a:ext cx="2255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SPRINGBOOT</a:t>
            </a:r>
            <a:endParaRPr dirty="0"/>
          </a:p>
        </p:txBody>
      </p:sp>
      <p:sp>
        <p:nvSpPr>
          <p:cNvPr id="801" name="Google Shape;801;p45"/>
          <p:cNvSpPr txBox="1">
            <a:spLocks noGrp="1"/>
          </p:cNvSpPr>
          <p:nvPr>
            <p:ph type="subTitle" idx="4"/>
          </p:nvPr>
        </p:nvSpPr>
        <p:spPr>
          <a:xfrm>
            <a:off x="6119646" y="2799738"/>
            <a:ext cx="2502605" cy="394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ID" sz="1600" dirty="0"/>
              <a:t>Java Persistence API (JPA)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02" name="Google Shape;802;p45"/>
          <p:cNvSpPr txBox="1">
            <a:spLocks noGrp="1"/>
          </p:cNvSpPr>
          <p:nvPr>
            <p:ph type="subTitle" idx="5"/>
          </p:nvPr>
        </p:nvSpPr>
        <p:spPr>
          <a:xfrm>
            <a:off x="766725" y="1857374"/>
            <a:ext cx="22554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dirty="0"/>
              <a:t>framework </a:t>
            </a:r>
            <a:r>
              <a:rPr lang="en-ID" dirty="0" err="1"/>
              <a:t>berbasis</a:t>
            </a:r>
            <a:r>
              <a:rPr lang="en-ID" dirty="0"/>
              <a:t> Java yang </a:t>
            </a:r>
            <a:r>
              <a:rPr lang="en-ID" dirty="0" err="1"/>
              <a:t>bersifat</a:t>
            </a:r>
            <a:r>
              <a:rPr lang="en-ID" dirty="0"/>
              <a:t> open source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Micro Service.</a:t>
            </a:r>
            <a:endParaRPr dirty="0"/>
          </a:p>
        </p:txBody>
      </p:sp>
      <p:sp>
        <p:nvSpPr>
          <p:cNvPr id="805" name="Google Shape;805;p45"/>
          <p:cNvSpPr txBox="1">
            <a:spLocks noGrp="1"/>
          </p:cNvSpPr>
          <p:nvPr>
            <p:ph type="subTitle" idx="8"/>
          </p:nvPr>
        </p:nvSpPr>
        <p:spPr>
          <a:xfrm>
            <a:off x="6034918" y="3439675"/>
            <a:ext cx="302193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100" dirty="0"/>
              <a:t>tool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mengolah</a:t>
            </a:r>
            <a:r>
              <a:rPr lang="en-ID" sz="1100" dirty="0"/>
              <a:t> </a:t>
            </a:r>
            <a:r>
              <a:rPr lang="en-ID" sz="1100" dirty="0" err="1"/>
              <a:t>ataupun</a:t>
            </a:r>
            <a:r>
              <a:rPr lang="en-ID" sz="1100" dirty="0"/>
              <a:t> </a:t>
            </a:r>
            <a:r>
              <a:rPr lang="en-ID" sz="1100" dirty="0" err="1"/>
              <a:t>pengatur</a:t>
            </a:r>
            <a:r>
              <a:rPr lang="en-ID" sz="1100" dirty="0"/>
              <a:t> data relational </a:t>
            </a:r>
            <a:r>
              <a:rPr lang="en-ID" sz="1100" dirty="0" err="1"/>
              <a:t>dalam</a:t>
            </a:r>
            <a:r>
              <a:rPr lang="en-ID" sz="1100" dirty="0"/>
              <a:t> platform Java Standard Edition dan Java Enterprise Edition. JPA </a:t>
            </a:r>
            <a:r>
              <a:rPr lang="en-ID" sz="1100" dirty="0" err="1"/>
              <a:t>sendiri</a:t>
            </a:r>
            <a:r>
              <a:rPr lang="en-ID" sz="1100" dirty="0"/>
              <a:t> </a:t>
            </a:r>
            <a:r>
              <a:rPr lang="en-ID" sz="1100" dirty="0" err="1"/>
              <a:t>merupakan</a:t>
            </a:r>
            <a:r>
              <a:rPr lang="en-ID" sz="1100" dirty="0"/>
              <a:t> </a:t>
            </a:r>
            <a:r>
              <a:rPr lang="en-ID" sz="1100" dirty="0" err="1"/>
              <a:t>alat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pembuatan</a:t>
            </a:r>
            <a:r>
              <a:rPr lang="en-ID" sz="1100" dirty="0"/>
              <a:t> </a:t>
            </a:r>
            <a:r>
              <a:rPr lang="en-ID" sz="1100" dirty="0" err="1"/>
              <a:t>aplikasi</a:t>
            </a:r>
            <a:r>
              <a:rPr lang="en-ID" sz="1100" dirty="0"/>
              <a:t> </a:t>
            </a:r>
            <a:r>
              <a:rPr lang="en-ID" sz="1100" dirty="0" err="1"/>
              <a:t>berbentuk</a:t>
            </a:r>
            <a:r>
              <a:rPr lang="en-ID" sz="1100" dirty="0"/>
              <a:t> framework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pemrograman</a:t>
            </a:r>
            <a:r>
              <a:rPr lang="en-ID" sz="1100" dirty="0"/>
              <a:t> java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pendekatan</a:t>
            </a:r>
            <a:r>
              <a:rPr lang="en-ID" sz="1100" dirty="0"/>
              <a:t> Object Relational </a:t>
            </a:r>
            <a:r>
              <a:rPr lang="en-ID" sz="1100" dirty="0" err="1"/>
              <a:t>Maping</a:t>
            </a:r>
            <a:r>
              <a:rPr lang="en-ID" sz="1100" dirty="0"/>
              <a:t> (ORM).</a:t>
            </a:r>
            <a:endParaRPr sz="1100" dirty="0"/>
          </a:p>
        </p:txBody>
      </p:sp>
      <p:grpSp>
        <p:nvGrpSpPr>
          <p:cNvPr id="806" name="Google Shape;806;p45"/>
          <p:cNvGrpSpPr/>
          <p:nvPr/>
        </p:nvGrpSpPr>
        <p:grpSpPr>
          <a:xfrm>
            <a:off x="3227375" y="1811730"/>
            <a:ext cx="2689444" cy="2205832"/>
            <a:chOff x="3024475" y="1713800"/>
            <a:chExt cx="2205366" cy="1808800"/>
          </a:xfrm>
        </p:grpSpPr>
        <p:sp>
          <p:nvSpPr>
            <p:cNvPr id="807" name="Google Shape;807;p45"/>
            <p:cNvSpPr/>
            <p:nvPr/>
          </p:nvSpPr>
          <p:spPr>
            <a:xfrm>
              <a:off x="3825475" y="3131475"/>
              <a:ext cx="844775" cy="380425"/>
            </a:xfrm>
            <a:custGeom>
              <a:avLst/>
              <a:gdLst/>
              <a:ahLst/>
              <a:cxnLst/>
              <a:rect l="l" t="t" r="r" b="b"/>
              <a:pathLst>
                <a:path w="33791" h="15217" extrusionOk="0">
                  <a:moveTo>
                    <a:pt x="16895" y="0"/>
                  </a:moveTo>
                  <a:cubicBezTo>
                    <a:pt x="7573" y="0"/>
                    <a:pt x="0" y="3405"/>
                    <a:pt x="0" y="7608"/>
                  </a:cubicBezTo>
                  <a:cubicBezTo>
                    <a:pt x="0" y="11811"/>
                    <a:pt x="7573" y="15216"/>
                    <a:pt x="16895" y="15216"/>
                  </a:cubicBezTo>
                  <a:cubicBezTo>
                    <a:pt x="26230" y="15216"/>
                    <a:pt x="33790" y="11811"/>
                    <a:pt x="33790" y="7608"/>
                  </a:cubicBezTo>
                  <a:cubicBezTo>
                    <a:pt x="33790" y="3405"/>
                    <a:pt x="26230" y="0"/>
                    <a:pt x="16895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3815350" y="3121350"/>
              <a:ext cx="865300" cy="401250"/>
            </a:xfrm>
            <a:custGeom>
              <a:avLst/>
              <a:gdLst/>
              <a:ahLst/>
              <a:cxnLst/>
              <a:rect l="l" t="t" r="r" b="b"/>
              <a:pathLst>
                <a:path w="34612" h="16050" extrusionOk="0">
                  <a:moveTo>
                    <a:pt x="17300" y="846"/>
                  </a:moveTo>
                  <a:cubicBezTo>
                    <a:pt x="21765" y="846"/>
                    <a:pt x="25956" y="1620"/>
                    <a:pt x="29075" y="3025"/>
                  </a:cubicBezTo>
                  <a:cubicBezTo>
                    <a:pt x="32111" y="4394"/>
                    <a:pt x="33778" y="6168"/>
                    <a:pt x="33778" y="8013"/>
                  </a:cubicBezTo>
                  <a:cubicBezTo>
                    <a:pt x="33778" y="9859"/>
                    <a:pt x="32111" y="11633"/>
                    <a:pt x="29075" y="13002"/>
                  </a:cubicBezTo>
                  <a:cubicBezTo>
                    <a:pt x="25932" y="14419"/>
                    <a:pt x="21753" y="15193"/>
                    <a:pt x="17300" y="15193"/>
                  </a:cubicBezTo>
                  <a:cubicBezTo>
                    <a:pt x="12859" y="15193"/>
                    <a:pt x="8668" y="14419"/>
                    <a:pt x="5537" y="13002"/>
                  </a:cubicBezTo>
                  <a:cubicBezTo>
                    <a:pt x="2501" y="11633"/>
                    <a:pt x="834" y="9871"/>
                    <a:pt x="834" y="8013"/>
                  </a:cubicBezTo>
                  <a:cubicBezTo>
                    <a:pt x="834" y="6168"/>
                    <a:pt x="2501" y="4394"/>
                    <a:pt x="5537" y="3025"/>
                  </a:cubicBezTo>
                  <a:cubicBezTo>
                    <a:pt x="8668" y="1620"/>
                    <a:pt x="12859" y="846"/>
                    <a:pt x="17300" y="846"/>
                  </a:cubicBezTo>
                  <a:close/>
                  <a:moveTo>
                    <a:pt x="17300" y="0"/>
                  </a:moveTo>
                  <a:cubicBezTo>
                    <a:pt x="12740" y="0"/>
                    <a:pt x="8430" y="810"/>
                    <a:pt x="5191" y="2263"/>
                  </a:cubicBezTo>
                  <a:cubicBezTo>
                    <a:pt x="1846" y="3775"/>
                    <a:pt x="0" y="5823"/>
                    <a:pt x="0" y="8025"/>
                  </a:cubicBezTo>
                  <a:cubicBezTo>
                    <a:pt x="0" y="10228"/>
                    <a:pt x="1846" y="12288"/>
                    <a:pt x="5191" y="13788"/>
                  </a:cubicBezTo>
                  <a:cubicBezTo>
                    <a:pt x="8430" y="15252"/>
                    <a:pt x="12740" y="16050"/>
                    <a:pt x="17300" y="16050"/>
                  </a:cubicBezTo>
                  <a:cubicBezTo>
                    <a:pt x="21884" y="16050"/>
                    <a:pt x="26194" y="15252"/>
                    <a:pt x="29421" y="13788"/>
                  </a:cubicBezTo>
                  <a:cubicBezTo>
                    <a:pt x="32766" y="12288"/>
                    <a:pt x="34612" y="10228"/>
                    <a:pt x="34612" y="8025"/>
                  </a:cubicBezTo>
                  <a:cubicBezTo>
                    <a:pt x="34612" y="5823"/>
                    <a:pt x="32766" y="3775"/>
                    <a:pt x="29421" y="2263"/>
                  </a:cubicBezTo>
                  <a:cubicBezTo>
                    <a:pt x="26170" y="810"/>
                    <a:pt x="21872" y="0"/>
                    <a:pt x="17300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5"/>
            <p:cNvSpPr/>
            <p:nvPr/>
          </p:nvSpPr>
          <p:spPr>
            <a:xfrm>
              <a:off x="3875175" y="3054975"/>
              <a:ext cx="745650" cy="335475"/>
            </a:xfrm>
            <a:custGeom>
              <a:avLst/>
              <a:gdLst/>
              <a:ahLst/>
              <a:cxnLst/>
              <a:rect l="l" t="t" r="r" b="b"/>
              <a:pathLst>
                <a:path w="29826" h="13419" extrusionOk="0">
                  <a:moveTo>
                    <a:pt x="14907" y="0"/>
                  </a:moveTo>
                  <a:cubicBezTo>
                    <a:pt x="6680" y="0"/>
                    <a:pt x="0" y="3001"/>
                    <a:pt x="0" y="6703"/>
                  </a:cubicBezTo>
                  <a:cubicBezTo>
                    <a:pt x="0" y="10418"/>
                    <a:pt x="6680" y="13419"/>
                    <a:pt x="14907" y="13419"/>
                  </a:cubicBezTo>
                  <a:cubicBezTo>
                    <a:pt x="23146" y="13419"/>
                    <a:pt x="29826" y="10418"/>
                    <a:pt x="29826" y="6703"/>
                  </a:cubicBezTo>
                  <a:cubicBezTo>
                    <a:pt x="29826" y="3001"/>
                    <a:pt x="23146" y="0"/>
                    <a:pt x="14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5"/>
            <p:cNvSpPr/>
            <p:nvPr/>
          </p:nvSpPr>
          <p:spPr>
            <a:xfrm>
              <a:off x="3280150" y="2410550"/>
              <a:ext cx="1935400" cy="911150"/>
            </a:xfrm>
            <a:custGeom>
              <a:avLst/>
              <a:gdLst/>
              <a:ahLst/>
              <a:cxnLst/>
              <a:rect l="l" t="t" r="r" b="b"/>
              <a:pathLst>
                <a:path w="77416" h="36446" extrusionOk="0">
                  <a:moveTo>
                    <a:pt x="37" y="0"/>
                  </a:moveTo>
                  <a:cubicBezTo>
                    <a:pt x="13" y="286"/>
                    <a:pt x="1" y="560"/>
                    <a:pt x="1" y="858"/>
                  </a:cubicBezTo>
                  <a:cubicBezTo>
                    <a:pt x="1" y="20527"/>
                    <a:pt x="17324" y="36445"/>
                    <a:pt x="38708" y="36445"/>
                  </a:cubicBezTo>
                  <a:cubicBezTo>
                    <a:pt x="60080" y="36445"/>
                    <a:pt x="77415" y="20503"/>
                    <a:pt x="77415" y="858"/>
                  </a:cubicBezTo>
                  <a:cubicBezTo>
                    <a:pt x="77415" y="584"/>
                    <a:pt x="77403" y="286"/>
                    <a:pt x="773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3269750" y="2399825"/>
              <a:ext cx="1957100" cy="932575"/>
            </a:xfrm>
            <a:custGeom>
              <a:avLst/>
              <a:gdLst/>
              <a:ahLst/>
              <a:cxnLst/>
              <a:rect l="l" t="t" r="r" b="b"/>
              <a:pathLst>
                <a:path w="78284" h="37303" extrusionOk="0">
                  <a:moveTo>
                    <a:pt x="77391" y="858"/>
                  </a:moveTo>
                  <a:cubicBezTo>
                    <a:pt x="77403" y="1001"/>
                    <a:pt x="77403" y="1144"/>
                    <a:pt x="77403" y="1287"/>
                  </a:cubicBezTo>
                  <a:cubicBezTo>
                    <a:pt x="77403" y="10681"/>
                    <a:pt x="73438" y="19503"/>
                    <a:pt x="66211" y="26147"/>
                  </a:cubicBezTo>
                  <a:cubicBezTo>
                    <a:pt x="58984" y="32790"/>
                    <a:pt x="49363" y="36458"/>
                    <a:pt x="39124" y="36458"/>
                  </a:cubicBezTo>
                  <a:cubicBezTo>
                    <a:pt x="28885" y="36458"/>
                    <a:pt x="19276" y="32790"/>
                    <a:pt x="12037" y="26147"/>
                  </a:cubicBezTo>
                  <a:cubicBezTo>
                    <a:pt x="4822" y="19503"/>
                    <a:pt x="846" y="10681"/>
                    <a:pt x="846" y="1287"/>
                  </a:cubicBezTo>
                  <a:cubicBezTo>
                    <a:pt x="846" y="1156"/>
                    <a:pt x="869" y="1013"/>
                    <a:pt x="869" y="858"/>
                  </a:cubicBezTo>
                  <a:close/>
                  <a:moveTo>
                    <a:pt x="48" y="1"/>
                  </a:moveTo>
                  <a:lnTo>
                    <a:pt x="36" y="417"/>
                  </a:lnTo>
                  <a:cubicBezTo>
                    <a:pt x="12" y="513"/>
                    <a:pt x="12" y="608"/>
                    <a:pt x="12" y="715"/>
                  </a:cubicBezTo>
                  <a:cubicBezTo>
                    <a:pt x="0" y="906"/>
                    <a:pt x="0" y="1096"/>
                    <a:pt x="0" y="1287"/>
                  </a:cubicBezTo>
                  <a:cubicBezTo>
                    <a:pt x="0" y="10919"/>
                    <a:pt x="4084" y="19967"/>
                    <a:pt x="11478" y="26766"/>
                  </a:cubicBezTo>
                  <a:cubicBezTo>
                    <a:pt x="18860" y="33576"/>
                    <a:pt x="28682" y="37303"/>
                    <a:pt x="39124" y="37303"/>
                  </a:cubicBezTo>
                  <a:cubicBezTo>
                    <a:pt x="49578" y="37303"/>
                    <a:pt x="59400" y="33552"/>
                    <a:pt x="66806" y="26766"/>
                  </a:cubicBezTo>
                  <a:cubicBezTo>
                    <a:pt x="74200" y="19967"/>
                    <a:pt x="78284" y="10919"/>
                    <a:pt x="78284" y="1287"/>
                  </a:cubicBezTo>
                  <a:cubicBezTo>
                    <a:pt x="78284" y="1084"/>
                    <a:pt x="78272" y="906"/>
                    <a:pt x="78272" y="715"/>
                  </a:cubicBezTo>
                  <a:cubicBezTo>
                    <a:pt x="78260" y="608"/>
                    <a:pt x="78260" y="513"/>
                    <a:pt x="78260" y="417"/>
                  </a:cubicBezTo>
                  <a:lnTo>
                    <a:pt x="78236" y="1"/>
                  </a:ln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5"/>
            <p:cNvSpPr/>
            <p:nvPr/>
          </p:nvSpPr>
          <p:spPr>
            <a:xfrm>
              <a:off x="4111525" y="2410550"/>
              <a:ext cx="1104325" cy="1101350"/>
            </a:xfrm>
            <a:custGeom>
              <a:avLst/>
              <a:gdLst/>
              <a:ahLst/>
              <a:cxnLst/>
              <a:rect l="l" t="t" r="r" b="b"/>
              <a:pathLst>
                <a:path w="44173" h="44054" extrusionOk="0">
                  <a:moveTo>
                    <a:pt x="13954" y="0"/>
                  </a:moveTo>
                  <a:cubicBezTo>
                    <a:pt x="24122" y="10061"/>
                    <a:pt x="24027" y="27444"/>
                    <a:pt x="0" y="36088"/>
                  </a:cubicBezTo>
                  <a:cubicBezTo>
                    <a:pt x="8668" y="38124"/>
                    <a:pt x="10561" y="41696"/>
                    <a:pt x="2893" y="43696"/>
                  </a:cubicBezTo>
                  <a:cubicBezTo>
                    <a:pt x="2643" y="43756"/>
                    <a:pt x="2393" y="43827"/>
                    <a:pt x="2143" y="43899"/>
                  </a:cubicBezTo>
                  <a:cubicBezTo>
                    <a:pt x="3215" y="44006"/>
                    <a:pt x="4322" y="44053"/>
                    <a:pt x="5477" y="44053"/>
                  </a:cubicBezTo>
                  <a:cubicBezTo>
                    <a:pt x="14800" y="44053"/>
                    <a:pt x="22360" y="40648"/>
                    <a:pt x="22360" y="36445"/>
                  </a:cubicBezTo>
                  <a:cubicBezTo>
                    <a:pt x="22360" y="35386"/>
                    <a:pt x="21872" y="34374"/>
                    <a:pt x="21015" y="33457"/>
                  </a:cubicBezTo>
                  <a:cubicBezTo>
                    <a:pt x="34647" y="27944"/>
                    <a:pt x="44172" y="15431"/>
                    <a:pt x="44172" y="858"/>
                  </a:cubicBezTo>
                  <a:cubicBezTo>
                    <a:pt x="44172" y="584"/>
                    <a:pt x="44148" y="286"/>
                    <a:pt x="44137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5"/>
            <p:cNvSpPr/>
            <p:nvPr/>
          </p:nvSpPr>
          <p:spPr>
            <a:xfrm>
              <a:off x="3280748" y="2081473"/>
              <a:ext cx="1949093" cy="663797"/>
            </a:xfrm>
            <a:custGeom>
              <a:avLst/>
              <a:gdLst/>
              <a:ahLst/>
              <a:cxnLst/>
              <a:rect l="l" t="t" r="r" b="b"/>
              <a:pathLst>
                <a:path w="77368" h="26349" extrusionOk="0">
                  <a:moveTo>
                    <a:pt x="38684" y="0"/>
                  </a:moveTo>
                  <a:cubicBezTo>
                    <a:pt x="17324" y="0"/>
                    <a:pt x="1" y="5906"/>
                    <a:pt x="1" y="13180"/>
                  </a:cubicBezTo>
                  <a:cubicBezTo>
                    <a:pt x="1" y="20455"/>
                    <a:pt x="17324" y="26349"/>
                    <a:pt x="38684" y="26349"/>
                  </a:cubicBezTo>
                  <a:cubicBezTo>
                    <a:pt x="60044" y="26349"/>
                    <a:pt x="77368" y="20455"/>
                    <a:pt x="77368" y="13180"/>
                  </a:cubicBezTo>
                  <a:cubicBezTo>
                    <a:pt x="77368" y="5906"/>
                    <a:pt x="60044" y="0"/>
                    <a:pt x="38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3270050" y="2070325"/>
              <a:ext cx="1955625" cy="680175"/>
            </a:xfrm>
            <a:custGeom>
              <a:avLst/>
              <a:gdLst/>
              <a:ahLst/>
              <a:cxnLst/>
              <a:rect l="l" t="t" r="r" b="b"/>
              <a:pathLst>
                <a:path w="78225" h="27207" extrusionOk="0">
                  <a:moveTo>
                    <a:pt x="39112" y="870"/>
                  </a:moveTo>
                  <a:cubicBezTo>
                    <a:pt x="49411" y="870"/>
                    <a:pt x="59079" y="2227"/>
                    <a:pt x="66342" y="4703"/>
                  </a:cubicBezTo>
                  <a:cubicBezTo>
                    <a:pt x="73366" y="7109"/>
                    <a:pt x="77379" y="10347"/>
                    <a:pt x="77379" y="13621"/>
                  </a:cubicBezTo>
                  <a:cubicBezTo>
                    <a:pt x="77379" y="16895"/>
                    <a:pt x="73343" y="20134"/>
                    <a:pt x="66342" y="22539"/>
                  </a:cubicBezTo>
                  <a:cubicBezTo>
                    <a:pt x="59079" y="25015"/>
                    <a:pt x="49411" y="26373"/>
                    <a:pt x="39112" y="26373"/>
                  </a:cubicBezTo>
                  <a:cubicBezTo>
                    <a:pt x="28813" y="26373"/>
                    <a:pt x="19157" y="25004"/>
                    <a:pt x="11894" y="22539"/>
                  </a:cubicBezTo>
                  <a:cubicBezTo>
                    <a:pt x="4870" y="20146"/>
                    <a:pt x="857" y="16895"/>
                    <a:pt x="857" y="13621"/>
                  </a:cubicBezTo>
                  <a:cubicBezTo>
                    <a:pt x="857" y="10347"/>
                    <a:pt x="4882" y="7109"/>
                    <a:pt x="11894" y="4703"/>
                  </a:cubicBezTo>
                  <a:cubicBezTo>
                    <a:pt x="19157" y="2227"/>
                    <a:pt x="28837" y="870"/>
                    <a:pt x="39112" y="870"/>
                  </a:cubicBezTo>
                  <a:close/>
                  <a:moveTo>
                    <a:pt x="39112" y="0"/>
                  </a:moveTo>
                  <a:cubicBezTo>
                    <a:pt x="28742" y="0"/>
                    <a:pt x="18979" y="1382"/>
                    <a:pt x="11632" y="3882"/>
                  </a:cubicBezTo>
                  <a:cubicBezTo>
                    <a:pt x="4132" y="6442"/>
                    <a:pt x="0" y="9883"/>
                    <a:pt x="0" y="13609"/>
                  </a:cubicBezTo>
                  <a:cubicBezTo>
                    <a:pt x="0" y="17324"/>
                    <a:pt x="4143" y="20777"/>
                    <a:pt x="11632" y="23325"/>
                  </a:cubicBezTo>
                  <a:cubicBezTo>
                    <a:pt x="18979" y="25825"/>
                    <a:pt x="28742" y="27206"/>
                    <a:pt x="39112" y="27206"/>
                  </a:cubicBezTo>
                  <a:cubicBezTo>
                    <a:pt x="49506" y="27206"/>
                    <a:pt x="59269" y="25825"/>
                    <a:pt x="66604" y="23325"/>
                  </a:cubicBezTo>
                  <a:cubicBezTo>
                    <a:pt x="74105" y="20765"/>
                    <a:pt x="78224" y="17324"/>
                    <a:pt x="78224" y="13609"/>
                  </a:cubicBezTo>
                  <a:cubicBezTo>
                    <a:pt x="78224" y="9883"/>
                    <a:pt x="74093" y="6430"/>
                    <a:pt x="66604" y="3882"/>
                  </a:cubicBezTo>
                  <a:cubicBezTo>
                    <a:pt x="59257" y="1382"/>
                    <a:pt x="49494" y="0"/>
                    <a:pt x="39112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3357550" y="2124500"/>
              <a:ext cx="1781200" cy="527475"/>
            </a:xfrm>
            <a:custGeom>
              <a:avLst/>
              <a:gdLst/>
              <a:ahLst/>
              <a:cxnLst/>
              <a:rect l="l" t="t" r="r" b="b"/>
              <a:pathLst>
                <a:path w="71248" h="21099" extrusionOk="0">
                  <a:moveTo>
                    <a:pt x="35612" y="0"/>
                  </a:moveTo>
                  <a:cubicBezTo>
                    <a:pt x="15229" y="0"/>
                    <a:pt x="1" y="5573"/>
                    <a:pt x="1" y="10549"/>
                  </a:cubicBezTo>
                  <a:cubicBezTo>
                    <a:pt x="1" y="15538"/>
                    <a:pt x="15229" y="21098"/>
                    <a:pt x="35612" y="21098"/>
                  </a:cubicBezTo>
                  <a:cubicBezTo>
                    <a:pt x="56008" y="21098"/>
                    <a:pt x="71248" y="15538"/>
                    <a:pt x="71236" y="10549"/>
                  </a:cubicBezTo>
                  <a:cubicBezTo>
                    <a:pt x="71236" y="5561"/>
                    <a:pt x="56008" y="0"/>
                    <a:pt x="35612" y="0"/>
                  </a:cubicBezTo>
                  <a:close/>
                </a:path>
              </a:pathLst>
            </a:custGeom>
            <a:solidFill>
              <a:srgbClr val="F7A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3388500" y="2250400"/>
              <a:ext cx="1719000" cy="401875"/>
            </a:xfrm>
            <a:custGeom>
              <a:avLst/>
              <a:gdLst/>
              <a:ahLst/>
              <a:cxnLst/>
              <a:rect l="l" t="t" r="r" b="b"/>
              <a:pathLst>
                <a:path w="68760" h="16075" extrusionOk="0">
                  <a:moveTo>
                    <a:pt x="34374" y="1"/>
                  </a:moveTo>
                  <a:cubicBezTo>
                    <a:pt x="17396" y="1"/>
                    <a:pt x="4001" y="3870"/>
                    <a:pt x="1" y="8037"/>
                  </a:cubicBezTo>
                  <a:cubicBezTo>
                    <a:pt x="4001" y="12205"/>
                    <a:pt x="17396" y="16074"/>
                    <a:pt x="34374" y="16074"/>
                  </a:cubicBezTo>
                  <a:cubicBezTo>
                    <a:pt x="51364" y="16074"/>
                    <a:pt x="64759" y="12205"/>
                    <a:pt x="68759" y="8037"/>
                  </a:cubicBezTo>
                  <a:cubicBezTo>
                    <a:pt x="64771" y="3858"/>
                    <a:pt x="51364" y="1"/>
                    <a:pt x="34374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5"/>
            <p:cNvSpPr/>
            <p:nvPr/>
          </p:nvSpPr>
          <p:spPr>
            <a:xfrm>
              <a:off x="3858505" y="2001578"/>
              <a:ext cx="1313962" cy="553200"/>
            </a:xfrm>
            <a:custGeom>
              <a:avLst/>
              <a:gdLst/>
              <a:ahLst/>
              <a:cxnLst/>
              <a:rect l="l" t="t" r="r" b="b"/>
              <a:pathLst>
                <a:path w="52271" h="22128" extrusionOk="0">
                  <a:moveTo>
                    <a:pt x="17486" y="0"/>
                  </a:moveTo>
                  <a:cubicBezTo>
                    <a:pt x="11976" y="0"/>
                    <a:pt x="7994" y="2069"/>
                    <a:pt x="5239" y="4465"/>
                  </a:cubicBezTo>
                  <a:cubicBezTo>
                    <a:pt x="1489" y="7727"/>
                    <a:pt x="1" y="11561"/>
                    <a:pt x="1" y="11561"/>
                  </a:cubicBezTo>
                  <a:lnTo>
                    <a:pt x="24563" y="21979"/>
                  </a:lnTo>
                  <a:cubicBezTo>
                    <a:pt x="26320" y="22080"/>
                    <a:pt x="27974" y="22127"/>
                    <a:pt x="29531" y="22127"/>
                  </a:cubicBezTo>
                  <a:cubicBezTo>
                    <a:pt x="36254" y="22127"/>
                    <a:pt x="41150" y="21237"/>
                    <a:pt x="44602" y="19884"/>
                  </a:cubicBezTo>
                  <a:cubicBezTo>
                    <a:pt x="48840" y="18217"/>
                    <a:pt x="50876" y="15847"/>
                    <a:pt x="51436" y="13585"/>
                  </a:cubicBezTo>
                  <a:cubicBezTo>
                    <a:pt x="52271" y="10098"/>
                    <a:pt x="49548" y="6879"/>
                    <a:pt x="45868" y="6879"/>
                  </a:cubicBezTo>
                  <a:cubicBezTo>
                    <a:pt x="44773" y="6879"/>
                    <a:pt x="43594" y="7164"/>
                    <a:pt x="42399" y="7811"/>
                  </a:cubicBezTo>
                  <a:cubicBezTo>
                    <a:pt x="40142" y="9031"/>
                    <a:pt x="38324" y="9525"/>
                    <a:pt x="36800" y="9525"/>
                  </a:cubicBezTo>
                  <a:cubicBezTo>
                    <a:pt x="30967" y="9525"/>
                    <a:pt x="29437" y="2290"/>
                    <a:pt x="24075" y="893"/>
                  </a:cubicBezTo>
                  <a:cubicBezTo>
                    <a:pt x="21670" y="270"/>
                    <a:pt x="19478" y="0"/>
                    <a:pt x="17486" y="0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3887832" y="2025748"/>
              <a:ext cx="1267409" cy="552698"/>
            </a:xfrm>
            <a:custGeom>
              <a:avLst/>
              <a:gdLst/>
              <a:ahLst/>
              <a:cxnLst/>
              <a:rect l="l" t="t" r="r" b="b"/>
              <a:pathLst>
                <a:path w="50309" h="21939" extrusionOk="0">
                  <a:moveTo>
                    <a:pt x="15402" y="1"/>
                  </a:moveTo>
                  <a:cubicBezTo>
                    <a:pt x="12841" y="1"/>
                    <a:pt x="10480" y="706"/>
                    <a:pt x="8431" y="1962"/>
                  </a:cubicBezTo>
                  <a:cubicBezTo>
                    <a:pt x="6514" y="3141"/>
                    <a:pt x="4394" y="3962"/>
                    <a:pt x="3216" y="4986"/>
                  </a:cubicBezTo>
                  <a:cubicBezTo>
                    <a:pt x="1" y="7772"/>
                    <a:pt x="322" y="11999"/>
                    <a:pt x="334" y="11999"/>
                  </a:cubicBezTo>
                  <a:lnTo>
                    <a:pt x="23004" y="21845"/>
                  </a:lnTo>
                  <a:cubicBezTo>
                    <a:pt x="24379" y="21909"/>
                    <a:pt x="25689" y="21939"/>
                    <a:pt x="26938" y="21939"/>
                  </a:cubicBezTo>
                  <a:cubicBezTo>
                    <a:pt x="34634" y="21939"/>
                    <a:pt x="39994" y="20800"/>
                    <a:pt x="43661" y="19274"/>
                  </a:cubicBezTo>
                  <a:cubicBezTo>
                    <a:pt x="47543" y="17666"/>
                    <a:pt x="49376" y="15297"/>
                    <a:pt x="49757" y="13142"/>
                  </a:cubicBezTo>
                  <a:cubicBezTo>
                    <a:pt x="50308" y="10025"/>
                    <a:pt x="47869" y="7209"/>
                    <a:pt x="44418" y="7209"/>
                  </a:cubicBezTo>
                  <a:cubicBezTo>
                    <a:pt x="43322" y="7209"/>
                    <a:pt x="42124" y="7493"/>
                    <a:pt x="40887" y="8141"/>
                  </a:cubicBezTo>
                  <a:cubicBezTo>
                    <a:pt x="38903" y="9193"/>
                    <a:pt x="37246" y="9597"/>
                    <a:pt x="35782" y="9597"/>
                  </a:cubicBezTo>
                  <a:cubicBezTo>
                    <a:pt x="32723" y="9597"/>
                    <a:pt x="30506" y="7834"/>
                    <a:pt x="27897" y="6546"/>
                  </a:cubicBezTo>
                  <a:cubicBezTo>
                    <a:pt x="25230" y="5236"/>
                    <a:pt x="24409" y="2545"/>
                    <a:pt x="21885" y="1438"/>
                  </a:cubicBezTo>
                  <a:cubicBezTo>
                    <a:pt x="19634" y="453"/>
                    <a:pt x="17454" y="1"/>
                    <a:pt x="15402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3875236" y="2050713"/>
              <a:ext cx="1255493" cy="548164"/>
            </a:xfrm>
            <a:custGeom>
              <a:avLst/>
              <a:gdLst/>
              <a:ahLst/>
              <a:cxnLst/>
              <a:rect l="l" t="t" r="r" b="b"/>
              <a:pathLst>
                <a:path w="49836" h="21759" extrusionOk="0">
                  <a:moveTo>
                    <a:pt x="14911" y="1"/>
                  </a:moveTo>
                  <a:cubicBezTo>
                    <a:pt x="12486" y="1"/>
                    <a:pt x="10114" y="867"/>
                    <a:pt x="8038" y="2567"/>
                  </a:cubicBezTo>
                  <a:cubicBezTo>
                    <a:pt x="6204" y="4055"/>
                    <a:pt x="3656" y="4638"/>
                    <a:pt x="2680" y="5484"/>
                  </a:cubicBezTo>
                  <a:cubicBezTo>
                    <a:pt x="1" y="7805"/>
                    <a:pt x="2132" y="12401"/>
                    <a:pt x="2108" y="12413"/>
                  </a:cubicBezTo>
                  <a:lnTo>
                    <a:pt x="22861" y="21700"/>
                  </a:lnTo>
                  <a:cubicBezTo>
                    <a:pt x="23936" y="21739"/>
                    <a:pt x="24971" y="21758"/>
                    <a:pt x="25969" y="21758"/>
                  </a:cubicBezTo>
                  <a:cubicBezTo>
                    <a:pt x="34578" y="21758"/>
                    <a:pt x="40330" y="20350"/>
                    <a:pt x="44161" y="18664"/>
                  </a:cubicBezTo>
                  <a:cubicBezTo>
                    <a:pt x="47685" y="17104"/>
                    <a:pt x="49317" y="14758"/>
                    <a:pt x="49543" y="12687"/>
                  </a:cubicBezTo>
                  <a:cubicBezTo>
                    <a:pt x="49835" y="9947"/>
                    <a:pt x="47672" y="7518"/>
                    <a:pt x="44463" y="7518"/>
                  </a:cubicBezTo>
                  <a:cubicBezTo>
                    <a:pt x="43363" y="7518"/>
                    <a:pt x="42140" y="7803"/>
                    <a:pt x="40851" y="8460"/>
                  </a:cubicBezTo>
                  <a:cubicBezTo>
                    <a:pt x="39143" y="9328"/>
                    <a:pt x="37664" y="9650"/>
                    <a:pt x="36300" y="9650"/>
                  </a:cubicBezTo>
                  <a:cubicBezTo>
                    <a:pt x="33041" y="9650"/>
                    <a:pt x="30433" y="7818"/>
                    <a:pt x="26909" y="7222"/>
                  </a:cubicBezTo>
                  <a:cubicBezTo>
                    <a:pt x="23361" y="6615"/>
                    <a:pt x="23504" y="3483"/>
                    <a:pt x="21158" y="1959"/>
                  </a:cubicBezTo>
                  <a:cubicBezTo>
                    <a:pt x="19139" y="646"/>
                    <a:pt x="17005" y="1"/>
                    <a:pt x="14911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3862942" y="2075225"/>
              <a:ext cx="1244635" cy="543629"/>
            </a:xfrm>
            <a:custGeom>
              <a:avLst/>
              <a:gdLst/>
              <a:ahLst/>
              <a:cxnLst/>
              <a:rect l="l" t="t" r="r" b="b"/>
              <a:pathLst>
                <a:path w="49405" h="21579" extrusionOk="0">
                  <a:moveTo>
                    <a:pt x="14469" y="1"/>
                  </a:moveTo>
                  <a:cubicBezTo>
                    <a:pt x="12141" y="1"/>
                    <a:pt x="9747" y="1018"/>
                    <a:pt x="7645" y="3177"/>
                  </a:cubicBezTo>
                  <a:cubicBezTo>
                    <a:pt x="5894" y="4975"/>
                    <a:pt x="2930" y="5308"/>
                    <a:pt x="2144" y="5999"/>
                  </a:cubicBezTo>
                  <a:cubicBezTo>
                    <a:pt x="1" y="7856"/>
                    <a:pt x="3930" y="12833"/>
                    <a:pt x="3942" y="12833"/>
                  </a:cubicBezTo>
                  <a:lnTo>
                    <a:pt x="22765" y="21548"/>
                  </a:lnTo>
                  <a:cubicBezTo>
                    <a:pt x="23534" y="21569"/>
                    <a:pt x="24282" y="21578"/>
                    <a:pt x="25010" y="21578"/>
                  </a:cubicBezTo>
                  <a:cubicBezTo>
                    <a:pt x="34561" y="21578"/>
                    <a:pt x="40702" y="19895"/>
                    <a:pt x="44685" y="18036"/>
                  </a:cubicBezTo>
                  <a:cubicBezTo>
                    <a:pt x="47864" y="16560"/>
                    <a:pt x="49305" y="14202"/>
                    <a:pt x="49352" y="12214"/>
                  </a:cubicBezTo>
                  <a:cubicBezTo>
                    <a:pt x="49404" y="9864"/>
                    <a:pt x="47492" y="7817"/>
                    <a:pt x="44535" y="7817"/>
                  </a:cubicBezTo>
                  <a:cubicBezTo>
                    <a:pt x="43432" y="7817"/>
                    <a:pt x="42184" y="8101"/>
                    <a:pt x="40839" y="8761"/>
                  </a:cubicBezTo>
                  <a:cubicBezTo>
                    <a:pt x="39385" y="9476"/>
                    <a:pt x="38081" y="9735"/>
                    <a:pt x="36835" y="9735"/>
                  </a:cubicBezTo>
                  <a:cubicBezTo>
                    <a:pt x="33519" y="9735"/>
                    <a:pt x="30610" y="7898"/>
                    <a:pt x="26352" y="7898"/>
                  </a:cubicBezTo>
                  <a:cubicBezTo>
                    <a:pt x="26209" y="7898"/>
                    <a:pt x="26066" y="7900"/>
                    <a:pt x="25921" y="7904"/>
                  </a:cubicBezTo>
                  <a:cubicBezTo>
                    <a:pt x="25841" y="7906"/>
                    <a:pt x="25764" y="7907"/>
                    <a:pt x="25688" y="7907"/>
                  </a:cubicBezTo>
                  <a:cubicBezTo>
                    <a:pt x="21553" y="7907"/>
                    <a:pt x="22548" y="4439"/>
                    <a:pt x="20444" y="2486"/>
                  </a:cubicBezTo>
                  <a:cubicBezTo>
                    <a:pt x="18693" y="861"/>
                    <a:pt x="16609" y="1"/>
                    <a:pt x="14469" y="1"/>
                  </a:cubicBezTo>
                  <a:close/>
                </a:path>
              </a:pathLst>
            </a:custGeom>
            <a:solidFill>
              <a:srgbClr val="F2C35A"/>
            </a:solidFill>
            <a:ln w="21125" cap="rnd" cmpd="sng">
              <a:solidFill>
                <a:srgbClr val="F1D2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5"/>
            <p:cNvSpPr/>
            <p:nvPr/>
          </p:nvSpPr>
          <p:spPr>
            <a:xfrm>
              <a:off x="3845700" y="2099925"/>
              <a:ext cx="1231125" cy="535325"/>
            </a:xfrm>
            <a:custGeom>
              <a:avLst/>
              <a:gdLst/>
              <a:ahLst/>
              <a:cxnLst/>
              <a:rect l="l" t="t" r="r" b="b"/>
              <a:pathLst>
                <a:path w="49245" h="21413" extrusionOk="0">
                  <a:moveTo>
                    <a:pt x="14019" y="0"/>
                  </a:moveTo>
                  <a:cubicBezTo>
                    <a:pt x="11768" y="0"/>
                    <a:pt x="9362" y="1157"/>
                    <a:pt x="7252" y="3758"/>
                  </a:cubicBezTo>
                  <a:cubicBezTo>
                    <a:pt x="5573" y="5829"/>
                    <a:pt x="2203" y="5984"/>
                    <a:pt x="1608" y="6484"/>
                  </a:cubicBezTo>
                  <a:cubicBezTo>
                    <a:pt x="1" y="7889"/>
                    <a:pt x="5751" y="13223"/>
                    <a:pt x="5716" y="13235"/>
                  </a:cubicBezTo>
                  <a:lnTo>
                    <a:pt x="22623" y="21403"/>
                  </a:lnTo>
                  <a:cubicBezTo>
                    <a:pt x="23058" y="21409"/>
                    <a:pt x="23487" y="21412"/>
                    <a:pt x="23910" y="21412"/>
                  </a:cubicBezTo>
                  <a:cubicBezTo>
                    <a:pt x="34507" y="21412"/>
                    <a:pt x="41051" y="19440"/>
                    <a:pt x="45173" y="17402"/>
                  </a:cubicBezTo>
                  <a:cubicBezTo>
                    <a:pt x="47995" y="16009"/>
                    <a:pt x="49245" y="13664"/>
                    <a:pt x="49114" y="11747"/>
                  </a:cubicBezTo>
                  <a:cubicBezTo>
                    <a:pt x="48962" y="9784"/>
                    <a:pt x="47292" y="8108"/>
                    <a:pt x="44604" y="8108"/>
                  </a:cubicBezTo>
                  <a:cubicBezTo>
                    <a:pt x="43491" y="8108"/>
                    <a:pt x="42205" y="8395"/>
                    <a:pt x="40780" y="9068"/>
                  </a:cubicBezTo>
                  <a:cubicBezTo>
                    <a:pt x="39583" y="9638"/>
                    <a:pt x="38472" y="9846"/>
                    <a:pt x="37379" y="9846"/>
                  </a:cubicBezTo>
                  <a:cubicBezTo>
                    <a:pt x="34452" y="9846"/>
                    <a:pt x="31646" y="8357"/>
                    <a:pt x="27618" y="8357"/>
                  </a:cubicBezTo>
                  <a:cubicBezTo>
                    <a:pt x="26777" y="8357"/>
                    <a:pt x="25881" y="8422"/>
                    <a:pt x="24921" y="8580"/>
                  </a:cubicBezTo>
                  <a:cubicBezTo>
                    <a:pt x="24415" y="8663"/>
                    <a:pt x="23976" y="8702"/>
                    <a:pt x="23594" y="8702"/>
                  </a:cubicBezTo>
                  <a:cubicBezTo>
                    <a:pt x="19996" y="8702"/>
                    <a:pt x="21472" y="5245"/>
                    <a:pt x="19718" y="2996"/>
                  </a:cubicBezTo>
                  <a:cubicBezTo>
                    <a:pt x="18235" y="1086"/>
                    <a:pt x="16200" y="0"/>
                    <a:pt x="14019" y="0"/>
                  </a:cubicBezTo>
                  <a:close/>
                </a:path>
              </a:pathLst>
            </a:custGeom>
            <a:solidFill>
              <a:srgbClr val="F3C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3509350" y="2266775"/>
              <a:ext cx="513200" cy="184275"/>
            </a:xfrm>
            <a:custGeom>
              <a:avLst/>
              <a:gdLst/>
              <a:ahLst/>
              <a:cxnLst/>
              <a:rect l="l" t="t" r="r" b="b"/>
              <a:pathLst>
                <a:path w="20528" h="7371" extrusionOk="0">
                  <a:moveTo>
                    <a:pt x="36" y="1"/>
                  </a:moveTo>
                  <a:cubicBezTo>
                    <a:pt x="1" y="286"/>
                    <a:pt x="36" y="477"/>
                    <a:pt x="36" y="679"/>
                  </a:cubicBezTo>
                  <a:cubicBezTo>
                    <a:pt x="36" y="4382"/>
                    <a:pt x="4620" y="7371"/>
                    <a:pt x="10276" y="7371"/>
                  </a:cubicBezTo>
                  <a:cubicBezTo>
                    <a:pt x="15931" y="7371"/>
                    <a:pt x="20503" y="4370"/>
                    <a:pt x="20503" y="679"/>
                  </a:cubicBezTo>
                  <a:cubicBezTo>
                    <a:pt x="20503" y="477"/>
                    <a:pt x="20527" y="358"/>
                    <a:pt x="20503" y="36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D4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3510250" y="2169750"/>
              <a:ext cx="512000" cy="177425"/>
            </a:xfrm>
            <a:custGeom>
              <a:avLst/>
              <a:gdLst/>
              <a:ahLst/>
              <a:cxnLst/>
              <a:rect l="l" t="t" r="r" b="b"/>
              <a:pathLst>
                <a:path w="20480" h="7097" extrusionOk="0">
                  <a:moveTo>
                    <a:pt x="10240" y="0"/>
                  </a:moveTo>
                  <a:cubicBezTo>
                    <a:pt x="4584" y="0"/>
                    <a:pt x="0" y="1810"/>
                    <a:pt x="0" y="4060"/>
                  </a:cubicBezTo>
                  <a:cubicBezTo>
                    <a:pt x="0" y="6310"/>
                    <a:pt x="5084" y="7096"/>
                    <a:pt x="10740" y="7096"/>
                  </a:cubicBezTo>
                  <a:cubicBezTo>
                    <a:pt x="16395" y="7096"/>
                    <a:pt x="20479" y="6310"/>
                    <a:pt x="20479" y="4060"/>
                  </a:cubicBezTo>
                  <a:cubicBezTo>
                    <a:pt x="20479" y="1822"/>
                    <a:pt x="15895" y="0"/>
                    <a:pt x="10240" y="0"/>
                  </a:cubicBezTo>
                  <a:close/>
                </a:path>
              </a:pathLst>
            </a:custGeom>
            <a:solidFill>
              <a:srgbClr val="F9F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3600450" y="2144150"/>
              <a:ext cx="247075" cy="144375"/>
            </a:xfrm>
            <a:custGeom>
              <a:avLst/>
              <a:gdLst/>
              <a:ahLst/>
              <a:cxnLst/>
              <a:rect l="l" t="t" r="r" b="b"/>
              <a:pathLst>
                <a:path w="9883" h="5775" extrusionOk="0">
                  <a:moveTo>
                    <a:pt x="4977" y="0"/>
                  </a:moveTo>
                  <a:cubicBezTo>
                    <a:pt x="1072" y="0"/>
                    <a:pt x="274" y="2441"/>
                    <a:pt x="95" y="3382"/>
                  </a:cubicBezTo>
                  <a:cubicBezTo>
                    <a:pt x="36" y="3501"/>
                    <a:pt x="0" y="3620"/>
                    <a:pt x="0" y="3751"/>
                  </a:cubicBezTo>
                  <a:cubicBezTo>
                    <a:pt x="0" y="4870"/>
                    <a:pt x="2226" y="5775"/>
                    <a:pt x="4941" y="5775"/>
                  </a:cubicBezTo>
                  <a:lnTo>
                    <a:pt x="5108" y="5775"/>
                  </a:lnTo>
                  <a:cubicBezTo>
                    <a:pt x="7763" y="5727"/>
                    <a:pt x="9882" y="4834"/>
                    <a:pt x="9882" y="3751"/>
                  </a:cubicBezTo>
                  <a:cubicBezTo>
                    <a:pt x="9882" y="3751"/>
                    <a:pt x="9739" y="0"/>
                    <a:pt x="4977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>
              <a:off x="3636750" y="2379875"/>
              <a:ext cx="512900" cy="184275"/>
            </a:xfrm>
            <a:custGeom>
              <a:avLst/>
              <a:gdLst/>
              <a:ahLst/>
              <a:cxnLst/>
              <a:rect l="l" t="t" r="r" b="b"/>
              <a:pathLst>
                <a:path w="20516" h="7371" extrusionOk="0">
                  <a:moveTo>
                    <a:pt x="24" y="1"/>
                  </a:moveTo>
                  <a:cubicBezTo>
                    <a:pt x="1" y="287"/>
                    <a:pt x="24" y="477"/>
                    <a:pt x="24" y="680"/>
                  </a:cubicBezTo>
                  <a:cubicBezTo>
                    <a:pt x="24" y="4382"/>
                    <a:pt x="4608" y="7371"/>
                    <a:pt x="10264" y="7371"/>
                  </a:cubicBezTo>
                  <a:cubicBezTo>
                    <a:pt x="15919" y="7371"/>
                    <a:pt x="20503" y="4371"/>
                    <a:pt x="20503" y="680"/>
                  </a:cubicBezTo>
                  <a:cubicBezTo>
                    <a:pt x="20503" y="477"/>
                    <a:pt x="20515" y="358"/>
                    <a:pt x="20503" y="37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D4C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5"/>
            <p:cNvSpPr/>
            <p:nvPr/>
          </p:nvSpPr>
          <p:spPr>
            <a:xfrm>
              <a:off x="3637650" y="2282550"/>
              <a:ext cx="511700" cy="174000"/>
            </a:xfrm>
            <a:custGeom>
              <a:avLst/>
              <a:gdLst/>
              <a:ahLst/>
              <a:cxnLst/>
              <a:rect l="l" t="t" r="r" b="b"/>
              <a:pathLst>
                <a:path w="20468" h="6960" extrusionOk="0">
                  <a:moveTo>
                    <a:pt x="10240" y="1"/>
                  </a:moveTo>
                  <a:cubicBezTo>
                    <a:pt x="4584" y="1"/>
                    <a:pt x="0" y="1810"/>
                    <a:pt x="0" y="4061"/>
                  </a:cubicBezTo>
                  <a:cubicBezTo>
                    <a:pt x="0" y="6311"/>
                    <a:pt x="4084" y="6740"/>
                    <a:pt x="9740" y="6740"/>
                  </a:cubicBezTo>
                  <a:cubicBezTo>
                    <a:pt x="11015" y="6740"/>
                    <a:pt x="13553" y="6959"/>
                    <a:pt x="15177" y="6959"/>
                  </a:cubicBezTo>
                  <a:cubicBezTo>
                    <a:pt x="15554" y="6959"/>
                    <a:pt x="15882" y="6947"/>
                    <a:pt x="16133" y="6918"/>
                  </a:cubicBezTo>
                  <a:cubicBezTo>
                    <a:pt x="19574" y="6537"/>
                    <a:pt x="20467" y="5668"/>
                    <a:pt x="20467" y="4061"/>
                  </a:cubicBezTo>
                  <a:cubicBezTo>
                    <a:pt x="20467" y="2287"/>
                    <a:pt x="17895" y="1596"/>
                    <a:pt x="13907" y="1025"/>
                  </a:cubicBezTo>
                  <a:cubicBezTo>
                    <a:pt x="12847" y="894"/>
                    <a:pt x="11418" y="1"/>
                    <a:pt x="10240" y="1"/>
                  </a:cubicBezTo>
                  <a:close/>
                </a:path>
              </a:pathLst>
            </a:custGeom>
            <a:solidFill>
              <a:srgbClr val="F9F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3728125" y="2256950"/>
              <a:ext cx="247075" cy="144400"/>
            </a:xfrm>
            <a:custGeom>
              <a:avLst/>
              <a:gdLst/>
              <a:ahLst/>
              <a:cxnLst/>
              <a:rect l="l" t="t" r="r" b="b"/>
              <a:pathLst>
                <a:path w="9883" h="5776" extrusionOk="0">
                  <a:moveTo>
                    <a:pt x="4978" y="1"/>
                  </a:moveTo>
                  <a:cubicBezTo>
                    <a:pt x="1072" y="1"/>
                    <a:pt x="275" y="2441"/>
                    <a:pt x="96" y="3370"/>
                  </a:cubicBezTo>
                  <a:cubicBezTo>
                    <a:pt x="37" y="3489"/>
                    <a:pt x="1" y="3608"/>
                    <a:pt x="1" y="3751"/>
                  </a:cubicBezTo>
                  <a:cubicBezTo>
                    <a:pt x="1" y="4858"/>
                    <a:pt x="2215" y="5775"/>
                    <a:pt x="4942" y="5775"/>
                  </a:cubicBezTo>
                  <a:lnTo>
                    <a:pt x="5109" y="5775"/>
                  </a:lnTo>
                  <a:cubicBezTo>
                    <a:pt x="7752" y="5728"/>
                    <a:pt x="9883" y="4847"/>
                    <a:pt x="9883" y="3751"/>
                  </a:cubicBezTo>
                  <a:cubicBezTo>
                    <a:pt x="9883" y="3751"/>
                    <a:pt x="9740" y="1"/>
                    <a:pt x="4978" y="1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3458751" y="2492701"/>
              <a:ext cx="1408557" cy="159578"/>
            </a:xfrm>
            <a:custGeom>
              <a:avLst/>
              <a:gdLst/>
              <a:ahLst/>
              <a:cxnLst/>
              <a:rect l="l" t="t" r="r" b="b"/>
              <a:pathLst>
                <a:path w="54829" h="6371" extrusionOk="0">
                  <a:moveTo>
                    <a:pt x="39039" y="1"/>
                  </a:moveTo>
                  <a:cubicBezTo>
                    <a:pt x="36050" y="1"/>
                    <a:pt x="33125" y="59"/>
                    <a:pt x="30647" y="239"/>
                  </a:cubicBezTo>
                  <a:cubicBezTo>
                    <a:pt x="26160" y="560"/>
                    <a:pt x="22694" y="673"/>
                    <a:pt x="19872" y="673"/>
                  </a:cubicBezTo>
                  <a:cubicBezTo>
                    <a:pt x="13337" y="673"/>
                    <a:pt x="10251" y="70"/>
                    <a:pt x="5919" y="70"/>
                  </a:cubicBezTo>
                  <a:cubicBezTo>
                    <a:pt x="4229" y="70"/>
                    <a:pt x="2349" y="162"/>
                    <a:pt x="1" y="417"/>
                  </a:cubicBezTo>
                  <a:cubicBezTo>
                    <a:pt x="5835" y="3703"/>
                    <a:pt x="17455" y="6370"/>
                    <a:pt x="31552" y="6370"/>
                  </a:cubicBezTo>
                  <a:cubicBezTo>
                    <a:pt x="39541" y="6370"/>
                    <a:pt x="46745" y="5513"/>
                    <a:pt x="52531" y="4168"/>
                  </a:cubicBezTo>
                  <a:cubicBezTo>
                    <a:pt x="54829" y="3632"/>
                    <a:pt x="54484" y="250"/>
                    <a:pt x="52138" y="191"/>
                  </a:cubicBezTo>
                  <a:cubicBezTo>
                    <a:pt x="51543" y="179"/>
                    <a:pt x="50912" y="167"/>
                    <a:pt x="50293" y="155"/>
                  </a:cubicBezTo>
                  <a:cubicBezTo>
                    <a:pt x="47018" y="101"/>
                    <a:pt x="42974" y="1"/>
                    <a:pt x="39039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3024475" y="1764475"/>
              <a:ext cx="504250" cy="759500"/>
            </a:xfrm>
            <a:custGeom>
              <a:avLst/>
              <a:gdLst/>
              <a:ahLst/>
              <a:cxnLst/>
              <a:rect l="l" t="t" r="r" b="b"/>
              <a:pathLst>
                <a:path w="20170" h="30380" extrusionOk="0">
                  <a:moveTo>
                    <a:pt x="1180" y="1"/>
                  </a:moveTo>
                  <a:cubicBezTo>
                    <a:pt x="988" y="1"/>
                    <a:pt x="793" y="56"/>
                    <a:pt x="620" y="173"/>
                  </a:cubicBezTo>
                  <a:cubicBezTo>
                    <a:pt x="143" y="483"/>
                    <a:pt x="0" y="1126"/>
                    <a:pt x="322" y="1590"/>
                  </a:cubicBezTo>
                  <a:lnTo>
                    <a:pt x="18836" y="30070"/>
                  </a:lnTo>
                  <a:cubicBezTo>
                    <a:pt x="18958" y="30269"/>
                    <a:pt x="19174" y="30379"/>
                    <a:pt x="19395" y="30379"/>
                  </a:cubicBezTo>
                  <a:cubicBezTo>
                    <a:pt x="19518" y="30379"/>
                    <a:pt x="19642" y="30345"/>
                    <a:pt x="19753" y="30272"/>
                  </a:cubicBezTo>
                  <a:cubicBezTo>
                    <a:pt x="20086" y="30070"/>
                    <a:pt x="20170" y="29653"/>
                    <a:pt x="19979" y="29344"/>
                  </a:cubicBezTo>
                  <a:lnTo>
                    <a:pt x="2060" y="495"/>
                  </a:lnTo>
                  <a:cubicBezTo>
                    <a:pt x="2060" y="483"/>
                    <a:pt x="2060" y="483"/>
                    <a:pt x="2048" y="471"/>
                  </a:cubicBezTo>
                  <a:cubicBezTo>
                    <a:pt x="1844" y="169"/>
                    <a:pt x="1515" y="1"/>
                    <a:pt x="1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3084900" y="1857200"/>
              <a:ext cx="54800" cy="48850"/>
            </a:xfrm>
            <a:custGeom>
              <a:avLst/>
              <a:gdLst/>
              <a:ahLst/>
              <a:cxnLst/>
              <a:rect l="l" t="t" r="r" b="b"/>
              <a:pathLst>
                <a:path w="2192" h="1954" extrusionOk="0">
                  <a:moveTo>
                    <a:pt x="1655" y="1"/>
                  </a:moveTo>
                  <a:lnTo>
                    <a:pt x="0" y="1120"/>
                  </a:lnTo>
                  <a:lnTo>
                    <a:pt x="548" y="1953"/>
                  </a:lnTo>
                  <a:lnTo>
                    <a:pt x="2191" y="88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181925" y="1713800"/>
              <a:ext cx="387275" cy="821625"/>
            </a:xfrm>
            <a:custGeom>
              <a:avLst/>
              <a:gdLst/>
              <a:ahLst/>
              <a:cxnLst/>
              <a:rect l="l" t="t" r="r" b="b"/>
              <a:pathLst>
                <a:path w="15491" h="32865" extrusionOk="0">
                  <a:moveTo>
                    <a:pt x="1187" y="1"/>
                  </a:moveTo>
                  <a:cubicBezTo>
                    <a:pt x="1045" y="1"/>
                    <a:pt x="901" y="30"/>
                    <a:pt x="763" y="93"/>
                  </a:cubicBezTo>
                  <a:cubicBezTo>
                    <a:pt x="239" y="331"/>
                    <a:pt x="1" y="938"/>
                    <a:pt x="239" y="1462"/>
                  </a:cubicBezTo>
                  <a:lnTo>
                    <a:pt x="14110" y="32466"/>
                  </a:lnTo>
                  <a:cubicBezTo>
                    <a:pt x="14225" y="32715"/>
                    <a:pt x="14467" y="32865"/>
                    <a:pt x="14726" y="32865"/>
                  </a:cubicBezTo>
                  <a:cubicBezTo>
                    <a:pt x="14814" y="32865"/>
                    <a:pt x="14904" y="32848"/>
                    <a:pt x="14991" y="32811"/>
                  </a:cubicBezTo>
                  <a:cubicBezTo>
                    <a:pt x="15336" y="32657"/>
                    <a:pt x="15491" y="32264"/>
                    <a:pt x="15348" y="31918"/>
                  </a:cubicBezTo>
                  <a:lnTo>
                    <a:pt x="2132" y="629"/>
                  </a:lnTo>
                  <a:lnTo>
                    <a:pt x="2132" y="617"/>
                  </a:lnTo>
                  <a:cubicBezTo>
                    <a:pt x="1957" y="231"/>
                    <a:pt x="1582" y="1"/>
                    <a:pt x="1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227475" y="1817025"/>
              <a:ext cx="54500" cy="44075"/>
            </a:xfrm>
            <a:custGeom>
              <a:avLst/>
              <a:gdLst/>
              <a:ahLst/>
              <a:cxnLst/>
              <a:rect l="l" t="t" r="r" b="b"/>
              <a:pathLst>
                <a:path w="2180" h="1763" extrusionOk="0">
                  <a:moveTo>
                    <a:pt x="1786" y="0"/>
                  </a:moveTo>
                  <a:lnTo>
                    <a:pt x="0" y="846"/>
                  </a:lnTo>
                  <a:lnTo>
                    <a:pt x="393" y="1762"/>
                  </a:lnTo>
                  <a:lnTo>
                    <a:pt x="2179" y="953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4366000" y="2448950"/>
              <a:ext cx="213750" cy="52500"/>
            </a:xfrm>
            <a:custGeom>
              <a:avLst/>
              <a:gdLst/>
              <a:ahLst/>
              <a:cxnLst/>
              <a:rect l="l" t="t" r="r" b="b"/>
              <a:pathLst>
                <a:path w="8550" h="2100" extrusionOk="0">
                  <a:moveTo>
                    <a:pt x="1382" y="0"/>
                  </a:moveTo>
                  <a:cubicBezTo>
                    <a:pt x="322" y="0"/>
                    <a:pt x="1" y="726"/>
                    <a:pt x="930" y="965"/>
                  </a:cubicBezTo>
                  <a:cubicBezTo>
                    <a:pt x="1858" y="1203"/>
                    <a:pt x="2930" y="1441"/>
                    <a:pt x="3942" y="1608"/>
                  </a:cubicBezTo>
                  <a:cubicBezTo>
                    <a:pt x="5361" y="1826"/>
                    <a:pt x="6001" y="2100"/>
                    <a:pt x="6499" y="2100"/>
                  </a:cubicBezTo>
                  <a:cubicBezTo>
                    <a:pt x="6840" y="2100"/>
                    <a:pt x="7114" y="1971"/>
                    <a:pt x="7526" y="1608"/>
                  </a:cubicBezTo>
                  <a:cubicBezTo>
                    <a:pt x="8550" y="691"/>
                    <a:pt x="7264" y="238"/>
                    <a:pt x="3013" y="36"/>
                  </a:cubicBezTo>
                  <a:cubicBezTo>
                    <a:pt x="2382" y="12"/>
                    <a:pt x="1846" y="0"/>
                    <a:pt x="1382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4157950" y="2475700"/>
              <a:ext cx="129500" cy="143300"/>
            </a:xfrm>
            <a:custGeom>
              <a:avLst/>
              <a:gdLst/>
              <a:ahLst/>
              <a:cxnLst/>
              <a:rect l="l" t="t" r="r" b="b"/>
              <a:pathLst>
                <a:path w="5180" h="5732" extrusionOk="0">
                  <a:moveTo>
                    <a:pt x="2020" y="1"/>
                  </a:moveTo>
                  <a:cubicBezTo>
                    <a:pt x="1262" y="1"/>
                    <a:pt x="319" y="475"/>
                    <a:pt x="131" y="1204"/>
                  </a:cubicBezTo>
                  <a:cubicBezTo>
                    <a:pt x="0" y="1704"/>
                    <a:pt x="108" y="2264"/>
                    <a:pt x="262" y="2764"/>
                  </a:cubicBezTo>
                  <a:cubicBezTo>
                    <a:pt x="655" y="3967"/>
                    <a:pt x="1477" y="5086"/>
                    <a:pt x="2644" y="5550"/>
                  </a:cubicBezTo>
                  <a:cubicBezTo>
                    <a:pt x="2927" y="5653"/>
                    <a:pt x="3229" y="5731"/>
                    <a:pt x="3527" y="5731"/>
                  </a:cubicBezTo>
                  <a:cubicBezTo>
                    <a:pt x="3642" y="5731"/>
                    <a:pt x="3757" y="5720"/>
                    <a:pt x="3870" y="5693"/>
                  </a:cubicBezTo>
                  <a:cubicBezTo>
                    <a:pt x="4275" y="5610"/>
                    <a:pt x="4656" y="5336"/>
                    <a:pt x="4811" y="4955"/>
                  </a:cubicBezTo>
                  <a:cubicBezTo>
                    <a:pt x="5180" y="3990"/>
                    <a:pt x="3953" y="3478"/>
                    <a:pt x="3334" y="3074"/>
                  </a:cubicBezTo>
                  <a:cubicBezTo>
                    <a:pt x="2525" y="2562"/>
                    <a:pt x="2786" y="1978"/>
                    <a:pt x="2977" y="1145"/>
                  </a:cubicBezTo>
                  <a:cubicBezTo>
                    <a:pt x="3168" y="338"/>
                    <a:pt x="2660" y="1"/>
                    <a:pt x="2020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4400350" y="2552075"/>
              <a:ext cx="122475" cy="66775"/>
            </a:xfrm>
            <a:custGeom>
              <a:avLst/>
              <a:gdLst/>
              <a:ahLst/>
              <a:cxnLst/>
              <a:rect l="l" t="t" r="r" b="b"/>
              <a:pathLst>
                <a:path w="4899" h="2671" extrusionOk="0">
                  <a:moveTo>
                    <a:pt x="786" y="1"/>
                  </a:moveTo>
                  <a:cubicBezTo>
                    <a:pt x="444" y="1"/>
                    <a:pt x="235" y="480"/>
                    <a:pt x="187" y="792"/>
                  </a:cubicBezTo>
                  <a:cubicBezTo>
                    <a:pt x="0" y="2120"/>
                    <a:pt x="1112" y="2670"/>
                    <a:pt x="2301" y="2670"/>
                  </a:cubicBezTo>
                  <a:cubicBezTo>
                    <a:pt x="3544" y="2670"/>
                    <a:pt x="4871" y="2069"/>
                    <a:pt x="4890" y="1126"/>
                  </a:cubicBezTo>
                  <a:cubicBezTo>
                    <a:pt x="4899" y="478"/>
                    <a:pt x="4532" y="297"/>
                    <a:pt x="4029" y="297"/>
                  </a:cubicBezTo>
                  <a:cubicBezTo>
                    <a:pt x="3396" y="297"/>
                    <a:pt x="2549" y="583"/>
                    <a:pt x="1965" y="583"/>
                  </a:cubicBezTo>
                  <a:cubicBezTo>
                    <a:pt x="1794" y="583"/>
                    <a:pt x="1646" y="558"/>
                    <a:pt x="1532" y="495"/>
                  </a:cubicBezTo>
                  <a:cubicBezTo>
                    <a:pt x="1425" y="423"/>
                    <a:pt x="1318" y="304"/>
                    <a:pt x="1211" y="221"/>
                  </a:cubicBezTo>
                  <a:cubicBezTo>
                    <a:pt x="1151" y="173"/>
                    <a:pt x="1091" y="114"/>
                    <a:pt x="1032" y="78"/>
                  </a:cubicBezTo>
                  <a:cubicBezTo>
                    <a:pt x="944" y="24"/>
                    <a:pt x="861" y="1"/>
                    <a:pt x="786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4408525" y="2472500"/>
              <a:ext cx="189075" cy="110400"/>
            </a:xfrm>
            <a:custGeom>
              <a:avLst/>
              <a:gdLst/>
              <a:ahLst/>
              <a:cxnLst/>
              <a:rect l="l" t="t" r="r" b="b"/>
              <a:pathLst>
                <a:path w="7563" h="4416" extrusionOk="0">
                  <a:moveTo>
                    <a:pt x="3278" y="1"/>
                  </a:moveTo>
                  <a:cubicBezTo>
                    <a:pt x="2697" y="1"/>
                    <a:pt x="2090" y="204"/>
                    <a:pt x="1419" y="737"/>
                  </a:cubicBezTo>
                  <a:cubicBezTo>
                    <a:pt x="0" y="1855"/>
                    <a:pt x="105" y="2822"/>
                    <a:pt x="1091" y="2822"/>
                  </a:cubicBezTo>
                  <a:cubicBezTo>
                    <a:pt x="1313" y="2822"/>
                    <a:pt x="1580" y="2773"/>
                    <a:pt x="1884" y="2666"/>
                  </a:cubicBezTo>
                  <a:cubicBezTo>
                    <a:pt x="2405" y="2477"/>
                    <a:pt x="2931" y="2359"/>
                    <a:pt x="3388" y="2359"/>
                  </a:cubicBezTo>
                  <a:cubicBezTo>
                    <a:pt x="4225" y="2359"/>
                    <a:pt x="4830" y="2754"/>
                    <a:pt x="4753" y="3833"/>
                  </a:cubicBezTo>
                  <a:cubicBezTo>
                    <a:pt x="4725" y="4120"/>
                    <a:pt x="4957" y="4416"/>
                    <a:pt x="5372" y="4416"/>
                  </a:cubicBezTo>
                  <a:cubicBezTo>
                    <a:pt x="5661" y="4416"/>
                    <a:pt x="6039" y="4272"/>
                    <a:pt x="6479" y="3880"/>
                  </a:cubicBezTo>
                  <a:cubicBezTo>
                    <a:pt x="7194" y="3237"/>
                    <a:pt x="7563" y="1880"/>
                    <a:pt x="6015" y="1035"/>
                  </a:cubicBezTo>
                  <a:cubicBezTo>
                    <a:pt x="5065" y="516"/>
                    <a:pt x="4204" y="1"/>
                    <a:pt x="3278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4496725" y="2563050"/>
              <a:ext cx="219950" cy="61725"/>
            </a:xfrm>
            <a:custGeom>
              <a:avLst/>
              <a:gdLst/>
              <a:ahLst/>
              <a:cxnLst/>
              <a:rect l="l" t="t" r="r" b="b"/>
              <a:pathLst>
                <a:path w="8798" h="2469" extrusionOk="0">
                  <a:moveTo>
                    <a:pt x="7032" y="0"/>
                  </a:moveTo>
                  <a:cubicBezTo>
                    <a:pt x="6426" y="0"/>
                    <a:pt x="5753" y="93"/>
                    <a:pt x="5190" y="199"/>
                  </a:cubicBezTo>
                  <a:cubicBezTo>
                    <a:pt x="4464" y="327"/>
                    <a:pt x="3709" y="417"/>
                    <a:pt x="2951" y="417"/>
                  </a:cubicBezTo>
                  <a:cubicBezTo>
                    <a:pt x="2864" y="417"/>
                    <a:pt x="2777" y="415"/>
                    <a:pt x="2690" y="413"/>
                  </a:cubicBezTo>
                  <a:cubicBezTo>
                    <a:pt x="2650" y="413"/>
                    <a:pt x="2611" y="412"/>
                    <a:pt x="2571" y="412"/>
                  </a:cubicBezTo>
                  <a:cubicBezTo>
                    <a:pt x="1422" y="412"/>
                    <a:pt x="0" y="587"/>
                    <a:pt x="380" y="1485"/>
                  </a:cubicBezTo>
                  <a:cubicBezTo>
                    <a:pt x="682" y="2221"/>
                    <a:pt x="1231" y="2468"/>
                    <a:pt x="2050" y="2468"/>
                  </a:cubicBezTo>
                  <a:cubicBezTo>
                    <a:pt x="2873" y="2468"/>
                    <a:pt x="3971" y="2218"/>
                    <a:pt x="5368" y="1961"/>
                  </a:cubicBezTo>
                  <a:cubicBezTo>
                    <a:pt x="7119" y="1639"/>
                    <a:pt x="8595" y="1901"/>
                    <a:pt x="8702" y="1044"/>
                  </a:cubicBezTo>
                  <a:cubicBezTo>
                    <a:pt x="8797" y="238"/>
                    <a:pt x="8000" y="0"/>
                    <a:pt x="7032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4243375" y="2500125"/>
              <a:ext cx="219700" cy="70000"/>
            </a:xfrm>
            <a:custGeom>
              <a:avLst/>
              <a:gdLst/>
              <a:ahLst/>
              <a:cxnLst/>
              <a:rect l="l" t="t" r="r" b="b"/>
              <a:pathLst>
                <a:path w="8788" h="2800" extrusionOk="0">
                  <a:moveTo>
                    <a:pt x="7220" y="1"/>
                  </a:moveTo>
                  <a:cubicBezTo>
                    <a:pt x="6717" y="1"/>
                    <a:pt x="6189" y="110"/>
                    <a:pt x="5716" y="132"/>
                  </a:cubicBezTo>
                  <a:cubicBezTo>
                    <a:pt x="5693" y="129"/>
                    <a:pt x="5661" y="127"/>
                    <a:pt x="5622" y="127"/>
                  </a:cubicBezTo>
                  <a:cubicBezTo>
                    <a:pt x="5513" y="127"/>
                    <a:pt x="5344" y="138"/>
                    <a:pt x="5144" y="156"/>
                  </a:cubicBezTo>
                  <a:cubicBezTo>
                    <a:pt x="3787" y="239"/>
                    <a:pt x="1894" y="227"/>
                    <a:pt x="691" y="942"/>
                  </a:cubicBezTo>
                  <a:cubicBezTo>
                    <a:pt x="1" y="1346"/>
                    <a:pt x="453" y="1954"/>
                    <a:pt x="941" y="2299"/>
                  </a:cubicBezTo>
                  <a:cubicBezTo>
                    <a:pt x="1487" y="2666"/>
                    <a:pt x="2084" y="2800"/>
                    <a:pt x="2705" y="2800"/>
                  </a:cubicBezTo>
                  <a:cubicBezTo>
                    <a:pt x="4157" y="2800"/>
                    <a:pt x="5735" y="2069"/>
                    <a:pt x="7061" y="1894"/>
                  </a:cubicBezTo>
                  <a:cubicBezTo>
                    <a:pt x="7370" y="1847"/>
                    <a:pt x="7680" y="1835"/>
                    <a:pt x="7966" y="1727"/>
                  </a:cubicBezTo>
                  <a:cubicBezTo>
                    <a:pt x="8263" y="1620"/>
                    <a:pt x="8525" y="1418"/>
                    <a:pt x="8633" y="1132"/>
                  </a:cubicBezTo>
                  <a:cubicBezTo>
                    <a:pt x="8787" y="715"/>
                    <a:pt x="8454" y="334"/>
                    <a:pt x="8097" y="168"/>
                  </a:cubicBezTo>
                  <a:cubicBezTo>
                    <a:pt x="7826" y="41"/>
                    <a:pt x="7528" y="1"/>
                    <a:pt x="7220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4288925" y="2571800"/>
              <a:ext cx="136650" cy="59800"/>
            </a:xfrm>
            <a:custGeom>
              <a:avLst/>
              <a:gdLst/>
              <a:ahLst/>
              <a:cxnLst/>
              <a:rect l="l" t="t" r="r" b="b"/>
              <a:pathLst>
                <a:path w="5466" h="2392" extrusionOk="0">
                  <a:moveTo>
                    <a:pt x="2225" y="1"/>
                  </a:moveTo>
                  <a:cubicBezTo>
                    <a:pt x="1918" y="1"/>
                    <a:pt x="1607" y="42"/>
                    <a:pt x="1298" y="123"/>
                  </a:cubicBezTo>
                  <a:cubicBezTo>
                    <a:pt x="893" y="230"/>
                    <a:pt x="0" y="492"/>
                    <a:pt x="250" y="1087"/>
                  </a:cubicBezTo>
                  <a:cubicBezTo>
                    <a:pt x="345" y="1301"/>
                    <a:pt x="536" y="1432"/>
                    <a:pt x="726" y="1551"/>
                  </a:cubicBezTo>
                  <a:cubicBezTo>
                    <a:pt x="905" y="1670"/>
                    <a:pt x="1096" y="1778"/>
                    <a:pt x="1298" y="1873"/>
                  </a:cubicBezTo>
                  <a:cubicBezTo>
                    <a:pt x="1984" y="2191"/>
                    <a:pt x="2735" y="2391"/>
                    <a:pt x="3485" y="2391"/>
                  </a:cubicBezTo>
                  <a:cubicBezTo>
                    <a:pt x="3802" y="2391"/>
                    <a:pt x="4118" y="2355"/>
                    <a:pt x="4429" y="2278"/>
                  </a:cubicBezTo>
                  <a:cubicBezTo>
                    <a:pt x="4656" y="2218"/>
                    <a:pt x="4906" y="2135"/>
                    <a:pt x="5037" y="1944"/>
                  </a:cubicBezTo>
                  <a:cubicBezTo>
                    <a:pt x="5465" y="1349"/>
                    <a:pt x="4227" y="646"/>
                    <a:pt x="3834" y="420"/>
                  </a:cubicBezTo>
                  <a:cubicBezTo>
                    <a:pt x="3328" y="136"/>
                    <a:pt x="2782" y="1"/>
                    <a:pt x="2225" y="1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3976575" y="2522375"/>
              <a:ext cx="214600" cy="48800"/>
            </a:xfrm>
            <a:custGeom>
              <a:avLst/>
              <a:gdLst/>
              <a:ahLst/>
              <a:cxnLst/>
              <a:rect l="l" t="t" r="r" b="b"/>
              <a:pathLst>
                <a:path w="8584" h="1952" extrusionOk="0">
                  <a:moveTo>
                    <a:pt x="3801" y="0"/>
                  </a:moveTo>
                  <a:cubicBezTo>
                    <a:pt x="2717" y="0"/>
                    <a:pt x="1614" y="213"/>
                    <a:pt x="1028" y="766"/>
                  </a:cubicBezTo>
                  <a:cubicBezTo>
                    <a:pt x="1" y="1730"/>
                    <a:pt x="1146" y="1952"/>
                    <a:pt x="2419" y="1952"/>
                  </a:cubicBezTo>
                  <a:cubicBezTo>
                    <a:pt x="3505" y="1952"/>
                    <a:pt x="4684" y="1790"/>
                    <a:pt x="4684" y="1790"/>
                  </a:cubicBezTo>
                  <a:cubicBezTo>
                    <a:pt x="8584" y="1081"/>
                    <a:pt x="6242" y="0"/>
                    <a:pt x="3801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4532700" y="2488350"/>
              <a:ext cx="248725" cy="67550"/>
            </a:xfrm>
            <a:custGeom>
              <a:avLst/>
              <a:gdLst/>
              <a:ahLst/>
              <a:cxnLst/>
              <a:rect l="l" t="t" r="r" b="b"/>
              <a:pathLst>
                <a:path w="9949" h="2702" extrusionOk="0">
                  <a:moveTo>
                    <a:pt x="3693" y="0"/>
                  </a:moveTo>
                  <a:cubicBezTo>
                    <a:pt x="3282" y="0"/>
                    <a:pt x="2880" y="49"/>
                    <a:pt x="2501" y="163"/>
                  </a:cubicBezTo>
                  <a:cubicBezTo>
                    <a:pt x="0" y="901"/>
                    <a:pt x="4715" y="2032"/>
                    <a:pt x="4715" y="2032"/>
                  </a:cubicBezTo>
                  <a:cubicBezTo>
                    <a:pt x="6365" y="2526"/>
                    <a:pt x="7484" y="2701"/>
                    <a:pt x="8225" y="2701"/>
                  </a:cubicBezTo>
                  <a:cubicBezTo>
                    <a:pt x="9948" y="2701"/>
                    <a:pt x="9619" y="1751"/>
                    <a:pt x="9144" y="1651"/>
                  </a:cubicBezTo>
                  <a:cubicBezTo>
                    <a:pt x="8579" y="1519"/>
                    <a:pt x="5991" y="0"/>
                    <a:pt x="3693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3977875" y="2575075"/>
              <a:ext cx="248775" cy="67350"/>
            </a:xfrm>
            <a:custGeom>
              <a:avLst/>
              <a:gdLst/>
              <a:ahLst/>
              <a:cxnLst/>
              <a:rect l="l" t="t" r="r" b="b"/>
              <a:pathLst>
                <a:path w="9951" h="2694" extrusionOk="0">
                  <a:moveTo>
                    <a:pt x="3676" y="0"/>
                  </a:moveTo>
                  <a:cubicBezTo>
                    <a:pt x="3271" y="0"/>
                    <a:pt x="2875" y="48"/>
                    <a:pt x="2500" y="158"/>
                  </a:cubicBezTo>
                  <a:cubicBezTo>
                    <a:pt x="0" y="908"/>
                    <a:pt x="4715" y="2039"/>
                    <a:pt x="4715" y="2039"/>
                  </a:cubicBezTo>
                  <a:cubicBezTo>
                    <a:pt x="6350" y="2522"/>
                    <a:pt x="7464" y="2693"/>
                    <a:pt x="8204" y="2693"/>
                  </a:cubicBezTo>
                  <a:cubicBezTo>
                    <a:pt x="9950" y="2693"/>
                    <a:pt x="9621" y="1738"/>
                    <a:pt x="9144" y="1647"/>
                  </a:cubicBezTo>
                  <a:cubicBezTo>
                    <a:pt x="8577" y="1525"/>
                    <a:pt x="5979" y="0"/>
                    <a:pt x="3676" y="0"/>
                  </a:cubicBezTo>
                  <a:close/>
                </a:path>
              </a:pathLst>
            </a:custGeom>
            <a:solidFill>
              <a:srgbClr val="F79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3826050" y="2527825"/>
              <a:ext cx="134575" cy="31875"/>
            </a:xfrm>
            <a:custGeom>
              <a:avLst/>
              <a:gdLst/>
              <a:ahLst/>
              <a:cxnLst/>
              <a:rect l="l" t="t" r="r" b="b"/>
              <a:pathLst>
                <a:path w="5383" h="1275" extrusionOk="0">
                  <a:moveTo>
                    <a:pt x="2692" y="0"/>
                  </a:moveTo>
                  <a:cubicBezTo>
                    <a:pt x="1203" y="0"/>
                    <a:pt x="1" y="286"/>
                    <a:pt x="1" y="631"/>
                  </a:cubicBezTo>
                  <a:cubicBezTo>
                    <a:pt x="1" y="989"/>
                    <a:pt x="1203" y="1274"/>
                    <a:pt x="2692" y="1274"/>
                  </a:cubicBezTo>
                  <a:cubicBezTo>
                    <a:pt x="4180" y="1274"/>
                    <a:pt x="5383" y="989"/>
                    <a:pt x="5383" y="631"/>
                  </a:cubicBezTo>
                  <a:cubicBezTo>
                    <a:pt x="5383" y="286"/>
                    <a:pt x="4180" y="0"/>
                    <a:pt x="26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3826050" y="2491200"/>
              <a:ext cx="134275" cy="52425"/>
            </a:xfrm>
            <a:custGeom>
              <a:avLst/>
              <a:gdLst/>
              <a:ahLst/>
              <a:cxnLst/>
              <a:rect l="l" t="t" r="r" b="b"/>
              <a:pathLst>
                <a:path w="5371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5371" y="2096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3826050" y="2475125"/>
              <a:ext cx="134575" cy="32175"/>
            </a:xfrm>
            <a:custGeom>
              <a:avLst/>
              <a:gdLst/>
              <a:ahLst/>
              <a:cxnLst/>
              <a:rect l="l" t="t" r="r" b="b"/>
              <a:pathLst>
                <a:path w="5383" h="1287" extrusionOk="0">
                  <a:moveTo>
                    <a:pt x="2692" y="1"/>
                  </a:moveTo>
                  <a:cubicBezTo>
                    <a:pt x="1203" y="1"/>
                    <a:pt x="1" y="287"/>
                    <a:pt x="1" y="644"/>
                  </a:cubicBezTo>
                  <a:cubicBezTo>
                    <a:pt x="1" y="1001"/>
                    <a:pt x="1203" y="1287"/>
                    <a:pt x="2692" y="1287"/>
                  </a:cubicBezTo>
                  <a:cubicBezTo>
                    <a:pt x="4180" y="1287"/>
                    <a:pt x="5383" y="1001"/>
                    <a:pt x="5383" y="644"/>
                  </a:cubicBezTo>
                  <a:cubicBezTo>
                    <a:pt x="5383" y="287"/>
                    <a:pt x="4180" y="1"/>
                    <a:pt x="2692" y="1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3845700" y="2481975"/>
              <a:ext cx="27125" cy="19075"/>
            </a:xfrm>
            <a:custGeom>
              <a:avLst/>
              <a:gdLst/>
              <a:ahLst/>
              <a:cxnLst/>
              <a:rect l="l" t="t" r="r" b="b"/>
              <a:pathLst>
                <a:path w="1085" h="763" extrusionOk="0">
                  <a:moveTo>
                    <a:pt x="834" y="1"/>
                  </a:moveTo>
                  <a:cubicBezTo>
                    <a:pt x="465" y="60"/>
                    <a:pt x="1" y="167"/>
                    <a:pt x="1" y="370"/>
                  </a:cubicBezTo>
                  <a:cubicBezTo>
                    <a:pt x="1" y="608"/>
                    <a:pt x="656" y="715"/>
                    <a:pt x="1049" y="763"/>
                  </a:cubicBezTo>
                  <a:cubicBezTo>
                    <a:pt x="1060" y="763"/>
                    <a:pt x="1084" y="739"/>
                    <a:pt x="1084" y="715"/>
                  </a:cubicBezTo>
                  <a:cubicBezTo>
                    <a:pt x="1084" y="679"/>
                    <a:pt x="1072" y="656"/>
                    <a:pt x="1049" y="656"/>
                  </a:cubicBezTo>
                  <a:cubicBezTo>
                    <a:pt x="358" y="584"/>
                    <a:pt x="108" y="441"/>
                    <a:pt x="108" y="370"/>
                  </a:cubicBezTo>
                  <a:cubicBezTo>
                    <a:pt x="108" y="298"/>
                    <a:pt x="298" y="179"/>
                    <a:pt x="846" y="108"/>
                  </a:cubicBezTo>
                  <a:cubicBezTo>
                    <a:pt x="882" y="108"/>
                    <a:pt x="894" y="72"/>
                    <a:pt x="894" y="48"/>
                  </a:cubicBezTo>
                  <a:cubicBezTo>
                    <a:pt x="894" y="13"/>
                    <a:pt x="870" y="1"/>
                    <a:pt x="834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3878750" y="2498900"/>
              <a:ext cx="16400" cy="3050"/>
            </a:xfrm>
            <a:custGeom>
              <a:avLst/>
              <a:gdLst/>
              <a:ahLst/>
              <a:cxnLst/>
              <a:rect l="l" t="t" r="r" b="b"/>
              <a:pathLst>
                <a:path w="656" h="122" extrusionOk="0">
                  <a:moveTo>
                    <a:pt x="50" y="0"/>
                  </a:moveTo>
                  <a:cubicBezTo>
                    <a:pt x="27" y="0"/>
                    <a:pt x="0" y="30"/>
                    <a:pt x="0" y="50"/>
                  </a:cubicBezTo>
                  <a:cubicBezTo>
                    <a:pt x="0" y="86"/>
                    <a:pt x="12" y="110"/>
                    <a:pt x="48" y="110"/>
                  </a:cubicBezTo>
                  <a:cubicBezTo>
                    <a:pt x="215" y="122"/>
                    <a:pt x="405" y="122"/>
                    <a:pt x="584" y="122"/>
                  </a:cubicBezTo>
                  <a:cubicBezTo>
                    <a:pt x="619" y="122"/>
                    <a:pt x="655" y="110"/>
                    <a:pt x="655" y="86"/>
                  </a:cubicBezTo>
                  <a:cubicBezTo>
                    <a:pt x="655" y="50"/>
                    <a:pt x="631" y="26"/>
                    <a:pt x="596" y="26"/>
                  </a:cubicBezTo>
                  <a:cubicBezTo>
                    <a:pt x="417" y="26"/>
                    <a:pt x="238" y="26"/>
                    <a:pt x="60" y="2"/>
                  </a:cubicBezTo>
                  <a:cubicBezTo>
                    <a:pt x="57" y="1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3901675" y="2481100"/>
              <a:ext cx="39300" cy="20850"/>
            </a:xfrm>
            <a:custGeom>
              <a:avLst/>
              <a:gdLst/>
              <a:ahLst/>
              <a:cxnLst/>
              <a:rect l="l" t="t" r="r" b="b"/>
              <a:pathLst>
                <a:path w="1572" h="834" extrusionOk="0">
                  <a:moveTo>
                    <a:pt x="476" y="0"/>
                  </a:moveTo>
                  <a:cubicBezTo>
                    <a:pt x="441" y="0"/>
                    <a:pt x="417" y="24"/>
                    <a:pt x="417" y="48"/>
                  </a:cubicBezTo>
                  <a:cubicBezTo>
                    <a:pt x="417" y="83"/>
                    <a:pt x="429" y="107"/>
                    <a:pt x="453" y="107"/>
                  </a:cubicBezTo>
                  <a:cubicBezTo>
                    <a:pt x="1191" y="179"/>
                    <a:pt x="1453" y="333"/>
                    <a:pt x="1453" y="405"/>
                  </a:cubicBezTo>
                  <a:cubicBezTo>
                    <a:pt x="1453" y="524"/>
                    <a:pt x="965" y="691"/>
                    <a:pt x="36" y="738"/>
                  </a:cubicBezTo>
                  <a:cubicBezTo>
                    <a:pt x="12" y="738"/>
                    <a:pt x="0" y="762"/>
                    <a:pt x="0" y="798"/>
                  </a:cubicBezTo>
                  <a:cubicBezTo>
                    <a:pt x="12" y="822"/>
                    <a:pt x="24" y="834"/>
                    <a:pt x="60" y="834"/>
                  </a:cubicBezTo>
                  <a:cubicBezTo>
                    <a:pt x="774" y="810"/>
                    <a:pt x="1572" y="679"/>
                    <a:pt x="1560" y="405"/>
                  </a:cubicBezTo>
                  <a:cubicBezTo>
                    <a:pt x="1560" y="155"/>
                    <a:pt x="869" y="48"/>
                    <a:pt x="476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5"/>
            <p:cNvSpPr/>
            <p:nvPr/>
          </p:nvSpPr>
          <p:spPr>
            <a:xfrm>
              <a:off x="3875775" y="2487050"/>
              <a:ext cx="35150" cy="8350"/>
            </a:xfrm>
            <a:custGeom>
              <a:avLst/>
              <a:gdLst/>
              <a:ahLst/>
              <a:cxnLst/>
              <a:rect l="l" t="t" r="r" b="b"/>
              <a:pathLst>
                <a:path w="1406" h="334" extrusionOk="0">
                  <a:moveTo>
                    <a:pt x="703" y="0"/>
                  </a:moveTo>
                  <a:cubicBezTo>
                    <a:pt x="322" y="0"/>
                    <a:pt x="0" y="72"/>
                    <a:pt x="0" y="167"/>
                  </a:cubicBezTo>
                  <a:cubicBezTo>
                    <a:pt x="0" y="262"/>
                    <a:pt x="322" y="334"/>
                    <a:pt x="703" y="334"/>
                  </a:cubicBezTo>
                  <a:cubicBezTo>
                    <a:pt x="1084" y="334"/>
                    <a:pt x="1405" y="262"/>
                    <a:pt x="1405" y="167"/>
                  </a:cubicBezTo>
                  <a:cubicBezTo>
                    <a:pt x="1405" y="7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4058825" y="2498950"/>
              <a:ext cx="83375" cy="20275"/>
            </a:xfrm>
            <a:custGeom>
              <a:avLst/>
              <a:gdLst/>
              <a:ahLst/>
              <a:cxnLst/>
              <a:rect l="l" t="t" r="r" b="b"/>
              <a:pathLst>
                <a:path w="3335" h="811" extrusionOk="0">
                  <a:moveTo>
                    <a:pt x="1668" y="0"/>
                  </a:moveTo>
                  <a:cubicBezTo>
                    <a:pt x="751" y="0"/>
                    <a:pt x="1" y="179"/>
                    <a:pt x="1" y="405"/>
                  </a:cubicBezTo>
                  <a:cubicBezTo>
                    <a:pt x="1" y="631"/>
                    <a:pt x="751" y="810"/>
                    <a:pt x="1668" y="810"/>
                  </a:cubicBezTo>
                  <a:cubicBezTo>
                    <a:pt x="2596" y="810"/>
                    <a:pt x="3334" y="631"/>
                    <a:pt x="3334" y="405"/>
                  </a:cubicBezTo>
                  <a:cubicBezTo>
                    <a:pt x="3334" y="179"/>
                    <a:pt x="2596" y="0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4058825" y="2476625"/>
              <a:ext cx="83375" cy="32775"/>
            </a:xfrm>
            <a:custGeom>
              <a:avLst/>
              <a:gdLst/>
              <a:ahLst/>
              <a:cxnLst/>
              <a:rect l="l" t="t" r="r" b="b"/>
              <a:pathLst>
                <a:path w="3335" h="1311" extrusionOk="0">
                  <a:moveTo>
                    <a:pt x="1" y="0"/>
                  </a:moveTo>
                  <a:lnTo>
                    <a:pt x="1" y="1310"/>
                  </a:lnTo>
                  <a:lnTo>
                    <a:pt x="3334" y="1310"/>
                  </a:lnTo>
                  <a:lnTo>
                    <a:pt x="3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5"/>
            <p:cNvSpPr/>
            <p:nvPr/>
          </p:nvSpPr>
          <p:spPr>
            <a:xfrm>
              <a:off x="4058825" y="2466800"/>
              <a:ext cx="83375" cy="19975"/>
            </a:xfrm>
            <a:custGeom>
              <a:avLst/>
              <a:gdLst/>
              <a:ahLst/>
              <a:cxnLst/>
              <a:rect l="l" t="t" r="r" b="b"/>
              <a:pathLst>
                <a:path w="3335" h="799" extrusionOk="0">
                  <a:moveTo>
                    <a:pt x="1668" y="1"/>
                  </a:moveTo>
                  <a:cubicBezTo>
                    <a:pt x="751" y="1"/>
                    <a:pt x="1" y="179"/>
                    <a:pt x="1" y="393"/>
                  </a:cubicBezTo>
                  <a:cubicBezTo>
                    <a:pt x="1" y="620"/>
                    <a:pt x="751" y="798"/>
                    <a:pt x="1668" y="798"/>
                  </a:cubicBezTo>
                  <a:cubicBezTo>
                    <a:pt x="2596" y="798"/>
                    <a:pt x="3334" y="620"/>
                    <a:pt x="3334" y="393"/>
                  </a:cubicBezTo>
                  <a:cubicBezTo>
                    <a:pt x="3334" y="179"/>
                    <a:pt x="2596" y="1"/>
                    <a:pt x="1668" y="1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5"/>
            <p:cNvSpPr/>
            <p:nvPr/>
          </p:nvSpPr>
          <p:spPr>
            <a:xfrm>
              <a:off x="4070425" y="2470375"/>
              <a:ext cx="17900" cy="13125"/>
            </a:xfrm>
            <a:custGeom>
              <a:avLst/>
              <a:gdLst/>
              <a:ahLst/>
              <a:cxnLst/>
              <a:rect l="l" t="t" r="r" b="b"/>
              <a:pathLst>
                <a:path w="716" h="525" extrusionOk="0">
                  <a:moveTo>
                    <a:pt x="537" y="0"/>
                  </a:moveTo>
                  <a:cubicBezTo>
                    <a:pt x="180" y="60"/>
                    <a:pt x="1" y="131"/>
                    <a:pt x="1" y="250"/>
                  </a:cubicBezTo>
                  <a:cubicBezTo>
                    <a:pt x="1" y="417"/>
                    <a:pt x="358" y="489"/>
                    <a:pt x="668" y="524"/>
                  </a:cubicBezTo>
                  <a:cubicBezTo>
                    <a:pt x="703" y="524"/>
                    <a:pt x="715" y="489"/>
                    <a:pt x="715" y="477"/>
                  </a:cubicBezTo>
                  <a:cubicBezTo>
                    <a:pt x="715" y="453"/>
                    <a:pt x="703" y="417"/>
                    <a:pt x="668" y="417"/>
                  </a:cubicBezTo>
                  <a:cubicBezTo>
                    <a:pt x="275" y="370"/>
                    <a:pt x="108" y="286"/>
                    <a:pt x="108" y="250"/>
                  </a:cubicBezTo>
                  <a:cubicBezTo>
                    <a:pt x="108" y="227"/>
                    <a:pt x="191" y="155"/>
                    <a:pt x="549" y="108"/>
                  </a:cubicBezTo>
                  <a:cubicBezTo>
                    <a:pt x="584" y="108"/>
                    <a:pt x="596" y="72"/>
                    <a:pt x="596" y="48"/>
                  </a:cubicBezTo>
                  <a:cubicBezTo>
                    <a:pt x="596" y="12"/>
                    <a:pt x="572" y="0"/>
                    <a:pt x="537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4090975" y="2481025"/>
              <a:ext cx="11050" cy="3075"/>
            </a:xfrm>
            <a:custGeom>
              <a:avLst/>
              <a:gdLst/>
              <a:ahLst/>
              <a:cxnLst/>
              <a:rect l="l" t="t" r="r" b="b"/>
              <a:pathLst>
                <a:path w="442" h="123" extrusionOk="0">
                  <a:moveTo>
                    <a:pt x="42" y="1"/>
                  </a:moveTo>
                  <a:cubicBezTo>
                    <a:pt x="9" y="1"/>
                    <a:pt x="1" y="30"/>
                    <a:pt x="1" y="51"/>
                  </a:cubicBezTo>
                  <a:cubicBezTo>
                    <a:pt x="1" y="86"/>
                    <a:pt x="12" y="110"/>
                    <a:pt x="48" y="110"/>
                  </a:cubicBezTo>
                  <a:cubicBezTo>
                    <a:pt x="155" y="122"/>
                    <a:pt x="262" y="122"/>
                    <a:pt x="382" y="122"/>
                  </a:cubicBezTo>
                  <a:cubicBezTo>
                    <a:pt x="417" y="122"/>
                    <a:pt x="441" y="110"/>
                    <a:pt x="441" y="86"/>
                  </a:cubicBezTo>
                  <a:cubicBezTo>
                    <a:pt x="441" y="51"/>
                    <a:pt x="417" y="27"/>
                    <a:pt x="382" y="27"/>
                  </a:cubicBezTo>
                  <a:cubicBezTo>
                    <a:pt x="286" y="27"/>
                    <a:pt x="167" y="3"/>
                    <a:pt x="60" y="3"/>
                  </a:cubicBezTo>
                  <a:cubicBezTo>
                    <a:pt x="54" y="1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4104975" y="2470075"/>
              <a:ext cx="25900" cy="13725"/>
            </a:xfrm>
            <a:custGeom>
              <a:avLst/>
              <a:gdLst/>
              <a:ahLst/>
              <a:cxnLst/>
              <a:rect l="l" t="t" r="r" b="b"/>
              <a:pathLst>
                <a:path w="1036" h="549" extrusionOk="0">
                  <a:moveTo>
                    <a:pt x="333" y="1"/>
                  </a:moveTo>
                  <a:cubicBezTo>
                    <a:pt x="298" y="1"/>
                    <a:pt x="274" y="12"/>
                    <a:pt x="274" y="48"/>
                  </a:cubicBezTo>
                  <a:cubicBezTo>
                    <a:pt x="274" y="72"/>
                    <a:pt x="286" y="108"/>
                    <a:pt x="310" y="108"/>
                  </a:cubicBezTo>
                  <a:cubicBezTo>
                    <a:pt x="750" y="143"/>
                    <a:pt x="905" y="239"/>
                    <a:pt x="905" y="262"/>
                  </a:cubicBezTo>
                  <a:cubicBezTo>
                    <a:pt x="893" y="310"/>
                    <a:pt x="631" y="417"/>
                    <a:pt x="48" y="441"/>
                  </a:cubicBezTo>
                  <a:cubicBezTo>
                    <a:pt x="12" y="441"/>
                    <a:pt x="0" y="477"/>
                    <a:pt x="0" y="501"/>
                  </a:cubicBezTo>
                  <a:cubicBezTo>
                    <a:pt x="24" y="536"/>
                    <a:pt x="36" y="548"/>
                    <a:pt x="60" y="548"/>
                  </a:cubicBezTo>
                  <a:cubicBezTo>
                    <a:pt x="298" y="536"/>
                    <a:pt x="1036" y="489"/>
                    <a:pt x="1036" y="262"/>
                  </a:cubicBezTo>
                  <a:cubicBezTo>
                    <a:pt x="1036" y="108"/>
                    <a:pt x="643" y="24"/>
                    <a:pt x="333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>
              <a:off x="4089775" y="2474250"/>
              <a:ext cx="21475" cy="5075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430" y="0"/>
                  </a:moveTo>
                  <a:cubicBezTo>
                    <a:pt x="191" y="0"/>
                    <a:pt x="1" y="36"/>
                    <a:pt x="1" y="95"/>
                  </a:cubicBezTo>
                  <a:cubicBezTo>
                    <a:pt x="1" y="155"/>
                    <a:pt x="191" y="203"/>
                    <a:pt x="430" y="203"/>
                  </a:cubicBezTo>
                  <a:cubicBezTo>
                    <a:pt x="668" y="203"/>
                    <a:pt x="858" y="155"/>
                    <a:pt x="858" y="95"/>
                  </a:cubicBezTo>
                  <a:cubicBezTo>
                    <a:pt x="858" y="36"/>
                    <a:pt x="668" y="0"/>
                    <a:pt x="43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5"/>
            <p:cNvSpPr/>
            <p:nvPr/>
          </p:nvSpPr>
          <p:spPr>
            <a:xfrm>
              <a:off x="3619775" y="2510850"/>
              <a:ext cx="134875" cy="32175"/>
            </a:xfrm>
            <a:custGeom>
              <a:avLst/>
              <a:gdLst/>
              <a:ahLst/>
              <a:cxnLst/>
              <a:rect l="l" t="t" r="r" b="b"/>
              <a:pathLst>
                <a:path w="5395" h="1287" extrusionOk="0">
                  <a:moveTo>
                    <a:pt x="2704" y="1"/>
                  </a:moveTo>
                  <a:cubicBezTo>
                    <a:pt x="1215" y="1"/>
                    <a:pt x="1" y="286"/>
                    <a:pt x="1" y="644"/>
                  </a:cubicBezTo>
                  <a:cubicBezTo>
                    <a:pt x="1" y="1001"/>
                    <a:pt x="1215" y="1287"/>
                    <a:pt x="2704" y="1287"/>
                  </a:cubicBezTo>
                  <a:cubicBezTo>
                    <a:pt x="4180" y="1287"/>
                    <a:pt x="5394" y="1001"/>
                    <a:pt x="5394" y="644"/>
                  </a:cubicBezTo>
                  <a:cubicBezTo>
                    <a:pt x="5394" y="286"/>
                    <a:pt x="4180" y="1"/>
                    <a:pt x="2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3620375" y="2474550"/>
              <a:ext cx="134275" cy="52400"/>
            </a:xfrm>
            <a:custGeom>
              <a:avLst/>
              <a:gdLst/>
              <a:ahLst/>
              <a:cxnLst/>
              <a:rect l="l" t="t" r="r" b="b"/>
              <a:pathLst>
                <a:path w="5371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5370" y="2096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3619775" y="2458475"/>
              <a:ext cx="134875" cy="32175"/>
            </a:xfrm>
            <a:custGeom>
              <a:avLst/>
              <a:gdLst/>
              <a:ahLst/>
              <a:cxnLst/>
              <a:rect l="l" t="t" r="r" b="b"/>
              <a:pathLst>
                <a:path w="5395" h="1287" extrusionOk="0">
                  <a:moveTo>
                    <a:pt x="2704" y="0"/>
                  </a:moveTo>
                  <a:cubicBezTo>
                    <a:pt x="1215" y="0"/>
                    <a:pt x="1" y="286"/>
                    <a:pt x="1" y="643"/>
                  </a:cubicBezTo>
                  <a:cubicBezTo>
                    <a:pt x="1" y="988"/>
                    <a:pt x="1215" y="1286"/>
                    <a:pt x="2704" y="1286"/>
                  </a:cubicBezTo>
                  <a:cubicBezTo>
                    <a:pt x="4180" y="1286"/>
                    <a:pt x="5394" y="988"/>
                    <a:pt x="5394" y="643"/>
                  </a:cubicBezTo>
                  <a:cubicBezTo>
                    <a:pt x="5394" y="286"/>
                    <a:pt x="4180" y="0"/>
                    <a:pt x="2704" y="0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3639725" y="2465325"/>
              <a:ext cx="27125" cy="18775"/>
            </a:xfrm>
            <a:custGeom>
              <a:avLst/>
              <a:gdLst/>
              <a:ahLst/>
              <a:cxnLst/>
              <a:rect l="l" t="t" r="r" b="b"/>
              <a:pathLst>
                <a:path w="1085" h="751" extrusionOk="0">
                  <a:moveTo>
                    <a:pt x="834" y="0"/>
                  </a:moveTo>
                  <a:cubicBezTo>
                    <a:pt x="453" y="60"/>
                    <a:pt x="1" y="155"/>
                    <a:pt x="1" y="369"/>
                  </a:cubicBezTo>
                  <a:cubicBezTo>
                    <a:pt x="1" y="607"/>
                    <a:pt x="655" y="714"/>
                    <a:pt x="1036" y="750"/>
                  </a:cubicBezTo>
                  <a:cubicBezTo>
                    <a:pt x="1072" y="750"/>
                    <a:pt x="1084" y="738"/>
                    <a:pt x="1084" y="703"/>
                  </a:cubicBezTo>
                  <a:cubicBezTo>
                    <a:pt x="1084" y="679"/>
                    <a:pt x="1072" y="655"/>
                    <a:pt x="1036" y="655"/>
                  </a:cubicBezTo>
                  <a:cubicBezTo>
                    <a:pt x="358" y="572"/>
                    <a:pt x="96" y="441"/>
                    <a:pt x="96" y="369"/>
                  </a:cubicBezTo>
                  <a:cubicBezTo>
                    <a:pt x="96" y="298"/>
                    <a:pt x="298" y="179"/>
                    <a:pt x="846" y="95"/>
                  </a:cubicBezTo>
                  <a:cubicBezTo>
                    <a:pt x="870" y="95"/>
                    <a:pt x="894" y="71"/>
                    <a:pt x="894" y="36"/>
                  </a:cubicBezTo>
                  <a:cubicBezTo>
                    <a:pt x="894" y="12"/>
                    <a:pt x="858" y="0"/>
                    <a:pt x="834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3672775" y="2482275"/>
              <a:ext cx="16400" cy="3000"/>
            </a:xfrm>
            <a:custGeom>
              <a:avLst/>
              <a:gdLst/>
              <a:ahLst/>
              <a:cxnLst/>
              <a:rect l="l" t="t" r="r" b="b"/>
              <a:pathLst>
                <a:path w="656" h="120" extrusionOk="0">
                  <a:moveTo>
                    <a:pt x="60" y="1"/>
                  </a:moveTo>
                  <a:cubicBezTo>
                    <a:pt x="24" y="1"/>
                    <a:pt x="0" y="13"/>
                    <a:pt x="0" y="48"/>
                  </a:cubicBezTo>
                  <a:cubicBezTo>
                    <a:pt x="0" y="72"/>
                    <a:pt x="12" y="108"/>
                    <a:pt x="48" y="108"/>
                  </a:cubicBezTo>
                  <a:cubicBezTo>
                    <a:pt x="203" y="120"/>
                    <a:pt x="405" y="120"/>
                    <a:pt x="584" y="120"/>
                  </a:cubicBezTo>
                  <a:cubicBezTo>
                    <a:pt x="607" y="120"/>
                    <a:pt x="655" y="108"/>
                    <a:pt x="655" y="72"/>
                  </a:cubicBezTo>
                  <a:cubicBezTo>
                    <a:pt x="655" y="48"/>
                    <a:pt x="619" y="13"/>
                    <a:pt x="596" y="13"/>
                  </a:cubicBezTo>
                  <a:cubicBezTo>
                    <a:pt x="417" y="13"/>
                    <a:pt x="238" y="13"/>
                    <a:pt x="60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3695700" y="2464425"/>
              <a:ext cx="39600" cy="20850"/>
            </a:xfrm>
            <a:custGeom>
              <a:avLst/>
              <a:gdLst/>
              <a:ahLst/>
              <a:cxnLst/>
              <a:rect l="l" t="t" r="r" b="b"/>
              <a:pathLst>
                <a:path w="1584" h="834" extrusionOk="0">
                  <a:moveTo>
                    <a:pt x="476" y="0"/>
                  </a:moveTo>
                  <a:cubicBezTo>
                    <a:pt x="452" y="0"/>
                    <a:pt x="417" y="12"/>
                    <a:pt x="417" y="48"/>
                  </a:cubicBezTo>
                  <a:cubicBezTo>
                    <a:pt x="417" y="72"/>
                    <a:pt x="441" y="107"/>
                    <a:pt x="464" y="107"/>
                  </a:cubicBezTo>
                  <a:cubicBezTo>
                    <a:pt x="1191" y="179"/>
                    <a:pt x="1464" y="334"/>
                    <a:pt x="1464" y="405"/>
                  </a:cubicBezTo>
                  <a:cubicBezTo>
                    <a:pt x="1464" y="524"/>
                    <a:pt x="976" y="691"/>
                    <a:pt x="48" y="727"/>
                  </a:cubicBezTo>
                  <a:cubicBezTo>
                    <a:pt x="24" y="727"/>
                    <a:pt x="0" y="762"/>
                    <a:pt x="0" y="786"/>
                  </a:cubicBezTo>
                  <a:cubicBezTo>
                    <a:pt x="24" y="822"/>
                    <a:pt x="36" y="834"/>
                    <a:pt x="60" y="834"/>
                  </a:cubicBezTo>
                  <a:cubicBezTo>
                    <a:pt x="762" y="810"/>
                    <a:pt x="1584" y="667"/>
                    <a:pt x="1572" y="405"/>
                  </a:cubicBezTo>
                  <a:cubicBezTo>
                    <a:pt x="1572" y="155"/>
                    <a:pt x="881" y="48"/>
                    <a:pt x="476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3669800" y="2470375"/>
              <a:ext cx="34850" cy="8350"/>
            </a:xfrm>
            <a:custGeom>
              <a:avLst/>
              <a:gdLst/>
              <a:ahLst/>
              <a:cxnLst/>
              <a:rect l="l" t="t" r="r" b="b"/>
              <a:pathLst>
                <a:path w="1394" h="334" extrusionOk="0">
                  <a:moveTo>
                    <a:pt x="703" y="0"/>
                  </a:moveTo>
                  <a:cubicBezTo>
                    <a:pt x="310" y="0"/>
                    <a:pt x="0" y="72"/>
                    <a:pt x="0" y="167"/>
                  </a:cubicBezTo>
                  <a:cubicBezTo>
                    <a:pt x="0" y="250"/>
                    <a:pt x="310" y="334"/>
                    <a:pt x="703" y="334"/>
                  </a:cubicBezTo>
                  <a:cubicBezTo>
                    <a:pt x="1084" y="334"/>
                    <a:pt x="1393" y="250"/>
                    <a:pt x="1393" y="167"/>
                  </a:cubicBezTo>
                  <a:cubicBezTo>
                    <a:pt x="1393" y="7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3784400" y="2576925"/>
              <a:ext cx="108650" cy="25925"/>
            </a:xfrm>
            <a:custGeom>
              <a:avLst/>
              <a:gdLst/>
              <a:ahLst/>
              <a:cxnLst/>
              <a:rect l="l" t="t" r="r" b="b"/>
              <a:pathLst>
                <a:path w="4346" h="1037" extrusionOk="0">
                  <a:moveTo>
                    <a:pt x="2167" y="1"/>
                  </a:moveTo>
                  <a:cubicBezTo>
                    <a:pt x="964" y="1"/>
                    <a:pt x="0" y="227"/>
                    <a:pt x="0" y="513"/>
                  </a:cubicBezTo>
                  <a:cubicBezTo>
                    <a:pt x="0" y="799"/>
                    <a:pt x="964" y="1037"/>
                    <a:pt x="2167" y="1037"/>
                  </a:cubicBezTo>
                  <a:cubicBezTo>
                    <a:pt x="3370" y="1037"/>
                    <a:pt x="4346" y="799"/>
                    <a:pt x="4346" y="513"/>
                  </a:cubicBezTo>
                  <a:cubicBezTo>
                    <a:pt x="4346" y="227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3784400" y="2547475"/>
              <a:ext cx="108650" cy="42275"/>
            </a:xfrm>
            <a:custGeom>
              <a:avLst/>
              <a:gdLst/>
              <a:ahLst/>
              <a:cxnLst/>
              <a:rect l="l" t="t" r="r" b="b"/>
              <a:pathLst>
                <a:path w="4346" h="1691" extrusionOk="0">
                  <a:moveTo>
                    <a:pt x="0" y="0"/>
                  </a:moveTo>
                  <a:lnTo>
                    <a:pt x="0" y="1691"/>
                  </a:lnTo>
                  <a:lnTo>
                    <a:pt x="4346" y="1691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3784400" y="2534375"/>
              <a:ext cx="108650" cy="26225"/>
            </a:xfrm>
            <a:custGeom>
              <a:avLst/>
              <a:gdLst/>
              <a:ahLst/>
              <a:cxnLst/>
              <a:rect l="l" t="t" r="r" b="b"/>
              <a:pathLst>
                <a:path w="4346" h="1049" extrusionOk="0">
                  <a:moveTo>
                    <a:pt x="2167" y="0"/>
                  </a:moveTo>
                  <a:cubicBezTo>
                    <a:pt x="964" y="0"/>
                    <a:pt x="0" y="238"/>
                    <a:pt x="0" y="524"/>
                  </a:cubicBezTo>
                  <a:cubicBezTo>
                    <a:pt x="0" y="810"/>
                    <a:pt x="964" y="1048"/>
                    <a:pt x="2167" y="1048"/>
                  </a:cubicBezTo>
                  <a:cubicBezTo>
                    <a:pt x="3370" y="1048"/>
                    <a:pt x="4346" y="810"/>
                    <a:pt x="4346" y="524"/>
                  </a:cubicBezTo>
                  <a:cubicBezTo>
                    <a:pt x="4346" y="238"/>
                    <a:pt x="3370" y="0"/>
                    <a:pt x="2167" y="0"/>
                  </a:cubicBezTo>
                  <a:close/>
                </a:path>
              </a:pathLst>
            </a:custGeom>
            <a:solidFill>
              <a:srgbClr val="BAB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3799575" y="2539725"/>
              <a:ext cx="23225" cy="15800"/>
            </a:xfrm>
            <a:custGeom>
              <a:avLst/>
              <a:gdLst/>
              <a:ahLst/>
              <a:cxnLst/>
              <a:rect l="l" t="t" r="r" b="b"/>
              <a:pathLst>
                <a:path w="929" h="632" extrusionOk="0">
                  <a:moveTo>
                    <a:pt x="691" y="1"/>
                  </a:moveTo>
                  <a:cubicBezTo>
                    <a:pt x="238" y="72"/>
                    <a:pt x="0" y="179"/>
                    <a:pt x="0" y="310"/>
                  </a:cubicBezTo>
                  <a:cubicBezTo>
                    <a:pt x="0" y="501"/>
                    <a:pt x="477" y="596"/>
                    <a:pt x="869" y="632"/>
                  </a:cubicBezTo>
                  <a:cubicBezTo>
                    <a:pt x="893" y="632"/>
                    <a:pt x="929" y="608"/>
                    <a:pt x="905" y="584"/>
                  </a:cubicBezTo>
                  <a:cubicBezTo>
                    <a:pt x="905" y="560"/>
                    <a:pt x="893" y="536"/>
                    <a:pt x="869" y="536"/>
                  </a:cubicBezTo>
                  <a:cubicBezTo>
                    <a:pt x="286" y="477"/>
                    <a:pt x="107" y="358"/>
                    <a:pt x="107" y="310"/>
                  </a:cubicBezTo>
                  <a:cubicBezTo>
                    <a:pt x="107" y="274"/>
                    <a:pt x="215" y="179"/>
                    <a:pt x="703" y="96"/>
                  </a:cubicBezTo>
                  <a:cubicBezTo>
                    <a:pt x="727" y="96"/>
                    <a:pt x="750" y="72"/>
                    <a:pt x="750" y="36"/>
                  </a:cubicBezTo>
                  <a:cubicBezTo>
                    <a:pt x="750" y="13"/>
                    <a:pt x="715" y="1"/>
                    <a:pt x="691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3826650" y="2553425"/>
              <a:ext cx="14025" cy="3000"/>
            </a:xfrm>
            <a:custGeom>
              <a:avLst/>
              <a:gdLst/>
              <a:ahLst/>
              <a:cxnLst/>
              <a:rect l="l" t="t" r="r" b="b"/>
              <a:pathLst>
                <a:path w="561" h="120" extrusionOk="0">
                  <a:moveTo>
                    <a:pt x="60" y="0"/>
                  </a:moveTo>
                  <a:cubicBezTo>
                    <a:pt x="36" y="0"/>
                    <a:pt x="1" y="12"/>
                    <a:pt x="1" y="48"/>
                  </a:cubicBezTo>
                  <a:cubicBezTo>
                    <a:pt x="1" y="72"/>
                    <a:pt x="25" y="107"/>
                    <a:pt x="48" y="107"/>
                  </a:cubicBezTo>
                  <a:cubicBezTo>
                    <a:pt x="179" y="119"/>
                    <a:pt x="334" y="119"/>
                    <a:pt x="477" y="119"/>
                  </a:cubicBezTo>
                  <a:cubicBezTo>
                    <a:pt x="513" y="119"/>
                    <a:pt x="560" y="107"/>
                    <a:pt x="560" y="72"/>
                  </a:cubicBezTo>
                  <a:cubicBezTo>
                    <a:pt x="560" y="48"/>
                    <a:pt x="525" y="12"/>
                    <a:pt x="501" y="12"/>
                  </a:cubicBezTo>
                  <a:cubicBezTo>
                    <a:pt x="346" y="12"/>
                    <a:pt x="203" y="12"/>
                    <a:pt x="6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3845400" y="2539125"/>
              <a:ext cx="32475" cy="17300"/>
            </a:xfrm>
            <a:custGeom>
              <a:avLst/>
              <a:gdLst/>
              <a:ahLst/>
              <a:cxnLst/>
              <a:rect l="l" t="t" r="r" b="b"/>
              <a:pathLst>
                <a:path w="1299" h="692" extrusionOk="0">
                  <a:moveTo>
                    <a:pt x="406" y="1"/>
                  </a:moveTo>
                  <a:cubicBezTo>
                    <a:pt x="370" y="1"/>
                    <a:pt x="346" y="25"/>
                    <a:pt x="346" y="48"/>
                  </a:cubicBezTo>
                  <a:cubicBezTo>
                    <a:pt x="346" y="84"/>
                    <a:pt x="358" y="108"/>
                    <a:pt x="382" y="108"/>
                  </a:cubicBezTo>
                  <a:cubicBezTo>
                    <a:pt x="977" y="167"/>
                    <a:pt x="1180" y="287"/>
                    <a:pt x="1180" y="334"/>
                  </a:cubicBezTo>
                  <a:cubicBezTo>
                    <a:pt x="1180" y="406"/>
                    <a:pt x="834" y="560"/>
                    <a:pt x="48" y="584"/>
                  </a:cubicBezTo>
                  <a:cubicBezTo>
                    <a:pt x="13" y="584"/>
                    <a:pt x="1" y="620"/>
                    <a:pt x="1" y="644"/>
                  </a:cubicBezTo>
                  <a:cubicBezTo>
                    <a:pt x="13" y="679"/>
                    <a:pt x="25" y="691"/>
                    <a:pt x="60" y="691"/>
                  </a:cubicBezTo>
                  <a:cubicBezTo>
                    <a:pt x="263" y="679"/>
                    <a:pt x="1299" y="620"/>
                    <a:pt x="1299" y="334"/>
                  </a:cubicBezTo>
                  <a:cubicBezTo>
                    <a:pt x="1299" y="120"/>
                    <a:pt x="727" y="37"/>
                    <a:pt x="406" y="1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3824575" y="2544200"/>
              <a:ext cx="28300" cy="6575"/>
            </a:xfrm>
            <a:custGeom>
              <a:avLst/>
              <a:gdLst/>
              <a:ahLst/>
              <a:cxnLst/>
              <a:rect l="l" t="t" r="r" b="b"/>
              <a:pathLst>
                <a:path w="1132" h="263" extrusionOk="0">
                  <a:moveTo>
                    <a:pt x="560" y="0"/>
                  </a:moveTo>
                  <a:cubicBezTo>
                    <a:pt x="250" y="0"/>
                    <a:pt x="0" y="60"/>
                    <a:pt x="0" y="131"/>
                  </a:cubicBezTo>
                  <a:cubicBezTo>
                    <a:pt x="0" y="203"/>
                    <a:pt x="250" y="262"/>
                    <a:pt x="560" y="262"/>
                  </a:cubicBezTo>
                  <a:cubicBezTo>
                    <a:pt x="870" y="262"/>
                    <a:pt x="1132" y="203"/>
                    <a:pt x="1132" y="131"/>
                  </a:cubicBezTo>
                  <a:cubicBezTo>
                    <a:pt x="1132" y="60"/>
                    <a:pt x="870" y="0"/>
                    <a:pt x="560" y="0"/>
                  </a:cubicBezTo>
                  <a:close/>
                </a:path>
              </a:pathLst>
            </a:custGeom>
            <a:solidFill>
              <a:srgbClr val="9CA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4578825" y="2510250"/>
              <a:ext cx="202625" cy="45750"/>
            </a:xfrm>
            <a:custGeom>
              <a:avLst/>
              <a:gdLst/>
              <a:ahLst/>
              <a:cxnLst/>
              <a:rect l="l" t="t" r="r" b="b"/>
              <a:pathLst>
                <a:path w="8105" h="1830" extrusionOk="0">
                  <a:moveTo>
                    <a:pt x="1" y="1"/>
                  </a:moveTo>
                  <a:cubicBezTo>
                    <a:pt x="489" y="596"/>
                    <a:pt x="2858" y="1168"/>
                    <a:pt x="2858" y="1168"/>
                  </a:cubicBezTo>
                  <a:cubicBezTo>
                    <a:pt x="4503" y="1655"/>
                    <a:pt x="5622" y="1829"/>
                    <a:pt x="6365" y="1829"/>
                  </a:cubicBezTo>
                  <a:cubicBezTo>
                    <a:pt x="8105" y="1829"/>
                    <a:pt x="7775" y="875"/>
                    <a:pt x="7299" y="775"/>
                  </a:cubicBezTo>
                  <a:cubicBezTo>
                    <a:pt x="7228" y="763"/>
                    <a:pt x="7109" y="715"/>
                    <a:pt x="6966" y="656"/>
                  </a:cubicBezTo>
                  <a:lnTo>
                    <a:pt x="6966" y="656"/>
                  </a:lnTo>
                  <a:cubicBezTo>
                    <a:pt x="7060" y="972"/>
                    <a:pt x="6810" y="1380"/>
                    <a:pt x="5678" y="1380"/>
                  </a:cubicBezTo>
                  <a:cubicBezTo>
                    <a:pt x="4936" y="1380"/>
                    <a:pt x="3817" y="1205"/>
                    <a:pt x="2168" y="715"/>
                  </a:cubicBezTo>
                  <a:cubicBezTo>
                    <a:pt x="2168" y="715"/>
                    <a:pt x="870" y="394"/>
                    <a:pt x="1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4413050" y="2590200"/>
              <a:ext cx="97775" cy="28350"/>
            </a:xfrm>
            <a:custGeom>
              <a:avLst/>
              <a:gdLst/>
              <a:ahLst/>
              <a:cxnLst/>
              <a:rect l="l" t="t" r="r" b="b"/>
              <a:pathLst>
                <a:path w="3911" h="1134" extrusionOk="0">
                  <a:moveTo>
                    <a:pt x="3500" y="0"/>
                  </a:moveTo>
                  <a:cubicBezTo>
                    <a:pt x="3398" y="0"/>
                    <a:pt x="3272" y="30"/>
                    <a:pt x="3120" y="101"/>
                  </a:cubicBezTo>
                  <a:cubicBezTo>
                    <a:pt x="2616" y="473"/>
                    <a:pt x="1850" y="683"/>
                    <a:pt x="1114" y="683"/>
                  </a:cubicBezTo>
                  <a:cubicBezTo>
                    <a:pt x="719" y="683"/>
                    <a:pt x="333" y="623"/>
                    <a:pt x="0" y="494"/>
                  </a:cubicBezTo>
                  <a:lnTo>
                    <a:pt x="0" y="494"/>
                  </a:lnTo>
                  <a:cubicBezTo>
                    <a:pt x="398" y="935"/>
                    <a:pt x="1082" y="1133"/>
                    <a:pt x="1794" y="1133"/>
                  </a:cubicBezTo>
                  <a:cubicBezTo>
                    <a:pt x="2445" y="1133"/>
                    <a:pt x="3119" y="968"/>
                    <a:pt x="3620" y="672"/>
                  </a:cubicBezTo>
                  <a:cubicBezTo>
                    <a:pt x="3910" y="410"/>
                    <a:pt x="3876" y="0"/>
                    <a:pt x="3500" y="0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4298450" y="2583175"/>
              <a:ext cx="120575" cy="48875"/>
            </a:xfrm>
            <a:custGeom>
              <a:avLst/>
              <a:gdLst/>
              <a:ahLst/>
              <a:cxnLst/>
              <a:rect l="l" t="t" r="r" b="b"/>
              <a:pathLst>
                <a:path w="4823" h="1955" extrusionOk="0">
                  <a:moveTo>
                    <a:pt x="3477" y="1"/>
                  </a:moveTo>
                  <a:lnTo>
                    <a:pt x="3477" y="1"/>
                  </a:lnTo>
                  <a:cubicBezTo>
                    <a:pt x="3858" y="299"/>
                    <a:pt x="4191" y="680"/>
                    <a:pt x="3953" y="1037"/>
                  </a:cubicBezTo>
                  <a:cubicBezTo>
                    <a:pt x="3810" y="1239"/>
                    <a:pt x="3560" y="1323"/>
                    <a:pt x="3334" y="1382"/>
                  </a:cubicBezTo>
                  <a:cubicBezTo>
                    <a:pt x="3029" y="1456"/>
                    <a:pt x="2717" y="1490"/>
                    <a:pt x="2405" y="1490"/>
                  </a:cubicBezTo>
                  <a:cubicBezTo>
                    <a:pt x="1657" y="1490"/>
                    <a:pt x="903" y="1293"/>
                    <a:pt x="214" y="965"/>
                  </a:cubicBezTo>
                  <a:cubicBezTo>
                    <a:pt x="143" y="942"/>
                    <a:pt x="60" y="894"/>
                    <a:pt x="0" y="846"/>
                  </a:cubicBezTo>
                  <a:lnTo>
                    <a:pt x="0" y="846"/>
                  </a:lnTo>
                  <a:cubicBezTo>
                    <a:pt x="107" y="953"/>
                    <a:pt x="226" y="1037"/>
                    <a:pt x="345" y="1120"/>
                  </a:cubicBezTo>
                  <a:cubicBezTo>
                    <a:pt x="524" y="1215"/>
                    <a:pt x="715" y="1323"/>
                    <a:pt x="917" y="1430"/>
                  </a:cubicBezTo>
                  <a:cubicBezTo>
                    <a:pt x="1606" y="1757"/>
                    <a:pt x="2360" y="1954"/>
                    <a:pt x="3108" y="1954"/>
                  </a:cubicBezTo>
                  <a:cubicBezTo>
                    <a:pt x="3420" y="1954"/>
                    <a:pt x="3731" y="1920"/>
                    <a:pt x="4036" y="1846"/>
                  </a:cubicBezTo>
                  <a:cubicBezTo>
                    <a:pt x="4275" y="1787"/>
                    <a:pt x="4513" y="1692"/>
                    <a:pt x="4644" y="1501"/>
                  </a:cubicBezTo>
                  <a:cubicBezTo>
                    <a:pt x="4822" y="1251"/>
                    <a:pt x="4703" y="977"/>
                    <a:pt x="4489" y="739"/>
                  </a:cubicBezTo>
                  <a:cubicBezTo>
                    <a:pt x="4203" y="608"/>
                    <a:pt x="3965" y="430"/>
                    <a:pt x="3786" y="180"/>
                  </a:cubicBezTo>
                  <a:cubicBezTo>
                    <a:pt x="3667" y="108"/>
                    <a:pt x="3560" y="49"/>
                    <a:pt x="3477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4512450" y="2565325"/>
              <a:ext cx="203625" cy="59275"/>
            </a:xfrm>
            <a:custGeom>
              <a:avLst/>
              <a:gdLst/>
              <a:ahLst/>
              <a:cxnLst/>
              <a:rect l="l" t="t" r="r" b="b"/>
              <a:pathLst>
                <a:path w="8145" h="2371" extrusionOk="0">
                  <a:moveTo>
                    <a:pt x="7299" y="1"/>
                  </a:moveTo>
                  <a:lnTo>
                    <a:pt x="7299" y="1"/>
                  </a:lnTo>
                  <a:cubicBezTo>
                    <a:pt x="7371" y="132"/>
                    <a:pt x="7395" y="298"/>
                    <a:pt x="7371" y="489"/>
                  </a:cubicBezTo>
                  <a:cubicBezTo>
                    <a:pt x="7264" y="1358"/>
                    <a:pt x="5787" y="1096"/>
                    <a:pt x="4037" y="1417"/>
                  </a:cubicBezTo>
                  <a:cubicBezTo>
                    <a:pt x="2631" y="1671"/>
                    <a:pt x="1522" y="1911"/>
                    <a:pt x="695" y="1911"/>
                  </a:cubicBezTo>
                  <a:cubicBezTo>
                    <a:pt x="436" y="1911"/>
                    <a:pt x="205" y="1888"/>
                    <a:pt x="1" y="1834"/>
                  </a:cubicBezTo>
                  <a:lnTo>
                    <a:pt x="1" y="1834"/>
                  </a:lnTo>
                  <a:cubicBezTo>
                    <a:pt x="326" y="2227"/>
                    <a:pt x="798" y="2371"/>
                    <a:pt x="1426" y="2371"/>
                  </a:cubicBezTo>
                  <a:cubicBezTo>
                    <a:pt x="2246" y="2371"/>
                    <a:pt x="3334" y="2126"/>
                    <a:pt x="4716" y="1870"/>
                  </a:cubicBezTo>
                  <a:cubicBezTo>
                    <a:pt x="6478" y="1548"/>
                    <a:pt x="7954" y="1810"/>
                    <a:pt x="8049" y="953"/>
                  </a:cubicBezTo>
                  <a:cubicBezTo>
                    <a:pt x="8145" y="417"/>
                    <a:pt x="7799" y="132"/>
                    <a:pt x="7299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4024000" y="2596575"/>
              <a:ext cx="202625" cy="45725"/>
            </a:xfrm>
            <a:custGeom>
              <a:avLst/>
              <a:gdLst/>
              <a:ahLst/>
              <a:cxnLst/>
              <a:rect l="l" t="t" r="r" b="b"/>
              <a:pathLst>
                <a:path w="8105" h="1829" extrusionOk="0">
                  <a:moveTo>
                    <a:pt x="1" y="1"/>
                  </a:moveTo>
                  <a:cubicBezTo>
                    <a:pt x="489" y="596"/>
                    <a:pt x="2858" y="1168"/>
                    <a:pt x="2858" y="1168"/>
                  </a:cubicBezTo>
                  <a:cubicBezTo>
                    <a:pt x="4503" y="1655"/>
                    <a:pt x="5622" y="1829"/>
                    <a:pt x="6364" y="1829"/>
                  </a:cubicBezTo>
                  <a:cubicBezTo>
                    <a:pt x="8104" y="1829"/>
                    <a:pt x="7775" y="875"/>
                    <a:pt x="7299" y="775"/>
                  </a:cubicBezTo>
                  <a:cubicBezTo>
                    <a:pt x="7228" y="763"/>
                    <a:pt x="7109" y="715"/>
                    <a:pt x="6966" y="656"/>
                  </a:cubicBezTo>
                  <a:lnTo>
                    <a:pt x="6966" y="656"/>
                  </a:lnTo>
                  <a:cubicBezTo>
                    <a:pt x="7059" y="972"/>
                    <a:pt x="6809" y="1380"/>
                    <a:pt x="5677" y="1380"/>
                  </a:cubicBezTo>
                  <a:cubicBezTo>
                    <a:pt x="4936" y="1380"/>
                    <a:pt x="3817" y="1205"/>
                    <a:pt x="2168" y="715"/>
                  </a:cubicBezTo>
                  <a:cubicBezTo>
                    <a:pt x="2168" y="715"/>
                    <a:pt x="870" y="394"/>
                    <a:pt x="1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4200800" y="2557575"/>
              <a:ext cx="78925" cy="61875"/>
            </a:xfrm>
            <a:custGeom>
              <a:avLst/>
              <a:gdLst/>
              <a:ahLst/>
              <a:cxnLst/>
              <a:rect l="l" t="t" r="r" b="b"/>
              <a:pathLst>
                <a:path w="3157" h="2475" extrusionOk="0">
                  <a:moveTo>
                    <a:pt x="1918" y="1"/>
                  </a:moveTo>
                  <a:cubicBezTo>
                    <a:pt x="2323" y="311"/>
                    <a:pt x="2596" y="715"/>
                    <a:pt x="2394" y="1251"/>
                  </a:cubicBezTo>
                  <a:cubicBezTo>
                    <a:pt x="2239" y="1632"/>
                    <a:pt x="1858" y="1906"/>
                    <a:pt x="1453" y="1989"/>
                  </a:cubicBezTo>
                  <a:cubicBezTo>
                    <a:pt x="1340" y="2016"/>
                    <a:pt x="1226" y="2028"/>
                    <a:pt x="1110" y="2028"/>
                  </a:cubicBezTo>
                  <a:cubicBezTo>
                    <a:pt x="813" y="2028"/>
                    <a:pt x="514" y="1949"/>
                    <a:pt x="239" y="1846"/>
                  </a:cubicBezTo>
                  <a:cubicBezTo>
                    <a:pt x="156" y="1811"/>
                    <a:pt x="84" y="1763"/>
                    <a:pt x="1" y="1727"/>
                  </a:cubicBezTo>
                  <a:lnTo>
                    <a:pt x="1" y="1727"/>
                  </a:lnTo>
                  <a:cubicBezTo>
                    <a:pt x="275" y="1966"/>
                    <a:pt x="572" y="2156"/>
                    <a:pt x="918" y="2287"/>
                  </a:cubicBezTo>
                  <a:cubicBezTo>
                    <a:pt x="1204" y="2400"/>
                    <a:pt x="1510" y="2475"/>
                    <a:pt x="1811" y="2475"/>
                  </a:cubicBezTo>
                  <a:cubicBezTo>
                    <a:pt x="1923" y="2475"/>
                    <a:pt x="2034" y="2464"/>
                    <a:pt x="2144" y="2442"/>
                  </a:cubicBezTo>
                  <a:cubicBezTo>
                    <a:pt x="2537" y="2347"/>
                    <a:pt x="2930" y="2085"/>
                    <a:pt x="3073" y="1692"/>
                  </a:cubicBezTo>
                  <a:cubicBezTo>
                    <a:pt x="3120" y="1573"/>
                    <a:pt x="3156" y="1454"/>
                    <a:pt x="3156" y="1334"/>
                  </a:cubicBezTo>
                  <a:cubicBezTo>
                    <a:pt x="3120" y="1311"/>
                    <a:pt x="3097" y="1263"/>
                    <a:pt x="3073" y="1215"/>
                  </a:cubicBezTo>
                  <a:cubicBezTo>
                    <a:pt x="3037" y="1108"/>
                    <a:pt x="3037" y="1025"/>
                    <a:pt x="3049" y="930"/>
                  </a:cubicBezTo>
                  <a:cubicBezTo>
                    <a:pt x="2823" y="537"/>
                    <a:pt x="2311" y="251"/>
                    <a:pt x="1918" y="1"/>
                  </a:cubicBezTo>
                  <a:close/>
                </a:path>
              </a:pathLst>
            </a:custGeom>
            <a:solidFill>
              <a:srgbClr val="CE7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197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2"/>
          <p:cNvSpPr txBox="1">
            <a:spLocks noGrp="1"/>
          </p:cNvSpPr>
          <p:nvPr>
            <p:ph type="title"/>
          </p:nvPr>
        </p:nvSpPr>
        <p:spPr>
          <a:xfrm>
            <a:off x="700225" y="51334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DataBase</a:t>
            </a:r>
            <a:endParaRPr dirty="0"/>
          </a:p>
        </p:txBody>
      </p:sp>
      <p:sp>
        <p:nvSpPr>
          <p:cNvPr id="698" name="Google Shape;698;p42"/>
          <p:cNvSpPr txBox="1">
            <a:spLocks noGrp="1"/>
          </p:cNvSpPr>
          <p:nvPr>
            <p:ph type="subTitle" idx="2"/>
          </p:nvPr>
        </p:nvSpPr>
        <p:spPr>
          <a:xfrm>
            <a:off x="3441450" y="2404175"/>
            <a:ext cx="2261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mySql</a:t>
            </a:r>
            <a:endParaRPr dirty="0"/>
          </a:p>
        </p:txBody>
      </p:sp>
      <p:sp>
        <p:nvSpPr>
          <p:cNvPr id="700" name="Google Shape;700;p42"/>
          <p:cNvSpPr txBox="1">
            <a:spLocks noGrp="1"/>
          </p:cNvSpPr>
          <p:nvPr>
            <p:ph type="subTitle" idx="4"/>
          </p:nvPr>
        </p:nvSpPr>
        <p:spPr>
          <a:xfrm>
            <a:off x="3235864" y="2793955"/>
            <a:ext cx="2672271" cy="1015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 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manajemen</a:t>
            </a:r>
            <a:r>
              <a:rPr lang="en-ID" sz="1200" dirty="0"/>
              <a:t> database </a:t>
            </a:r>
            <a:r>
              <a:rPr lang="en-ID" sz="1200" dirty="0" err="1"/>
              <a:t>relasional</a:t>
            </a:r>
            <a:r>
              <a:rPr lang="en-ID" sz="1200" dirty="0"/>
              <a:t> (RDBMS) open-source </a:t>
            </a:r>
            <a:r>
              <a:rPr lang="en-ID" sz="1200" dirty="0" err="1"/>
              <a:t>berbasis</a:t>
            </a:r>
            <a:r>
              <a:rPr lang="en-ID" sz="1200" dirty="0"/>
              <a:t> SQL yang </a:t>
            </a:r>
            <a:r>
              <a:rPr lang="en-ID" sz="1200" dirty="0" err="1"/>
              <a:t>bekerja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model client-server</a:t>
            </a:r>
            <a:endParaRPr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35FA38-2A95-4BA5-B2CB-B44EB3E7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92" y="1395253"/>
            <a:ext cx="1434214" cy="9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6"/>
          <p:cNvSpPr txBox="1">
            <a:spLocks noGrp="1"/>
          </p:cNvSpPr>
          <p:nvPr>
            <p:ph type="title"/>
          </p:nvPr>
        </p:nvSpPr>
        <p:spPr>
          <a:xfrm>
            <a:off x="880425" y="1488900"/>
            <a:ext cx="4560300" cy="21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THANKYOU </a:t>
            </a:r>
            <a:endParaRPr dirty="0"/>
          </a:p>
        </p:txBody>
      </p:sp>
      <p:grpSp>
        <p:nvGrpSpPr>
          <p:cNvPr id="882" name="Google Shape;882;p46"/>
          <p:cNvGrpSpPr/>
          <p:nvPr/>
        </p:nvGrpSpPr>
        <p:grpSpPr>
          <a:xfrm rot="-805249" flipH="1">
            <a:off x="5488379" y="1548691"/>
            <a:ext cx="4319290" cy="4143058"/>
            <a:chOff x="2176450" y="1024650"/>
            <a:chExt cx="2776275" cy="2663000"/>
          </a:xfrm>
        </p:grpSpPr>
        <p:sp>
          <p:nvSpPr>
            <p:cNvPr id="883" name="Google Shape;883;p46"/>
            <p:cNvSpPr/>
            <p:nvPr/>
          </p:nvSpPr>
          <p:spPr>
            <a:xfrm>
              <a:off x="2176450" y="1336550"/>
              <a:ext cx="2539625" cy="2351100"/>
            </a:xfrm>
            <a:custGeom>
              <a:avLst/>
              <a:gdLst/>
              <a:ahLst/>
              <a:cxnLst/>
              <a:rect l="l" t="t" r="r" b="b"/>
              <a:pathLst>
                <a:path w="101585" h="94044" extrusionOk="0">
                  <a:moveTo>
                    <a:pt x="53337" y="1"/>
                  </a:moveTo>
                  <a:cubicBezTo>
                    <a:pt x="34778" y="1"/>
                    <a:pt x="17193" y="11068"/>
                    <a:pt x="9776" y="29328"/>
                  </a:cubicBezTo>
                  <a:cubicBezTo>
                    <a:pt x="1" y="53378"/>
                    <a:pt x="11573" y="80798"/>
                    <a:pt x="35624" y="90585"/>
                  </a:cubicBezTo>
                  <a:cubicBezTo>
                    <a:pt x="41301" y="92891"/>
                    <a:pt x="47315" y="94043"/>
                    <a:pt x="53327" y="94043"/>
                  </a:cubicBezTo>
                  <a:cubicBezTo>
                    <a:pt x="59546" y="94043"/>
                    <a:pt x="65763" y="92811"/>
                    <a:pt x="71605" y="90347"/>
                  </a:cubicBezTo>
                  <a:cubicBezTo>
                    <a:pt x="83094" y="85501"/>
                    <a:pt x="92191" y="76286"/>
                    <a:pt x="96882" y="64737"/>
                  </a:cubicBezTo>
                  <a:cubicBezTo>
                    <a:pt x="101585" y="53188"/>
                    <a:pt x="101501" y="40234"/>
                    <a:pt x="96644" y="28744"/>
                  </a:cubicBezTo>
                  <a:cubicBezTo>
                    <a:pt x="91798" y="17267"/>
                    <a:pt x="82594" y="8170"/>
                    <a:pt x="71033" y="3479"/>
                  </a:cubicBezTo>
                  <a:cubicBezTo>
                    <a:pt x="65233" y="1119"/>
                    <a:pt x="59236" y="1"/>
                    <a:pt x="53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2240750" y="1393425"/>
              <a:ext cx="2538125" cy="2238150"/>
            </a:xfrm>
            <a:custGeom>
              <a:avLst/>
              <a:gdLst/>
              <a:ahLst/>
              <a:cxnLst/>
              <a:rect l="l" t="t" r="r" b="b"/>
              <a:pathLst>
                <a:path w="101525" h="89526" extrusionOk="0">
                  <a:moveTo>
                    <a:pt x="50821" y="1"/>
                  </a:moveTo>
                  <a:cubicBezTo>
                    <a:pt x="33140" y="1"/>
                    <a:pt x="16350" y="10542"/>
                    <a:pt x="9299" y="27898"/>
                  </a:cubicBezTo>
                  <a:cubicBezTo>
                    <a:pt x="0" y="50758"/>
                    <a:pt x="11037" y="76940"/>
                    <a:pt x="33897" y="86227"/>
                  </a:cubicBezTo>
                  <a:cubicBezTo>
                    <a:pt x="39404" y="88465"/>
                    <a:pt x="45102" y="89525"/>
                    <a:pt x="50709" y="89525"/>
                  </a:cubicBezTo>
                  <a:cubicBezTo>
                    <a:pt x="68392" y="89525"/>
                    <a:pt x="85175" y="78984"/>
                    <a:pt x="92226" y="61628"/>
                  </a:cubicBezTo>
                  <a:cubicBezTo>
                    <a:pt x="101525" y="38768"/>
                    <a:pt x="90488" y="12599"/>
                    <a:pt x="67628" y="3300"/>
                  </a:cubicBezTo>
                  <a:cubicBezTo>
                    <a:pt x="62124" y="1061"/>
                    <a:pt x="56428" y="1"/>
                    <a:pt x="50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2349400" y="1489125"/>
              <a:ext cx="2320550" cy="2046300"/>
            </a:xfrm>
            <a:custGeom>
              <a:avLst/>
              <a:gdLst/>
              <a:ahLst/>
              <a:cxnLst/>
              <a:rect l="l" t="t" r="r" b="b"/>
              <a:pathLst>
                <a:path w="92822" h="81852" extrusionOk="0">
                  <a:moveTo>
                    <a:pt x="46429" y="0"/>
                  </a:moveTo>
                  <a:cubicBezTo>
                    <a:pt x="30277" y="0"/>
                    <a:pt x="14974" y="9627"/>
                    <a:pt x="8513" y="25523"/>
                  </a:cubicBezTo>
                  <a:cubicBezTo>
                    <a:pt x="0" y="46454"/>
                    <a:pt x="10073" y="70314"/>
                    <a:pt x="31004" y="78827"/>
                  </a:cubicBezTo>
                  <a:cubicBezTo>
                    <a:pt x="36051" y="80879"/>
                    <a:pt x="41268" y="81851"/>
                    <a:pt x="46400" y="81851"/>
                  </a:cubicBezTo>
                  <a:cubicBezTo>
                    <a:pt x="62554" y="81851"/>
                    <a:pt x="77860" y="72220"/>
                    <a:pt x="84320" y="56336"/>
                  </a:cubicBezTo>
                  <a:cubicBezTo>
                    <a:pt x="92821" y="35405"/>
                    <a:pt x="82748" y="11533"/>
                    <a:pt x="61817" y="3020"/>
                  </a:cubicBezTo>
                  <a:cubicBezTo>
                    <a:pt x="56773" y="971"/>
                    <a:pt x="51558" y="0"/>
                    <a:pt x="46429" y="0"/>
                  </a:cubicBezTo>
                  <a:close/>
                </a:path>
              </a:pathLst>
            </a:custGeom>
            <a:solidFill>
              <a:srgbClr val="60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2565775" y="1846700"/>
              <a:ext cx="737925" cy="383150"/>
            </a:xfrm>
            <a:custGeom>
              <a:avLst/>
              <a:gdLst/>
              <a:ahLst/>
              <a:cxnLst/>
              <a:rect l="l" t="t" r="r" b="b"/>
              <a:pathLst>
                <a:path w="29517" h="15326" extrusionOk="0">
                  <a:moveTo>
                    <a:pt x="28263" y="0"/>
                  </a:moveTo>
                  <a:cubicBezTo>
                    <a:pt x="27762" y="0"/>
                    <a:pt x="27295" y="301"/>
                    <a:pt x="27147" y="814"/>
                  </a:cubicBezTo>
                  <a:cubicBezTo>
                    <a:pt x="26969" y="1409"/>
                    <a:pt x="26766" y="2004"/>
                    <a:pt x="26528" y="2576"/>
                  </a:cubicBezTo>
                  <a:cubicBezTo>
                    <a:pt x="26480" y="2671"/>
                    <a:pt x="26433" y="2766"/>
                    <a:pt x="26385" y="2873"/>
                  </a:cubicBezTo>
                  <a:lnTo>
                    <a:pt x="26385" y="2897"/>
                  </a:lnTo>
                  <a:cubicBezTo>
                    <a:pt x="26385" y="2897"/>
                    <a:pt x="26385" y="2909"/>
                    <a:pt x="26373" y="2921"/>
                  </a:cubicBezTo>
                  <a:cubicBezTo>
                    <a:pt x="26373" y="2933"/>
                    <a:pt x="26361" y="2945"/>
                    <a:pt x="26361" y="2945"/>
                  </a:cubicBezTo>
                  <a:cubicBezTo>
                    <a:pt x="26326" y="3028"/>
                    <a:pt x="26290" y="3111"/>
                    <a:pt x="26254" y="3195"/>
                  </a:cubicBezTo>
                  <a:cubicBezTo>
                    <a:pt x="26123" y="3469"/>
                    <a:pt x="25968" y="3754"/>
                    <a:pt x="25826" y="4040"/>
                  </a:cubicBezTo>
                  <a:cubicBezTo>
                    <a:pt x="25540" y="4588"/>
                    <a:pt x="25230" y="5112"/>
                    <a:pt x="24885" y="5612"/>
                  </a:cubicBezTo>
                  <a:cubicBezTo>
                    <a:pt x="24718" y="5886"/>
                    <a:pt x="24540" y="6136"/>
                    <a:pt x="24349" y="6386"/>
                  </a:cubicBezTo>
                  <a:cubicBezTo>
                    <a:pt x="24266" y="6493"/>
                    <a:pt x="24182" y="6612"/>
                    <a:pt x="24099" y="6719"/>
                  </a:cubicBezTo>
                  <a:cubicBezTo>
                    <a:pt x="24052" y="6779"/>
                    <a:pt x="24004" y="6826"/>
                    <a:pt x="23968" y="6886"/>
                  </a:cubicBezTo>
                  <a:cubicBezTo>
                    <a:pt x="23968" y="6898"/>
                    <a:pt x="23909" y="6957"/>
                    <a:pt x="23873" y="7005"/>
                  </a:cubicBezTo>
                  <a:lnTo>
                    <a:pt x="23861" y="7017"/>
                  </a:lnTo>
                  <a:lnTo>
                    <a:pt x="23849" y="7029"/>
                  </a:lnTo>
                  <a:cubicBezTo>
                    <a:pt x="23087" y="7933"/>
                    <a:pt x="22242" y="8791"/>
                    <a:pt x="21313" y="9541"/>
                  </a:cubicBezTo>
                  <a:cubicBezTo>
                    <a:pt x="21075" y="9755"/>
                    <a:pt x="20825" y="9946"/>
                    <a:pt x="20575" y="10124"/>
                  </a:cubicBezTo>
                  <a:cubicBezTo>
                    <a:pt x="20539" y="10160"/>
                    <a:pt x="20515" y="10172"/>
                    <a:pt x="20480" y="10196"/>
                  </a:cubicBezTo>
                  <a:lnTo>
                    <a:pt x="20456" y="10196"/>
                  </a:lnTo>
                  <a:cubicBezTo>
                    <a:pt x="20432" y="10196"/>
                    <a:pt x="20432" y="10219"/>
                    <a:pt x="20420" y="10219"/>
                  </a:cubicBezTo>
                  <a:lnTo>
                    <a:pt x="20408" y="10219"/>
                  </a:lnTo>
                  <a:cubicBezTo>
                    <a:pt x="20253" y="10315"/>
                    <a:pt x="20122" y="10410"/>
                    <a:pt x="19980" y="10517"/>
                  </a:cubicBezTo>
                  <a:cubicBezTo>
                    <a:pt x="19456" y="10850"/>
                    <a:pt x="18920" y="11172"/>
                    <a:pt x="18348" y="11446"/>
                  </a:cubicBezTo>
                  <a:cubicBezTo>
                    <a:pt x="17813" y="11720"/>
                    <a:pt x="17265" y="11958"/>
                    <a:pt x="16717" y="12184"/>
                  </a:cubicBezTo>
                  <a:lnTo>
                    <a:pt x="16682" y="12184"/>
                  </a:lnTo>
                  <a:cubicBezTo>
                    <a:pt x="16670" y="12196"/>
                    <a:pt x="16658" y="12196"/>
                    <a:pt x="16658" y="12196"/>
                  </a:cubicBezTo>
                  <a:cubicBezTo>
                    <a:pt x="16586" y="12220"/>
                    <a:pt x="16527" y="12244"/>
                    <a:pt x="16443" y="12267"/>
                  </a:cubicBezTo>
                  <a:cubicBezTo>
                    <a:pt x="16324" y="12315"/>
                    <a:pt x="16193" y="12339"/>
                    <a:pt x="16074" y="12386"/>
                  </a:cubicBezTo>
                  <a:cubicBezTo>
                    <a:pt x="15789" y="12482"/>
                    <a:pt x="15515" y="12553"/>
                    <a:pt x="15229" y="12625"/>
                  </a:cubicBezTo>
                  <a:cubicBezTo>
                    <a:pt x="14657" y="12779"/>
                    <a:pt x="14086" y="12875"/>
                    <a:pt x="13503" y="12958"/>
                  </a:cubicBezTo>
                  <a:cubicBezTo>
                    <a:pt x="13455" y="12970"/>
                    <a:pt x="13264" y="12982"/>
                    <a:pt x="13229" y="12982"/>
                  </a:cubicBezTo>
                  <a:cubicBezTo>
                    <a:pt x="13133" y="12982"/>
                    <a:pt x="13026" y="12994"/>
                    <a:pt x="12919" y="12994"/>
                  </a:cubicBezTo>
                  <a:cubicBezTo>
                    <a:pt x="12610" y="13017"/>
                    <a:pt x="12312" y="13017"/>
                    <a:pt x="12002" y="13017"/>
                  </a:cubicBezTo>
                  <a:cubicBezTo>
                    <a:pt x="11729" y="13017"/>
                    <a:pt x="11443" y="12994"/>
                    <a:pt x="11181" y="12970"/>
                  </a:cubicBezTo>
                  <a:cubicBezTo>
                    <a:pt x="11050" y="12958"/>
                    <a:pt x="10931" y="12934"/>
                    <a:pt x="10788" y="12922"/>
                  </a:cubicBezTo>
                  <a:cubicBezTo>
                    <a:pt x="10728" y="12910"/>
                    <a:pt x="10657" y="12910"/>
                    <a:pt x="10597" y="12898"/>
                  </a:cubicBezTo>
                  <a:lnTo>
                    <a:pt x="10550" y="12898"/>
                  </a:lnTo>
                  <a:cubicBezTo>
                    <a:pt x="10550" y="12898"/>
                    <a:pt x="10538" y="12875"/>
                    <a:pt x="10514" y="12875"/>
                  </a:cubicBezTo>
                  <a:cubicBezTo>
                    <a:pt x="9943" y="12779"/>
                    <a:pt x="9395" y="12625"/>
                    <a:pt x="8847" y="12422"/>
                  </a:cubicBezTo>
                  <a:cubicBezTo>
                    <a:pt x="8728" y="12374"/>
                    <a:pt x="8609" y="12315"/>
                    <a:pt x="8490" y="12267"/>
                  </a:cubicBezTo>
                  <a:lnTo>
                    <a:pt x="8431" y="12267"/>
                  </a:lnTo>
                  <a:cubicBezTo>
                    <a:pt x="8431" y="12255"/>
                    <a:pt x="8407" y="12255"/>
                    <a:pt x="8407" y="12255"/>
                  </a:cubicBezTo>
                  <a:lnTo>
                    <a:pt x="8395" y="12255"/>
                  </a:lnTo>
                  <a:cubicBezTo>
                    <a:pt x="8347" y="12220"/>
                    <a:pt x="8288" y="12196"/>
                    <a:pt x="8228" y="12160"/>
                  </a:cubicBezTo>
                  <a:cubicBezTo>
                    <a:pt x="7954" y="12029"/>
                    <a:pt x="7680" y="11863"/>
                    <a:pt x="7418" y="11708"/>
                  </a:cubicBezTo>
                  <a:cubicBezTo>
                    <a:pt x="7157" y="11541"/>
                    <a:pt x="6918" y="11374"/>
                    <a:pt x="6680" y="11196"/>
                  </a:cubicBezTo>
                  <a:cubicBezTo>
                    <a:pt x="6656" y="11184"/>
                    <a:pt x="6621" y="11148"/>
                    <a:pt x="6597" y="11136"/>
                  </a:cubicBezTo>
                  <a:cubicBezTo>
                    <a:pt x="6585" y="11124"/>
                    <a:pt x="6561" y="11124"/>
                    <a:pt x="6549" y="11112"/>
                  </a:cubicBezTo>
                  <a:cubicBezTo>
                    <a:pt x="6537" y="11112"/>
                    <a:pt x="6526" y="11089"/>
                    <a:pt x="6502" y="11077"/>
                  </a:cubicBezTo>
                  <a:cubicBezTo>
                    <a:pt x="6371" y="10970"/>
                    <a:pt x="6252" y="10850"/>
                    <a:pt x="6121" y="10731"/>
                  </a:cubicBezTo>
                  <a:cubicBezTo>
                    <a:pt x="5609" y="10255"/>
                    <a:pt x="5156" y="9719"/>
                    <a:pt x="4740" y="9172"/>
                  </a:cubicBezTo>
                  <a:cubicBezTo>
                    <a:pt x="4704" y="9148"/>
                    <a:pt x="4692" y="9112"/>
                    <a:pt x="4656" y="9088"/>
                  </a:cubicBezTo>
                  <a:lnTo>
                    <a:pt x="4632" y="9041"/>
                  </a:lnTo>
                  <a:cubicBezTo>
                    <a:pt x="4597" y="8981"/>
                    <a:pt x="4537" y="8922"/>
                    <a:pt x="4537" y="8910"/>
                  </a:cubicBezTo>
                  <a:cubicBezTo>
                    <a:pt x="4454" y="8755"/>
                    <a:pt x="4347" y="8612"/>
                    <a:pt x="4263" y="8457"/>
                  </a:cubicBezTo>
                  <a:cubicBezTo>
                    <a:pt x="4085" y="8160"/>
                    <a:pt x="3906" y="7850"/>
                    <a:pt x="3739" y="7541"/>
                  </a:cubicBezTo>
                  <a:cubicBezTo>
                    <a:pt x="3573" y="7207"/>
                    <a:pt x="3430" y="6898"/>
                    <a:pt x="3275" y="6564"/>
                  </a:cubicBezTo>
                  <a:cubicBezTo>
                    <a:pt x="3204" y="6409"/>
                    <a:pt x="3132" y="6243"/>
                    <a:pt x="3073" y="6076"/>
                  </a:cubicBezTo>
                  <a:cubicBezTo>
                    <a:pt x="3037" y="6017"/>
                    <a:pt x="3025" y="5957"/>
                    <a:pt x="2989" y="5886"/>
                  </a:cubicBezTo>
                  <a:cubicBezTo>
                    <a:pt x="2989" y="5874"/>
                    <a:pt x="2977" y="5850"/>
                    <a:pt x="2977" y="5838"/>
                  </a:cubicBezTo>
                  <a:cubicBezTo>
                    <a:pt x="2966" y="5826"/>
                    <a:pt x="2966" y="5826"/>
                    <a:pt x="2966" y="5814"/>
                  </a:cubicBezTo>
                  <a:cubicBezTo>
                    <a:pt x="2966" y="5790"/>
                    <a:pt x="2954" y="5778"/>
                    <a:pt x="2954" y="5767"/>
                  </a:cubicBezTo>
                  <a:cubicBezTo>
                    <a:pt x="2727" y="5100"/>
                    <a:pt x="2537" y="4409"/>
                    <a:pt x="2370" y="3731"/>
                  </a:cubicBezTo>
                  <a:cubicBezTo>
                    <a:pt x="2248" y="3230"/>
                    <a:pt x="1766" y="2826"/>
                    <a:pt x="1256" y="2826"/>
                  </a:cubicBezTo>
                  <a:cubicBezTo>
                    <a:pt x="1172" y="2826"/>
                    <a:pt x="1086" y="2838"/>
                    <a:pt x="1001" y="2861"/>
                  </a:cubicBezTo>
                  <a:cubicBezTo>
                    <a:pt x="406" y="3028"/>
                    <a:pt x="1" y="3612"/>
                    <a:pt x="132" y="4231"/>
                  </a:cubicBezTo>
                  <a:cubicBezTo>
                    <a:pt x="751" y="6933"/>
                    <a:pt x="1942" y="9565"/>
                    <a:pt x="3811" y="11624"/>
                  </a:cubicBezTo>
                  <a:cubicBezTo>
                    <a:pt x="5656" y="13672"/>
                    <a:pt x="8109" y="14934"/>
                    <a:pt x="10847" y="15244"/>
                  </a:cubicBezTo>
                  <a:cubicBezTo>
                    <a:pt x="11331" y="15299"/>
                    <a:pt x="11816" y="15325"/>
                    <a:pt x="12299" y="15325"/>
                  </a:cubicBezTo>
                  <a:cubicBezTo>
                    <a:pt x="17055" y="15325"/>
                    <a:pt x="21735" y="12759"/>
                    <a:pt x="24825" y="9398"/>
                  </a:cubicBezTo>
                  <a:cubicBezTo>
                    <a:pt x="26897" y="7124"/>
                    <a:pt x="28457" y="4409"/>
                    <a:pt x="29350" y="1468"/>
                  </a:cubicBezTo>
                  <a:cubicBezTo>
                    <a:pt x="29516" y="885"/>
                    <a:pt x="29171" y="183"/>
                    <a:pt x="28576" y="40"/>
                  </a:cubicBezTo>
                  <a:cubicBezTo>
                    <a:pt x="28472" y="13"/>
                    <a:pt x="28366" y="0"/>
                    <a:pt x="2826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2565775" y="1846700"/>
              <a:ext cx="737925" cy="383150"/>
            </a:xfrm>
            <a:custGeom>
              <a:avLst/>
              <a:gdLst/>
              <a:ahLst/>
              <a:cxnLst/>
              <a:rect l="l" t="t" r="r" b="b"/>
              <a:pathLst>
                <a:path w="29517" h="15326" extrusionOk="0">
                  <a:moveTo>
                    <a:pt x="28263" y="0"/>
                  </a:moveTo>
                  <a:cubicBezTo>
                    <a:pt x="27762" y="0"/>
                    <a:pt x="27295" y="301"/>
                    <a:pt x="27147" y="814"/>
                  </a:cubicBezTo>
                  <a:cubicBezTo>
                    <a:pt x="26969" y="1409"/>
                    <a:pt x="26766" y="2004"/>
                    <a:pt x="26528" y="2576"/>
                  </a:cubicBezTo>
                  <a:cubicBezTo>
                    <a:pt x="26480" y="2671"/>
                    <a:pt x="26433" y="2766"/>
                    <a:pt x="26385" y="2873"/>
                  </a:cubicBezTo>
                  <a:lnTo>
                    <a:pt x="26385" y="2897"/>
                  </a:lnTo>
                  <a:cubicBezTo>
                    <a:pt x="26385" y="2897"/>
                    <a:pt x="26385" y="2909"/>
                    <a:pt x="26373" y="2921"/>
                  </a:cubicBezTo>
                  <a:cubicBezTo>
                    <a:pt x="26373" y="2933"/>
                    <a:pt x="26361" y="2945"/>
                    <a:pt x="26361" y="2945"/>
                  </a:cubicBezTo>
                  <a:cubicBezTo>
                    <a:pt x="26326" y="3028"/>
                    <a:pt x="26290" y="3111"/>
                    <a:pt x="26254" y="3195"/>
                  </a:cubicBezTo>
                  <a:cubicBezTo>
                    <a:pt x="26123" y="3469"/>
                    <a:pt x="25968" y="3754"/>
                    <a:pt x="25826" y="4040"/>
                  </a:cubicBezTo>
                  <a:cubicBezTo>
                    <a:pt x="25540" y="4588"/>
                    <a:pt x="25230" y="5112"/>
                    <a:pt x="24885" y="5612"/>
                  </a:cubicBezTo>
                  <a:cubicBezTo>
                    <a:pt x="24718" y="5886"/>
                    <a:pt x="24540" y="6136"/>
                    <a:pt x="24349" y="6386"/>
                  </a:cubicBezTo>
                  <a:cubicBezTo>
                    <a:pt x="24266" y="6493"/>
                    <a:pt x="24182" y="6612"/>
                    <a:pt x="24099" y="6719"/>
                  </a:cubicBezTo>
                  <a:cubicBezTo>
                    <a:pt x="24052" y="6779"/>
                    <a:pt x="24004" y="6826"/>
                    <a:pt x="23968" y="6886"/>
                  </a:cubicBezTo>
                  <a:cubicBezTo>
                    <a:pt x="23968" y="6898"/>
                    <a:pt x="23909" y="6957"/>
                    <a:pt x="23873" y="7005"/>
                  </a:cubicBezTo>
                  <a:lnTo>
                    <a:pt x="23861" y="7017"/>
                  </a:lnTo>
                  <a:lnTo>
                    <a:pt x="23849" y="7029"/>
                  </a:lnTo>
                  <a:cubicBezTo>
                    <a:pt x="23087" y="7933"/>
                    <a:pt x="22242" y="8791"/>
                    <a:pt x="21313" y="9541"/>
                  </a:cubicBezTo>
                  <a:cubicBezTo>
                    <a:pt x="21075" y="9755"/>
                    <a:pt x="20825" y="9946"/>
                    <a:pt x="20575" y="10124"/>
                  </a:cubicBezTo>
                  <a:cubicBezTo>
                    <a:pt x="20539" y="10160"/>
                    <a:pt x="20515" y="10172"/>
                    <a:pt x="20480" y="10196"/>
                  </a:cubicBezTo>
                  <a:lnTo>
                    <a:pt x="20456" y="10196"/>
                  </a:lnTo>
                  <a:cubicBezTo>
                    <a:pt x="20432" y="10196"/>
                    <a:pt x="20432" y="10219"/>
                    <a:pt x="20420" y="10219"/>
                  </a:cubicBezTo>
                  <a:lnTo>
                    <a:pt x="20408" y="10219"/>
                  </a:lnTo>
                  <a:cubicBezTo>
                    <a:pt x="20253" y="10315"/>
                    <a:pt x="20122" y="10410"/>
                    <a:pt x="19980" y="10517"/>
                  </a:cubicBezTo>
                  <a:cubicBezTo>
                    <a:pt x="19456" y="10850"/>
                    <a:pt x="18920" y="11172"/>
                    <a:pt x="18348" y="11446"/>
                  </a:cubicBezTo>
                  <a:cubicBezTo>
                    <a:pt x="17813" y="11720"/>
                    <a:pt x="17265" y="11958"/>
                    <a:pt x="16717" y="12184"/>
                  </a:cubicBezTo>
                  <a:lnTo>
                    <a:pt x="16682" y="12184"/>
                  </a:lnTo>
                  <a:cubicBezTo>
                    <a:pt x="16670" y="12196"/>
                    <a:pt x="16658" y="12196"/>
                    <a:pt x="16658" y="12196"/>
                  </a:cubicBezTo>
                  <a:cubicBezTo>
                    <a:pt x="16586" y="12220"/>
                    <a:pt x="16527" y="12244"/>
                    <a:pt x="16443" y="12267"/>
                  </a:cubicBezTo>
                  <a:cubicBezTo>
                    <a:pt x="16324" y="12315"/>
                    <a:pt x="16193" y="12339"/>
                    <a:pt x="16074" y="12386"/>
                  </a:cubicBezTo>
                  <a:cubicBezTo>
                    <a:pt x="15789" y="12482"/>
                    <a:pt x="15515" y="12553"/>
                    <a:pt x="15229" y="12625"/>
                  </a:cubicBezTo>
                  <a:cubicBezTo>
                    <a:pt x="14657" y="12779"/>
                    <a:pt x="14086" y="12875"/>
                    <a:pt x="13503" y="12958"/>
                  </a:cubicBezTo>
                  <a:cubicBezTo>
                    <a:pt x="13455" y="12970"/>
                    <a:pt x="13264" y="12982"/>
                    <a:pt x="13229" y="12982"/>
                  </a:cubicBezTo>
                  <a:cubicBezTo>
                    <a:pt x="13133" y="12982"/>
                    <a:pt x="13026" y="12994"/>
                    <a:pt x="12919" y="12994"/>
                  </a:cubicBezTo>
                  <a:cubicBezTo>
                    <a:pt x="12610" y="13017"/>
                    <a:pt x="12312" y="13017"/>
                    <a:pt x="12002" y="13017"/>
                  </a:cubicBezTo>
                  <a:cubicBezTo>
                    <a:pt x="11729" y="13017"/>
                    <a:pt x="11443" y="12994"/>
                    <a:pt x="11181" y="12970"/>
                  </a:cubicBezTo>
                  <a:cubicBezTo>
                    <a:pt x="11050" y="12958"/>
                    <a:pt x="10931" y="12934"/>
                    <a:pt x="10788" y="12922"/>
                  </a:cubicBezTo>
                  <a:cubicBezTo>
                    <a:pt x="10728" y="12910"/>
                    <a:pt x="10657" y="12910"/>
                    <a:pt x="10597" y="12898"/>
                  </a:cubicBezTo>
                  <a:lnTo>
                    <a:pt x="10550" y="12898"/>
                  </a:lnTo>
                  <a:cubicBezTo>
                    <a:pt x="10550" y="12898"/>
                    <a:pt x="10538" y="12875"/>
                    <a:pt x="10514" y="12875"/>
                  </a:cubicBezTo>
                  <a:cubicBezTo>
                    <a:pt x="9943" y="12779"/>
                    <a:pt x="9395" y="12625"/>
                    <a:pt x="8847" y="12422"/>
                  </a:cubicBezTo>
                  <a:cubicBezTo>
                    <a:pt x="8728" y="12374"/>
                    <a:pt x="8609" y="12315"/>
                    <a:pt x="8490" y="12267"/>
                  </a:cubicBezTo>
                  <a:lnTo>
                    <a:pt x="8431" y="12267"/>
                  </a:lnTo>
                  <a:cubicBezTo>
                    <a:pt x="8431" y="12255"/>
                    <a:pt x="8407" y="12255"/>
                    <a:pt x="8407" y="12255"/>
                  </a:cubicBezTo>
                  <a:lnTo>
                    <a:pt x="8395" y="12255"/>
                  </a:lnTo>
                  <a:cubicBezTo>
                    <a:pt x="8347" y="12220"/>
                    <a:pt x="8288" y="12196"/>
                    <a:pt x="8228" y="12160"/>
                  </a:cubicBezTo>
                  <a:cubicBezTo>
                    <a:pt x="7954" y="12029"/>
                    <a:pt x="7680" y="11863"/>
                    <a:pt x="7418" y="11708"/>
                  </a:cubicBezTo>
                  <a:cubicBezTo>
                    <a:pt x="7157" y="11541"/>
                    <a:pt x="6918" y="11374"/>
                    <a:pt x="6680" y="11196"/>
                  </a:cubicBezTo>
                  <a:cubicBezTo>
                    <a:pt x="6656" y="11184"/>
                    <a:pt x="6621" y="11148"/>
                    <a:pt x="6597" y="11136"/>
                  </a:cubicBezTo>
                  <a:cubicBezTo>
                    <a:pt x="6585" y="11124"/>
                    <a:pt x="6561" y="11124"/>
                    <a:pt x="6549" y="11112"/>
                  </a:cubicBezTo>
                  <a:cubicBezTo>
                    <a:pt x="6537" y="11112"/>
                    <a:pt x="6526" y="11089"/>
                    <a:pt x="6502" y="11077"/>
                  </a:cubicBezTo>
                  <a:cubicBezTo>
                    <a:pt x="6371" y="10970"/>
                    <a:pt x="6252" y="10850"/>
                    <a:pt x="6121" y="10731"/>
                  </a:cubicBezTo>
                  <a:cubicBezTo>
                    <a:pt x="5609" y="10255"/>
                    <a:pt x="5156" y="9719"/>
                    <a:pt x="4740" y="9172"/>
                  </a:cubicBezTo>
                  <a:cubicBezTo>
                    <a:pt x="4704" y="9148"/>
                    <a:pt x="4692" y="9112"/>
                    <a:pt x="4656" y="9088"/>
                  </a:cubicBezTo>
                  <a:lnTo>
                    <a:pt x="4632" y="9041"/>
                  </a:lnTo>
                  <a:cubicBezTo>
                    <a:pt x="4597" y="8981"/>
                    <a:pt x="4537" y="8922"/>
                    <a:pt x="4537" y="8910"/>
                  </a:cubicBezTo>
                  <a:cubicBezTo>
                    <a:pt x="4454" y="8755"/>
                    <a:pt x="4347" y="8612"/>
                    <a:pt x="4263" y="8457"/>
                  </a:cubicBezTo>
                  <a:cubicBezTo>
                    <a:pt x="4085" y="8160"/>
                    <a:pt x="3906" y="7850"/>
                    <a:pt x="3739" y="7541"/>
                  </a:cubicBezTo>
                  <a:cubicBezTo>
                    <a:pt x="3573" y="7207"/>
                    <a:pt x="3430" y="6898"/>
                    <a:pt x="3275" y="6564"/>
                  </a:cubicBezTo>
                  <a:cubicBezTo>
                    <a:pt x="3204" y="6409"/>
                    <a:pt x="3132" y="6243"/>
                    <a:pt x="3073" y="6076"/>
                  </a:cubicBezTo>
                  <a:cubicBezTo>
                    <a:pt x="3037" y="6017"/>
                    <a:pt x="3025" y="5957"/>
                    <a:pt x="2989" y="5886"/>
                  </a:cubicBezTo>
                  <a:cubicBezTo>
                    <a:pt x="2989" y="5874"/>
                    <a:pt x="2977" y="5850"/>
                    <a:pt x="2977" y="5838"/>
                  </a:cubicBezTo>
                  <a:cubicBezTo>
                    <a:pt x="2966" y="5826"/>
                    <a:pt x="2966" y="5826"/>
                    <a:pt x="2966" y="5814"/>
                  </a:cubicBezTo>
                  <a:cubicBezTo>
                    <a:pt x="2966" y="5790"/>
                    <a:pt x="2954" y="5778"/>
                    <a:pt x="2954" y="5767"/>
                  </a:cubicBezTo>
                  <a:cubicBezTo>
                    <a:pt x="2727" y="5100"/>
                    <a:pt x="2537" y="4409"/>
                    <a:pt x="2370" y="3731"/>
                  </a:cubicBezTo>
                  <a:cubicBezTo>
                    <a:pt x="2248" y="3230"/>
                    <a:pt x="1766" y="2826"/>
                    <a:pt x="1256" y="2826"/>
                  </a:cubicBezTo>
                  <a:cubicBezTo>
                    <a:pt x="1172" y="2826"/>
                    <a:pt x="1086" y="2838"/>
                    <a:pt x="1001" y="2861"/>
                  </a:cubicBezTo>
                  <a:cubicBezTo>
                    <a:pt x="406" y="3028"/>
                    <a:pt x="1" y="3612"/>
                    <a:pt x="132" y="4231"/>
                  </a:cubicBezTo>
                  <a:cubicBezTo>
                    <a:pt x="751" y="6933"/>
                    <a:pt x="1942" y="9565"/>
                    <a:pt x="3811" y="11624"/>
                  </a:cubicBezTo>
                  <a:cubicBezTo>
                    <a:pt x="5656" y="13672"/>
                    <a:pt x="8109" y="14934"/>
                    <a:pt x="10847" y="15244"/>
                  </a:cubicBezTo>
                  <a:cubicBezTo>
                    <a:pt x="11331" y="15299"/>
                    <a:pt x="11816" y="15325"/>
                    <a:pt x="12299" y="15325"/>
                  </a:cubicBezTo>
                  <a:cubicBezTo>
                    <a:pt x="17055" y="15325"/>
                    <a:pt x="21735" y="12759"/>
                    <a:pt x="24825" y="9398"/>
                  </a:cubicBezTo>
                  <a:cubicBezTo>
                    <a:pt x="26897" y="7124"/>
                    <a:pt x="28457" y="4409"/>
                    <a:pt x="29350" y="1468"/>
                  </a:cubicBezTo>
                  <a:cubicBezTo>
                    <a:pt x="29516" y="885"/>
                    <a:pt x="29171" y="183"/>
                    <a:pt x="28576" y="40"/>
                  </a:cubicBezTo>
                  <a:cubicBezTo>
                    <a:pt x="28472" y="13"/>
                    <a:pt x="28366" y="0"/>
                    <a:pt x="28263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2505650" y="2165125"/>
              <a:ext cx="712325" cy="243125"/>
            </a:xfrm>
            <a:custGeom>
              <a:avLst/>
              <a:gdLst/>
              <a:ahLst/>
              <a:cxnLst/>
              <a:rect l="l" t="t" r="r" b="b"/>
              <a:pathLst>
                <a:path w="28493" h="9725" extrusionOk="0">
                  <a:moveTo>
                    <a:pt x="27274" y="0"/>
                  </a:moveTo>
                  <a:cubicBezTo>
                    <a:pt x="26807" y="0"/>
                    <a:pt x="26332" y="242"/>
                    <a:pt x="26195" y="709"/>
                  </a:cubicBezTo>
                  <a:cubicBezTo>
                    <a:pt x="26076" y="1185"/>
                    <a:pt x="25897" y="1626"/>
                    <a:pt x="25683" y="2078"/>
                  </a:cubicBezTo>
                  <a:lnTo>
                    <a:pt x="25552" y="2340"/>
                  </a:lnTo>
                  <a:lnTo>
                    <a:pt x="25552" y="2364"/>
                  </a:lnTo>
                  <a:cubicBezTo>
                    <a:pt x="25540" y="2364"/>
                    <a:pt x="25540" y="2376"/>
                    <a:pt x="25540" y="2376"/>
                  </a:cubicBezTo>
                  <a:lnTo>
                    <a:pt x="25540" y="2388"/>
                  </a:lnTo>
                  <a:cubicBezTo>
                    <a:pt x="25504" y="2424"/>
                    <a:pt x="25492" y="2459"/>
                    <a:pt x="25456" y="2507"/>
                  </a:cubicBezTo>
                  <a:cubicBezTo>
                    <a:pt x="25337" y="2721"/>
                    <a:pt x="25206" y="2924"/>
                    <a:pt x="25075" y="3114"/>
                  </a:cubicBezTo>
                  <a:lnTo>
                    <a:pt x="24623" y="3698"/>
                  </a:lnTo>
                  <a:cubicBezTo>
                    <a:pt x="24552" y="3769"/>
                    <a:pt x="24492" y="3852"/>
                    <a:pt x="24432" y="3924"/>
                  </a:cubicBezTo>
                  <a:cubicBezTo>
                    <a:pt x="24385" y="3971"/>
                    <a:pt x="24349" y="4031"/>
                    <a:pt x="24301" y="4067"/>
                  </a:cubicBezTo>
                  <a:cubicBezTo>
                    <a:pt x="24290" y="4067"/>
                    <a:pt x="24254" y="4114"/>
                    <a:pt x="24230" y="4150"/>
                  </a:cubicBezTo>
                  <a:cubicBezTo>
                    <a:pt x="24230" y="4150"/>
                    <a:pt x="24230" y="4162"/>
                    <a:pt x="24206" y="4162"/>
                  </a:cubicBezTo>
                  <a:lnTo>
                    <a:pt x="24194" y="4174"/>
                  </a:lnTo>
                  <a:lnTo>
                    <a:pt x="24182" y="4186"/>
                  </a:lnTo>
                  <a:lnTo>
                    <a:pt x="24051" y="4329"/>
                  </a:lnTo>
                  <a:cubicBezTo>
                    <a:pt x="23956" y="4412"/>
                    <a:pt x="23885" y="4483"/>
                    <a:pt x="23790" y="4567"/>
                  </a:cubicBezTo>
                  <a:cubicBezTo>
                    <a:pt x="23599" y="4721"/>
                    <a:pt x="23420" y="4888"/>
                    <a:pt x="23230" y="5043"/>
                  </a:cubicBezTo>
                  <a:cubicBezTo>
                    <a:pt x="23051" y="5174"/>
                    <a:pt x="22861" y="5305"/>
                    <a:pt x="22682" y="5436"/>
                  </a:cubicBezTo>
                  <a:cubicBezTo>
                    <a:pt x="22575" y="5519"/>
                    <a:pt x="22456" y="5591"/>
                    <a:pt x="22349" y="5662"/>
                  </a:cubicBezTo>
                  <a:cubicBezTo>
                    <a:pt x="22349" y="5662"/>
                    <a:pt x="22337" y="5662"/>
                    <a:pt x="22325" y="5674"/>
                  </a:cubicBezTo>
                  <a:lnTo>
                    <a:pt x="22277" y="5674"/>
                  </a:lnTo>
                  <a:cubicBezTo>
                    <a:pt x="22218" y="5710"/>
                    <a:pt x="22146" y="5769"/>
                    <a:pt x="22123" y="5769"/>
                  </a:cubicBezTo>
                  <a:cubicBezTo>
                    <a:pt x="21646" y="6055"/>
                    <a:pt x="21146" y="6293"/>
                    <a:pt x="20634" y="6495"/>
                  </a:cubicBezTo>
                  <a:cubicBezTo>
                    <a:pt x="20372" y="6603"/>
                    <a:pt x="20099" y="6710"/>
                    <a:pt x="19837" y="6793"/>
                  </a:cubicBezTo>
                  <a:cubicBezTo>
                    <a:pt x="19777" y="6805"/>
                    <a:pt x="19729" y="6829"/>
                    <a:pt x="19670" y="6841"/>
                  </a:cubicBezTo>
                  <a:cubicBezTo>
                    <a:pt x="19670" y="6841"/>
                    <a:pt x="19610" y="6853"/>
                    <a:pt x="19563" y="6865"/>
                  </a:cubicBezTo>
                  <a:lnTo>
                    <a:pt x="19527" y="6865"/>
                  </a:lnTo>
                  <a:cubicBezTo>
                    <a:pt x="19503" y="6888"/>
                    <a:pt x="19491" y="6888"/>
                    <a:pt x="19491" y="6888"/>
                  </a:cubicBezTo>
                  <a:cubicBezTo>
                    <a:pt x="19384" y="6912"/>
                    <a:pt x="19301" y="6924"/>
                    <a:pt x="19206" y="6960"/>
                  </a:cubicBezTo>
                  <a:cubicBezTo>
                    <a:pt x="18670" y="7103"/>
                    <a:pt x="18122" y="7210"/>
                    <a:pt x="17574" y="7281"/>
                  </a:cubicBezTo>
                  <a:cubicBezTo>
                    <a:pt x="17003" y="7365"/>
                    <a:pt x="16455" y="7400"/>
                    <a:pt x="15896" y="7436"/>
                  </a:cubicBezTo>
                  <a:lnTo>
                    <a:pt x="15396" y="7436"/>
                  </a:lnTo>
                  <a:cubicBezTo>
                    <a:pt x="15134" y="7436"/>
                    <a:pt x="14884" y="7436"/>
                    <a:pt x="14622" y="7424"/>
                  </a:cubicBezTo>
                  <a:cubicBezTo>
                    <a:pt x="13705" y="7377"/>
                    <a:pt x="12764" y="7257"/>
                    <a:pt x="11859" y="7067"/>
                  </a:cubicBezTo>
                  <a:cubicBezTo>
                    <a:pt x="11740" y="7031"/>
                    <a:pt x="11609" y="7007"/>
                    <a:pt x="11490" y="6972"/>
                  </a:cubicBezTo>
                  <a:cubicBezTo>
                    <a:pt x="11455" y="6960"/>
                    <a:pt x="11371" y="6948"/>
                    <a:pt x="11312" y="6924"/>
                  </a:cubicBezTo>
                  <a:lnTo>
                    <a:pt x="11217" y="6924"/>
                  </a:lnTo>
                  <a:cubicBezTo>
                    <a:pt x="11145" y="6912"/>
                    <a:pt x="11086" y="6900"/>
                    <a:pt x="11026" y="6888"/>
                  </a:cubicBezTo>
                  <a:cubicBezTo>
                    <a:pt x="10907" y="6853"/>
                    <a:pt x="10776" y="6805"/>
                    <a:pt x="10657" y="6781"/>
                  </a:cubicBezTo>
                  <a:cubicBezTo>
                    <a:pt x="10193" y="6650"/>
                    <a:pt x="9728" y="6495"/>
                    <a:pt x="9288" y="6317"/>
                  </a:cubicBezTo>
                  <a:cubicBezTo>
                    <a:pt x="8847" y="6150"/>
                    <a:pt x="8419" y="5960"/>
                    <a:pt x="8002" y="5769"/>
                  </a:cubicBezTo>
                  <a:cubicBezTo>
                    <a:pt x="7799" y="5674"/>
                    <a:pt x="7585" y="5579"/>
                    <a:pt x="7395" y="5472"/>
                  </a:cubicBezTo>
                  <a:cubicBezTo>
                    <a:pt x="7287" y="5412"/>
                    <a:pt x="7204" y="5352"/>
                    <a:pt x="7097" y="5305"/>
                  </a:cubicBezTo>
                  <a:cubicBezTo>
                    <a:pt x="7085" y="5305"/>
                    <a:pt x="7085" y="5293"/>
                    <a:pt x="7061" y="5293"/>
                  </a:cubicBezTo>
                  <a:cubicBezTo>
                    <a:pt x="7061" y="5281"/>
                    <a:pt x="7049" y="5281"/>
                    <a:pt x="7049" y="5281"/>
                  </a:cubicBezTo>
                  <a:cubicBezTo>
                    <a:pt x="7049" y="5257"/>
                    <a:pt x="7037" y="5257"/>
                    <a:pt x="7037" y="5257"/>
                  </a:cubicBezTo>
                  <a:lnTo>
                    <a:pt x="7014" y="5257"/>
                  </a:lnTo>
                  <a:cubicBezTo>
                    <a:pt x="6978" y="5233"/>
                    <a:pt x="6930" y="5222"/>
                    <a:pt x="6883" y="5186"/>
                  </a:cubicBezTo>
                  <a:cubicBezTo>
                    <a:pt x="5966" y="4650"/>
                    <a:pt x="5097" y="4055"/>
                    <a:pt x="4275" y="3376"/>
                  </a:cubicBezTo>
                  <a:cubicBezTo>
                    <a:pt x="4085" y="3209"/>
                    <a:pt x="3894" y="3043"/>
                    <a:pt x="3704" y="2864"/>
                  </a:cubicBezTo>
                  <a:lnTo>
                    <a:pt x="3608" y="2781"/>
                  </a:lnTo>
                  <a:lnTo>
                    <a:pt x="3573" y="2733"/>
                  </a:lnTo>
                  <a:cubicBezTo>
                    <a:pt x="3573" y="2721"/>
                    <a:pt x="3549" y="2721"/>
                    <a:pt x="3549" y="2721"/>
                  </a:cubicBezTo>
                  <a:lnTo>
                    <a:pt x="3537" y="2697"/>
                  </a:lnTo>
                  <a:lnTo>
                    <a:pt x="3537" y="2685"/>
                  </a:lnTo>
                  <a:lnTo>
                    <a:pt x="3275" y="2424"/>
                  </a:lnTo>
                  <a:cubicBezTo>
                    <a:pt x="2882" y="2031"/>
                    <a:pt x="2513" y="1614"/>
                    <a:pt x="2168" y="1197"/>
                  </a:cubicBezTo>
                  <a:cubicBezTo>
                    <a:pt x="1954" y="928"/>
                    <a:pt x="1604" y="775"/>
                    <a:pt x="1257" y="775"/>
                  </a:cubicBezTo>
                  <a:cubicBezTo>
                    <a:pt x="1005" y="775"/>
                    <a:pt x="756" y="855"/>
                    <a:pt x="560" y="1031"/>
                  </a:cubicBezTo>
                  <a:cubicBezTo>
                    <a:pt x="96" y="1435"/>
                    <a:pt x="1" y="2150"/>
                    <a:pt x="394" y="2638"/>
                  </a:cubicBezTo>
                  <a:cubicBezTo>
                    <a:pt x="3073" y="5912"/>
                    <a:pt x="6811" y="8162"/>
                    <a:pt x="10907" y="9174"/>
                  </a:cubicBezTo>
                  <a:cubicBezTo>
                    <a:pt x="12370" y="9534"/>
                    <a:pt x="13902" y="9725"/>
                    <a:pt x="15434" y="9725"/>
                  </a:cubicBezTo>
                  <a:cubicBezTo>
                    <a:pt x="18514" y="9725"/>
                    <a:pt x="21594" y="8955"/>
                    <a:pt x="24123" y="7246"/>
                  </a:cubicBezTo>
                  <a:cubicBezTo>
                    <a:pt x="26087" y="5888"/>
                    <a:pt x="27659" y="3864"/>
                    <a:pt x="28338" y="1554"/>
                  </a:cubicBezTo>
                  <a:cubicBezTo>
                    <a:pt x="28492" y="971"/>
                    <a:pt x="28302" y="280"/>
                    <a:pt x="27683" y="66"/>
                  </a:cubicBezTo>
                  <a:cubicBezTo>
                    <a:pt x="27554" y="22"/>
                    <a:pt x="27414" y="0"/>
                    <a:pt x="27274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2505650" y="2165125"/>
              <a:ext cx="712325" cy="243125"/>
            </a:xfrm>
            <a:custGeom>
              <a:avLst/>
              <a:gdLst/>
              <a:ahLst/>
              <a:cxnLst/>
              <a:rect l="l" t="t" r="r" b="b"/>
              <a:pathLst>
                <a:path w="28493" h="9725" extrusionOk="0">
                  <a:moveTo>
                    <a:pt x="27274" y="0"/>
                  </a:moveTo>
                  <a:cubicBezTo>
                    <a:pt x="26807" y="0"/>
                    <a:pt x="26332" y="242"/>
                    <a:pt x="26195" y="709"/>
                  </a:cubicBezTo>
                  <a:cubicBezTo>
                    <a:pt x="26076" y="1185"/>
                    <a:pt x="25897" y="1626"/>
                    <a:pt x="25683" y="2078"/>
                  </a:cubicBezTo>
                  <a:lnTo>
                    <a:pt x="25552" y="2340"/>
                  </a:lnTo>
                  <a:lnTo>
                    <a:pt x="25552" y="2364"/>
                  </a:lnTo>
                  <a:cubicBezTo>
                    <a:pt x="25540" y="2364"/>
                    <a:pt x="25540" y="2376"/>
                    <a:pt x="25540" y="2376"/>
                  </a:cubicBezTo>
                  <a:lnTo>
                    <a:pt x="25540" y="2388"/>
                  </a:lnTo>
                  <a:cubicBezTo>
                    <a:pt x="25504" y="2424"/>
                    <a:pt x="25492" y="2459"/>
                    <a:pt x="25456" y="2507"/>
                  </a:cubicBezTo>
                  <a:cubicBezTo>
                    <a:pt x="25337" y="2721"/>
                    <a:pt x="25206" y="2924"/>
                    <a:pt x="25075" y="3114"/>
                  </a:cubicBezTo>
                  <a:lnTo>
                    <a:pt x="24623" y="3698"/>
                  </a:lnTo>
                  <a:cubicBezTo>
                    <a:pt x="24552" y="3769"/>
                    <a:pt x="24492" y="3852"/>
                    <a:pt x="24432" y="3924"/>
                  </a:cubicBezTo>
                  <a:cubicBezTo>
                    <a:pt x="24385" y="3971"/>
                    <a:pt x="24349" y="4031"/>
                    <a:pt x="24301" y="4067"/>
                  </a:cubicBezTo>
                  <a:cubicBezTo>
                    <a:pt x="24290" y="4067"/>
                    <a:pt x="24254" y="4114"/>
                    <a:pt x="24230" y="4150"/>
                  </a:cubicBezTo>
                  <a:cubicBezTo>
                    <a:pt x="24230" y="4150"/>
                    <a:pt x="24230" y="4162"/>
                    <a:pt x="24206" y="4162"/>
                  </a:cubicBezTo>
                  <a:lnTo>
                    <a:pt x="24194" y="4174"/>
                  </a:lnTo>
                  <a:lnTo>
                    <a:pt x="24182" y="4186"/>
                  </a:lnTo>
                  <a:lnTo>
                    <a:pt x="24051" y="4329"/>
                  </a:lnTo>
                  <a:cubicBezTo>
                    <a:pt x="23956" y="4412"/>
                    <a:pt x="23885" y="4483"/>
                    <a:pt x="23790" y="4567"/>
                  </a:cubicBezTo>
                  <a:cubicBezTo>
                    <a:pt x="23599" y="4721"/>
                    <a:pt x="23420" y="4888"/>
                    <a:pt x="23230" y="5043"/>
                  </a:cubicBezTo>
                  <a:cubicBezTo>
                    <a:pt x="23051" y="5174"/>
                    <a:pt x="22861" y="5305"/>
                    <a:pt x="22682" y="5436"/>
                  </a:cubicBezTo>
                  <a:cubicBezTo>
                    <a:pt x="22575" y="5519"/>
                    <a:pt x="22456" y="5591"/>
                    <a:pt x="22349" y="5662"/>
                  </a:cubicBezTo>
                  <a:cubicBezTo>
                    <a:pt x="22349" y="5662"/>
                    <a:pt x="22337" y="5662"/>
                    <a:pt x="22325" y="5674"/>
                  </a:cubicBezTo>
                  <a:lnTo>
                    <a:pt x="22277" y="5674"/>
                  </a:lnTo>
                  <a:cubicBezTo>
                    <a:pt x="22218" y="5710"/>
                    <a:pt x="22146" y="5769"/>
                    <a:pt x="22123" y="5769"/>
                  </a:cubicBezTo>
                  <a:cubicBezTo>
                    <a:pt x="21646" y="6055"/>
                    <a:pt x="21146" y="6293"/>
                    <a:pt x="20634" y="6495"/>
                  </a:cubicBezTo>
                  <a:cubicBezTo>
                    <a:pt x="20372" y="6603"/>
                    <a:pt x="20099" y="6710"/>
                    <a:pt x="19837" y="6793"/>
                  </a:cubicBezTo>
                  <a:cubicBezTo>
                    <a:pt x="19777" y="6805"/>
                    <a:pt x="19729" y="6829"/>
                    <a:pt x="19670" y="6841"/>
                  </a:cubicBezTo>
                  <a:cubicBezTo>
                    <a:pt x="19670" y="6841"/>
                    <a:pt x="19610" y="6853"/>
                    <a:pt x="19563" y="6865"/>
                  </a:cubicBezTo>
                  <a:lnTo>
                    <a:pt x="19527" y="6865"/>
                  </a:lnTo>
                  <a:cubicBezTo>
                    <a:pt x="19503" y="6888"/>
                    <a:pt x="19491" y="6888"/>
                    <a:pt x="19491" y="6888"/>
                  </a:cubicBezTo>
                  <a:cubicBezTo>
                    <a:pt x="19384" y="6912"/>
                    <a:pt x="19301" y="6924"/>
                    <a:pt x="19206" y="6960"/>
                  </a:cubicBezTo>
                  <a:cubicBezTo>
                    <a:pt x="18670" y="7103"/>
                    <a:pt x="18122" y="7210"/>
                    <a:pt x="17574" y="7281"/>
                  </a:cubicBezTo>
                  <a:cubicBezTo>
                    <a:pt x="17003" y="7365"/>
                    <a:pt x="16455" y="7400"/>
                    <a:pt x="15896" y="7436"/>
                  </a:cubicBezTo>
                  <a:lnTo>
                    <a:pt x="15396" y="7436"/>
                  </a:lnTo>
                  <a:cubicBezTo>
                    <a:pt x="15134" y="7436"/>
                    <a:pt x="14884" y="7436"/>
                    <a:pt x="14622" y="7424"/>
                  </a:cubicBezTo>
                  <a:cubicBezTo>
                    <a:pt x="13705" y="7377"/>
                    <a:pt x="12764" y="7257"/>
                    <a:pt x="11859" y="7067"/>
                  </a:cubicBezTo>
                  <a:cubicBezTo>
                    <a:pt x="11740" y="7031"/>
                    <a:pt x="11609" y="7007"/>
                    <a:pt x="11490" y="6972"/>
                  </a:cubicBezTo>
                  <a:cubicBezTo>
                    <a:pt x="11455" y="6960"/>
                    <a:pt x="11371" y="6948"/>
                    <a:pt x="11312" y="6924"/>
                  </a:cubicBezTo>
                  <a:lnTo>
                    <a:pt x="11217" y="6924"/>
                  </a:lnTo>
                  <a:cubicBezTo>
                    <a:pt x="11145" y="6912"/>
                    <a:pt x="11086" y="6900"/>
                    <a:pt x="11026" y="6888"/>
                  </a:cubicBezTo>
                  <a:cubicBezTo>
                    <a:pt x="10907" y="6853"/>
                    <a:pt x="10776" y="6805"/>
                    <a:pt x="10657" y="6781"/>
                  </a:cubicBezTo>
                  <a:cubicBezTo>
                    <a:pt x="10193" y="6650"/>
                    <a:pt x="9728" y="6495"/>
                    <a:pt x="9288" y="6317"/>
                  </a:cubicBezTo>
                  <a:cubicBezTo>
                    <a:pt x="8847" y="6150"/>
                    <a:pt x="8419" y="5960"/>
                    <a:pt x="8002" y="5769"/>
                  </a:cubicBezTo>
                  <a:cubicBezTo>
                    <a:pt x="7799" y="5674"/>
                    <a:pt x="7585" y="5579"/>
                    <a:pt x="7395" y="5472"/>
                  </a:cubicBezTo>
                  <a:cubicBezTo>
                    <a:pt x="7287" y="5412"/>
                    <a:pt x="7204" y="5352"/>
                    <a:pt x="7097" y="5305"/>
                  </a:cubicBezTo>
                  <a:cubicBezTo>
                    <a:pt x="7085" y="5305"/>
                    <a:pt x="7085" y="5293"/>
                    <a:pt x="7061" y="5293"/>
                  </a:cubicBezTo>
                  <a:cubicBezTo>
                    <a:pt x="7061" y="5281"/>
                    <a:pt x="7049" y="5281"/>
                    <a:pt x="7049" y="5281"/>
                  </a:cubicBezTo>
                  <a:cubicBezTo>
                    <a:pt x="7049" y="5257"/>
                    <a:pt x="7037" y="5257"/>
                    <a:pt x="7037" y="5257"/>
                  </a:cubicBezTo>
                  <a:lnTo>
                    <a:pt x="7014" y="5257"/>
                  </a:lnTo>
                  <a:cubicBezTo>
                    <a:pt x="6978" y="5233"/>
                    <a:pt x="6930" y="5222"/>
                    <a:pt x="6883" y="5186"/>
                  </a:cubicBezTo>
                  <a:cubicBezTo>
                    <a:pt x="5966" y="4650"/>
                    <a:pt x="5097" y="4055"/>
                    <a:pt x="4275" y="3376"/>
                  </a:cubicBezTo>
                  <a:cubicBezTo>
                    <a:pt x="4085" y="3209"/>
                    <a:pt x="3894" y="3043"/>
                    <a:pt x="3704" y="2864"/>
                  </a:cubicBezTo>
                  <a:lnTo>
                    <a:pt x="3608" y="2781"/>
                  </a:lnTo>
                  <a:lnTo>
                    <a:pt x="3573" y="2733"/>
                  </a:lnTo>
                  <a:cubicBezTo>
                    <a:pt x="3573" y="2721"/>
                    <a:pt x="3549" y="2721"/>
                    <a:pt x="3549" y="2721"/>
                  </a:cubicBezTo>
                  <a:lnTo>
                    <a:pt x="3537" y="2697"/>
                  </a:lnTo>
                  <a:lnTo>
                    <a:pt x="3537" y="2685"/>
                  </a:lnTo>
                  <a:lnTo>
                    <a:pt x="3275" y="2424"/>
                  </a:lnTo>
                  <a:cubicBezTo>
                    <a:pt x="2882" y="2031"/>
                    <a:pt x="2513" y="1614"/>
                    <a:pt x="2168" y="1197"/>
                  </a:cubicBezTo>
                  <a:cubicBezTo>
                    <a:pt x="1954" y="928"/>
                    <a:pt x="1604" y="775"/>
                    <a:pt x="1257" y="775"/>
                  </a:cubicBezTo>
                  <a:cubicBezTo>
                    <a:pt x="1005" y="775"/>
                    <a:pt x="756" y="855"/>
                    <a:pt x="560" y="1031"/>
                  </a:cubicBezTo>
                  <a:cubicBezTo>
                    <a:pt x="96" y="1435"/>
                    <a:pt x="1" y="2150"/>
                    <a:pt x="394" y="2638"/>
                  </a:cubicBezTo>
                  <a:cubicBezTo>
                    <a:pt x="3073" y="5912"/>
                    <a:pt x="6811" y="8162"/>
                    <a:pt x="10907" y="9174"/>
                  </a:cubicBezTo>
                  <a:cubicBezTo>
                    <a:pt x="12370" y="9534"/>
                    <a:pt x="13902" y="9725"/>
                    <a:pt x="15434" y="9725"/>
                  </a:cubicBezTo>
                  <a:cubicBezTo>
                    <a:pt x="18514" y="9725"/>
                    <a:pt x="21594" y="8955"/>
                    <a:pt x="24123" y="7246"/>
                  </a:cubicBezTo>
                  <a:cubicBezTo>
                    <a:pt x="26087" y="5888"/>
                    <a:pt x="27659" y="3864"/>
                    <a:pt x="28338" y="1554"/>
                  </a:cubicBezTo>
                  <a:cubicBezTo>
                    <a:pt x="28492" y="971"/>
                    <a:pt x="28302" y="280"/>
                    <a:pt x="27683" y="66"/>
                  </a:cubicBezTo>
                  <a:cubicBezTo>
                    <a:pt x="27554" y="22"/>
                    <a:pt x="27414" y="0"/>
                    <a:pt x="27274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520675" y="2251900"/>
              <a:ext cx="696225" cy="322700"/>
            </a:xfrm>
            <a:custGeom>
              <a:avLst/>
              <a:gdLst/>
              <a:ahLst/>
              <a:cxnLst/>
              <a:rect l="l" t="t" r="r" b="b"/>
              <a:pathLst>
                <a:path w="27849" h="12908" extrusionOk="0">
                  <a:moveTo>
                    <a:pt x="1277" y="1"/>
                  </a:moveTo>
                  <a:cubicBezTo>
                    <a:pt x="1126" y="1"/>
                    <a:pt x="974" y="34"/>
                    <a:pt x="834" y="107"/>
                  </a:cubicBezTo>
                  <a:cubicBezTo>
                    <a:pt x="274" y="393"/>
                    <a:pt x="0" y="1048"/>
                    <a:pt x="262" y="1631"/>
                  </a:cubicBezTo>
                  <a:cubicBezTo>
                    <a:pt x="2024" y="5465"/>
                    <a:pt x="5060" y="8608"/>
                    <a:pt x="8751" y="10633"/>
                  </a:cubicBezTo>
                  <a:cubicBezTo>
                    <a:pt x="11345" y="12050"/>
                    <a:pt x="14371" y="12907"/>
                    <a:pt x="17371" y="12907"/>
                  </a:cubicBezTo>
                  <a:cubicBezTo>
                    <a:pt x="18957" y="12907"/>
                    <a:pt x="20536" y="12668"/>
                    <a:pt x="22039" y="12145"/>
                  </a:cubicBezTo>
                  <a:cubicBezTo>
                    <a:pt x="24265" y="11347"/>
                    <a:pt x="26325" y="9787"/>
                    <a:pt x="27551" y="7727"/>
                  </a:cubicBezTo>
                  <a:cubicBezTo>
                    <a:pt x="27849" y="7204"/>
                    <a:pt x="27849" y="6489"/>
                    <a:pt x="27301" y="6120"/>
                  </a:cubicBezTo>
                  <a:cubicBezTo>
                    <a:pt x="27098" y="5983"/>
                    <a:pt x="26836" y="5906"/>
                    <a:pt x="26577" y="5906"/>
                  </a:cubicBezTo>
                  <a:cubicBezTo>
                    <a:pt x="26229" y="5906"/>
                    <a:pt x="25885" y="6044"/>
                    <a:pt x="25694" y="6358"/>
                  </a:cubicBezTo>
                  <a:cubicBezTo>
                    <a:pt x="25444" y="6775"/>
                    <a:pt x="25158" y="7180"/>
                    <a:pt x="24848" y="7549"/>
                  </a:cubicBezTo>
                  <a:cubicBezTo>
                    <a:pt x="24789" y="7620"/>
                    <a:pt x="24718" y="7704"/>
                    <a:pt x="24658" y="7775"/>
                  </a:cubicBezTo>
                  <a:lnTo>
                    <a:pt x="24646" y="7775"/>
                  </a:lnTo>
                  <a:lnTo>
                    <a:pt x="24622" y="7787"/>
                  </a:lnTo>
                  <a:cubicBezTo>
                    <a:pt x="24622" y="7799"/>
                    <a:pt x="24610" y="7799"/>
                    <a:pt x="24610" y="7799"/>
                  </a:cubicBezTo>
                  <a:cubicBezTo>
                    <a:pt x="24563" y="7835"/>
                    <a:pt x="24539" y="7882"/>
                    <a:pt x="24503" y="7906"/>
                  </a:cubicBezTo>
                  <a:cubicBezTo>
                    <a:pt x="24348" y="8073"/>
                    <a:pt x="24146" y="8239"/>
                    <a:pt x="23967" y="8394"/>
                  </a:cubicBezTo>
                  <a:cubicBezTo>
                    <a:pt x="23777" y="8549"/>
                    <a:pt x="23586" y="8716"/>
                    <a:pt x="23396" y="8847"/>
                  </a:cubicBezTo>
                  <a:cubicBezTo>
                    <a:pt x="23313" y="8906"/>
                    <a:pt x="23229" y="8954"/>
                    <a:pt x="23158" y="9013"/>
                  </a:cubicBezTo>
                  <a:cubicBezTo>
                    <a:pt x="23098" y="9037"/>
                    <a:pt x="23051" y="9085"/>
                    <a:pt x="22991" y="9109"/>
                  </a:cubicBezTo>
                  <a:lnTo>
                    <a:pt x="22896" y="9168"/>
                  </a:lnTo>
                  <a:cubicBezTo>
                    <a:pt x="22896" y="9168"/>
                    <a:pt x="22896" y="9192"/>
                    <a:pt x="22884" y="9192"/>
                  </a:cubicBezTo>
                  <a:cubicBezTo>
                    <a:pt x="22884" y="9204"/>
                    <a:pt x="22872" y="9204"/>
                    <a:pt x="22872" y="9204"/>
                  </a:cubicBezTo>
                  <a:cubicBezTo>
                    <a:pt x="22872" y="9216"/>
                    <a:pt x="22860" y="9216"/>
                    <a:pt x="22860" y="9216"/>
                  </a:cubicBezTo>
                  <a:lnTo>
                    <a:pt x="22836" y="9216"/>
                  </a:lnTo>
                  <a:cubicBezTo>
                    <a:pt x="22801" y="9263"/>
                    <a:pt x="22741" y="9287"/>
                    <a:pt x="22682" y="9323"/>
                  </a:cubicBezTo>
                  <a:cubicBezTo>
                    <a:pt x="22574" y="9382"/>
                    <a:pt x="22479" y="9430"/>
                    <a:pt x="22384" y="9490"/>
                  </a:cubicBezTo>
                  <a:cubicBezTo>
                    <a:pt x="22170" y="9585"/>
                    <a:pt x="21943" y="9692"/>
                    <a:pt x="21729" y="9799"/>
                  </a:cubicBezTo>
                  <a:cubicBezTo>
                    <a:pt x="21515" y="9882"/>
                    <a:pt x="21289" y="9978"/>
                    <a:pt x="21086" y="10049"/>
                  </a:cubicBezTo>
                  <a:cubicBezTo>
                    <a:pt x="20967" y="10097"/>
                    <a:pt x="20836" y="10121"/>
                    <a:pt x="20717" y="10168"/>
                  </a:cubicBezTo>
                  <a:cubicBezTo>
                    <a:pt x="20717" y="10168"/>
                    <a:pt x="20693" y="10180"/>
                    <a:pt x="20681" y="10180"/>
                  </a:cubicBezTo>
                  <a:lnTo>
                    <a:pt x="20622" y="10180"/>
                  </a:lnTo>
                  <a:cubicBezTo>
                    <a:pt x="20562" y="10204"/>
                    <a:pt x="20479" y="10228"/>
                    <a:pt x="20455" y="10228"/>
                  </a:cubicBezTo>
                  <a:cubicBezTo>
                    <a:pt x="19943" y="10359"/>
                    <a:pt x="19384" y="10466"/>
                    <a:pt x="18836" y="10537"/>
                  </a:cubicBezTo>
                  <a:cubicBezTo>
                    <a:pt x="18550" y="10573"/>
                    <a:pt x="18276" y="10597"/>
                    <a:pt x="17990" y="10621"/>
                  </a:cubicBezTo>
                  <a:cubicBezTo>
                    <a:pt x="17931" y="10633"/>
                    <a:pt x="17871" y="10633"/>
                    <a:pt x="17812" y="10633"/>
                  </a:cubicBezTo>
                  <a:lnTo>
                    <a:pt x="17324" y="10633"/>
                  </a:lnTo>
                  <a:cubicBezTo>
                    <a:pt x="16752" y="10633"/>
                    <a:pt x="16205" y="10585"/>
                    <a:pt x="15657" y="10525"/>
                  </a:cubicBezTo>
                  <a:cubicBezTo>
                    <a:pt x="15085" y="10466"/>
                    <a:pt x="14538" y="10359"/>
                    <a:pt x="13990" y="10240"/>
                  </a:cubicBezTo>
                  <a:cubicBezTo>
                    <a:pt x="13954" y="10240"/>
                    <a:pt x="13930" y="10228"/>
                    <a:pt x="13895" y="10228"/>
                  </a:cubicBezTo>
                  <a:lnTo>
                    <a:pt x="13847" y="10228"/>
                  </a:lnTo>
                  <a:cubicBezTo>
                    <a:pt x="13835" y="10216"/>
                    <a:pt x="13835" y="10216"/>
                    <a:pt x="13823" y="10216"/>
                  </a:cubicBezTo>
                  <a:lnTo>
                    <a:pt x="13811" y="10216"/>
                  </a:lnTo>
                  <a:cubicBezTo>
                    <a:pt x="13716" y="10180"/>
                    <a:pt x="13609" y="10168"/>
                    <a:pt x="13526" y="10144"/>
                  </a:cubicBezTo>
                  <a:cubicBezTo>
                    <a:pt x="13276" y="10061"/>
                    <a:pt x="13014" y="9990"/>
                    <a:pt x="12776" y="9918"/>
                  </a:cubicBezTo>
                  <a:cubicBezTo>
                    <a:pt x="11883" y="9632"/>
                    <a:pt x="11025" y="9275"/>
                    <a:pt x="10192" y="8859"/>
                  </a:cubicBezTo>
                  <a:cubicBezTo>
                    <a:pt x="10073" y="8799"/>
                    <a:pt x="9966" y="8739"/>
                    <a:pt x="9847" y="8680"/>
                  </a:cubicBezTo>
                  <a:cubicBezTo>
                    <a:pt x="9823" y="8668"/>
                    <a:pt x="9739" y="8620"/>
                    <a:pt x="9680" y="8597"/>
                  </a:cubicBezTo>
                  <a:lnTo>
                    <a:pt x="9668" y="8597"/>
                  </a:lnTo>
                  <a:cubicBezTo>
                    <a:pt x="9668" y="8573"/>
                    <a:pt x="9656" y="8573"/>
                    <a:pt x="9656" y="8573"/>
                  </a:cubicBezTo>
                  <a:cubicBezTo>
                    <a:pt x="9656" y="8561"/>
                    <a:pt x="9644" y="8561"/>
                    <a:pt x="9644" y="8561"/>
                  </a:cubicBezTo>
                  <a:cubicBezTo>
                    <a:pt x="9644" y="8549"/>
                    <a:pt x="9620" y="8549"/>
                    <a:pt x="9620" y="8549"/>
                  </a:cubicBezTo>
                  <a:cubicBezTo>
                    <a:pt x="9561" y="8501"/>
                    <a:pt x="9525" y="8478"/>
                    <a:pt x="9466" y="8442"/>
                  </a:cubicBezTo>
                  <a:cubicBezTo>
                    <a:pt x="9358" y="8382"/>
                    <a:pt x="9239" y="8311"/>
                    <a:pt x="9132" y="8251"/>
                  </a:cubicBezTo>
                  <a:cubicBezTo>
                    <a:pt x="8716" y="8001"/>
                    <a:pt x="8311" y="7727"/>
                    <a:pt x="7930" y="7442"/>
                  </a:cubicBezTo>
                  <a:cubicBezTo>
                    <a:pt x="7561" y="7168"/>
                    <a:pt x="7180" y="6882"/>
                    <a:pt x="6822" y="6584"/>
                  </a:cubicBezTo>
                  <a:cubicBezTo>
                    <a:pt x="6644" y="6430"/>
                    <a:pt x="6489" y="6287"/>
                    <a:pt x="6322" y="6132"/>
                  </a:cubicBezTo>
                  <a:cubicBezTo>
                    <a:pt x="6227" y="6061"/>
                    <a:pt x="6156" y="5989"/>
                    <a:pt x="6072" y="5918"/>
                  </a:cubicBezTo>
                  <a:cubicBezTo>
                    <a:pt x="6049" y="5894"/>
                    <a:pt x="6037" y="5894"/>
                    <a:pt x="6037" y="5882"/>
                  </a:cubicBezTo>
                  <a:lnTo>
                    <a:pt x="6025" y="5870"/>
                  </a:lnTo>
                  <a:cubicBezTo>
                    <a:pt x="6013" y="5870"/>
                    <a:pt x="6013" y="5858"/>
                    <a:pt x="6013" y="5858"/>
                  </a:cubicBezTo>
                  <a:lnTo>
                    <a:pt x="5989" y="5834"/>
                  </a:lnTo>
                  <a:lnTo>
                    <a:pt x="5894" y="5739"/>
                  </a:lnTo>
                  <a:cubicBezTo>
                    <a:pt x="5132" y="4989"/>
                    <a:pt x="4441" y="4167"/>
                    <a:pt x="3834" y="3310"/>
                  </a:cubicBezTo>
                  <a:cubicBezTo>
                    <a:pt x="3691" y="3096"/>
                    <a:pt x="3536" y="2882"/>
                    <a:pt x="3405" y="2667"/>
                  </a:cubicBezTo>
                  <a:cubicBezTo>
                    <a:pt x="3370" y="2643"/>
                    <a:pt x="3358" y="2596"/>
                    <a:pt x="3334" y="2560"/>
                  </a:cubicBezTo>
                  <a:cubicBezTo>
                    <a:pt x="3310" y="2548"/>
                    <a:pt x="3310" y="2536"/>
                    <a:pt x="3298" y="2524"/>
                  </a:cubicBezTo>
                  <a:lnTo>
                    <a:pt x="3298" y="2501"/>
                  </a:lnTo>
                  <a:cubicBezTo>
                    <a:pt x="3298" y="2489"/>
                    <a:pt x="3286" y="2477"/>
                    <a:pt x="3286" y="2477"/>
                  </a:cubicBezTo>
                  <a:lnTo>
                    <a:pt x="3286" y="2465"/>
                  </a:lnTo>
                  <a:cubicBezTo>
                    <a:pt x="3227" y="2358"/>
                    <a:pt x="3155" y="2251"/>
                    <a:pt x="3096" y="2132"/>
                  </a:cubicBezTo>
                  <a:cubicBezTo>
                    <a:pt x="2822" y="1655"/>
                    <a:pt x="2572" y="1167"/>
                    <a:pt x="2346" y="679"/>
                  </a:cubicBezTo>
                  <a:cubicBezTo>
                    <a:pt x="2160" y="281"/>
                    <a:pt x="1717" y="1"/>
                    <a:pt x="1277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3520675" y="2251900"/>
              <a:ext cx="696225" cy="322700"/>
            </a:xfrm>
            <a:custGeom>
              <a:avLst/>
              <a:gdLst/>
              <a:ahLst/>
              <a:cxnLst/>
              <a:rect l="l" t="t" r="r" b="b"/>
              <a:pathLst>
                <a:path w="27849" h="12908" extrusionOk="0">
                  <a:moveTo>
                    <a:pt x="1277" y="1"/>
                  </a:moveTo>
                  <a:cubicBezTo>
                    <a:pt x="1126" y="1"/>
                    <a:pt x="974" y="34"/>
                    <a:pt x="834" y="107"/>
                  </a:cubicBezTo>
                  <a:cubicBezTo>
                    <a:pt x="274" y="393"/>
                    <a:pt x="0" y="1048"/>
                    <a:pt x="262" y="1631"/>
                  </a:cubicBezTo>
                  <a:cubicBezTo>
                    <a:pt x="2024" y="5465"/>
                    <a:pt x="5060" y="8608"/>
                    <a:pt x="8751" y="10633"/>
                  </a:cubicBezTo>
                  <a:cubicBezTo>
                    <a:pt x="11345" y="12050"/>
                    <a:pt x="14371" y="12907"/>
                    <a:pt x="17371" y="12907"/>
                  </a:cubicBezTo>
                  <a:cubicBezTo>
                    <a:pt x="18957" y="12907"/>
                    <a:pt x="20536" y="12668"/>
                    <a:pt x="22039" y="12145"/>
                  </a:cubicBezTo>
                  <a:cubicBezTo>
                    <a:pt x="24265" y="11347"/>
                    <a:pt x="26325" y="9787"/>
                    <a:pt x="27551" y="7727"/>
                  </a:cubicBezTo>
                  <a:cubicBezTo>
                    <a:pt x="27849" y="7204"/>
                    <a:pt x="27849" y="6489"/>
                    <a:pt x="27301" y="6120"/>
                  </a:cubicBezTo>
                  <a:cubicBezTo>
                    <a:pt x="27098" y="5983"/>
                    <a:pt x="26836" y="5906"/>
                    <a:pt x="26577" y="5906"/>
                  </a:cubicBezTo>
                  <a:cubicBezTo>
                    <a:pt x="26229" y="5906"/>
                    <a:pt x="25885" y="6044"/>
                    <a:pt x="25694" y="6358"/>
                  </a:cubicBezTo>
                  <a:cubicBezTo>
                    <a:pt x="25444" y="6775"/>
                    <a:pt x="25158" y="7180"/>
                    <a:pt x="24848" y="7549"/>
                  </a:cubicBezTo>
                  <a:cubicBezTo>
                    <a:pt x="24789" y="7620"/>
                    <a:pt x="24718" y="7704"/>
                    <a:pt x="24658" y="7775"/>
                  </a:cubicBezTo>
                  <a:lnTo>
                    <a:pt x="24646" y="7775"/>
                  </a:lnTo>
                  <a:lnTo>
                    <a:pt x="24622" y="7787"/>
                  </a:lnTo>
                  <a:cubicBezTo>
                    <a:pt x="24622" y="7799"/>
                    <a:pt x="24610" y="7799"/>
                    <a:pt x="24610" y="7799"/>
                  </a:cubicBezTo>
                  <a:cubicBezTo>
                    <a:pt x="24563" y="7835"/>
                    <a:pt x="24539" y="7882"/>
                    <a:pt x="24503" y="7906"/>
                  </a:cubicBezTo>
                  <a:cubicBezTo>
                    <a:pt x="24348" y="8073"/>
                    <a:pt x="24146" y="8239"/>
                    <a:pt x="23967" y="8394"/>
                  </a:cubicBezTo>
                  <a:cubicBezTo>
                    <a:pt x="23777" y="8549"/>
                    <a:pt x="23586" y="8716"/>
                    <a:pt x="23396" y="8847"/>
                  </a:cubicBezTo>
                  <a:cubicBezTo>
                    <a:pt x="23313" y="8906"/>
                    <a:pt x="23229" y="8954"/>
                    <a:pt x="23158" y="9013"/>
                  </a:cubicBezTo>
                  <a:cubicBezTo>
                    <a:pt x="23098" y="9037"/>
                    <a:pt x="23051" y="9085"/>
                    <a:pt x="22991" y="9109"/>
                  </a:cubicBezTo>
                  <a:lnTo>
                    <a:pt x="22896" y="9168"/>
                  </a:lnTo>
                  <a:cubicBezTo>
                    <a:pt x="22896" y="9168"/>
                    <a:pt x="22896" y="9192"/>
                    <a:pt x="22884" y="9192"/>
                  </a:cubicBezTo>
                  <a:cubicBezTo>
                    <a:pt x="22884" y="9204"/>
                    <a:pt x="22872" y="9204"/>
                    <a:pt x="22872" y="9204"/>
                  </a:cubicBezTo>
                  <a:cubicBezTo>
                    <a:pt x="22872" y="9216"/>
                    <a:pt x="22860" y="9216"/>
                    <a:pt x="22860" y="9216"/>
                  </a:cubicBezTo>
                  <a:lnTo>
                    <a:pt x="22836" y="9216"/>
                  </a:lnTo>
                  <a:cubicBezTo>
                    <a:pt x="22801" y="9263"/>
                    <a:pt x="22741" y="9287"/>
                    <a:pt x="22682" y="9323"/>
                  </a:cubicBezTo>
                  <a:cubicBezTo>
                    <a:pt x="22574" y="9382"/>
                    <a:pt x="22479" y="9430"/>
                    <a:pt x="22384" y="9490"/>
                  </a:cubicBezTo>
                  <a:cubicBezTo>
                    <a:pt x="22170" y="9585"/>
                    <a:pt x="21943" y="9692"/>
                    <a:pt x="21729" y="9799"/>
                  </a:cubicBezTo>
                  <a:cubicBezTo>
                    <a:pt x="21515" y="9882"/>
                    <a:pt x="21289" y="9978"/>
                    <a:pt x="21086" y="10049"/>
                  </a:cubicBezTo>
                  <a:cubicBezTo>
                    <a:pt x="20967" y="10097"/>
                    <a:pt x="20836" y="10121"/>
                    <a:pt x="20717" y="10168"/>
                  </a:cubicBezTo>
                  <a:cubicBezTo>
                    <a:pt x="20717" y="10168"/>
                    <a:pt x="20693" y="10180"/>
                    <a:pt x="20681" y="10180"/>
                  </a:cubicBezTo>
                  <a:lnTo>
                    <a:pt x="20622" y="10180"/>
                  </a:lnTo>
                  <a:cubicBezTo>
                    <a:pt x="20562" y="10204"/>
                    <a:pt x="20479" y="10228"/>
                    <a:pt x="20455" y="10228"/>
                  </a:cubicBezTo>
                  <a:cubicBezTo>
                    <a:pt x="19943" y="10359"/>
                    <a:pt x="19384" y="10466"/>
                    <a:pt x="18836" y="10537"/>
                  </a:cubicBezTo>
                  <a:cubicBezTo>
                    <a:pt x="18550" y="10573"/>
                    <a:pt x="18276" y="10597"/>
                    <a:pt x="17990" y="10621"/>
                  </a:cubicBezTo>
                  <a:cubicBezTo>
                    <a:pt x="17931" y="10633"/>
                    <a:pt x="17871" y="10633"/>
                    <a:pt x="17812" y="10633"/>
                  </a:cubicBezTo>
                  <a:lnTo>
                    <a:pt x="17324" y="10633"/>
                  </a:lnTo>
                  <a:cubicBezTo>
                    <a:pt x="16752" y="10633"/>
                    <a:pt x="16205" y="10585"/>
                    <a:pt x="15657" y="10525"/>
                  </a:cubicBezTo>
                  <a:cubicBezTo>
                    <a:pt x="15085" y="10466"/>
                    <a:pt x="14538" y="10359"/>
                    <a:pt x="13990" y="10240"/>
                  </a:cubicBezTo>
                  <a:cubicBezTo>
                    <a:pt x="13954" y="10240"/>
                    <a:pt x="13930" y="10228"/>
                    <a:pt x="13895" y="10228"/>
                  </a:cubicBezTo>
                  <a:lnTo>
                    <a:pt x="13847" y="10228"/>
                  </a:lnTo>
                  <a:cubicBezTo>
                    <a:pt x="13835" y="10216"/>
                    <a:pt x="13835" y="10216"/>
                    <a:pt x="13823" y="10216"/>
                  </a:cubicBezTo>
                  <a:lnTo>
                    <a:pt x="13811" y="10216"/>
                  </a:lnTo>
                  <a:cubicBezTo>
                    <a:pt x="13716" y="10180"/>
                    <a:pt x="13609" y="10168"/>
                    <a:pt x="13526" y="10144"/>
                  </a:cubicBezTo>
                  <a:cubicBezTo>
                    <a:pt x="13276" y="10061"/>
                    <a:pt x="13014" y="9990"/>
                    <a:pt x="12776" y="9918"/>
                  </a:cubicBezTo>
                  <a:cubicBezTo>
                    <a:pt x="11883" y="9632"/>
                    <a:pt x="11025" y="9275"/>
                    <a:pt x="10192" y="8859"/>
                  </a:cubicBezTo>
                  <a:cubicBezTo>
                    <a:pt x="10073" y="8799"/>
                    <a:pt x="9966" y="8739"/>
                    <a:pt x="9847" y="8680"/>
                  </a:cubicBezTo>
                  <a:cubicBezTo>
                    <a:pt x="9823" y="8668"/>
                    <a:pt x="9739" y="8620"/>
                    <a:pt x="9680" y="8597"/>
                  </a:cubicBezTo>
                  <a:lnTo>
                    <a:pt x="9668" y="8597"/>
                  </a:lnTo>
                  <a:cubicBezTo>
                    <a:pt x="9668" y="8573"/>
                    <a:pt x="9656" y="8573"/>
                    <a:pt x="9656" y="8573"/>
                  </a:cubicBezTo>
                  <a:cubicBezTo>
                    <a:pt x="9656" y="8561"/>
                    <a:pt x="9644" y="8561"/>
                    <a:pt x="9644" y="8561"/>
                  </a:cubicBezTo>
                  <a:cubicBezTo>
                    <a:pt x="9644" y="8549"/>
                    <a:pt x="9620" y="8549"/>
                    <a:pt x="9620" y="8549"/>
                  </a:cubicBezTo>
                  <a:cubicBezTo>
                    <a:pt x="9561" y="8501"/>
                    <a:pt x="9525" y="8478"/>
                    <a:pt x="9466" y="8442"/>
                  </a:cubicBezTo>
                  <a:cubicBezTo>
                    <a:pt x="9358" y="8382"/>
                    <a:pt x="9239" y="8311"/>
                    <a:pt x="9132" y="8251"/>
                  </a:cubicBezTo>
                  <a:cubicBezTo>
                    <a:pt x="8716" y="8001"/>
                    <a:pt x="8311" y="7727"/>
                    <a:pt x="7930" y="7442"/>
                  </a:cubicBezTo>
                  <a:cubicBezTo>
                    <a:pt x="7561" y="7168"/>
                    <a:pt x="7180" y="6882"/>
                    <a:pt x="6822" y="6584"/>
                  </a:cubicBezTo>
                  <a:cubicBezTo>
                    <a:pt x="6644" y="6430"/>
                    <a:pt x="6489" y="6287"/>
                    <a:pt x="6322" y="6132"/>
                  </a:cubicBezTo>
                  <a:cubicBezTo>
                    <a:pt x="6227" y="6061"/>
                    <a:pt x="6156" y="5989"/>
                    <a:pt x="6072" y="5918"/>
                  </a:cubicBezTo>
                  <a:cubicBezTo>
                    <a:pt x="6049" y="5894"/>
                    <a:pt x="6037" y="5894"/>
                    <a:pt x="6037" y="5882"/>
                  </a:cubicBezTo>
                  <a:lnTo>
                    <a:pt x="6025" y="5870"/>
                  </a:lnTo>
                  <a:cubicBezTo>
                    <a:pt x="6013" y="5870"/>
                    <a:pt x="6013" y="5858"/>
                    <a:pt x="6013" y="5858"/>
                  </a:cubicBezTo>
                  <a:lnTo>
                    <a:pt x="5989" y="5834"/>
                  </a:lnTo>
                  <a:lnTo>
                    <a:pt x="5894" y="5739"/>
                  </a:lnTo>
                  <a:cubicBezTo>
                    <a:pt x="5132" y="4989"/>
                    <a:pt x="4441" y="4167"/>
                    <a:pt x="3834" y="3310"/>
                  </a:cubicBezTo>
                  <a:cubicBezTo>
                    <a:pt x="3691" y="3096"/>
                    <a:pt x="3536" y="2882"/>
                    <a:pt x="3405" y="2667"/>
                  </a:cubicBezTo>
                  <a:cubicBezTo>
                    <a:pt x="3370" y="2643"/>
                    <a:pt x="3358" y="2596"/>
                    <a:pt x="3334" y="2560"/>
                  </a:cubicBezTo>
                  <a:cubicBezTo>
                    <a:pt x="3310" y="2548"/>
                    <a:pt x="3310" y="2536"/>
                    <a:pt x="3298" y="2524"/>
                  </a:cubicBezTo>
                  <a:lnTo>
                    <a:pt x="3298" y="2501"/>
                  </a:lnTo>
                  <a:cubicBezTo>
                    <a:pt x="3298" y="2489"/>
                    <a:pt x="3286" y="2477"/>
                    <a:pt x="3286" y="2477"/>
                  </a:cubicBezTo>
                  <a:lnTo>
                    <a:pt x="3286" y="2465"/>
                  </a:lnTo>
                  <a:cubicBezTo>
                    <a:pt x="3227" y="2358"/>
                    <a:pt x="3155" y="2251"/>
                    <a:pt x="3096" y="2132"/>
                  </a:cubicBezTo>
                  <a:cubicBezTo>
                    <a:pt x="2822" y="1655"/>
                    <a:pt x="2572" y="1167"/>
                    <a:pt x="2346" y="679"/>
                  </a:cubicBezTo>
                  <a:cubicBezTo>
                    <a:pt x="2160" y="281"/>
                    <a:pt x="1717" y="1"/>
                    <a:pt x="1277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4211525" y="1701425"/>
              <a:ext cx="420625" cy="724950"/>
            </a:xfrm>
            <a:custGeom>
              <a:avLst/>
              <a:gdLst/>
              <a:ahLst/>
              <a:cxnLst/>
              <a:rect l="l" t="t" r="r" b="b"/>
              <a:pathLst>
                <a:path w="16825" h="28998" extrusionOk="0">
                  <a:moveTo>
                    <a:pt x="10632" y="1"/>
                  </a:moveTo>
                  <a:cubicBezTo>
                    <a:pt x="10523" y="1"/>
                    <a:pt x="10411" y="17"/>
                    <a:pt x="10299" y="52"/>
                  </a:cubicBezTo>
                  <a:cubicBezTo>
                    <a:pt x="7656" y="874"/>
                    <a:pt x="5132" y="2267"/>
                    <a:pt x="3227" y="4291"/>
                  </a:cubicBezTo>
                  <a:cubicBezTo>
                    <a:pt x="1334" y="6291"/>
                    <a:pt x="286" y="8851"/>
                    <a:pt x="179" y="11601"/>
                  </a:cubicBezTo>
                  <a:cubicBezTo>
                    <a:pt x="1" y="16876"/>
                    <a:pt x="3144" y="21960"/>
                    <a:pt x="7109" y="25103"/>
                  </a:cubicBezTo>
                  <a:cubicBezTo>
                    <a:pt x="9537" y="26984"/>
                    <a:pt x="12359" y="28318"/>
                    <a:pt x="15372" y="28973"/>
                  </a:cubicBezTo>
                  <a:cubicBezTo>
                    <a:pt x="15447" y="28990"/>
                    <a:pt x="15524" y="28998"/>
                    <a:pt x="15601" y="28998"/>
                  </a:cubicBezTo>
                  <a:cubicBezTo>
                    <a:pt x="16119" y="28998"/>
                    <a:pt x="16636" y="28630"/>
                    <a:pt x="16729" y="28091"/>
                  </a:cubicBezTo>
                  <a:cubicBezTo>
                    <a:pt x="16824" y="27484"/>
                    <a:pt x="16467" y="26877"/>
                    <a:pt x="15848" y="26746"/>
                  </a:cubicBezTo>
                  <a:cubicBezTo>
                    <a:pt x="15241" y="26603"/>
                    <a:pt x="14621" y="26448"/>
                    <a:pt x="14026" y="26246"/>
                  </a:cubicBezTo>
                  <a:cubicBezTo>
                    <a:pt x="13931" y="26222"/>
                    <a:pt x="13824" y="26175"/>
                    <a:pt x="13717" y="26151"/>
                  </a:cubicBezTo>
                  <a:lnTo>
                    <a:pt x="13705" y="26151"/>
                  </a:lnTo>
                  <a:cubicBezTo>
                    <a:pt x="13693" y="26151"/>
                    <a:pt x="13669" y="26127"/>
                    <a:pt x="13657" y="26127"/>
                  </a:cubicBezTo>
                  <a:cubicBezTo>
                    <a:pt x="13645" y="26115"/>
                    <a:pt x="13633" y="26115"/>
                    <a:pt x="13633" y="26115"/>
                  </a:cubicBezTo>
                  <a:cubicBezTo>
                    <a:pt x="13550" y="26091"/>
                    <a:pt x="13478" y="26056"/>
                    <a:pt x="13395" y="26032"/>
                  </a:cubicBezTo>
                  <a:cubicBezTo>
                    <a:pt x="13097" y="25925"/>
                    <a:pt x="12800" y="25805"/>
                    <a:pt x="12514" y="25675"/>
                  </a:cubicBezTo>
                  <a:cubicBezTo>
                    <a:pt x="11966" y="25413"/>
                    <a:pt x="11407" y="25151"/>
                    <a:pt x="10871" y="24853"/>
                  </a:cubicBezTo>
                  <a:cubicBezTo>
                    <a:pt x="10597" y="24698"/>
                    <a:pt x="10323" y="24543"/>
                    <a:pt x="10061" y="24377"/>
                  </a:cubicBezTo>
                  <a:lnTo>
                    <a:pt x="9704" y="24151"/>
                  </a:lnTo>
                  <a:cubicBezTo>
                    <a:pt x="9645" y="24103"/>
                    <a:pt x="9585" y="24079"/>
                    <a:pt x="9526" y="24031"/>
                  </a:cubicBezTo>
                  <a:cubicBezTo>
                    <a:pt x="9526" y="24020"/>
                    <a:pt x="9442" y="23972"/>
                    <a:pt x="9406" y="23948"/>
                  </a:cubicBezTo>
                  <a:lnTo>
                    <a:pt x="9383" y="23924"/>
                  </a:lnTo>
                  <a:cubicBezTo>
                    <a:pt x="9383" y="23912"/>
                    <a:pt x="9371" y="23912"/>
                    <a:pt x="9371" y="23912"/>
                  </a:cubicBezTo>
                  <a:cubicBezTo>
                    <a:pt x="8406" y="23234"/>
                    <a:pt x="7501" y="22460"/>
                    <a:pt x="6668" y="21591"/>
                  </a:cubicBezTo>
                  <a:cubicBezTo>
                    <a:pt x="6442" y="21353"/>
                    <a:pt x="6228" y="21126"/>
                    <a:pt x="6025" y="20888"/>
                  </a:cubicBezTo>
                  <a:cubicBezTo>
                    <a:pt x="5989" y="20864"/>
                    <a:pt x="5977" y="20829"/>
                    <a:pt x="5954" y="20805"/>
                  </a:cubicBezTo>
                  <a:lnTo>
                    <a:pt x="5930" y="20805"/>
                  </a:lnTo>
                  <a:lnTo>
                    <a:pt x="5930" y="20793"/>
                  </a:lnTo>
                  <a:lnTo>
                    <a:pt x="5930" y="20769"/>
                  </a:lnTo>
                  <a:lnTo>
                    <a:pt x="5906" y="20745"/>
                  </a:lnTo>
                  <a:lnTo>
                    <a:pt x="5894" y="20733"/>
                  </a:lnTo>
                  <a:cubicBezTo>
                    <a:pt x="5787" y="20591"/>
                    <a:pt x="5668" y="20460"/>
                    <a:pt x="5561" y="20329"/>
                  </a:cubicBezTo>
                  <a:cubicBezTo>
                    <a:pt x="5180" y="19840"/>
                    <a:pt x="4823" y="19317"/>
                    <a:pt x="4489" y="18781"/>
                  </a:cubicBezTo>
                  <a:cubicBezTo>
                    <a:pt x="4180" y="18257"/>
                    <a:pt x="3906" y="17733"/>
                    <a:pt x="3644" y="17197"/>
                  </a:cubicBezTo>
                  <a:cubicBezTo>
                    <a:pt x="3632" y="17197"/>
                    <a:pt x="3632" y="17185"/>
                    <a:pt x="3632" y="17185"/>
                  </a:cubicBezTo>
                  <a:lnTo>
                    <a:pt x="3632" y="17173"/>
                  </a:lnTo>
                  <a:cubicBezTo>
                    <a:pt x="3608" y="17162"/>
                    <a:pt x="3608" y="17138"/>
                    <a:pt x="3608" y="17138"/>
                  </a:cubicBezTo>
                  <a:cubicBezTo>
                    <a:pt x="3584" y="17066"/>
                    <a:pt x="3561" y="17007"/>
                    <a:pt x="3525" y="16935"/>
                  </a:cubicBezTo>
                  <a:cubicBezTo>
                    <a:pt x="3477" y="16816"/>
                    <a:pt x="3418" y="16697"/>
                    <a:pt x="3370" y="16578"/>
                  </a:cubicBezTo>
                  <a:cubicBezTo>
                    <a:pt x="3275" y="16292"/>
                    <a:pt x="3168" y="16030"/>
                    <a:pt x="3072" y="15745"/>
                  </a:cubicBezTo>
                  <a:cubicBezTo>
                    <a:pt x="2882" y="15197"/>
                    <a:pt x="2739" y="14626"/>
                    <a:pt x="2620" y="14042"/>
                  </a:cubicBezTo>
                  <a:cubicBezTo>
                    <a:pt x="2620" y="13983"/>
                    <a:pt x="2572" y="13804"/>
                    <a:pt x="2572" y="13780"/>
                  </a:cubicBezTo>
                  <a:lnTo>
                    <a:pt x="2525" y="13471"/>
                  </a:lnTo>
                  <a:cubicBezTo>
                    <a:pt x="2489" y="13149"/>
                    <a:pt x="2453" y="12851"/>
                    <a:pt x="2441" y="12542"/>
                  </a:cubicBezTo>
                  <a:cubicBezTo>
                    <a:pt x="2429" y="12280"/>
                    <a:pt x="2429" y="11994"/>
                    <a:pt x="2429" y="11720"/>
                  </a:cubicBezTo>
                  <a:cubicBezTo>
                    <a:pt x="2429" y="11589"/>
                    <a:pt x="2441" y="11470"/>
                    <a:pt x="2441" y="11339"/>
                  </a:cubicBezTo>
                  <a:cubicBezTo>
                    <a:pt x="2453" y="11280"/>
                    <a:pt x="2453" y="11208"/>
                    <a:pt x="2453" y="11149"/>
                  </a:cubicBezTo>
                  <a:lnTo>
                    <a:pt x="2453" y="11125"/>
                  </a:lnTo>
                  <a:lnTo>
                    <a:pt x="2453" y="11113"/>
                  </a:lnTo>
                  <a:lnTo>
                    <a:pt x="2453" y="11101"/>
                  </a:lnTo>
                  <a:cubicBezTo>
                    <a:pt x="2465" y="11101"/>
                    <a:pt x="2465" y="11089"/>
                    <a:pt x="2465" y="11054"/>
                  </a:cubicBezTo>
                  <a:cubicBezTo>
                    <a:pt x="2525" y="10494"/>
                    <a:pt x="2632" y="9923"/>
                    <a:pt x="2799" y="9363"/>
                  </a:cubicBezTo>
                  <a:cubicBezTo>
                    <a:pt x="2846" y="9244"/>
                    <a:pt x="2870" y="9101"/>
                    <a:pt x="2918" y="8982"/>
                  </a:cubicBezTo>
                  <a:lnTo>
                    <a:pt x="2918" y="8970"/>
                  </a:lnTo>
                  <a:lnTo>
                    <a:pt x="2918" y="8958"/>
                  </a:lnTo>
                  <a:lnTo>
                    <a:pt x="2918" y="8946"/>
                  </a:lnTo>
                  <a:lnTo>
                    <a:pt x="2918" y="8922"/>
                  </a:lnTo>
                  <a:cubicBezTo>
                    <a:pt x="2929" y="8922"/>
                    <a:pt x="2929" y="8911"/>
                    <a:pt x="2929" y="8911"/>
                  </a:cubicBezTo>
                  <a:lnTo>
                    <a:pt x="2929" y="8899"/>
                  </a:lnTo>
                  <a:cubicBezTo>
                    <a:pt x="2965" y="8839"/>
                    <a:pt x="2977" y="8780"/>
                    <a:pt x="3001" y="8720"/>
                  </a:cubicBezTo>
                  <a:cubicBezTo>
                    <a:pt x="3120" y="8434"/>
                    <a:pt x="3263" y="8149"/>
                    <a:pt x="3406" y="7875"/>
                  </a:cubicBezTo>
                  <a:cubicBezTo>
                    <a:pt x="3537" y="7613"/>
                    <a:pt x="3691" y="7363"/>
                    <a:pt x="3858" y="7113"/>
                  </a:cubicBezTo>
                  <a:cubicBezTo>
                    <a:pt x="3870" y="7077"/>
                    <a:pt x="3894" y="7053"/>
                    <a:pt x="3918" y="7017"/>
                  </a:cubicBezTo>
                  <a:cubicBezTo>
                    <a:pt x="3930" y="7006"/>
                    <a:pt x="3930" y="6994"/>
                    <a:pt x="3942" y="6970"/>
                  </a:cubicBezTo>
                  <a:cubicBezTo>
                    <a:pt x="3953" y="6958"/>
                    <a:pt x="3953" y="6946"/>
                    <a:pt x="3977" y="6934"/>
                  </a:cubicBezTo>
                  <a:cubicBezTo>
                    <a:pt x="4072" y="6791"/>
                    <a:pt x="4180" y="6648"/>
                    <a:pt x="4287" y="6517"/>
                  </a:cubicBezTo>
                  <a:cubicBezTo>
                    <a:pt x="4715" y="5982"/>
                    <a:pt x="5204" y="5470"/>
                    <a:pt x="5727" y="5005"/>
                  </a:cubicBezTo>
                  <a:cubicBezTo>
                    <a:pt x="5751" y="4981"/>
                    <a:pt x="5787" y="4970"/>
                    <a:pt x="5823" y="4934"/>
                  </a:cubicBezTo>
                  <a:lnTo>
                    <a:pt x="5858" y="4910"/>
                  </a:lnTo>
                  <a:cubicBezTo>
                    <a:pt x="5906" y="4862"/>
                    <a:pt x="5966" y="4815"/>
                    <a:pt x="5977" y="4803"/>
                  </a:cubicBezTo>
                  <a:cubicBezTo>
                    <a:pt x="6108" y="4684"/>
                    <a:pt x="6263" y="4577"/>
                    <a:pt x="6394" y="4470"/>
                  </a:cubicBezTo>
                  <a:cubicBezTo>
                    <a:pt x="6680" y="4267"/>
                    <a:pt x="6978" y="4077"/>
                    <a:pt x="7275" y="3874"/>
                  </a:cubicBezTo>
                  <a:cubicBezTo>
                    <a:pt x="7573" y="3684"/>
                    <a:pt x="7882" y="3505"/>
                    <a:pt x="8204" y="3338"/>
                  </a:cubicBezTo>
                  <a:cubicBezTo>
                    <a:pt x="8359" y="3267"/>
                    <a:pt x="8514" y="3184"/>
                    <a:pt x="8680" y="3100"/>
                  </a:cubicBezTo>
                  <a:cubicBezTo>
                    <a:pt x="8728" y="3076"/>
                    <a:pt x="8811" y="3041"/>
                    <a:pt x="8871" y="3017"/>
                  </a:cubicBezTo>
                  <a:cubicBezTo>
                    <a:pt x="8883" y="3017"/>
                    <a:pt x="8895" y="3005"/>
                    <a:pt x="8918" y="3005"/>
                  </a:cubicBezTo>
                  <a:cubicBezTo>
                    <a:pt x="8930" y="3005"/>
                    <a:pt x="8930" y="2981"/>
                    <a:pt x="8942" y="2981"/>
                  </a:cubicBezTo>
                  <a:cubicBezTo>
                    <a:pt x="8954" y="2981"/>
                    <a:pt x="8978" y="2969"/>
                    <a:pt x="8990" y="2969"/>
                  </a:cubicBezTo>
                  <a:cubicBezTo>
                    <a:pt x="9621" y="2684"/>
                    <a:pt x="10299" y="2434"/>
                    <a:pt x="10966" y="2231"/>
                  </a:cubicBezTo>
                  <a:cubicBezTo>
                    <a:pt x="11550" y="2053"/>
                    <a:pt x="11931" y="1374"/>
                    <a:pt x="11728" y="802"/>
                  </a:cubicBezTo>
                  <a:cubicBezTo>
                    <a:pt x="11553" y="326"/>
                    <a:pt x="11117" y="1"/>
                    <a:pt x="10632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4211525" y="1701425"/>
              <a:ext cx="420625" cy="724950"/>
            </a:xfrm>
            <a:custGeom>
              <a:avLst/>
              <a:gdLst/>
              <a:ahLst/>
              <a:cxnLst/>
              <a:rect l="l" t="t" r="r" b="b"/>
              <a:pathLst>
                <a:path w="16825" h="28998" extrusionOk="0">
                  <a:moveTo>
                    <a:pt x="10632" y="1"/>
                  </a:moveTo>
                  <a:cubicBezTo>
                    <a:pt x="10523" y="1"/>
                    <a:pt x="10411" y="17"/>
                    <a:pt x="10299" y="52"/>
                  </a:cubicBezTo>
                  <a:cubicBezTo>
                    <a:pt x="7656" y="874"/>
                    <a:pt x="5132" y="2267"/>
                    <a:pt x="3227" y="4291"/>
                  </a:cubicBezTo>
                  <a:cubicBezTo>
                    <a:pt x="1334" y="6291"/>
                    <a:pt x="286" y="8851"/>
                    <a:pt x="179" y="11601"/>
                  </a:cubicBezTo>
                  <a:cubicBezTo>
                    <a:pt x="1" y="16876"/>
                    <a:pt x="3144" y="21960"/>
                    <a:pt x="7109" y="25103"/>
                  </a:cubicBezTo>
                  <a:cubicBezTo>
                    <a:pt x="9537" y="26984"/>
                    <a:pt x="12359" y="28318"/>
                    <a:pt x="15372" y="28973"/>
                  </a:cubicBezTo>
                  <a:cubicBezTo>
                    <a:pt x="15447" y="28990"/>
                    <a:pt x="15524" y="28998"/>
                    <a:pt x="15601" y="28998"/>
                  </a:cubicBezTo>
                  <a:cubicBezTo>
                    <a:pt x="16119" y="28998"/>
                    <a:pt x="16636" y="28630"/>
                    <a:pt x="16729" y="28091"/>
                  </a:cubicBezTo>
                  <a:cubicBezTo>
                    <a:pt x="16824" y="27484"/>
                    <a:pt x="16467" y="26877"/>
                    <a:pt x="15848" y="26746"/>
                  </a:cubicBezTo>
                  <a:cubicBezTo>
                    <a:pt x="15241" y="26603"/>
                    <a:pt x="14621" y="26448"/>
                    <a:pt x="14026" y="26246"/>
                  </a:cubicBezTo>
                  <a:cubicBezTo>
                    <a:pt x="13931" y="26222"/>
                    <a:pt x="13824" y="26175"/>
                    <a:pt x="13717" y="26151"/>
                  </a:cubicBezTo>
                  <a:lnTo>
                    <a:pt x="13705" y="26151"/>
                  </a:lnTo>
                  <a:cubicBezTo>
                    <a:pt x="13693" y="26151"/>
                    <a:pt x="13669" y="26127"/>
                    <a:pt x="13657" y="26127"/>
                  </a:cubicBezTo>
                  <a:cubicBezTo>
                    <a:pt x="13645" y="26115"/>
                    <a:pt x="13633" y="26115"/>
                    <a:pt x="13633" y="26115"/>
                  </a:cubicBezTo>
                  <a:cubicBezTo>
                    <a:pt x="13550" y="26091"/>
                    <a:pt x="13478" y="26056"/>
                    <a:pt x="13395" y="26032"/>
                  </a:cubicBezTo>
                  <a:cubicBezTo>
                    <a:pt x="13097" y="25925"/>
                    <a:pt x="12800" y="25805"/>
                    <a:pt x="12514" y="25675"/>
                  </a:cubicBezTo>
                  <a:cubicBezTo>
                    <a:pt x="11966" y="25413"/>
                    <a:pt x="11407" y="25151"/>
                    <a:pt x="10871" y="24853"/>
                  </a:cubicBezTo>
                  <a:cubicBezTo>
                    <a:pt x="10597" y="24698"/>
                    <a:pt x="10323" y="24543"/>
                    <a:pt x="10061" y="24377"/>
                  </a:cubicBezTo>
                  <a:lnTo>
                    <a:pt x="9704" y="24151"/>
                  </a:lnTo>
                  <a:cubicBezTo>
                    <a:pt x="9645" y="24103"/>
                    <a:pt x="9585" y="24079"/>
                    <a:pt x="9526" y="24031"/>
                  </a:cubicBezTo>
                  <a:cubicBezTo>
                    <a:pt x="9526" y="24020"/>
                    <a:pt x="9442" y="23972"/>
                    <a:pt x="9406" y="23948"/>
                  </a:cubicBezTo>
                  <a:lnTo>
                    <a:pt x="9383" y="23924"/>
                  </a:lnTo>
                  <a:cubicBezTo>
                    <a:pt x="9383" y="23912"/>
                    <a:pt x="9371" y="23912"/>
                    <a:pt x="9371" y="23912"/>
                  </a:cubicBezTo>
                  <a:cubicBezTo>
                    <a:pt x="8406" y="23234"/>
                    <a:pt x="7501" y="22460"/>
                    <a:pt x="6668" y="21591"/>
                  </a:cubicBezTo>
                  <a:cubicBezTo>
                    <a:pt x="6442" y="21353"/>
                    <a:pt x="6228" y="21126"/>
                    <a:pt x="6025" y="20888"/>
                  </a:cubicBezTo>
                  <a:cubicBezTo>
                    <a:pt x="5989" y="20864"/>
                    <a:pt x="5977" y="20829"/>
                    <a:pt x="5954" y="20805"/>
                  </a:cubicBezTo>
                  <a:lnTo>
                    <a:pt x="5930" y="20805"/>
                  </a:lnTo>
                  <a:lnTo>
                    <a:pt x="5930" y="20793"/>
                  </a:lnTo>
                  <a:lnTo>
                    <a:pt x="5930" y="20769"/>
                  </a:lnTo>
                  <a:lnTo>
                    <a:pt x="5906" y="20745"/>
                  </a:lnTo>
                  <a:lnTo>
                    <a:pt x="5894" y="20733"/>
                  </a:lnTo>
                  <a:cubicBezTo>
                    <a:pt x="5787" y="20591"/>
                    <a:pt x="5668" y="20460"/>
                    <a:pt x="5561" y="20329"/>
                  </a:cubicBezTo>
                  <a:cubicBezTo>
                    <a:pt x="5180" y="19840"/>
                    <a:pt x="4823" y="19317"/>
                    <a:pt x="4489" y="18781"/>
                  </a:cubicBezTo>
                  <a:cubicBezTo>
                    <a:pt x="4180" y="18257"/>
                    <a:pt x="3906" y="17733"/>
                    <a:pt x="3644" y="17197"/>
                  </a:cubicBezTo>
                  <a:cubicBezTo>
                    <a:pt x="3632" y="17197"/>
                    <a:pt x="3632" y="17185"/>
                    <a:pt x="3632" y="17185"/>
                  </a:cubicBezTo>
                  <a:lnTo>
                    <a:pt x="3632" y="17173"/>
                  </a:lnTo>
                  <a:cubicBezTo>
                    <a:pt x="3608" y="17162"/>
                    <a:pt x="3608" y="17138"/>
                    <a:pt x="3608" y="17138"/>
                  </a:cubicBezTo>
                  <a:cubicBezTo>
                    <a:pt x="3584" y="17066"/>
                    <a:pt x="3561" y="17007"/>
                    <a:pt x="3525" y="16935"/>
                  </a:cubicBezTo>
                  <a:cubicBezTo>
                    <a:pt x="3477" y="16816"/>
                    <a:pt x="3418" y="16697"/>
                    <a:pt x="3370" y="16578"/>
                  </a:cubicBezTo>
                  <a:cubicBezTo>
                    <a:pt x="3275" y="16292"/>
                    <a:pt x="3168" y="16030"/>
                    <a:pt x="3072" y="15745"/>
                  </a:cubicBezTo>
                  <a:cubicBezTo>
                    <a:pt x="2882" y="15197"/>
                    <a:pt x="2739" y="14626"/>
                    <a:pt x="2620" y="14042"/>
                  </a:cubicBezTo>
                  <a:cubicBezTo>
                    <a:pt x="2620" y="13983"/>
                    <a:pt x="2572" y="13804"/>
                    <a:pt x="2572" y="13780"/>
                  </a:cubicBezTo>
                  <a:lnTo>
                    <a:pt x="2525" y="13471"/>
                  </a:lnTo>
                  <a:cubicBezTo>
                    <a:pt x="2489" y="13149"/>
                    <a:pt x="2453" y="12851"/>
                    <a:pt x="2441" y="12542"/>
                  </a:cubicBezTo>
                  <a:cubicBezTo>
                    <a:pt x="2429" y="12280"/>
                    <a:pt x="2429" y="11994"/>
                    <a:pt x="2429" y="11720"/>
                  </a:cubicBezTo>
                  <a:cubicBezTo>
                    <a:pt x="2429" y="11589"/>
                    <a:pt x="2441" y="11470"/>
                    <a:pt x="2441" y="11339"/>
                  </a:cubicBezTo>
                  <a:cubicBezTo>
                    <a:pt x="2453" y="11280"/>
                    <a:pt x="2453" y="11208"/>
                    <a:pt x="2453" y="11149"/>
                  </a:cubicBezTo>
                  <a:lnTo>
                    <a:pt x="2453" y="11125"/>
                  </a:lnTo>
                  <a:lnTo>
                    <a:pt x="2453" y="11113"/>
                  </a:lnTo>
                  <a:lnTo>
                    <a:pt x="2453" y="11101"/>
                  </a:lnTo>
                  <a:cubicBezTo>
                    <a:pt x="2465" y="11101"/>
                    <a:pt x="2465" y="11089"/>
                    <a:pt x="2465" y="11054"/>
                  </a:cubicBezTo>
                  <a:cubicBezTo>
                    <a:pt x="2525" y="10494"/>
                    <a:pt x="2632" y="9923"/>
                    <a:pt x="2799" y="9363"/>
                  </a:cubicBezTo>
                  <a:cubicBezTo>
                    <a:pt x="2846" y="9244"/>
                    <a:pt x="2870" y="9101"/>
                    <a:pt x="2918" y="8982"/>
                  </a:cubicBezTo>
                  <a:lnTo>
                    <a:pt x="2918" y="8970"/>
                  </a:lnTo>
                  <a:lnTo>
                    <a:pt x="2918" y="8958"/>
                  </a:lnTo>
                  <a:lnTo>
                    <a:pt x="2918" y="8946"/>
                  </a:lnTo>
                  <a:lnTo>
                    <a:pt x="2918" y="8922"/>
                  </a:lnTo>
                  <a:cubicBezTo>
                    <a:pt x="2929" y="8922"/>
                    <a:pt x="2929" y="8911"/>
                    <a:pt x="2929" y="8911"/>
                  </a:cubicBezTo>
                  <a:lnTo>
                    <a:pt x="2929" y="8899"/>
                  </a:lnTo>
                  <a:cubicBezTo>
                    <a:pt x="2965" y="8839"/>
                    <a:pt x="2977" y="8780"/>
                    <a:pt x="3001" y="8720"/>
                  </a:cubicBezTo>
                  <a:cubicBezTo>
                    <a:pt x="3120" y="8434"/>
                    <a:pt x="3263" y="8149"/>
                    <a:pt x="3406" y="7875"/>
                  </a:cubicBezTo>
                  <a:cubicBezTo>
                    <a:pt x="3537" y="7613"/>
                    <a:pt x="3691" y="7363"/>
                    <a:pt x="3858" y="7113"/>
                  </a:cubicBezTo>
                  <a:cubicBezTo>
                    <a:pt x="3870" y="7077"/>
                    <a:pt x="3894" y="7053"/>
                    <a:pt x="3918" y="7017"/>
                  </a:cubicBezTo>
                  <a:cubicBezTo>
                    <a:pt x="3930" y="7006"/>
                    <a:pt x="3930" y="6994"/>
                    <a:pt x="3942" y="6970"/>
                  </a:cubicBezTo>
                  <a:cubicBezTo>
                    <a:pt x="3953" y="6958"/>
                    <a:pt x="3953" y="6946"/>
                    <a:pt x="3977" y="6934"/>
                  </a:cubicBezTo>
                  <a:cubicBezTo>
                    <a:pt x="4072" y="6791"/>
                    <a:pt x="4180" y="6648"/>
                    <a:pt x="4287" y="6517"/>
                  </a:cubicBezTo>
                  <a:cubicBezTo>
                    <a:pt x="4715" y="5982"/>
                    <a:pt x="5204" y="5470"/>
                    <a:pt x="5727" y="5005"/>
                  </a:cubicBezTo>
                  <a:cubicBezTo>
                    <a:pt x="5751" y="4981"/>
                    <a:pt x="5787" y="4970"/>
                    <a:pt x="5823" y="4934"/>
                  </a:cubicBezTo>
                  <a:lnTo>
                    <a:pt x="5858" y="4910"/>
                  </a:lnTo>
                  <a:cubicBezTo>
                    <a:pt x="5906" y="4862"/>
                    <a:pt x="5966" y="4815"/>
                    <a:pt x="5977" y="4803"/>
                  </a:cubicBezTo>
                  <a:cubicBezTo>
                    <a:pt x="6108" y="4684"/>
                    <a:pt x="6263" y="4577"/>
                    <a:pt x="6394" y="4470"/>
                  </a:cubicBezTo>
                  <a:cubicBezTo>
                    <a:pt x="6680" y="4267"/>
                    <a:pt x="6978" y="4077"/>
                    <a:pt x="7275" y="3874"/>
                  </a:cubicBezTo>
                  <a:cubicBezTo>
                    <a:pt x="7573" y="3684"/>
                    <a:pt x="7882" y="3505"/>
                    <a:pt x="8204" y="3338"/>
                  </a:cubicBezTo>
                  <a:cubicBezTo>
                    <a:pt x="8359" y="3267"/>
                    <a:pt x="8514" y="3184"/>
                    <a:pt x="8680" y="3100"/>
                  </a:cubicBezTo>
                  <a:cubicBezTo>
                    <a:pt x="8728" y="3076"/>
                    <a:pt x="8811" y="3041"/>
                    <a:pt x="8871" y="3017"/>
                  </a:cubicBezTo>
                  <a:cubicBezTo>
                    <a:pt x="8883" y="3017"/>
                    <a:pt x="8895" y="3005"/>
                    <a:pt x="8918" y="3005"/>
                  </a:cubicBezTo>
                  <a:cubicBezTo>
                    <a:pt x="8930" y="3005"/>
                    <a:pt x="8930" y="2981"/>
                    <a:pt x="8942" y="2981"/>
                  </a:cubicBezTo>
                  <a:cubicBezTo>
                    <a:pt x="8954" y="2981"/>
                    <a:pt x="8978" y="2969"/>
                    <a:pt x="8990" y="2969"/>
                  </a:cubicBezTo>
                  <a:cubicBezTo>
                    <a:pt x="9621" y="2684"/>
                    <a:pt x="10299" y="2434"/>
                    <a:pt x="10966" y="2231"/>
                  </a:cubicBezTo>
                  <a:cubicBezTo>
                    <a:pt x="11550" y="2053"/>
                    <a:pt x="11931" y="1374"/>
                    <a:pt x="11728" y="802"/>
                  </a:cubicBezTo>
                  <a:cubicBezTo>
                    <a:pt x="11553" y="326"/>
                    <a:pt x="11117" y="1"/>
                    <a:pt x="10632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2497625" y="2069375"/>
              <a:ext cx="1543075" cy="430725"/>
            </a:xfrm>
            <a:custGeom>
              <a:avLst/>
              <a:gdLst/>
              <a:ahLst/>
              <a:cxnLst/>
              <a:rect l="l" t="t" r="r" b="b"/>
              <a:pathLst>
                <a:path w="61723" h="17229" extrusionOk="0">
                  <a:moveTo>
                    <a:pt x="38938" y="0"/>
                  </a:moveTo>
                  <a:cubicBezTo>
                    <a:pt x="37039" y="0"/>
                    <a:pt x="35179" y="770"/>
                    <a:pt x="33671" y="1943"/>
                  </a:cubicBezTo>
                  <a:cubicBezTo>
                    <a:pt x="33445" y="2122"/>
                    <a:pt x="33243" y="2301"/>
                    <a:pt x="33028" y="2503"/>
                  </a:cubicBezTo>
                  <a:cubicBezTo>
                    <a:pt x="32409" y="3063"/>
                    <a:pt x="31850" y="3694"/>
                    <a:pt x="31350" y="4349"/>
                  </a:cubicBezTo>
                  <a:cubicBezTo>
                    <a:pt x="30826" y="5015"/>
                    <a:pt x="30290" y="5694"/>
                    <a:pt x="29849" y="6432"/>
                  </a:cubicBezTo>
                  <a:cubicBezTo>
                    <a:pt x="29135" y="7599"/>
                    <a:pt x="28313" y="8730"/>
                    <a:pt x="27373" y="9742"/>
                  </a:cubicBezTo>
                  <a:cubicBezTo>
                    <a:pt x="27266" y="9861"/>
                    <a:pt x="27170" y="9980"/>
                    <a:pt x="27051" y="10099"/>
                  </a:cubicBezTo>
                  <a:lnTo>
                    <a:pt x="26956" y="10195"/>
                  </a:lnTo>
                  <a:cubicBezTo>
                    <a:pt x="26932" y="10206"/>
                    <a:pt x="26849" y="10314"/>
                    <a:pt x="26837" y="10314"/>
                  </a:cubicBezTo>
                  <a:cubicBezTo>
                    <a:pt x="26611" y="10516"/>
                    <a:pt x="26373" y="10742"/>
                    <a:pt x="26135" y="10957"/>
                  </a:cubicBezTo>
                  <a:cubicBezTo>
                    <a:pt x="25682" y="11349"/>
                    <a:pt x="25170" y="11754"/>
                    <a:pt x="24670" y="12111"/>
                  </a:cubicBezTo>
                  <a:cubicBezTo>
                    <a:pt x="24432" y="12290"/>
                    <a:pt x="24170" y="12457"/>
                    <a:pt x="23920" y="12623"/>
                  </a:cubicBezTo>
                  <a:cubicBezTo>
                    <a:pt x="23789" y="12707"/>
                    <a:pt x="23670" y="12778"/>
                    <a:pt x="23539" y="12861"/>
                  </a:cubicBezTo>
                  <a:cubicBezTo>
                    <a:pt x="23515" y="12861"/>
                    <a:pt x="23515" y="12873"/>
                    <a:pt x="23503" y="12873"/>
                  </a:cubicBezTo>
                  <a:cubicBezTo>
                    <a:pt x="23503" y="12885"/>
                    <a:pt x="23491" y="12885"/>
                    <a:pt x="23491" y="12885"/>
                  </a:cubicBezTo>
                  <a:cubicBezTo>
                    <a:pt x="23491" y="12885"/>
                    <a:pt x="23491" y="12897"/>
                    <a:pt x="23479" y="12897"/>
                  </a:cubicBezTo>
                  <a:cubicBezTo>
                    <a:pt x="23479" y="12897"/>
                    <a:pt x="23456" y="12921"/>
                    <a:pt x="23444" y="12921"/>
                  </a:cubicBezTo>
                  <a:cubicBezTo>
                    <a:pt x="23444" y="12921"/>
                    <a:pt x="23432" y="12933"/>
                    <a:pt x="23420" y="12933"/>
                  </a:cubicBezTo>
                  <a:lnTo>
                    <a:pt x="23432" y="12921"/>
                  </a:lnTo>
                  <a:lnTo>
                    <a:pt x="23432" y="12921"/>
                  </a:lnTo>
                  <a:cubicBezTo>
                    <a:pt x="23396" y="12933"/>
                    <a:pt x="23372" y="12945"/>
                    <a:pt x="23360" y="12957"/>
                  </a:cubicBezTo>
                  <a:cubicBezTo>
                    <a:pt x="22837" y="13242"/>
                    <a:pt x="22301" y="13516"/>
                    <a:pt x="21765" y="13731"/>
                  </a:cubicBezTo>
                  <a:cubicBezTo>
                    <a:pt x="21586" y="13814"/>
                    <a:pt x="21420" y="13885"/>
                    <a:pt x="21241" y="13945"/>
                  </a:cubicBezTo>
                  <a:cubicBezTo>
                    <a:pt x="20872" y="14088"/>
                    <a:pt x="20503" y="14207"/>
                    <a:pt x="20122" y="14326"/>
                  </a:cubicBezTo>
                  <a:cubicBezTo>
                    <a:pt x="20062" y="14350"/>
                    <a:pt x="20003" y="14374"/>
                    <a:pt x="19943" y="14385"/>
                  </a:cubicBezTo>
                  <a:lnTo>
                    <a:pt x="19931" y="14385"/>
                  </a:lnTo>
                  <a:cubicBezTo>
                    <a:pt x="19908" y="14409"/>
                    <a:pt x="19884" y="14409"/>
                    <a:pt x="19872" y="14409"/>
                  </a:cubicBezTo>
                  <a:lnTo>
                    <a:pt x="19848" y="14409"/>
                  </a:lnTo>
                  <a:cubicBezTo>
                    <a:pt x="19753" y="14421"/>
                    <a:pt x="19646" y="14445"/>
                    <a:pt x="19550" y="14481"/>
                  </a:cubicBezTo>
                  <a:cubicBezTo>
                    <a:pt x="19265" y="14540"/>
                    <a:pt x="18991" y="14612"/>
                    <a:pt x="18729" y="14659"/>
                  </a:cubicBezTo>
                  <a:cubicBezTo>
                    <a:pt x="18181" y="14766"/>
                    <a:pt x="17622" y="14838"/>
                    <a:pt x="17074" y="14886"/>
                  </a:cubicBezTo>
                  <a:cubicBezTo>
                    <a:pt x="16812" y="14897"/>
                    <a:pt x="16526" y="14921"/>
                    <a:pt x="16240" y="14921"/>
                  </a:cubicBezTo>
                  <a:lnTo>
                    <a:pt x="15657" y="14921"/>
                  </a:lnTo>
                  <a:cubicBezTo>
                    <a:pt x="14586" y="14909"/>
                    <a:pt x="13514" y="14778"/>
                    <a:pt x="12478" y="14528"/>
                  </a:cubicBezTo>
                  <a:cubicBezTo>
                    <a:pt x="12430" y="14528"/>
                    <a:pt x="12371" y="14505"/>
                    <a:pt x="12323" y="14493"/>
                  </a:cubicBezTo>
                  <a:lnTo>
                    <a:pt x="12311" y="14493"/>
                  </a:lnTo>
                  <a:cubicBezTo>
                    <a:pt x="12180" y="14445"/>
                    <a:pt x="12049" y="14421"/>
                    <a:pt x="11907" y="14374"/>
                  </a:cubicBezTo>
                  <a:cubicBezTo>
                    <a:pt x="11657" y="14302"/>
                    <a:pt x="11418" y="14231"/>
                    <a:pt x="11168" y="14135"/>
                  </a:cubicBezTo>
                  <a:cubicBezTo>
                    <a:pt x="10656" y="13957"/>
                    <a:pt x="10168" y="13754"/>
                    <a:pt x="9692" y="13516"/>
                  </a:cubicBezTo>
                  <a:cubicBezTo>
                    <a:pt x="9454" y="13397"/>
                    <a:pt x="9216" y="13278"/>
                    <a:pt x="8990" y="13159"/>
                  </a:cubicBezTo>
                  <a:lnTo>
                    <a:pt x="8894" y="13159"/>
                  </a:lnTo>
                  <a:cubicBezTo>
                    <a:pt x="8871" y="13159"/>
                    <a:pt x="8859" y="13135"/>
                    <a:pt x="8859" y="13135"/>
                  </a:cubicBezTo>
                  <a:cubicBezTo>
                    <a:pt x="8751" y="13064"/>
                    <a:pt x="8632" y="13004"/>
                    <a:pt x="8537" y="12933"/>
                  </a:cubicBezTo>
                  <a:cubicBezTo>
                    <a:pt x="8085" y="12647"/>
                    <a:pt x="7656" y="12350"/>
                    <a:pt x="7239" y="12004"/>
                  </a:cubicBezTo>
                  <a:cubicBezTo>
                    <a:pt x="7049" y="11849"/>
                    <a:pt x="6835" y="11683"/>
                    <a:pt x="6644" y="11504"/>
                  </a:cubicBezTo>
                  <a:cubicBezTo>
                    <a:pt x="6537" y="11409"/>
                    <a:pt x="6454" y="11326"/>
                    <a:pt x="6346" y="11230"/>
                  </a:cubicBezTo>
                  <a:cubicBezTo>
                    <a:pt x="6311" y="11218"/>
                    <a:pt x="6287" y="11195"/>
                    <a:pt x="6251" y="11159"/>
                  </a:cubicBezTo>
                  <a:cubicBezTo>
                    <a:pt x="6239" y="11159"/>
                    <a:pt x="6239" y="11147"/>
                    <a:pt x="6227" y="11135"/>
                  </a:cubicBezTo>
                  <a:lnTo>
                    <a:pt x="6215" y="11111"/>
                  </a:lnTo>
                  <a:lnTo>
                    <a:pt x="6192" y="11099"/>
                  </a:lnTo>
                  <a:lnTo>
                    <a:pt x="6180" y="11087"/>
                  </a:lnTo>
                  <a:cubicBezTo>
                    <a:pt x="5811" y="10695"/>
                    <a:pt x="5453" y="10302"/>
                    <a:pt x="5120" y="9861"/>
                  </a:cubicBezTo>
                  <a:cubicBezTo>
                    <a:pt x="5013" y="9742"/>
                    <a:pt x="4918" y="9611"/>
                    <a:pt x="4822" y="9480"/>
                  </a:cubicBezTo>
                  <a:cubicBezTo>
                    <a:pt x="4620" y="9182"/>
                    <a:pt x="4406" y="8873"/>
                    <a:pt x="4215" y="8551"/>
                  </a:cubicBezTo>
                  <a:cubicBezTo>
                    <a:pt x="4203" y="8551"/>
                    <a:pt x="4203" y="8540"/>
                    <a:pt x="4203" y="8540"/>
                  </a:cubicBezTo>
                  <a:lnTo>
                    <a:pt x="4203" y="8528"/>
                  </a:lnTo>
                  <a:lnTo>
                    <a:pt x="4156" y="8432"/>
                  </a:lnTo>
                  <a:cubicBezTo>
                    <a:pt x="4144" y="8409"/>
                    <a:pt x="4132" y="8397"/>
                    <a:pt x="4108" y="8361"/>
                  </a:cubicBezTo>
                  <a:cubicBezTo>
                    <a:pt x="4037" y="8230"/>
                    <a:pt x="3965" y="8099"/>
                    <a:pt x="3906" y="7956"/>
                  </a:cubicBezTo>
                  <a:cubicBezTo>
                    <a:pt x="3775" y="7706"/>
                    <a:pt x="3644" y="7456"/>
                    <a:pt x="3537" y="7206"/>
                  </a:cubicBezTo>
                  <a:cubicBezTo>
                    <a:pt x="3298" y="6670"/>
                    <a:pt x="3096" y="6111"/>
                    <a:pt x="2917" y="5551"/>
                  </a:cubicBezTo>
                  <a:cubicBezTo>
                    <a:pt x="2905" y="5492"/>
                    <a:pt x="2882" y="5432"/>
                    <a:pt x="2858" y="5372"/>
                  </a:cubicBezTo>
                  <a:lnTo>
                    <a:pt x="2858" y="5361"/>
                  </a:lnTo>
                  <a:cubicBezTo>
                    <a:pt x="2834" y="5277"/>
                    <a:pt x="2834" y="5253"/>
                    <a:pt x="2834" y="5253"/>
                  </a:cubicBezTo>
                  <a:cubicBezTo>
                    <a:pt x="2798" y="5134"/>
                    <a:pt x="2775" y="5027"/>
                    <a:pt x="2739" y="4908"/>
                  </a:cubicBezTo>
                  <a:cubicBezTo>
                    <a:pt x="2667" y="4610"/>
                    <a:pt x="2608" y="4313"/>
                    <a:pt x="2548" y="4015"/>
                  </a:cubicBezTo>
                  <a:cubicBezTo>
                    <a:pt x="2429" y="3396"/>
                    <a:pt x="2358" y="2765"/>
                    <a:pt x="2310" y="2146"/>
                  </a:cubicBezTo>
                  <a:cubicBezTo>
                    <a:pt x="2267" y="1602"/>
                    <a:pt x="1706" y="1157"/>
                    <a:pt x="1165" y="1157"/>
                  </a:cubicBezTo>
                  <a:cubicBezTo>
                    <a:pt x="1114" y="1157"/>
                    <a:pt x="1063" y="1161"/>
                    <a:pt x="1012" y="1170"/>
                  </a:cubicBezTo>
                  <a:cubicBezTo>
                    <a:pt x="369" y="1289"/>
                    <a:pt x="0" y="1824"/>
                    <a:pt x="48" y="2467"/>
                  </a:cubicBezTo>
                  <a:cubicBezTo>
                    <a:pt x="238" y="5063"/>
                    <a:pt x="989" y="7563"/>
                    <a:pt x="2310" y="9790"/>
                  </a:cubicBezTo>
                  <a:cubicBezTo>
                    <a:pt x="2739" y="10516"/>
                    <a:pt x="3239" y="11218"/>
                    <a:pt x="3798" y="11873"/>
                  </a:cubicBezTo>
                  <a:cubicBezTo>
                    <a:pt x="4727" y="12945"/>
                    <a:pt x="5775" y="13885"/>
                    <a:pt x="6954" y="14647"/>
                  </a:cubicBezTo>
                  <a:cubicBezTo>
                    <a:pt x="8906" y="15921"/>
                    <a:pt x="11109" y="16755"/>
                    <a:pt x="13502" y="17052"/>
                  </a:cubicBezTo>
                  <a:cubicBezTo>
                    <a:pt x="14297" y="17170"/>
                    <a:pt x="15104" y="17228"/>
                    <a:pt x="15913" y="17228"/>
                  </a:cubicBezTo>
                  <a:cubicBezTo>
                    <a:pt x="17404" y="17228"/>
                    <a:pt x="18900" y="17030"/>
                    <a:pt x="20336" y="16636"/>
                  </a:cubicBezTo>
                  <a:cubicBezTo>
                    <a:pt x="20896" y="16493"/>
                    <a:pt x="21479" y="16290"/>
                    <a:pt x="22027" y="16088"/>
                  </a:cubicBezTo>
                  <a:cubicBezTo>
                    <a:pt x="23860" y="15386"/>
                    <a:pt x="25575" y="14409"/>
                    <a:pt x="27087" y="13159"/>
                  </a:cubicBezTo>
                  <a:cubicBezTo>
                    <a:pt x="28159" y="12278"/>
                    <a:pt x="29159" y="11266"/>
                    <a:pt x="30040" y="10183"/>
                  </a:cubicBezTo>
                  <a:cubicBezTo>
                    <a:pt x="31004" y="8968"/>
                    <a:pt x="31778" y="7635"/>
                    <a:pt x="32683" y="6396"/>
                  </a:cubicBezTo>
                  <a:cubicBezTo>
                    <a:pt x="33147" y="5753"/>
                    <a:pt x="33636" y="5134"/>
                    <a:pt x="34171" y="4563"/>
                  </a:cubicBezTo>
                  <a:lnTo>
                    <a:pt x="34255" y="4491"/>
                  </a:lnTo>
                  <a:cubicBezTo>
                    <a:pt x="34267" y="4491"/>
                    <a:pt x="34278" y="4480"/>
                    <a:pt x="34278" y="4480"/>
                  </a:cubicBezTo>
                  <a:lnTo>
                    <a:pt x="34290" y="4468"/>
                  </a:lnTo>
                  <a:lnTo>
                    <a:pt x="34314" y="4444"/>
                  </a:lnTo>
                  <a:lnTo>
                    <a:pt x="34326" y="4432"/>
                  </a:lnTo>
                  <a:cubicBezTo>
                    <a:pt x="34374" y="4408"/>
                    <a:pt x="34409" y="4360"/>
                    <a:pt x="34433" y="4349"/>
                  </a:cubicBezTo>
                  <a:cubicBezTo>
                    <a:pt x="34576" y="4194"/>
                    <a:pt x="34731" y="4075"/>
                    <a:pt x="34874" y="3944"/>
                  </a:cubicBezTo>
                  <a:cubicBezTo>
                    <a:pt x="35124" y="3729"/>
                    <a:pt x="35386" y="3539"/>
                    <a:pt x="35648" y="3360"/>
                  </a:cubicBezTo>
                  <a:cubicBezTo>
                    <a:pt x="35695" y="3337"/>
                    <a:pt x="35755" y="3289"/>
                    <a:pt x="35814" y="3253"/>
                  </a:cubicBezTo>
                  <a:cubicBezTo>
                    <a:pt x="35898" y="3194"/>
                    <a:pt x="35993" y="3158"/>
                    <a:pt x="36076" y="3098"/>
                  </a:cubicBezTo>
                  <a:lnTo>
                    <a:pt x="36100" y="3098"/>
                  </a:lnTo>
                  <a:lnTo>
                    <a:pt x="36183" y="3051"/>
                  </a:lnTo>
                  <a:cubicBezTo>
                    <a:pt x="36362" y="2944"/>
                    <a:pt x="36541" y="2836"/>
                    <a:pt x="36731" y="2765"/>
                  </a:cubicBezTo>
                  <a:cubicBezTo>
                    <a:pt x="36993" y="2658"/>
                    <a:pt x="37243" y="2586"/>
                    <a:pt x="37493" y="2503"/>
                  </a:cubicBezTo>
                  <a:cubicBezTo>
                    <a:pt x="37541" y="2479"/>
                    <a:pt x="37588" y="2479"/>
                    <a:pt x="37624" y="2467"/>
                  </a:cubicBezTo>
                  <a:cubicBezTo>
                    <a:pt x="37743" y="2444"/>
                    <a:pt x="37862" y="2420"/>
                    <a:pt x="38005" y="2396"/>
                  </a:cubicBezTo>
                  <a:cubicBezTo>
                    <a:pt x="38219" y="2348"/>
                    <a:pt x="38458" y="2324"/>
                    <a:pt x="38696" y="2301"/>
                  </a:cubicBezTo>
                  <a:cubicBezTo>
                    <a:pt x="38755" y="2289"/>
                    <a:pt x="38839" y="2289"/>
                    <a:pt x="38910" y="2289"/>
                  </a:cubicBezTo>
                  <a:lnTo>
                    <a:pt x="39100" y="2289"/>
                  </a:lnTo>
                  <a:cubicBezTo>
                    <a:pt x="39315" y="2301"/>
                    <a:pt x="39505" y="2324"/>
                    <a:pt x="39708" y="2348"/>
                  </a:cubicBezTo>
                  <a:cubicBezTo>
                    <a:pt x="39815" y="2360"/>
                    <a:pt x="39910" y="2396"/>
                    <a:pt x="40005" y="2408"/>
                  </a:cubicBezTo>
                  <a:cubicBezTo>
                    <a:pt x="40041" y="2408"/>
                    <a:pt x="40124" y="2444"/>
                    <a:pt x="40208" y="2455"/>
                  </a:cubicBezTo>
                  <a:lnTo>
                    <a:pt x="40267" y="2455"/>
                  </a:lnTo>
                  <a:cubicBezTo>
                    <a:pt x="40303" y="2467"/>
                    <a:pt x="40351" y="2479"/>
                    <a:pt x="40363" y="2479"/>
                  </a:cubicBezTo>
                  <a:cubicBezTo>
                    <a:pt x="40470" y="2515"/>
                    <a:pt x="40577" y="2563"/>
                    <a:pt x="40684" y="2586"/>
                  </a:cubicBezTo>
                  <a:cubicBezTo>
                    <a:pt x="41494" y="2884"/>
                    <a:pt x="42256" y="3289"/>
                    <a:pt x="43018" y="3706"/>
                  </a:cubicBezTo>
                  <a:cubicBezTo>
                    <a:pt x="43839" y="4170"/>
                    <a:pt x="44649" y="4646"/>
                    <a:pt x="45506" y="5063"/>
                  </a:cubicBezTo>
                  <a:cubicBezTo>
                    <a:pt x="46542" y="5563"/>
                    <a:pt x="47613" y="5968"/>
                    <a:pt x="48745" y="6254"/>
                  </a:cubicBezTo>
                  <a:cubicBezTo>
                    <a:pt x="49518" y="6444"/>
                    <a:pt x="50328" y="6575"/>
                    <a:pt x="51114" y="6635"/>
                  </a:cubicBezTo>
                  <a:cubicBezTo>
                    <a:pt x="51552" y="6670"/>
                    <a:pt x="51991" y="6686"/>
                    <a:pt x="52431" y="6686"/>
                  </a:cubicBezTo>
                  <a:cubicBezTo>
                    <a:pt x="54227" y="6686"/>
                    <a:pt x="56029" y="6408"/>
                    <a:pt x="57769" y="5968"/>
                  </a:cubicBezTo>
                  <a:cubicBezTo>
                    <a:pt x="58805" y="5694"/>
                    <a:pt x="59853" y="5372"/>
                    <a:pt x="60865" y="5015"/>
                  </a:cubicBezTo>
                  <a:cubicBezTo>
                    <a:pt x="61425" y="4801"/>
                    <a:pt x="61722" y="4051"/>
                    <a:pt x="61472" y="3515"/>
                  </a:cubicBezTo>
                  <a:cubicBezTo>
                    <a:pt x="61256" y="3064"/>
                    <a:pt x="60856" y="2819"/>
                    <a:pt x="60410" y="2819"/>
                  </a:cubicBezTo>
                  <a:cubicBezTo>
                    <a:pt x="60267" y="2819"/>
                    <a:pt x="60120" y="2844"/>
                    <a:pt x="59972" y="2896"/>
                  </a:cubicBezTo>
                  <a:cubicBezTo>
                    <a:pt x="59472" y="3075"/>
                    <a:pt x="58972" y="3253"/>
                    <a:pt x="58460" y="3408"/>
                  </a:cubicBezTo>
                  <a:cubicBezTo>
                    <a:pt x="58329" y="3456"/>
                    <a:pt x="58210" y="3479"/>
                    <a:pt x="58079" y="3527"/>
                  </a:cubicBezTo>
                  <a:cubicBezTo>
                    <a:pt x="58031" y="3539"/>
                    <a:pt x="57972" y="3551"/>
                    <a:pt x="57912" y="3575"/>
                  </a:cubicBezTo>
                  <a:cubicBezTo>
                    <a:pt x="57912" y="3575"/>
                    <a:pt x="57900" y="3575"/>
                    <a:pt x="57865" y="3587"/>
                  </a:cubicBezTo>
                  <a:lnTo>
                    <a:pt x="57805" y="3587"/>
                  </a:lnTo>
                  <a:cubicBezTo>
                    <a:pt x="57793" y="3598"/>
                    <a:pt x="57769" y="3598"/>
                    <a:pt x="57769" y="3598"/>
                  </a:cubicBezTo>
                  <a:cubicBezTo>
                    <a:pt x="57710" y="3610"/>
                    <a:pt x="57662" y="3634"/>
                    <a:pt x="57603" y="3646"/>
                  </a:cubicBezTo>
                  <a:cubicBezTo>
                    <a:pt x="57472" y="3670"/>
                    <a:pt x="57317" y="3718"/>
                    <a:pt x="57186" y="3753"/>
                  </a:cubicBezTo>
                  <a:cubicBezTo>
                    <a:pt x="56353" y="3956"/>
                    <a:pt x="55507" y="4122"/>
                    <a:pt x="54638" y="4241"/>
                  </a:cubicBezTo>
                  <a:cubicBezTo>
                    <a:pt x="54233" y="4301"/>
                    <a:pt x="53840" y="4325"/>
                    <a:pt x="53436" y="4360"/>
                  </a:cubicBezTo>
                  <a:cubicBezTo>
                    <a:pt x="53269" y="4372"/>
                    <a:pt x="53090" y="4372"/>
                    <a:pt x="52924" y="4384"/>
                  </a:cubicBezTo>
                  <a:cubicBezTo>
                    <a:pt x="52852" y="4408"/>
                    <a:pt x="52781" y="4408"/>
                    <a:pt x="52709" y="4408"/>
                  </a:cubicBezTo>
                  <a:lnTo>
                    <a:pt x="52566" y="4408"/>
                  </a:lnTo>
                  <a:cubicBezTo>
                    <a:pt x="52114" y="4408"/>
                    <a:pt x="51650" y="4384"/>
                    <a:pt x="51197" y="4349"/>
                  </a:cubicBezTo>
                  <a:cubicBezTo>
                    <a:pt x="50995" y="4313"/>
                    <a:pt x="50781" y="4301"/>
                    <a:pt x="50578" y="4265"/>
                  </a:cubicBezTo>
                  <a:cubicBezTo>
                    <a:pt x="50280" y="4229"/>
                    <a:pt x="49983" y="4182"/>
                    <a:pt x="49685" y="4122"/>
                  </a:cubicBezTo>
                  <a:cubicBezTo>
                    <a:pt x="49554" y="4087"/>
                    <a:pt x="49399" y="4063"/>
                    <a:pt x="49268" y="4027"/>
                  </a:cubicBezTo>
                  <a:cubicBezTo>
                    <a:pt x="49257" y="4027"/>
                    <a:pt x="49233" y="4015"/>
                    <a:pt x="49221" y="4015"/>
                  </a:cubicBezTo>
                  <a:lnTo>
                    <a:pt x="49173" y="4015"/>
                  </a:lnTo>
                  <a:cubicBezTo>
                    <a:pt x="49161" y="4015"/>
                    <a:pt x="49149" y="4003"/>
                    <a:pt x="49137" y="4003"/>
                  </a:cubicBezTo>
                  <a:cubicBezTo>
                    <a:pt x="49114" y="4003"/>
                    <a:pt x="49090" y="3991"/>
                    <a:pt x="49078" y="3991"/>
                  </a:cubicBezTo>
                  <a:cubicBezTo>
                    <a:pt x="48554" y="3837"/>
                    <a:pt x="48042" y="3658"/>
                    <a:pt x="47554" y="3467"/>
                  </a:cubicBezTo>
                  <a:cubicBezTo>
                    <a:pt x="46637" y="3098"/>
                    <a:pt x="45756" y="2634"/>
                    <a:pt x="44887" y="2158"/>
                  </a:cubicBezTo>
                  <a:cubicBezTo>
                    <a:pt x="43327" y="1277"/>
                    <a:pt x="41767" y="336"/>
                    <a:pt x="39946" y="74"/>
                  </a:cubicBezTo>
                  <a:cubicBezTo>
                    <a:pt x="39610" y="24"/>
                    <a:pt x="39273" y="0"/>
                    <a:pt x="3893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2411300" y="2210425"/>
              <a:ext cx="1695175" cy="422950"/>
            </a:xfrm>
            <a:custGeom>
              <a:avLst/>
              <a:gdLst/>
              <a:ahLst/>
              <a:cxnLst/>
              <a:rect l="l" t="t" r="r" b="b"/>
              <a:pathLst>
                <a:path w="67807" h="16918" extrusionOk="0">
                  <a:moveTo>
                    <a:pt x="42290" y="1"/>
                  </a:moveTo>
                  <a:cubicBezTo>
                    <a:pt x="41536" y="1"/>
                    <a:pt x="40785" y="184"/>
                    <a:pt x="40065" y="421"/>
                  </a:cubicBezTo>
                  <a:cubicBezTo>
                    <a:pt x="39696" y="564"/>
                    <a:pt x="39339" y="707"/>
                    <a:pt x="38994" y="885"/>
                  </a:cubicBezTo>
                  <a:cubicBezTo>
                    <a:pt x="36874" y="2005"/>
                    <a:pt x="35469" y="4041"/>
                    <a:pt x="34160" y="6053"/>
                  </a:cubicBezTo>
                  <a:cubicBezTo>
                    <a:pt x="33302" y="7350"/>
                    <a:pt x="32433" y="8636"/>
                    <a:pt x="31397" y="9803"/>
                  </a:cubicBezTo>
                  <a:cubicBezTo>
                    <a:pt x="31254" y="9946"/>
                    <a:pt x="31112" y="10101"/>
                    <a:pt x="30981" y="10244"/>
                  </a:cubicBezTo>
                  <a:lnTo>
                    <a:pt x="30754" y="10470"/>
                  </a:lnTo>
                  <a:lnTo>
                    <a:pt x="30707" y="10518"/>
                  </a:lnTo>
                  <a:lnTo>
                    <a:pt x="30695" y="10529"/>
                  </a:lnTo>
                  <a:lnTo>
                    <a:pt x="30683" y="10541"/>
                  </a:lnTo>
                  <a:lnTo>
                    <a:pt x="30623" y="10601"/>
                  </a:lnTo>
                  <a:cubicBezTo>
                    <a:pt x="30266" y="10934"/>
                    <a:pt x="29921" y="11256"/>
                    <a:pt x="29552" y="11553"/>
                  </a:cubicBezTo>
                  <a:cubicBezTo>
                    <a:pt x="29088" y="11946"/>
                    <a:pt x="28599" y="12315"/>
                    <a:pt x="28075" y="12625"/>
                  </a:cubicBezTo>
                  <a:lnTo>
                    <a:pt x="28016" y="12625"/>
                  </a:lnTo>
                  <a:cubicBezTo>
                    <a:pt x="28016" y="12649"/>
                    <a:pt x="28004" y="12649"/>
                    <a:pt x="28004" y="12649"/>
                  </a:cubicBezTo>
                  <a:lnTo>
                    <a:pt x="27980" y="12649"/>
                  </a:lnTo>
                  <a:cubicBezTo>
                    <a:pt x="27980" y="12661"/>
                    <a:pt x="27968" y="12661"/>
                    <a:pt x="27968" y="12661"/>
                  </a:cubicBezTo>
                  <a:lnTo>
                    <a:pt x="27909" y="12661"/>
                  </a:lnTo>
                  <a:cubicBezTo>
                    <a:pt x="27802" y="12720"/>
                    <a:pt x="27683" y="12780"/>
                    <a:pt x="27564" y="12839"/>
                  </a:cubicBezTo>
                  <a:cubicBezTo>
                    <a:pt x="27385" y="12923"/>
                    <a:pt x="27194" y="13018"/>
                    <a:pt x="27016" y="13101"/>
                  </a:cubicBezTo>
                  <a:cubicBezTo>
                    <a:pt x="26956" y="13137"/>
                    <a:pt x="26885" y="13161"/>
                    <a:pt x="26825" y="13196"/>
                  </a:cubicBezTo>
                  <a:cubicBezTo>
                    <a:pt x="26313" y="13423"/>
                    <a:pt x="25813" y="13613"/>
                    <a:pt x="25289" y="13780"/>
                  </a:cubicBezTo>
                  <a:cubicBezTo>
                    <a:pt x="25170" y="13816"/>
                    <a:pt x="25051" y="13851"/>
                    <a:pt x="24932" y="13899"/>
                  </a:cubicBezTo>
                  <a:lnTo>
                    <a:pt x="24920" y="13899"/>
                  </a:lnTo>
                  <a:cubicBezTo>
                    <a:pt x="24885" y="13899"/>
                    <a:pt x="24873" y="13911"/>
                    <a:pt x="24861" y="13911"/>
                  </a:cubicBezTo>
                  <a:lnTo>
                    <a:pt x="24873" y="13911"/>
                  </a:lnTo>
                  <a:cubicBezTo>
                    <a:pt x="24849" y="13911"/>
                    <a:pt x="24825" y="13923"/>
                    <a:pt x="24813" y="13923"/>
                  </a:cubicBezTo>
                  <a:lnTo>
                    <a:pt x="24801" y="13923"/>
                  </a:lnTo>
                  <a:cubicBezTo>
                    <a:pt x="24766" y="13935"/>
                    <a:pt x="24730" y="13935"/>
                    <a:pt x="24694" y="13958"/>
                  </a:cubicBezTo>
                  <a:cubicBezTo>
                    <a:pt x="24408" y="14030"/>
                    <a:pt x="24111" y="14101"/>
                    <a:pt x="23813" y="14161"/>
                  </a:cubicBezTo>
                  <a:cubicBezTo>
                    <a:pt x="23242" y="14292"/>
                    <a:pt x="22658" y="14387"/>
                    <a:pt x="22063" y="14458"/>
                  </a:cubicBezTo>
                  <a:cubicBezTo>
                    <a:pt x="21456" y="14530"/>
                    <a:pt x="20836" y="14578"/>
                    <a:pt x="20229" y="14613"/>
                  </a:cubicBezTo>
                  <a:cubicBezTo>
                    <a:pt x="20086" y="14613"/>
                    <a:pt x="19932" y="14625"/>
                    <a:pt x="19789" y="14625"/>
                  </a:cubicBezTo>
                  <a:lnTo>
                    <a:pt x="19491" y="14625"/>
                  </a:lnTo>
                  <a:cubicBezTo>
                    <a:pt x="19158" y="14625"/>
                    <a:pt x="18848" y="14613"/>
                    <a:pt x="18539" y="14589"/>
                  </a:cubicBezTo>
                  <a:cubicBezTo>
                    <a:pt x="17241" y="14554"/>
                    <a:pt x="15943" y="14387"/>
                    <a:pt x="14681" y="14137"/>
                  </a:cubicBezTo>
                  <a:cubicBezTo>
                    <a:pt x="14348" y="14077"/>
                    <a:pt x="14038" y="13994"/>
                    <a:pt x="13728" y="13923"/>
                  </a:cubicBezTo>
                  <a:cubicBezTo>
                    <a:pt x="13669" y="13911"/>
                    <a:pt x="13550" y="13899"/>
                    <a:pt x="13502" y="13863"/>
                  </a:cubicBezTo>
                  <a:lnTo>
                    <a:pt x="13014" y="13732"/>
                  </a:lnTo>
                  <a:cubicBezTo>
                    <a:pt x="12383" y="13542"/>
                    <a:pt x="11764" y="13327"/>
                    <a:pt x="11157" y="13089"/>
                  </a:cubicBezTo>
                  <a:cubicBezTo>
                    <a:pt x="10561" y="12851"/>
                    <a:pt x="9966" y="12589"/>
                    <a:pt x="9395" y="12303"/>
                  </a:cubicBezTo>
                  <a:cubicBezTo>
                    <a:pt x="9264" y="12244"/>
                    <a:pt x="9133" y="12172"/>
                    <a:pt x="8990" y="12089"/>
                  </a:cubicBezTo>
                  <a:cubicBezTo>
                    <a:pt x="8918" y="12065"/>
                    <a:pt x="8859" y="12018"/>
                    <a:pt x="8787" y="11994"/>
                  </a:cubicBezTo>
                  <a:lnTo>
                    <a:pt x="8775" y="11994"/>
                  </a:lnTo>
                  <a:lnTo>
                    <a:pt x="8752" y="11970"/>
                  </a:lnTo>
                  <a:cubicBezTo>
                    <a:pt x="8752" y="11958"/>
                    <a:pt x="8740" y="11958"/>
                    <a:pt x="8740" y="11958"/>
                  </a:cubicBezTo>
                  <a:cubicBezTo>
                    <a:pt x="8454" y="11791"/>
                    <a:pt x="8180" y="11637"/>
                    <a:pt x="7906" y="11458"/>
                  </a:cubicBezTo>
                  <a:cubicBezTo>
                    <a:pt x="7382" y="11113"/>
                    <a:pt x="6882" y="10744"/>
                    <a:pt x="6394" y="10339"/>
                  </a:cubicBezTo>
                  <a:cubicBezTo>
                    <a:pt x="6132" y="10137"/>
                    <a:pt x="5918" y="9922"/>
                    <a:pt x="5680" y="9708"/>
                  </a:cubicBezTo>
                  <a:lnTo>
                    <a:pt x="5513" y="9553"/>
                  </a:lnTo>
                  <a:cubicBezTo>
                    <a:pt x="5486" y="9526"/>
                    <a:pt x="5376" y="9402"/>
                    <a:pt x="5372" y="9402"/>
                  </a:cubicBezTo>
                  <a:lnTo>
                    <a:pt x="5372" y="9402"/>
                  </a:lnTo>
                  <a:cubicBezTo>
                    <a:pt x="5371" y="9402"/>
                    <a:pt x="5380" y="9415"/>
                    <a:pt x="5406" y="9446"/>
                  </a:cubicBezTo>
                  <a:cubicBezTo>
                    <a:pt x="5435" y="9484"/>
                    <a:pt x="5445" y="9499"/>
                    <a:pt x="5443" y="9499"/>
                  </a:cubicBezTo>
                  <a:cubicBezTo>
                    <a:pt x="5440" y="9499"/>
                    <a:pt x="5352" y="9392"/>
                    <a:pt x="5335" y="9375"/>
                  </a:cubicBezTo>
                  <a:cubicBezTo>
                    <a:pt x="5275" y="9315"/>
                    <a:pt x="5215" y="9232"/>
                    <a:pt x="5156" y="9172"/>
                  </a:cubicBezTo>
                  <a:cubicBezTo>
                    <a:pt x="4727" y="8720"/>
                    <a:pt x="4323" y="8220"/>
                    <a:pt x="3965" y="7708"/>
                  </a:cubicBezTo>
                  <a:cubicBezTo>
                    <a:pt x="3787" y="7434"/>
                    <a:pt x="3608" y="7172"/>
                    <a:pt x="3441" y="6898"/>
                  </a:cubicBezTo>
                  <a:cubicBezTo>
                    <a:pt x="3430" y="6886"/>
                    <a:pt x="3418" y="6874"/>
                    <a:pt x="3394" y="6838"/>
                  </a:cubicBezTo>
                  <a:cubicBezTo>
                    <a:pt x="3382" y="6803"/>
                    <a:pt x="3370" y="6767"/>
                    <a:pt x="3358" y="6755"/>
                  </a:cubicBezTo>
                  <a:cubicBezTo>
                    <a:pt x="3334" y="6719"/>
                    <a:pt x="3322" y="6708"/>
                    <a:pt x="3322" y="6696"/>
                  </a:cubicBezTo>
                  <a:cubicBezTo>
                    <a:pt x="3239" y="6541"/>
                    <a:pt x="3156" y="6386"/>
                    <a:pt x="3072" y="6219"/>
                  </a:cubicBezTo>
                  <a:cubicBezTo>
                    <a:pt x="2787" y="5636"/>
                    <a:pt x="2537" y="5041"/>
                    <a:pt x="2322" y="4433"/>
                  </a:cubicBezTo>
                  <a:cubicBezTo>
                    <a:pt x="2179" y="4005"/>
                    <a:pt x="1708" y="3730"/>
                    <a:pt x="1256" y="3730"/>
                  </a:cubicBezTo>
                  <a:cubicBezTo>
                    <a:pt x="1105" y="3730"/>
                    <a:pt x="956" y="3761"/>
                    <a:pt x="822" y="3826"/>
                  </a:cubicBezTo>
                  <a:cubicBezTo>
                    <a:pt x="227" y="4100"/>
                    <a:pt x="1" y="4719"/>
                    <a:pt x="215" y="5326"/>
                  </a:cubicBezTo>
                  <a:cubicBezTo>
                    <a:pt x="1108" y="7958"/>
                    <a:pt x="2751" y="10267"/>
                    <a:pt x="4870" y="12053"/>
                  </a:cubicBezTo>
                  <a:cubicBezTo>
                    <a:pt x="6097" y="13077"/>
                    <a:pt x="7442" y="13947"/>
                    <a:pt x="8883" y="14625"/>
                  </a:cubicBezTo>
                  <a:cubicBezTo>
                    <a:pt x="9871" y="15101"/>
                    <a:pt x="10883" y="15494"/>
                    <a:pt x="11907" y="15804"/>
                  </a:cubicBezTo>
                  <a:cubicBezTo>
                    <a:pt x="14384" y="16556"/>
                    <a:pt x="16933" y="16918"/>
                    <a:pt x="19516" y="16918"/>
                  </a:cubicBezTo>
                  <a:cubicBezTo>
                    <a:pt x="19714" y="16918"/>
                    <a:pt x="19912" y="16915"/>
                    <a:pt x="20110" y="16911"/>
                  </a:cubicBezTo>
                  <a:cubicBezTo>
                    <a:pt x="22563" y="16852"/>
                    <a:pt x="25063" y="16435"/>
                    <a:pt x="27349" y="15518"/>
                  </a:cubicBezTo>
                  <a:cubicBezTo>
                    <a:pt x="27599" y="15411"/>
                    <a:pt x="27837" y="15316"/>
                    <a:pt x="28075" y="15197"/>
                  </a:cubicBezTo>
                  <a:cubicBezTo>
                    <a:pt x="30504" y="14030"/>
                    <a:pt x="32505" y="12172"/>
                    <a:pt x="34148" y="10041"/>
                  </a:cubicBezTo>
                  <a:cubicBezTo>
                    <a:pt x="35053" y="8863"/>
                    <a:pt x="35838" y="7589"/>
                    <a:pt x="36672" y="6350"/>
                  </a:cubicBezTo>
                  <a:cubicBezTo>
                    <a:pt x="37053" y="5791"/>
                    <a:pt x="37434" y="5243"/>
                    <a:pt x="37862" y="4731"/>
                  </a:cubicBezTo>
                  <a:cubicBezTo>
                    <a:pt x="37970" y="4612"/>
                    <a:pt x="38065" y="4505"/>
                    <a:pt x="38160" y="4386"/>
                  </a:cubicBezTo>
                  <a:cubicBezTo>
                    <a:pt x="38220" y="4326"/>
                    <a:pt x="38279" y="4255"/>
                    <a:pt x="38339" y="4195"/>
                  </a:cubicBezTo>
                  <a:cubicBezTo>
                    <a:pt x="38374" y="4172"/>
                    <a:pt x="38386" y="4148"/>
                    <a:pt x="38422" y="4112"/>
                  </a:cubicBezTo>
                  <a:cubicBezTo>
                    <a:pt x="38434" y="4088"/>
                    <a:pt x="38446" y="4088"/>
                    <a:pt x="38446" y="4076"/>
                  </a:cubicBezTo>
                  <a:lnTo>
                    <a:pt x="38446" y="4076"/>
                  </a:lnTo>
                  <a:cubicBezTo>
                    <a:pt x="38422" y="4100"/>
                    <a:pt x="38362" y="4148"/>
                    <a:pt x="38362" y="4160"/>
                  </a:cubicBezTo>
                  <a:cubicBezTo>
                    <a:pt x="38339" y="4076"/>
                    <a:pt x="38970" y="3612"/>
                    <a:pt x="39053" y="3552"/>
                  </a:cubicBezTo>
                  <a:cubicBezTo>
                    <a:pt x="39160" y="3457"/>
                    <a:pt x="39291" y="3374"/>
                    <a:pt x="39410" y="3279"/>
                  </a:cubicBezTo>
                  <a:cubicBezTo>
                    <a:pt x="39494" y="3243"/>
                    <a:pt x="39565" y="3183"/>
                    <a:pt x="39636" y="3136"/>
                  </a:cubicBezTo>
                  <a:cubicBezTo>
                    <a:pt x="39672" y="3124"/>
                    <a:pt x="39696" y="3088"/>
                    <a:pt x="39732" y="3076"/>
                  </a:cubicBezTo>
                  <a:lnTo>
                    <a:pt x="39851" y="3017"/>
                  </a:lnTo>
                  <a:cubicBezTo>
                    <a:pt x="40089" y="2898"/>
                    <a:pt x="40327" y="2778"/>
                    <a:pt x="40565" y="2695"/>
                  </a:cubicBezTo>
                  <a:cubicBezTo>
                    <a:pt x="40708" y="2624"/>
                    <a:pt x="40863" y="2564"/>
                    <a:pt x="41018" y="2528"/>
                  </a:cubicBezTo>
                  <a:cubicBezTo>
                    <a:pt x="41065" y="2505"/>
                    <a:pt x="41101" y="2493"/>
                    <a:pt x="41137" y="2481"/>
                  </a:cubicBezTo>
                  <a:lnTo>
                    <a:pt x="41160" y="2481"/>
                  </a:lnTo>
                  <a:cubicBezTo>
                    <a:pt x="41244" y="2469"/>
                    <a:pt x="41339" y="2433"/>
                    <a:pt x="41410" y="2421"/>
                  </a:cubicBezTo>
                  <a:cubicBezTo>
                    <a:pt x="41649" y="2362"/>
                    <a:pt x="41875" y="2314"/>
                    <a:pt x="42113" y="2302"/>
                  </a:cubicBezTo>
                  <a:lnTo>
                    <a:pt x="42149" y="2302"/>
                  </a:lnTo>
                  <a:cubicBezTo>
                    <a:pt x="42232" y="2302"/>
                    <a:pt x="42303" y="2314"/>
                    <a:pt x="42375" y="2314"/>
                  </a:cubicBezTo>
                  <a:cubicBezTo>
                    <a:pt x="42530" y="2338"/>
                    <a:pt x="42673" y="2362"/>
                    <a:pt x="42827" y="2397"/>
                  </a:cubicBezTo>
                  <a:cubicBezTo>
                    <a:pt x="42851" y="2397"/>
                    <a:pt x="42863" y="2409"/>
                    <a:pt x="42899" y="2409"/>
                  </a:cubicBezTo>
                  <a:lnTo>
                    <a:pt x="43161" y="2493"/>
                  </a:lnTo>
                  <a:cubicBezTo>
                    <a:pt x="43339" y="2552"/>
                    <a:pt x="43506" y="2636"/>
                    <a:pt x="43685" y="2707"/>
                  </a:cubicBezTo>
                  <a:cubicBezTo>
                    <a:pt x="43863" y="2790"/>
                    <a:pt x="44054" y="2898"/>
                    <a:pt x="44232" y="2993"/>
                  </a:cubicBezTo>
                  <a:cubicBezTo>
                    <a:pt x="44268" y="3005"/>
                    <a:pt x="44316" y="3017"/>
                    <a:pt x="44351" y="3040"/>
                  </a:cubicBezTo>
                  <a:lnTo>
                    <a:pt x="44447" y="3040"/>
                  </a:lnTo>
                  <a:lnTo>
                    <a:pt x="44578" y="3136"/>
                  </a:lnTo>
                  <a:cubicBezTo>
                    <a:pt x="44982" y="3374"/>
                    <a:pt x="45363" y="3624"/>
                    <a:pt x="45756" y="3898"/>
                  </a:cubicBezTo>
                  <a:cubicBezTo>
                    <a:pt x="46590" y="4457"/>
                    <a:pt x="47423" y="5053"/>
                    <a:pt x="48268" y="5612"/>
                  </a:cubicBezTo>
                  <a:cubicBezTo>
                    <a:pt x="50352" y="6946"/>
                    <a:pt x="52590" y="8029"/>
                    <a:pt x="55043" y="8470"/>
                  </a:cubicBezTo>
                  <a:cubicBezTo>
                    <a:pt x="55162" y="8493"/>
                    <a:pt x="55281" y="8505"/>
                    <a:pt x="55388" y="8517"/>
                  </a:cubicBezTo>
                  <a:cubicBezTo>
                    <a:pt x="56046" y="8616"/>
                    <a:pt x="56708" y="8663"/>
                    <a:pt x="57369" y="8663"/>
                  </a:cubicBezTo>
                  <a:cubicBezTo>
                    <a:pt x="59734" y="8663"/>
                    <a:pt x="62093" y="8067"/>
                    <a:pt x="64270" y="7136"/>
                  </a:cubicBezTo>
                  <a:cubicBezTo>
                    <a:pt x="65175" y="6755"/>
                    <a:pt x="66056" y="6303"/>
                    <a:pt x="66914" y="5815"/>
                  </a:cubicBezTo>
                  <a:cubicBezTo>
                    <a:pt x="67438" y="5517"/>
                    <a:pt x="67807" y="4922"/>
                    <a:pt x="67533" y="4314"/>
                  </a:cubicBezTo>
                  <a:cubicBezTo>
                    <a:pt x="67351" y="3924"/>
                    <a:pt x="66893" y="3589"/>
                    <a:pt x="66437" y="3589"/>
                  </a:cubicBezTo>
                  <a:cubicBezTo>
                    <a:pt x="66295" y="3589"/>
                    <a:pt x="66154" y="3622"/>
                    <a:pt x="66021" y="3695"/>
                  </a:cubicBezTo>
                  <a:cubicBezTo>
                    <a:pt x="65163" y="4195"/>
                    <a:pt x="64282" y="4636"/>
                    <a:pt x="63378" y="5029"/>
                  </a:cubicBezTo>
                  <a:cubicBezTo>
                    <a:pt x="62949" y="5207"/>
                    <a:pt x="62508" y="5386"/>
                    <a:pt x="62080" y="5529"/>
                  </a:cubicBezTo>
                  <a:cubicBezTo>
                    <a:pt x="61889" y="5600"/>
                    <a:pt x="61699" y="5660"/>
                    <a:pt x="61496" y="5719"/>
                  </a:cubicBezTo>
                  <a:cubicBezTo>
                    <a:pt x="61413" y="5755"/>
                    <a:pt x="61306" y="5779"/>
                    <a:pt x="61222" y="5815"/>
                  </a:cubicBezTo>
                  <a:lnTo>
                    <a:pt x="61080" y="5862"/>
                  </a:lnTo>
                  <a:lnTo>
                    <a:pt x="61056" y="5862"/>
                  </a:lnTo>
                  <a:cubicBezTo>
                    <a:pt x="60341" y="6053"/>
                    <a:pt x="59615" y="6196"/>
                    <a:pt x="58865" y="6291"/>
                  </a:cubicBezTo>
                  <a:cubicBezTo>
                    <a:pt x="58508" y="6338"/>
                    <a:pt x="58151" y="6362"/>
                    <a:pt x="57782" y="6374"/>
                  </a:cubicBezTo>
                  <a:cubicBezTo>
                    <a:pt x="57734" y="6398"/>
                    <a:pt x="57674" y="6398"/>
                    <a:pt x="57615" y="6398"/>
                  </a:cubicBezTo>
                  <a:lnTo>
                    <a:pt x="57508" y="6398"/>
                  </a:lnTo>
                  <a:cubicBezTo>
                    <a:pt x="57353" y="6374"/>
                    <a:pt x="57174" y="6374"/>
                    <a:pt x="57008" y="6374"/>
                  </a:cubicBezTo>
                  <a:cubicBezTo>
                    <a:pt x="56650" y="6362"/>
                    <a:pt x="56293" y="6338"/>
                    <a:pt x="55936" y="6291"/>
                  </a:cubicBezTo>
                  <a:cubicBezTo>
                    <a:pt x="55662" y="6255"/>
                    <a:pt x="55400" y="6219"/>
                    <a:pt x="55126" y="6172"/>
                  </a:cubicBezTo>
                  <a:cubicBezTo>
                    <a:pt x="54984" y="6136"/>
                    <a:pt x="54829" y="6112"/>
                    <a:pt x="54698" y="6076"/>
                  </a:cubicBezTo>
                  <a:cubicBezTo>
                    <a:pt x="54650" y="6076"/>
                    <a:pt x="54591" y="6065"/>
                    <a:pt x="54555" y="6053"/>
                  </a:cubicBezTo>
                  <a:lnTo>
                    <a:pt x="54531" y="6053"/>
                  </a:lnTo>
                  <a:cubicBezTo>
                    <a:pt x="54519" y="6041"/>
                    <a:pt x="54507" y="6041"/>
                    <a:pt x="54495" y="6041"/>
                  </a:cubicBezTo>
                  <a:cubicBezTo>
                    <a:pt x="54460" y="6017"/>
                    <a:pt x="54460" y="6017"/>
                    <a:pt x="54448" y="6017"/>
                  </a:cubicBezTo>
                  <a:cubicBezTo>
                    <a:pt x="54436" y="6005"/>
                    <a:pt x="54412" y="6005"/>
                    <a:pt x="54412" y="6005"/>
                  </a:cubicBezTo>
                  <a:cubicBezTo>
                    <a:pt x="54150" y="5934"/>
                    <a:pt x="53864" y="5838"/>
                    <a:pt x="53602" y="5755"/>
                  </a:cubicBezTo>
                  <a:cubicBezTo>
                    <a:pt x="53043" y="5576"/>
                    <a:pt x="52531" y="5350"/>
                    <a:pt x="52007" y="5112"/>
                  </a:cubicBezTo>
                  <a:cubicBezTo>
                    <a:pt x="51757" y="4993"/>
                    <a:pt x="51519" y="4874"/>
                    <a:pt x="51257" y="4743"/>
                  </a:cubicBezTo>
                  <a:cubicBezTo>
                    <a:pt x="51138" y="4672"/>
                    <a:pt x="51007" y="4588"/>
                    <a:pt x="50888" y="4529"/>
                  </a:cubicBezTo>
                  <a:cubicBezTo>
                    <a:pt x="50828" y="4505"/>
                    <a:pt x="50781" y="4469"/>
                    <a:pt x="50721" y="4445"/>
                  </a:cubicBezTo>
                  <a:cubicBezTo>
                    <a:pt x="50721" y="4433"/>
                    <a:pt x="50709" y="4433"/>
                    <a:pt x="50709" y="4433"/>
                  </a:cubicBezTo>
                  <a:cubicBezTo>
                    <a:pt x="49019" y="3433"/>
                    <a:pt x="47483" y="2195"/>
                    <a:pt x="45780" y="1195"/>
                  </a:cubicBezTo>
                  <a:cubicBezTo>
                    <a:pt x="44970" y="707"/>
                    <a:pt x="44149" y="302"/>
                    <a:pt x="43208" y="100"/>
                  </a:cubicBezTo>
                  <a:cubicBezTo>
                    <a:pt x="42903" y="31"/>
                    <a:pt x="42596" y="1"/>
                    <a:pt x="42290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3140550" y="2519100"/>
              <a:ext cx="900450" cy="303075"/>
            </a:xfrm>
            <a:custGeom>
              <a:avLst/>
              <a:gdLst/>
              <a:ahLst/>
              <a:cxnLst/>
              <a:rect l="l" t="t" r="r" b="b"/>
              <a:pathLst>
                <a:path w="36018" h="12123" extrusionOk="0">
                  <a:moveTo>
                    <a:pt x="12309" y="0"/>
                  </a:moveTo>
                  <a:cubicBezTo>
                    <a:pt x="11082" y="0"/>
                    <a:pt x="9869" y="311"/>
                    <a:pt x="8740" y="945"/>
                  </a:cubicBezTo>
                  <a:cubicBezTo>
                    <a:pt x="8681" y="968"/>
                    <a:pt x="8621" y="1016"/>
                    <a:pt x="8561" y="1040"/>
                  </a:cubicBezTo>
                  <a:cubicBezTo>
                    <a:pt x="7287" y="1790"/>
                    <a:pt x="6180" y="2766"/>
                    <a:pt x="5156" y="3838"/>
                  </a:cubicBezTo>
                  <a:cubicBezTo>
                    <a:pt x="3739" y="5326"/>
                    <a:pt x="2501" y="6993"/>
                    <a:pt x="1358" y="8708"/>
                  </a:cubicBezTo>
                  <a:cubicBezTo>
                    <a:pt x="1001" y="9231"/>
                    <a:pt x="656" y="9755"/>
                    <a:pt x="334" y="10291"/>
                  </a:cubicBezTo>
                  <a:cubicBezTo>
                    <a:pt x="1" y="10791"/>
                    <a:pt x="1" y="11517"/>
                    <a:pt x="537" y="11898"/>
                  </a:cubicBezTo>
                  <a:cubicBezTo>
                    <a:pt x="751" y="12043"/>
                    <a:pt x="1032" y="12123"/>
                    <a:pt x="1301" y="12123"/>
                  </a:cubicBezTo>
                  <a:cubicBezTo>
                    <a:pt x="1628" y="12123"/>
                    <a:pt x="1939" y="12005"/>
                    <a:pt x="2096" y="11744"/>
                  </a:cubicBezTo>
                  <a:cubicBezTo>
                    <a:pt x="3287" y="9839"/>
                    <a:pt x="4573" y="7993"/>
                    <a:pt x="6025" y="6279"/>
                  </a:cubicBezTo>
                  <a:cubicBezTo>
                    <a:pt x="6323" y="5957"/>
                    <a:pt x="6609" y="5624"/>
                    <a:pt x="6918" y="5302"/>
                  </a:cubicBezTo>
                  <a:cubicBezTo>
                    <a:pt x="6978" y="5231"/>
                    <a:pt x="7061" y="5148"/>
                    <a:pt x="7121" y="5088"/>
                  </a:cubicBezTo>
                  <a:lnTo>
                    <a:pt x="7121" y="5088"/>
                  </a:lnTo>
                  <a:cubicBezTo>
                    <a:pt x="7106" y="5103"/>
                    <a:pt x="7097" y="5116"/>
                    <a:pt x="7100" y="5116"/>
                  </a:cubicBezTo>
                  <a:cubicBezTo>
                    <a:pt x="7104" y="5116"/>
                    <a:pt x="7130" y="5092"/>
                    <a:pt x="7192" y="5017"/>
                  </a:cubicBezTo>
                  <a:lnTo>
                    <a:pt x="7192" y="5017"/>
                  </a:lnTo>
                  <a:lnTo>
                    <a:pt x="7157" y="5052"/>
                  </a:lnTo>
                  <a:cubicBezTo>
                    <a:pt x="7180" y="5017"/>
                    <a:pt x="7204" y="5005"/>
                    <a:pt x="7216" y="4993"/>
                  </a:cubicBezTo>
                  <a:cubicBezTo>
                    <a:pt x="7335" y="4874"/>
                    <a:pt x="7478" y="4755"/>
                    <a:pt x="7597" y="4636"/>
                  </a:cubicBezTo>
                  <a:cubicBezTo>
                    <a:pt x="8097" y="4159"/>
                    <a:pt x="8645" y="3719"/>
                    <a:pt x="9216" y="3338"/>
                  </a:cubicBezTo>
                  <a:cubicBezTo>
                    <a:pt x="9323" y="3266"/>
                    <a:pt x="9443" y="3183"/>
                    <a:pt x="9562" y="3112"/>
                  </a:cubicBezTo>
                  <a:lnTo>
                    <a:pt x="9573" y="3112"/>
                  </a:lnTo>
                  <a:cubicBezTo>
                    <a:pt x="9633" y="3088"/>
                    <a:pt x="9693" y="3040"/>
                    <a:pt x="9752" y="3004"/>
                  </a:cubicBezTo>
                  <a:lnTo>
                    <a:pt x="9931" y="2921"/>
                  </a:lnTo>
                  <a:cubicBezTo>
                    <a:pt x="10121" y="2826"/>
                    <a:pt x="10300" y="2743"/>
                    <a:pt x="10490" y="2671"/>
                  </a:cubicBezTo>
                  <a:lnTo>
                    <a:pt x="10847" y="2528"/>
                  </a:lnTo>
                  <a:cubicBezTo>
                    <a:pt x="10907" y="2516"/>
                    <a:pt x="10955" y="2504"/>
                    <a:pt x="11014" y="2492"/>
                  </a:cubicBezTo>
                  <a:lnTo>
                    <a:pt x="11026" y="2492"/>
                  </a:lnTo>
                  <a:cubicBezTo>
                    <a:pt x="11240" y="2445"/>
                    <a:pt x="11443" y="2397"/>
                    <a:pt x="11657" y="2373"/>
                  </a:cubicBezTo>
                  <a:cubicBezTo>
                    <a:pt x="11883" y="2338"/>
                    <a:pt x="12098" y="2350"/>
                    <a:pt x="12324" y="2326"/>
                  </a:cubicBezTo>
                  <a:lnTo>
                    <a:pt x="12324" y="2326"/>
                  </a:lnTo>
                  <a:cubicBezTo>
                    <a:pt x="12276" y="2338"/>
                    <a:pt x="12252" y="2338"/>
                    <a:pt x="12217" y="2338"/>
                  </a:cubicBezTo>
                  <a:lnTo>
                    <a:pt x="12383" y="2338"/>
                  </a:lnTo>
                  <a:cubicBezTo>
                    <a:pt x="12502" y="2350"/>
                    <a:pt x="12610" y="2350"/>
                    <a:pt x="12729" y="2373"/>
                  </a:cubicBezTo>
                  <a:cubicBezTo>
                    <a:pt x="12955" y="2385"/>
                    <a:pt x="13157" y="2433"/>
                    <a:pt x="13383" y="2469"/>
                  </a:cubicBezTo>
                  <a:cubicBezTo>
                    <a:pt x="13431" y="2492"/>
                    <a:pt x="13467" y="2492"/>
                    <a:pt x="13514" y="2504"/>
                  </a:cubicBezTo>
                  <a:lnTo>
                    <a:pt x="13526" y="2504"/>
                  </a:lnTo>
                  <a:cubicBezTo>
                    <a:pt x="13610" y="2528"/>
                    <a:pt x="13681" y="2552"/>
                    <a:pt x="13753" y="2576"/>
                  </a:cubicBezTo>
                  <a:cubicBezTo>
                    <a:pt x="14181" y="2707"/>
                    <a:pt x="14622" y="2885"/>
                    <a:pt x="15038" y="3100"/>
                  </a:cubicBezTo>
                  <a:cubicBezTo>
                    <a:pt x="15241" y="3207"/>
                    <a:pt x="15455" y="3302"/>
                    <a:pt x="15658" y="3421"/>
                  </a:cubicBezTo>
                  <a:lnTo>
                    <a:pt x="15717" y="3421"/>
                  </a:lnTo>
                  <a:cubicBezTo>
                    <a:pt x="15717" y="3421"/>
                    <a:pt x="15729" y="3421"/>
                    <a:pt x="15753" y="3445"/>
                  </a:cubicBezTo>
                  <a:cubicBezTo>
                    <a:pt x="15848" y="3505"/>
                    <a:pt x="15967" y="3576"/>
                    <a:pt x="16074" y="3635"/>
                  </a:cubicBezTo>
                  <a:cubicBezTo>
                    <a:pt x="16967" y="4171"/>
                    <a:pt x="17836" y="4778"/>
                    <a:pt x="18694" y="5362"/>
                  </a:cubicBezTo>
                  <a:cubicBezTo>
                    <a:pt x="18753" y="5410"/>
                    <a:pt x="18813" y="5433"/>
                    <a:pt x="18872" y="5481"/>
                  </a:cubicBezTo>
                  <a:cubicBezTo>
                    <a:pt x="20777" y="6743"/>
                    <a:pt x="22778" y="7946"/>
                    <a:pt x="24980" y="8588"/>
                  </a:cubicBezTo>
                  <a:cubicBezTo>
                    <a:pt x="26294" y="8972"/>
                    <a:pt x="27619" y="9152"/>
                    <a:pt x="28943" y="9152"/>
                  </a:cubicBezTo>
                  <a:cubicBezTo>
                    <a:pt x="30618" y="9152"/>
                    <a:pt x="32291" y="8864"/>
                    <a:pt x="33934" y="8338"/>
                  </a:cubicBezTo>
                  <a:cubicBezTo>
                    <a:pt x="34350" y="8207"/>
                    <a:pt x="34755" y="8053"/>
                    <a:pt x="35160" y="7910"/>
                  </a:cubicBezTo>
                  <a:cubicBezTo>
                    <a:pt x="35708" y="7684"/>
                    <a:pt x="36017" y="6957"/>
                    <a:pt x="35767" y="6398"/>
                  </a:cubicBezTo>
                  <a:cubicBezTo>
                    <a:pt x="35561" y="5966"/>
                    <a:pt x="35150" y="5705"/>
                    <a:pt x="34705" y="5705"/>
                  </a:cubicBezTo>
                  <a:cubicBezTo>
                    <a:pt x="34561" y="5705"/>
                    <a:pt x="34413" y="5732"/>
                    <a:pt x="34267" y="5791"/>
                  </a:cubicBezTo>
                  <a:cubicBezTo>
                    <a:pt x="33850" y="5957"/>
                    <a:pt x="33434" y="6100"/>
                    <a:pt x="33017" y="6243"/>
                  </a:cubicBezTo>
                  <a:lnTo>
                    <a:pt x="32707" y="6326"/>
                  </a:lnTo>
                  <a:cubicBezTo>
                    <a:pt x="32660" y="6326"/>
                    <a:pt x="32624" y="6338"/>
                    <a:pt x="32588" y="6338"/>
                  </a:cubicBezTo>
                  <a:lnTo>
                    <a:pt x="32600" y="6338"/>
                  </a:lnTo>
                  <a:cubicBezTo>
                    <a:pt x="32422" y="6362"/>
                    <a:pt x="32207" y="6445"/>
                    <a:pt x="32029" y="6493"/>
                  </a:cubicBezTo>
                  <a:cubicBezTo>
                    <a:pt x="31302" y="6660"/>
                    <a:pt x="30564" y="6779"/>
                    <a:pt x="29802" y="6838"/>
                  </a:cubicBezTo>
                  <a:cubicBezTo>
                    <a:pt x="29636" y="6850"/>
                    <a:pt x="29469" y="6862"/>
                    <a:pt x="29314" y="6862"/>
                  </a:cubicBezTo>
                  <a:cubicBezTo>
                    <a:pt x="29255" y="6874"/>
                    <a:pt x="29171" y="6874"/>
                    <a:pt x="29100" y="6874"/>
                  </a:cubicBezTo>
                  <a:lnTo>
                    <a:pt x="29028" y="6874"/>
                  </a:lnTo>
                  <a:cubicBezTo>
                    <a:pt x="28683" y="6874"/>
                    <a:pt x="28338" y="6862"/>
                    <a:pt x="28004" y="6838"/>
                  </a:cubicBezTo>
                  <a:cubicBezTo>
                    <a:pt x="27385" y="6791"/>
                    <a:pt x="26766" y="6683"/>
                    <a:pt x="26159" y="6541"/>
                  </a:cubicBezTo>
                  <a:cubicBezTo>
                    <a:pt x="26135" y="6541"/>
                    <a:pt x="26123" y="6517"/>
                    <a:pt x="26111" y="6517"/>
                  </a:cubicBezTo>
                  <a:lnTo>
                    <a:pt x="26099" y="6517"/>
                  </a:lnTo>
                  <a:cubicBezTo>
                    <a:pt x="26076" y="6505"/>
                    <a:pt x="26076" y="6505"/>
                    <a:pt x="26064" y="6505"/>
                  </a:cubicBezTo>
                  <a:cubicBezTo>
                    <a:pt x="26016" y="6493"/>
                    <a:pt x="25992" y="6493"/>
                    <a:pt x="25956" y="6481"/>
                  </a:cubicBezTo>
                  <a:lnTo>
                    <a:pt x="25516" y="6338"/>
                  </a:lnTo>
                  <a:cubicBezTo>
                    <a:pt x="25242" y="6255"/>
                    <a:pt x="24968" y="6148"/>
                    <a:pt x="24694" y="6041"/>
                  </a:cubicBezTo>
                  <a:cubicBezTo>
                    <a:pt x="24147" y="5826"/>
                    <a:pt x="23611" y="5588"/>
                    <a:pt x="23087" y="5314"/>
                  </a:cubicBezTo>
                  <a:cubicBezTo>
                    <a:pt x="22849" y="5183"/>
                    <a:pt x="22611" y="5064"/>
                    <a:pt x="22373" y="4933"/>
                  </a:cubicBezTo>
                  <a:cubicBezTo>
                    <a:pt x="22373" y="4909"/>
                    <a:pt x="22361" y="4909"/>
                    <a:pt x="22361" y="4909"/>
                  </a:cubicBezTo>
                  <a:cubicBezTo>
                    <a:pt x="22349" y="4909"/>
                    <a:pt x="22349" y="4898"/>
                    <a:pt x="22325" y="4898"/>
                  </a:cubicBezTo>
                  <a:cubicBezTo>
                    <a:pt x="22325" y="4886"/>
                    <a:pt x="22313" y="4886"/>
                    <a:pt x="22313" y="4886"/>
                  </a:cubicBezTo>
                  <a:cubicBezTo>
                    <a:pt x="22313" y="4886"/>
                    <a:pt x="22301" y="4874"/>
                    <a:pt x="22289" y="4874"/>
                  </a:cubicBezTo>
                  <a:lnTo>
                    <a:pt x="22194" y="4826"/>
                  </a:lnTo>
                  <a:cubicBezTo>
                    <a:pt x="22075" y="4755"/>
                    <a:pt x="21944" y="4671"/>
                    <a:pt x="21825" y="4600"/>
                  </a:cubicBezTo>
                  <a:cubicBezTo>
                    <a:pt x="21730" y="4540"/>
                    <a:pt x="21635" y="4469"/>
                    <a:pt x="21527" y="4409"/>
                  </a:cubicBezTo>
                  <a:cubicBezTo>
                    <a:pt x="21134" y="4171"/>
                    <a:pt x="20777" y="3933"/>
                    <a:pt x="20408" y="3695"/>
                  </a:cubicBezTo>
                  <a:cubicBezTo>
                    <a:pt x="18682" y="2528"/>
                    <a:pt x="16955" y="1219"/>
                    <a:pt x="14991" y="492"/>
                  </a:cubicBezTo>
                  <a:cubicBezTo>
                    <a:pt x="14107" y="166"/>
                    <a:pt x="13204" y="0"/>
                    <a:pt x="12309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3368275" y="27754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2"/>
                  </a:moveTo>
                  <a:cubicBezTo>
                    <a:pt x="24" y="12"/>
                    <a:pt x="24" y="0"/>
                    <a:pt x="0" y="12"/>
                  </a:cubicBezTo>
                  <a:lnTo>
                    <a:pt x="0" y="12"/>
                  </a:lnTo>
                  <a:cubicBezTo>
                    <a:pt x="24" y="0"/>
                    <a:pt x="24" y="12"/>
                    <a:pt x="0" y="12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3367975" y="2776375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3229850" y="2653425"/>
              <a:ext cx="553975" cy="261300"/>
            </a:xfrm>
            <a:custGeom>
              <a:avLst/>
              <a:gdLst/>
              <a:ahLst/>
              <a:cxnLst/>
              <a:rect l="l" t="t" r="r" b="b"/>
              <a:pathLst>
                <a:path w="22159" h="10452" extrusionOk="0">
                  <a:moveTo>
                    <a:pt x="5525" y="4894"/>
                  </a:moveTo>
                  <a:cubicBezTo>
                    <a:pt x="5525" y="4895"/>
                    <a:pt x="5525" y="4905"/>
                    <a:pt x="5522" y="4911"/>
                  </a:cubicBezTo>
                  <a:lnTo>
                    <a:pt x="5522" y="4911"/>
                  </a:lnTo>
                  <a:cubicBezTo>
                    <a:pt x="5524" y="4908"/>
                    <a:pt x="5525" y="4903"/>
                    <a:pt x="5525" y="4894"/>
                  </a:cubicBezTo>
                  <a:close/>
                  <a:moveTo>
                    <a:pt x="5522" y="4911"/>
                  </a:moveTo>
                  <a:cubicBezTo>
                    <a:pt x="5518" y="4918"/>
                    <a:pt x="5513" y="4918"/>
                    <a:pt x="5513" y="4918"/>
                  </a:cubicBezTo>
                  <a:cubicBezTo>
                    <a:pt x="5517" y="4918"/>
                    <a:pt x="5520" y="4915"/>
                    <a:pt x="5522" y="4911"/>
                  </a:cubicBezTo>
                  <a:close/>
                  <a:moveTo>
                    <a:pt x="11255" y="0"/>
                  </a:moveTo>
                  <a:cubicBezTo>
                    <a:pt x="9267" y="0"/>
                    <a:pt x="7401" y="682"/>
                    <a:pt x="5763" y="1787"/>
                  </a:cubicBezTo>
                  <a:cubicBezTo>
                    <a:pt x="4978" y="2323"/>
                    <a:pt x="4239" y="2954"/>
                    <a:pt x="3596" y="3644"/>
                  </a:cubicBezTo>
                  <a:cubicBezTo>
                    <a:pt x="2156" y="5144"/>
                    <a:pt x="1072" y="6978"/>
                    <a:pt x="239" y="8883"/>
                  </a:cubicBezTo>
                  <a:cubicBezTo>
                    <a:pt x="1" y="9442"/>
                    <a:pt x="298" y="10169"/>
                    <a:pt x="870" y="10371"/>
                  </a:cubicBezTo>
                  <a:cubicBezTo>
                    <a:pt x="1014" y="10426"/>
                    <a:pt x="1160" y="10452"/>
                    <a:pt x="1304" y="10452"/>
                  </a:cubicBezTo>
                  <a:cubicBezTo>
                    <a:pt x="1754" y="10452"/>
                    <a:pt x="2171" y="10194"/>
                    <a:pt x="2370" y="9752"/>
                  </a:cubicBezTo>
                  <a:cubicBezTo>
                    <a:pt x="2549" y="9335"/>
                    <a:pt x="2739" y="8919"/>
                    <a:pt x="2953" y="8514"/>
                  </a:cubicBezTo>
                  <a:cubicBezTo>
                    <a:pt x="3049" y="8323"/>
                    <a:pt x="3156" y="8145"/>
                    <a:pt x="3263" y="7954"/>
                  </a:cubicBezTo>
                  <a:lnTo>
                    <a:pt x="3263" y="7930"/>
                  </a:lnTo>
                  <a:cubicBezTo>
                    <a:pt x="3275" y="7918"/>
                    <a:pt x="3275" y="7907"/>
                    <a:pt x="3275" y="7907"/>
                  </a:cubicBezTo>
                  <a:cubicBezTo>
                    <a:pt x="3275" y="7895"/>
                    <a:pt x="3287" y="7895"/>
                    <a:pt x="3287" y="7871"/>
                  </a:cubicBezTo>
                  <a:cubicBezTo>
                    <a:pt x="3370" y="7764"/>
                    <a:pt x="3430" y="7668"/>
                    <a:pt x="3489" y="7561"/>
                  </a:cubicBezTo>
                  <a:cubicBezTo>
                    <a:pt x="3918" y="6859"/>
                    <a:pt x="4406" y="6180"/>
                    <a:pt x="4942" y="5549"/>
                  </a:cubicBezTo>
                  <a:cubicBezTo>
                    <a:pt x="5061" y="5406"/>
                    <a:pt x="5192" y="5251"/>
                    <a:pt x="5335" y="5109"/>
                  </a:cubicBezTo>
                  <a:cubicBezTo>
                    <a:pt x="5394" y="5037"/>
                    <a:pt x="5454" y="4978"/>
                    <a:pt x="5513" y="4918"/>
                  </a:cubicBezTo>
                  <a:lnTo>
                    <a:pt x="5525" y="4894"/>
                  </a:lnTo>
                  <a:lnTo>
                    <a:pt x="5549" y="4870"/>
                  </a:lnTo>
                  <a:lnTo>
                    <a:pt x="5573" y="4847"/>
                  </a:lnTo>
                  <a:cubicBezTo>
                    <a:pt x="5811" y="4632"/>
                    <a:pt x="6049" y="4406"/>
                    <a:pt x="6299" y="4192"/>
                  </a:cubicBezTo>
                  <a:cubicBezTo>
                    <a:pt x="6347" y="4168"/>
                    <a:pt x="6371" y="4144"/>
                    <a:pt x="6418" y="4108"/>
                  </a:cubicBezTo>
                  <a:cubicBezTo>
                    <a:pt x="6704" y="3882"/>
                    <a:pt x="7002" y="3668"/>
                    <a:pt x="7311" y="3465"/>
                  </a:cubicBezTo>
                  <a:lnTo>
                    <a:pt x="7537" y="3335"/>
                  </a:lnTo>
                  <a:lnTo>
                    <a:pt x="7549" y="3335"/>
                  </a:lnTo>
                  <a:cubicBezTo>
                    <a:pt x="7549" y="3323"/>
                    <a:pt x="7561" y="3323"/>
                    <a:pt x="7561" y="3323"/>
                  </a:cubicBezTo>
                  <a:lnTo>
                    <a:pt x="7573" y="3323"/>
                  </a:lnTo>
                  <a:cubicBezTo>
                    <a:pt x="7597" y="3323"/>
                    <a:pt x="7597" y="3299"/>
                    <a:pt x="7609" y="3299"/>
                  </a:cubicBezTo>
                  <a:cubicBezTo>
                    <a:pt x="7752" y="3215"/>
                    <a:pt x="7906" y="3144"/>
                    <a:pt x="8049" y="3061"/>
                  </a:cubicBezTo>
                  <a:cubicBezTo>
                    <a:pt x="8371" y="2918"/>
                    <a:pt x="8680" y="2787"/>
                    <a:pt x="9002" y="2668"/>
                  </a:cubicBezTo>
                  <a:cubicBezTo>
                    <a:pt x="9157" y="2620"/>
                    <a:pt x="9288" y="2573"/>
                    <a:pt x="9442" y="2537"/>
                  </a:cubicBezTo>
                  <a:cubicBezTo>
                    <a:pt x="9454" y="2513"/>
                    <a:pt x="9454" y="2513"/>
                    <a:pt x="9466" y="2513"/>
                  </a:cubicBezTo>
                  <a:lnTo>
                    <a:pt x="9502" y="2513"/>
                  </a:lnTo>
                  <a:cubicBezTo>
                    <a:pt x="9585" y="2501"/>
                    <a:pt x="9692" y="2477"/>
                    <a:pt x="9776" y="2453"/>
                  </a:cubicBezTo>
                  <a:cubicBezTo>
                    <a:pt x="10109" y="2382"/>
                    <a:pt x="10454" y="2334"/>
                    <a:pt x="10788" y="2311"/>
                  </a:cubicBezTo>
                  <a:cubicBezTo>
                    <a:pt x="10871" y="2311"/>
                    <a:pt x="10954" y="2287"/>
                    <a:pt x="11050" y="2287"/>
                  </a:cubicBezTo>
                  <a:lnTo>
                    <a:pt x="11288" y="2287"/>
                  </a:lnTo>
                  <a:cubicBezTo>
                    <a:pt x="11383" y="2287"/>
                    <a:pt x="11478" y="2311"/>
                    <a:pt x="11586" y="2311"/>
                  </a:cubicBezTo>
                  <a:cubicBezTo>
                    <a:pt x="11919" y="2323"/>
                    <a:pt x="12276" y="2382"/>
                    <a:pt x="12621" y="2442"/>
                  </a:cubicBezTo>
                  <a:cubicBezTo>
                    <a:pt x="12717" y="2453"/>
                    <a:pt x="12800" y="2489"/>
                    <a:pt x="12895" y="2501"/>
                  </a:cubicBezTo>
                  <a:cubicBezTo>
                    <a:pt x="12919" y="2513"/>
                    <a:pt x="12955" y="2525"/>
                    <a:pt x="12979" y="2525"/>
                  </a:cubicBezTo>
                  <a:cubicBezTo>
                    <a:pt x="13145" y="2573"/>
                    <a:pt x="13288" y="2620"/>
                    <a:pt x="13455" y="2680"/>
                  </a:cubicBezTo>
                  <a:cubicBezTo>
                    <a:pt x="13491" y="2692"/>
                    <a:pt x="13502" y="2692"/>
                    <a:pt x="13526" y="2703"/>
                  </a:cubicBezTo>
                  <a:cubicBezTo>
                    <a:pt x="13860" y="2823"/>
                    <a:pt x="14205" y="2977"/>
                    <a:pt x="14514" y="3120"/>
                  </a:cubicBezTo>
                  <a:cubicBezTo>
                    <a:pt x="14681" y="3215"/>
                    <a:pt x="14836" y="3287"/>
                    <a:pt x="15003" y="3382"/>
                  </a:cubicBezTo>
                  <a:lnTo>
                    <a:pt x="15015" y="3382"/>
                  </a:lnTo>
                  <a:cubicBezTo>
                    <a:pt x="15038" y="3382"/>
                    <a:pt x="15038" y="3394"/>
                    <a:pt x="15050" y="3394"/>
                  </a:cubicBezTo>
                  <a:cubicBezTo>
                    <a:pt x="15050" y="3406"/>
                    <a:pt x="15062" y="3406"/>
                    <a:pt x="15062" y="3406"/>
                  </a:cubicBezTo>
                  <a:lnTo>
                    <a:pt x="15098" y="3406"/>
                  </a:lnTo>
                  <a:cubicBezTo>
                    <a:pt x="15205" y="3465"/>
                    <a:pt x="15288" y="3525"/>
                    <a:pt x="15396" y="3585"/>
                  </a:cubicBezTo>
                  <a:cubicBezTo>
                    <a:pt x="16241" y="4120"/>
                    <a:pt x="17015" y="4763"/>
                    <a:pt x="17729" y="5466"/>
                  </a:cubicBezTo>
                  <a:lnTo>
                    <a:pt x="17741" y="5478"/>
                  </a:lnTo>
                  <a:lnTo>
                    <a:pt x="17908" y="5644"/>
                  </a:lnTo>
                  <a:cubicBezTo>
                    <a:pt x="18015" y="5751"/>
                    <a:pt x="18098" y="5847"/>
                    <a:pt x="18205" y="5954"/>
                  </a:cubicBezTo>
                  <a:lnTo>
                    <a:pt x="18789" y="6621"/>
                  </a:lnTo>
                  <a:cubicBezTo>
                    <a:pt x="19206" y="7133"/>
                    <a:pt x="19610" y="7656"/>
                    <a:pt x="19979" y="8192"/>
                  </a:cubicBezTo>
                  <a:cubicBezTo>
                    <a:pt x="20175" y="8479"/>
                    <a:pt x="20535" y="8634"/>
                    <a:pt x="20892" y="8634"/>
                  </a:cubicBezTo>
                  <a:cubicBezTo>
                    <a:pt x="21144" y="8634"/>
                    <a:pt x="21395" y="8557"/>
                    <a:pt x="21587" y="8395"/>
                  </a:cubicBezTo>
                  <a:cubicBezTo>
                    <a:pt x="22075" y="7978"/>
                    <a:pt x="22158" y="7311"/>
                    <a:pt x="21789" y="6787"/>
                  </a:cubicBezTo>
                  <a:cubicBezTo>
                    <a:pt x="19872" y="4097"/>
                    <a:pt x="17301" y="1489"/>
                    <a:pt x="14086" y="465"/>
                  </a:cubicBezTo>
                  <a:cubicBezTo>
                    <a:pt x="13526" y="287"/>
                    <a:pt x="12967" y="156"/>
                    <a:pt x="12371" y="72"/>
                  </a:cubicBezTo>
                  <a:cubicBezTo>
                    <a:pt x="11995" y="24"/>
                    <a:pt x="11623" y="0"/>
                    <a:pt x="11255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3447750" y="2441800"/>
              <a:ext cx="2400" cy="325"/>
            </a:xfrm>
            <a:custGeom>
              <a:avLst/>
              <a:gdLst/>
              <a:ahLst/>
              <a:cxnLst/>
              <a:rect l="l" t="t" r="r" b="b"/>
              <a:pathLst>
                <a:path w="96" h="13" extrusionOk="0">
                  <a:moveTo>
                    <a:pt x="95" y="0"/>
                  </a:moveTo>
                  <a:cubicBezTo>
                    <a:pt x="72" y="0"/>
                    <a:pt x="12" y="12"/>
                    <a:pt x="0" y="12"/>
                  </a:cubicBezTo>
                  <a:lnTo>
                    <a:pt x="24" y="12"/>
                  </a:lnTo>
                  <a:cubicBezTo>
                    <a:pt x="60" y="12"/>
                    <a:pt x="72" y="0"/>
                    <a:pt x="95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322600" y="2367625"/>
              <a:ext cx="1743400" cy="406875"/>
            </a:xfrm>
            <a:custGeom>
              <a:avLst/>
              <a:gdLst/>
              <a:ahLst/>
              <a:cxnLst/>
              <a:rect l="l" t="t" r="r" b="b"/>
              <a:pathLst>
                <a:path w="69736" h="16275" extrusionOk="0">
                  <a:moveTo>
                    <a:pt x="15133" y="12612"/>
                  </a:moveTo>
                  <a:lnTo>
                    <a:pt x="15145" y="12623"/>
                  </a:lnTo>
                  <a:cubicBezTo>
                    <a:pt x="15145" y="12623"/>
                    <a:pt x="15145" y="12612"/>
                    <a:pt x="15133" y="12612"/>
                  </a:cubicBezTo>
                  <a:close/>
                  <a:moveTo>
                    <a:pt x="1278" y="1"/>
                  </a:moveTo>
                  <a:cubicBezTo>
                    <a:pt x="1087" y="1"/>
                    <a:pt x="896" y="50"/>
                    <a:pt x="727" y="158"/>
                  </a:cubicBezTo>
                  <a:cubicBezTo>
                    <a:pt x="203" y="491"/>
                    <a:pt x="0" y="1170"/>
                    <a:pt x="310" y="1717"/>
                  </a:cubicBezTo>
                  <a:cubicBezTo>
                    <a:pt x="1751" y="4265"/>
                    <a:pt x="3525" y="6670"/>
                    <a:pt x="5573" y="8766"/>
                  </a:cubicBezTo>
                  <a:cubicBezTo>
                    <a:pt x="7585" y="10826"/>
                    <a:pt x="9906" y="12612"/>
                    <a:pt x="12502" y="13945"/>
                  </a:cubicBezTo>
                  <a:cubicBezTo>
                    <a:pt x="12895" y="14159"/>
                    <a:pt x="13312" y="14350"/>
                    <a:pt x="13728" y="14528"/>
                  </a:cubicBezTo>
                  <a:cubicBezTo>
                    <a:pt x="15967" y="15493"/>
                    <a:pt x="18348" y="16088"/>
                    <a:pt x="20789" y="16243"/>
                  </a:cubicBezTo>
                  <a:cubicBezTo>
                    <a:pt x="21150" y="16264"/>
                    <a:pt x="21512" y="16275"/>
                    <a:pt x="21874" y="16275"/>
                  </a:cubicBezTo>
                  <a:cubicBezTo>
                    <a:pt x="24550" y="16275"/>
                    <a:pt x="27218" y="15702"/>
                    <a:pt x="29683" y="14695"/>
                  </a:cubicBezTo>
                  <a:cubicBezTo>
                    <a:pt x="30361" y="14421"/>
                    <a:pt x="31016" y="14124"/>
                    <a:pt x="31647" y="13802"/>
                  </a:cubicBezTo>
                  <a:cubicBezTo>
                    <a:pt x="32528" y="13350"/>
                    <a:pt x="33374" y="12838"/>
                    <a:pt x="34171" y="12219"/>
                  </a:cubicBezTo>
                  <a:cubicBezTo>
                    <a:pt x="35326" y="11314"/>
                    <a:pt x="36350" y="10242"/>
                    <a:pt x="37338" y="9147"/>
                  </a:cubicBezTo>
                  <a:cubicBezTo>
                    <a:pt x="38291" y="8075"/>
                    <a:pt x="39196" y="6968"/>
                    <a:pt x="40208" y="5944"/>
                  </a:cubicBezTo>
                  <a:cubicBezTo>
                    <a:pt x="40684" y="5456"/>
                    <a:pt x="41196" y="4992"/>
                    <a:pt x="41732" y="4563"/>
                  </a:cubicBezTo>
                  <a:lnTo>
                    <a:pt x="41744" y="4539"/>
                  </a:lnTo>
                  <a:cubicBezTo>
                    <a:pt x="41756" y="4539"/>
                    <a:pt x="41756" y="4527"/>
                    <a:pt x="41756" y="4527"/>
                  </a:cubicBezTo>
                  <a:cubicBezTo>
                    <a:pt x="41803" y="4468"/>
                    <a:pt x="41887" y="4420"/>
                    <a:pt x="41946" y="4384"/>
                  </a:cubicBezTo>
                  <a:cubicBezTo>
                    <a:pt x="42101" y="4277"/>
                    <a:pt x="42232" y="4182"/>
                    <a:pt x="42363" y="4099"/>
                  </a:cubicBezTo>
                  <a:cubicBezTo>
                    <a:pt x="42649" y="3920"/>
                    <a:pt x="42934" y="3753"/>
                    <a:pt x="43232" y="3610"/>
                  </a:cubicBezTo>
                  <a:cubicBezTo>
                    <a:pt x="43315" y="3563"/>
                    <a:pt x="43530" y="3408"/>
                    <a:pt x="43637" y="3408"/>
                  </a:cubicBezTo>
                  <a:cubicBezTo>
                    <a:pt x="43613" y="3432"/>
                    <a:pt x="43577" y="3444"/>
                    <a:pt x="43542" y="3456"/>
                  </a:cubicBezTo>
                  <a:cubicBezTo>
                    <a:pt x="43554" y="3456"/>
                    <a:pt x="43577" y="3444"/>
                    <a:pt x="43589" y="3444"/>
                  </a:cubicBezTo>
                  <a:cubicBezTo>
                    <a:pt x="43613" y="3432"/>
                    <a:pt x="43661" y="3408"/>
                    <a:pt x="43696" y="3396"/>
                  </a:cubicBezTo>
                  <a:cubicBezTo>
                    <a:pt x="43780" y="3372"/>
                    <a:pt x="43851" y="3337"/>
                    <a:pt x="43946" y="3313"/>
                  </a:cubicBezTo>
                  <a:cubicBezTo>
                    <a:pt x="44125" y="3253"/>
                    <a:pt x="44304" y="3194"/>
                    <a:pt x="44494" y="3146"/>
                  </a:cubicBezTo>
                  <a:cubicBezTo>
                    <a:pt x="44625" y="3110"/>
                    <a:pt x="44768" y="3087"/>
                    <a:pt x="44911" y="3051"/>
                  </a:cubicBezTo>
                  <a:cubicBezTo>
                    <a:pt x="44958" y="3039"/>
                    <a:pt x="45006" y="3027"/>
                    <a:pt x="45042" y="3027"/>
                  </a:cubicBezTo>
                  <a:lnTo>
                    <a:pt x="45078" y="3027"/>
                  </a:lnTo>
                  <a:cubicBezTo>
                    <a:pt x="45101" y="3015"/>
                    <a:pt x="45137" y="3015"/>
                    <a:pt x="45149" y="3015"/>
                  </a:cubicBezTo>
                  <a:lnTo>
                    <a:pt x="45185" y="3015"/>
                  </a:lnTo>
                  <a:cubicBezTo>
                    <a:pt x="45375" y="2979"/>
                    <a:pt x="45566" y="2967"/>
                    <a:pt x="45756" y="2967"/>
                  </a:cubicBezTo>
                  <a:cubicBezTo>
                    <a:pt x="45959" y="2967"/>
                    <a:pt x="46149" y="2967"/>
                    <a:pt x="46340" y="2979"/>
                  </a:cubicBezTo>
                  <a:lnTo>
                    <a:pt x="46352" y="2979"/>
                  </a:lnTo>
                  <a:cubicBezTo>
                    <a:pt x="46435" y="2991"/>
                    <a:pt x="46518" y="3015"/>
                    <a:pt x="46590" y="3027"/>
                  </a:cubicBezTo>
                  <a:cubicBezTo>
                    <a:pt x="46744" y="3051"/>
                    <a:pt x="46911" y="3098"/>
                    <a:pt x="47054" y="3146"/>
                  </a:cubicBezTo>
                  <a:cubicBezTo>
                    <a:pt x="47114" y="3170"/>
                    <a:pt x="47173" y="3206"/>
                    <a:pt x="47233" y="3217"/>
                  </a:cubicBezTo>
                  <a:cubicBezTo>
                    <a:pt x="47244" y="3217"/>
                    <a:pt x="47244" y="3229"/>
                    <a:pt x="47268" y="3229"/>
                  </a:cubicBezTo>
                  <a:cubicBezTo>
                    <a:pt x="47411" y="3313"/>
                    <a:pt x="47566" y="3384"/>
                    <a:pt x="47709" y="3468"/>
                  </a:cubicBezTo>
                  <a:cubicBezTo>
                    <a:pt x="48006" y="3634"/>
                    <a:pt x="48280" y="3825"/>
                    <a:pt x="48542" y="4027"/>
                  </a:cubicBezTo>
                  <a:lnTo>
                    <a:pt x="48578" y="4051"/>
                  </a:lnTo>
                  <a:cubicBezTo>
                    <a:pt x="48638" y="4110"/>
                    <a:pt x="48709" y="4170"/>
                    <a:pt x="48780" y="4230"/>
                  </a:cubicBezTo>
                  <a:cubicBezTo>
                    <a:pt x="48911" y="4349"/>
                    <a:pt x="49066" y="4480"/>
                    <a:pt x="49197" y="4599"/>
                  </a:cubicBezTo>
                  <a:cubicBezTo>
                    <a:pt x="49804" y="5158"/>
                    <a:pt x="50400" y="5706"/>
                    <a:pt x="51019" y="6242"/>
                  </a:cubicBezTo>
                  <a:cubicBezTo>
                    <a:pt x="52662" y="7682"/>
                    <a:pt x="54448" y="8861"/>
                    <a:pt x="56508" y="9647"/>
                  </a:cubicBezTo>
                  <a:cubicBezTo>
                    <a:pt x="56519" y="9659"/>
                    <a:pt x="56519" y="9659"/>
                    <a:pt x="56531" y="9659"/>
                  </a:cubicBezTo>
                  <a:cubicBezTo>
                    <a:pt x="58906" y="10583"/>
                    <a:pt x="61496" y="10910"/>
                    <a:pt x="64045" y="10910"/>
                  </a:cubicBezTo>
                  <a:cubicBezTo>
                    <a:pt x="64551" y="10910"/>
                    <a:pt x="65055" y="10897"/>
                    <a:pt x="65556" y="10873"/>
                  </a:cubicBezTo>
                  <a:cubicBezTo>
                    <a:pt x="66568" y="10826"/>
                    <a:pt x="67580" y="10718"/>
                    <a:pt x="68580" y="10599"/>
                  </a:cubicBezTo>
                  <a:cubicBezTo>
                    <a:pt x="69176" y="10528"/>
                    <a:pt x="69735" y="10111"/>
                    <a:pt x="69712" y="9444"/>
                  </a:cubicBezTo>
                  <a:cubicBezTo>
                    <a:pt x="69678" y="8907"/>
                    <a:pt x="69244" y="8306"/>
                    <a:pt x="68657" y="8306"/>
                  </a:cubicBezTo>
                  <a:cubicBezTo>
                    <a:pt x="68620" y="8306"/>
                    <a:pt x="68583" y="8308"/>
                    <a:pt x="68545" y="8313"/>
                  </a:cubicBezTo>
                  <a:cubicBezTo>
                    <a:pt x="67095" y="8496"/>
                    <a:pt x="65632" y="8608"/>
                    <a:pt x="64171" y="8608"/>
                  </a:cubicBezTo>
                  <a:cubicBezTo>
                    <a:pt x="63724" y="8608"/>
                    <a:pt x="63276" y="8598"/>
                    <a:pt x="62830" y="8575"/>
                  </a:cubicBezTo>
                  <a:cubicBezTo>
                    <a:pt x="62413" y="8551"/>
                    <a:pt x="62008" y="8528"/>
                    <a:pt x="61615" y="8492"/>
                  </a:cubicBezTo>
                  <a:cubicBezTo>
                    <a:pt x="61520" y="8468"/>
                    <a:pt x="61437" y="8468"/>
                    <a:pt x="61341" y="8456"/>
                  </a:cubicBezTo>
                  <a:lnTo>
                    <a:pt x="61211" y="8456"/>
                  </a:lnTo>
                  <a:cubicBezTo>
                    <a:pt x="61044" y="8432"/>
                    <a:pt x="60901" y="8409"/>
                    <a:pt x="60734" y="8385"/>
                  </a:cubicBezTo>
                  <a:cubicBezTo>
                    <a:pt x="60044" y="8278"/>
                    <a:pt x="59365" y="8147"/>
                    <a:pt x="58698" y="7968"/>
                  </a:cubicBezTo>
                  <a:cubicBezTo>
                    <a:pt x="58293" y="7861"/>
                    <a:pt x="57901" y="7730"/>
                    <a:pt x="57520" y="7599"/>
                  </a:cubicBezTo>
                  <a:cubicBezTo>
                    <a:pt x="57353" y="7539"/>
                    <a:pt x="57174" y="7480"/>
                    <a:pt x="57008" y="7420"/>
                  </a:cubicBezTo>
                  <a:cubicBezTo>
                    <a:pt x="57008" y="7420"/>
                    <a:pt x="56996" y="7397"/>
                    <a:pt x="56984" y="7397"/>
                  </a:cubicBezTo>
                  <a:cubicBezTo>
                    <a:pt x="56924" y="7373"/>
                    <a:pt x="56865" y="7361"/>
                    <a:pt x="56805" y="7325"/>
                  </a:cubicBezTo>
                  <a:cubicBezTo>
                    <a:pt x="56674" y="7266"/>
                    <a:pt x="56555" y="7206"/>
                    <a:pt x="56412" y="7147"/>
                  </a:cubicBezTo>
                  <a:cubicBezTo>
                    <a:pt x="56174" y="7027"/>
                    <a:pt x="55924" y="6908"/>
                    <a:pt x="55686" y="6777"/>
                  </a:cubicBezTo>
                  <a:cubicBezTo>
                    <a:pt x="55245" y="6539"/>
                    <a:pt x="54805" y="6289"/>
                    <a:pt x="54388" y="6004"/>
                  </a:cubicBezTo>
                  <a:cubicBezTo>
                    <a:pt x="54186" y="5873"/>
                    <a:pt x="53995" y="5730"/>
                    <a:pt x="53793" y="5587"/>
                  </a:cubicBezTo>
                  <a:cubicBezTo>
                    <a:pt x="53769" y="5551"/>
                    <a:pt x="53733" y="5527"/>
                    <a:pt x="53710" y="5515"/>
                  </a:cubicBezTo>
                  <a:cubicBezTo>
                    <a:pt x="53698" y="5515"/>
                    <a:pt x="53698" y="5492"/>
                    <a:pt x="53674" y="5492"/>
                  </a:cubicBezTo>
                  <a:cubicBezTo>
                    <a:pt x="53662" y="5492"/>
                    <a:pt x="53662" y="5480"/>
                    <a:pt x="53650" y="5480"/>
                  </a:cubicBezTo>
                  <a:lnTo>
                    <a:pt x="53638" y="5468"/>
                  </a:lnTo>
                  <a:cubicBezTo>
                    <a:pt x="53638" y="5456"/>
                    <a:pt x="53614" y="5456"/>
                    <a:pt x="53614" y="5456"/>
                  </a:cubicBezTo>
                  <a:lnTo>
                    <a:pt x="53436" y="5313"/>
                  </a:lnTo>
                  <a:cubicBezTo>
                    <a:pt x="52114" y="4265"/>
                    <a:pt x="50971" y="3039"/>
                    <a:pt x="49614" y="2039"/>
                  </a:cubicBezTo>
                  <a:cubicBezTo>
                    <a:pt x="49007" y="1586"/>
                    <a:pt x="48352" y="1229"/>
                    <a:pt x="47625" y="991"/>
                  </a:cubicBezTo>
                  <a:cubicBezTo>
                    <a:pt x="47061" y="798"/>
                    <a:pt x="46480" y="721"/>
                    <a:pt x="45899" y="721"/>
                  </a:cubicBezTo>
                  <a:cubicBezTo>
                    <a:pt x="45512" y="721"/>
                    <a:pt x="45125" y="755"/>
                    <a:pt x="44744" y="812"/>
                  </a:cubicBezTo>
                  <a:cubicBezTo>
                    <a:pt x="44256" y="872"/>
                    <a:pt x="43780" y="991"/>
                    <a:pt x="43339" y="1134"/>
                  </a:cubicBezTo>
                  <a:cubicBezTo>
                    <a:pt x="41053" y="1884"/>
                    <a:pt x="39232" y="3563"/>
                    <a:pt x="37636" y="5337"/>
                  </a:cubicBezTo>
                  <a:cubicBezTo>
                    <a:pt x="36672" y="6408"/>
                    <a:pt x="35731" y="7516"/>
                    <a:pt x="34731" y="8575"/>
                  </a:cubicBezTo>
                  <a:cubicBezTo>
                    <a:pt x="34243" y="9099"/>
                    <a:pt x="33719" y="9599"/>
                    <a:pt x="33171" y="10075"/>
                  </a:cubicBezTo>
                  <a:cubicBezTo>
                    <a:pt x="33017" y="10195"/>
                    <a:pt x="32886" y="10314"/>
                    <a:pt x="32743" y="10433"/>
                  </a:cubicBezTo>
                  <a:lnTo>
                    <a:pt x="32564" y="10576"/>
                  </a:lnTo>
                  <a:lnTo>
                    <a:pt x="32540" y="10587"/>
                  </a:lnTo>
                  <a:lnTo>
                    <a:pt x="32528" y="10587"/>
                  </a:lnTo>
                  <a:cubicBezTo>
                    <a:pt x="32516" y="10587"/>
                    <a:pt x="32505" y="10599"/>
                    <a:pt x="32505" y="10599"/>
                  </a:cubicBezTo>
                  <a:lnTo>
                    <a:pt x="32469" y="10599"/>
                  </a:lnTo>
                  <a:cubicBezTo>
                    <a:pt x="32171" y="10814"/>
                    <a:pt x="31862" y="11016"/>
                    <a:pt x="31552" y="11207"/>
                  </a:cubicBezTo>
                  <a:cubicBezTo>
                    <a:pt x="31516" y="11230"/>
                    <a:pt x="31504" y="11242"/>
                    <a:pt x="31469" y="11254"/>
                  </a:cubicBezTo>
                  <a:cubicBezTo>
                    <a:pt x="30814" y="11659"/>
                    <a:pt x="30123" y="11980"/>
                    <a:pt x="29421" y="12302"/>
                  </a:cubicBezTo>
                  <a:cubicBezTo>
                    <a:pt x="29326" y="12338"/>
                    <a:pt x="29242" y="12373"/>
                    <a:pt x="29147" y="12421"/>
                  </a:cubicBezTo>
                  <a:cubicBezTo>
                    <a:pt x="29135" y="12421"/>
                    <a:pt x="29111" y="12433"/>
                    <a:pt x="29076" y="12445"/>
                  </a:cubicBezTo>
                  <a:cubicBezTo>
                    <a:pt x="29064" y="12445"/>
                    <a:pt x="29052" y="12457"/>
                    <a:pt x="29028" y="12457"/>
                  </a:cubicBezTo>
                  <a:lnTo>
                    <a:pt x="29004" y="12457"/>
                  </a:lnTo>
                  <a:cubicBezTo>
                    <a:pt x="28826" y="12540"/>
                    <a:pt x="28647" y="12600"/>
                    <a:pt x="28468" y="12671"/>
                  </a:cubicBezTo>
                  <a:cubicBezTo>
                    <a:pt x="28111" y="12802"/>
                    <a:pt x="27754" y="12921"/>
                    <a:pt x="27397" y="13040"/>
                  </a:cubicBezTo>
                  <a:cubicBezTo>
                    <a:pt x="26670" y="13278"/>
                    <a:pt x="25920" y="13469"/>
                    <a:pt x="25182" y="13624"/>
                  </a:cubicBezTo>
                  <a:cubicBezTo>
                    <a:pt x="25016" y="13647"/>
                    <a:pt x="24837" y="13683"/>
                    <a:pt x="24670" y="13707"/>
                  </a:cubicBezTo>
                  <a:cubicBezTo>
                    <a:pt x="24587" y="13731"/>
                    <a:pt x="24504" y="13743"/>
                    <a:pt x="24420" y="13755"/>
                  </a:cubicBezTo>
                  <a:cubicBezTo>
                    <a:pt x="24384" y="13755"/>
                    <a:pt x="24349" y="13766"/>
                    <a:pt x="24301" y="13766"/>
                  </a:cubicBezTo>
                  <a:cubicBezTo>
                    <a:pt x="24301" y="13766"/>
                    <a:pt x="24242" y="13766"/>
                    <a:pt x="24194" y="13790"/>
                  </a:cubicBezTo>
                  <a:lnTo>
                    <a:pt x="24134" y="13790"/>
                  </a:lnTo>
                  <a:cubicBezTo>
                    <a:pt x="24111" y="13802"/>
                    <a:pt x="24063" y="13802"/>
                    <a:pt x="24051" y="13802"/>
                  </a:cubicBezTo>
                  <a:cubicBezTo>
                    <a:pt x="23956" y="13814"/>
                    <a:pt x="23873" y="13814"/>
                    <a:pt x="23789" y="13826"/>
                  </a:cubicBezTo>
                  <a:lnTo>
                    <a:pt x="23253" y="13874"/>
                  </a:lnTo>
                  <a:cubicBezTo>
                    <a:pt x="22765" y="13914"/>
                    <a:pt x="22288" y="13933"/>
                    <a:pt x="21807" y="13933"/>
                  </a:cubicBezTo>
                  <a:cubicBezTo>
                    <a:pt x="21584" y="13933"/>
                    <a:pt x="21360" y="13929"/>
                    <a:pt x="21134" y="13921"/>
                  </a:cubicBezTo>
                  <a:cubicBezTo>
                    <a:pt x="20789" y="13909"/>
                    <a:pt x="20432" y="13874"/>
                    <a:pt x="20086" y="13850"/>
                  </a:cubicBezTo>
                  <a:cubicBezTo>
                    <a:pt x="20015" y="13826"/>
                    <a:pt x="19920" y="13826"/>
                    <a:pt x="19848" y="13814"/>
                  </a:cubicBezTo>
                  <a:lnTo>
                    <a:pt x="19693" y="13814"/>
                  </a:lnTo>
                  <a:cubicBezTo>
                    <a:pt x="19562" y="13802"/>
                    <a:pt x="19431" y="13766"/>
                    <a:pt x="19301" y="13755"/>
                  </a:cubicBezTo>
                  <a:cubicBezTo>
                    <a:pt x="17955" y="13552"/>
                    <a:pt x="16634" y="13195"/>
                    <a:pt x="15371" y="12719"/>
                  </a:cubicBezTo>
                  <a:lnTo>
                    <a:pt x="15145" y="12623"/>
                  </a:lnTo>
                  <a:cubicBezTo>
                    <a:pt x="14979" y="12600"/>
                    <a:pt x="14788" y="12481"/>
                    <a:pt x="14633" y="12421"/>
                  </a:cubicBezTo>
                  <a:cubicBezTo>
                    <a:pt x="14312" y="12266"/>
                    <a:pt x="14014" y="12123"/>
                    <a:pt x="13705" y="11969"/>
                  </a:cubicBezTo>
                  <a:cubicBezTo>
                    <a:pt x="13490" y="11861"/>
                    <a:pt x="13300" y="11766"/>
                    <a:pt x="13109" y="11659"/>
                  </a:cubicBezTo>
                  <a:cubicBezTo>
                    <a:pt x="12704" y="11433"/>
                    <a:pt x="12323" y="11207"/>
                    <a:pt x="11931" y="10968"/>
                  </a:cubicBezTo>
                  <a:cubicBezTo>
                    <a:pt x="11347" y="10611"/>
                    <a:pt x="10788" y="10230"/>
                    <a:pt x="10240" y="9825"/>
                  </a:cubicBezTo>
                  <a:cubicBezTo>
                    <a:pt x="10157" y="9778"/>
                    <a:pt x="10085" y="9718"/>
                    <a:pt x="10014" y="9659"/>
                  </a:cubicBezTo>
                  <a:lnTo>
                    <a:pt x="10002" y="9647"/>
                  </a:lnTo>
                  <a:cubicBezTo>
                    <a:pt x="9847" y="9540"/>
                    <a:pt x="9716" y="9421"/>
                    <a:pt x="9585" y="9325"/>
                  </a:cubicBezTo>
                  <a:cubicBezTo>
                    <a:pt x="9311" y="9099"/>
                    <a:pt x="9049" y="8873"/>
                    <a:pt x="8775" y="8635"/>
                  </a:cubicBezTo>
                  <a:cubicBezTo>
                    <a:pt x="7704" y="7694"/>
                    <a:pt x="6728" y="6682"/>
                    <a:pt x="5799" y="5611"/>
                  </a:cubicBezTo>
                  <a:cubicBezTo>
                    <a:pt x="5573" y="5349"/>
                    <a:pt x="5370" y="5075"/>
                    <a:pt x="5144" y="4813"/>
                  </a:cubicBezTo>
                  <a:cubicBezTo>
                    <a:pt x="5037" y="4682"/>
                    <a:pt x="4918" y="4539"/>
                    <a:pt x="4823" y="4396"/>
                  </a:cubicBezTo>
                  <a:lnTo>
                    <a:pt x="4799" y="4384"/>
                  </a:lnTo>
                  <a:lnTo>
                    <a:pt x="4787" y="4360"/>
                  </a:lnTo>
                  <a:cubicBezTo>
                    <a:pt x="4775" y="4360"/>
                    <a:pt x="4775" y="4349"/>
                    <a:pt x="4775" y="4349"/>
                  </a:cubicBezTo>
                  <a:cubicBezTo>
                    <a:pt x="4751" y="4337"/>
                    <a:pt x="4739" y="4337"/>
                    <a:pt x="4739" y="4325"/>
                  </a:cubicBezTo>
                  <a:lnTo>
                    <a:pt x="4727" y="4301"/>
                  </a:lnTo>
                  <a:cubicBezTo>
                    <a:pt x="4680" y="4241"/>
                    <a:pt x="4656" y="4206"/>
                    <a:pt x="4608" y="4146"/>
                  </a:cubicBezTo>
                  <a:cubicBezTo>
                    <a:pt x="4180" y="3563"/>
                    <a:pt x="3775" y="2967"/>
                    <a:pt x="3370" y="2360"/>
                  </a:cubicBezTo>
                  <a:cubicBezTo>
                    <a:pt x="2989" y="1777"/>
                    <a:pt x="2632" y="1182"/>
                    <a:pt x="2286" y="574"/>
                  </a:cubicBezTo>
                  <a:cubicBezTo>
                    <a:pt x="2085" y="219"/>
                    <a:pt x="1681" y="1"/>
                    <a:pt x="1278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3223300" y="1331525"/>
              <a:ext cx="790300" cy="769675"/>
            </a:xfrm>
            <a:custGeom>
              <a:avLst/>
              <a:gdLst/>
              <a:ahLst/>
              <a:cxnLst/>
              <a:rect l="l" t="t" r="r" b="b"/>
              <a:pathLst>
                <a:path w="31612" h="30787" extrusionOk="0">
                  <a:moveTo>
                    <a:pt x="12550" y="1"/>
                  </a:moveTo>
                  <a:cubicBezTo>
                    <a:pt x="12496" y="1"/>
                    <a:pt x="12440" y="5"/>
                    <a:pt x="12383" y="13"/>
                  </a:cubicBezTo>
                  <a:cubicBezTo>
                    <a:pt x="8740" y="573"/>
                    <a:pt x="5025" y="2216"/>
                    <a:pt x="2727" y="5192"/>
                  </a:cubicBezTo>
                  <a:cubicBezTo>
                    <a:pt x="120" y="8574"/>
                    <a:pt x="1" y="13086"/>
                    <a:pt x="1215" y="17027"/>
                  </a:cubicBezTo>
                  <a:cubicBezTo>
                    <a:pt x="2334" y="20623"/>
                    <a:pt x="4656" y="23814"/>
                    <a:pt x="7561" y="26183"/>
                  </a:cubicBezTo>
                  <a:cubicBezTo>
                    <a:pt x="8288" y="26778"/>
                    <a:pt x="9050" y="27314"/>
                    <a:pt x="9847" y="27790"/>
                  </a:cubicBezTo>
                  <a:cubicBezTo>
                    <a:pt x="12336" y="29291"/>
                    <a:pt x="15122" y="30243"/>
                    <a:pt x="17991" y="30612"/>
                  </a:cubicBezTo>
                  <a:cubicBezTo>
                    <a:pt x="18706" y="30707"/>
                    <a:pt x="19420" y="30767"/>
                    <a:pt x="20134" y="30779"/>
                  </a:cubicBezTo>
                  <a:cubicBezTo>
                    <a:pt x="20336" y="30784"/>
                    <a:pt x="20537" y="30787"/>
                    <a:pt x="20739" y="30787"/>
                  </a:cubicBezTo>
                  <a:cubicBezTo>
                    <a:pt x="23697" y="30787"/>
                    <a:pt x="26679" y="30215"/>
                    <a:pt x="29421" y="29112"/>
                  </a:cubicBezTo>
                  <a:cubicBezTo>
                    <a:pt x="29874" y="28933"/>
                    <a:pt x="30302" y="28743"/>
                    <a:pt x="30731" y="28529"/>
                  </a:cubicBezTo>
                  <a:cubicBezTo>
                    <a:pt x="31279" y="28279"/>
                    <a:pt x="31612" y="27612"/>
                    <a:pt x="31338" y="27028"/>
                  </a:cubicBezTo>
                  <a:cubicBezTo>
                    <a:pt x="31148" y="26622"/>
                    <a:pt x="30719" y="26325"/>
                    <a:pt x="30268" y="26325"/>
                  </a:cubicBezTo>
                  <a:cubicBezTo>
                    <a:pt x="30124" y="26325"/>
                    <a:pt x="29979" y="26355"/>
                    <a:pt x="29838" y="26421"/>
                  </a:cubicBezTo>
                  <a:cubicBezTo>
                    <a:pt x="29016" y="26802"/>
                    <a:pt x="28183" y="27147"/>
                    <a:pt x="27326" y="27433"/>
                  </a:cubicBezTo>
                  <a:cubicBezTo>
                    <a:pt x="27135" y="27505"/>
                    <a:pt x="26933" y="27564"/>
                    <a:pt x="26742" y="27624"/>
                  </a:cubicBezTo>
                  <a:cubicBezTo>
                    <a:pt x="26659" y="27647"/>
                    <a:pt x="26552" y="27683"/>
                    <a:pt x="26456" y="27707"/>
                  </a:cubicBezTo>
                  <a:cubicBezTo>
                    <a:pt x="26421" y="27731"/>
                    <a:pt x="26278" y="27755"/>
                    <a:pt x="26242" y="27767"/>
                  </a:cubicBezTo>
                  <a:cubicBezTo>
                    <a:pt x="25802" y="27874"/>
                    <a:pt x="25373" y="27981"/>
                    <a:pt x="24944" y="28064"/>
                  </a:cubicBezTo>
                  <a:cubicBezTo>
                    <a:pt x="24051" y="28243"/>
                    <a:pt x="23158" y="28362"/>
                    <a:pt x="22254" y="28445"/>
                  </a:cubicBezTo>
                  <a:cubicBezTo>
                    <a:pt x="21837" y="28469"/>
                    <a:pt x="21420" y="28481"/>
                    <a:pt x="21003" y="28505"/>
                  </a:cubicBezTo>
                  <a:lnTo>
                    <a:pt x="20480" y="28505"/>
                  </a:lnTo>
                  <a:cubicBezTo>
                    <a:pt x="20241" y="28481"/>
                    <a:pt x="20003" y="28481"/>
                    <a:pt x="19765" y="28469"/>
                  </a:cubicBezTo>
                  <a:cubicBezTo>
                    <a:pt x="18884" y="28421"/>
                    <a:pt x="18003" y="28326"/>
                    <a:pt x="17134" y="28159"/>
                  </a:cubicBezTo>
                  <a:cubicBezTo>
                    <a:pt x="16693" y="28064"/>
                    <a:pt x="16277" y="27981"/>
                    <a:pt x="15848" y="27874"/>
                  </a:cubicBezTo>
                  <a:cubicBezTo>
                    <a:pt x="15836" y="27874"/>
                    <a:pt x="15824" y="27862"/>
                    <a:pt x="15800" y="27862"/>
                  </a:cubicBezTo>
                  <a:cubicBezTo>
                    <a:pt x="15777" y="27850"/>
                    <a:pt x="15729" y="27850"/>
                    <a:pt x="15705" y="27826"/>
                  </a:cubicBezTo>
                  <a:cubicBezTo>
                    <a:pt x="15598" y="27802"/>
                    <a:pt x="15503" y="27767"/>
                    <a:pt x="15407" y="27743"/>
                  </a:cubicBezTo>
                  <a:cubicBezTo>
                    <a:pt x="15181" y="27683"/>
                    <a:pt x="14943" y="27612"/>
                    <a:pt x="14717" y="27528"/>
                  </a:cubicBezTo>
                  <a:cubicBezTo>
                    <a:pt x="13883" y="27255"/>
                    <a:pt x="13062" y="26909"/>
                    <a:pt x="12276" y="26516"/>
                  </a:cubicBezTo>
                  <a:cubicBezTo>
                    <a:pt x="12086" y="26421"/>
                    <a:pt x="11907" y="26326"/>
                    <a:pt x="11717" y="26219"/>
                  </a:cubicBezTo>
                  <a:cubicBezTo>
                    <a:pt x="11621" y="26183"/>
                    <a:pt x="11550" y="26135"/>
                    <a:pt x="11455" y="26088"/>
                  </a:cubicBezTo>
                  <a:lnTo>
                    <a:pt x="11443" y="26088"/>
                  </a:lnTo>
                  <a:cubicBezTo>
                    <a:pt x="11443" y="26088"/>
                    <a:pt x="11431" y="26088"/>
                    <a:pt x="11419" y="26076"/>
                  </a:cubicBezTo>
                  <a:lnTo>
                    <a:pt x="11371" y="26076"/>
                  </a:lnTo>
                  <a:cubicBezTo>
                    <a:pt x="11359" y="26076"/>
                    <a:pt x="11336" y="26064"/>
                    <a:pt x="11336" y="26064"/>
                  </a:cubicBezTo>
                  <a:cubicBezTo>
                    <a:pt x="10955" y="25838"/>
                    <a:pt x="10585" y="25600"/>
                    <a:pt x="10204" y="25350"/>
                  </a:cubicBezTo>
                  <a:cubicBezTo>
                    <a:pt x="9514" y="24850"/>
                    <a:pt x="8835" y="24338"/>
                    <a:pt x="8204" y="23754"/>
                  </a:cubicBezTo>
                  <a:cubicBezTo>
                    <a:pt x="8038" y="23599"/>
                    <a:pt x="7871" y="23457"/>
                    <a:pt x="7728" y="23302"/>
                  </a:cubicBezTo>
                  <a:cubicBezTo>
                    <a:pt x="7692" y="23266"/>
                    <a:pt x="7645" y="23230"/>
                    <a:pt x="7621" y="23206"/>
                  </a:cubicBezTo>
                  <a:cubicBezTo>
                    <a:pt x="7609" y="23206"/>
                    <a:pt x="7609" y="23183"/>
                    <a:pt x="7609" y="23183"/>
                  </a:cubicBezTo>
                  <a:lnTo>
                    <a:pt x="7585" y="23171"/>
                  </a:lnTo>
                  <a:lnTo>
                    <a:pt x="7573" y="23159"/>
                  </a:lnTo>
                  <a:lnTo>
                    <a:pt x="7573" y="23135"/>
                  </a:lnTo>
                  <a:lnTo>
                    <a:pt x="7561" y="23123"/>
                  </a:lnTo>
                  <a:lnTo>
                    <a:pt x="7549" y="23111"/>
                  </a:lnTo>
                  <a:cubicBezTo>
                    <a:pt x="7502" y="23052"/>
                    <a:pt x="7442" y="22992"/>
                    <a:pt x="7383" y="22933"/>
                  </a:cubicBezTo>
                  <a:cubicBezTo>
                    <a:pt x="7085" y="22635"/>
                    <a:pt x="6799" y="22302"/>
                    <a:pt x="6537" y="21980"/>
                  </a:cubicBezTo>
                  <a:cubicBezTo>
                    <a:pt x="5978" y="21313"/>
                    <a:pt x="5478" y="20611"/>
                    <a:pt x="5013" y="19861"/>
                  </a:cubicBezTo>
                  <a:cubicBezTo>
                    <a:pt x="4966" y="19777"/>
                    <a:pt x="4906" y="19706"/>
                    <a:pt x="4870" y="19611"/>
                  </a:cubicBezTo>
                  <a:cubicBezTo>
                    <a:pt x="4847" y="19599"/>
                    <a:pt x="4835" y="19587"/>
                    <a:pt x="4835" y="19563"/>
                  </a:cubicBezTo>
                  <a:lnTo>
                    <a:pt x="4823" y="19551"/>
                  </a:lnTo>
                  <a:cubicBezTo>
                    <a:pt x="4823" y="19551"/>
                    <a:pt x="4811" y="19551"/>
                    <a:pt x="4811" y="19539"/>
                  </a:cubicBezTo>
                  <a:cubicBezTo>
                    <a:pt x="4704" y="19325"/>
                    <a:pt x="4585" y="19135"/>
                    <a:pt x="4478" y="18932"/>
                  </a:cubicBezTo>
                  <a:cubicBezTo>
                    <a:pt x="4287" y="18539"/>
                    <a:pt x="4108" y="18158"/>
                    <a:pt x="3942" y="17765"/>
                  </a:cubicBezTo>
                  <a:cubicBezTo>
                    <a:pt x="3775" y="17349"/>
                    <a:pt x="3620" y="16932"/>
                    <a:pt x="3477" y="16515"/>
                  </a:cubicBezTo>
                  <a:cubicBezTo>
                    <a:pt x="3418" y="16325"/>
                    <a:pt x="3358" y="16146"/>
                    <a:pt x="3299" y="15956"/>
                  </a:cubicBezTo>
                  <a:cubicBezTo>
                    <a:pt x="3299" y="15908"/>
                    <a:pt x="3287" y="15860"/>
                    <a:pt x="3275" y="15813"/>
                  </a:cubicBezTo>
                  <a:cubicBezTo>
                    <a:pt x="3275" y="15801"/>
                    <a:pt x="3263" y="15777"/>
                    <a:pt x="3263" y="15753"/>
                  </a:cubicBezTo>
                  <a:cubicBezTo>
                    <a:pt x="3227" y="15622"/>
                    <a:pt x="3204" y="15503"/>
                    <a:pt x="3168" y="15384"/>
                  </a:cubicBezTo>
                  <a:cubicBezTo>
                    <a:pt x="2942" y="14443"/>
                    <a:pt x="2823" y="13491"/>
                    <a:pt x="2787" y="12538"/>
                  </a:cubicBezTo>
                  <a:lnTo>
                    <a:pt x="2787" y="12467"/>
                  </a:lnTo>
                  <a:lnTo>
                    <a:pt x="2787" y="12455"/>
                  </a:lnTo>
                  <a:lnTo>
                    <a:pt x="2787" y="12396"/>
                  </a:lnTo>
                  <a:lnTo>
                    <a:pt x="2787" y="12062"/>
                  </a:lnTo>
                  <a:cubicBezTo>
                    <a:pt x="2799" y="11812"/>
                    <a:pt x="2799" y="11562"/>
                    <a:pt x="2823" y="11312"/>
                  </a:cubicBezTo>
                  <a:cubicBezTo>
                    <a:pt x="2870" y="10848"/>
                    <a:pt x="2942" y="10383"/>
                    <a:pt x="3037" y="9943"/>
                  </a:cubicBezTo>
                  <a:cubicBezTo>
                    <a:pt x="3037" y="9895"/>
                    <a:pt x="3049" y="9848"/>
                    <a:pt x="3061" y="9788"/>
                  </a:cubicBezTo>
                  <a:cubicBezTo>
                    <a:pt x="3061" y="9776"/>
                    <a:pt x="3061" y="9729"/>
                    <a:pt x="3085" y="9705"/>
                  </a:cubicBezTo>
                  <a:lnTo>
                    <a:pt x="3085" y="9669"/>
                  </a:lnTo>
                  <a:cubicBezTo>
                    <a:pt x="3096" y="9610"/>
                    <a:pt x="3144" y="9491"/>
                    <a:pt x="3144" y="9467"/>
                  </a:cubicBezTo>
                  <a:cubicBezTo>
                    <a:pt x="3215" y="9205"/>
                    <a:pt x="3287" y="8990"/>
                    <a:pt x="3382" y="8752"/>
                  </a:cubicBezTo>
                  <a:cubicBezTo>
                    <a:pt x="3525" y="8348"/>
                    <a:pt x="3704" y="7955"/>
                    <a:pt x="3918" y="7574"/>
                  </a:cubicBezTo>
                  <a:cubicBezTo>
                    <a:pt x="3918" y="7574"/>
                    <a:pt x="3918" y="7562"/>
                    <a:pt x="3930" y="7538"/>
                  </a:cubicBezTo>
                  <a:lnTo>
                    <a:pt x="3977" y="7455"/>
                  </a:lnTo>
                  <a:cubicBezTo>
                    <a:pt x="4037" y="7347"/>
                    <a:pt x="4097" y="7264"/>
                    <a:pt x="4156" y="7169"/>
                  </a:cubicBezTo>
                  <a:cubicBezTo>
                    <a:pt x="4275" y="6990"/>
                    <a:pt x="4370" y="6824"/>
                    <a:pt x="4513" y="6669"/>
                  </a:cubicBezTo>
                  <a:cubicBezTo>
                    <a:pt x="4763" y="6335"/>
                    <a:pt x="5025" y="6038"/>
                    <a:pt x="5311" y="5740"/>
                  </a:cubicBezTo>
                  <a:cubicBezTo>
                    <a:pt x="5323" y="5740"/>
                    <a:pt x="5323" y="5728"/>
                    <a:pt x="5323" y="5728"/>
                  </a:cubicBezTo>
                  <a:lnTo>
                    <a:pt x="5347" y="5716"/>
                  </a:lnTo>
                  <a:lnTo>
                    <a:pt x="5406" y="5657"/>
                  </a:lnTo>
                  <a:cubicBezTo>
                    <a:pt x="5478" y="5597"/>
                    <a:pt x="5537" y="5514"/>
                    <a:pt x="5609" y="5454"/>
                  </a:cubicBezTo>
                  <a:cubicBezTo>
                    <a:pt x="5775" y="5311"/>
                    <a:pt x="5942" y="5157"/>
                    <a:pt x="6121" y="5026"/>
                  </a:cubicBezTo>
                  <a:cubicBezTo>
                    <a:pt x="6442" y="4764"/>
                    <a:pt x="6787" y="4526"/>
                    <a:pt x="7133" y="4299"/>
                  </a:cubicBezTo>
                  <a:cubicBezTo>
                    <a:pt x="7216" y="4240"/>
                    <a:pt x="7323" y="4180"/>
                    <a:pt x="7406" y="4121"/>
                  </a:cubicBezTo>
                  <a:cubicBezTo>
                    <a:pt x="7418" y="4109"/>
                    <a:pt x="7442" y="4109"/>
                    <a:pt x="7454" y="4085"/>
                  </a:cubicBezTo>
                  <a:cubicBezTo>
                    <a:pt x="7466" y="4073"/>
                    <a:pt x="7478" y="4073"/>
                    <a:pt x="7502" y="4061"/>
                  </a:cubicBezTo>
                  <a:lnTo>
                    <a:pt x="7514" y="4049"/>
                  </a:lnTo>
                  <a:cubicBezTo>
                    <a:pt x="7704" y="3942"/>
                    <a:pt x="7883" y="3835"/>
                    <a:pt x="8061" y="3752"/>
                  </a:cubicBezTo>
                  <a:cubicBezTo>
                    <a:pt x="8430" y="3549"/>
                    <a:pt x="8823" y="3395"/>
                    <a:pt x="9216" y="3228"/>
                  </a:cubicBezTo>
                  <a:cubicBezTo>
                    <a:pt x="9597" y="3061"/>
                    <a:pt x="10002" y="2918"/>
                    <a:pt x="10407" y="2799"/>
                  </a:cubicBezTo>
                  <a:cubicBezTo>
                    <a:pt x="10502" y="2752"/>
                    <a:pt x="10621" y="2716"/>
                    <a:pt x="10728" y="2692"/>
                  </a:cubicBezTo>
                  <a:lnTo>
                    <a:pt x="10788" y="2692"/>
                  </a:lnTo>
                  <a:cubicBezTo>
                    <a:pt x="10788" y="2680"/>
                    <a:pt x="10800" y="2680"/>
                    <a:pt x="10824" y="2680"/>
                  </a:cubicBezTo>
                  <a:cubicBezTo>
                    <a:pt x="11026" y="2621"/>
                    <a:pt x="11252" y="2561"/>
                    <a:pt x="11478" y="2513"/>
                  </a:cubicBezTo>
                  <a:cubicBezTo>
                    <a:pt x="11871" y="2418"/>
                    <a:pt x="12288" y="2335"/>
                    <a:pt x="12705" y="2275"/>
                  </a:cubicBezTo>
                  <a:cubicBezTo>
                    <a:pt x="13300" y="2180"/>
                    <a:pt x="13800" y="1585"/>
                    <a:pt x="13681" y="978"/>
                  </a:cubicBezTo>
                  <a:cubicBezTo>
                    <a:pt x="13572" y="435"/>
                    <a:pt x="13117" y="1"/>
                    <a:pt x="12550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2576200" y="1597375"/>
              <a:ext cx="737925" cy="383400"/>
            </a:xfrm>
            <a:custGeom>
              <a:avLst/>
              <a:gdLst/>
              <a:ahLst/>
              <a:cxnLst/>
              <a:rect l="l" t="t" r="r" b="b"/>
              <a:pathLst>
                <a:path w="29517" h="15336" extrusionOk="0">
                  <a:moveTo>
                    <a:pt x="28279" y="1"/>
                  </a:moveTo>
                  <a:cubicBezTo>
                    <a:pt x="27772" y="1"/>
                    <a:pt x="27296" y="301"/>
                    <a:pt x="27147" y="809"/>
                  </a:cubicBezTo>
                  <a:cubicBezTo>
                    <a:pt x="26968" y="1404"/>
                    <a:pt x="26766" y="2000"/>
                    <a:pt x="26528" y="2583"/>
                  </a:cubicBezTo>
                  <a:cubicBezTo>
                    <a:pt x="26480" y="2666"/>
                    <a:pt x="26432" y="2774"/>
                    <a:pt x="26385" y="2881"/>
                  </a:cubicBezTo>
                  <a:lnTo>
                    <a:pt x="26385" y="2893"/>
                  </a:lnTo>
                  <a:cubicBezTo>
                    <a:pt x="26385" y="2893"/>
                    <a:pt x="26385" y="2905"/>
                    <a:pt x="26373" y="2928"/>
                  </a:cubicBezTo>
                  <a:cubicBezTo>
                    <a:pt x="26373" y="2940"/>
                    <a:pt x="26361" y="2952"/>
                    <a:pt x="26361" y="2952"/>
                  </a:cubicBezTo>
                  <a:cubicBezTo>
                    <a:pt x="26325" y="3024"/>
                    <a:pt x="26290" y="3119"/>
                    <a:pt x="26254" y="3190"/>
                  </a:cubicBezTo>
                  <a:cubicBezTo>
                    <a:pt x="26123" y="3476"/>
                    <a:pt x="25968" y="3762"/>
                    <a:pt x="25825" y="4036"/>
                  </a:cubicBezTo>
                  <a:cubicBezTo>
                    <a:pt x="25540" y="4595"/>
                    <a:pt x="25230" y="5107"/>
                    <a:pt x="24885" y="5619"/>
                  </a:cubicBezTo>
                  <a:cubicBezTo>
                    <a:pt x="24718" y="5881"/>
                    <a:pt x="24539" y="6143"/>
                    <a:pt x="24349" y="6393"/>
                  </a:cubicBezTo>
                  <a:cubicBezTo>
                    <a:pt x="24266" y="6500"/>
                    <a:pt x="24182" y="6619"/>
                    <a:pt x="24099" y="6715"/>
                  </a:cubicBezTo>
                  <a:cubicBezTo>
                    <a:pt x="24051" y="6774"/>
                    <a:pt x="24004" y="6822"/>
                    <a:pt x="23968" y="6881"/>
                  </a:cubicBezTo>
                  <a:cubicBezTo>
                    <a:pt x="23968" y="6893"/>
                    <a:pt x="23908" y="6953"/>
                    <a:pt x="23873" y="7000"/>
                  </a:cubicBezTo>
                  <a:lnTo>
                    <a:pt x="23861" y="7012"/>
                  </a:lnTo>
                  <a:lnTo>
                    <a:pt x="23849" y="7036"/>
                  </a:lnTo>
                  <a:cubicBezTo>
                    <a:pt x="23087" y="7941"/>
                    <a:pt x="22241" y="8786"/>
                    <a:pt x="21313" y="9548"/>
                  </a:cubicBezTo>
                  <a:cubicBezTo>
                    <a:pt x="21075" y="9751"/>
                    <a:pt x="20825" y="9953"/>
                    <a:pt x="20575" y="10132"/>
                  </a:cubicBezTo>
                  <a:cubicBezTo>
                    <a:pt x="20539" y="10156"/>
                    <a:pt x="20515" y="10167"/>
                    <a:pt x="20479" y="10203"/>
                  </a:cubicBezTo>
                  <a:lnTo>
                    <a:pt x="20456" y="10203"/>
                  </a:lnTo>
                  <a:cubicBezTo>
                    <a:pt x="20432" y="10203"/>
                    <a:pt x="20432" y="10215"/>
                    <a:pt x="20420" y="10215"/>
                  </a:cubicBezTo>
                  <a:lnTo>
                    <a:pt x="20408" y="10215"/>
                  </a:lnTo>
                  <a:cubicBezTo>
                    <a:pt x="20253" y="10322"/>
                    <a:pt x="20122" y="10406"/>
                    <a:pt x="19979" y="10513"/>
                  </a:cubicBezTo>
                  <a:cubicBezTo>
                    <a:pt x="19455" y="10858"/>
                    <a:pt x="18920" y="11168"/>
                    <a:pt x="18348" y="11453"/>
                  </a:cubicBezTo>
                  <a:cubicBezTo>
                    <a:pt x="17812" y="11715"/>
                    <a:pt x="17265" y="11953"/>
                    <a:pt x="16717" y="12180"/>
                  </a:cubicBezTo>
                  <a:lnTo>
                    <a:pt x="16681" y="12180"/>
                  </a:lnTo>
                  <a:cubicBezTo>
                    <a:pt x="16669" y="12191"/>
                    <a:pt x="16657" y="12191"/>
                    <a:pt x="16657" y="12191"/>
                  </a:cubicBezTo>
                  <a:cubicBezTo>
                    <a:pt x="16586" y="12227"/>
                    <a:pt x="16526" y="12239"/>
                    <a:pt x="16443" y="12275"/>
                  </a:cubicBezTo>
                  <a:cubicBezTo>
                    <a:pt x="16324" y="12311"/>
                    <a:pt x="16193" y="12346"/>
                    <a:pt x="16074" y="12394"/>
                  </a:cubicBezTo>
                  <a:cubicBezTo>
                    <a:pt x="15788" y="12477"/>
                    <a:pt x="15514" y="12549"/>
                    <a:pt x="15229" y="12632"/>
                  </a:cubicBezTo>
                  <a:cubicBezTo>
                    <a:pt x="14657" y="12775"/>
                    <a:pt x="14086" y="12882"/>
                    <a:pt x="13502" y="12953"/>
                  </a:cubicBezTo>
                  <a:cubicBezTo>
                    <a:pt x="13455" y="12965"/>
                    <a:pt x="13264" y="12989"/>
                    <a:pt x="13228" y="12989"/>
                  </a:cubicBezTo>
                  <a:cubicBezTo>
                    <a:pt x="13133" y="12989"/>
                    <a:pt x="13026" y="13001"/>
                    <a:pt x="12919" y="13001"/>
                  </a:cubicBezTo>
                  <a:cubicBezTo>
                    <a:pt x="12609" y="13013"/>
                    <a:pt x="12312" y="13013"/>
                    <a:pt x="12002" y="13013"/>
                  </a:cubicBezTo>
                  <a:cubicBezTo>
                    <a:pt x="11728" y="13013"/>
                    <a:pt x="11443" y="13001"/>
                    <a:pt x="11181" y="12965"/>
                  </a:cubicBezTo>
                  <a:cubicBezTo>
                    <a:pt x="11050" y="12953"/>
                    <a:pt x="10931" y="12942"/>
                    <a:pt x="10788" y="12930"/>
                  </a:cubicBezTo>
                  <a:cubicBezTo>
                    <a:pt x="10728" y="12906"/>
                    <a:pt x="10657" y="12906"/>
                    <a:pt x="10597" y="12894"/>
                  </a:cubicBezTo>
                  <a:lnTo>
                    <a:pt x="10550" y="12894"/>
                  </a:lnTo>
                  <a:cubicBezTo>
                    <a:pt x="10550" y="12894"/>
                    <a:pt x="10538" y="12882"/>
                    <a:pt x="10514" y="12882"/>
                  </a:cubicBezTo>
                  <a:cubicBezTo>
                    <a:pt x="9942" y="12775"/>
                    <a:pt x="9395" y="12632"/>
                    <a:pt x="8847" y="12418"/>
                  </a:cubicBezTo>
                  <a:cubicBezTo>
                    <a:pt x="8728" y="12370"/>
                    <a:pt x="8609" y="12311"/>
                    <a:pt x="8490" y="12275"/>
                  </a:cubicBezTo>
                  <a:lnTo>
                    <a:pt x="8430" y="12275"/>
                  </a:lnTo>
                  <a:cubicBezTo>
                    <a:pt x="8430" y="12251"/>
                    <a:pt x="8406" y="12251"/>
                    <a:pt x="8406" y="12251"/>
                  </a:cubicBezTo>
                  <a:lnTo>
                    <a:pt x="8395" y="12251"/>
                  </a:lnTo>
                  <a:cubicBezTo>
                    <a:pt x="8347" y="12227"/>
                    <a:pt x="8287" y="12191"/>
                    <a:pt x="8228" y="12168"/>
                  </a:cubicBezTo>
                  <a:cubicBezTo>
                    <a:pt x="7954" y="12025"/>
                    <a:pt x="7680" y="11870"/>
                    <a:pt x="7418" y="11703"/>
                  </a:cubicBezTo>
                  <a:cubicBezTo>
                    <a:pt x="7156" y="11537"/>
                    <a:pt x="6918" y="11382"/>
                    <a:pt x="6680" y="11203"/>
                  </a:cubicBezTo>
                  <a:cubicBezTo>
                    <a:pt x="6656" y="11179"/>
                    <a:pt x="6620" y="11156"/>
                    <a:pt x="6597" y="11144"/>
                  </a:cubicBezTo>
                  <a:cubicBezTo>
                    <a:pt x="6585" y="11120"/>
                    <a:pt x="6561" y="11120"/>
                    <a:pt x="6549" y="11108"/>
                  </a:cubicBezTo>
                  <a:cubicBezTo>
                    <a:pt x="6537" y="11108"/>
                    <a:pt x="6525" y="11096"/>
                    <a:pt x="6501" y="11084"/>
                  </a:cubicBezTo>
                  <a:cubicBezTo>
                    <a:pt x="6370" y="10977"/>
                    <a:pt x="6251" y="10858"/>
                    <a:pt x="6120" y="10739"/>
                  </a:cubicBezTo>
                  <a:cubicBezTo>
                    <a:pt x="5608" y="10263"/>
                    <a:pt x="5156" y="9727"/>
                    <a:pt x="4739" y="9179"/>
                  </a:cubicBezTo>
                  <a:cubicBezTo>
                    <a:pt x="4704" y="9143"/>
                    <a:pt x="4692" y="9120"/>
                    <a:pt x="4656" y="9084"/>
                  </a:cubicBezTo>
                  <a:lnTo>
                    <a:pt x="4632" y="9036"/>
                  </a:lnTo>
                  <a:cubicBezTo>
                    <a:pt x="4596" y="8977"/>
                    <a:pt x="4537" y="8917"/>
                    <a:pt x="4537" y="8905"/>
                  </a:cubicBezTo>
                  <a:cubicBezTo>
                    <a:pt x="4454" y="8762"/>
                    <a:pt x="4346" y="8608"/>
                    <a:pt x="4263" y="8465"/>
                  </a:cubicBezTo>
                  <a:cubicBezTo>
                    <a:pt x="4084" y="8167"/>
                    <a:pt x="3906" y="7846"/>
                    <a:pt x="3739" y="7536"/>
                  </a:cubicBezTo>
                  <a:cubicBezTo>
                    <a:pt x="3572" y="7215"/>
                    <a:pt x="3430" y="6893"/>
                    <a:pt x="3275" y="6572"/>
                  </a:cubicBezTo>
                  <a:cubicBezTo>
                    <a:pt x="3203" y="6405"/>
                    <a:pt x="3132" y="6238"/>
                    <a:pt x="3072" y="6084"/>
                  </a:cubicBezTo>
                  <a:cubicBezTo>
                    <a:pt x="3037" y="6024"/>
                    <a:pt x="3025" y="5965"/>
                    <a:pt x="2989" y="5881"/>
                  </a:cubicBezTo>
                  <a:cubicBezTo>
                    <a:pt x="2989" y="5869"/>
                    <a:pt x="2977" y="5857"/>
                    <a:pt x="2977" y="5845"/>
                  </a:cubicBezTo>
                  <a:cubicBezTo>
                    <a:pt x="2965" y="5822"/>
                    <a:pt x="2965" y="5822"/>
                    <a:pt x="2965" y="5810"/>
                  </a:cubicBezTo>
                  <a:cubicBezTo>
                    <a:pt x="2965" y="5798"/>
                    <a:pt x="2941" y="5786"/>
                    <a:pt x="2941" y="5762"/>
                  </a:cubicBezTo>
                  <a:cubicBezTo>
                    <a:pt x="2727" y="5095"/>
                    <a:pt x="2537" y="4417"/>
                    <a:pt x="2370" y="3726"/>
                  </a:cubicBezTo>
                  <a:cubicBezTo>
                    <a:pt x="2248" y="3228"/>
                    <a:pt x="1769" y="2833"/>
                    <a:pt x="1261" y="2833"/>
                  </a:cubicBezTo>
                  <a:cubicBezTo>
                    <a:pt x="1175" y="2833"/>
                    <a:pt x="1087" y="2845"/>
                    <a:pt x="1001" y="2869"/>
                  </a:cubicBezTo>
                  <a:cubicBezTo>
                    <a:pt x="405" y="3024"/>
                    <a:pt x="1" y="3607"/>
                    <a:pt x="132" y="4238"/>
                  </a:cubicBezTo>
                  <a:cubicBezTo>
                    <a:pt x="751" y="6941"/>
                    <a:pt x="1941" y="9560"/>
                    <a:pt x="3811" y="11632"/>
                  </a:cubicBezTo>
                  <a:cubicBezTo>
                    <a:pt x="5656" y="13668"/>
                    <a:pt x="8109" y="14930"/>
                    <a:pt x="10847" y="15251"/>
                  </a:cubicBezTo>
                  <a:cubicBezTo>
                    <a:pt x="11339" y="15308"/>
                    <a:pt x="11831" y="15336"/>
                    <a:pt x="12323" y="15336"/>
                  </a:cubicBezTo>
                  <a:cubicBezTo>
                    <a:pt x="17068" y="15336"/>
                    <a:pt x="21729" y="12770"/>
                    <a:pt x="24825" y="9394"/>
                  </a:cubicBezTo>
                  <a:cubicBezTo>
                    <a:pt x="26897" y="7119"/>
                    <a:pt x="28457" y="4417"/>
                    <a:pt x="29350" y="1464"/>
                  </a:cubicBezTo>
                  <a:cubicBezTo>
                    <a:pt x="29516" y="881"/>
                    <a:pt x="29171" y="190"/>
                    <a:pt x="28576" y="35"/>
                  </a:cubicBezTo>
                  <a:cubicBezTo>
                    <a:pt x="28477" y="12"/>
                    <a:pt x="28377" y="1"/>
                    <a:pt x="28279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2709850" y="2803400"/>
              <a:ext cx="823350" cy="865225"/>
            </a:xfrm>
            <a:custGeom>
              <a:avLst/>
              <a:gdLst/>
              <a:ahLst/>
              <a:cxnLst/>
              <a:rect l="l" t="t" r="r" b="b"/>
              <a:pathLst>
                <a:path w="32934" h="34609" extrusionOk="0">
                  <a:moveTo>
                    <a:pt x="15555" y="1"/>
                  </a:moveTo>
                  <a:cubicBezTo>
                    <a:pt x="15487" y="1"/>
                    <a:pt x="15418" y="9"/>
                    <a:pt x="15348" y="26"/>
                  </a:cubicBezTo>
                  <a:cubicBezTo>
                    <a:pt x="13395" y="503"/>
                    <a:pt x="11788" y="1610"/>
                    <a:pt x="10323" y="2967"/>
                  </a:cubicBezTo>
                  <a:cubicBezTo>
                    <a:pt x="8954" y="4241"/>
                    <a:pt x="7692" y="5670"/>
                    <a:pt x="6192" y="6813"/>
                  </a:cubicBezTo>
                  <a:cubicBezTo>
                    <a:pt x="5489" y="7349"/>
                    <a:pt x="4715" y="7825"/>
                    <a:pt x="3989" y="8349"/>
                  </a:cubicBezTo>
                  <a:cubicBezTo>
                    <a:pt x="2989" y="9039"/>
                    <a:pt x="2036" y="9766"/>
                    <a:pt x="1310" y="10742"/>
                  </a:cubicBezTo>
                  <a:cubicBezTo>
                    <a:pt x="643" y="11659"/>
                    <a:pt x="203" y="12730"/>
                    <a:pt x="108" y="13838"/>
                  </a:cubicBezTo>
                  <a:cubicBezTo>
                    <a:pt x="1" y="15016"/>
                    <a:pt x="203" y="16147"/>
                    <a:pt x="560" y="17255"/>
                  </a:cubicBezTo>
                  <a:cubicBezTo>
                    <a:pt x="1191" y="19172"/>
                    <a:pt x="2310" y="21005"/>
                    <a:pt x="3560" y="22577"/>
                  </a:cubicBezTo>
                  <a:cubicBezTo>
                    <a:pt x="4811" y="24160"/>
                    <a:pt x="6275" y="25553"/>
                    <a:pt x="7918" y="26732"/>
                  </a:cubicBezTo>
                  <a:cubicBezTo>
                    <a:pt x="11204" y="29078"/>
                    <a:pt x="15169" y="30566"/>
                    <a:pt x="19134" y="30721"/>
                  </a:cubicBezTo>
                  <a:cubicBezTo>
                    <a:pt x="19476" y="30738"/>
                    <a:pt x="19815" y="30745"/>
                    <a:pt x="20154" y="30745"/>
                  </a:cubicBezTo>
                  <a:cubicBezTo>
                    <a:pt x="20970" y="30745"/>
                    <a:pt x="21778" y="30703"/>
                    <a:pt x="22587" y="30661"/>
                  </a:cubicBezTo>
                  <a:cubicBezTo>
                    <a:pt x="23122" y="30649"/>
                    <a:pt x="23670" y="30613"/>
                    <a:pt x="24230" y="30602"/>
                  </a:cubicBezTo>
                  <a:lnTo>
                    <a:pt x="24563" y="30602"/>
                  </a:lnTo>
                  <a:cubicBezTo>
                    <a:pt x="24706" y="30613"/>
                    <a:pt x="24837" y="30613"/>
                    <a:pt x="24968" y="30613"/>
                  </a:cubicBezTo>
                  <a:cubicBezTo>
                    <a:pt x="25266" y="30625"/>
                    <a:pt x="25575" y="30649"/>
                    <a:pt x="25873" y="30673"/>
                  </a:cubicBezTo>
                  <a:cubicBezTo>
                    <a:pt x="26135" y="30709"/>
                    <a:pt x="26397" y="30732"/>
                    <a:pt x="26647" y="30780"/>
                  </a:cubicBezTo>
                  <a:cubicBezTo>
                    <a:pt x="26754" y="30792"/>
                    <a:pt x="26861" y="30828"/>
                    <a:pt x="26968" y="30840"/>
                  </a:cubicBezTo>
                  <a:cubicBezTo>
                    <a:pt x="26992" y="30852"/>
                    <a:pt x="27040" y="30852"/>
                    <a:pt x="27063" y="30863"/>
                  </a:cubicBezTo>
                  <a:lnTo>
                    <a:pt x="27111" y="30863"/>
                  </a:lnTo>
                  <a:cubicBezTo>
                    <a:pt x="27123" y="30887"/>
                    <a:pt x="27147" y="30887"/>
                    <a:pt x="27159" y="30887"/>
                  </a:cubicBezTo>
                  <a:cubicBezTo>
                    <a:pt x="27599" y="31018"/>
                    <a:pt x="28040" y="31161"/>
                    <a:pt x="28433" y="31375"/>
                  </a:cubicBezTo>
                  <a:cubicBezTo>
                    <a:pt x="28502" y="31410"/>
                    <a:pt x="28578" y="31451"/>
                    <a:pt x="28646" y="31485"/>
                  </a:cubicBezTo>
                  <a:lnTo>
                    <a:pt x="28646" y="31485"/>
                  </a:lnTo>
                  <a:cubicBezTo>
                    <a:pt x="28642" y="31483"/>
                    <a:pt x="28638" y="31483"/>
                    <a:pt x="28635" y="31483"/>
                  </a:cubicBezTo>
                  <a:cubicBezTo>
                    <a:pt x="28671" y="31506"/>
                    <a:pt x="28814" y="31566"/>
                    <a:pt x="28837" y="31602"/>
                  </a:cubicBezTo>
                  <a:cubicBezTo>
                    <a:pt x="29052" y="31721"/>
                    <a:pt x="29242" y="31864"/>
                    <a:pt x="29421" y="32018"/>
                  </a:cubicBezTo>
                  <a:cubicBezTo>
                    <a:pt x="29492" y="32090"/>
                    <a:pt x="29564" y="32149"/>
                    <a:pt x="29647" y="32221"/>
                  </a:cubicBezTo>
                  <a:lnTo>
                    <a:pt x="29659" y="32221"/>
                  </a:lnTo>
                  <a:cubicBezTo>
                    <a:pt x="29659" y="32233"/>
                    <a:pt x="29671" y="32233"/>
                    <a:pt x="29671" y="32233"/>
                  </a:cubicBezTo>
                  <a:lnTo>
                    <a:pt x="29683" y="32256"/>
                  </a:lnTo>
                  <a:cubicBezTo>
                    <a:pt x="29683" y="32268"/>
                    <a:pt x="29707" y="32268"/>
                    <a:pt x="29707" y="32268"/>
                  </a:cubicBezTo>
                  <a:lnTo>
                    <a:pt x="29719" y="32280"/>
                  </a:lnTo>
                  <a:cubicBezTo>
                    <a:pt x="29861" y="32447"/>
                    <a:pt x="30016" y="32626"/>
                    <a:pt x="30147" y="32816"/>
                  </a:cubicBezTo>
                  <a:cubicBezTo>
                    <a:pt x="30183" y="32864"/>
                    <a:pt x="30207" y="32923"/>
                    <a:pt x="30242" y="32971"/>
                  </a:cubicBezTo>
                  <a:lnTo>
                    <a:pt x="30242" y="32983"/>
                  </a:lnTo>
                  <a:cubicBezTo>
                    <a:pt x="30254" y="32995"/>
                    <a:pt x="30254" y="32995"/>
                    <a:pt x="30254" y="33007"/>
                  </a:cubicBezTo>
                  <a:cubicBezTo>
                    <a:pt x="30266" y="33007"/>
                    <a:pt x="30266" y="33030"/>
                    <a:pt x="30266" y="33030"/>
                  </a:cubicBezTo>
                  <a:cubicBezTo>
                    <a:pt x="30290" y="33066"/>
                    <a:pt x="30314" y="33149"/>
                    <a:pt x="30326" y="33161"/>
                  </a:cubicBezTo>
                  <a:cubicBezTo>
                    <a:pt x="30373" y="33269"/>
                    <a:pt x="30421" y="33388"/>
                    <a:pt x="30457" y="33483"/>
                  </a:cubicBezTo>
                  <a:cubicBezTo>
                    <a:pt x="30457" y="33519"/>
                    <a:pt x="30504" y="33638"/>
                    <a:pt x="30516" y="33697"/>
                  </a:cubicBezTo>
                  <a:lnTo>
                    <a:pt x="30516" y="33661"/>
                  </a:lnTo>
                  <a:cubicBezTo>
                    <a:pt x="30655" y="34173"/>
                    <a:pt x="31061" y="34609"/>
                    <a:pt x="31606" y="34609"/>
                  </a:cubicBezTo>
                  <a:cubicBezTo>
                    <a:pt x="31669" y="34609"/>
                    <a:pt x="31735" y="34603"/>
                    <a:pt x="31802" y="34590"/>
                  </a:cubicBezTo>
                  <a:cubicBezTo>
                    <a:pt x="32350" y="34483"/>
                    <a:pt x="32933" y="33923"/>
                    <a:pt x="32767" y="33292"/>
                  </a:cubicBezTo>
                  <a:cubicBezTo>
                    <a:pt x="32243" y="31256"/>
                    <a:pt x="30683" y="29780"/>
                    <a:pt x="28766" y="29006"/>
                  </a:cubicBezTo>
                  <a:cubicBezTo>
                    <a:pt x="27391" y="28458"/>
                    <a:pt x="25947" y="28315"/>
                    <a:pt x="24490" y="28315"/>
                  </a:cubicBezTo>
                  <a:cubicBezTo>
                    <a:pt x="23701" y="28315"/>
                    <a:pt x="22909" y="28357"/>
                    <a:pt x="22122" y="28399"/>
                  </a:cubicBezTo>
                  <a:cubicBezTo>
                    <a:pt x="21386" y="28445"/>
                    <a:pt x="20815" y="28482"/>
                    <a:pt x="20202" y="28482"/>
                  </a:cubicBezTo>
                  <a:cubicBezTo>
                    <a:pt x="19873" y="28482"/>
                    <a:pt x="19532" y="28471"/>
                    <a:pt x="19146" y="28446"/>
                  </a:cubicBezTo>
                  <a:cubicBezTo>
                    <a:pt x="18193" y="28387"/>
                    <a:pt x="17229" y="28244"/>
                    <a:pt x="16288" y="28042"/>
                  </a:cubicBezTo>
                  <a:cubicBezTo>
                    <a:pt x="16098" y="27994"/>
                    <a:pt x="15895" y="27935"/>
                    <a:pt x="15681" y="27887"/>
                  </a:cubicBezTo>
                  <a:lnTo>
                    <a:pt x="15669" y="27887"/>
                  </a:lnTo>
                  <a:cubicBezTo>
                    <a:pt x="15657" y="27887"/>
                    <a:pt x="15633" y="27875"/>
                    <a:pt x="15622" y="27875"/>
                  </a:cubicBezTo>
                  <a:lnTo>
                    <a:pt x="15610" y="27875"/>
                  </a:lnTo>
                  <a:cubicBezTo>
                    <a:pt x="15574" y="27863"/>
                    <a:pt x="15550" y="27863"/>
                    <a:pt x="15514" y="27851"/>
                  </a:cubicBezTo>
                  <a:cubicBezTo>
                    <a:pt x="15395" y="27815"/>
                    <a:pt x="15264" y="27768"/>
                    <a:pt x="15145" y="27744"/>
                  </a:cubicBezTo>
                  <a:cubicBezTo>
                    <a:pt x="14681" y="27613"/>
                    <a:pt x="14228" y="27446"/>
                    <a:pt x="13776" y="27280"/>
                  </a:cubicBezTo>
                  <a:cubicBezTo>
                    <a:pt x="12871" y="26934"/>
                    <a:pt x="11990" y="26542"/>
                    <a:pt x="11145" y="26077"/>
                  </a:cubicBezTo>
                  <a:cubicBezTo>
                    <a:pt x="11109" y="26041"/>
                    <a:pt x="11073" y="26030"/>
                    <a:pt x="11026" y="26006"/>
                  </a:cubicBezTo>
                  <a:cubicBezTo>
                    <a:pt x="11014" y="26006"/>
                    <a:pt x="10990" y="26006"/>
                    <a:pt x="10978" y="25982"/>
                  </a:cubicBezTo>
                  <a:lnTo>
                    <a:pt x="10954" y="25982"/>
                  </a:lnTo>
                  <a:cubicBezTo>
                    <a:pt x="10919" y="25970"/>
                    <a:pt x="10907" y="25958"/>
                    <a:pt x="10907" y="25958"/>
                  </a:cubicBezTo>
                  <a:cubicBezTo>
                    <a:pt x="10859" y="25922"/>
                    <a:pt x="10799" y="25887"/>
                    <a:pt x="10740" y="25851"/>
                  </a:cubicBezTo>
                  <a:cubicBezTo>
                    <a:pt x="10549" y="25720"/>
                    <a:pt x="10335" y="25601"/>
                    <a:pt x="10133" y="25470"/>
                  </a:cubicBezTo>
                  <a:cubicBezTo>
                    <a:pt x="9728" y="25208"/>
                    <a:pt x="9323" y="24934"/>
                    <a:pt x="8942" y="24648"/>
                  </a:cubicBezTo>
                  <a:cubicBezTo>
                    <a:pt x="8180" y="24077"/>
                    <a:pt x="7466" y="23458"/>
                    <a:pt x="6787" y="22803"/>
                  </a:cubicBezTo>
                  <a:lnTo>
                    <a:pt x="6751" y="22767"/>
                  </a:lnTo>
                  <a:lnTo>
                    <a:pt x="6739" y="22755"/>
                  </a:lnTo>
                  <a:lnTo>
                    <a:pt x="6728" y="22743"/>
                  </a:lnTo>
                  <a:cubicBezTo>
                    <a:pt x="6704" y="22708"/>
                    <a:pt x="6680" y="22684"/>
                    <a:pt x="6668" y="22672"/>
                  </a:cubicBezTo>
                  <a:cubicBezTo>
                    <a:pt x="6573" y="22589"/>
                    <a:pt x="6501" y="22517"/>
                    <a:pt x="6430" y="22434"/>
                  </a:cubicBezTo>
                  <a:lnTo>
                    <a:pt x="5930" y="21898"/>
                  </a:lnTo>
                  <a:cubicBezTo>
                    <a:pt x="5620" y="21517"/>
                    <a:pt x="5323" y="21148"/>
                    <a:pt x="5025" y="20767"/>
                  </a:cubicBezTo>
                  <a:cubicBezTo>
                    <a:pt x="4739" y="20374"/>
                    <a:pt x="4465" y="19969"/>
                    <a:pt x="4203" y="19576"/>
                  </a:cubicBezTo>
                  <a:cubicBezTo>
                    <a:pt x="4108" y="19410"/>
                    <a:pt x="4001" y="19231"/>
                    <a:pt x="3894" y="19064"/>
                  </a:cubicBezTo>
                  <a:cubicBezTo>
                    <a:pt x="3882" y="19064"/>
                    <a:pt x="3882" y="19052"/>
                    <a:pt x="3882" y="19052"/>
                  </a:cubicBezTo>
                  <a:cubicBezTo>
                    <a:pt x="3870" y="19052"/>
                    <a:pt x="3870" y="19041"/>
                    <a:pt x="3870" y="19041"/>
                  </a:cubicBezTo>
                  <a:cubicBezTo>
                    <a:pt x="3870" y="19041"/>
                    <a:pt x="3846" y="19017"/>
                    <a:pt x="3846" y="19005"/>
                  </a:cubicBezTo>
                  <a:cubicBezTo>
                    <a:pt x="3822" y="18957"/>
                    <a:pt x="3787" y="18922"/>
                    <a:pt x="3775" y="18886"/>
                  </a:cubicBezTo>
                  <a:cubicBezTo>
                    <a:pt x="3715" y="18767"/>
                    <a:pt x="3656" y="18660"/>
                    <a:pt x="3596" y="18541"/>
                  </a:cubicBezTo>
                  <a:cubicBezTo>
                    <a:pt x="3358" y="18100"/>
                    <a:pt x="3156" y="17648"/>
                    <a:pt x="2953" y="17195"/>
                  </a:cubicBezTo>
                  <a:cubicBezTo>
                    <a:pt x="2870" y="16969"/>
                    <a:pt x="2775" y="16743"/>
                    <a:pt x="2703" y="16516"/>
                  </a:cubicBezTo>
                  <a:cubicBezTo>
                    <a:pt x="2679" y="16397"/>
                    <a:pt x="2632" y="16302"/>
                    <a:pt x="2596" y="16183"/>
                  </a:cubicBezTo>
                  <a:lnTo>
                    <a:pt x="2560" y="16040"/>
                  </a:lnTo>
                  <a:cubicBezTo>
                    <a:pt x="2537" y="16040"/>
                    <a:pt x="2537" y="16028"/>
                    <a:pt x="2537" y="16016"/>
                  </a:cubicBezTo>
                  <a:lnTo>
                    <a:pt x="2537" y="16004"/>
                  </a:lnTo>
                  <a:lnTo>
                    <a:pt x="2537" y="15969"/>
                  </a:lnTo>
                  <a:cubicBezTo>
                    <a:pt x="2441" y="15493"/>
                    <a:pt x="2358" y="15028"/>
                    <a:pt x="2334" y="14552"/>
                  </a:cubicBezTo>
                  <a:lnTo>
                    <a:pt x="2334" y="14290"/>
                  </a:lnTo>
                  <a:cubicBezTo>
                    <a:pt x="2334" y="14183"/>
                    <a:pt x="2334" y="14099"/>
                    <a:pt x="2346" y="13992"/>
                  </a:cubicBezTo>
                  <a:cubicBezTo>
                    <a:pt x="2358" y="13861"/>
                    <a:pt x="2394" y="13742"/>
                    <a:pt x="2406" y="13599"/>
                  </a:cubicBezTo>
                  <a:cubicBezTo>
                    <a:pt x="2406" y="13564"/>
                    <a:pt x="2417" y="13504"/>
                    <a:pt x="2441" y="13457"/>
                  </a:cubicBezTo>
                  <a:lnTo>
                    <a:pt x="2441" y="13445"/>
                  </a:lnTo>
                  <a:lnTo>
                    <a:pt x="2453" y="13421"/>
                  </a:lnTo>
                  <a:cubicBezTo>
                    <a:pt x="2525" y="13207"/>
                    <a:pt x="2596" y="12980"/>
                    <a:pt x="2703" y="12766"/>
                  </a:cubicBezTo>
                  <a:lnTo>
                    <a:pt x="2798" y="12587"/>
                  </a:lnTo>
                  <a:cubicBezTo>
                    <a:pt x="2798" y="12587"/>
                    <a:pt x="2798" y="12575"/>
                    <a:pt x="2810" y="12564"/>
                  </a:cubicBezTo>
                  <a:cubicBezTo>
                    <a:pt x="2810" y="12552"/>
                    <a:pt x="2822" y="12552"/>
                    <a:pt x="2822" y="12528"/>
                  </a:cubicBezTo>
                  <a:cubicBezTo>
                    <a:pt x="2834" y="12516"/>
                    <a:pt x="2858" y="12504"/>
                    <a:pt x="2858" y="12492"/>
                  </a:cubicBezTo>
                  <a:cubicBezTo>
                    <a:pt x="2894" y="12433"/>
                    <a:pt x="2941" y="12349"/>
                    <a:pt x="2989" y="12290"/>
                  </a:cubicBezTo>
                  <a:cubicBezTo>
                    <a:pt x="3120" y="12099"/>
                    <a:pt x="3251" y="11921"/>
                    <a:pt x="3406" y="11754"/>
                  </a:cubicBezTo>
                  <a:cubicBezTo>
                    <a:pt x="3453" y="11694"/>
                    <a:pt x="3513" y="11635"/>
                    <a:pt x="3572" y="11575"/>
                  </a:cubicBezTo>
                  <a:lnTo>
                    <a:pt x="3608" y="11540"/>
                  </a:lnTo>
                  <a:lnTo>
                    <a:pt x="3632" y="11516"/>
                  </a:lnTo>
                  <a:cubicBezTo>
                    <a:pt x="3691" y="11480"/>
                    <a:pt x="3751" y="11421"/>
                    <a:pt x="3811" y="11361"/>
                  </a:cubicBezTo>
                  <a:cubicBezTo>
                    <a:pt x="4549" y="10682"/>
                    <a:pt x="5382" y="10135"/>
                    <a:pt x="6204" y="9587"/>
                  </a:cubicBezTo>
                  <a:cubicBezTo>
                    <a:pt x="7001" y="9051"/>
                    <a:pt x="7775" y="8504"/>
                    <a:pt x="8513" y="7861"/>
                  </a:cubicBezTo>
                  <a:cubicBezTo>
                    <a:pt x="9228" y="7230"/>
                    <a:pt x="9883" y="6563"/>
                    <a:pt x="10549" y="5908"/>
                  </a:cubicBezTo>
                  <a:cubicBezTo>
                    <a:pt x="11204" y="5253"/>
                    <a:pt x="11859" y="4610"/>
                    <a:pt x="12562" y="4039"/>
                  </a:cubicBezTo>
                  <a:cubicBezTo>
                    <a:pt x="12895" y="3741"/>
                    <a:pt x="13276" y="3467"/>
                    <a:pt x="13645" y="3217"/>
                  </a:cubicBezTo>
                  <a:lnTo>
                    <a:pt x="13907" y="3039"/>
                  </a:lnTo>
                  <a:cubicBezTo>
                    <a:pt x="13943" y="3027"/>
                    <a:pt x="13990" y="2991"/>
                    <a:pt x="14014" y="2979"/>
                  </a:cubicBezTo>
                  <a:cubicBezTo>
                    <a:pt x="14014" y="2967"/>
                    <a:pt x="14026" y="2967"/>
                    <a:pt x="14026" y="2967"/>
                  </a:cubicBezTo>
                  <a:lnTo>
                    <a:pt x="14062" y="2967"/>
                  </a:lnTo>
                  <a:lnTo>
                    <a:pt x="14598" y="2693"/>
                  </a:lnTo>
                  <a:cubicBezTo>
                    <a:pt x="14812" y="2610"/>
                    <a:pt x="15014" y="2515"/>
                    <a:pt x="15217" y="2443"/>
                  </a:cubicBezTo>
                  <a:cubicBezTo>
                    <a:pt x="15324" y="2396"/>
                    <a:pt x="15419" y="2372"/>
                    <a:pt x="15514" y="2336"/>
                  </a:cubicBezTo>
                  <a:cubicBezTo>
                    <a:pt x="15538" y="2324"/>
                    <a:pt x="15538" y="2324"/>
                    <a:pt x="15550" y="2324"/>
                  </a:cubicBezTo>
                  <a:lnTo>
                    <a:pt x="15562" y="2324"/>
                  </a:lnTo>
                  <a:cubicBezTo>
                    <a:pt x="15586" y="2312"/>
                    <a:pt x="15586" y="2312"/>
                    <a:pt x="15598" y="2312"/>
                  </a:cubicBezTo>
                  <a:lnTo>
                    <a:pt x="15610" y="2312"/>
                  </a:lnTo>
                  <a:cubicBezTo>
                    <a:pt x="15645" y="2312"/>
                    <a:pt x="15657" y="2289"/>
                    <a:pt x="15669" y="2289"/>
                  </a:cubicBezTo>
                  <a:cubicBezTo>
                    <a:pt x="15824" y="2265"/>
                    <a:pt x="15979" y="2193"/>
                    <a:pt x="16122" y="2098"/>
                  </a:cubicBezTo>
                  <a:cubicBezTo>
                    <a:pt x="16491" y="1860"/>
                    <a:pt x="16729" y="1479"/>
                    <a:pt x="16634" y="1003"/>
                  </a:cubicBezTo>
                  <a:cubicBezTo>
                    <a:pt x="16622" y="955"/>
                    <a:pt x="16622" y="919"/>
                    <a:pt x="16610" y="884"/>
                  </a:cubicBezTo>
                  <a:cubicBezTo>
                    <a:pt x="16474" y="424"/>
                    <a:pt x="16045" y="1"/>
                    <a:pt x="15555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4310650" y="2494100"/>
              <a:ext cx="257200" cy="87625"/>
            </a:xfrm>
            <a:custGeom>
              <a:avLst/>
              <a:gdLst/>
              <a:ahLst/>
              <a:cxnLst/>
              <a:rect l="l" t="t" r="r" b="b"/>
              <a:pathLst>
                <a:path w="10288" h="3505" extrusionOk="0">
                  <a:moveTo>
                    <a:pt x="4729" y="1"/>
                  </a:moveTo>
                  <a:cubicBezTo>
                    <a:pt x="3225" y="1"/>
                    <a:pt x="1775" y="459"/>
                    <a:pt x="596" y="1468"/>
                  </a:cubicBezTo>
                  <a:cubicBezTo>
                    <a:pt x="143" y="1838"/>
                    <a:pt x="0" y="2600"/>
                    <a:pt x="405" y="3076"/>
                  </a:cubicBezTo>
                  <a:cubicBezTo>
                    <a:pt x="646" y="3345"/>
                    <a:pt x="996" y="3504"/>
                    <a:pt x="1343" y="3504"/>
                  </a:cubicBezTo>
                  <a:cubicBezTo>
                    <a:pt x="1580" y="3504"/>
                    <a:pt x="1815" y="3430"/>
                    <a:pt x="2012" y="3266"/>
                  </a:cubicBezTo>
                  <a:cubicBezTo>
                    <a:pt x="2132" y="3159"/>
                    <a:pt x="2263" y="3052"/>
                    <a:pt x="2405" y="2969"/>
                  </a:cubicBezTo>
                  <a:cubicBezTo>
                    <a:pt x="2465" y="2921"/>
                    <a:pt x="2524" y="2897"/>
                    <a:pt x="2584" y="2850"/>
                  </a:cubicBezTo>
                  <a:lnTo>
                    <a:pt x="2596" y="2838"/>
                  </a:lnTo>
                  <a:lnTo>
                    <a:pt x="2655" y="2802"/>
                  </a:lnTo>
                  <a:cubicBezTo>
                    <a:pt x="2941" y="2671"/>
                    <a:pt x="3239" y="2564"/>
                    <a:pt x="3513" y="2445"/>
                  </a:cubicBezTo>
                  <a:cubicBezTo>
                    <a:pt x="3536" y="2433"/>
                    <a:pt x="3548" y="2433"/>
                    <a:pt x="3548" y="2433"/>
                  </a:cubicBezTo>
                  <a:cubicBezTo>
                    <a:pt x="3560" y="2421"/>
                    <a:pt x="3572" y="2421"/>
                    <a:pt x="3596" y="2421"/>
                  </a:cubicBezTo>
                  <a:cubicBezTo>
                    <a:pt x="3656" y="2397"/>
                    <a:pt x="3727" y="2385"/>
                    <a:pt x="3798" y="2373"/>
                  </a:cubicBezTo>
                  <a:cubicBezTo>
                    <a:pt x="3965" y="2326"/>
                    <a:pt x="4132" y="2314"/>
                    <a:pt x="4287" y="2302"/>
                  </a:cubicBezTo>
                  <a:cubicBezTo>
                    <a:pt x="4370" y="2302"/>
                    <a:pt x="4441" y="2278"/>
                    <a:pt x="4513" y="2278"/>
                  </a:cubicBezTo>
                  <a:lnTo>
                    <a:pt x="4668" y="2278"/>
                  </a:lnTo>
                  <a:cubicBezTo>
                    <a:pt x="4810" y="2302"/>
                    <a:pt x="4965" y="2302"/>
                    <a:pt x="5096" y="2314"/>
                  </a:cubicBezTo>
                  <a:cubicBezTo>
                    <a:pt x="6230" y="2412"/>
                    <a:pt x="7324" y="2678"/>
                    <a:pt x="8456" y="2678"/>
                  </a:cubicBezTo>
                  <a:cubicBezTo>
                    <a:pt x="8703" y="2678"/>
                    <a:pt x="8952" y="2665"/>
                    <a:pt x="9204" y="2635"/>
                  </a:cubicBezTo>
                  <a:cubicBezTo>
                    <a:pt x="9799" y="2564"/>
                    <a:pt x="10287" y="1945"/>
                    <a:pt x="10180" y="1349"/>
                  </a:cubicBezTo>
                  <a:cubicBezTo>
                    <a:pt x="10070" y="764"/>
                    <a:pt x="9601" y="353"/>
                    <a:pt x="9031" y="353"/>
                  </a:cubicBezTo>
                  <a:cubicBezTo>
                    <a:pt x="8986" y="353"/>
                    <a:pt x="8940" y="356"/>
                    <a:pt x="8894" y="361"/>
                  </a:cubicBezTo>
                  <a:cubicBezTo>
                    <a:pt x="8728" y="373"/>
                    <a:pt x="8549" y="397"/>
                    <a:pt x="8382" y="397"/>
                  </a:cubicBezTo>
                  <a:lnTo>
                    <a:pt x="8311" y="397"/>
                  </a:lnTo>
                  <a:cubicBezTo>
                    <a:pt x="8228" y="397"/>
                    <a:pt x="8132" y="397"/>
                    <a:pt x="8037" y="373"/>
                  </a:cubicBezTo>
                  <a:cubicBezTo>
                    <a:pt x="7704" y="349"/>
                    <a:pt x="7370" y="302"/>
                    <a:pt x="7049" y="254"/>
                  </a:cubicBezTo>
                  <a:cubicBezTo>
                    <a:pt x="6346" y="159"/>
                    <a:pt x="5644" y="16"/>
                    <a:pt x="4953" y="4"/>
                  </a:cubicBezTo>
                  <a:cubicBezTo>
                    <a:pt x="4878" y="2"/>
                    <a:pt x="4803" y="1"/>
                    <a:pt x="4729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3726950" y="1988875"/>
              <a:ext cx="286650" cy="111500"/>
            </a:xfrm>
            <a:custGeom>
              <a:avLst/>
              <a:gdLst/>
              <a:ahLst/>
              <a:cxnLst/>
              <a:rect l="l" t="t" r="r" b="b"/>
              <a:pathLst>
                <a:path w="11466" h="4460" extrusionOk="0">
                  <a:moveTo>
                    <a:pt x="10117" y="0"/>
                  </a:moveTo>
                  <a:cubicBezTo>
                    <a:pt x="9975" y="0"/>
                    <a:pt x="9831" y="29"/>
                    <a:pt x="9692" y="91"/>
                  </a:cubicBezTo>
                  <a:cubicBezTo>
                    <a:pt x="8870" y="484"/>
                    <a:pt x="8037" y="818"/>
                    <a:pt x="7180" y="1103"/>
                  </a:cubicBezTo>
                  <a:cubicBezTo>
                    <a:pt x="6989" y="1175"/>
                    <a:pt x="6787" y="1234"/>
                    <a:pt x="6596" y="1294"/>
                  </a:cubicBezTo>
                  <a:cubicBezTo>
                    <a:pt x="6513" y="1330"/>
                    <a:pt x="6406" y="1353"/>
                    <a:pt x="6310" y="1389"/>
                  </a:cubicBezTo>
                  <a:cubicBezTo>
                    <a:pt x="6275" y="1401"/>
                    <a:pt x="6132" y="1437"/>
                    <a:pt x="6096" y="1449"/>
                  </a:cubicBezTo>
                  <a:cubicBezTo>
                    <a:pt x="5656" y="1556"/>
                    <a:pt x="5227" y="1651"/>
                    <a:pt x="4798" y="1746"/>
                  </a:cubicBezTo>
                  <a:cubicBezTo>
                    <a:pt x="3905" y="1925"/>
                    <a:pt x="3012" y="2044"/>
                    <a:pt x="2108" y="2115"/>
                  </a:cubicBezTo>
                  <a:cubicBezTo>
                    <a:pt x="1691" y="2151"/>
                    <a:pt x="1274" y="2163"/>
                    <a:pt x="857" y="2175"/>
                  </a:cubicBezTo>
                  <a:lnTo>
                    <a:pt x="619" y="2175"/>
                  </a:lnTo>
                  <a:cubicBezTo>
                    <a:pt x="631" y="2294"/>
                    <a:pt x="643" y="2413"/>
                    <a:pt x="643" y="2532"/>
                  </a:cubicBezTo>
                  <a:cubicBezTo>
                    <a:pt x="655" y="3223"/>
                    <a:pt x="393" y="3878"/>
                    <a:pt x="0" y="4449"/>
                  </a:cubicBezTo>
                  <a:cubicBezTo>
                    <a:pt x="223" y="4456"/>
                    <a:pt x="445" y="4459"/>
                    <a:pt x="668" y="4459"/>
                  </a:cubicBezTo>
                  <a:cubicBezTo>
                    <a:pt x="3605" y="4459"/>
                    <a:pt x="6565" y="3878"/>
                    <a:pt x="9287" y="2782"/>
                  </a:cubicBezTo>
                  <a:cubicBezTo>
                    <a:pt x="9728" y="2604"/>
                    <a:pt x="10168" y="2413"/>
                    <a:pt x="10585" y="2211"/>
                  </a:cubicBezTo>
                  <a:cubicBezTo>
                    <a:pt x="11133" y="1949"/>
                    <a:pt x="11466" y="1282"/>
                    <a:pt x="11192" y="699"/>
                  </a:cubicBezTo>
                  <a:cubicBezTo>
                    <a:pt x="11002" y="291"/>
                    <a:pt x="10570" y="0"/>
                    <a:pt x="10117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3774575" y="2140550"/>
              <a:ext cx="264925" cy="96875"/>
            </a:xfrm>
            <a:custGeom>
              <a:avLst/>
              <a:gdLst/>
              <a:ahLst/>
              <a:cxnLst/>
              <a:rect l="l" t="t" r="r" b="b"/>
              <a:pathLst>
                <a:path w="10597" h="3875" extrusionOk="0">
                  <a:moveTo>
                    <a:pt x="9298" y="0"/>
                  </a:moveTo>
                  <a:cubicBezTo>
                    <a:pt x="9151" y="0"/>
                    <a:pt x="8999" y="28"/>
                    <a:pt x="8847" y="85"/>
                  </a:cubicBezTo>
                  <a:cubicBezTo>
                    <a:pt x="8358" y="263"/>
                    <a:pt x="7846" y="442"/>
                    <a:pt x="7346" y="585"/>
                  </a:cubicBezTo>
                  <a:cubicBezTo>
                    <a:pt x="7203" y="632"/>
                    <a:pt x="7084" y="656"/>
                    <a:pt x="6953" y="704"/>
                  </a:cubicBezTo>
                  <a:cubicBezTo>
                    <a:pt x="6906" y="716"/>
                    <a:pt x="6846" y="740"/>
                    <a:pt x="6787" y="751"/>
                  </a:cubicBezTo>
                  <a:cubicBezTo>
                    <a:pt x="6787" y="751"/>
                    <a:pt x="6775" y="751"/>
                    <a:pt x="6751" y="763"/>
                  </a:cubicBezTo>
                  <a:lnTo>
                    <a:pt x="6691" y="763"/>
                  </a:lnTo>
                  <a:cubicBezTo>
                    <a:pt x="6668" y="775"/>
                    <a:pt x="6644" y="775"/>
                    <a:pt x="6644" y="775"/>
                  </a:cubicBezTo>
                  <a:cubicBezTo>
                    <a:pt x="6584" y="799"/>
                    <a:pt x="6537" y="811"/>
                    <a:pt x="6477" y="823"/>
                  </a:cubicBezTo>
                  <a:cubicBezTo>
                    <a:pt x="6346" y="859"/>
                    <a:pt x="6191" y="894"/>
                    <a:pt x="6060" y="930"/>
                  </a:cubicBezTo>
                  <a:cubicBezTo>
                    <a:pt x="5227" y="1144"/>
                    <a:pt x="4382" y="1299"/>
                    <a:pt x="3513" y="1418"/>
                  </a:cubicBezTo>
                  <a:cubicBezTo>
                    <a:pt x="3120" y="1478"/>
                    <a:pt x="2715" y="1513"/>
                    <a:pt x="2310" y="1537"/>
                  </a:cubicBezTo>
                  <a:cubicBezTo>
                    <a:pt x="2143" y="1549"/>
                    <a:pt x="1965" y="1549"/>
                    <a:pt x="1810" y="1573"/>
                  </a:cubicBezTo>
                  <a:cubicBezTo>
                    <a:pt x="1727" y="1585"/>
                    <a:pt x="1655" y="1585"/>
                    <a:pt x="1584" y="1585"/>
                  </a:cubicBezTo>
                  <a:lnTo>
                    <a:pt x="1453" y="1585"/>
                  </a:lnTo>
                  <a:cubicBezTo>
                    <a:pt x="988" y="1585"/>
                    <a:pt x="524" y="1573"/>
                    <a:pt x="84" y="1525"/>
                  </a:cubicBezTo>
                  <a:lnTo>
                    <a:pt x="84" y="1525"/>
                  </a:lnTo>
                  <a:cubicBezTo>
                    <a:pt x="143" y="1680"/>
                    <a:pt x="167" y="1835"/>
                    <a:pt x="203" y="2002"/>
                  </a:cubicBezTo>
                  <a:cubicBezTo>
                    <a:pt x="298" y="2609"/>
                    <a:pt x="226" y="3240"/>
                    <a:pt x="0" y="3823"/>
                  </a:cubicBezTo>
                  <a:cubicBezTo>
                    <a:pt x="439" y="3858"/>
                    <a:pt x="879" y="3875"/>
                    <a:pt x="1319" y="3875"/>
                  </a:cubicBezTo>
                  <a:cubicBezTo>
                    <a:pt x="3122" y="3875"/>
                    <a:pt x="4923" y="3594"/>
                    <a:pt x="6656" y="3145"/>
                  </a:cubicBezTo>
                  <a:cubicBezTo>
                    <a:pt x="7704" y="2883"/>
                    <a:pt x="8727" y="2573"/>
                    <a:pt x="9739" y="2192"/>
                  </a:cubicBezTo>
                  <a:cubicBezTo>
                    <a:pt x="10299" y="1990"/>
                    <a:pt x="10597" y="1228"/>
                    <a:pt x="10347" y="692"/>
                  </a:cubicBezTo>
                  <a:cubicBezTo>
                    <a:pt x="10133" y="246"/>
                    <a:pt x="9738" y="0"/>
                    <a:pt x="929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3796000" y="2300275"/>
              <a:ext cx="309875" cy="127200"/>
            </a:xfrm>
            <a:custGeom>
              <a:avLst/>
              <a:gdLst/>
              <a:ahLst/>
              <a:cxnLst/>
              <a:rect l="l" t="t" r="r" b="b"/>
              <a:pathLst>
                <a:path w="12395" h="5088" extrusionOk="0">
                  <a:moveTo>
                    <a:pt x="11029" y="0"/>
                  </a:moveTo>
                  <a:cubicBezTo>
                    <a:pt x="10886" y="0"/>
                    <a:pt x="10742" y="35"/>
                    <a:pt x="10609" y="113"/>
                  </a:cubicBezTo>
                  <a:cubicBezTo>
                    <a:pt x="9740" y="601"/>
                    <a:pt x="8871" y="1042"/>
                    <a:pt x="7954" y="1435"/>
                  </a:cubicBezTo>
                  <a:cubicBezTo>
                    <a:pt x="7525" y="1613"/>
                    <a:pt x="7097" y="1792"/>
                    <a:pt x="6668" y="1935"/>
                  </a:cubicBezTo>
                  <a:cubicBezTo>
                    <a:pt x="6466" y="2018"/>
                    <a:pt x="6275" y="2078"/>
                    <a:pt x="6085" y="2137"/>
                  </a:cubicBezTo>
                  <a:cubicBezTo>
                    <a:pt x="5989" y="2161"/>
                    <a:pt x="5894" y="2197"/>
                    <a:pt x="5799" y="2221"/>
                  </a:cubicBezTo>
                  <a:lnTo>
                    <a:pt x="5668" y="2268"/>
                  </a:lnTo>
                  <a:lnTo>
                    <a:pt x="5632" y="2268"/>
                  </a:lnTo>
                  <a:cubicBezTo>
                    <a:pt x="4918" y="2459"/>
                    <a:pt x="4191" y="2613"/>
                    <a:pt x="3453" y="2697"/>
                  </a:cubicBezTo>
                  <a:cubicBezTo>
                    <a:pt x="3096" y="2744"/>
                    <a:pt x="2739" y="2768"/>
                    <a:pt x="2358" y="2792"/>
                  </a:cubicBezTo>
                  <a:cubicBezTo>
                    <a:pt x="2322" y="2804"/>
                    <a:pt x="2263" y="2804"/>
                    <a:pt x="2203" y="2804"/>
                  </a:cubicBezTo>
                  <a:lnTo>
                    <a:pt x="2096" y="2804"/>
                  </a:lnTo>
                  <a:cubicBezTo>
                    <a:pt x="1929" y="2792"/>
                    <a:pt x="1751" y="2792"/>
                    <a:pt x="1584" y="2792"/>
                  </a:cubicBezTo>
                  <a:cubicBezTo>
                    <a:pt x="1227" y="2768"/>
                    <a:pt x="870" y="2744"/>
                    <a:pt x="512" y="2697"/>
                  </a:cubicBezTo>
                  <a:lnTo>
                    <a:pt x="512" y="2697"/>
                  </a:lnTo>
                  <a:cubicBezTo>
                    <a:pt x="572" y="3483"/>
                    <a:pt x="381" y="4257"/>
                    <a:pt x="0" y="4947"/>
                  </a:cubicBezTo>
                  <a:cubicBezTo>
                    <a:pt x="653" y="5043"/>
                    <a:pt x="1310" y="5088"/>
                    <a:pt x="1966" y="5088"/>
                  </a:cubicBezTo>
                  <a:cubicBezTo>
                    <a:pt x="4336" y="5088"/>
                    <a:pt x="6700" y="4498"/>
                    <a:pt x="8882" y="3566"/>
                  </a:cubicBezTo>
                  <a:cubicBezTo>
                    <a:pt x="9799" y="3173"/>
                    <a:pt x="10680" y="2733"/>
                    <a:pt x="11502" y="2221"/>
                  </a:cubicBezTo>
                  <a:cubicBezTo>
                    <a:pt x="12026" y="1923"/>
                    <a:pt x="12395" y="1328"/>
                    <a:pt x="12109" y="720"/>
                  </a:cubicBezTo>
                  <a:cubicBezTo>
                    <a:pt x="11929" y="333"/>
                    <a:pt x="11476" y="0"/>
                    <a:pt x="11029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3735275" y="2555500"/>
              <a:ext cx="330425" cy="82925"/>
            </a:xfrm>
            <a:custGeom>
              <a:avLst/>
              <a:gdLst/>
              <a:ahLst/>
              <a:cxnLst/>
              <a:rect l="l" t="t" r="r" b="b"/>
              <a:pathLst>
                <a:path w="13217" h="3317" extrusionOk="0">
                  <a:moveTo>
                    <a:pt x="1001" y="1"/>
                  </a:moveTo>
                  <a:cubicBezTo>
                    <a:pt x="1001" y="810"/>
                    <a:pt x="643" y="1632"/>
                    <a:pt x="1" y="2072"/>
                  </a:cubicBezTo>
                  <a:cubicBezTo>
                    <a:pt x="2350" y="2987"/>
                    <a:pt x="4911" y="3316"/>
                    <a:pt x="7429" y="3316"/>
                  </a:cubicBezTo>
                  <a:cubicBezTo>
                    <a:pt x="7960" y="3316"/>
                    <a:pt x="8489" y="3302"/>
                    <a:pt x="9014" y="3275"/>
                  </a:cubicBezTo>
                  <a:cubicBezTo>
                    <a:pt x="10026" y="3215"/>
                    <a:pt x="11026" y="3132"/>
                    <a:pt x="12050" y="3013"/>
                  </a:cubicBezTo>
                  <a:cubicBezTo>
                    <a:pt x="12645" y="2941"/>
                    <a:pt x="13216" y="2525"/>
                    <a:pt x="13181" y="1846"/>
                  </a:cubicBezTo>
                  <a:cubicBezTo>
                    <a:pt x="13158" y="1315"/>
                    <a:pt x="12718" y="710"/>
                    <a:pt x="12124" y="710"/>
                  </a:cubicBezTo>
                  <a:cubicBezTo>
                    <a:pt x="12092" y="710"/>
                    <a:pt x="12059" y="711"/>
                    <a:pt x="12026" y="715"/>
                  </a:cubicBezTo>
                  <a:cubicBezTo>
                    <a:pt x="10541" y="902"/>
                    <a:pt x="9041" y="1015"/>
                    <a:pt x="7543" y="1015"/>
                  </a:cubicBezTo>
                  <a:cubicBezTo>
                    <a:pt x="7132" y="1015"/>
                    <a:pt x="6721" y="1007"/>
                    <a:pt x="6311" y="989"/>
                  </a:cubicBezTo>
                  <a:cubicBezTo>
                    <a:pt x="5894" y="953"/>
                    <a:pt x="5489" y="941"/>
                    <a:pt x="5085" y="894"/>
                  </a:cubicBezTo>
                  <a:cubicBezTo>
                    <a:pt x="5001" y="882"/>
                    <a:pt x="4906" y="882"/>
                    <a:pt x="4823" y="870"/>
                  </a:cubicBezTo>
                  <a:lnTo>
                    <a:pt x="4692" y="870"/>
                  </a:lnTo>
                  <a:cubicBezTo>
                    <a:pt x="4525" y="834"/>
                    <a:pt x="4370" y="822"/>
                    <a:pt x="4215" y="798"/>
                  </a:cubicBezTo>
                  <a:cubicBezTo>
                    <a:pt x="3525" y="691"/>
                    <a:pt x="2846" y="560"/>
                    <a:pt x="2167" y="382"/>
                  </a:cubicBezTo>
                  <a:cubicBezTo>
                    <a:pt x="1775" y="274"/>
                    <a:pt x="1382" y="144"/>
                    <a:pt x="1001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613525" y="2629025"/>
              <a:ext cx="427175" cy="117700"/>
            </a:xfrm>
            <a:custGeom>
              <a:avLst/>
              <a:gdLst/>
              <a:ahLst/>
              <a:cxnLst/>
              <a:rect l="l" t="t" r="r" b="b"/>
              <a:pathLst>
                <a:path w="17087" h="4708" extrusionOk="0">
                  <a:moveTo>
                    <a:pt x="2608" y="0"/>
                  </a:moveTo>
                  <a:cubicBezTo>
                    <a:pt x="2370" y="393"/>
                    <a:pt x="2013" y="727"/>
                    <a:pt x="1596" y="893"/>
                  </a:cubicBezTo>
                  <a:cubicBezTo>
                    <a:pt x="1263" y="1025"/>
                    <a:pt x="916" y="1076"/>
                    <a:pt x="566" y="1076"/>
                  </a:cubicBezTo>
                  <a:cubicBezTo>
                    <a:pt x="377" y="1076"/>
                    <a:pt x="188" y="1061"/>
                    <a:pt x="1" y="1036"/>
                  </a:cubicBezTo>
                  <a:lnTo>
                    <a:pt x="1" y="1036"/>
                  </a:lnTo>
                  <a:cubicBezTo>
                    <a:pt x="1906" y="2298"/>
                    <a:pt x="3906" y="3513"/>
                    <a:pt x="6109" y="4144"/>
                  </a:cubicBezTo>
                  <a:cubicBezTo>
                    <a:pt x="7431" y="4529"/>
                    <a:pt x="8764" y="4708"/>
                    <a:pt x="10086" y="4708"/>
                  </a:cubicBezTo>
                  <a:cubicBezTo>
                    <a:pt x="11752" y="4708"/>
                    <a:pt x="13403" y="4423"/>
                    <a:pt x="15003" y="3906"/>
                  </a:cubicBezTo>
                  <a:cubicBezTo>
                    <a:pt x="15419" y="3775"/>
                    <a:pt x="15824" y="3632"/>
                    <a:pt x="16229" y="3477"/>
                  </a:cubicBezTo>
                  <a:cubicBezTo>
                    <a:pt x="16777" y="3251"/>
                    <a:pt x="17086" y="2525"/>
                    <a:pt x="16836" y="1977"/>
                  </a:cubicBezTo>
                  <a:cubicBezTo>
                    <a:pt x="16631" y="1539"/>
                    <a:pt x="16224" y="1282"/>
                    <a:pt x="15782" y="1282"/>
                  </a:cubicBezTo>
                  <a:cubicBezTo>
                    <a:pt x="15635" y="1282"/>
                    <a:pt x="15484" y="1310"/>
                    <a:pt x="15336" y="1370"/>
                  </a:cubicBezTo>
                  <a:cubicBezTo>
                    <a:pt x="14919" y="1524"/>
                    <a:pt x="14503" y="1679"/>
                    <a:pt x="14086" y="1810"/>
                  </a:cubicBezTo>
                  <a:lnTo>
                    <a:pt x="13765" y="1905"/>
                  </a:lnTo>
                  <a:cubicBezTo>
                    <a:pt x="13729" y="1917"/>
                    <a:pt x="13669" y="1929"/>
                    <a:pt x="13622" y="1929"/>
                  </a:cubicBezTo>
                  <a:lnTo>
                    <a:pt x="13681" y="1929"/>
                  </a:lnTo>
                  <a:cubicBezTo>
                    <a:pt x="13503" y="1941"/>
                    <a:pt x="13288" y="2036"/>
                    <a:pt x="13110" y="2084"/>
                  </a:cubicBezTo>
                  <a:cubicBezTo>
                    <a:pt x="12383" y="2239"/>
                    <a:pt x="11645" y="2358"/>
                    <a:pt x="10883" y="2417"/>
                  </a:cubicBezTo>
                  <a:cubicBezTo>
                    <a:pt x="10717" y="2441"/>
                    <a:pt x="10550" y="2453"/>
                    <a:pt x="10395" y="2453"/>
                  </a:cubicBezTo>
                  <a:cubicBezTo>
                    <a:pt x="10336" y="2465"/>
                    <a:pt x="10252" y="2465"/>
                    <a:pt x="10181" y="2465"/>
                  </a:cubicBezTo>
                  <a:lnTo>
                    <a:pt x="10109" y="2465"/>
                  </a:lnTo>
                  <a:cubicBezTo>
                    <a:pt x="9764" y="2465"/>
                    <a:pt x="9419" y="2453"/>
                    <a:pt x="9085" y="2417"/>
                  </a:cubicBezTo>
                  <a:cubicBezTo>
                    <a:pt x="8466" y="2382"/>
                    <a:pt x="7847" y="2275"/>
                    <a:pt x="7240" y="2120"/>
                  </a:cubicBezTo>
                  <a:cubicBezTo>
                    <a:pt x="7216" y="2108"/>
                    <a:pt x="7204" y="2108"/>
                    <a:pt x="7192" y="2108"/>
                  </a:cubicBezTo>
                  <a:lnTo>
                    <a:pt x="7180" y="2108"/>
                  </a:lnTo>
                  <a:cubicBezTo>
                    <a:pt x="7157" y="2096"/>
                    <a:pt x="7157" y="2096"/>
                    <a:pt x="7145" y="2096"/>
                  </a:cubicBezTo>
                  <a:cubicBezTo>
                    <a:pt x="7097" y="2084"/>
                    <a:pt x="7073" y="2084"/>
                    <a:pt x="7037" y="2060"/>
                  </a:cubicBezTo>
                  <a:lnTo>
                    <a:pt x="6597" y="1929"/>
                  </a:lnTo>
                  <a:cubicBezTo>
                    <a:pt x="6323" y="1846"/>
                    <a:pt x="6049" y="1739"/>
                    <a:pt x="5775" y="1632"/>
                  </a:cubicBezTo>
                  <a:cubicBezTo>
                    <a:pt x="5228" y="1405"/>
                    <a:pt x="4692" y="1167"/>
                    <a:pt x="4168" y="905"/>
                  </a:cubicBezTo>
                  <a:cubicBezTo>
                    <a:pt x="3930" y="774"/>
                    <a:pt x="3692" y="655"/>
                    <a:pt x="3454" y="512"/>
                  </a:cubicBezTo>
                  <a:cubicBezTo>
                    <a:pt x="3454" y="501"/>
                    <a:pt x="3442" y="501"/>
                    <a:pt x="3442" y="501"/>
                  </a:cubicBezTo>
                  <a:cubicBezTo>
                    <a:pt x="3430" y="501"/>
                    <a:pt x="3430" y="489"/>
                    <a:pt x="3406" y="489"/>
                  </a:cubicBezTo>
                  <a:cubicBezTo>
                    <a:pt x="3406" y="477"/>
                    <a:pt x="3394" y="477"/>
                    <a:pt x="3394" y="477"/>
                  </a:cubicBezTo>
                  <a:cubicBezTo>
                    <a:pt x="3394" y="477"/>
                    <a:pt x="3382" y="453"/>
                    <a:pt x="3370" y="453"/>
                  </a:cubicBezTo>
                  <a:lnTo>
                    <a:pt x="3275" y="417"/>
                  </a:lnTo>
                  <a:cubicBezTo>
                    <a:pt x="3156" y="334"/>
                    <a:pt x="3025" y="262"/>
                    <a:pt x="2906" y="191"/>
                  </a:cubicBezTo>
                  <a:cubicBezTo>
                    <a:pt x="2811" y="131"/>
                    <a:pt x="2716" y="60"/>
                    <a:pt x="260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568000" y="2665350"/>
              <a:ext cx="215825" cy="204000"/>
            </a:xfrm>
            <a:custGeom>
              <a:avLst/>
              <a:gdLst/>
              <a:ahLst/>
              <a:cxnLst/>
              <a:rect l="l" t="t" r="r" b="b"/>
              <a:pathLst>
                <a:path w="8633" h="8160" extrusionOk="0">
                  <a:moveTo>
                    <a:pt x="560" y="0"/>
                  </a:moveTo>
                  <a:lnTo>
                    <a:pt x="560" y="0"/>
                  </a:lnTo>
                  <a:cubicBezTo>
                    <a:pt x="703" y="774"/>
                    <a:pt x="476" y="1619"/>
                    <a:pt x="0" y="2226"/>
                  </a:cubicBezTo>
                  <a:cubicBezTo>
                    <a:pt x="334" y="2346"/>
                    <a:pt x="679" y="2500"/>
                    <a:pt x="988" y="2643"/>
                  </a:cubicBezTo>
                  <a:cubicBezTo>
                    <a:pt x="1155" y="2738"/>
                    <a:pt x="1310" y="2810"/>
                    <a:pt x="1477" y="2905"/>
                  </a:cubicBezTo>
                  <a:lnTo>
                    <a:pt x="1489" y="2905"/>
                  </a:lnTo>
                  <a:cubicBezTo>
                    <a:pt x="1512" y="2905"/>
                    <a:pt x="1512" y="2917"/>
                    <a:pt x="1524" y="2917"/>
                  </a:cubicBezTo>
                  <a:cubicBezTo>
                    <a:pt x="1524" y="2929"/>
                    <a:pt x="1536" y="2929"/>
                    <a:pt x="1536" y="2929"/>
                  </a:cubicBezTo>
                  <a:lnTo>
                    <a:pt x="1572" y="2929"/>
                  </a:lnTo>
                  <a:cubicBezTo>
                    <a:pt x="1679" y="2988"/>
                    <a:pt x="1762" y="3048"/>
                    <a:pt x="1870" y="3108"/>
                  </a:cubicBezTo>
                  <a:cubicBezTo>
                    <a:pt x="2715" y="3643"/>
                    <a:pt x="3489" y="4286"/>
                    <a:pt x="4203" y="4989"/>
                  </a:cubicBezTo>
                  <a:lnTo>
                    <a:pt x="4215" y="5001"/>
                  </a:lnTo>
                  <a:lnTo>
                    <a:pt x="4382" y="5167"/>
                  </a:lnTo>
                  <a:cubicBezTo>
                    <a:pt x="4489" y="5274"/>
                    <a:pt x="4572" y="5370"/>
                    <a:pt x="4679" y="5477"/>
                  </a:cubicBezTo>
                  <a:lnTo>
                    <a:pt x="5263" y="6144"/>
                  </a:lnTo>
                  <a:cubicBezTo>
                    <a:pt x="5680" y="6656"/>
                    <a:pt x="6084" y="7179"/>
                    <a:pt x="6453" y="7715"/>
                  </a:cubicBezTo>
                  <a:cubicBezTo>
                    <a:pt x="6665" y="8004"/>
                    <a:pt x="7030" y="8159"/>
                    <a:pt x="7387" y="8159"/>
                  </a:cubicBezTo>
                  <a:cubicBezTo>
                    <a:pt x="7633" y="8159"/>
                    <a:pt x="7876" y="8085"/>
                    <a:pt x="8061" y="7930"/>
                  </a:cubicBezTo>
                  <a:cubicBezTo>
                    <a:pt x="8549" y="7513"/>
                    <a:pt x="8632" y="6846"/>
                    <a:pt x="8263" y="6322"/>
                  </a:cubicBezTo>
                  <a:cubicBezTo>
                    <a:pt x="6346" y="3631"/>
                    <a:pt x="3775" y="1024"/>
                    <a:pt x="560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2497625" y="2098300"/>
              <a:ext cx="120575" cy="267925"/>
            </a:xfrm>
            <a:custGeom>
              <a:avLst/>
              <a:gdLst/>
              <a:ahLst/>
              <a:cxnLst/>
              <a:rect l="l" t="t" r="r" b="b"/>
              <a:pathLst>
                <a:path w="4823" h="10717" extrusionOk="0">
                  <a:moveTo>
                    <a:pt x="1165" y="0"/>
                  </a:moveTo>
                  <a:cubicBezTo>
                    <a:pt x="1114" y="0"/>
                    <a:pt x="1063" y="4"/>
                    <a:pt x="1012" y="13"/>
                  </a:cubicBezTo>
                  <a:cubicBezTo>
                    <a:pt x="369" y="132"/>
                    <a:pt x="0" y="667"/>
                    <a:pt x="48" y="1310"/>
                  </a:cubicBezTo>
                  <a:cubicBezTo>
                    <a:pt x="238" y="3906"/>
                    <a:pt x="989" y="6406"/>
                    <a:pt x="2310" y="8633"/>
                  </a:cubicBezTo>
                  <a:cubicBezTo>
                    <a:pt x="2739" y="9359"/>
                    <a:pt x="3239" y="10061"/>
                    <a:pt x="3798" y="10716"/>
                  </a:cubicBezTo>
                  <a:cubicBezTo>
                    <a:pt x="3798" y="10669"/>
                    <a:pt x="3798" y="10633"/>
                    <a:pt x="3822" y="10597"/>
                  </a:cubicBezTo>
                  <a:cubicBezTo>
                    <a:pt x="3906" y="9633"/>
                    <a:pt x="4358" y="8966"/>
                    <a:pt x="4822" y="8323"/>
                  </a:cubicBezTo>
                  <a:cubicBezTo>
                    <a:pt x="4620" y="8025"/>
                    <a:pt x="4406" y="7716"/>
                    <a:pt x="4215" y="7394"/>
                  </a:cubicBezTo>
                  <a:cubicBezTo>
                    <a:pt x="4203" y="7394"/>
                    <a:pt x="4203" y="7383"/>
                    <a:pt x="4203" y="7383"/>
                  </a:cubicBezTo>
                  <a:lnTo>
                    <a:pt x="4203" y="7371"/>
                  </a:lnTo>
                  <a:lnTo>
                    <a:pt x="4156" y="7275"/>
                  </a:lnTo>
                  <a:cubicBezTo>
                    <a:pt x="4144" y="7252"/>
                    <a:pt x="4132" y="7240"/>
                    <a:pt x="4108" y="7204"/>
                  </a:cubicBezTo>
                  <a:cubicBezTo>
                    <a:pt x="4037" y="7073"/>
                    <a:pt x="3965" y="6942"/>
                    <a:pt x="3906" y="6799"/>
                  </a:cubicBezTo>
                  <a:cubicBezTo>
                    <a:pt x="3775" y="6549"/>
                    <a:pt x="3644" y="6299"/>
                    <a:pt x="3537" y="6049"/>
                  </a:cubicBezTo>
                  <a:cubicBezTo>
                    <a:pt x="3298" y="5513"/>
                    <a:pt x="3096" y="4954"/>
                    <a:pt x="2917" y="4394"/>
                  </a:cubicBezTo>
                  <a:cubicBezTo>
                    <a:pt x="2905" y="4335"/>
                    <a:pt x="2882" y="4275"/>
                    <a:pt x="2858" y="4215"/>
                  </a:cubicBezTo>
                  <a:lnTo>
                    <a:pt x="2858" y="4204"/>
                  </a:lnTo>
                  <a:cubicBezTo>
                    <a:pt x="2834" y="4120"/>
                    <a:pt x="2834" y="4096"/>
                    <a:pt x="2834" y="4096"/>
                  </a:cubicBezTo>
                  <a:cubicBezTo>
                    <a:pt x="2798" y="3977"/>
                    <a:pt x="2775" y="3870"/>
                    <a:pt x="2739" y="3751"/>
                  </a:cubicBezTo>
                  <a:cubicBezTo>
                    <a:pt x="2667" y="3453"/>
                    <a:pt x="2608" y="3156"/>
                    <a:pt x="2548" y="2858"/>
                  </a:cubicBezTo>
                  <a:cubicBezTo>
                    <a:pt x="2429" y="2239"/>
                    <a:pt x="2358" y="1608"/>
                    <a:pt x="2310" y="989"/>
                  </a:cubicBezTo>
                  <a:cubicBezTo>
                    <a:pt x="2267" y="445"/>
                    <a:pt x="1706" y="0"/>
                    <a:pt x="1165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2411300" y="2303675"/>
              <a:ext cx="222075" cy="272400"/>
            </a:xfrm>
            <a:custGeom>
              <a:avLst/>
              <a:gdLst/>
              <a:ahLst/>
              <a:cxnLst/>
              <a:rect l="l" t="t" r="r" b="b"/>
              <a:pathLst>
                <a:path w="8883" h="10896" extrusionOk="0">
                  <a:moveTo>
                    <a:pt x="1256" y="0"/>
                  </a:moveTo>
                  <a:cubicBezTo>
                    <a:pt x="1105" y="0"/>
                    <a:pt x="956" y="31"/>
                    <a:pt x="822" y="96"/>
                  </a:cubicBezTo>
                  <a:cubicBezTo>
                    <a:pt x="227" y="370"/>
                    <a:pt x="1" y="989"/>
                    <a:pt x="215" y="1596"/>
                  </a:cubicBezTo>
                  <a:cubicBezTo>
                    <a:pt x="1108" y="4228"/>
                    <a:pt x="2751" y="6537"/>
                    <a:pt x="4870" y="8323"/>
                  </a:cubicBezTo>
                  <a:cubicBezTo>
                    <a:pt x="6097" y="9347"/>
                    <a:pt x="7442" y="10217"/>
                    <a:pt x="8883" y="10895"/>
                  </a:cubicBezTo>
                  <a:cubicBezTo>
                    <a:pt x="8668" y="10038"/>
                    <a:pt x="8609" y="9121"/>
                    <a:pt x="8775" y="8264"/>
                  </a:cubicBezTo>
                  <a:cubicBezTo>
                    <a:pt x="8490" y="8085"/>
                    <a:pt x="8204" y="7931"/>
                    <a:pt x="7906" y="7728"/>
                  </a:cubicBezTo>
                  <a:cubicBezTo>
                    <a:pt x="7382" y="7383"/>
                    <a:pt x="6882" y="7014"/>
                    <a:pt x="6394" y="6609"/>
                  </a:cubicBezTo>
                  <a:cubicBezTo>
                    <a:pt x="6132" y="6407"/>
                    <a:pt x="5918" y="6192"/>
                    <a:pt x="5680" y="5978"/>
                  </a:cubicBezTo>
                  <a:lnTo>
                    <a:pt x="5513" y="5823"/>
                  </a:lnTo>
                  <a:cubicBezTo>
                    <a:pt x="5486" y="5796"/>
                    <a:pt x="5376" y="5672"/>
                    <a:pt x="5372" y="5672"/>
                  </a:cubicBezTo>
                  <a:lnTo>
                    <a:pt x="5372" y="5672"/>
                  </a:lnTo>
                  <a:cubicBezTo>
                    <a:pt x="5371" y="5672"/>
                    <a:pt x="5380" y="5685"/>
                    <a:pt x="5406" y="5716"/>
                  </a:cubicBezTo>
                  <a:cubicBezTo>
                    <a:pt x="5435" y="5754"/>
                    <a:pt x="5445" y="5769"/>
                    <a:pt x="5443" y="5769"/>
                  </a:cubicBezTo>
                  <a:cubicBezTo>
                    <a:pt x="5440" y="5769"/>
                    <a:pt x="5352" y="5662"/>
                    <a:pt x="5335" y="5645"/>
                  </a:cubicBezTo>
                  <a:cubicBezTo>
                    <a:pt x="5275" y="5585"/>
                    <a:pt x="5215" y="5502"/>
                    <a:pt x="5156" y="5442"/>
                  </a:cubicBezTo>
                  <a:cubicBezTo>
                    <a:pt x="4727" y="4990"/>
                    <a:pt x="4323" y="4490"/>
                    <a:pt x="3965" y="3978"/>
                  </a:cubicBezTo>
                  <a:cubicBezTo>
                    <a:pt x="3787" y="3704"/>
                    <a:pt x="3608" y="3442"/>
                    <a:pt x="3441" y="3168"/>
                  </a:cubicBezTo>
                  <a:cubicBezTo>
                    <a:pt x="3430" y="3156"/>
                    <a:pt x="3418" y="3144"/>
                    <a:pt x="3394" y="3108"/>
                  </a:cubicBezTo>
                  <a:cubicBezTo>
                    <a:pt x="3382" y="3073"/>
                    <a:pt x="3370" y="3037"/>
                    <a:pt x="3358" y="3025"/>
                  </a:cubicBezTo>
                  <a:cubicBezTo>
                    <a:pt x="3334" y="2989"/>
                    <a:pt x="3322" y="2978"/>
                    <a:pt x="3322" y="2966"/>
                  </a:cubicBezTo>
                  <a:cubicBezTo>
                    <a:pt x="3239" y="2811"/>
                    <a:pt x="3156" y="2656"/>
                    <a:pt x="3072" y="2489"/>
                  </a:cubicBezTo>
                  <a:cubicBezTo>
                    <a:pt x="2787" y="1906"/>
                    <a:pt x="2537" y="1311"/>
                    <a:pt x="2322" y="703"/>
                  </a:cubicBezTo>
                  <a:cubicBezTo>
                    <a:pt x="2179" y="275"/>
                    <a:pt x="1708" y="0"/>
                    <a:pt x="1256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2322600" y="2367925"/>
              <a:ext cx="342025" cy="362325"/>
            </a:xfrm>
            <a:custGeom>
              <a:avLst/>
              <a:gdLst/>
              <a:ahLst/>
              <a:cxnLst/>
              <a:rect l="l" t="t" r="r" b="b"/>
              <a:pathLst>
                <a:path w="13681" h="14493" extrusionOk="0">
                  <a:moveTo>
                    <a:pt x="1278" y="1"/>
                  </a:moveTo>
                  <a:cubicBezTo>
                    <a:pt x="1087" y="1"/>
                    <a:pt x="896" y="50"/>
                    <a:pt x="727" y="157"/>
                  </a:cubicBezTo>
                  <a:cubicBezTo>
                    <a:pt x="203" y="503"/>
                    <a:pt x="0" y="1170"/>
                    <a:pt x="310" y="1717"/>
                  </a:cubicBezTo>
                  <a:cubicBezTo>
                    <a:pt x="1751" y="4265"/>
                    <a:pt x="3525" y="6670"/>
                    <a:pt x="5573" y="8778"/>
                  </a:cubicBezTo>
                  <a:cubicBezTo>
                    <a:pt x="7585" y="10814"/>
                    <a:pt x="9906" y="12611"/>
                    <a:pt x="12466" y="13909"/>
                  </a:cubicBezTo>
                  <a:cubicBezTo>
                    <a:pt x="12871" y="14100"/>
                    <a:pt x="13288" y="14290"/>
                    <a:pt x="13681" y="14493"/>
                  </a:cubicBezTo>
                  <a:cubicBezTo>
                    <a:pt x="13312" y="13862"/>
                    <a:pt x="13121" y="13123"/>
                    <a:pt x="13085" y="12409"/>
                  </a:cubicBezTo>
                  <a:cubicBezTo>
                    <a:pt x="13085" y="12147"/>
                    <a:pt x="13085" y="11897"/>
                    <a:pt x="13109" y="11659"/>
                  </a:cubicBezTo>
                  <a:cubicBezTo>
                    <a:pt x="12704" y="11433"/>
                    <a:pt x="12323" y="11218"/>
                    <a:pt x="11931" y="10980"/>
                  </a:cubicBezTo>
                  <a:cubicBezTo>
                    <a:pt x="11347" y="10623"/>
                    <a:pt x="10788" y="10230"/>
                    <a:pt x="10240" y="9825"/>
                  </a:cubicBezTo>
                  <a:cubicBezTo>
                    <a:pt x="10157" y="9790"/>
                    <a:pt x="10085" y="9730"/>
                    <a:pt x="10014" y="9671"/>
                  </a:cubicBezTo>
                  <a:lnTo>
                    <a:pt x="10002" y="9647"/>
                  </a:lnTo>
                  <a:cubicBezTo>
                    <a:pt x="9847" y="9552"/>
                    <a:pt x="9716" y="9432"/>
                    <a:pt x="9585" y="9325"/>
                  </a:cubicBezTo>
                  <a:cubicBezTo>
                    <a:pt x="9311" y="9099"/>
                    <a:pt x="9049" y="8873"/>
                    <a:pt x="8775" y="8635"/>
                  </a:cubicBezTo>
                  <a:cubicBezTo>
                    <a:pt x="7704" y="7706"/>
                    <a:pt x="6728" y="6694"/>
                    <a:pt x="5799" y="5622"/>
                  </a:cubicBezTo>
                  <a:cubicBezTo>
                    <a:pt x="5573" y="5349"/>
                    <a:pt x="5370" y="5087"/>
                    <a:pt x="5144" y="4813"/>
                  </a:cubicBezTo>
                  <a:cubicBezTo>
                    <a:pt x="5037" y="4682"/>
                    <a:pt x="4918" y="4551"/>
                    <a:pt x="4823" y="4396"/>
                  </a:cubicBezTo>
                  <a:lnTo>
                    <a:pt x="4799" y="4384"/>
                  </a:lnTo>
                  <a:lnTo>
                    <a:pt x="4787" y="4372"/>
                  </a:lnTo>
                  <a:cubicBezTo>
                    <a:pt x="4775" y="4372"/>
                    <a:pt x="4775" y="4348"/>
                    <a:pt x="4775" y="4348"/>
                  </a:cubicBezTo>
                  <a:cubicBezTo>
                    <a:pt x="4751" y="4337"/>
                    <a:pt x="4739" y="4337"/>
                    <a:pt x="4739" y="4325"/>
                  </a:cubicBezTo>
                  <a:lnTo>
                    <a:pt x="4727" y="4313"/>
                  </a:lnTo>
                  <a:cubicBezTo>
                    <a:pt x="4680" y="4253"/>
                    <a:pt x="4656" y="4206"/>
                    <a:pt x="4608" y="4146"/>
                  </a:cubicBezTo>
                  <a:cubicBezTo>
                    <a:pt x="4180" y="3563"/>
                    <a:pt x="3775" y="2967"/>
                    <a:pt x="3370" y="2360"/>
                  </a:cubicBezTo>
                  <a:cubicBezTo>
                    <a:pt x="2989" y="1777"/>
                    <a:pt x="2632" y="1181"/>
                    <a:pt x="2286" y="574"/>
                  </a:cubicBezTo>
                  <a:cubicBezTo>
                    <a:pt x="2085" y="219"/>
                    <a:pt x="1681" y="1"/>
                    <a:pt x="1278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3696275" y="3200425"/>
              <a:ext cx="389950" cy="179675"/>
            </a:xfrm>
            <a:custGeom>
              <a:avLst/>
              <a:gdLst/>
              <a:ahLst/>
              <a:cxnLst/>
              <a:rect l="l" t="t" r="r" b="b"/>
              <a:pathLst>
                <a:path w="15598" h="7187" extrusionOk="0">
                  <a:moveTo>
                    <a:pt x="14283" y="0"/>
                  </a:moveTo>
                  <a:cubicBezTo>
                    <a:pt x="13969" y="0"/>
                    <a:pt x="13661" y="121"/>
                    <a:pt x="13467" y="397"/>
                  </a:cubicBezTo>
                  <a:cubicBezTo>
                    <a:pt x="13122" y="862"/>
                    <a:pt x="12752" y="1302"/>
                    <a:pt x="12348" y="1707"/>
                  </a:cubicBezTo>
                  <a:cubicBezTo>
                    <a:pt x="12336" y="1743"/>
                    <a:pt x="12181" y="1874"/>
                    <a:pt x="12145" y="1921"/>
                  </a:cubicBezTo>
                  <a:lnTo>
                    <a:pt x="12121" y="1921"/>
                  </a:lnTo>
                  <a:cubicBezTo>
                    <a:pt x="12038" y="1993"/>
                    <a:pt x="11931" y="2076"/>
                    <a:pt x="11848" y="2159"/>
                  </a:cubicBezTo>
                  <a:cubicBezTo>
                    <a:pt x="11621" y="2338"/>
                    <a:pt x="11395" y="2517"/>
                    <a:pt x="11157" y="2671"/>
                  </a:cubicBezTo>
                  <a:cubicBezTo>
                    <a:pt x="10919" y="2838"/>
                    <a:pt x="10681" y="3005"/>
                    <a:pt x="10431" y="3148"/>
                  </a:cubicBezTo>
                  <a:cubicBezTo>
                    <a:pt x="10312" y="3231"/>
                    <a:pt x="10181" y="3302"/>
                    <a:pt x="10062" y="3374"/>
                  </a:cubicBezTo>
                  <a:cubicBezTo>
                    <a:pt x="10026" y="3398"/>
                    <a:pt x="9835" y="3481"/>
                    <a:pt x="9788" y="3517"/>
                  </a:cubicBezTo>
                  <a:lnTo>
                    <a:pt x="9800" y="3517"/>
                  </a:lnTo>
                  <a:cubicBezTo>
                    <a:pt x="9800" y="3529"/>
                    <a:pt x="9788" y="3529"/>
                    <a:pt x="9788" y="3529"/>
                  </a:cubicBezTo>
                  <a:cubicBezTo>
                    <a:pt x="9312" y="3767"/>
                    <a:pt x="8823" y="3969"/>
                    <a:pt x="8311" y="4148"/>
                  </a:cubicBezTo>
                  <a:cubicBezTo>
                    <a:pt x="8038" y="4243"/>
                    <a:pt x="7764" y="4326"/>
                    <a:pt x="7502" y="4410"/>
                  </a:cubicBezTo>
                  <a:cubicBezTo>
                    <a:pt x="7347" y="4445"/>
                    <a:pt x="7204" y="4493"/>
                    <a:pt x="7049" y="4529"/>
                  </a:cubicBezTo>
                  <a:cubicBezTo>
                    <a:pt x="7026" y="4541"/>
                    <a:pt x="6787" y="4588"/>
                    <a:pt x="6740" y="4600"/>
                  </a:cubicBezTo>
                  <a:cubicBezTo>
                    <a:pt x="6144" y="4719"/>
                    <a:pt x="5549" y="4791"/>
                    <a:pt x="4954" y="4850"/>
                  </a:cubicBezTo>
                  <a:cubicBezTo>
                    <a:pt x="4347" y="4910"/>
                    <a:pt x="3716" y="4922"/>
                    <a:pt x="3096" y="4922"/>
                  </a:cubicBezTo>
                  <a:cubicBezTo>
                    <a:pt x="2942" y="4922"/>
                    <a:pt x="2775" y="4910"/>
                    <a:pt x="2632" y="4910"/>
                  </a:cubicBezTo>
                  <a:cubicBezTo>
                    <a:pt x="2537" y="4898"/>
                    <a:pt x="2465" y="4898"/>
                    <a:pt x="2394" y="4898"/>
                  </a:cubicBezTo>
                  <a:lnTo>
                    <a:pt x="2287" y="4898"/>
                  </a:lnTo>
                  <a:cubicBezTo>
                    <a:pt x="2001" y="4886"/>
                    <a:pt x="1703" y="4850"/>
                    <a:pt x="1430" y="4826"/>
                  </a:cubicBezTo>
                  <a:cubicBezTo>
                    <a:pt x="1381" y="4822"/>
                    <a:pt x="1333" y="4819"/>
                    <a:pt x="1284" y="4819"/>
                  </a:cubicBezTo>
                  <a:cubicBezTo>
                    <a:pt x="732" y="4819"/>
                    <a:pt x="172" y="5129"/>
                    <a:pt x="84" y="5731"/>
                  </a:cubicBezTo>
                  <a:cubicBezTo>
                    <a:pt x="1" y="6315"/>
                    <a:pt x="358" y="7005"/>
                    <a:pt x="989" y="7065"/>
                  </a:cubicBezTo>
                  <a:cubicBezTo>
                    <a:pt x="1769" y="7143"/>
                    <a:pt x="2556" y="7186"/>
                    <a:pt x="3344" y="7186"/>
                  </a:cubicBezTo>
                  <a:cubicBezTo>
                    <a:pt x="6729" y="7186"/>
                    <a:pt x="10110" y="6399"/>
                    <a:pt x="12824" y="4303"/>
                  </a:cubicBezTo>
                  <a:cubicBezTo>
                    <a:pt x="13729" y="3612"/>
                    <a:pt x="14550" y="2802"/>
                    <a:pt x="15205" y="1874"/>
                  </a:cubicBezTo>
                  <a:cubicBezTo>
                    <a:pt x="15562" y="1397"/>
                    <a:pt x="15598" y="671"/>
                    <a:pt x="15074" y="266"/>
                  </a:cubicBezTo>
                  <a:cubicBezTo>
                    <a:pt x="14855" y="97"/>
                    <a:pt x="14566" y="0"/>
                    <a:pt x="1428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3696275" y="3200850"/>
              <a:ext cx="389950" cy="179250"/>
            </a:xfrm>
            <a:custGeom>
              <a:avLst/>
              <a:gdLst/>
              <a:ahLst/>
              <a:cxnLst/>
              <a:rect l="l" t="t" r="r" b="b"/>
              <a:pathLst>
                <a:path w="15598" h="7170" extrusionOk="0">
                  <a:moveTo>
                    <a:pt x="14296" y="1"/>
                  </a:moveTo>
                  <a:cubicBezTo>
                    <a:pt x="13976" y="1"/>
                    <a:pt x="13664" y="124"/>
                    <a:pt x="13467" y="404"/>
                  </a:cubicBezTo>
                  <a:cubicBezTo>
                    <a:pt x="13122" y="857"/>
                    <a:pt x="12752" y="1309"/>
                    <a:pt x="12348" y="1702"/>
                  </a:cubicBezTo>
                  <a:cubicBezTo>
                    <a:pt x="12336" y="1738"/>
                    <a:pt x="12181" y="1869"/>
                    <a:pt x="12145" y="1916"/>
                  </a:cubicBezTo>
                  <a:cubicBezTo>
                    <a:pt x="12050" y="1988"/>
                    <a:pt x="11943" y="2083"/>
                    <a:pt x="11859" y="2154"/>
                  </a:cubicBezTo>
                  <a:cubicBezTo>
                    <a:pt x="11633" y="2333"/>
                    <a:pt x="11407" y="2512"/>
                    <a:pt x="11169" y="2678"/>
                  </a:cubicBezTo>
                  <a:cubicBezTo>
                    <a:pt x="10931" y="2833"/>
                    <a:pt x="10693" y="3000"/>
                    <a:pt x="10443" y="3154"/>
                  </a:cubicBezTo>
                  <a:cubicBezTo>
                    <a:pt x="10324" y="3226"/>
                    <a:pt x="10193" y="3297"/>
                    <a:pt x="10074" y="3381"/>
                  </a:cubicBezTo>
                  <a:cubicBezTo>
                    <a:pt x="10038" y="3393"/>
                    <a:pt x="9847" y="3476"/>
                    <a:pt x="9800" y="3512"/>
                  </a:cubicBezTo>
                  <a:lnTo>
                    <a:pt x="9788" y="3512"/>
                  </a:lnTo>
                  <a:cubicBezTo>
                    <a:pt x="9312" y="3750"/>
                    <a:pt x="8823" y="3952"/>
                    <a:pt x="8311" y="4131"/>
                  </a:cubicBezTo>
                  <a:cubicBezTo>
                    <a:pt x="8038" y="4226"/>
                    <a:pt x="7764" y="4309"/>
                    <a:pt x="7502" y="4393"/>
                  </a:cubicBezTo>
                  <a:cubicBezTo>
                    <a:pt x="7347" y="4428"/>
                    <a:pt x="7204" y="4476"/>
                    <a:pt x="7049" y="4512"/>
                  </a:cubicBezTo>
                  <a:cubicBezTo>
                    <a:pt x="7026" y="4524"/>
                    <a:pt x="6787" y="4571"/>
                    <a:pt x="6740" y="4583"/>
                  </a:cubicBezTo>
                  <a:cubicBezTo>
                    <a:pt x="6144" y="4702"/>
                    <a:pt x="5549" y="4774"/>
                    <a:pt x="4954" y="4833"/>
                  </a:cubicBezTo>
                  <a:cubicBezTo>
                    <a:pt x="4347" y="4893"/>
                    <a:pt x="3716" y="4905"/>
                    <a:pt x="3096" y="4905"/>
                  </a:cubicBezTo>
                  <a:cubicBezTo>
                    <a:pt x="2942" y="4905"/>
                    <a:pt x="2775" y="4893"/>
                    <a:pt x="2632" y="4893"/>
                  </a:cubicBezTo>
                  <a:cubicBezTo>
                    <a:pt x="2537" y="4881"/>
                    <a:pt x="2465" y="4881"/>
                    <a:pt x="2394" y="4881"/>
                  </a:cubicBezTo>
                  <a:lnTo>
                    <a:pt x="2287" y="4881"/>
                  </a:lnTo>
                  <a:cubicBezTo>
                    <a:pt x="2001" y="4869"/>
                    <a:pt x="1703" y="4833"/>
                    <a:pt x="1430" y="4809"/>
                  </a:cubicBezTo>
                  <a:cubicBezTo>
                    <a:pt x="1381" y="4805"/>
                    <a:pt x="1333" y="4802"/>
                    <a:pt x="1284" y="4802"/>
                  </a:cubicBezTo>
                  <a:cubicBezTo>
                    <a:pt x="732" y="4802"/>
                    <a:pt x="172" y="5112"/>
                    <a:pt x="84" y="5714"/>
                  </a:cubicBezTo>
                  <a:cubicBezTo>
                    <a:pt x="1" y="6298"/>
                    <a:pt x="358" y="6988"/>
                    <a:pt x="989" y="7048"/>
                  </a:cubicBezTo>
                  <a:cubicBezTo>
                    <a:pt x="1765" y="7127"/>
                    <a:pt x="2551" y="7169"/>
                    <a:pt x="3337" y="7169"/>
                  </a:cubicBezTo>
                  <a:cubicBezTo>
                    <a:pt x="6715" y="7169"/>
                    <a:pt x="10112" y="6383"/>
                    <a:pt x="12836" y="4297"/>
                  </a:cubicBezTo>
                  <a:cubicBezTo>
                    <a:pt x="13753" y="3619"/>
                    <a:pt x="14562" y="2797"/>
                    <a:pt x="15205" y="1869"/>
                  </a:cubicBezTo>
                  <a:cubicBezTo>
                    <a:pt x="15562" y="1392"/>
                    <a:pt x="15598" y="666"/>
                    <a:pt x="15074" y="261"/>
                  </a:cubicBezTo>
                  <a:cubicBezTo>
                    <a:pt x="14858" y="95"/>
                    <a:pt x="14574" y="1"/>
                    <a:pt x="14296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3732300" y="3261850"/>
              <a:ext cx="389950" cy="179625"/>
            </a:xfrm>
            <a:custGeom>
              <a:avLst/>
              <a:gdLst/>
              <a:ahLst/>
              <a:cxnLst/>
              <a:rect l="l" t="t" r="r" b="b"/>
              <a:pathLst>
                <a:path w="15598" h="7185" extrusionOk="0">
                  <a:moveTo>
                    <a:pt x="14290" y="0"/>
                  </a:moveTo>
                  <a:cubicBezTo>
                    <a:pt x="13973" y="0"/>
                    <a:pt x="13662" y="121"/>
                    <a:pt x="13466" y="393"/>
                  </a:cubicBezTo>
                  <a:cubicBezTo>
                    <a:pt x="13121" y="857"/>
                    <a:pt x="12752" y="1310"/>
                    <a:pt x="12347" y="1703"/>
                  </a:cubicBezTo>
                  <a:cubicBezTo>
                    <a:pt x="12335" y="1738"/>
                    <a:pt x="12181" y="1869"/>
                    <a:pt x="12145" y="1917"/>
                  </a:cubicBezTo>
                  <a:lnTo>
                    <a:pt x="12121" y="1917"/>
                  </a:lnTo>
                  <a:cubicBezTo>
                    <a:pt x="12038" y="1988"/>
                    <a:pt x="11931" y="2084"/>
                    <a:pt x="11847" y="2155"/>
                  </a:cubicBezTo>
                  <a:cubicBezTo>
                    <a:pt x="11621" y="2334"/>
                    <a:pt x="11395" y="2512"/>
                    <a:pt x="11157" y="2679"/>
                  </a:cubicBezTo>
                  <a:cubicBezTo>
                    <a:pt x="10919" y="2846"/>
                    <a:pt x="10680" y="3000"/>
                    <a:pt x="10430" y="3155"/>
                  </a:cubicBezTo>
                  <a:cubicBezTo>
                    <a:pt x="10311" y="3227"/>
                    <a:pt x="10180" y="3298"/>
                    <a:pt x="10061" y="3381"/>
                  </a:cubicBezTo>
                  <a:cubicBezTo>
                    <a:pt x="10026" y="3393"/>
                    <a:pt x="9835" y="3477"/>
                    <a:pt x="9787" y="3512"/>
                  </a:cubicBezTo>
                  <a:lnTo>
                    <a:pt x="9811" y="3512"/>
                  </a:lnTo>
                  <a:cubicBezTo>
                    <a:pt x="9811" y="3524"/>
                    <a:pt x="9787" y="3524"/>
                    <a:pt x="9787" y="3524"/>
                  </a:cubicBezTo>
                  <a:cubicBezTo>
                    <a:pt x="9311" y="3762"/>
                    <a:pt x="8823" y="3977"/>
                    <a:pt x="8323" y="4155"/>
                  </a:cubicBezTo>
                  <a:cubicBezTo>
                    <a:pt x="8037" y="4239"/>
                    <a:pt x="7763" y="4334"/>
                    <a:pt x="7501" y="4405"/>
                  </a:cubicBezTo>
                  <a:cubicBezTo>
                    <a:pt x="7347" y="4453"/>
                    <a:pt x="7204" y="4489"/>
                    <a:pt x="7049" y="4524"/>
                  </a:cubicBezTo>
                  <a:cubicBezTo>
                    <a:pt x="7025" y="4536"/>
                    <a:pt x="6787" y="4584"/>
                    <a:pt x="6739" y="4596"/>
                  </a:cubicBezTo>
                  <a:cubicBezTo>
                    <a:pt x="6144" y="4715"/>
                    <a:pt x="5549" y="4786"/>
                    <a:pt x="4953" y="4846"/>
                  </a:cubicBezTo>
                  <a:cubicBezTo>
                    <a:pt x="4346" y="4905"/>
                    <a:pt x="3715" y="4929"/>
                    <a:pt x="3096" y="4929"/>
                  </a:cubicBezTo>
                  <a:cubicBezTo>
                    <a:pt x="2941" y="4929"/>
                    <a:pt x="2787" y="4905"/>
                    <a:pt x="2632" y="4905"/>
                  </a:cubicBezTo>
                  <a:cubicBezTo>
                    <a:pt x="2548" y="4894"/>
                    <a:pt x="2465" y="4894"/>
                    <a:pt x="2394" y="4894"/>
                  </a:cubicBezTo>
                  <a:lnTo>
                    <a:pt x="2286" y="4894"/>
                  </a:lnTo>
                  <a:cubicBezTo>
                    <a:pt x="2001" y="4882"/>
                    <a:pt x="1703" y="4846"/>
                    <a:pt x="1429" y="4822"/>
                  </a:cubicBezTo>
                  <a:cubicBezTo>
                    <a:pt x="1381" y="4817"/>
                    <a:pt x="1333" y="4815"/>
                    <a:pt x="1284" y="4815"/>
                  </a:cubicBezTo>
                  <a:cubicBezTo>
                    <a:pt x="732" y="4815"/>
                    <a:pt x="171" y="5125"/>
                    <a:pt x="84" y="5727"/>
                  </a:cubicBezTo>
                  <a:cubicBezTo>
                    <a:pt x="0" y="6310"/>
                    <a:pt x="358" y="7013"/>
                    <a:pt x="1001" y="7072"/>
                  </a:cubicBezTo>
                  <a:cubicBezTo>
                    <a:pt x="1760" y="7145"/>
                    <a:pt x="2529" y="7185"/>
                    <a:pt x="3298" y="7185"/>
                  </a:cubicBezTo>
                  <a:cubicBezTo>
                    <a:pt x="6689" y="7185"/>
                    <a:pt x="10097" y="6414"/>
                    <a:pt x="12824" y="4298"/>
                  </a:cubicBezTo>
                  <a:cubicBezTo>
                    <a:pt x="13728" y="3620"/>
                    <a:pt x="14550" y="2798"/>
                    <a:pt x="15205" y="1869"/>
                  </a:cubicBezTo>
                  <a:cubicBezTo>
                    <a:pt x="15562" y="1393"/>
                    <a:pt x="15598" y="667"/>
                    <a:pt x="15074" y="262"/>
                  </a:cubicBezTo>
                  <a:cubicBezTo>
                    <a:pt x="14856" y="95"/>
                    <a:pt x="14570" y="0"/>
                    <a:pt x="14290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3732300" y="3261850"/>
              <a:ext cx="389950" cy="179250"/>
            </a:xfrm>
            <a:custGeom>
              <a:avLst/>
              <a:gdLst/>
              <a:ahLst/>
              <a:cxnLst/>
              <a:rect l="l" t="t" r="r" b="b"/>
              <a:pathLst>
                <a:path w="15598" h="7170" extrusionOk="0">
                  <a:moveTo>
                    <a:pt x="14290" y="0"/>
                  </a:moveTo>
                  <a:cubicBezTo>
                    <a:pt x="13973" y="0"/>
                    <a:pt x="13662" y="121"/>
                    <a:pt x="13466" y="393"/>
                  </a:cubicBezTo>
                  <a:cubicBezTo>
                    <a:pt x="13121" y="857"/>
                    <a:pt x="12752" y="1310"/>
                    <a:pt x="12347" y="1703"/>
                  </a:cubicBezTo>
                  <a:cubicBezTo>
                    <a:pt x="12335" y="1738"/>
                    <a:pt x="12192" y="1869"/>
                    <a:pt x="12145" y="1917"/>
                  </a:cubicBezTo>
                  <a:cubicBezTo>
                    <a:pt x="12050" y="1988"/>
                    <a:pt x="11954" y="2084"/>
                    <a:pt x="11859" y="2155"/>
                  </a:cubicBezTo>
                  <a:cubicBezTo>
                    <a:pt x="11633" y="2334"/>
                    <a:pt x="11419" y="2512"/>
                    <a:pt x="11180" y="2679"/>
                  </a:cubicBezTo>
                  <a:cubicBezTo>
                    <a:pt x="10942" y="2846"/>
                    <a:pt x="10704" y="3000"/>
                    <a:pt x="10442" y="3155"/>
                  </a:cubicBezTo>
                  <a:cubicBezTo>
                    <a:pt x="10323" y="3227"/>
                    <a:pt x="10192" y="3298"/>
                    <a:pt x="10073" y="3381"/>
                  </a:cubicBezTo>
                  <a:cubicBezTo>
                    <a:pt x="10049" y="3393"/>
                    <a:pt x="9847" y="3477"/>
                    <a:pt x="9811" y="3512"/>
                  </a:cubicBezTo>
                  <a:lnTo>
                    <a:pt x="9787" y="3512"/>
                  </a:lnTo>
                  <a:cubicBezTo>
                    <a:pt x="9311" y="3751"/>
                    <a:pt x="8823" y="3953"/>
                    <a:pt x="8323" y="4132"/>
                  </a:cubicBezTo>
                  <a:cubicBezTo>
                    <a:pt x="8037" y="4227"/>
                    <a:pt x="7763" y="4310"/>
                    <a:pt x="7501" y="4394"/>
                  </a:cubicBezTo>
                  <a:cubicBezTo>
                    <a:pt x="7347" y="4429"/>
                    <a:pt x="7204" y="4477"/>
                    <a:pt x="7049" y="4513"/>
                  </a:cubicBezTo>
                  <a:cubicBezTo>
                    <a:pt x="7025" y="4524"/>
                    <a:pt x="6787" y="4572"/>
                    <a:pt x="6739" y="4584"/>
                  </a:cubicBezTo>
                  <a:cubicBezTo>
                    <a:pt x="6144" y="4703"/>
                    <a:pt x="5549" y="4775"/>
                    <a:pt x="4953" y="4834"/>
                  </a:cubicBezTo>
                  <a:cubicBezTo>
                    <a:pt x="4346" y="4894"/>
                    <a:pt x="3715" y="4905"/>
                    <a:pt x="3096" y="4905"/>
                  </a:cubicBezTo>
                  <a:cubicBezTo>
                    <a:pt x="2941" y="4905"/>
                    <a:pt x="2787" y="4894"/>
                    <a:pt x="2632" y="4894"/>
                  </a:cubicBezTo>
                  <a:cubicBezTo>
                    <a:pt x="2548" y="4882"/>
                    <a:pt x="2465" y="4882"/>
                    <a:pt x="2394" y="4882"/>
                  </a:cubicBezTo>
                  <a:lnTo>
                    <a:pt x="2286" y="4882"/>
                  </a:lnTo>
                  <a:cubicBezTo>
                    <a:pt x="2013" y="4870"/>
                    <a:pt x="1715" y="4834"/>
                    <a:pt x="1429" y="4810"/>
                  </a:cubicBezTo>
                  <a:cubicBezTo>
                    <a:pt x="1381" y="4805"/>
                    <a:pt x="1333" y="4803"/>
                    <a:pt x="1284" y="4803"/>
                  </a:cubicBezTo>
                  <a:cubicBezTo>
                    <a:pt x="732" y="4803"/>
                    <a:pt x="171" y="5113"/>
                    <a:pt x="84" y="5715"/>
                  </a:cubicBezTo>
                  <a:cubicBezTo>
                    <a:pt x="0" y="6299"/>
                    <a:pt x="358" y="6989"/>
                    <a:pt x="1001" y="7049"/>
                  </a:cubicBezTo>
                  <a:cubicBezTo>
                    <a:pt x="1776" y="7127"/>
                    <a:pt x="2562" y="7170"/>
                    <a:pt x="3348" y="7170"/>
                  </a:cubicBezTo>
                  <a:cubicBezTo>
                    <a:pt x="6723" y="7170"/>
                    <a:pt x="10114" y="6384"/>
                    <a:pt x="12847" y="4298"/>
                  </a:cubicBezTo>
                  <a:cubicBezTo>
                    <a:pt x="13752" y="3620"/>
                    <a:pt x="14574" y="2798"/>
                    <a:pt x="15205" y="1869"/>
                  </a:cubicBezTo>
                  <a:cubicBezTo>
                    <a:pt x="15562" y="1393"/>
                    <a:pt x="15598" y="667"/>
                    <a:pt x="15074" y="262"/>
                  </a:cubicBezTo>
                  <a:cubicBezTo>
                    <a:pt x="14856" y="95"/>
                    <a:pt x="14570" y="0"/>
                    <a:pt x="14290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3987400" y="1405050"/>
              <a:ext cx="204200" cy="376975"/>
            </a:xfrm>
            <a:custGeom>
              <a:avLst/>
              <a:gdLst/>
              <a:ahLst/>
              <a:cxnLst/>
              <a:rect l="l" t="t" r="r" b="b"/>
              <a:pathLst>
                <a:path w="8168" h="15079" extrusionOk="0">
                  <a:moveTo>
                    <a:pt x="1213" y="0"/>
                  </a:moveTo>
                  <a:cubicBezTo>
                    <a:pt x="872" y="0"/>
                    <a:pt x="541" y="143"/>
                    <a:pt x="334" y="454"/>
                  </a:cubicBezTo>
                  <a:cubicBezTo>
                    <a:pt x="0" y="942"/>
                    <a:pt x="36" y="1716"/>
                    <a:pt x="572" y="2061"/>
                  </a:cubicBezTo>
                  <a:cubicBezTo>
                    <a:pt x="1060" y="2359"/>
                    <a:pt x="1524" y="2704"/>
                    <a:pt x="1953" y="3085"/>
                  </a:cubicBezTo>
                  <a:cubicBezTo>
                    <a:pt x="1988" y="3097"/>
                    <a:pt x="2131" y="3251"/>
                    <a:pt x="2179" y="3275"/>
                  </a:cubicBezTo>
                  <a:lnTo>
                    <a:pt x="2179" y="3299"/>
                  </a:lnTo>
                  <a:cubicBezTo>
                    <a:pt x="2262" y="3382"/>
                    <a:pt x="2346" y="3478"/>
                    <a:pt x="2429" y="3561"/>
                  </a:cubicBezTo>
                  <a:cubicBezTo>
                    <a:pt x="2620" y="3787"/>
                    <a:pt x="2822" y="3990"/>
                    <a:pt x="3001" y="4216"/>
                  </a:cubicBezTo>
                  <a:cubicBezTo>
                    <a:pt x="3179" y="4442"/>
                    <a:pt x="3358" y="4680"/>
                    <a:pt x="3512" y="4918"/>
                  </a:cubicBezTo>
                  <a:cubicBezTo>
                    <a:pt x="3596" y="5037"/>
                    <a:pt x="3679" y="5156"/>
                    <a:pt x="3751" y="5276"/>
                  </a:cubicBezTo>
                  <a:cubicBezTo>
                    <a:pt x="3774" y="5299"/>
                    <a:pt x="3870" y="5478"/>
                    <a:pt x="3905" y="5526"/>
                  </a:cubicBezTo>
                  <a:lnTo>
                    <a:pt x="3905" y="5514"/>
                  </a:lnTo>
                  <a:cubicBezTo>
                    <a:pt x="3917" y="5514"/>
                    <a:pt x="3917" y="5526"/>
                    <a:pt x="3917" y="5526"/>
                  </a:cubicBezTo>
                  <a:cubicBezTo>
                    <a:pt x="4191" y="5990"/>
                    <a:pt x="4429" y="6466"/>
                    <a:pt x="4632" y="6954"/>
                  </a:cubicBezTo>
                  <a:cubicBezTo>
                    <a:pt x="4751" y="7204"/>
                    <a:pt x="4858" y="7478"/>
                    <a:pt x="4941" y="7740"/>
                  </a:cubicBezTo>
                  <a:cubicBezTo>
                    <a:pt x="5001" y="7895"/>
                    <a:pt x="5048" y="8038"/>
                    <a:pt x="5096" y="8193"/>
                  </a:cubicBezTo>
                  <a:cubicBezTo>
                    <a:pt x="5096" y="8216"/>
                    <a:pt x="5167" y="8454"/>
                    <a:pt x="5179" y="8502"/>
                  </a:cubicBezTo>
                  <a:cubicBezTo>
                    <a:pt x="5346" y="9086"/>
                    <a:pt x="5465" y="9681"/>
                    <a:pt x="5560" y="10276"/>
                  </a:cubicBezTo>
                  <a:cubicBezTo>
                    <a:pt x="5656" y="10895"/>
                    <a:pt x="5715" y="11514"/>
                    <a:pt x="5751" y="12134"/>
                  </a:cubicBezTo>
                  <a:cubicBezTo>
                    <a:pt x="5751" y="12288"/>
                    <a:pt x="5763" y="12431"/>
                    <a:pt x="5763" y="12598"/>
                  </a:cubicBezTo>
                  <a:lnTo>
                    <a:pt x="5763" y="12836"/>
                  </a:lnTo>
                  <a:lnTo>
                    <a:pt x="5763" y="12896"/>
                  </a:lnTo>
                  <a:lnTo>
                    <a:pt x="5763" y="12919"/>
                  </a:lnTo>
                  <a:lnTo>
                    <a:pt x="5763" y="12931"/>
                  </a:lnTo>
                  <a:cubicBezTo>
                    <a:pt x="5763" y="13217"/>
                    <a:pt x="5763" y="13515"/>
                    <a:pt x="5751" y="13800"/>
                  </a:cubicBezTo>
                  <a:cubicBezTo>
                    <a:pt x="5739" y="14408"/>
                    <a:pt x="6084" y="15039"/>
                    <a:pt x="6751" y="15074"/>
                  </a:cubicBezTo>
                  <a:cubicBezTo>
                    <a:pt x="6782" y="15077"/>
                    <a:pt x="6814" y="15078"/>
                    <a:pt x="6846" y="15078"/>
                  </a:cubicBezTo>
                  <a:cubicBezTo>
                    <a:pt x="7396" y="15078"/>
                    <a:pt x="8014" y="14694"/>
                    <a:pt x="8025" y="14086"/>
                  </a:cubicBezTo>
                  <a:cubicBezTo>
                    <a:pt x="8168" y="9967"/>
                    <a:pt x="7299" y="5645"/>
                    <a:pt x="4501" y="2430"/>
                  </a:cubicBezTo>
                  <a:cubicBezTo>
                    <a:pt x="3751" y="1585"/>
                    <a:pt x="2893" y="811"/>
                    <a:pt x="1929" y="215"/>
                  </a:cubicBezTo>
                  <a:cubicBezTo>
                    <a:pt x="1714" y="75"/>
                    <a:pt x="1461" y="0"/>
                    <a:pt x="121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3987975" y="1405050"/>
              <a:ext cx="203625" cy="376975"/>
            </a:xfrm>
            <a:custGeom>
              <a:avLst/>
              <a:gdLst/>
              <a:ahLst/>
              <a:cxnLst/>
              <a:rect l="l" t="t" r="r" b="b"/>
              <a:pathLst>
                <a:path w="8145" h="15079" extrusionOk="0">
                  <a:moveTo>
                    <a:pt x="1202" y="0"/>
                  </a:moveTo>
                  <a:cubicBezTo>
                    <a:pt x="861" y="0"/>
                    <a:pt x="529" y="143"/>
                    <a:pt x="322" y="454"/>
                  </a:cubicBezTo>
                  <a:cubicBezTo>
                    <a:pt x="1" y="942"/>
                    <a:pt x="25" y="1716"/>
                    <a:pt x="561" y="2061"/>
                  </a:cubicBezTo>
                  <a:cubicBezTo>
                    <a:pt x="1049" y="2359"/>
                    <a:pt x="1513" y="2704"/>
                    <a:pt x="1942" y="3085"/>
                  </a:cubicBezTo>
                  <a:cubicBezTo>
                    <a:pt x="1977" y="3097"/>
                    <a:pt x="2120" y="3251"/>
                    <a:pt x="2168" y="3275"/>
                  </a:cubicBezTo>
                  <a:cubicBezTo>
                    <a:pt x="2263" y="3371"/>
                    <a:pt x="2335" y="3454"/>
                    <a:pt x="2418" y="3549"/>
                  </a:cubicBezTo>
                  <a:cubicBezTo>
                    <a:pt x="2620" y="3775"/>
                    <a:pt x="2811" y="3978"/>
                    <a:pt x="2989" y="4204"/>
                  </a:cubicBezTo>
                  <a:cubicBezTo>
                    <a:pt x="3168" y="4430"/>
                    <a:pt x="3347" y="4668"/>
                    <a:pt x="3513" y="4906"/>
                  </a:cubicBezTo>
                  <a:cubicBezTo>
                    <a:pt x="3585" y="5026"/>
                    <a:pt x="3668" y="5145"/>
                    <a:pt x="3751" y="5264"/>
                  </a:cubicBezTo>
                  <a:cubicBezTo>
                    <a:pt x="3763" y="5287"/>
                    <a:pt x="3870" y="5466"/>
                    <a:pt x="3894" y="5514"/>
                  </a:cubicBezTo>
                  <a:lnTo>
                    <a:pt x="3894" y="5526"/>
                  </a:lnTo>
                  <a:cubicBezTo>
                    <a:pt x="4168" y="5990"/>
                    <a:pt x="4406" y="6466"/>
                    <a:pt x="4609" y="6954"/>
                  </a:cubicBezTo>
                  <a:cubicBezTo>
                    <a:pt x="4728" y="7204"/>
                    <a:pt x="4835" y="7478"/>
                    <a:pt x="4918" y="7740"/>
                  </a:cubicBezTo>
                  <a:cubicBezTo>
                    <a:pt x="4978" y="7895"/>
                    <a:pt x="5025" y="8038"/>
                    <a:pt x="5073" y="8193"/>
                  </a:cubicBezTo>
                  <a:cubicBezTo>
                    <a:pt x="5073" y="8216"/>
                    <a:pt x="5144" y="8454"/>
                    <a:pt x="5156" y="8502"/>
                  </a:cubicBezTo>
                  <a:cubicBezTo>
                    <a:pt x="5323" y="9086"/>
                    <a:pt x="5442" y="9681"/>
                    <a:pt x="5537" y="10276"/>
                  </a:cubicBezTo>
                  <a:cubicBezTo>
                    <a:pt x="5633" y="10895"/>
                    <a:pt x="5692" y="11514"/>
                    <a:pt x="5728" y="12134"/>
                  </a:cubicBezTo>
                  <a:cubicBezTo>
                    <a:pt x="5728" y="12288"/>
                    <a:pt x="5740" y="12431"/>
                    <a:pt x="5740" y="12598"/>
                  </a:cubicBezTo>
                  <a:lnTo>
                    <a:pt x="5740" y="12836"/>
                  </a:lnTo>
                  <a:lnTo>
                    <a:pt x="5740" y="12896"/>
                  </a:lnTo>
                  <a:lnTo>
                    <a:pt x="5740" y="12919"/>
                  </a:lnTo>
                  <a:lnTo>
                    <a:pt x="5740" y="12931"/>
                  </a:lnTo>
                  <a:cubicBezTo>
                    <a:pt x="5740" y="13217"/>
                    <a:pt x="5740" y="13515"/>
                    <a:pt x="5728" y="13800"/>
                  </a:cubicBezTo>
                  <a:cubicBezTo>
                    <a:pt x="5716" y="14408"/>
                    <a:pt x="6061" y="15039"/>
                    <a:pt x="6728" y="15074"/>
                  </a:cubicBezTo>
                  <a:cubicBezTo>
                    <a:pt x="6759" y="15077"/>
                    <a:pt x="6791" y="15078"/>
                    <a:pt x="6823" y="15078"/>
                  </a:cubicBezTo>
                  <a:cubicBezTo>
                    <a:pt x="7373" y="15078"/>
                    <a:pt x="7991" y="14694"/>
                    <a:pt x="8002" y="14086"/>
                  </a:cubicBezTo>
                  <a:cubicBezTo>
                    <a:pt x="8145" y="9967"/>
                    <a:pt x="7276" y="5645"/>
                    <a:pt x="4490" y="2442"/>
                  </a:cubicBezTo>
                  <a:cubicBezTo>
                    <a:pt x="3751" y="1585"/>
                    <a:pt x="2882" y="823"/>
                    <a:pt x="1918" y="215"/>
                  </a:cubicBezTo>
                  <a:cubicBezTo>
                    <a:pt x="1703" y="75"/>
                    <a:pt x="1450" y="0"/>
                    <a:pt x="120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3797200" y="1479300"/>
              <a:ext cx="285175" cy="326650"/>
            </a:xfrm>
            <a:custGeom>
              <a:avLst/>
              <a:gdLst/>
              <a:ahLst/>
              <a:cxnLst/>
              <a:rect l="l" t="t" r="r" b="b"/>
              <a:pathLst>
                <a:path w="11407" h="13066" extrusionOk="0">
                  <a:moveTo>
                    <a:pt x="1276" y="1"/>
                  </a:moveTo>
                  <a:cubicBezTo>
                    <a:pt x="813" y="1"/>
                    <a:pt x="346" y="237"/>
                    <a:pt x="179" y="722"/>
                  </a:cubicBezTo>
                  <a:cubicBezTo>
                    <a:pt x="0" y="1282"/>
                    <a:pt x="238" y="2020"/>
                    <a:pt x="857" y="2198"/>
                  </a:cubicBezTo>
                  <a:cubicBezTo>
                    <a:pt x="1405" y="2353"/>
                    <a:pt x="1941" y="2556"/>
                    <a:pt x="2465" y="2806"/>
                  </a:cubicBezTo>
                  <a:cubicBezTo>
                    <a:pt x="2488" y="2829"/>
                    <a:pt x="2679" y="2913"/>
                    <a:pt x="2727" y="2948"/>
                  </a:cubicBezTo>
                  <a:lnTo>
                    <a:pt x="2738" y="2948"/>
                  </a:lnTo>
                  <a:lnTo>
                    <a:pt x="3060" y="3127"/>
                  </a:lnTo>
                  <a:cubicBezTo>
                    <a:pt x="3298" y="3270"/>
                    <a:pt x="3536" y="3437"/>
                    <a:pt x="3774" y="3603"/>
                  </a:cubicBezTo>
                  <a:cubicBezTo>
                    <a:pt x="4012" y="3758"/>
                    <a:pt x="4227" y="3937"/>
                    <a:pt x="4453" y="4115"/>
                  </a:cubicBezTo>
                  <a:cubicBezTo>
                    <a:pt x="4560" y="4211"/>
                    <a:pt x="4679" y="4318"/>
                    <a:pt x="4786" y="4401"/>
                  </a:cubicBezTo>
                  <a:cubicBezTo>
                    <a:pt x="4798" y="4437"/>
                    <a:pt x="4941" y="4580"/>
                    <a:pt x="4989" y="4615"/>
                  </a:cubicBezTo>
                  <a:lnTo>
                    <a:pt x="4989" y="4592"/>
                  </a:lnTo>
                  <a:lnTo>
                    <a:pt x="5001" y="4615"/>
                  </a:lnTo>
                  <a:cubicBezTo>
                    <a:pt x="5394" y="4984"/>
                    <a:pt x="5751" y="5389"/>
                    <a:pt x="6072" y="5806"/>
                  </a:cubicBezTo>
                  <a:cubicBezTo>
                    <a:pt x="6251" y="6020"/>
                    <a:pt x="6418" y="6246"/>
                    <a:pt x="6584" y="6485"/>
                  </a:cubicBezTo>
                  <a:cubicBezTo>
                    <a:pt x="6656" y="6616"/>
                    <a:pt x="6751" y="6735"/>
                    <a:pt x="6834" y="6878"/>
                  </a:cubicBezTo>
                  <a:cubicBezTo>
                    <a:pt x="6846" y="6901"/>
                    <a:pt x="6965" y="7092"/>
                    <a:pt x="7001" y="7139"/>
                  </a:cubicBezTo>
                  <a:cubicBezTo>
                    <a:pt x="7310" y="7663"/>
                    <a:pt x="7584" y="8199"/>
                    <a:pt x="7834" y="8747"/>
                  </a:cubicBezTo>
                  <a:cubicBezTo>
                    <a:pt x="8084" y="9318"/>
                    <a:pt x="8323" y="9914"/>
                    <a:pt x="8525" y="10485"/>
                  </a:cubicBezTo>
                  <a:cubicBezTo>
                    <a:pt x="8584" y="10640"/>
                    <a:pt x="8620" y="10783"/>
                    <a:pt x="8668" y="10938"/>
                  </a:cubicBezTo>
                  <a:cubicBezTo>
                    <a:pt x="8704" y="11009"/>
                    <a:pt x="8715" y="11080"/>
                    <a:pt x="8739" y="11164"/>
                  </a:cubicBezTo>
                  <a:cubicBezTo>
                    <a:pt x="8739" y="11188"/>
                    <a:pt x="8763" y="11199"/>
                    <a:pt x="8763" y="11223"/>
                  </a:cubicBezTo>
                  <a:cubicBezTo>
                    <a:pt x="8775" y="11235"/>
                    <a:pt x="8775" y="11235"/>
                    <a:pt x="8775" y="11247"/>
                  </a:cubicBezTo>
                  <a:lnTo>
                    <a:pt x="8775" y="11259"/>
                  </a:lnTo>
                  <a:cubicBezTo>
                    <a:pt x="8858" y="11533"/>
                    <a:pt x="8918" y="11807"/>
                    <a:pt x="9001" y="12092"/>
                  </a:cubicBezTo>
                  <a:cubicBezTo>
                    <a:pt x="9128" y="12612"/>
                    <a:pt x="9558" y="13066"/>
                    <a:pt x="10105" y="13066"/>
                  </a:cubicBezTo>
                  <a:cubicBezTo>
                    <a:pt x="10172" y="13066"/>
                    <a:pt x="10241" y="13059"/>
                    <a:pt x="10311" y="13045"/>
                  </a:cubicBezTo>
                  <a:cubicBezTo>
                    <a:pt x="10870" y="12926"/>
                    <a:pt x="11406" y="12366"/>
                    <a:pt x="11263" y="11735"/>
                  </a:cubicBezTo>
                  <a:cubicBezTo>
                    <a:pt x="10287" y="7723"/>
                    <a:pt x="8287" y="3794"/>
                    <a:pt x="4739" y="1496"/>
                  </a:cubicBezTo>
                  <a:cubicBezTo>
                    <a:pt x="3786" y="877"/>
                    <a:pt x="2738" y="365"/>
                    <a:pt x="1655" y="55"/>
                  </a:cubicBezTo>
                  <a:cubicBezTo>
                    <a:pt x="1533" y="19"/>
                    <a:pt x="1405" y="1"/>
                    <a:pt x="1276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3797775" y="1479300"/>
              <a:ext cx="284600" cy="326650"/>
            </a:xfrm>
            <a:custGeom>
              <a:avLst/>
              <a:gdLst/>
              <a:ahLst/>
              <a:cxnLst/>
              <a:rect l="l" t="t" r="r" b="b"/>
              <a:pathLst>
                <a:path w="11384" h="13066" extrusionOk="0">
                  <a:moveTo>
                    <a:pt x="1266" y="1"/>
                  </a:moveTo>
                  <a:cubicBezTo>
                    <a:pt x="803" y="1"/>
                    <a:pt x="338" y="237"/>
                    <a:pt x="179" y="722"/>
                  </a:cubicBezTo>
                  <a:cubicBezTo>
                    <a:pt x="1" y="1282"/>
                    <a:pt x="239" y="2020"/>
                    <a:pt x="846" y="2198"/>
                  </a:cubicBezTo>
                  <a:cubicBezTo>
                    <a:pt x="1394" y="2353"/>
                    <a:pt x="1930" y="2556"/>
                    <a:pt x="2454" y="2806"/>
                  </a:cubicBezTo>
                  <a:cubicBezTo>
                    <a:pt x="2477" y="2829"/>
                    <a:pt x="2680" y="2913"/>
                    <a:pt x="2715" y="2948"/>
                  </a:cubicBezTo>
                  <a:lnTo>
                    <a:pt x="3037" y="3127"/>
                  </a:lnTo>
                  <a:cubicBezTo>
                    <a:pt x="3275" y="3270"/>
                    <a:pt x="3513" y="3437"/>
                    <a:pt x="3751" y="3603"/>
                  </a:cubicBezTo>
                  <a:cubicBezTo>
                    <a:pt x="3989" y="3758"/>
                    <a:pt x="4204" y="3937"/>
                    <a:pt x="4430" y="4115"/>
                  </a:cubicBezTo>
                  <a:cubicBezTo>
                    <a:pt x="4537" y="4211"/>
                    <a:pt x="4656" y="4318"/>
                    <a:pt x="4763" y="4401"/>
                  </a:cubicBezTo>
                  <a:cubicBezTo>
                    <a:pt x="4775" y="4437"/>
                    <a:pt x="4918" y="4580"/>
                    <a:pt x="4966" y="4615"/>
                  </a:cubicBezTo>
                  <a:lnTo>
                    <a:pt x="4978" y="4615"/>
                  </a:lnTo>
                  <a:cubicBezTo>
                    <a:pt x="5371" y="4984"/>
                    <a:pt x="5728" y="5389"/>
                    <a:pt x="6049" y="5806"/>
                  </a:cubicBezTo>
                  <a:cubicBezTo>
                    <a:pt x="6228" y="6020"/>
                    <a:pt x="6395" y="6246"/>
                    <a:pt x="6561" y="6485"/>
                  </a:cubicBezTo>
                  <a:cubicBezTo>
                    <a:pt x="6633" y="6616"/>
                    <a:pt x="6728" y="6735"/>
                    <a:pt x="6811" y="6878"/>
                  </a:cubicBezTo>
                  <a:cubicBezTo>
                    <a:pt x="6823" y="6901"/>
                    <a:pt x="6942" y="7092"/>
                    <a:pt x="6978" y="7139"/>
                  </a:cubicBezTo>
                  <a:cubicBezTo>
                    <a:pt x="7287" y="7663"/>
                    <a:pt x="7561" y="8199"/>
                    <a:pt x="7811" y="8747"/>
                  </a:cubicBezTo>
                  <a:cubicBezTo>
                    <a:pt x="8061" y="9318"/>
                    <a:pt x="8300" y="9914"/>
                    <a:pt x="8502" y="10485"/>
                  </a:cubicBezTo>
                  <a:cubicBezTo>
                    <a:pt x="8561" y="10640"/>
                    <a:pt x="8597" y="10783"/>
                    <a:pt x="8645" y="10938"/>
                  </a:cubicBezTo>
                  <a:cubicBezTo>
                    <a:pt x="8681" y="11009"/>
                    <a:pt x="8692" y="11080"/>
                    <a:pt x="8716" y="11164"/>
                  </a:cubicBezTo>
                  <a:cubicBezTo>
                    <a:pt x="8716" y="11188"/>
                    <a:pt x="8740" y="11199"/>
                    <a:pt x="8740" y="11223"/>
                  </a:cubicBezTo>
                  <a:cubicBezTo>
                    <a:pt x="8752" y="11235"/>
                    <a:pt x="8752" y="11235"/>
                    <a:pt x="8752" y="11247"/>
                  </a:cubicBezTo>
                  <a:lnTo>
                    <a:pt x="8752" y="11259"/>
                  </a:lnTo>
                  <a:cubicBezTo>
                    <a:pt x="8835" y="11533"/>
                    <a:pt x="8895" y="11807"/>
                    <a:pt x="8978" y="12092"/>
                  </a:cubicBezTo>
                  <a:cubicBezTo>
                    <a:pt x="9105" y="12612"/>
                    <a:pt x="9535" y="13066"/>
                    <a:pt x="10082" y="13066"/>
                  </a:cubicBezTo>
                  <a:cubicBezTo>
                    <a:pt x="10149" y="13066"/>
                    <a:pt x="10218" y="13059"/>
                    <a:pt x="10288" y="13045"/>
                  </a:cubicBezTo>
                  <a:cubicBezTo>
                    <a:pt x="10847" y="12926"/>
                    <a:pt x="11383" y="12366"/>
                    <a:pt x="11240" y="11735"/>
                  </a:cubicBezTo>
                  <a:cubicBezTo>
                    <a:pt x="10264" y="7723"/>
                    <a:pt x="8264" y="3794"/>
                    <a:pt x="4716" y="1472"/>
                  </a:cubicBezTo>
                  <a:cubicBezTo>
                    <a:pt x="3763" y="841"/>
                    <a:pt x="2727" y="341"/>
                    <a:pt x="1644" y="55"/>
                  </a:cubicBezTo>
                  <a:cubicBezTo>
                    <a:pt x="1522" y="19"/>
                    <a:pt x="1394" y="1"/>
                    <a:pt x="1266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4310350" y="2494100"/>
              <a:ext cx="257500" cy="87625"/>
            </a:xfrm>
            <a:custGeom>
              <a:avLst/>
              <a:gdLst/>
              <a:ahLst/>
              <a:cxnLst/>
              <a:rect l="l" t="t" r="r" b="b"/>
              <a:pathLst>
                <a:path w="10300" h="3505" extrusionOk="0">
                  <a:moveTo>
                    <a:pt x="4745" y="1"/>
                  </a:moveTo>
                  <a:cubicBezTo>
                    <a:pt x="3240" y="1"/>
                    <a:pt x="1788" y="468"/>
                    <a:pt x="608" y="1433"/>
                  </a:cubicBezTo>
                  <a:cubicBezTo>
                    <a:pt x="155" y="1802"/>
                    <a:pt x="0" y="2552"/>
                    <a:pt x="417" y="3076"/>
                  </a:cubicBezTo>
                  <a:cubicBezTo>
                    <a:pt x="658" y="3345"/>
                    <a:pt x="1008" y="3504"/>
                    <a:pt x="1355" y="3504"/>
                  </a:cubicBezTo>
                  <a:cubicBezTo>
                    <a:pt x="1592" y="3504"/>
                    <a:pt x="1827" y="3430"/>
                    <a:pt x="2024" y="3266"/>
                  </a:cubicBezTo>
                  <a:cubicBezTo>
                    <a:pt x="2144" y="3159"/>
                    <a:pt x="2275" y="3052"/>
                    <a:pt x="2417" y="2969"/>
                  </a:cubicBezTo>
                  <a:cubicBezTo>
                    <a:pt x="2477" y="2921"/>
                    <a:pt x="2536" y="2897"/>
                    <a:pt x="2596" y="2850"/>
                  </a:cubicBezTo>
                  <a:lnTo>
                    <a:pt x="2608" y="2838"/>
                  </a:lnTo>
                  <a:lnTo>
                    <a:pt x="2667" y="2802"/>
                  </a:lnTo>
                  <a:cubicBezTo>
                    <a:pt x="2953" y="2671"/>
                    <a:pt x="3251" y="2564"/>
                    <a:pt x="3525" y="2445"/>
                  </a:cubicBezTo>
                  <a:cubicBezTo>
                    <a:pt x="3548" y="2433"/>
                    <a:pt x="3560" y="2433"/>
                    <a:pt x="3560" y="2433"/>
                  </a:cubicBezTo>
                  <a:cubicBezTo>
                    <a:pt x="3572" y="2421"/>
                    <a:pt x="3584" y="2421"/>
                    <a:pt x="3608" y="2421"/>
                  </a:cubicBezTo>
                  <a:cubicBezTo>
                    <a:pt x="3668" y="2397"/>
                    <a:pt x="3739" y="2385"/>
                    <a:pt x="3810" y="2373"/>
                  </a:cubicBezTo>
                  <a:cubicBezTo>
                    <a:pt x="3977" y="2326"/>
                    <a:pt x="4144" y="2314"/>
                    <a:pt x="4299" y="2302"/>
                  </a:cubicBezTo>
                  <a:cubicBezTo>
                    <a:pt x="4382" y="2302"/>
                    <a:pt x="4453" y="2278"/>
                    <a:pt x="4525" y="2278"/>
                  </a:cubicBezTo>
                  <a:lnTo>
                    <a:pt x="4680" y="2278"/>
                  </a:lnTo>
                  <a:cubicBezTo>
                    <a:pt x="4822" y="2302"/>
                    <a:pt x="4977" y="2302"/>
                    <a:pt x="5108" y="2314"/>
                  </a:cubicBezTo>
                  <a:cubicBezTo>
                    <a:pt x="6242" y="2412"/>
                    <a:pt x="7336" y="2678"/>
                    <a:pt x="8468" y="2678"/>
                  </a:cubicBezTo>
                  <a:cubicBezTo>
                    <a:pt x="8715" y="2678"/>
                    <a:pt x="8964" y="2665"/>
                    <a:pt x="9216" y="2635"/>
                  </a:cubicBezTo>
                  <a:cubicBezTo>
                    <a:pt x="9811" y="2564"/>
                    <a:pt x="10299" y="1945"/>
                    <a:pt x="10192" y="1349"/>
                  </a:cubicBezTo>
                  <a:cubicBezTo>
                    <a:pt x="10082" y="764"/>
                    <a:pt x="9613" y="353"/>
                    <a:pt x="9043" y="353"/>
                  </a:cubicBezTo>
                  <a:cubicBezTo>
                    <a:pt x="8998" y="353"/>
                    <a:pt x="8952" y="356"/>
                    <a:pt x="8906" y="361"/>
                  </a:cubicBezTo>
                  <a:cubicBezTo>
                    <a:pt x="8740" y="373"/>
                    <a:pt x="8561" y="397"/>
                    <a:pt x="8394" y="397"/>
                  </a:cubicBezTo>
                  <a:lnTo>
                    <a:pt x="8323" y="397"/>
                  </a:lnTo>
                  <a:cubicBezTo>
                    <a:pt x="8240" y="397"/>
                    <a:pt x="8144" y="397"/>
                    <a:pt x="8049" y="373"/>
                  </a:cubicBezTo>
                  <a:cubicBezTo>
                    <a:pt x="7716" y="349"/>
                    <a:pt x="7382" y="302"/>
                    <a:pt x="7061" y="254"/>
                  </a:cubicBezTo>
                  <a:cubicBezTo>
                    <a:pt x="6358" y="147"/>
                    <a:pt x="5656" y="16"/>
                    <a:pt x="4965" y="4"/>
                  </a:cubicBezTo>
                  <a:cubicBezTo>
                    <a:pt x="4892" y="2"/>
                    <a:pt x="4818" y="1"/>
                    <a:pt x="4745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2709850" y="3012100"/>
              <a:ext cx="824225" cy="656825"/>
            </a:xfrm>
            <a:custGeom>
              <a:avLst/>
              <a:gdLst/>
              <a:ahLst/>
              <a:cxnLst/>
              <a:rect l="l" t="t" r="r" b="b"/>
              <a:pathLst>
                <a:path w="32969" h="26273" extrusionOk="0">
                  <a:moveTo>
                    <a:pt x="3989" y="1"/>
                  </a:moveTo>
                  <a:cubicBezTo>
                    <a:pt x="2989" y="691"/>
                    <a:pt x="2036" y="1418"/>
                    <a:pt x="1310" y="2394"/>
                  </a:cubicBezTo>
                  <a:cubicBezTo>
                    <a:pt x="643" y="3311"/>
                    <a:pt x="203" y="4382"/>
                    <a:pt x="108" y="5490"/>
                  </a:cubicBezTo>
                  <a:cubicBezTo>
                    <a:pt x="1" y="6668"/>
                    <a:pt x="203" y="7799"/>
                    <a:pt x="560" y="8907"/>
                  </a:cubicBezTo>
                  <a:cubicBezTo>
                    <a:pt x="1191" y="10824"/>
                    <a:pt x="2310" y="12657"/>
                    <a:pt x="3560" y="14229"/>
                  </a:cubicBezTo>
                  <a:cubicBezTo>
                    <a:pt x="4811" y="15812"/>
                    <a:pt x="6275" y="17205"/>
                    <a:pt x="7918" y="18384"/>
                  </a:cubicBezTo>
                  <a:cubicBezTo>
                    <a:pt x="11204" y="20730"/>
                    <a:pt x="15169" y="22218"/>
                    <a:pt x="19170" y="22384"/>
                  </a:cubicBezTo>
                  <a:cubicBezTo>
                    <a:pt x="19508" y="22402"/>
                    <a:pt x="19845" y="22409"/>
                    <a:pt x="20182" y="22409"/>
                  </a:cubicBezTo>
                  <a:cubicBezTo>
                    <a:pt x="20995" y="22409"/>
                    <a:pt x="21806" y="22367"/>
                    <a:pt x="22622" y="22325"/>
                  </a:cubicBezTo>
                  <a:cubicBezTo>
                    <a:pt x="23158" y="22313"/>
                    <a:pt x="23706" y="22277"/>
                    <a:pt x="24254" y="22265"/>
                  </a:cubicBezTo>
                  <a:lnTo>
                    <a:pt x="24599" y="22265"/>
                  </a:lnTo>
                  <a:cubicBezTo>
                    <a:pt x="24730" y="22277"/>
                    <a:pt x="24873" y="22277"/>
                    <a:pt x="25004" y="22277"/>
                  </a:cubicBezTo>
                  <a:cubicBezTo>
                    <a:pt x="25301" y="22301"/>
                    <a:pt x="25611" y="22313"/>
                    <a:pt x="25909" y="22337"/>
                  </a:cubicBezTo>
                  <a:cubicBezTo>
                    <a:pt x="26159" y="22373"/>
                    <a:pt x="26432" y="22396"/>
                    <a:pt x="26682" y="22444"/>
                  </a:cubicBezTo>
                  <a:cubicBezTo>
                    <a:pt x="26790" y="22456"/>
                    <a:pt x="26897" y="22492"/>
                    <a:pt x="26992" y="22504"/>
                  </a:cubicBezTo>
                  <a:cubicBezTo>
                    <a:pt x="27028" y="22515"/>
                    <a:pt x="27075" y="22515"/>
                    <a:pt x="27099" y="22539"/>
                  </a:cubicBezTo>
                  <a:lnTo>
                    <a:pt x="27147" y="22539"/>
                  </a:lnTo>
                  <a:cubicBezTo>
                    <a:pt x="27159" y="22551"/>
                    <a:pt x="27171" y="22551"/>
                    <a:pt x="27194" y="22551"/>
                  </a:cubicBezTo>
                  <a:cubicBezTo>
                    <a:pt x="27635" y="22682"/>
                    <a:pt x="28064" y="22837"/>
                    <a:pt x="28468" y="23039"/>
                  </a:cubicBezTo>
                  <a:cubicBezTo>
                    <a:pt x="28534" y="23072"/>
                    <a:pt x="28599" y="23110"/>
                    <a:pt x="28665" y="23147"/>
                  </a:cubicBezTo>
                  <a:lnTo>
                    <a:pt x="28665" y="23147"/>
                  </a:lnTo>
                  <a:cubicBezTo>
                    <a:pt x="28663" y="23147"/>
                    <a:pt x="28661" y="23146"/>
                    <a:pt x="28659" y="23146"/>
                  </a:cubicBezTo>
                  <a:cubicBezTo>
                    <a:pt x="28672" y="23153"/>
                    <a:pt x="28690" y="23162"/>
                    <a:pt x="28712" y="23172"/>
                  </a:cubicBezTo>
                  <a:lnTo>
                    <a:pt x="28712" y="23172"/>
                  </a:lnTo>
                  <a:cubicBezTo>
                    <a:pt x="28726" y="23180"/>
                    <a:pt x="28740" y="23187"/>
                    <a:pt x="28754" y="23194"/>
                  </a:cubicBezTo>
                  <a:cubicBezTo>
                    <a:pt x="28753" y="23193"/>
                    <a:pt x="28752" y="23192"/>
                    <a:pt x="28750" y="23191"/>
                  </a:cubicBezTo>
                  <a:lnTo>
                    <a:pt x="28750" y="23191"/>
                  </a:lnTo>
                  <a:cubicBezTo>
                    <a:pt x="28800" y="23216"/>
                    <a:pt x="28853" y="23245"/>
                    <a:pt x="28873" y="23266"/>
                  </a:cubicBezTo>
                  <a:cubicBezTo>
                    <a:pt x="29076" y="23385"/>
                    <a:pt x="29278" y="23527"/>
                    <a:pt x="29457" y="23682"/>
                  </a:cubicBezTo>
                  <a:cubicBezTo>
                    <a:pt x="29528" y="23754"/>
                    <a:pt x="29599" y="23813"/>
                    <a:pt x="29671" y="23885"/>
                  </a:cubicBezTo>
                  <a:lnTo>
                    <a:pt x="29695" y="23885"/>
                  </a:lnTo>
                  <a:cubicBezTo>
                    <a:pt x="29695" y="23908"/>
                    <a:pt x="29707" y="23908"/>
                    <a:pt x="29707" y="23908"/>
                  </a:cubicBezTo>
                  <a:lnTo>
                    <a:pt x="29719" y="23920"/>
                  </a:lnTo>
                  <a:cubicBezTo>
                    <a:pt x="29719" y="23932"/>
                    <a:pt x="29730" y="23932"/>
                    <a:pt x="29730" y="23932"/>
                  </a:cubicBezTo>
                  <a:lnTo>
                    <a:pt x="29754" y="23944"/>
                  </a:lnTo>
                  <a:cubicBezTo>
                    <a:pt x="29897" y="24111"/>
                    <a:pt x="30052" y="24289"/>
                    <a:pt x="30183" y="24480"/>
                  </a:cubicBezTo>
                  <a:cubicBezTo>
                    <a:pt x="30207" y="24528"/>
                    <a:pt x="30242" y="24587"/>
                    <a:pt x="30266" y="24635"/>
                  </a:cubicBezTo>
                  <a:lnTo>
                    <a:pt x="30266" y="24647"/>
                  </a:lnTo>
                  <a:cubicBezTo>
                    <a:pt x="30290" y="24659"/>
                    <a:pt x="30290" y="24659"/>
                    <a:pt x="30290" y="24682"/>
                  </a:cubicBezTo>
                  <a:cubicBezTo>
                    <a:pt x="30302" y="24682"/>
                    <a:pt x="30302" y="24694"/>
                    <a:pt x="30302" y="24694"/>
                  </a:cubicBezTo>
                  <a:cubicBezTo>
                    <a:pt x="30314" y="24742"/>
                    <a:pt x="30350" y="24813"/>
                    <a:pt x="30361" y="24825"/>
                  </a:cubicBezTo>
                  <a:cubicBezTo>
                    <a:pt x="30409" y="24932"/>
                    <a:pt x="30445" y="25051"/>
                    <a:pt x="30492" y="25159"/>
                  </a:cubicBezTo>
                  <a:cubicBezTo>
                    <a:pt x="30492" y="25182"/>
                    <a:pt x="30540" y="25302"/>
                    <a:pt x="30552" y="25361"/>
                  </a:cubicBezTo>
                  <a:lnTo>
                    <a:pt x="30552" y="25337"/>
                  </a:lnTo>
                  <a:cubicBezTo>
                    <a:pt x="30691" y="25838"/>
                    <a:pt x="31096" y="26272"/>
                    <a:pt x="31641" y="26272"/>
                  </a:cubicBezTo>
                  <a:cubicBezTo>
                    <a:pt x="31705" y="26272"/>
                    <a:pt x="31770" y="26266"/>
                    <a:pt x="31838" y="26254"/>
                  </a:cubicBezTo>
                  <a:cubicBezTo>
                    <a:pt x="32386" y="26147"/>
                    <a:pt x="32969" y="25587"/>
                    <a:pt x="32802" y="24956"/>
                  </a:cubicBezTo>
                  <a:cubicBezTo>
                    <a:pt x="32278" y="22920"/>
                    <a:pt x="30719" y="21444"/>
                    <a:pt x="28802" y="20670"/>
                  </a:cubicBezTo>
                  <a:cubicBezTo>
                    <a:pt x="27427" y="20122"/>
                    <a:pt x="25982" y="19979"/>
                    <a:pt x="24526" y="19979"/>
                  </a:cubicBezTo>
                  <a:cubicBezTo>
                    <a:pt x="23737" y="19979"/>
                    <a:pt x="22945" y="20021"/>
                    <a:pt x="22158" y="20063"/>
                  </a:cubicBezTo>
                  <a:cubicBezTo>
                    <a:pt x="21421" y="20109"/>
                    <a:pt x="20851" y="20146"/>
                    <a:pt x="20237" y="20146"/>
                  </a:cubicBezTo>
                  <a:cubicBezTo>
                    <a:pt x="19909" y="20146"/>
                    <a:pt x="19567" y="20135"/>
                    <a:pt x="19181" y="20110"/>
                  </a:cubicBezTo>
                  <a:cubicBezTo>
                    <a:pt x="18229" y="20051"/>
                    <a:pt x="17265" y="19920"/>
                    <a:pt x="16324" y="19706"/>
                  </a:cubicBezTo>
                  <a:cubicBezTo>
                    <a:pt x="16133" y="19658"/>
                    <a:pt x="15919" y="19598"/>
                    <a:pt x="15717" y="19563"/>
                  </a:cubicBezTo>
                  <a:lnTo>
                    <a:pt x="15705" y="19563"/>
                  </a:lnTo>
                  <a:cubicBezTo>
                    <a:pt x="15681" y="19563"/>
                    <a:pt x="15669" y="19539"/>
                    <a:pt x="15657" y="19539"/>
                  </a:cubicBezTo>
                  <a:lnTo>
                    <a:pt x="15645" y="19539"/>
                  </a:lnTo>
                  <a:cubicBezTo>
                    <a:pt x="15610" y="19527"/>
                    <a:pt x="15586" y="19527"/>
                    <a:pt x="15550" y="19515"/>
                  </a:cubicBezTo>
                  <a:cubicBezTo>
                    <a:pt x="15431" y="19479"/>
                    <a:pt x="15300" y="19444"/>
                    <a:pt x="15181" y="19408"/>
                  </a:cubicBezTo>
                  <a:cubicBezTo>
                    <a:pt x="14717" y="19277"/>
                    <a:pt x="14252" y="19110"/>
                    <a:pt x="13812" y="18944"/>
                  </a:cubicBezTo>
                  <a:cubicBezTo>
                    <a:pt x="12907" y="18610"/>
                    <a:pt x="12026" y="18205"/>
                    <a:pt x="11180" y="17741"/>
                  </a:cubicBezTo>
                  <a:cubicBezTo>
                    <a:pt x="11145" y="17717"/>
                    <a:pt x="11097" y="17693"/>
                    <a:pt x="11061" y="17670"/>
                  </a:cubicBezTo>
                  <a:cubicBezTo>
                    <a:pt x="11038" y="17670"/>
                    <a:pt x="11026" y="17670"/>
                    <a:pt x="11014" y="17658"/>
                  </a:cubicBezTo>
                  <a:lnTo>
                    <a:pt x="10978" y="17658"/>
                  </a:lnTo>
                  <a:cubicBezTo>
                    <a:pt x="10954" y="17634"/>
                    <a:pt x="10942" y="17622"/>
                    <a:pt x="10942" y="17622"/>
                  </a:cubicBezTo>
                  <a:cubicBezTo>
                    <a:pt x="10895" y="17598"/>
                    <a:pt x="10835" y="17551"/>
                    <a:pt x="10776" y="17515"/>
                  </a:cubicBezTo>
                  <a:cubicBezTo>
                    <a:pt x="10585" y="17384"/>
                    <a:pt x="10371" y="17265"/>
                    <a:pt x="10168" y="17134"/>
                  </a:cubicBezTo>
                  <a:cubicBezTo>
                    <a:pt x="9764" y="16884"/>
                    <a:pt x="9359" y="16598"/>
                    <a:pt x="8978" y="16312"/>
                  </a:cubicBezTo>
                  <a:cubicBezTo>
                    <a:pt x="8216" y="15753"/>
                    <a:pt x="7501" y="15122"/>
                    <a:pt x="6811" y="14467"/>
                  </a:cubicBezTo>
                  <a:lnTo>
                    <a:pt x="6787" y="14443"/>
                  </a:lnTo>
                  <a:lnTo>
                    <a:pt x="6775" y="14419"/>
                  </a:lnTo>
                  <a:lnTo>
                    <a:pt x="6751" y="14407"/>
                  </a:lnTo>
                  <a:cubicBezTo>
                    <a:pt x="6739" y="14384"/>
                    <a:pt x="6716" y="14348"/>
                    <a:pt x="6692" y="14336"/>
                  </a:cubicBezTo>
                  <a:cubicBezTo>
                    <a:pt x="6608" y="14264"/>
                    <a:pt x="6537" y="14181"/>
                    <a:pt x="6454" y="14098"/>
                  </a:cubicBezTo>
                  <a:lnTo>
                    <a:pt x="5966" y="13562"/>
                  </a:lnTo>
                  <a:cubicBezTo>
                    <a:pt x="5656" y="13193"/>
                    <a:pt x="5358" y="12812"/>
                    <a:pt x="5061" y="12431"/>
                  </a:cubicBezTo>
                  <a:cubicBezTo>
                    <a:pt x="4775" y="12038"/>
                    <a:pt x="4489" y="11645"/>
                    <a:pt x="4239" y="11240"/>
                  </a:cubicBezTo>
                  <a:cubicBezTo>
                    <a:pt x="4132" y="11074"/>
                    <a:pt x="4037" y="10895"/>
                    <a:pt x="3930" y="10728"/>
                  </a:cubicBezTo>
                  <a:cubicBezTo>
                    <a:pt x="3906" y="10728"/>
                    <a:pt x="3906" y="10716"/>
                    <a:pt x="3906" y="10716"/>
                  </a:cubicBezTo>
                  <a:cubicBezTo>
                    <a:pt x="3894" y="10716"/>
                    <a:pt x="3894" y="10704"/>
                    <a:pt x="3894" y="10704"/>
                  </a:cubicBezTo>
                  <a:cubicBezTo>
                    <a:pt x="3894" y="10704"/>
                    <a:pt x="3882" y="10693"/>
                    <a:pt x="3882" y="10669"/>
                  </a:cubicBezTo>
                  <a:cubicBezTo>
                    <a:pt x="3846" y="10633"/>
                    <a:pt x="3822" y="10585"/>
                    <a:pt x="3811" y="10550"/>
                  </a:cubicBezTo>
                  <a:cubicBezTo>
                    <a:pt x="3751" y="10431"/>
                    <a:pt x="3691" y="10335"/>
                    <a:pt x="3632" y="10216"/>
                  </a:cubicBezTo>
                  <a:cubicBezTo>
                    <a:pt x="3394" y="9764"/>
                    <a:pt x="3179" y="9323"/>
                    <a:pt x="2989" y="8859"/>
                  </a:cubicBezTo>
                  <a:cubicBezTo>
                    <a:pt x="2894" y="8633"/>
                    <a:pt x="2810" y="8407"/>
                    <a:pt x="2739" y="8192"/>
                  </a:cubicBezTo>
                  <a:cubicBezTo>
                    <a:pt x="2703" y="8073"/>
                    <a:pt x="2656" y="7966"/>
                    <a:pt x="2632" y="7847"/>
                  </a:cubicBezTo>
                  <a:lnTo>
                    <a:pt x="2584" y="7716"/>
                  </a:lnTo>
                  <a:cubicBezTo>
                    <a:pt x="2572" y="7716"/>
                    <a:pt x="2572" y="7692"/>
                    <a:pt x="2572" y="7680"/>
                  </a:cubicBezTo>
                  <a:lnTo>
                    <a:pt x="2572" y="7668"/>
                  </a:lnTo>
                  <a:lnTo>
                    <a:pt x="2572" y="7633"/>
                  </a:lnTo>
                  <a:cubicBezTo>
                    <a:pt x="2465" y="7156"/>
                    <a:pt x="2394" y="6704"/>
                    <a:pt x="2358" y="6228"/>
                  </a:cubicBezTo>
                  <a:lnTo>
                    <a:pt x="2358" y="5954"/>
                  </a:lnTo>
                  <a:cubicBezTo>
                    <a:pt x="2358" y="5847"/>
                    <a:pt x="2358" y="5763"/>
                    <a:pt x="2382" y="5656"/>
                  </a:cubicBezTo>
                  <a:cubicBezTo>
                    <a:pt x="2394" y="5525"/>
                    <a:pt x="2417" y="5406"/>
                    <a:pt x="2441" y="5275"/>
                  </a:cubicBezTo>
                  <a:cubicBezTo>
                    <a:pt x="2441" y="5228"/>
                    <a:pt x="2453" y="5168"/>
                    <a:pt x="2465" y="5120"/>
                  </a:cubicBezTo>
                  <a:lnTo>
                    <a:pt x="2465" y="5109"/>
                  </a:lnTo>
                  <a:lnTo>
                    <a:pt x="2477" y="5097"/>
                  </a:lnTo>
                  <a:cubicBezTo>
                    <a:pt x="2560" y="4870"/>
                    <a:pt x="2632" y="4644"/>
                    <a:pt x="2739" y="4442"/>
                  </a:cubicBezTo>
                  <a:lnTo>
                    <a:pt x="2822" y="4263"/>
                  </a:lnTo>
                  <a:cubicBezTo>
                    <a:pt x="2822" y="4263"/>
                    <a:pt x="2822" y="4239"/>
                    <a:pt x="2846" y="4227"/>
                  </a:cubicBezTo>
                  <a:cubicBezTo>
                    <a:pt x="2846" y="4216"/>
                    <a:pt x="2858" y="4216"/>
                    <a:pt x="2858" y="4204"/>
                  </a:cubicBezTo>
                  <a:cubicBezTo>
                    <a:pt x="2870" y="4180"/>
                    <a:pt x="2882" y="4168"/>
                    <a:pt x="2882" y="4156"/>
                  </a:cubicBezTo>
                  <a:cubicBezTo>
                    <a:pt x="2929" y="4097"/>
                    <a:pt x="2977" y="4025"/>
                    <a:pt x="3025" y="3966"/>
                  </a:cubicBezTo>
                  <a:cubicBezTo>
                    <a:pt x="3156" y="3763"/>
                    <a:pt x="3287" y="3585"/>
                    <a:pt x="3441" y="3430"/>
                  </a:cubicBezTo>
                  <a:cubicBezTo>
                    <a:pt x="3477" y="3370"/>
                    <a:pt x="3537" y="3311"/>
                    <a:pt x="3596" y="3251"/>
                  </a:cubicBezTo>
                  <a:cubicBezTo>
                    <a:pt x="3346" y="2549"/>
                    <a:pt x="3239" y="1834"/>
                    <a:pt x="3453" y="1108"/>
                  </a:cubicBezTo>
                  <a:cubicBezTo>
                    <a:pt x="3560" y="703"/>
                    <a:pt x="3751" y="334"/>
                    <a:pt x="398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3223300" y="1331525"/>
              <a:ext cx="345025" cy="694775"/>
            </a:xfrm>
            <a:custGeom>
              <a:avLst/>
              <a:gdLst/>
              <a:ahLst/>
              <a:cxnLst/>
              <a:rect l="l" t="t" r="r" b="b"/>
              <a:pathLst>
                <a:path w="13801" h="27791" extrusionOk="0">
                  <a:moveTo>
                    <a:pt x="12550" y="1"/>
                  </a:moveTo>
                  <a:cubicBezTo>
                    <a:pt x="12496" y="1"/>
                    <a:pt x="12440" y="5"/>
                    <a:pt x="12383" y="13"/>
                  </a:cubicBezTo>
                  <a:cubicBezTo>
                    <a:pt x="8740" y="573"/>
                    <a:pt x="5025" y="2216"/>
                    <a:pt x="2727" y="5192"/>
                  </a:cubicBezTo>
                  <a:cubicBezTo>
                    <a:pt x="120" y="8574"/>
                    <a:pt x="1" y="13086"/>
                    <a:pt x="1215" y="17027"/>
                  </a:cubicBezTo>
                  <a:cubicBezTo>
                    <a:pt x="2334" y="20623"/>
                    <a:pt x="4656" y="23814"/>
                    <a:pt x="7561" y="26183"/>
                  </a:cubicBezTo>
                  <a:cubicBezTo>
                    <a:pt x="8288" y="26778"/>
                    <a:pt x="9050" y="27314"/>
                    <a:pt x="9847" y="27790"/>
                  </a:cubicBezTo>
                  <a:cubicBezTo>
                    <a:pt x="10585" y="27266"/>
                    <a:pt x="11086" y="26719"/>
                    <a:pt x="11455" y="26088"/>
                  </a:cubicBezTo>
                  <a:lnTo>
                    <a:pt x="11443" y="26088"/>
                  </a:lnTo>
                  <a:cubicBezTo>
                    <a:pt x="11443" y="26088"/>
                    <a:pt x="11431" y="26088"/>
                    <a:pt x="11419" y="26076"/>
                  </a:cubicBezTo>
                  <a:lnTo>
                    <a:pt x="11371" y="26076"/>
                  </a:lnTo>
                  <a:cubicBezTo>
                    <a:pt x="11359" y="26076"/>
                    <a:pt x="11336" y="26064"/>
                    <a:pt x="11336" y="26064"/>
                  </a:cubicBezTo>
                  <a:cubicBezTo>
                    <a:pt x="10955" y="25838"/>
                    <a:pt x="10585" y="25600"/>
                    <a:pt x="10204" y="25350"/>
                  </a:cubicBezTo>
                  <a:cubicBezTo>
                    <a:pt x="9514" y="24850"/>
                    <a:pt x="8835" y="24338"/>
                    <a:pt x="8204" y="23754"/>
                  </a:cubicBezTo>
                  <a:cubicBezTo>
                    <a:pt x="8038" y="23599"/>
                    <a:pt x="7871" y="23457"/>
                    <a:pt x="7728" y="23302"/>
                  </a:cubicBezTo>
                  <a:cubicBezTo>
                    <a:pt x="7692" y="23266"/>
                    <a:pt x="7645" y="23230"/>
                    <a:pt x="7621" y="23206"/>
                  </a:cubicBezTo>
                  <a:cubicBezTo>
                    <a:pt x="7609" y="23206"/>
                    <a:pt x="7609" y="23183"/>
                    <a:pt x="7609" y="23183"/>
                  </a:cubicBezTo>
                  <a:lnTo>
                    <a:pt x="7585" y="23171"/>
                  </a:lnTo>
                  <a:lnTo>
                    <a:pt x="7573" y="23159"/>
                  </a:lnTo>
                  <a:lnTo>
                    <a:pt x="7573" y="23135"/>
                  </a:lnTo>
                  <a:lnTo>
                    <a:pt x="7561" y="23123"/>
                  </a:lnTo>
                  <a:lnTo>
                    <a:pt x="7549" y="23111"/>
                  </a:lnTo>
                  <a:cubicBezTo>
                    <a:pt x="7502" y="23052"/>
                    <a:pt x="7442" y="22992"/>
                    <a:pt x="7383" y="22933"/>
                  </a:cubicBezTo>
                  <a:cubicBezTo>
                    <a:pt x="7085" y="22635"/>
                    <a:pt x="6799" y="22302"/>
                    <a:pt x="6537" y="21980"/>
                  </a:cubicBezTo>
                  <a:cubicBezTo>
                    <a:pt x="5978" y="21313"/>
                    <a:pt x="5478" y="20611"/>
                    <a:pt x="5013" y="19861"/>
                  </a:cubicBezTo>
                  <a:cubicBezTo>
                    <a:pt x="4966" y="19777"/>
                    <a:pt x="4906" y="19706"/>
                    <a:pt x="4870" y="19611"/>
                  </a:cubicBezTo>
                  <a:cubicBezTo>
                    <a:pt x="4847" y="19599"/>
                    <a:pt x="4835" y="19587"/>
                    <a:pt x="4835" y="19563"/>
                  </a:cubicBezTo>
                  <a:lnTo>
                    <a:pt x="4823" y="19551"/>
                  </a:lnTo>
                  <a:cubicBezTo>
                    <a:pt x="4823" y="19551"/>
                    <a:pt x="4811" y="19551"/>
                    <a:pt x="4811" y="19539"/>
                  </a:cubicBezTo>
                  <a:cubicBezTo>
                    <a:pt x="4704" y="19325"/>
                    <a:pt x="4585" y="19135"/>
                    <a:pt x="4478" y="18932"/>
                  </a:cubicBezTo>
                  <a:cubicBezTo>
                    <a:pt x="4287" y="18539"/>
                    <a:pt x="4108" y="18158"/>
                    <a:pt x="3942" y="17765"/>
                  </a:cubicBezTo>
                  <a:cubicBezTo>
                    <a:pt x="3775" y="17349"/>
                    <a:pt x="3620" y="16932"/>
                    <a:pt x="3477" y="16515"/>
                  </a:cubicBezTo>
                  <a:cubicBezTo>
                    <a:pt x="3418" y="16325"/>
                    <a:pt x="3358" y="16146"/>
                    <a:pt x="3299" y="15956"/>
                  </a:cubicBezTo>
                  <a:cubicBezTo>
                    <a:pt x="3299" y="15908"/>
                    <a:pt x="3287" y="15860"/>
                    <a:pt x="3275" y="15813"/>
                  </a:cubicBezTo>
                  <a:cubicBezTo>
                    <a:pt x="3275" y="15801"/>
                    <a:pt x="3263" y="15777"/>
                    <a:pt x="3263" y="15753"/>
                  </a:cubicBezTo>
                  <a:cubicBezTo>
                    <a:pt x="3227" y="15622"/>
                    <a:pt x="3204" y="15503"/>
                    <a:pt x="3168" y="15384"/>
                  </a:cubicBezTo>
                  <a:cubicBezTo>
                    <a:pt x="2942" y="14443"/>
                    <a:pt x="2823" y="13491"/>
                    <a:pt x="2787" y="12538"/>
                  </a:cubicBezTo>
                  <a:lnTo>
                    <a:pt x="2787" y="12467"/>
                  </a:lnTo>
                  <a:lnTo>
                    <a:pt x="2787" y="12455"/>
                  </a:lnTo>
                  <a:lnTo>
                    <a:pt x="2787" y="12396"/>
                  </a:lnTo>
                  <a:lnTo>
                    <a:pt x="2787" y="12062"/>
                  </a:lnTo>
                  <a:cubicBezTo>
                    <a:pt x="2799" y="11812"/>
                    <a:pt x="2799" y="11562"/>
                    <a:pt x="2823" y="11312"/>
                  </a:cubicBezTo>
                  <a:cubicBezTo>
                    <a:pt x="2870" y="10848"/>
                    <a:pt x="2942" y="10383"/>
                    <a:pt x="3037" y="9943"/>
                  </a:cubicBezTo>
                  <a:cubicBezTo>
                    <a:pt x="3037" y="9895"/>
                    <a:pt x="3049" y="9848"/>
                    <a:pt x="3061" y="9788"/>
                  </a:cubicBezTo>
                  <a:cubicBezTo>
                    <a:pt x="3061" y="9776"/>
                    <a:pt x="3061" y="9729"/>
                    <a:pt x="3085" y="9705"/>
                  </a:cubicBezTo>
                  <a:lnTo>
                    <a:pt x="3085" y="9669"/>
                  </a:lnTo>
                  <a:cubicBezTo>
                    <a:pt x="3096" y="9610"/>
                    <a:pt x="3144" y="9491"/>
                    <a:pt x="3144" y="9467"/>
                  </a:cubicBezTo>
                  <a:cubicBezTo>
                    <a:pt x="3215" y="9205"/>
                    <a:pt x="3287" y="8990"/>
                    <a:pt x="3382" y="8752"/>
                  </a:cubicBezTo>
                  <a:cubicBezTo>
                    <a:pt x="3525" y="8348"/>
                    <a:pt x="3704" y="7955"/>
                    <a:pt x="3918" y="7574"/>
                  </a:cubicBezTo>
                  <a:cubicBezTo>
                    <a:pt x="3918" y="7574"/>
                    <a:pt x="3918" y="7562"/>
                    <a:pt x="3930" y="7538"/>
                  </a:cubicBezTo>
                  <a:lnTo>
                    <a:pt x="3977" y="7455"/>
                  </a:lnTo>
                  <a:cubicBezTo>
                    <a:pt x="4037" y="7347"/>
                    <a:pt x="4097" y="7264"/>
                    <a:pt x="4156" y="7169"/>
                  </a:cubicBezTo>
                  <a:cubicBezTo>
                    <a:pt x="4275" y="6990"/>
                    <a:pt x="4370" y="6824"/>
                    <a:pt x="4513" y="6669"/>
                  </a:cubicBezTo>
                  <a:cubicBezTo>
                    <a:pt x="4763" y="6335"/>
                    <a:pt x="5025" y="6038"/>
                    <a:pt x="5311" y="5740"/>
                  </a:cubicBezTo>
                  <a:cubicBezTo>
                    <a:pt x="5323" y="5740"/>
                    <a:pt x="5323" y="5728"/>
                    <a:pt x="5323" y="5728"/>
                  </a:cubicBezTo>
                  <a:lnTo>
                    <a:pt x="5347" y="5716"/>
                  </a:lnTo>
                  <a:lnTo>
                    <a:pt x="5406" y="5657"/>
                  </a:lnTo>
                  <a:cubicBezTo>
                    <a:pt x="5478" y="5597"/>
                    <a:pt x="5537" y="5514"/>
                    <a:pt x="5609" y="5454"/>
                  </a:cubicBezTo>
                  <a:cubicBezTo>
                    <a:pt x="5775" y="5311"/>
                    <a:pt x="5942" y="5157"/>
                    <a:pt x="6121" y="5026"/>
                  </a:cubicBezTo>
                  <a:cubicBezTo>
                    <a:pt x="6442" y="4764"/>
                    <a:pt x="6787" y="4526"/>
                    <a:pt x="7133" y="4299"/>
                  </a:cubicBezTo>
                  <a:cubicBezTo>
                    <a:pt x="7216" y="4240"/>
                    <a:pt x="7323" y="4180"/>
                    <a:pt x="7406" y="4121"/>
                  </a:cubicBezTo>
                  <a:cubicBezTo>
                    <a:pt x="7418" y="4109"/>
                    <a:pt x="7442" y="4109"/>
                    <a:pt x="7454" y="4085"/>
                  </a:cubicBezTo>
                  <a:cubicBezTo>
                    <a:pt x="7466" y="4073"/>
                    <a:pt x="7478" y="4073"/>
                    <a:pt x="7502" y="4061"/>
                  </a:cubicBezTo>
                  <a:lnTo>
                    <a:pt x="7514" y="4049"/>
                  </a:lnTo>
                  <a:cubicBezTo>
                    <a:pt x="7704" y="3942"/>
                    <a:pt x="7883" y="3835"/>
                    <a:pt x="8061" y="3752"/>
                  </a:cubicBezTo>
                  <a:cubicBezTo>
                    <a:pt x="8430" y="3549"/>
                    <a:pt x="8823" y="3395"/>
                    <a:pt x="9216" y="3228"/>
                  </a:cubicBezTo>
                  <a:cubicBezTo>
                    <a:pt x="9597" y="3061"/>
                    <a:pt x="10002" y="2918"/>
                    <a:pt x="10407" y="2799"/>
                  </a:cubicBezTo>
                  <a:cubicBezTo>
                    <a:pt x="10502" y="2752"/>
                    <a:pt x="10621" y="2716"/>
                    <a:pt x="10728" y="2692"/>
                  </a:cubicBezTo>
                  <a:lnTo>
                    <a:pt x="10788" y="2692"/>
                  </a:lnTo>
                  <a:cubicBezTo>
                    <a:pt x="10788" y="2680"/>
                    <a:pt x="10800" y="2680"/>
                    <a:pt x="10824" y="2680"/>
                  </a:cubicBezTo>
                  <a:cubicBezTo>
                    <a:pt x="11026" y="2621"/>
                    <a:pt x="11252" y="2561"/>
                    <a:pt x="11478" y="2513"/>
                  </a:cubicBezTo>
                  <a:cubicBezTo>
                    <a:pt x="11871" y="2418"/>
                    <a:pt x="12288" y="2335"/>
                    <a:pt x="12705" y="2275"/>
                  </a:cubicBezTo>
                  <a:cubicBezTo>
                    <a:pt x="13300" y="2180"/>
                    <a:pt x="13800" y="1585"/>
                    <a:pt x="13681" y="978"/>
                  </a:cubicBezTo>
                  <a:cubicBezTo>
                    <a:pt x="13572" y="435"/>
                    <a:pt x="13117" y="1"/>
                    <a:pt x="12550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2576200" y="1597375"/>
              <a:ext cx="737925" cy="383400"/>
            </a:xfrm>
            <a:custGeom>
              <a:avLst/>
              <a:gdLst/>
              <a:ahLst/>
              <a:cxnLst/>
              <a:rect l="l" t="t" r="r" b="b"/>
              <a:pathLst>
                <a:path w="29517" h="15336" extrusionOk="0">
                  <a:moveTo>
                    <a:pt x="28279" y="1"/>
                  </a:moveTo>
                  <a:cubicBezTo>
                    <a:pt x="27772" y="1"/>
                    <a:pt x="27296" y="301"/>
                    <a:pt x="27147" y="809"/>
                  </a:cubicBezTo>
                  <a:cubicBezTo>
                    <a:pt x="26968" y="1404"/>
                    <a:pt x="26766" y="2000"/>
                    <a:pt x="26528" y="2583"/>
                  </a:cubicBezTo>
                  <a:cubicBezTo>
                    <a:pt x="26480" y="2666"/>
                    <a:pt x="26432" y="2774"/>
                    <a:pt x="26385" y="2881"/>
                  </a:cubicBezTo>
                  <a:lnTo>
                    <a:pt x="26385" y="2893"/>
                  </a:lnTo>
                  <a:cubicBezTo>
                    <a:pt x="26385" y="2893"/>
                    <a:pt x="26385" y="2905"/>
                    <a:pt x="26373" y="2928"/>
                  </a:cubicBezTo>
                  <a:cubicBezTo>
                    <a:pt x="26373" y="2940"/>
                    <a:pt x="26361" y="2952"/>
                    <a:pt x="26361" y="2952"/>
                  </a:cubicBezTo>
                  <a:cubicBezTo>
                    <a:pt x="26325" y="3024"/>
                    <a:pt x="26290" y="3119"/>
                    <a:pt x="26254" y="3190"/>
                  </a:cubicBezTo>
                  <a:cubicBezTo>
                    <a:pt x="26123" y="3476"/>
                    <a:pt x="25968" y="3762"/>
                    <a:pt x="25825" y="4036"/>
                  </a:cubicBezTo>
                  <a:cubicBezTo>
                    <a:pt x="25540" y="4595"/>
                    <a:pt x="25230" y="5107"/>
                    <a:pt x="24885" y="5619"/>
                  </a:cubicBezTo>
                  <a:cubicBezTo>
                    <a:pt x="24718" y="5881"/>
                    <a:pt x="24539" y="6143"/>
                    <a:pt x="24349" y="6393"/>
                  </a:cubicBezTo>
                  <a:cubicBezTo>
                    <a:pt x="24266" y="6500"/>
                    <a:pt x="24182" y="6619"/>
                    <a:pt x="24099" y="6715"/>
                  </a:cubicBezTo>
                  <a:cubicBezTo>
                    <a:pt x="24051" y="6774"/>
                    <a:pt x="24004" y="6822"/>
                    <a:pt x="23968" y="6881"/>
                  </a:cubicBezTo>
                  <a:cubicBezTo>
                    <a:pt x="23968" y="6893"/>
                    <a:pt x="23908" y="6953"/>
                    <a:pt x="23873" y="7000"/>
                  </a:cubicBezTo>
                  <a:lnTo>
                    <a:pt x="23861" y="7012"/>
                  </a:lnTo>
                  <a:lnTo>
                    <a:pt x="23849" y="7036"/>
                  </a:lnTo>
                  <a:cubicBezTo>
                    <a:pt x="23087" y="7941"/>
                    <a:pt x="22241" y="8786"/>
                    <a:pt x="21313" y="9548"/>
                  </a:cubicBezTo>
                  <a:cubicBezTo>
                    <a:pt x="21075" y="9751"/>
                    <a:pt x="20825" y="9953"/>
                    <a:pt x="20575" y="10132"/>
                  </a:cubicBezTo>
                  <a:cubicBezTo>
                    <a:pt x="20539" y="10156"/>
                    <a:pt x="20515" y="10167"/>
                    <a:pt x="20479" y="10203"/>
                  </a:cubicBezTo>
                  <a:lnTo>
                    <a:pt x="20456" y="10203"/>
                  </a:lnTo>
                  <a:cubicBezTo>
                    <a:pt x="20432" y="10203"/>
                    <a:pt x="20432" y="10215"/>
                    <a:pt x="20420" y="10215"/>
                  </a:cubicBezTo>
                  <a:lnTo>
                    <a:pt x="20408" y="10215"/>
                  </a:lnTo>
                  <a:cubicBezTo>
                    <a:pt x="20253" y="10322"/>
                    <a:pt x="20122" y="10406"/>
                    <a:pt x="19979" y="10513"/>
                  </a:cubicBezTo>
                  <a:cubicBezTo>
                    <a:pt x="19455" y="10858"/>
                    <a:pt x="18920" y="11168"/>
                    <a:pt x="18348" y="11453"/>
                  </a:cubicBezTo>
                  <a:cubicBezTo>
                    <a:pt x="17812" y="11715"/>
                    <a:pt x="17265" y="11953"/>
                    <a:pt x="16717" y="12180"/>
                  </a:cubicBezTo>
                  <a:lnTo>
                    <a:pt x="16681" y="12180"/>
                  </a:lnTo>
                  <a:cubicBezTo>
                    <a:pt x="16669" y="12191"/>
                    <a:pt x="16657" y="12191"/>
                    <a:pt x="16657" y="12191"/>
                  </a:cubicBezTo>
                  <a:cubicBezTo>
                    <a:pt x="16586" y="12227"/>
                    <a:pt x="16526" y="12239"/>
                    <a:pt x="16443" y="12275"/>
                  </a:cubicBezTo>
                  <a:cubicBezTo>
                    <a:pt x="16324" y="12311"/>
                    <a:pt x="16193" y="12346"/>
                    <a:pt x="16074" y="12394"/>
                  </a:cubicBezTo>
                  <a:cubicBezTo>
                    <a:pt x="15788" y="12477"/>
                    <a:pt x="15514" y="12549"/>
                    <a:pt x="15229" y="12632"/>
                  </a:cubicBezTo>
                  <a:cubicBezTo>
                    <a:pt x="14657" y="12775"/>
                    <a:pt x="14086" y="12882"/>
                    <a:pt x="13502" y="12953"/>
                  </a:cubicBezTo>
                  <a:cubicBezTo>
                    <a:pt x="13455" y="12965"/>
                    <a:pt x="13264" y="12989"/>
                    <a:pt x="13228" y="12989"/>
                  </a:cubicBezTo>
                  <a:cubicBezTo>
                    <a:pt x="13133" y="12989"/>
                    <a:pt x="13026" y="13001"/>
                    <a:pt x="12919" y="13001"/>
                  </a:cubicBezTo>
                  <a:cubicBezTo>
                    <a:pt x="12609" y="13013"/>
                    <a:pt x="12312" y="13013"/>
                    <a:pt x="12002" y="13013"/>
                  </a:cubicBezTo>
                  <a:cubicBezTo>
                    <a:pt x="11728" y="13013"/>
                    <a:pt x="11443" y="13001"/>
                    <a:pt x="11181" y="12965"/>
                  </a:cubicBezTo>
                  <a:cubicBezTo>
                    <a:pt x="11050" y="12953"/>
                    <a:pt x="10931" y="12942"/>
                    <a:pt x="10788" y="12930"/>
                  </a:cubicBezTo>
                  <a:cubicBezTo>
                    <a:pt x="10728" y="12906"/>
                    <a:pt x="10657" y="12906"/>
                    <a:pt x="10597" y="12894"/>
                  </a:cubicBezTo>
                  <a:lnTo>
                    <a:pt x="10550" y="12894"/>
                  </a:lnTo>
                  <a:cubicBezTo>
                    <a:pt x="10550" y="12894"/>
                    <a:pt x="10538" y="12882"/>
                    <a:pt x="10514" y="12882"/>
                  </a:cubicBezTo>
                  <a:cubicBezTo>
                    <a:pt x="9942" y="12775"/>
                    <a:pt x="9395" y="12632"/>
                    <a:pt x="8847" y="12418"/>
                  </a:cubicBezTo>
                  <a:cubicBezTo>
                    <a:pt x="8728" y="12370"/>
                    <a:pt x="8609" y="12311"/>
                    <a:pt x="8490" y="12275"/>
                  </a:cubicBezTo>
                  <a:lnTo>
                    <a:pt x="8430" y="12275"/>
                  </a:lnTo>
                  <a:cubicBezTo>
                    <a:pt x="8430" y="12251"/>
                    <a:pt x="8406" y="12251"/>
                    <a:pt x="8406" y="12251"/>
                  </a:cubicBezTo>
                  <a:lnTo>
                    <a:pt x="8395" y="12251"/>
                  </a:lnTo>
                  <a:cubicBezTo>
                    <a:pt x="8347" y="12227"/>
                    <a:pt x="8287" y="12191"/>
                    <a:pt x="8228" y="12168"/>
                  </a:cubicBezTo>
                  <a:cubicBezTo>
                    <a:pt x="7954" y="12025"/>
                    <a:pt x="7680" y="11870"/>
                    <a:pt x="7418" y="11703"/>
                  </a:cubicBezTo>
                  <a:cubicBezTo>
                    <a:pt x="7156" y="11537"/>
                    <a:pt x="6918" y="11382"/>
                    <a:pt x="6680" y="11203"/>
                  </a:cubicBezTo>
                  <a:cubicBezTo>
                    <a:pt x="6656" y="11179"/>
                    <a:pt x="6620" y="11156"/>
                    <a:pt x="6597" y="11144"/>
                  </a:cubicBezTo>
                  <a:cubicBezTo>
                    <a:pt x="6585" y="11120"/>
                    <a:pt x="6561" y="11120"/>
                    <a:pt x="6549" y="11108"/>
                  </a:cubicBezTo>
                  <a:cubicBezTo>
                    <a:pt x="6537" y="11108"/>
                    <a:pt x="6525" y="11096"/>
                    <a:pt x="6501" y="11084"/>
                  </a:cubicBezTo>
                  <a:cubicBezTo>
                    <a:pt x="6370" y="10977"/>
                    <a:pt x="6251" y="10858"/>
                    <a:pt x="6120" y="10739"/>
                  </a:cubicBezTo>
                  <a:cubicBezTo>
                    <a:pt x="5608" y="10263"/>
                    <a:pt x="5156" y="9727"/>
                    <a:pt x="4739" y="9179"/>
                  </a:cubicBezTo>
                  <a:cubicBezTo>
                    <a:pt x="4704" y="9143"/>
                    <a:pt x="4692" y="9120"/>
                    <a:pt x="4656" y="9084"/>
                  </a:cubicBezTo>
                  <a:lnTo>
                    <a:pt x="4632" y="9036"/>
                  </a:lnTo>
                  <a:cubicBezTo>
                    <a:pt x="4596" y="8977"/>
                    <a:pt x="4537" y="8917"/>
                    <a:pt x="4537" y="8905"/>
                  </a:cubicBezTo>
                  <a:cubicBezTo>
                    <a:pt x="4454" y="8762"/>
                    <a:pt x="4346" y="8608"/>
                    <a:pt x="4263" y="8465"/>
                  </a:cubicBezTo>
                  <a:cubicBezTo>
                    <a:pt x="4084" y="8167"/>
                    <a:pt x="3906" y="7846"/>
                    <a:pt x="3739" y="7536"/>
                  </a:cubicBezTo>
                  <a:cubicBezTo>
                    <a:pt x="3572" y="7215"/>
                    <a:pt x="3430" y="6893"/>
                    <a:pt x="3275" y="6572"/>
                  </a:cubicBezTo>
                  <a:cubicBezTo>
                    <a:pt x="3203" y="6405"/>
                    <a:pt x="3132" y="6238"/>
                    <a:pt x="3072" y="6084"/>
                  </a:cubicBezTo>
                  <a:cubicBezTo>
                    <a:pt x="3037" y="6024"/>
                    <a:pt x="3025" y="5965"/>
                    <a:pt x="2989" y="5881"/>
                  </a:cubicBezTo>
                  <a:cubicBezTo>
                    <a:pt x="2989" y="5869"/>
                    <a:pt x="2977" y="5857"/>
                    <a:pt x="2977" y="5845"/>
                  </a:cubicBezTo>
                  <a:cubicBezTo>
                    <a:pt x="2965" y="5822"/>
                    <a:pt x="2965" y="5822"/>
                    <a:pt x="2965" y="5810"/>
                  </a:cubicBezTo>
                  <a:cubicBezTo>
                    <a:pt x="2965" y="5798"/>
                    <a:pt x="2941" y="5786"/>
                    <a:pt x="2941" y="5762"/>
                  </a:cubicBezTo>
                  <a:cubicBezTo>
                    <a:pt x="2727" y="5095"/>
                    <a:pt x="2537" y="4417"/>
                    <a:pt x="2370" y="3726"/>
                  </a:cubicBezTo>
                  <a:cubicBezTo>
                    <a:pt x="2248" y="3228"/>
                    <a:pt x="1769" y="2833"/>
                    <a:pt x="1261" y="2833"/>
                  </a:cubicBezTo>
                  <a:cubicBezTo>
                    <a:pt x="1175" y="2833"/>
                    <a:pt x="1087" y="2845"/>
                    <a:pt x="1001" y="2869"/>
                  </a:cubicBezTo>
                  <a:cubicBezTo>
                    <a:pt x="405" y="3024"/>
                    <a:pt x="1" y="3607"/>
                    <a:pt x="132" y="4238"/>
                  </a:cubicBezTo>
                  <a:cubicBezTo>
                    <a:pt x="751" y="6941"/>
                    <a:pt x="1941" y="9560"/>
                    <a:pt x="3811" y="11632"/>
                  </a:cubicBezTo>
                  <a:cubicBezTo>
                    <a:pt x="5656" y="13668"/>
                    <a:pt x="8109" y="14930"/>
                    <a:pt x="10847" y="15251"/>
                  </a:cubicBezTo>
                  <a:cubicBezTo>
                    <a:pt x="11339" y="15308"/>
                    <a:pt x="11831" y="15336"/>
                    <a:pt x="12323" y="15336"/>
                  </a:cubicBezTo>
                  <a:cubicBezTo>
                    <a:pt x="17068" y="15336"/>
                    <a:pt x="21729" y="12770"/>
                    <a:pt x="24825" y="9394"/>
                  </a:cubicBezTo>
                  <a:cubicBezTo>
                    <a:pt x="26897" y="7119"/>
                    <a:pt x="28457" y="4417"/>
                    <a:pt x="29350" y="1464"/>
                  </a:cubicBezTo>
                  <a:cubicBezTo>
                    <a:pt x="29516" y="881"/>
                    <a:pt x="29171" y="190"/>
                    <a:pt x="28576" y="35"/>
                  </a:cubicBezTo>
                  <a:cubicBezTo>
                    <a:pt x="28477" y="12"/>
                    <a:pt x="28377" y="1"/>
                    <a:pt x="2827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2583950" y="1448550"/>
              <a:ext cx="737900" cy="383350"/>
            </a:xfrm>
            <a:custGeom>
              <a:avLst/>
              <a:gdLst/>
              <a:ahLst/>
              <a:cxnLst/>
              <a:rect l="l" t="t" r="r" b="b"/>
              <a:pathLst>
                <a:path w="29516" h="15334" extrusionOk="0">
                  <a:moveTo>
                    <a:pt x="28279" y="1"/>
                  </a:moveTo>
                  <a:cubicBezTo>
                    <a:pt x="27771" y="1"/>
                    <a:pt x="27296" y="300"/>
                    <a:pt x="27146" y="809"/>
                  </a:cubicBezTo>
                  <a:cubicBezTo>
                    <a:pt x="26968" y="1404"/>
                    <a:pt x="26765" y="2000"/>
                    <a:pt x="26527" y="2583"/>
                  </a:cubicBezTo>
                  <a:cubicBezTo>
                    <a:pt x="26480" y="2666"/>
                    <a:pt x="26432" y="2774"/>
                    <a:pt x="26396" y="2881"/>
                  </a:cubicBezTo>
                  <a:lnTo>
                    <a:pt x="26396" y="2893"/>
                  </a:lnTo>
                  <a:cubicBezTo>
                    <a:pt x="26396" y="2893"/>
                    <a:pt x="26396" y="2905"/>
                    <a:pt x="26373" y="2928"/>
                  </a:cubicBezTo>
                  <a:cubicBezTo>
                    <a:pt x="26373" y="2940"/>
                    <a:pt x="26361" y="2952"/>
                    <a:pt x="26361" y="2952"/>
                  </a:cubicBezTo>
                  <a:cubicBezTo>
                    <a:pt x="26337" y="3024"/>
                    <a:pt x="26289" y="3119"/>
                    <a:pt x="26253" y="3190"/>
                  </a:cubicBezTo>
                  <a:cubicBezTo>
                    <a:pt x="26122" y="3476"/>
                    <a:pt x="25980" y="3762"/>
                    <a:pt x="25825" y="4036"/>
                  </a:cubicBezTo>
                  <a:cubicBezTo>
                    <a:pt x="25539" y="4595"/>
                    <a:pt x="25230" y="5107"/>
                    <a:pt x="24884" y="5619"/>
                  </a:cubicBezTo>
                  <a:cubicBezTo>
                    <a:pt x="24729" y="5881"/>
                    <a:pt x="24551" y="6143"/>
                    <a:pt x="24348" y="6393"/>
                  </a:cubicBezTo>
                  <a:cubicBezTo>
                    <a:pt x="24265" y="6500"/>
                    <a:pt x="24194" y="6619"/>
                    <a:pt x="24098" y="6714"/>
                  </a:cubicBezTo>
                  <a:cubicBezTo>
                    <a:pt x="24051" y="6774"/>
                    <a:pt x="24015" y="6822"/>
                    <a:pt x="23967" y="6881"/>
                  </a:cubicBezTo>
                  <a:cubicBezTo>
                    <a:pt x="23967" y="6893"/>
                    <a:pt x="23908" y="6953"/>
                    <a:pt x="23872" y="7000"/>
                  </a:cubicBezTo>
                  <a:lnTo>
                    <a:pt x="23860" y="7012"/>
                  </a:lnTo>
                  <a:lnTo>
                    <a:pt x="23848" y="7036"/>
                  </a:lnTo>
                  <a:cubicBezTo>
                    <a:pt x="23086" y="7941"/>
                    <a:pt x="22241" y="8786"/>
                    <a:pt x="21312" y="9548"/>
                  </a:cubicBezTo>
                  <a:cubicBezTo>
                    <a:pt x="21074" y="9751"/>
                    <a:pt x="20824" y="9953"/>
                    <a:pt x="20574" y="10132"/>
                  </a:cubicBezTo>
                  <a:cubicBezTo>
                    <a:pt x="20538" y="10155"/>
                    <a:pt x="20515" y="10167"/>
                    <a:pt x="20479" y="10203"/>
                  </a:cubicBezTo>
                  <a:lnTo>
                    <a:pt x="20455" y="10203"/>
                  </a:lnTo>
                  <a:cubicBezTo>
                    <a:pt x="20443" y="10203"/>
                    <a:pt x="20443" y="10215"/>
                    <a:pt x="20419" y="10215"/>
                  </a:cubicBezTo>
                  <a:lnTo>
                    <a:pt x="20407" y="10215"/>
                  </a:lnTo>
                  <a:cubicBezTo>
                    <a:pt x="20265" y="10322"/>
                    <a:pt x="20122" y="10405"/>
                    <a:pt x="19979" y="10513"/>
                  </a:cubicBezTo>
                  <a:cubicBezTo>
                    <a:pt x="19455" y="10858"/>
                    <a:pt x="18919" y="11167"/>
                    <a:pt x="18360" y="11453"/>
                  </a:cubicBezTo>
                  <a:cubicBezTo>
                    <a:pt x="17824" y="11715"/>
                    <a:pt x="17264" y="11953"/>
                    <a:pt x="16717" y="12179"/>
                  </a:cubicBezTo>
                  <a:lnTo>
                    <a:pt x="16693" y="12179"/>
                  </a:lnTo>
                  <a:cubicBezTo>
                    <a:pt x="16669" y="12191"/>
                    <a:pt x="16657" y="12191"/>
                    <a:pt x="16657" y="12191"/>
                  </a:cubicBezTo>
                  <a:cubicBezTo>
                    <a:pt x="16586" y="12227"/>
                    <a:pt x="16526" y="12239"/>
                    <a:pt x="16455" y="12275"/>
                  </a:cubicBezTo>
                  <a:cubicBezTo>
                    <a:pt x="16336" y="12310"/>
                    <a:pt x="16193" y="12346"/>
                    <a:pt x="16074" y="12394"/>
                  </a:cubicBezTo>
                  <a:cubicBezTo>
                    <a:pt x="15800" y="12477"/>
                    <a:pt x="15514" y="12549"/>
                    <a:pt x="15228" y="12632"/>
                  </a:cubicBezTo>
                  <a:cubicBezTo>
                    <a:pt x="14669" y="12775"/>
                    <a:pt x="14085" y="12882"/>
                    <a:pt x="13502" y="12953"/>
                  </a:cubicBezTo>
                  <a:cubicBezTo>
                    <a:pt x="13454" y="12965"/>
                    <a:pt x="13264" y="12989"/>
                    <a:pt x="13240" y="12989"/>
                  </a:cubicBezTo>
                  <a:cubicBezTo>
                    <a:pt x="13133" y="12989"/>
                    <a:pt x="13026" y="13001"/>
                    <a:pt x="12918" y="13001"/>
                  </a:cubicBezTo>
                  <a:cubicBezTo>
                    <a:pt x="12609" y="13013"/>
                    <a:pt x="12311" y="13013"/>
                    <a:pt x="12002" y="13013"/>
                  </a:cubicBezTo>
                  <a:cubicBezTo>
                    <a:pt x="11728" y="13013"/>
                    <a:pt x="11454" y="13001"/>
                    <a:pt x="11180" y="12965"/>
                  </a:cubicBezTo>
                  <a:cubicBezTo>
                    <a:pt x="11049" y="12953"/>
                    <a:pt x="10930" y="12941"/>
                    <a:pt x="10799" y="12930"/>
                  </a:cubicBezTo>
                  <a:cubicBezTo>
                    <a:pt x="10740" y="12906"/>
                    <a:pt x="10656" y="12906"/>
                    <a:pt x="10597" y="12894"/>
                  </a:cubicBezTo>
                  <a:lnTo>
                    <a:pt x="10561" y="12894"/>
                  </a:lnTo>
                  <a:cubicBezTo>
                    <a:pt x="10561" y="12894"/>
                    <a:pt x="10537" y="12882"/>
                    <a:pt x="10513" y="12882"/>
                  </a:cubicBezTo>
                  <a:cubicBezTo>
                    <a:pt x="9942" y="12775"/>
                    <a:pt x="9394" y="12632"/>
                    <a:pt x="8847" y="12418"/>
                  </a:cubicBezTo>
                  <a:cubicBezTo>
                    <a:pt x="8727" y="12370"/>
                    <a:pt x="8608" y="12310"/>
                    <a:pt x="8489" y="12275"/>
                  </a:cubicBezTo>
                  <a:lnTo>
                    <a:pt x="8430" y="12275"/>
                  </a:lnTo>
                  <a:cubicBezTo>
                    <a:pt x="8430" y="12251"/>
                    <a:pt x="8418" y="12251"/>
                    <a:pt x="8418" y="12251"/>
                  </a:cubicBezTo>
                  <a:lnTo>
                    <a:pt x="8394" y="12251"/>
                  </a:lnTo>
                  <a:cubicBezTo>
                    <a:pt x="8346" y="12227"/>
                    <a:pt x="8299" y="12191"/>
                    <a:pt x="8239" y="12168"/>
                  </a:cubicBezTo>
                  <a:cubicBezTo>
                    <a:pt x="7954" y="12037"/>
                    <a:pt x="7680" y="11870"/>
                    <a:pt x="7418" y="11703"/>
                  </a:cubicBezTo>
                  <a:cubicBezTo>
                    <a:pt x="7168" y="11537"/>
                    <a:pt x="6930" y="11382"/>
                    <a:pt x="6691" y="11203"/>
                  </a:cubicBezTo>
                  <a:cubicBezTo>
                    <a:pt x="6656" y="11179"/>
                    <a:pt x="6632" y="11156"/>
                    <a:pt x="6596" y="11144"/>
                  </a:cubicBezTo>
                  <a:cubicBezTo>
                    <a:pt x="6584" y="11120"/>
                    <a:pt x="6572" y="11120"/>
                    <a:pt x="6549" y="11108"/>
                  </a:cubicBezTo>
                  <a:cubicBezTo>
                    <a:pt x="6537" y="11108"/>
                    <a:pt x="6525" y="11096"/>
                    <a:pt x="6513" y="11084"/>
                  </a:cubicBezTo>
                  <a:cubicBezTo>
                    <a:pt x="6370" y="10977"/>
                    <a:pt x="6251" y="10858"/>
                    <a:pt x="6120" y="10739"/>
                  </a:cubicBezTo>
                  <a:cubicBezTo>
                    <a:pt x="5620" y="10263"/>
                    <a:pt x="5156" y="9727"/>
                    <a:pt x="4739" y="9179"/>
                  </a:cubicBezTo>
                  <a:cubicBezTo>
                    <a:pt x="4703" y="9143"/>
                    <a:pt x="4691" y="9120"/>
                    <a:pt x="4667" y="9084"/>
                  </a:cubicBezTo>
                  <a:lnTo>
                    <a:pt x="4632" y="9036"/>
                  </a:lnTo>
                  <a:cubicBezTo>
                    <a:pt x="4608" y="8977"/>
                    <a:pt x="4548" y="8917"/>
                    <a:pt x="4548" y="8905"/>
                  </a:cubicBezTo>
                  <a:cubicBezTo>
                    <a:pt x="4453" y="8762"/>
                    <a:pt x="4346" y="8608"/>
                    <a:pt x="4263" y="8465"/>
                  </a:cubicBezTo>
                  <a:cubicBezTo>
                    <a:pt x="4084" y="8167"/>
                    <a:pt x="3905" y="7846"/>
                    <a:pt x="3739" y="7536"/>
                  </a:cubicBezTo>
                  <a:cubicBezTo>
                    <a:pt x="3572" y="7215"/>
                    <a:pt x="3429" y="6893"/>
                    <a:pt x="3274" y="6572"/>
                  </a:cubicBezTo>
                  <a:cubicBezTo>
                    <a:pt x="3203" y="6405"/>
                    <a:pt x="3132" y="6238"/>
                    <a:pt x="3072" y="6083"/>
                  </a:cubicBezTo>
                  <a:cubicBezTo>
                    <a:pt x="3036" y="6024"/>
                    <a:pt x="3024" y="5964"/>
                    <a:pt x="3001" y="5881"/>
                  </a:cubicBezTo>
                  <a:cubicBezTo>
                    <a:pt x="3001" y="5869"/>
                    <a:pt x="2977" y="5857"/>
                    <a:pt x="2977" y="5845"/>
                  </a:cubicBezTo>
                  <a:cubicBezTo>
                    <a:pt x="2965" y="5822"/>
                    <a:pt x="2965" y="5822"/>
                    <a:pt x="2965" y="5810"/>
                  </a:cubicBezTo>
                  <a:cubicBezTo>
                    <a:pt x="2965" y="5798"/>
                    <a:pt x="2953" y="5786"/>
                    <a:pt x="2953" y="5762"/>
                  </a:cubicBezTo>
                  <a:cubicBezTo>
                    <a:pt x="2727" y="5095"/>
                    <a:pt x="2536" y="4417"/>
                    <a:pt x="2370" y="3726"/>
                  </a:cubicBezTo>
                  <a:cubicBezTo>
                    <a:pt x="2258" y="3227"/>
                    <a:pt x="1772" y="2833"/>
                    <a:pt x="1261" y="2833"/>
                  </a:cubicBezTo>
                  <a:cubicBezTo>
                    <a:pt x="1174" y="2833"/>
                    <a:pt x="1087" y="2845"/>
                    <a:pt x="1000" y="2869"/>
                  </a:cubicBezTo>
                  <a:cubicBezTo>
                    <a:pt x="405" y="3024"/>
                    <a:pt x="0" y="3607"/>
                    <a:pt x="143" y="4238"/>
                  </a:cubicBezTo>
                  <a:cubicBezTo>
                    <a:pt x="750" y="6941"/>
                    <a:pt x="1941" y="9560"/>
                    <a:pt x="3810" y="11632"/>
                  </a:cubicBezTo>
                  <a:cubicBezTo>
                    <a:pt x="5656" y="13668"/>
                    <a:pt x="8120" y="14930"/>
                    <a:pt x="10859" y="15251"/>
                  </a:cubicBezTo>
                  <a:cubicBezTo>
                    <a:pt x="11344" y="15306"/>
                    <a:pt x="11830" y="15333"/>
                    <a:pt x="12315" y="15333"/>
                  </a:cubicBezTo>
                  <a:cubicBezTo>
                    <a:pt x="17067" y="15333"/>
                    <a:pt x="21735" y="12775"/>
                    <a:pt x="24825" y="9393"/>
                  </a:cubicBezTo>
                  <a:cubicBezTo>
                    <a:pt x="26896" y="7119"/>
                    <a:pt x="28456" y="4417"/>
                    <a:pt x="29349" y="1464"/>
                  </a:cubicBezTo>
                  <a:cubicBezTo>
                    <a:pt x="29516" y="880"/>
                    <a:pt x="29170" y="190"/>
                    <a:pt x="28575" y="35"/>
                  </a:cubicBezTo>
                  <a:cubicBezTo>
                    <a:pt x="28477" y="12"/>
                    <a:pt x="28377" y="1"/>
                    <a:pt x="28279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3449825" y="2752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"/>
                    <a:pt x="0" y="1"/>
                    <a:pt x="0" y="12"/>
                  </a:cubicBezTo>
                  <a:lnTo>
                    <a:pt x="0" y="12"/>
                  </a:lnTo>
                  <a:cubicBezTo>
                    <a:pt x="0" y="1"/>
                    <a:pt x="0" y="1"/>
                    <a:pt x="0" y="12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3027450" y="2119150"/>
              <a:ext cx="359300" cy="353625"/>
            </a:xfrm>
            <a:custGeom>
              <a:avLst/>
              <a:gdLst/>
              <a:ahLst/>
              <a:cxnLst/>
              <a:rect l="l" t="t" r="r" b="b"/>
              <a:pathLst>
                <a:path w="14372" h="14145" extrusionOk="0">
                  <a:moveTo>
                    <a:pt x="12431" y="0"/>
                  </a:moveTo>
                  <a:cubicBezTo>
                    <a:pt x="12204" y="179"/>
                    <a:pt x="12002" y="357"/>
                    <a:pt x="11788" y="548"/>
                  </a:cubicBezTo>
                  <a:cubicBezTo>
                    <a:pt x="11169" y="1119"/>
                    <a:pt x="10621" y="1738"/>
                    <a:pt x="10109" y="2393"/>
                  </a:cubicBezTo>
                  <a:cubicBezTo>
                    <a:pt x="9585" y="3060"/>
                    <a:pt x="9049" y="3751"/>
                    <a:pt x="8609" y="4477"/>
                  </a:cubicBezTo>
                  <a:cubicBezTo>
                    <a:pt x="7894" y="5656"/>
                    <a:pt x="7073" y="6787"/>
                    <a:pt x="6132" y="7799"/>
                  </a:cubicBezTo>
                  <a:cubicBezTo>
                    <a:pt x="6037" y="7918"/>
                    <a:pt x="5930" y="8037"/>
                    <a:pt x="5811" y="8156"/>
                  </a:cubicBezTo>
                  <a:lnTo>
                    <a:pt x="5715" y="8239"/>
                  </a:lnTo>
                  <a:cubicBezTo>
                    <a:pt x="5692" y="8263"/>
                    <a:pt x="5620" y="8358"/>
                    <a:pt x="5596" y="8358"/>
                  </a:cubicBezTo>
                  <a:cubicBezTo>
                    <a:pt x="5382" y="8573"/>
                    <a:pt x="5144" y="8799"/>
                    <a:pt x="4906" y="9001"/>
                  </a:cubicBezTo>
                  <a:cubicBezTo>
                    <a:pt x="4442" y="9406"/>
                    <a:pt x="3930" y="9811"/>
                    <a:pt x="3429" y="10168"/>
                  </a:cubicBezTo>
                  <a:cubicBezTo>
                    <a:pt x="3191" y="10347"/>
                    <a:pt x="2941" y="10501"/>
                    <a:pt x="2679" y="10668"/>
                  </a:cubicBezTo>
                  <a:cubicBezTo>
                    <a:pt x="2548" y="10763"/>
                    <a:pt x="2429" y="10835"/>
                    <a:pt x="2298" y="10906"/>
                  </a:cubicBezTo>
                  <a:cubicBezTo>
                    <a:pt x="2286" y="10906"/>
                    <a:pt x="2286" y="10930"/>
                    <a:pt x="2263" y="10930"/>
                  </a:cubicBezTo>
                  <a:cubicBezTo>
                    <a:pt x="2263" y="10942"/>
                    <a:pt x="2251" y="10942"/>
                    <a:pt x="2251" y="10942"/>
                  </a:cubicBezTo>
                  <a:cubicBezTo>
                    <a:pt x="2251" y="10942"/>
                    <a:pt x="2251" y="10954"/>
                    <a:pt x="2239" y="10954"/>
                  </a:cubicBezTo>
                  <a:cubicBezTo>
                    <a:pt x="2239" y="10954"/>
                    <a:pt x="2227" y="10966"/>
                    <a:pt x="2203" y="10966"/>
                  </a:cubicBezTo>
                  <a:cubicBezTo>
                    <a:pt x="2203" y="10966"/>
                    <a:pt x="2191" y="10990"/>
                    <a:pt x="2179" y="10990"/>
                  </a:cubicBezTo>
                  <a:lnTo>
                    <a:pt x="2191" y="10966"/>
                  </a:lnTo>
                  <a:lnTo>
                    <a:pt x="2191" y="10966"/>
                  </a:lnTo>
                  <a:cubicBezTo>
                    <a:pt x="2167" y="10990"/>
                    <a:pt x="2132" y="11001"/>
                    <a:pt x="2120" y="11013"/>
                  </a:cubicBezTo>
                  <a:cubicBezTo>
                    <a:pt x="1596" y="11299"/>
                    <a:pt x="1060" y="11561"/>
                    <a:pt x="524" y="11787"/>
                  </a:cubicBezTo>
                  <a:cubicBezTo>
                    <a:pt x="346" y="11859"/>
                    <a:pt x="179" y="11942"/>
                    <a:pt x="0" y="12002"/>
                  </a:cubicBezTo>
                  <a:cubicBezTo>
                    <a:pt x="405" y="12609"/>
                    <a:pt x="655" y="13371"/>
                    <a:pt x="762" y="14145"/>
                  </a:cubicBezTo>
                  <a:cubicBezTo>
                    <a:pt x="2596" y="13442"/>
                    <a:pt x="4311" y="12454"/>
                    <a:pt x="5811" y="11228"/>
                  </a:cubicBezTo>
                  <a:cubicBezTo>
                    <a:pt x="6882" y="10347"/>
                    <a:pt x="7882" y="9335"/>
                    <a:pt x="8752" y="8251"/>
                  </a:cubicBezTo>
                  <a:cubicBezTo>
                    <a:pt x="9728" y="7037"/>
                    <a:pt x="10502" y="5703"/>
                    <a:pt x="11407" y="4465"/>
                  </a:cubicBezTo>
                  <a:cubicBezTo>
                    <a:pt x="11871" y="3822"/>
                    <a:pt x="12359" y="3203"/>
                    <a:pt x="12895" y="2631"/>
                  </a:cubicBezTo>
                  <a:lnTo>
                    <a:pt x="12966" y="2560"/>
                  </a:lnTo>
                  <a:cubicBezTo>
                    <a:pt x="12978" y="2560"/>
                    <a:pt x="13002" y="2548"/>
                    <a:pt x="13002" y="2548"/>
                  </a:cubicBezTo>
                  <a:lnTo>
                    <a:pt x="13014" y="2536"/>
                  </a:lnTo>
                  <a:lnTo>
                    <a:pt x="13026" y="2512"/>
                  </a:lnTo>
                  <a:lnTo>
                    <a:pt x="13038" y="2500"/>
                  </a:lnTo>
                  <a:cubicBezTo>
                    <a:pt x="13085" y="2465"/>
                    <a:pt x="13133" y="2429"/>
                    <a:pt x="13145" y="2405"/>
                  </a:cubicBezTo>
                  <a:cubicBezTo>
                    <a:pt x="13300" y="2262"/>
                    <a:pt x="13443" y="2143"/>
                    <a:pt x="13597" y="2012"/>
                  </a:cubicBezTo>
                  <a:cubicBezTo>
                    <a:pt x="13847" y="1798"/>
                    <a:pt x="14097" y="1607"/>
                    <a:pt x="14371" y="1429"/>
                  </a:cubicBezTo>
                  <a:cubicBezTo>
                    <a:pt x="13919" y="1262"/>
                    <a:pt x="13502" y="1060"/>
                    <a:pt x="13121" y="786"/>
                  </a:cubicBezTo>
                  <a:cubicBezTo>
                    <a:pt x="12776" y="536"/>
                    <a:pt x="12562" y="286"/>
                    <a:pt x="12431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2521125" y="1797650"/>
              <a:ext cx="1534750" cy="525450"/>
            </a:xfrm>
            <a:custGeom>
              <a:avLst/>
              <a:gdLst/>
              <a:ahLst/>
              <a:cxnLst/>
              <a:rect l="l" t="t" r="r" b="b"/>
              <a:pathLst>
                <a:path w="61390" h="21018" extrusionOk="0">
                  <a:moveTo>
                    <a:pt x="60094" y="1"/>
                  </a:moveTo>
                  <a:cubicBezTo>
                    <a:pt x="59892" y="1"/>
                    <a:pt x="59684" y="52"/>
                    <a:pt x="59485" y="156"/>
                  </a:cubicBezTo>
                  <a:cubicBezTo>
                    <a:pt x="59032" y="394"/>
                    <a:pt x="58556" y="644"/>
                    <a:pt x="58080" y="871"/>
                  </a:cubicBezTo>
                  <a:cubicBezTo>
                    <a:pt x="57937" y="930"/>
                    <a:pt x="57818" y="990"/>
                    <a:pt x="57699" y="1049"/>
                  </a:cubicBezTo>
                  <a:cubicBezTo>
                    <a:pt x="57639" y="1073"/>
                    <a:pt x="57603" y="1085"/>
                    <a:pt x="57544" y="1121"/>
                  </a:cubicBezTo>
                  <a:cubicBezTo>
                    <a:pt x="57544" y="1121"/>
                    <a:pt x="57520" y="1132"/>
                    <a:pt x="57496" y="1144"/>
                  </a:cubicBezTo>
                  <a:cubicBezTo>
                    <a:pt x="57484" y="1144"/>
                    <a:pt x="57484" y="1168"/>
                    <a:pt x="57461" y="1168"/>
                  </a:cubicBezTo>
                  <a:cubicBezTo>
                    <a:pt x="57449" y="1180"/>
                    <a:pt x="57437" y="1180"/>
                    <a:pt x="57437" y="1180"/>
                  </a:cubicBezTo>
                  <a:cubicBezTo>
                    <a:pt x="57425" y="1180"/>
                    <a:pt x="57389" y="1192"/>
                    <a:pt x="57389" y="1192"/>
                  </a:cubicBezTo>
                  <a:cubicBezTo>
                    <a:pt x="57341" y="1204"/>
                    <a:pt x="57306" y="1240"/>
                    <a:pt x="57246" y="1252"/>
                  </a:cubicBezTo>
                  <a:cubicBezTo>
                    <a:pt x="57103" y="1311"/>
                    <a:pt x="56972" y="1359"/>
                    <a:pt x="56841" y="1418"/>
                  </a:cubicBezTo>
                  <a:cubicBezTo>
                    <a:pt x="56032" y="1740"/>
                    <a:pt x="55222" y="2037"/>
                    <a:pt x="54389" y="2275"/>
                  </a:cubicBezTo>
                  <a:cubicBezTo>
                    <a:pt x="53996" y="2395"/>
                    <a:pt x="53591" y="2490"/>
                    <a:pt x="53210" y="2573"/>
                  </a:cubicBezTo>
                  <a:cubicBezTo>
                    <a:pt x="53043" y="2621"/>
                    <a:pt x="52877" y="2656"/>
                    <a:pt x="52722" y="2680"/>
                  </a:cubicBezTo>
                  <a:cubicBezTo>
                    <a:pt x="52662" y="2692"/>
                    <a:pt x="52579" y="2716"/>
                    <a:pt x="52508" y="2728"/>
                  </a:cubicBezTo>
                  <a:cubicBezTo>
                    <a:pt x="52496" y="2740"/>
                    <a:pt x="52484" y="2740"/>
                    <a:pt x="52460" y="2740"/>
                  </a:cubicBezTo>
                  <a:lnTo>
                    <a:pt x="52377" y="2740"/>
                  </a:lnTo>
                  <a:cubicBezTo>
                    <a:pt x="51924" y="2799"/>
                    <a:pt x="51472" y="2847"/>
                    <a:pt x="51019" y="2871"/>
                  </a:cubicBezTo>
                  <a:cubicBezTo>
                    <a:pt x="50817" y="2895"/>
                    <a:pt x="50603" y="2907"/>
                    <a:pt x="50400" y="2907"/>
                  </a:cubicBezTo>
                  <a:cubicBezTo>
                    <a:pt x="50313" y="2910"/>
                    <a:pt x="50226" y="2911"/>
                    <a:pt x="50139" y="2911"/>
                  </a:cubicBezTo>
                  <a:cubicBezTo>
                    <a:pt x="49928" y="2911"/>
                    <a:pt x="49718" y="2903"/>
                    <a:pt x="49507" y="2895"/>
                  </a:cubicBezTo>
                  <a:cubicBezTo>
                    <a:pt x="49352" y="2895"/>
                    <a:pt x="49221" y="2871"/>
                    <a:pt x="49067" y="2859"/>
                  </a:cubicBezTo>
                  <a:lnTo>
                    <a:pt x="48876" y="2859"/>
                  </a:lnTo>
                  <a:cubicBezTo>
                    <a:pt x="48340" y="2799"/>
                    <a:pt x="47816" y="2692"/>
                    <a:pt x="47304" y="2573"/>
                  </a:cubicBezTo>
                  <a:cubicBezTo>
                    <a:pt x="46328" y="2335"/>
                    <a:pt x="45399" y="2014"/>
                    <a:pt x="44471" y="1668"/>
                  </a:cubicBezTo>
                  <a:cubicBezTo>
                    <a:pt x="42792" y="1049"/>
                    <a:pt x="41113" y="347"/>
                    <a:pt x="39280" y="347"/>
                  </a:cubicBezTo>
                  <a:cubicBezTo>
                    <a:pt x="37006" y="359"/>
                    <a:pt x="34886" y="1502"/>
                    <a:pt x="33338" y="3133"/>
                  </a:cubicBezTo>
                  <a:cubicBezTo>
                    <a:pt x="33148" y="3335"/>
                    <a:pt x="32969" y="3549"/>
                    <a:pt x="32791" y="3764"/>
                  </a:cubicBezTo>
                  <a:cubicBezTo>
                    <a:pt x="32267" y="4407"/>
                    <a:pt x="31803" y="5109"/>
                    <a:pt x="31410" y="5835"/>
                  </a:cubicBezTo>
                  <a:cubicBezTo>
                    <a:pt x="31005" y="6562"/>
                    <a:pt x="30552" y="7324"/>
                    <a:pt x="30231" y="8110"/>
                  </a:cubicBezTo>
                  <a:cubicBezTo>
                    <a:pt x="29695" y="9395"/>
                    <a:pt x="29040" y="10610"/>
                    <a:pt x="28266" y="11765"/>
                  </a:cubicBezTo>
                  <a:cubicBezTo>
                    <a:pt x="28171" y="11896"/>
                    <a:pt x="28076" y="12027"/>
                    <a:pt x="27981" y="12158"/>
                  </a:cubicBezTo>
                  <a:cubicBezTo>
                    <a:pt x="27957" y="12193"/>
                    <a:pt x="27933" y="12217"/>
                    <a:pt x="27909" y="12253"/>
                  </a:cubicBezTo>
                  <a:cubicBezTo>
                    <a:pt x="27873" y="12265"/>
                    <a:pt x="27814" y="12372"/>
                    <a:pt x="27802" y="12384"/>
                  </a:cubicBezTo>
                  <a:cubicBezTo>
                    <a:pt x="27612" y="12634"/>
                    <a:pt x="27421" y="12896"/>
                    <a:pt x="27207" y="13134"/>
                  </a:cubicBezTo>
                  <a:cubicBezTo>
                    <a:pt x="26790" y="13610"/>
                    <a:pt x="26361" y="14063"/>
                    <a:pt x="25909" y="14503"/>
                  </a:cubicBezTo>
                  <a:cubicBezTo>
                    <a:pt x="25695" y="14706"/>
                    <a:pt x="25468" y="14920"/>
                    <a:pt x="25242" y="15110"/>
                  </a:cubicBezTo>
                  <a:cubicBezTo>
                    <a:pt x="25123" y="15194"/>
                    <a:pt x="25016" y="15301"/>
                    <a:pt x="24897" y="15396"/>
                  </a:cubicBezTo>
                  <a:cubicBezTo>
                    <a:pt x="24897" y="15396"/>
                    <a:pt x="24897" y="15408"/>
                    <a:pt x="24885" y="15408"/>
                  </a:cubicBezTo>
                  <a:lnTo>
                    <a:pt x="24885" y="15420"/>
                  </a:lnTo>
                  <a:lnTo>
                    <a:pt x="24873" y="15432"/>
                  </a:lnTo>
                  <a:cubicBezTo>
                    <a:pt x="24873" y="15456"/>
                    <a:pt x="24861" y="15456"/>
                    <a:pt x="24837" y="15468"/>
                  </a:cubicBezTo>
                  <a:cubicBezTo>
                    <a:pt x="24825" y="15479"/>
                    <a:pt x="24825" y="15491"/>
                    <a:pt x="24814" y="15491"/>
                  </a:cubicBezTo>
                  <a:lnTo>
                    <a:pt x="24814" y="15479"/>
                  </a:lnTo>
                  <a:cubicBezTo>
                    <a:pt x="24778" y="15515"/>
                    <a:pt x="24754" y="15527"/>
                    <a:pt x="24742" y="15539"/>
                  </a:cubicBezTo>
                  <a:cubicBezTo>
                    <a:pt x="24266" y="15896"/>
                    <a:pt x="23790" y="16230"/>
                    <a:pt x="23278" y="16539"/>
                  </a:cubicBezTo>
                  <a:cubicBezTo>
                    <a:pt x="23135" y="16646"/>
                    <a:pt x="22968" y="16730"/>
                    <a:pt x="22801" y="16825"/>
                  </a:cubicBezTo>
                  <a:cubicBezTo>
                    <a:pt x="22456" y="17015"/>
                    <a:pt x="22123" y="17206"/>
                    <a:pt x="21766" y="17373"/>
                  </a:cubicBezTo>
                  <a:lnTo>
                    <a:pt x="21587" y="17456"/>
                  </a:lnTo>
                  <a:lnTo>
                    <a:pt x="21563" y="17456"/>
                  </a:lnTo>
                  <a:cubicBezTo>
                    <a:pt x="21539" y="17480"/>
                    <a:pt x="21527" y="17492"/>
                    <a:pt x="21504" y="17492"/>
                  </a:cubicBezTo>
                  <a:cubicBezTo>
                    <a:pt x="21492" y="17504"/>
                    <a:pt x="21480" y="17504"/>
                    <a:pt x="21480" y="17504"/>
                  </a:cubicBezTo>
                  <a:cubicBezTo>
                    <a:pt x="21385" y="17551"/>
                    <a:pt x="21289" y="17575"/>
                    <a:pt x="21194" y="17623"/>
                  </a:cubicBezTo>
                  <a:cubicBezTo>
                    <a:pt x="20944" y="17730"/>
                    <a:pt x="20670" y="17837"/>
                    <a:pt x="20420" y="17920"/>
                  </a:cubicBezTo>
                  <a:cubicBezTo>
                    <a:pt x="19884" y="18111"/>
                    <a:pt x="19349" y="18266"/>
                    <a:pt x="18813" y="18397"/>
                  </a:cubicBezTo>
                  <a:cubicBezTo>
                    <a:pt x="18551" y="18468"/>
                    <a:pt x="18277" y="18527"/>
                    <a:pt x="17991" y="18575"/>
                  </a:cubicBezTo>
                  <a:cubicBezTo>
                    <a:pt x="17956" y="18575"/>
                    <a:pt x="17920" y="18587"/>
                    <a:pt x="17872" y="18587"/>
                  </a:cubicBezTo>
                  <a:lnTo>
                    <a:pt x="17848" y="18587"/>
                  </a:lnTo>
                  <a:cubicBezTo>
                    <a:pt x="17694" y="18611"/>
                    <a:pt x="17563" y="18635"/>
                    <a:pt x="17420" y="18647"/>
                  </a:cubicBezTo>
                  <a:cubicBezTo>
                    <a:pt x="16803" y="18729"/>
                    <a:pt x="16186" y="18768"/>
                    <a:pt x="15570" y="18768"/>
                  </a:cubicBezTo>
                  <a:cubicBezTo>
                    <a:pt x="15115" y="18768"/>
                    <a:pt x="14660" y="18746"/>
                    <a:pt x="14205" y="18706"/>
                  </a:cubicBezTo>
                  <a:cubicBezTo>
                    <a:pt x="14157" y="18706"/>
                    <a:pt x="14098" y="18694"/>
                    <a:pt x="14050" y="18694"/>
                  </a:cubicBezTo>
                  <a:lnTo>
                    <a:pt x="14038" y="18694"/>
                  </a:lnTo>
                  <a:cubicBezTo>
                    <a:pt x="13884" y="18670"/>
                    <a:pt x="13753" y="18647"/>
                    <a:pt x="13622" y="18635"/>
                  </a:cubicBezTo>
                  <a:cubicBezTo>
                    <a:pt x="13372" y="18587"/>
                    <a:pt x="13098" y="18551"/>
                    <a:pt x="12848" y="18504"/>
                  </a:cubicBezTo>
                  <a:cubicBezTo>
                    <a:pt x="12324" y="18397"/>
                    <a:pt x="11800" y="18266"/>
                    <a:pt x="11300" y="18099"/>
                  </a:cubicBezTo>
                  <a:cubicBezTo>
                    <a:pt x="11050" y="18027"/>
                    <a:pt x="10788" y="17932"/>
                    <a:pt x="10550" y="17849"/>
                  </a:cubicBezTo>
                  <a:lnTo>
                    <a:pt x="10455" y="17849"/>
                  </a:lnTo>
                  <a:cubicBezTo>
                    <a:pt x="10431" y="17837"/>
                    <a:pt x="10419" y="17837"/>
                    <a:pt x="10419" y="17837"/>
                  </a:cubicBezTo>
                  <a:cubicBezTo>
                    <a:pt x="10300" y="17789"/>
                    <a:pt x="10181" y="17742"/>
                    <a:pt x="10062" y="17682"/>
                  </a:cubicBezTo>
                  <a:cubicBezTo>
                    <a:pt x="9574" y="17456"/>
                    <a:pt x="9097" y="17218"/>
                    <a:pt x="8633" y="16956"/>
                  </a:cubicBezTo>
                  <a:cubicBezTo>
                    <a:pt x="8407" y="16825"/>
                    <a:pt x="8192" y="16682"/>
                    <a:pt x="7966" y="16539"/>
                  </a:cubicBezTo>
                  <a:cubicBezTo>
                    <a:pt x="7859" y="16468"/>
                    <a:pt x="7740" y="16384"/>
                    <a:pt x="7633" y="16313"/>
                  </a:cubicBezTo>
                  <a:cubicBezTo>
                    <a:pt x="7609" y="16289"/>
                    <a:pt x="7573" y="16265"/>
                    <a:pt x="7550" y="16241"/>
                  </a:cubicBezTo>
                  <a:cubicBezTo>
                    <a:pt x="7550" y="16241"/>
                    <a:pt x="7538" y="16241"/>
                    <a:pt x="7514" y="16230"/>
                  </a:cubicBezTo>
                  <a:lnTo>
                    <a:pt x="7502" y="16206"/>
                  </a:lnTo>
                  <a:lnTo>
                    <a:pt x="7490" y="16206"/>
                  </a:lnTo>
                  <a:lnTo>
                    <a:pt x="7478" y="16194"/>
                  </a:lnTo>
                  <a:cubicBezTo>
                    <a:pt x="7061" y="15872"/>
                    <a:pt x="6645" y="15527"/>
                    <a:pt x="6252" y="15158"/>
                  </a:cubicBezTo>
                  <a:cubicBezTo>
                    <a:pt x="6133" y="15051"/>
                    <a:pt x="6026" y="14932"/>
                    <a:pt x="5906" y="14813"/>
                  </a:cubicBezTo>
                  <a:cubicBezTo>
                    <a:pt x="5656" y="14539"/>
                    <a:pt x="5406" y="14277"/>
                    <a:pt x="5168" y="13991"/>
                  </a:cubicBezTo>
                  <a:lnTo>
                    <a:pt x="5156" y="13979"/>
                  </a:lnTo>
                  <a:lnTo>
                    <a:pt x="5133" y="13967"/>
                  </a:lnTo>
                  <a:cubicBezTo>
                    <a:pt x="5121" y="13932"/>
                    <a:pt x="5097" y="13920"/>
                    <a:pt x="5073" y="13884"/>
                  </a:cubicBezTo>
                  <a:cubicBezTo>
                    <a:pt x="5049" y="13860"/>
                    <a:pt x="5037" y="13848"/>
                    <a:pt x="5013" y="13813"/>
                  </a:cubicBezTo>
                  <a:lnTo>
                    <a:pt x="4752" y="13455"/>
                  </a:lnTo>
                  <a:cubicBezTo>
                    <a:pt x="4585" y="13217"/>
                    <a:pt x="4418" y="12991"/>
                    <a:pt x="4275" y="12753"/>
                  </a:cubicBezTo>
                  <a:cubicBezTo>
                    <a:pt x="3966" y="12265"/>
                    <a:pt x="3680" y="11741"/>
                    <a:pt x="3430" y="11229"/>
                  </a:cubicBezTo>
                  <a:cubicBezTo>
                    <a:pt x="3406" y="11169"/>
                    <a:pt x="3382" y="11122"/>
                    <a:pt x="3347" y="11062"/>
                  </a:cubicBezTo>
                  <a:lnTo>
                    <a:pt x="3347" y="11038"/>
                  </a:lnTo>
                  <a:cubicBezTo>
                    <a:pt x="3323" y="10967"/>
                    <a:pt x="3311" y="10943"/>
                    <a:pt x="3311" y="10943"/>
                  </a:cubicBezTo>
                  <a:cubicBezTo>
                    <a:pt x="3263" y="10836"/>
                    <a:pt x="3204" y="10717"/>
                    <a:pt x="3156" y="10610"/>
                  </a:cubicBezTo>
                  <a:lnTo>
                    <a:pt x="2847" y="9764"/>
                  </a:lnTo>
                  <a:cubicBezTo>
                    <a:pt x="2656" y="9169"/>
                    <a:pt x="2477" y="8562"/>
                    <a:pt x="2335" y="7955"/>
                  </a:cubicBezTo>
                  <a:cubicBezTo>
                    <a:pt x="2228" y="7469"/>
                    <a:pt x="1717" y="7126"/>
                    <a:pt x="1228" y="7126"/>
                  </a:cubicBezTo>
                  <a:cubicBezTo>
                    <a:pt x="1118" y="7126"/>
                    <a:pt x="1009" y="7144"/>
                    <a:pt x="906" y="7181"/>
                  </a:cubicBezTo>
                  <a:cubicBezTo>
                    <a:pt x="287" y="7395"/>
                    <a:pt x="1" y="7979"/>
                    <a:pt x="132" y="8610"/>
                  </a:cubicBezTo>
                  <a:cubicBezTo>
                    <a:pt x="703" y="11134"/>
                    <a:pt x="1811" y="13503"/>
                    <a:pt x="3454" y="15515"/>
                  </a:cubicBezTo>
                  <a:cubicBezTo>
                    <a:pt x="3990" y="16182"/>
                    <a:pt x="4585" y="16789"/>
                    <a:pt x="5240" y="17361"/>
                  </a:cubicBezTo>
                  <a:cubicBezTo>
                    <a:pt x="6311" y="18277"/>
                    <a:pt x="7502" y="19051"/>
                    <a:pt x="8764" y="19635"/>
                  </a:cubicBezTo>
                  <a:cubicBezTo>
                    <a:pt x="10698" y="20515"/>
                    <a:pt x="12790" y="21018"/>
                    <a:pt x="14950" y="21018"/>
                  </a:cubicBezTo>
                  <a:cubicBezTo>
                    <a:pt x="15158" y="21018"/>
                    <a:pt x="15366" y="21013"/>
                    <a:pt x="15574" y="21004"/>
                  </a:cubicBezTo>
                  <a:cubicBezTo>
                    <a:pt x="17860" y="21004"/>
                    <a:pt x="20170" y="20516"/>
                    <a:pt x="22266" y="19587"/>
                  </a:cubicBezTo>
                  <a:cubicBezTo>
                    <a:pt x="22813" y="19349"/>
                    <a:pt x="23349" y="19087"/>
                    <a:pt x="23873" y="18789"/>
                  </a:cubicBezTo>
                  <a:cubicBezTo>
                    <a:pt x="25587" y="17837"/>
                    <a:pt x="27135" y="16599"/>
                    <a:pt x="28457" y="15134"/>
                  </a:cubicBezTo>
                  <a:cubicBezTo>
                    <a:pt x="29397" y="14110"/>
                    <a:pt x="30219" y="12967"/>
                    <a:pt x="30933" y="11765"/>
                  </a:cubicBezTo>
                  <a:cubicBezTo>
                    <a:pt x="31707" y="10431"/>
                    <a:pt x="32279" y="8991"/>
                    <a:pt x="32993" y="7633"/>
                  </a:cubicBezTo>
                  <a:cubicBezTo>
                    <a:pt x="33374" y="6943"/>
                    <a:pt x="33755" y="6252"/>
                    <a:pt x="34208" y="5609"/>
                  </a:cubicBezTo>
                  <a:cubicBezTo>
                    <a:pt x="34220" y="5597"/>
                    <a:pt x="34231" y="5550"/>
                    <a:pt x="34267" y="5526"/>
                  </a:cubicBezTo>
                  <a:cubicBezTo>
                    <a:pt x="34267" y="5514"/>
                    <a:pt x="34279" y="5490"/>
                    <a:pt x="34279" y="5490"/>
                  </a:cubicBezTo>
                  <a:lnTo>
                    <a:pt x="34279" y="5478"/>
                  </a:lnTo>
                  <a:lnTo>
                    <a:pt x="34291" y="5466"/>
                  </a:lnTo>
                  <a:lnTo>
                    <a:pt x="34303" y="5454"/>
                  </a:lnTo>
                  <a:cubicBezTo>
                    <a:pt x="34339" y="5419"/>
                    <a:pt x="34386" y="5359"/>
                    <a:pt x="34398" y="5347"/>
                  </a:cubicBezTo>
                  <a:cubicBezTo>
                    <a:pt x="34517" y="5181"/>
                    <a:pt x="34648" y="5026"/>
                    <a:pt x="34779" y="4883"/>
                  </a:cubicBezTo>
                  <a:cubicBezTo>
                    <a:pt x="35005" y="4645"/>
                    <a:pt x="35232" y="4407"/>
                    <a:pt x="35470" y="4192"/>
                  </a:cubicBezTo>
                  <a:cubicBezTo>
                    <a:pt x="35517" y="4157"/>
                    <a:pt x="35577" y="4109"/>
                    <a:pt x="35613" y="4061"/>
                  </a:cubicBezTo>
                  <a:cubicBezTo>
                    <a:pt x="35696" y="3990"/>
                    <a:pt x="35779" y="3930"/>
                    <a:pt x="35851" y="3859"/>
                  </a:cubicBezTo>
                  <a:lnTo>
                    <a:pt x="35874" y="3835"/>
                  </a:lnTo>
                  <a:cubicBezTo>
                    <a:pt x="35898" y="3823"/>
                    <a:pt x="35910" y="3799"/>
                    <a:pt x="35946" y="3788"/>
                  </a:cubicBezTo>
                  <a:cubicBezTo>
                    <a:pt x="36113" y="3645"/>
                    <a:pt x="36267" y="3526"/>
                    <a:pt x="36446" y="3430"/>
                  </a:cubicBezTo>
                  <a:cubicBezTo>
                    <a:pt x="36684" y="3288"/>
                    <a:pt x="36922" y="3168"/>
                    <a:pt x="37160" y="3049"/>
                  </a:cubicBezTo>
                  <a:cubicBezTo>
                    <a:pt x="37196" y="3026"/>
                    <a:pt x="37244" y="3014"/>
                    <a:pt x="37279" y="2990"/>
                  </a:cubicBezTo>
                  <a:lnTo>
                    <a:pt x="37637" y="2859"/>
                  </a:lnTo>
                  <a:cubicBezTo>
                    <a:pt x="37863" y="2787"/>
                    <a:pt x="38101" y="2716"/>
                    <a:pt x="38327" y="2668"/>
                  </a:cubicBezTo>
                  <a:cubicBezTo>
                    <a:pt x="38387" y="2656"/>
                    <a:pt x="38458" y="2633"/>
                    <a:pt x="38530" y="2621"/>
                  </a:cubicBezTo>
                  <a:lnTo>
                    <a:pt x="38565" y="2621"/>
                  </a:lnTo>
                  <a:cubicBezTo>
                    <a:pt x="38625" y="2621"/>
                    <a:pt x="38672" y="2609"/>
                    <a:pt x="38732" y="2609"/>
                  </a:cubicBezTo>
                  <a:cubicBezTo>
                    <a:pt x="38922" y="2597"/>
                    <a:pt x="39125" y="2573"/>
                    <a:pt x="39339" y="2573"/>
                  </a:cubicBezTo>
                  <a:cubicBezTo>
                    <a:pt x="39446" y="2573"/>
                    <a:pt x="39542" y="2597"/>
                    <a:pt x="39649" y="2597"/>
                  </a:cubicBezTo>
                  <a:cubicBezTo>
                    <a:pt x="39696" y="2597"/>
                    <a:pt x="39780" y="2609"/>
                    <a:pt x="39863" y="2609"/>
                  </a:cubicBezTo>
                  <a:lnTo>
                    <a:pt x="39935" y="2609"/>
                  </a:lnTo>
                  <a:cubicBezTo>
                    <a:pt x="39982" y="2609"/>
                    <a:pt x="40018" y="2621"/>
                    <a:pt x="40042" y="2621"/>
                  </a:cubicBezTo>
                  <a:cubicBezTo>
                    <a:pt x="40161" y="2633"/>
                    <a:pt x="40256" y="2668"/>
                    <a:pt x="40363" y="2680"/>
                  </a:cubicBezTo>
                  <a:cubicBezTo>
                    <a:pt x="41208" y="2847"/>
                    <a:pt x="42030" y="3145"/>
                    <a:pt x="42840" y="3442"/>
                  </a:cubicBezTo>
                  <a:cubicBezTo>
                    <a:pt x="43733" y="3764"/>
                    <a:pt x="44602" y="4121"/>
                    <a:pt x="45495" y="4407"/>
                  </a:cubicBezTo>
                  <a:cubicBezTo>
                    <a:pt x="46614" y="4752"/>
                    <a:pt x="47733" y="4990"/>
                    <a:pt x="48888" y="5109"/>
                  </a:cubicBezTo>
                  <a:cubicBezTo>
                    <a:pt x="49392" y="5161"/>
                    <a:pt x="49887" y="5190"/>
                    <a:pt x="50384" y="5190"/>
                  </a:cubicBezTo>
                  <a:cubicBezTo>
                    <a:pt x="50685" y="5190"/>
                    <a:pt x="50987" y="5179"/>
                    <a:pt x="51293" y="5157"/>
                  </a:cubicBezTo>
                  <a:cubicBezTo>
                    <a:pt x="53508" y="5014"/>
                    <a:pt x="55710" y="4383"/>
                    <a:pt x="57758" y="3514"/>
                  </a:cubicBezTo>
                  <a:cubicBezTo>
                    <a:pt x="58758" y="3097"/>
                    <a:pt x="59723" y="2621"/>
                    <a:pt x="60675" y="2121"/>
                  </a:cubicBezTo>
                  <a:cubicBezTo>
                    <a:pt x="61211" y="1835"/>
                    <a:pt x="61390" y="1025"/>
                    <a:pt x="61068" y="537"/>
                  </a:cubicBezTo>
                  <a:cubicBezTo>
                    <a:pt x="60828" y="181"/>
                    <a:pt x="60471" y="1"/>
                    <a:pt x="60094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3796000" y="1799725"/>
              <a:ext cx="259275" cy="128950"/>
            </a:xfrm>
            <a:custGeom>
              <a:avLst/>
              <a:gdLst/>
              <a:ahLst/>
              <a:cxnLst/>
              <a:rect l="l" t="t" r="r" b="b"/>
              <a:pathLst>
                <a:path w="10371" h="5158" extrusionOk="0">
                  <a:moveTo>
                    <a:pt x="9067" y="1"/>
                  </a:moveTo>
                  <a:cubicBezTo>
                    <a:pt x="8866" y="1"/>
                    <a:pt x="8661" y="53"/>
                    <a:pt x="8466" y="157"/>
                  </a:cubicBezTo>
                  <a:cubicBezTo>
                    <a:pt x="8001" y="395"/>
                    <a:pt x="7525" y="645"/>
                    <a:pt x="7049" y="871"/>
                  </a:cubicBezTo>
                  <a:cubicBezTo>
                    <a:pt x="6918" y="930"/>
                    <a:pt x="6799" y="990"/>
                    <a:pt x="6680" y="1049"/>
                  </a:cubicBezTo>
                  <a:cubicBezTo>
                    <a:pt x="6620" y="1073"/>
                    <a:pt x="6573" y="1097"/>
                    <a:pt x="6513" y="1121"/>
                  </a:cubicBezTo>
                  <a:cubicBezTo>
                    <a:pt x="6513" y="1121"/>
                    <a:pt x="6501" y="1133"/>
                    <a:pt x="6466" y="1157"/>
                  </a:cubicBezTo>
                  <a:cubicBezTo>
                    <a:pt x="6454" y="1157"/>
                    <a:pt x="6454" y="1169"/>
                    <a:pt x="6442" y="1169"/>
                  </a:cubicBezTo>
                  <a:cubicBezTo>
                    <a:pt x="6430" y="1180"/>
                    <a:pt x="6406" y="1180"/>
                    <a:pt x="6406" y="1180"/>
                  </a:cubicBezTo>
                  <a:cubicBezTo>
                    <a:pt x="6394" y="1180"/>
                    <a:pt x="6370" y="1204"/>
                    <a:pt x="6370" y="1204"/>
                  </a:cubicBezTo>
                  <a:cubicBezTo>
                    <a:pt x="6323" y="1216"/>
                    <a:pt x="6275" y="1240"/>
                    <a:pt x="6215" y="1252"/>
                  </a:cubicBezTo>
                  <a:cubicBezTo>
                    <a:pt x="6085" y="1323"/>
                    <a:pt x="5954" y="1359"/>
                    <a:pt x="5811" y="1419"/>
                  </a:cubicBezTo>
                  <a:cubicBezTo>
                    <a:pt x="5013" y="1752"/>
                    <a:pt x="4191" y="2050"/>
                    <a:pt x="3358" y="2288"/>
                  </a:cubicBezTo>
                  <a:cubicBezTo>
                    <a:pt x="2977" y="2407"/>
                    <a:pt x="2572" y="2490"/>
                    <a:pt x="2179" y="2585"/>
                  </a:cubicBezTo>
                  <a:cubicBezTo>
                    <a:pt x="2024" y="2633"/>
                    <a:pt x="1858" y="2657"/>
                    <a:pt x="1691" y="2693"/>
                  </a:cubicBezTo>
                  <a:cubicBezTo>
                    <a:pt x="1632" y="2704"/>
                    <a:pt x="1560" y="2716"/>
                    <a:pt x="1489" y="2728"/>
                  </a:cubicBezTo>
                  <a:cubicBezTo>
                    <a:pt x="1465" y="2752"/>
                    <a:pt x="1453" y="2752"/>
                    <a:pt x="1441" y="2752"/>
                  </a:cubicBezTo>
                  <a:lnTo>
                    <a:pt x="1346" y="2752"/>
                  </a:lnTo>
                  <a:cubicBezTo>
                    <a:pt x="905" y="2812"/>
                    <a:pt x="441" y="2847"/>
                    <a:pt x="0" y="2883"/>
                  </a:cubicBezTo>
                  <a:cubicBezTo>
                    <a:pt x="72" y="3026"/>
                    <a:pt x="131" y="3193"/>
                    <a:pt x="179" y="3347"/>
                  </a:cubicBezTo>
                  <a:cubicBezTo>
                    <a:pt x="370" y="3919"/>
                    <a:pt x="381" y="4562"/>
                    <a:pt x="250" y="5157"/>
                  </a:cubicBezTo>
                  <a:cubicBezTo>
                    <a:pt x="2465" y="5026"/>
                    <a:pt x="4668" y="4383"/>
                    <a:pt x="6727" y="3526"/>
                  </a:cubicBezTo>
                  <a:cubicBezTo>
                    <a:pt x="7716" y="3085"/>
                    <a:pt x="8692" y="2633"/>
                    <a:pt x="9656" y="2121"/>
                  </a:cubicBezTo>
                  <a:cubicBezTo>
                    <a:pt x="10192" y="1835"/>
                    <a:pt x="10371" y="1038"/>
                    <a:pt x="10037" y="538"/>
                  </a:cubicBezTo>
                  <a:cubicBezTo>
                    <a:pt x="9797" y="181"/>
                    <a:pt x="9441" y="1"/>
                    <a:pt x="9067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2521125" y="1975800"/>
              <a:ext cx="147675" cy="255875"/>
            </a:xfrm>
            <a:custGeom>
              <a:avLst/>
              <a:gdLst/>
              <a:ahLst/>
              <a:cxnLst/>
              <a:rect l="l" t="t" r="r" b="b"/>
              <a:pathLst>
                <a:path w="5907" h="10235" extrusionOk="0">
                  <a:moveTo>
                    <a:pt x="1228" y="0"/>
                  </a:moveTo>
                  <a:cubicBezTo>
                    <a:pt x="1118" y="0"/>
                    <a:pt x="1009" y="18"/>
                    <a:pt x="906" y="55"/>
                  </a:cubicBezTo>
                  <a:cubicBezTo>
                    <a:pt x="287" y="269"/>
                    <a:pt x="1" y="853"/>
                    <a:pt x="132" y="1484"/>
                  </a:cubicBezTo>
                  <a:cubicBezTo>
                    <a:pt x="703" y="4008"/>
                    <a:pt x="1811" y="6377"/>
                    <a:pt x="3454" y="8389"/>
                  </a:cubicBezTo>
                  <a:cubicBezTo>
                    <a:pt x="3990" y="9056"/>
                    <a:pt x="4585" y="9663"/>
                    <a:pt x="5240" y="10235"/>
                  </a:cubicBezTo>
                  <a:cubicBezTo>
                    <a:pt x="5240" y="10187"/>
                    <a:pt x="5240" y="10139"/>
                    <a:pt x="5252" y="10080"/>
                  </a:cubicBezTo>
                  <a:cubicBezTo>
                    <a:pt x="5192" y="9127"/>
                    <a:pt x="5537" y="8389"/>
                    <a:pt x="5906" y="7687"/>
                  </a:cubicBezTo>
                  <a:cubicBezTo>
                    <a:pt x="5656" y="7413"/>
                    <a:pt x="5406" y="7151"/>
                    <a:pt x="5168" y="6865"/>
                  </a:cubicBezTo>
                  <a:lnTo>
                    <a:pt x="5156" y="6853"/>
                  </a:lnTo>
                  <a:lnTo>
                    <a:pt x="5133" y="6841"/>
                  </a:lnTo>
                  <a:cubicBezTo>
                    <a:pt x="5121" y="6806"/>
                    <a:pt x="5097" y="6794"/>
                    <a:pt x="5073" y="6758"/>
                  </a:cubicBezTo>
                  <a:cubicBezTo>
                    <a:pt x="5049" y="6734"/>
                    <a:pt x="5037" y="6722"/>
                    <a:pt x="5013" y="6687"/>
                  </a:cubicBezTo>
                  <a:lnTo>
                    <a:pt x="4752" y="6329"/>
                  </a:lnTo>
                  <a:cubicBezTo>
                    <a:pt x="4585" y="6091"/>
                    <a:pt x="4418" y="5865"/>
                    <a:pt x="4275" y="5627"/>
                  </a:cubicBezTo>
                  <a:cubicBezTo>
                    <a:pt x="3966" y="5139"/>
                    <a:pt x="3680" y="4615"/>
                    <a:pt x="3430" y="4103"/>
                  </a:cubicBezTo>
                  <a:cubicBezTo>
                    <a:pt x="3406" y="4043"/>
                    <a:pt x="3382" y="3996"/>
                    <a:pt x="3347" y="3936"/>
                  </a:cubicBezTo>
                  <a:lnTo>
                    <a:pt x="3347" y="3912"/>
                  </a:lnTo>
                  <a:cubicBezTo>
                    <a:pt x="3323" y="3841"/>
                    <a:pt x="3311" y="3817"/>
                    <a:pt x="3311" y="3817"/>
                  </a:cubicBezTo>
                  <a:cubicBezTo>
                    <a:pt x="3263" y="3710"/>
                    <a:pt x="3204" y="3591"/>
                    <a:pt x="3156" y="3484"/>
                  </a:cubicBezTo>
                  <a:lnTo>
                    <a:pt x="2847" y="2638"/>
                  </a:lnTo>
                  <a:cubicBezTo>
                    <a:pt x="2656" y="2043"/>
                    <a:pt x="2477" y="1436"/>
                    <a:pt x="2335" y="829"/>
                  </a:cubicBezTo>
                  <a:cubicBezTo>
                    <a:pt x="2228" y="343"/>
                    <a:pt x="1717" y="0"/>
                    <a:pt x="122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3089950" y="1877450"/>
              <a:ext cx="316750" cy="392325"/>
            </a:xfrm>
            <a:custGeom>
              <a:avLst/>
              <a:gdLst/>
              <a:ahLst/>
              <a:cxnLst/>
              <a:rect l="l" t="t" r="r" b="b"/>
              <a:pathLst>
                <a:path w="12670" h="15693" extrusionOk="0">
                  <a:moveTo>
                    <a:pt x="10538" y="0"/>
                  </a:moveTo>
                  <a:cubicBezTo>
                    <a:pt x="10347" y="203"/>
                    <a:pt x="10169" y="417"/>
                    <a:pt x="9990" y="631"/>
                  </a:cubicBezTo>
                  <a:cubicBezTo>
                    <a:pt x="9466" y="1274"/>
                    <a:pt x="9014" y="1977"/>
                    <a:pt x="8609" y="2703"/>
                  </a:cubicBezTo>
                  <a:cubicBezTo>
                    <a:pt x="8204" y="3429"/>
                    <a:pt x="7764" y="4191"/>
                    <a:pt x="7430" y="4977"/>
                  </a:cubicBezTo>
                  <a:cubicBezTo>
                    <a:pt x="6895" y="6263"/>
                    <a:pt x="6240" y="7477"/>
                    <a:pt x="5466" y="8632"/>
                  </a:cubicBezTo>
                  <a:cubicBezTo>
                    <a:pt x="5382" y="8763"/>
                    <a:pt x="5275" y="8894"/>
                    <a:pt x="5180" y="9025"/>
                  </a:cubicBezTo>
                  <a:cubicBezTo>
                    <a:pt x="5156" y="9061"/>
                    <a:pt x="5144" y="9085"/>
                    <a:pt x="5109" y="9120"/>
                  </a:cubicBezTo>
                  <a:cubicBezTo>
                    <a:pt x="5085" y="9132"/>
                    <a:pt x="5025" y="9239"/>
                    <a:pt x="5001" y="9251"/>
                  </a:cubicBezTo>
                  <a:cubicBezTo>
                    <a:pt x="4811" y="9501"/>
                    <a:pt x="4620" y="9763"/>
                    <a:pt x="4406" y="10001"/>
                  </a:cubicBezTo>
                  <a:cubicBezTo>
                    <a:pt x="3989" y="10478"/>
                    <a:pt x="3561" y="10930"/>
                    <a:pt x="3120" y="11371"/>
                  </a:cubicBezTo>
                  <a:cubicBezTo>
                    <a:pt x="2894" y="11573"/>
                    <a:pt x="2668" y="11787"/>
                    <a:pt x="2442" y="11978"/>
                  </a:cubicBezTo>
                  <a:cubicBezTo>
                    <a:pt x="2323" y="12061"/>
                    <a:pt x="2227" y="12168"/>
                    <a:pt x="2108" y="12264"/>
                  </a:cubicBezTo>
                  <a:cubicBezTo>
                    <a:pt x="2108" y="12264"/>
                    <a:pt x="2108" y="12276"/>
                    <a:pt x="2084" y="12276"/>
                  </a:cubicBezTo>
                  <a:lnTo>
                    <a:pt x="2084" y="12287"/>
                  </a:lnTo>
                  <a:lnTo>
                    <a:pt x="2072" y="12299"/>
                  </a:lnTo>
                  <a:cubicBezTo>
                    <a:pt x="2072" y="12323"/>
                    <a:pt x="2061" y="12323"/>
                    <a:pt x="2049" y="12335"/>
                  </a:cubicBezTo>
                  <a:cubicBezTo>
                    <a:pt x="2025" y="12347"/>
                    <a:pt x="2025" y="12359"/>
                    <a:pt x="2013" y="12359"/>
                  </a:cubicBezTo>
                  <a:lnTo>
                    <a:pt x="2013" y="12347"/>
                  </a:lnTo>
                  <a:cubicBezTo>
                    <a:pt x="1989" y="12383"/>
                    <a:pt x="1953" y="12395"/>
                    <a:pt x="1942" y="12407"/>
                  </a:cubicBezTo>
                  <a:cubicBezTo>
                    <a:pt x="1465" y="12764"/>
                    <a:pt x="989" y="13097"/>
                    <a:pt x="477" y="13407"/>
                  </a:cubicBezTo>
                  <a:cubicBezTo>
                    <a:pt x="334" y="13514"/>
                    <a:pt x="167" y="13597"/>
                    <a:pt x="1" y="13692"/>
                  </a:cubicBezTo>
                  <a:cubicBezTo>
                    <a:pt x="501" y="14240"/>
                    <a:pt x="858" y="14943"/>
                    <a:pt x="1072" y="15693"/>
                  </a:cubicBezTo>
                  <a:cubicBezTo>
                    <a:pt x="2787" y="14728"/>
                    <a:pt x="4335" y="13514"/>
                    <a:pt x="5656" y="12049"/>
                  </a:cubicBezTo>
                  <a:cubicBezTo>
                    <a:pt x="6597" y="11025"/>
                    <a:pt x="7418" y="9882"/>
                    <a:pt x="8133" y="8668"/>
                  </a:cubicBezTo>
                  <a:cubicBezTo>
                    <a:pt x="8907" y="7346"/>
                    <a:pt x="9490" y="5906"/>
                    <a:pt x="10204" y="4548"/>
                  </a:cubicBezTo>
                  <a:cubicBezTo>
                    <a:pt x="10574" y="3846"/>
                    <a:pt x="10955" y="3167"/>
                    <a:pt x="11407" y="2524"/>
                  </a:cubicBezTo>
                  <a:cubicBezTo>
                    <a:pt x="11419" y="2512"/>
                    <a:pt x="11431" y="2465"/>
                    <a:pt x="11467" y="2441"/>
                  </a:cubicBezTo>
                  <a:cubicBezTo>
                    <a:pt x="11467" y="2417"/>
                    <a:pt x="11478" y="2405"/>
                    <a:pt x="11478" y="2405"/>
                  </a:cubicBezTo>
                  <a:lnTo>
                    <a:pt x="11478" y="2393"/>
                  </a:lnTo>
                  <a:lnTo>
                    <a:pt x="11490" y="2382"/>
                  </a:lnTo>
                  <a:lnTo>
                    <a:pt x="11514" y="2358"/>
                  </a:lnTo>
                  <a:cubicBezTo>
                    <a:pt x="11538" y="2334"/>
                    <a:pt x="11586" y="2274"/>
                    <a:pt x="11597" y="2262"/>
                  </a:cubicBezTo>
                  <a:cubicBezTo>
                    <a:pt x="11717" y="2096"/>
                    <a:pt x="11848" y="1941"/>
                    <a:pt x="11990" y="1798"/>
                  </a:cubicBezTo>
                  <a:cubicBezTo>
                    <a:pt x="12205" y="1560"/>
                    <a:pt x="12431" y="1322"/>
                    <a:pt x="12669" y="1108"/>
                  </a:cubicBezTo>
                  <a:cubicBezTo>
                    <a:pt x="12205" y="1012"/>
                    <a:pt x="11764" y="869"/>
                    <a:pt x="11347" y="667"/>
                  </a:cubicBezTo>
                  <a:cubicBezTo>
                    <a:pt x="10955" y="477"/>
                    <a:pt x="10716" y="250"/>
                    <a:pt x="1053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2507450" y="1583950"/>
              <a:ext cx="1534725" cy="525450"/>
            </a:xfrm>
            <a:custGeom>
              <a:avLst/>
              <a:gdLst/>
              <a:ahLst/>
              <a:cxnLst/>
              <a:rect l="l" t="t" r="r" b="b"/>
              <a:pathLst>
                <a:path w="61389" h="21018" extrusionOk="0">
                  <a:moveTo>
                    <a:pt x="60088" y="0"/>
                  </a:moveTo>
                  <a:cubicBezTo>
                    <a:pt x="59888" y="0"/>
                    <a:pt x="59682" y="52"/>
                    <a:pt x="59484" y="156"/>
                  </a:cubicBezTo>
                  <a:cubicBezTo>
                    <a:pt x="59020" y="394"/>
                    <a:pt x="58543" y="644"/>
                    <a:pt x="58067" y="870"/>
                  </a:cubicBezTo>
                  <a:cubicBezTo>
                    <a:pt x="57936" y="929"/>
                    <a:pt x="57817" y="989"/>
                    <a:pt x="57698" y="1048"/>
                  </a:cubicBezTo>
                  <a:cubicBezTo>
                    <a:pt x="57638" y="1084"/>
                    <a:pt x="57591" y="1096"/>
                    <a:pt x="57531" y="1120"/>
                  </a:cubicBezTo>
                  <a:cubicBezTo>
                    <a:pt x="57531" y="1120"/>
                    <a:pt x="57519" y="1144"/>
                    <a:pt x="57496" y="1156"/>
                  </a:cubicBezTo>
                  <a:cubicBezTo>
                    <a:pt x="57472" y="1156"/>
                    <a:pt x="57472" y="1168"/>
                    <a:pt x="57460" y="1168"/>
                  </a:cubicBezTo>
                  <a:cubicBezTo>
                    <a:pt x="57448" y="1179"/>
                    <a:pt x="57436" y="1179"/>
                    <a:pt x="57436" y="1179"/>
                  </a:cubicBezTo>
                  <a:cubicBezTo>
                    <a:pt x="57412" y="1179"/>
                    <a:pt x="57388" y="1203"/>
                    <a:pt x="57388" y="1203"/>
                  </a:cubicBezTo>
                  <a:cubicBezTo>
                    <a:pt x="57341" y="1215"/>
                    <a:pt x="57293" y="1239"/>
                    <a:pt x="57234" y="1263"/>
                  </a:cubicBezTo>
                  <a:cubicBezTo>
                    <a:pt x="57103" y="1322"/>
                    <a:pt x="56972" y="1358"/>
                    <a:pt x="56841" y="1418"/>
                  </a:cubicBezTo>
                  <a:cubicBezTo>
                    <a:pt x="56031" y="1751"/>
                    <a:pt x="55210" y="2049"/>
                    <a:pt x="54376" y="2287"/>
                  </a:cubicBezTo>
                  <a:cubicBezTo>
                    <a:pt x="53995" y="2406"/>
                    <a:pt x="53590" y="2489"/>
                    <a:pt x="53209" y="2584"/>
                  </a:cubicBezTo>
                  <a:cubicBezTo>
                    <a:pt x="53043" y="2632"/>
                    <a:pt x="52876" y="2656"/>
                    <a:pt x="52709" y="2692"/>
                  </a:cubicBezTo>
                  <a:cubicBezTo>
                    <a:pt x="52650" y="2703"/>
                    <a:pt x="52578" y="2715"/>
                    <a:pt x="52507" y="2727"/>
                  </a:cubicBezTo>
                  <a:cubicBezTo>
                    <a:pt x="52495" y="2751"/>
                    <a:pt x="52471" y="2751"/>
                    <a:pt x="52459" y="2751"/>
                  </a:cubicBezTo>
                  <a:lnTo>
                    <a:pt x="52376" y="2751"/>
                  </a:lnTo>
                  <a:cubicBezTo>
                    <a:pt x="51923" y="2811"/>
                    <a:pt x="51459" y="2846"/>
                    <a:pt x="51019" y="2882"/>
                  </a:cubicBezTo>
                  <a:cubicBezTo>
                    <a:pt x="50804" y="2894"/>
                    <a:pt x="50602" y="2906"/>
                    <a:pt x="50388" y="2906"/>
                  </a:cubicBezTo>
                  <a:cubicBezTo>
                    <a:pt x="50295" y="2913"/>
                    <a:pt x="50203" y="2916"/>
                    <a:pt x="50111" y="2916"/>
                  </a:cubicBezTo>
                  <a:cubicBezTo>
                    <a:pt x="49905" y="2916"/>
                    <a:pt x="49700" y="2902"/>
                    <a:pt x="49495" y="2894"/>
                  </a:cubicBezTo>
                  <a:cubicBezTo>
                    <a:pt x="49352" y="2894"/>
                    <a:pt x="49221" y="2882"/>
                    <a:pt x="49066" y="2870"/>
                  </a:cubicBezTo>
                  <a:lnTo>
                    <a:pt x="48875" y="2870"/>
                  </a:lnTo>
                  <a:cubicBezTo>
                    <a:pt x="48340" y="2811"/>
                    <a:pt x="47816" y="2703"/>
                    <a:pt x="47292" y="2584"/>
                  </a:cubicBezTo>
                  <a:cubicBezTo>
                    <a:pt x="46327" y="2346"/>
                    <a:pt x="45387" y="2013"/>
                    <a:pt x="44470" y="1679"/>
                  </a:cubicBezTo>
                  <a:cubicBezTo>
                    <a:pt x="42791" y="1048"/>
                    <a:pt x="41101" y="346"/>
                    <a:pt x="39279" y="346"/>
                  </a:cubicBezTo>
                  <a:cubicBezTo>
                    <a:pt x="36993" y="370"/>
                    <a:pt x="34886" y="1513"/>
                    <a:pt x="33338" y="3132"/>
                  </a:cubicBezTo>
                  <a:cubicBezTo>
                    <a:pt x="33147" y="3346"/>
                    <a:pt x="32969" y="3549"/>
                    <a:pt x="32790" y="3775"/>
                  </a:cubicBezTo>
                  <a:cubicBezTo>
                    <a:pt x="32266" y="4418"/>
                    <a:pt x="31802" y="5108"/>
                    <a:pt x="31397" y="5847"/>
                  </a:cubicBezTo>
                  <a:cubicBezTo>
                    <a:pt x="31004" y="6573"/>
                    <a:pt x="30552" y="7335"/>
                    <a:pt x="30230" y="8121"/>
                  </a:cubicBezTo>
                  <a:cubicBezTo>
                    <a:pt x="29694" y="9395"/>
                    <a:pt x="29040" y="10621"/>
                    <a:pt x="28266" y="11764"/>
                  </a:cubicBezTo>
                  <a:cubicBezTo>
                    <a:pt x="28170" y="11895"/>
                    <a:pt x="28063" y="12038"/>
                    <a:pt x="27980" y="12169"/>
                  </a:cubicBezTo>
                  <a:cubicBezTo>
                    <a:pt x="27944" y="12193"/>
                    <a:pt x="27932" y="12228"/>
                    <a:pt x="27909" y="12252"/>
                  </a:cubicBezTo>
                  <a:cubicBezTo>
                    <a:pt x="27873" y="12276"/>
                    <a:pt x="27813" y="12371"/>
                    <a:pt x="27801" y="12395"/>
                  </a:cubicBezTo>
                  <a:cubicBezTo>
                    <a:pt x="27611" y="12645"/>
                    <a:pt x="27408" y="12895"/>
                    <a:pt x="27206" y="13133"/>
                  </a:cubicBezTo>
                  <a:cubicBezTo>
                    <a:pt x="26789" y="13610"/>
                    <a:pt x="26361" y="14074"/>
                    <a:pt x="25908" y="14503"/>
                  </a:cubicBezTo>
                  <a:cubicBezTo>
                    <a:pt x="25682" y="14717"/>
                    <a:pt x="25468" y="14919"/>
                    <a:pt x="25242" y="15110"/>
                  </a:cubicBezTo>
                  <a:cubicBezTo>
                    <a:pt x="25122" y="15205"/>
                    <a:pt x="25015" y="15312"/>
                    <a:pt x="24896" y="15395"/>
                  </a:cubicBezTo>
                  <a:cubicBezTo>
                    <a:pt x="24896" y="15395"/>
                    <a:pt x="24896" y="15407"/>
                    <a:pt x="24884" y="15407"/>
                  </a:cubicBezTo>
                  <a:lnTo>
                    <a:pt x="24884" y="15431"/>
                  </a:lnTo>
                  <a:lnTo>
                    <a:pt x="24872" y="15443"/>
                  </a:lnTo>
                  <a:cubicBezTo>
                    <a:pt x="24872" y="15455"/>
                    <a:pt x="24849" y="15455"/>
                    <a:pt x="24837" y="15467"/>
                  </a:cubicBezTo>
                  <a:cubicBezTo>
                    <a:pt x="24825" y="15491"/>
                    <a:pt x="24825" y="15503"/>
                    <a:pt x="24813" y="15503"/>
                  </a:cubicBezTo>
                  <a:lnTo>
                    <a:pt x="24813" y="15491"/>
                  </a:lnTo>
                  <a:cubicBezTo>
                    <a:pt x="24777" y="15515"/>
                    <a:pt x="24753" y="15526"/>
                    <a:pt x="24730" y="15550"/>
                  </a:cubicBezTo>
                  <a:cubicBezTo>
                    <a:pt x="24253" y="15907"/>
                    <a:pt x="23777" y="16229"/>
                    <a:pt x="23277" y="16538"/>
                  </a:cubicBezTo>
                  <a:cubicBezTo>
                    <a:pt x="23122" y="16646"/>
                    <a:pt x="22967" y="16741"/>
                    <a:pt x="22801" y="16824"/>
                  </a:cubicBezTo>
                  <a:cubicBezTo>
                    <a:pt x="22455" y="17015"/>
                    <a:pt x="22110" y="17217"/>
                    <a:pt x="21753" y="17372"/>
                  </a:cubicBezTo>
                  <a:lnTo>
                    <a:pt x="21574" y="17467"/>
                  </a:lnTo>
                  <a:lnTo>
                    <a:pt x="21562" y="17467"/>
                  </a:lnTo>
                  <a:cubicBezTo>
                    <a:pt x="21539" y="17479"/>
                    <a:pt x="21515" y="17491"/>
                    <a:pt x="21503" y="17491"/>
                  </a:cubicBezTo>
                  <a:cubicBezTo>
                    <a:pt x="21491" y="17515"/>
                    <a:pt x="21479" y="17515"/>
                    <a:pt x="21479" y="17515"/>
                  </a:cubicBezTo>
                  <a:cubicBezTo>
                    <a:pt x="21384" y="17550"/>
                    <a:pt x="21277" y="17586"/>
                    <a:pt x="21193" y="17634"/>
                  </a:cubicBezTo>
                  <a:cubicBezTo>
                    <a:pt x="20943" y="17729"/>
                    <a:pt x="20670" y="17836"/>
                    <a:pt x="20419" y="17931"/>
                  </a:cubicBezTo>
                  <a:cubicBezTo>
                    <a:pt x="19884" y="18122"/>
                    <a:pt x="19348" y="18265"/>
                    <a:pt x="18812" y="18408"/>
                  </a:cubicBezTo>
                  <a:cubicBezTo>
                    <a:pt x="18538" y="18479"/>
                    <a:pt x="18276" y="18539"/>
                    <a:pt x="17991" y="18586"/>
                  </a:cubicBezTo>
                  <a:cubicBezTo>
                    <a:pt x="17943" y="18586"/>
                    <a:pt x="17919" y="18598"/>
                    <a:pt x="17872" y="18598"/>
                  </a:cubicBezTo>
                  <a:lnTo>
                    <a:pt x="17848" y="18598"/>
                  </a:lnTo>
                  <a:cubicBezTo>
                    <a:pt x="17693" y="18610"/>
                    <a:pt x="17562" y="18646"/>
                    <a:pt x="17407" y="18658"/>
                  </a:cubicBezTo>
                  <a:cubicBezTo>
                    <a:pt x="16781" y="18734"/>
                    <a:pt x="16155" y="18770"/>
                    <a:pt x="15529" y="18770"/>
                  </a:cubicBezTo>
                  <a:cubicBezTo>
                    <a:pt x="15084" y="18770"/>
                    <a:pt x="14638" y="18752"/>
                    <a:pt x="14193" y="18717"/>
                  </a:cubicBezTo>
                  <a:cubicBezTo>
                    <a:pt x="14157" y="18717"/>
                    <a:pt x="14097" y="18705"/>
                    <a:pt x="14050" y="18705"/>
                  </a:cubicBezTo>
                  <a:lnTo>
                    <a:pt x="14038" y="18705"/>
                  </a:lnTo>
                  <a:cubicBezTo>
                    <a:pt x="13883" y="18670"/>
                    <a:pt x="13752" y="18658"/>
                    <a:pt x="13621" y="18646"/>
                  </a:cubicBezTo>
                  <a:cubicBezTo>
                    <a:pt x="13359" y="18598"/>
                    <a:pt x="13097" y="18551"/>
                    <a:pt x="12847" y="18503"/>
                  </a:cubicBezTo>
                  <a:cubicBezTo>
                    <a:pt x="12323" y="18408"/>
                    <a:pt x="11799" y="18265"/>
                    <a:pt x="11299" y="18110"/>
                  </a:cubicBezTo>
                  <a:cubicBezTo>
                    <a:pt x="11037" y="18027"/>
                    <a:pt x="10787" y="17943"/>
                    <a:pt x="10549" y="17848"/>
                  </a:cubicBezTo>
                  <a:lnTo>
                    <a:pt x="10442" y="17848"/>
                  </a:lnTo>
                  <a:cubicBezTo>
                    <a:pt x="10430" y="17836"/>
                    <a:pt x="10418" y="17836"/>
                    <a:pt x="10418" y="17836"/>
                  </a:cubicBezTo>
                  <a:cubicBezTo>
                    <a:pt x="10299" y="17789"/>
                    <a:pt x="10180" y="17753"/>
                    <a:pt x="10061" y="17693"/>
                  </a:cubicBezTo>
                  <a:cubicBezTo>
                    <a:pt x="9573" y="17467"/>
                    <a:pt x="9097" y="17229"/>
                    <a:pt x="8632" y="16955"/>
                  </a:cubicBezTo>
                  <a:cubicBezTo>
                    <a:pt x="8406" y="16824"/>
                    <a:pt x="8180" y="16693"/>
                    <a:pt x="7966" y="16538"/>
                  </a:cubicBezTo>
                  <a:cubicBezTo>
                    <a:pt x="7858" y="16467"/>
                    <a:pt x="7739" y="16396"/>
                    <a:pt x="7632" y="16324"/>
                  </a:cubicBezTo>
                  <a:cubicBezTo>
                    <a:pt x="7608" y="16288"/>
                    <a:pt x="7573" y="16277"/>
                    <a:pt x="7549" y="16241"/>
                  </a:cubicBezTo>
                  <a:cubicBezTo>
                    <a:pt x="7549" y="16241"/>
                    <a:pt x="7525" y="16241"/>
                    <a:pt x="7513" y="16229"/>
                  </a:cubicBezTo>
                  <a:lnTo>
                    <a:pt x="7501" y="16217"/>
                  </a:lnTo>
                  <a:lnTo>
                    <a:pt x="7489" y="16217"/>
                  </a:lnTo>
                  <a:lnTo>
                    <a:pt x="7465" y="16205"/>
                  </a:lnTo>
                  <a:cubicBezTo>
                    <a:pt x="7049" y="15872"/>
                    <a:pt x="6632" y="15526"/>
                    <a:pt x="6251" y="15157"/>
                  </a:cubicBezTo>
                  <a:cubicBezTo>
                    <a:pt x="6132" y="15050"/>
                    <a:pt x="6025" y="14931"/>
                    <a:pt x="5906" y="14812"/>
                  </a:cubicBezTo>
                  <a:cubicBezTo>
                    <a:pt x="5656" y="14550"/>
                    <a:pt x="5406" y="14276"/>
                    <a:pt x="5168" y="14002"/>
                  </a:cubicBezTo>
                  <a:lnTo>
                    <a:pt x="5144" y="13979"/>
                  </a:lnTo>
                  <a:lnTo>
                    <a:pt x="5132" y="13967"/>
                  </a:lnTo>
                  <a:cubicBezTo>
                    <a:pt x="5120" y="13943"/>
                    <a:pt x="5084" y="13919"/>
                    <a:pt x="5072" y="13895"/>
                  </a:cubicBezTo>
                  <a:cubicBezTo>
                    <a:pt x="5049" y="13860"/>
                    <a:pt x="5025" y="13848"/>
                    <a:pt x="5013" y="13824"/>
                  </a:cubicBezTo>
                  <a:lnTo>
                    <a:pt x="4751" y="13467"/>
                  </a:lnTo>
                  <a:cubicBezTo>
                    <a:pt x="4584" y="13229"/>
                    <a:pt x="4417" y="13002"/>
                    <a:pt x="4275" y="12764"/>
                  </a:cubicBezTo>
                  <a:cubicBezTo>
                    <a:pt x="3953" y="12276"/>
                    <a:pt x="3679" y="11752"/>
                    <a:pt x="3417" y="11228"/>
                  </a:cubicBezTo>
                  <a:cubicBezTo>
                    <a:pt x="3405" y="11169"/>
                    <a:pt x="3382" y="11121"/>
                    <a:pt x="3346" y="11062"/>
                  </a:cubicBezTo>
                  <a:lnTo>
                    <a:pt x="3346" y="11050"/>
                  </a:lnTo>
                  <a:cubicBezTo>
                    <a:pt x="3322" y="10978"/>
                    <a:pt x="3298" y="10943"/>
                    <a:pt x="3298" y="10943"/>
                  </a:cubicBezTo>
                  <a:cubicBezTo>
                    <a:pt x="3263" y="10847"/>
                    <a:pt x="3203" y="10728"/>
                    <a:pt x="3155" y="10621"/>
                  </a:cubicBezTo>
                  <a:lnTo>
                    <a:pt x="2846" y="9776"/>
                  </a:lnTo>
                  <a:cubicBezTo>
                    <a:pt x="2643" y="9180"/>
                    <a:pt x="2465" y="8561"/>
                    <a:pt x="2334" y="7954"/>
                  </a:cubicBezTo>
                  <a:cubicBezTo>
                    <a:pt x="2226" y="7466"/>
                    <a:pt x="1703" y="7130"/>
                    <a:pt x="1215" y="7130"/>
                  </a:cubicBezTo>
                  <a:cubicBezTo>
                    <a:pt x="1109" y="7130"/>
                    <a:pt x="1004" y="7146"/>
                    <a:pt x="905" y="7180"/>
                  </a:cubicBezTo>
                  <a:cubicBezTo>
                    <a:pt x="274" y="7406"/>
                    <a:pt x="0" y="7990"/>
                    <a:pt x="131" y="8609"/>
                  </a:cubicBezTo>
                  <a:cubicBezTo>
                    <a:pt x="691" y="11145"/>
                    <a:pt x="1810" y="13502"/>
                    <a:pt x="3453" y="15515"/>
                  </a:cubicBezTo>
                  <a:cubicBezTo>
                    <a:pt x="3989" y="16181"/>
                    <a:pt x="4584" y="16800"/>
                    <a:pt x="5239" y="17360"/>
                  </a:cubicBezTo>
                  <a:cubicBezTo>
                    <a:pt x="6311" y="18289"/>
                    <a:pt x="7501" y="19063"/>
                    <a:pt x="8763" y="19634"/>
                  </a:cubicBezTo>
                  <a:cubicBezTo>
                    <a:pt x="10694" y="20523"/>
                    <a:pt x="12772" y="21018"/>
                    <a:pt x="14927" y="21018"/>
                  </a:cubicBezTo>
                  <a:cubicBezTo>
                    <a:pt x="15138" y="21018"/>
                    <a:pt x="15350" y="21013"/>
                    <a:pt x="15562" y="21003"/>
                  </a:cubicBezTo>
                  <a:cubicBezTo>
                    <a:pt x="17860" y="21003"/>
                    <a:pt x="20169" y="20515"/>
                    <a:pt x="22265" y="19598"/>
                  </a:cubicBezTo>
                  <a:cubicBezTo>
                    <a:pt x="22813" y="19360"/>
                    <a:pt x="23348" y="19086"/>
                    <a:pt x="23872" y="18789"/>
                  </a:cubicBezTo>
                  <a:cubicBezTo>
                    <a:pt x="25587" y="17836"/>
                    <a:pt x="27135" y="16598"/>
                    <a:pt x="28456" y="15145"/>
                  </a:cubicBezTo>
                  <a:cubicBezTo>
                    <a:pt x="29397" y="14122"/>
                    <a:pt x="30206" y="12967"/>
                    <a:pt x="30921" y="11764"/>
                  </a:cubicBezTo>
                  <a:cubicBezTo>
                    <a:pt x="31695" y="10442"/>
                    <a:pt x="32278" y="9002"/>
                    <a:pt x="32992" y="7645"/>
                  </a:cubicBezTo>
                  <a:cubicBezTo>
                    <a:pt x="33362" y="6942"/>
                    <a:pt x="33754" y="6263"/>
                    <a:pt x="34195" y="5620"/>
                  </a:cubicBezTo>
                  <a:cubicBezTo>
                    <a:pt x="34219" y="5609"/>
                    <a:pt x="34231" y="5561"/>
                    <a:pt x="34255" y="5525"/>
                  </a:cubicBezTo>
                  <a:cubicBezTo>
                    <a:pt x="34255" y="5513"/>
                    <a:pt x="34278" y="5501"/>
                    <a:pt x="34278" y="5501"/>
                  </a:cubicBezTo>
                  <a:lnTo>
                    <a:pt x="34278" y="5489"/>
                  </a:lnTo>
                  <a:lnTo>
                    <a:pt x="34290" y="5466"/>
                  </a:lnTo>
                  <a:lnTo>
                    <a:pt x="34302" y="5454"/>
                  </a:lnTo>
                  <a:cubicBezTo>
                    <a:pt x="34338" y="5430"/>
                    <a:pt x="34374" y="5370"/>
                    <a:pt x="34397" y="5347"/>
                  </a:cubicBezTo>
                  <a:cubicBezTo>
                    <a:pt x="34516" y="5192"/>
                    <a:pt x="34647" y="5037"/>
                    <a:pt x="34778" y="4894"/>
                  </a:cubicBezTo>
                  <a:cubicBezTo>
                    <a:pt x="35005" y="4656"/>
                    <a:pt x="35231" y="4418"/>
                    <a:pt x="35469" y="4204"/>
                  </a:cubicBezTo>
                  <a:cubicBezTo>
                    <a:pt x="35505" y="4156"/>
                    <a:pt x="35564" y="4120"/>
                    <a:pt x="35612" y="4073"/>
                  </a:cubicBezTo>
                  <a:cubicBezTo>
                    <a:pt x="35683" y="4001"/>
                    <a:pt x="35779" y="3942"/>
                    <a:pt x="35850" y="3858"/>
                  </a:cubicBezTo>
                  <a:lnTo>
                    <a:pt x="35862" y="3846"/>
                  </a:lnTo>
                  <a:cubicBezTo>
                    <a:pt x="35898" y="3835"/>
                    <a:pt x="35910" y="3799"/>
                    <a:pt x="35945" y="3787"/>
                  </a:cubicBezTo>
                  <a:cubicBezTo>
                    <a:pt x="36100" y="3656"/>
                    <a:pt x="36267" y="3537"/>
                    <a:pt x="36445" y="3430"/>
                  </a:cubicBezTo>
                  <a:cubicBezTo>
                    <a:pt x="36683" y="3299"/>
                    <a:pt x="36922" y="3180"/>
                    <a:pt x="37160" y="3061"/>
                  </a:cubicBezTo>
                  <a:cubicBezTo>
                    <a:pt x="37195" y="3025"/>
                    <a:pt x="37231" y="3013"/>
                    <a:pt x="37279" y="3001"/>
                  </a:cubicBezTo>
                  <a:lnTo>
                    <a:pt x="37636" y="2870"/>
                  </a:lnTo>
                  <a:cubicBezTo>
                    <a:pt x="37862" y="2787"/>
                    <a:pt x="38100" y="2715"/>
                    <a:pt x="38326" y="2668"/>
                  </a:cubicBezTo>
                  <a:cubicBezTo>
                    <a:pt x="38386" y="2656"/>
                    <a:pt x="38457" y="2644"/>
                    <a:pt x="38529" y="2632"/>
                  </a:cubicBezTo>
                  <a:lnTo>
                    <a:pt x="38565" y="2632"/>
                  </a:lnTo>
                  <a:cubicBezTo>
                    <a:pt x="38624" y="2632"/>
                    <a:pt x="38660" y="2608"/>
                    <a:pt x="38719" y="2608"/>
                  </a:cubicBezTo>
                  <a:cubicBezTo>
                    <a:pt x="38922" y="2596"/>
                    <a:pt x="39124" y="2584"/>
                    <a:pt x="39339" y="2584"/>
                  </a:cubicBezTo>
                  <a:cubicBezTo>
                    <a:pt x="39434" y="2584"/>
                    <a:pt x="39541" y="2596"/>
                    <a:pt x="39648" y="2596"/>
                  </a:cubicBezTo>
                  <a:cubicBezTo>
                    <a:pt x="39696" y="2596"/>
                    <a:pt x="39779" y="2608"/>
                    <a:pt x="39850" y="2608"/>
                  </a:cubicBezTo>
                  <a:lnTo>
                    <a:pt x="39934" y="2608"/>
                  </a:lnTo>
                  <a:cubicBezTo>
                    <a:pt x="39970" y="2608"/>
                    <a:pt x="40017" y="2632"/>
                    <a:pt x="40029" y="2632"/>
                  </a:cubicBezTo>
                  <a:cubicBezTo>
                    <a:pt x="40148" y="2644"/>
                    <a:pt x="40255" y="2668"/>
                    <a:pt x="40362" y="2692"/>
                  </a:cubicBezTo>
                  <a:cubicBezTo>
                    <a:pt x="41208" y="2846"/>
                    <a:pt x="42029" y="3144"/>
                    <a:pt x="42827" y="3442"/>
                  </a:cubicBezTo>
                  <a:cubicBezTo>
                    <a:pt x="43720" y="3775"/>
                    <a:pt x="44601" y="4132"/>
                    <a:pt x="45494" y="4418"/>
                  </a:cubicBezTo>
                  <a:cubicBezTo>
                    <a:pt x="46613" y="4751"/>
                    <a:pt x="47732" y="4989"/>
                    <a:pt x="48887" y="5108"/>
                  </a:cubicBezTo>
                  <a:cubicBezTo>
                    <a:pt x="49371" y="5165"/>
                    <a:pt x="49845" y="5193"/>
                    <a:pt x="50319" y="5193"/>
                  </a:cubicBezTo>
                  <a:cubicBezTo>
                    <a:pt x="50639" y="5193"/>
                    <a:pt x="50959" y="5180"/>
                    <a:pt x="51280" y="5156"/>
                  </a:cubicBezTo>
                  <a:cubicBezTo>
                    <a:pt x="53507" y="5025"/>
                    <a:pt x="55710" y="4382"/>
                    <a:pt x="57757" y="3525"/>
                  </a:cubicBezTo>
                  <a:cubicBezTo>
                    <a:pt x="58758" y="3108"/>
                    <a:pt x="59722" y="2632"/>
                    <a:pt x="60675" y="2120"/>
                  </a:cubicBezTo>
                  <a:cubicBezTo>
                    <a:pt x="61210" y="1834"/>
                    <a:pt x="61389" y="1037"/>
                    <a:pt x="61067" y="548"/>
                  </a:cubicBezTo>
                  <a:cubicBezTo>
                    <a:pt x="60819" y="183"/>
                    <a:pt x="60463" y="0"/>
                    <a:pt x="6008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3782000" y="1586325"/>
              <a:ext cx="259600" cy="128925"/>
            </a:xfrm>
            <a:custGeom>
              <a:avLst/>
              <a:gdLst/>
              <a:ahLst/>
              <a:cxnLst/>
              <a:rect l="l" t="t" r="r" b="b"/>
              <a:pathLst>
                <a:path w="10384" h="5157" extrusionOk="0">
                  <a:moveTo>
                    <a:pt x="9079" y="0"/>
                  </a:moveTo>
                  <a:cubicBezTo>
                    <a:pt x="8879" y="0"/>
                    <a:pt x="8673" y="52"/>
                    <a:pt x="8478" y="156"/>
                  </a:cubicBezTo>
                  <a:cubicBezTo>
                    <a:pt x="8014" y="394"/>
                    <a:pt x="7537" y="644"/>
                    <a:pt x="7061" y="870"/>
                  </a:cubicBezTo>
                  <a:cubicBezTo>
                    <a:pt x="6930" y="930"/>
                    <a:pt x="6811" y="989"/>
                    <a:pt x="6692" y="1049"/>
                  </a:cubicBezTo>
                  <a:cubicBezTo>
                    <a:pt x="6633" y="1073"/>
                    <a:pt x="6585" y="1084"/>
                    <a:pt x="6525" y="1120"/>
                  </a:cubicBezTo>
                  <a:cubicBezTo>
                    <a:pt x="6525" y="1120"/>
                    <a:pt x="6514" y="1132"/>
                    <a:pt x="6478" y="1144"/>
                  </a:cubicBezTo>
                  <a:cubicBezTo>
                    <a:pt x="6466" y="1144"/>
                    <a:pt x="6466" y="1168"/>
                    <a:pt x="6454" y="1168"/>
                  </a:cubicBezTo>
                  <a:cubicBezTo>
                    <a:pt x="6430" y="1180"/>
                    <a:pt x="6418" y="1180"/>
                    <a:pt x="6418" y="1180"/>
                  </a:cubicBezTo>
                  <a:cubicBezTo>
                    <a:pt x="6406" y="1180"/>
                    <a:pt x="6371" y="1192"/>
                    <a:pt x="6371" y="1192"/>
                  </a:cubicBezTo>
                  <a:cubicBezTo>
                    <a:pt x="6335" y="1203"/>
                    <a:pt x="6287" y="1239"/>
                    <a:pt x="6228" y="1251"/>
                  </a:cubicBezTo>
                  <a:cubicBezTo>
                    <a:pt x="6097" y="1311"/>
                    <a:pt x="5954" y="1358"/>
                    <a:pt x="5823" y="1418"/>
                  </a:cubicBezTo>
                  <a:cubicBezTo>
                    <a:pt x="5025" y="1739"/>
                    <a:pt x="4204" y="2037"/>
                    <a:pt x="3370" y="2275"/>
                  </a:cubicBezTo>
                  <a:cubicBezTo>
                    <a:pt x="2977" y="2394"/>
                    <a:pt x="2584" y="2489"/>
                    <a:pt x="2192" y="2573"/>
                  </a:cubicBezTo>
                  <a:cubicBezTo>
                    <a:pt x="2025" y="2620"/>
                    <a:pt x="1870" y="2656"/>
                    <a:pt x="1703" y="2680"/>
                  </a:cubicBezTo>
                  <a:cubicBezTo>
                    <a:pt x="1644" y="2692"/>
                    <a:pt x="1572" y="2716"/>
                    <a:pt x="1489" y="2727"/>
                  </a:cubicBezTo>
                  <a:cubicBezTo>
                    <a:pt x="1477" y="2739"/>
                    <a:pt x="1465" y="2739"/>
                    <a:pt x="1453" y="2739"/>
                  </a:cubicBezTo>
                  <a:lnTo>
                    <a:pt x="1358" y="2739"/>
                  </a:lnTo>
                  <a:cubicBezTo>
                    <a:pt x="918" y="2799"/>
                    <a:pt x="453" y="2847"/>
                    <a:pt x="1" y="2870"/>
                  </a:cubicBezTo>
                  <a:cubicBezTo>
                    <a:pt x="84" y="3025"/>
                    <a:pt x="144" y="3192"/>
                    <a:pt x="179" y="3335"/>
                  </a:cubicBezTo>
                  <a:cubicBezTo>
                    <a:pt x="382" y="3918"/>
                    <a:pt x="394" y="4561"/>
                    <a:pt x="263" y="5156"/>
                  </a:cubicBezTo>
                  <a:cubicBezTo>
                    <a:pt x="2477" y="5013"/>
                    <a:pt x="4680" y="4382"/>
                    <a:pt x="6728" y="3513"/>
                  </a:cubicBezTo>
                  <a:cubicBezTo>
                    <a:pt x="7728" y="3097"/>
                    <a:pt x="8692" y="2620"/>
                    <a:pt x="9669" y="2120"/>
                  </a:cubicBezTo>
                  <a:cubicBezTo>
                    <a:pt x="10204" y="1835"/>
                    <a:pt x="10383" y="1025"/>
                    <a:pt x="10050" y="537"/>
                  </a:cubicBezTo>
                  <a:cubicBezTo>
                    <a:pt x="9809" y="180"/>
                    <a:pt x="9453" y="0"/>
                    <a:pt x="9079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507450" y="1762475"/>
              <a:ext cx="147650" cy="255775"/>
            </a:xfrm>
            <a:custGeom>
              <a:avLst/>
              <a:gdLst/>
              <a:ahLst/>
              <a:cxnLst/>
              <a:rect l="l" t="t" r="r" b="b"/>
              <a:pathLst>
                <a:path w="5906" h="10231" extrusionOk="0">
                  <a:moveTo>
                    <a:pt x="1215" y="1"/>
                  </a:moveTo>
                  <a:cubicBezTo>
                    <a:pt x="1109" y="1"/>
                    <a:pt x="1004" y="17"/>
                    <a:pt x="905" y="51"/>
                  </a:cubicBezTo>
                  <a:cubicBezTo>
                    <a:pt x="286" y="277"/>
                    <a:pt x="0" y="861"/>
                    <a:pt x="131" y="1480"/>
                  </a:cubicBezTo>
                  <a:cubicBezTo>
                    <a:pt x="703" y="4016"/>
                    <a:pt x="1810" y="6385"/>
                    <a:pt x="3453" y="8385"/>
                  </a:cubicBezTo>
                  <a:cubicBezTo>
                    <a:pt x="3989" y="9064"/>
                    <a:pt x="4584" y="9671"/>
                    <a:pt x="5239" y="10231"/>
                  </a:cubicBezTo>
                  <a:cubicBezTo>
                    <a:pt x="5239" y="10171"/>
                    <a:pt x="5227" y="10136"/>
                    <a:pt x="5251" y="10088"/>
                  </a:cubicBezTo>
                  <a:cubicBezTo>
                    <a:pt x="5191" y="9136"/>
                    <a:pt x="5537" y="8385"/>
                    <a:pt x="5906" y="7695"/>
                  </a:cubicBezTo>
                  <a:cubicBezTo>
                    <a:pt x="5656" y="7421"/>
                    <a:pt x="5406" y="7159"/>
                    <a:pt x="5168" y="6873"/>
                  </a:cubicBezTo>
                  <a:lnTo>
                    <a:pt x="5144" y="6861"/>
                  </a:lnTo>
                  <a:lnTo>
                    <a:pt x="5132" y="6838"/>
                  </a:lnTo>
                  <a:cubicBezTo>
                    <a:pt x="5120" y="6814"/>
                    <a:pt x="5084" y="6802"/>
                    <a:pt x="5072" y="6766"/>
                  </a:cubicBezTo>
                  <a:cubicBezTo>
                    <a:pt x="5049" y="6742"/>
                    <a:pt x="5025" y="6719"/>
                    <a:pt x="5013" y="6695"/>
                  </a:cubicBezTo>
                  <a:lnTo>
                    <a:pt x="4751" y="6338"/>
                  </a:lnTo>
                  <a:cubicBezTo>
                    <a:pt x="4584" y="6099"/>
                    <a:pt x="4417" y="5873"/>
                    <a:pt x="4275" y="5635"/>
                  </a:cubicBezTo>
                  <a:cubicBezTo>
                    <a:pt x="3953" y="5147"/>
                    <a:pt x="3679" y="4623"/>
                    <a:pt x="3417" y="4099"/>
                  </a:cubicBezTo>
                  <a:cubicBezTo>
                    <a:pt x="3405" y="4040"/>
                    <a:pt x="3382" y="4004"/>
                    <a:pt x="3346" y="3944"/>
                  </a:cubicBezTo>
                  <a:lnTo>
                    <a:pt x="3346" y="3921"/>
                  </a:lnTo>
                  <a:cubicBezTo>
                    <a:pt x="3322" y="3849"/>
                    <a:pt x="3298" y="3825"/>
                    <a:pt x="3298" y="3825"/>
                  </a:cubicBezTo>
                  <a:cubicBezTo>
                    <a:pt x="3263" y="3718"/>
                    <a:pt x="3203" y="3599"/>
                    <a:pt x="3155" y="3492"/>
                  </a:cubicBezTo>
                  <a:lnTo>
                    <a:pt x="2846" y="2647"/>
                  </a:lnTo>
                  <a:cubicBezTo>
                    <a:pt x="2643" y="2051"/>
                    <a:pt x="2465" y="1444"/>
                    <a:pt x="2334" y="825"/>
                  </a:cubicBezTo>
                  <a:cubicBezTo>
                    <a:pt x="2226" y="337"/>
                    <a:pt x="1703" y="1"/>
                    <a:pt x="1215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3076275" y="1663725"/>
              <a:ext cx="316725" cy="392625"/>
            </a:xfrm>
            <a:custGeom>
              <a:avLst/>
              <a:gdLst/>
              <a:ahLst/>
              <a:cxnLst/>
              <a:rect l="l" t="t" r="r" b="b"/>
              <a:pathLst>
                <a:path w="12669" h="15705" extrusionOk="0">
                  <a:moveTo>
                    <a:pt x="10537" y="1"/>
                  </a:moveTo>
                  <a:cubicBezTo>
                    <a:pt x="10347" y="215"/>
                    <a:pt x="10168" y="417"/>
                    <a:pt x="9989" y="644"/>
                  </a:cubicBezTo>
                  <a:cubicBezTo>
                    <a:pt x="9466" y="1286"/>
                    <a:pt x="9001" y="1977"/>
                    <a:pt x="8608" y="2715"/>
                  </a:cubicBezTo>
                  <a:cubicBezTo>
                    <a:pt x="8204" y="3441"/>
                    <a:pt x="7751" y="4203"/>
                    <a:pt x="7430" y="4989"/>
                  </a:cubicBezTo>
                  <a:cubicBezTo>
                    <a:pt x="6894" y="6263"/>
                    <a:pt x="6239" y="7490"/>
                    <a:pt x="5465" y="8633"/>
                  </a:cubicBezTo>
                  <a:cubicBezTo>
                    <a:pt x="5370" y="8764"/>
                    <a:pt x="5275" y="8906"/>
                    <a:pt x="5179" y="9037"/>
                  </a:cubicBezTo>
                  <a:cubicBezTo>
                    <a:pt x="5156" y="9061"/>
                    <a:pt x="5132" y="9097"/>
                    <a:pt x="5108" y="9121"/>
                  </a:cubicBezTo>
                  <a:cubicBezTo>
                    <a:pt x="5072" y="9145"/>
                    <a:pt x="5013" y="9240"/>
                    <a:pt x="5001" y="9264"/>
                  </a:cubicBezTo>
                  <a:cubicBezTo>
                    <a:pt x="4810" y="9514"/>
                    <a:pt x="4620" y="9764"/>
                    <a:pt x="4405" y="10002"/>
                  </a:cubicBezTo>
                  <a:cubicBezTo>
                    <a:pt x="3989" y="10478"/>
                    <a:pt x="3560" y="10942"/>
                    <a:pt x="3108" y="11371"/>
                  </a:cubicBezTo>
                  <a:cubicBezTo>
                    <a:pt x="2893" y="11585"/>
                    <a:pt x="2667" y="11788"/>
                    <a:pt x="2441" y="11978"/>
                  </a:cubicBezTo>
                  <a:cubicBezTo>
                    <a:pt x="2322" y="12074"/>
                    <a:pt x="2215" y="12181"/>
                    <a:pt x="2096" y="12264"/>
                  </a:cubicBezTo>
                  <a:cubicBezTo>
                    <a:pt x="2096" y="12264"/>
                    <a:pt x="2096" y="12276"/>
                    <a:pt x="2084" y="12276"/>
                  </a:cubicBezTo>
                  <a:lnTo>
                    <a:pt x="2084" y="12300"/>
                  </a:lnTo>
                  <a:lnTo>
                    <a:pt x="2072" y="12312"/>
                  </a:lnTo>
                  <a:cubicBezTo>
                    <a:pt x="2072" y="12324"/>
                    <a:pt x="2060" y="12324"/>
                    <a:pt x="2036" y="12335"/>
                  </a:cubicBezTo>
                  <a:cubicBezTo>
                    <a:pt x="2024" y="12359"/>
                    <a:pt x="2024" y="12371"/>
                    <a:pt x="2012" y="12371"/>
                  </a:cubicBezTo>
                  <a:lnTo>
                    <a:pt x="2012" y="12359"/>
                  </a:lnTo>
                  <a:cubicBezTo>
                    <a:pt x="1977" y="12383"/>
                    <a:pt x="1953" y="12395"/>
                    <a:pt x="1941" y="12419"/>
                  </a:cubicBezTo>
                  <a:cubicBezTo>
                    <a:pt x="1465" y="12776"/>
                    <a:pt x="988" y="13097"/>
                    <a:pt x="476" y="13407"/>
                  </a:cubicBezTo>
                  <a:cubicBezTo>
                    <a:pt x="333" y="13514"/>
                    <a:pt x="167" y="13609"/>
                    <a:pt x="0" y="13693"/>
                  </a:cubicBezTo>
                  <a:cubicBezTo>
                    <a:pt x="488" y="14240"/>
                    <a:pt x="845" y="14943"/>
                    <a:pt x="1072" y="15705"/>
                  </a:cubicBezTo>
                  <a:cubicBezTo>
                    <a:pt x="2774" y="14752"/>
                    <a:pt x="4322" y="13514"/>
                    <a:pt x="5656" y="12050"/>
                  </a:cubicBezTo>
                  <a:cubicBezTo>
                    <a:pt x="6596" y="11026"/>
                    <a:pt x="7418" y="9883"/>
                    <a:pt x="8132" y="8680"/>
                  </a:cubicBezTo>
                  <a:cubicBezTo>
                    <a:pt x="8894" y="7359"/>
                    <a:pt x="9477" y="5906"/>
                    <a:pt x="10192" y="4561"/>
                  </a:cubicBezTo>
                  <a:cubicBezTo>
                    <a:pt x="10573" y="3858"/>
                    <a:pt x="10954" y="3168"/>
                    <a:pt x="11406" y="2537"/>
                  </a:cubicBezTo>
                  <a:cubicBezTo>
                    <a:pt x="11418" y="2513"/>
                    <a:pt x="11430" y="2477"/>
                    <a:pt x="11466" y="2441"/>
                  </a:cubicBezTo>
                  <a:cubicBezTo>
                    <a:pt x="11466" y="2429"/>
                    <a:pt x="11478" y="2418"/>
                    <a:pt x="11478" y="2418"/>
                  </a:cubicBezTo>
                  <a:lnTo>
                    <a:pt x="11478" y="2394"/>
                  </a:lnTo>
                  <a:lnTo>
                    <a:pt x="11490" y="2382"/>
                  </a:lnTo>
                  <a:lnTo>
                    <a:pt x="11502" y="2370"/>
                  </a:lnTo>
                  <a:cubicBezTo>
                    <a:pt x="11537" y="2334"/>
                    <a:pt x="11585" y="2275"/>
                    <a:pt x="11597" y="2263"/>
                  </a:cubicBezTo>
                  <a:cubicBezTo>
                    <a:pt x="11716" y="2096"/>
                    <a:pt x="11847" y="1953"/>
                    <a:pt x="11978" y="1798"/>
                  </a:cubicBezTo>
                  <a:cubicBezTo>
                    <a:pt x="12204" y="1560"/>
                    <a:pt x="12430" y="1322"/>
                    <a:pt x="12668" y="1120"/>
                  </a:cubicBezTo>
                  <a:cubicBezTo>
                    <a:pt x="12204" y="1013"/>
                    <a:pt x="11763" y="882"/>
                    <a:pt x="11347" y="667"/>
                  </a:cubicBezTo>
                  <a:cubicBezTo>
                    <a:pt x="10954" y="477"/>
                    <a:pt x="10716" y="251"/>
                    <a:pt x="10537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3086975" y="2234025"/>
              <a:ext cx="322400" cy="356625"/>
            </a:xfrm>
            <a:custGeom>
              <a:avLst/>
              <a:gdLst/>
              <a:ahLst/>
              <a:cxnLst/>
              <a:rect l="l" t="t" r="r" b="b"/>
              <a:pathLst>
                <a:path w="12896" h="14265" extrusionOk="0">
                  <a:moveTo>
                    <a:pt x="11990" y="1"/>
                  </a:moveTo>
                  <a:cubicBezTo>
                    <a:pt x="9859" y="1120"/>
                    <a:pt x="8454" y="3156"/>
                    <a:pt x="7144" y="5168"/>
                  </a:cubicBezTo>
                  <a:cubicBezTo>
                    <a:pt x="6287" y="6466"/>
                    <a:pt x="5418" y="7752"/>
                    <a:pt x="4382" y="8919"/>
                  </a:cubicBezTo>
                  <a:cubicBezTo>
                    <a:pt x="4251" y="9062"/>
                    <a:pt x="4096" y="9216"/>
                    <a:pt x="3966" y="9359"/>
                  </a:cubicBezTo>
                  <a:lnTo>
                    <a:pt x="3739" y="9585"/>
                  </a:lnTo>
                  <a:lnTo>
                    <a:pt x="3692" y="9633"/>
                  </a:lnTo>
                  <a:lnTo>
                    <a:pt x="3680" y="9645"/>
                  </a:lnTo>
                  <a:lnTo>
                    <a:pt x="3668" y="9669"/>
                  </a:lnTo>
                  <a:lnTo>
                    <a:pt x="3608" y="9728"/>
                  </a:lnTo>
                  <a:cubicBezTo>
                    <a:pt x="3251" y="10050"/>
                    <a:pt x="2906" y="10383"/>
                    <a:pt x="2537" y="10681"/>
                  </a:cubicBezTo>
                  <a:cubicBezTo>
                    <a:pt x="2072" y="11062"/>
                    <a:pt x="1584" y="11431"/>
                    <a:pt x="1060" y="11740"/>
                  </a:cubicBezTo>
                  <a:lnTo>
                    <a:pt x="1001" y="11740"/>
                  </a:lnTo>
                  <a:cubicBezTo>
                    <a:pt x="1001" y="11764"/>
                    <a:pt x="989" y="11764"/>
                    <a:pt x="989" y="11764"/>
                  </a:cubicBezTo>
                  <a:lnTo>
                    <a:pt x="977" y="11764"/>
                  </a:lnTo>
                  <a:cubicBezTo>
                    <a:pt x="977" y="11776"/>
                    <a:pt x="953" y="11776"/>
                    <a:pt x="953" y="11776"/>
                  </a:cubicBezTo>
                  <a:lnTo>
                    <a:pt x="894" y="11776"/>
                  </a:lnTo>
                  <a:cubicBezTo>
                    <a:pt x="798" y="11836"/>
                    <a:pt x="679" y="11895"/>
                    <a:pt x="560" y="11955"/>
                  </a:cubicBezTo>
                  <a:cubicBezTo>
                    <a:pt x="382" y="12050"/>
                    <a:pt x="179" y="12133"/>
                    <a:pt x="1" y="12229"/>
                  </a:cubicBezTo>
                  <a:cubicBezTo>
                    <a:pt x="525" y="12788"/>
                    <a:pt x="894" y="13503"/>
                    <a:pt x="1048" y="14265"/>
                  </a:cubicBezTo>
                  <a:cubicBezTo>
                    <a:pt x="3477" y="13098"/>
                    <a:pt x="5478" y="11228"/>
                    <a:pt x="7192" y="9133"/>
                  </a:cubicBezTo>
                  <a:cubicBezTo>
                    <a:pt x="8097" y="7954"/>
                    <a:pt x="8895" y="6668"/>
                    <a:pt x="9728" y="5442"/>
                  </a:cubicBezTo>
                  <a:cubicBezTo>
                    <a:pt x="10097" y="4871"/>
                    <a:pt x="10478" y="4335"/>
                    <a:pt x="10919" y="3811"/>
                  </a:cubicBezTo>
                  <a:cubicBezTo>
                    <a:pt x="11014" y="3692"/>
                    <a:pt x="11109" y="3597"/>
                    <a:pt x="11216" y="3478"/>
                  </a:cubicBezTo>
                  <a:cubicBezTo>
                    <a:pt x="11276" y="3406"/>
                    <a:pt x="11335" y="3335"/>
                    <a:pt x="11395" y="3275"/>
                  </a:cubicBezTo>
                  <a:cubicBezTo>
                    <a:pt x="11419" y="3263"/>
                    <a:pt x="11431" y="3239"/>
                    <a:pt x="11466" y="3204"/>
                  </a:cubicBezTo>
                  <a:cubicBezTo>
                    <a:pt x="11478" y="3180"/>
                    <a:pt x="11490" y="3180"/>
                    <a:pt x="11490" y="3156"/>
                  </a:cubicBezTo>
                  <a:lnTo>
                    <a:pt x="11490" y="3156"/>
                  </a:lnTo>
                  <a:cubicBezTo>
                    <a:pt x="11466" y="3192"/>
                    <a:pt x="11407" y="3239"/>
                    <a:pt x="11407" y="3251"/>
                  </a:cubicBezTo>
                  <a:cubicBezTo>
                    <a:pt x="11395" y="3156"/>
                    <a:pt x="12014" y="2692"/>
                    <a:pt x="12109" y="2644"/>
                  </a:cubicBezTo>
                  <a:cubicBezTo>
                    <a:pt x="12205" y="2549"/>
                    <a:pt x="12348" y="2466"/>
                    <a:pt x="12467" y="2370"/>
                  </a:cubicBezTo>
                  <a:cubicBezTo>
                    <a:pt x="12538" y="2323"/>
                    <a:pt x="12609" y="2263"/>
                    <a:pt x="12681" y="2215"/>
                  </a:cubicBezTo>
                  <a:cubicBezTo>
                    <a:pt x="12717" y="2204"/>
                    <a:pt x="12740" y="2180"/>
                    <a:pt x="12776" y="2168"/>
                  </a:cubicBezTo>
                  <a:lnTo>
                    <a:pt x="12895" y="2108"/>
                  </a:lnTo>
                  <a:cubicBezTo>
                    <a:pt x="12467" y="1644"/>
                    <a:pt x="12145" y="1049"/>
                    <a:pt x="12026" y="418"/>
                  </a:cubicBezTo>
                  <a:cubicBezTo>
                    <a:pt x="12002" y="287"/>
                    <a:pt x="11990" y="132"/>
                    <a:pt x="11990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3957325" y="1549750"/>
              <a:ext cx="413175" cy="1686375"/>
            </a:xfrm>
            <a:custGeom>
              <a:avLst/>
              <a:gdLst/>
              <a:ahLst/>
              <a:cxnLst/>
              <a:rect l="l" t="t" r="r" b="b"/>
              <a:pathLst>
                <a:path w="16527" h="67455" extrusionOk="0">
                  <a:moveTo>
                    <a:pt x="12673" y="0"/>
                  </a:moveTo>
                  <a:cubicBezTo>
                    <a:pt x="12536" y="0"/>
                    <a:pt x="12394" y="24"/>
                    <a:pt x="12252" y="71"/>
                  </a:cubicBezTo>
                  <a:cubicBezTo>
                    <a:pt x="9597" y="881"/>
                    <a:pt x="7252" y="2476"/>
                    <a:pt x="5406" y="4536"/>
                  </a:cubicBezTo>
                  <a:cubicBezTo>
                    <a:pt x="4346" y="5726"/>
                    <a:pt x="3453" y="7060"/>
                    <a:pt x="2727" y="8477"/>
                  </a:cubicBezTo>
                  <a:cubicBezTo>
                    <a:pt x="2215" y="9441"/>
                    <a:pt x="1798" y="10453"/>
                    <a:pt x="1358" y="11441"/>
                  </a:cubicBezTo>
                  <a:cubicBezTo>
                    <a:pt x="465" y="14085"/>
                    <a:pt x="36" y="16823"/>
                    <a:pt x="13" y="19609"/>
                  </a:cubicBezTo>
                  <a:cubicBezTo>
                    <a:pt x="1" y="22062"/>
                    <a:pt x="358" y="24562"/>
                    <a:pt x="1227" y="26872"/>
                  </a:cubicBezTo>
                  <a:cubicBezTo>
                    <a:pt x="1322" y="27110"/>
                    <a:pt x="1429" y="27360"/>
                    <a:pt x="1537" y="27598"/>
                  </a:cubicBezTo>
                  <a:cubicBezTo>
                    <a:pt x="2632" y="30051"/>
                    <a:pt x="4442" y="32111"/>
                    <a:pt x="6525" y="33801"/>
                  </a:cubicBezTo>
                  <a:cubicBezTo>
                    <a:pt x="7680" y="34742"/>
                    <a:pt x="8930" y="35575"/>
                    <a:pt x="10157" y="36444"/>
                  </a:cubicBezTo>
                  <a:cubicBezTo>
                    <a:pt x="10692" y="36825"/>
                    <a:pt x="11228" y="37230"/>
                    <a:pt x="11728" y="37671"/>
                  </a:cubicBezTo>
                  <a:cubicBezTo>
                    <a:pt x="11847" y="37778"/>
                    <a:pt x="11966" y="37885"/>
                    <a:pt x="12074" y="37992"/>
                  </a:cubicBezTo>
                  <a:cubicBezTo>
                    <a:pt x="12145" y="38052"/>
                    <a:pt x="12205" y="38111"/>
                    <a:pt x="12264" y="38171"/>
                  </a:cubicBezTo>
                  <a:cubicBezTo>
                    <a:pt x="12300" y="38183"/>
                    <a:pt x="12312" y="38207"/>
                    <a:pt x="12335" y="38242"/>
                  </a:cubicBezTo>
                  <a:cubicBezTo>
                    <a:pt x="12371" y="38254"/>
                    <a:pt x="12371" y="38266"/>
                    <a:pt x="12383" y="38266"/>
                  </a:cubicBezTo>
                  <a:cubicBezTo>
                    <a:pt x="12359" y="38242"/>
                    <a:pt x="12312" y="38183"/>
                    <a:pt x="12300" y="38183"/>
                  </a:cubicBezTo>
                  <a:cubicBezTo>
                    <a:pt x="12301" y="38183"/>
                    <a:pt x="12301" y="38183"/>
                    <a:pt x="12302" y="38183"/>
                  </a:cubicBezTo>
                  <a:cubicBezTo>
                    <a:pt x="12392" y="38183"/>
                    <a:pt x="12836" y="38803"/>
                    <a:pt x="12895" y="38897"/>
                  </a:cubicBezTo>
                  <a:cubicBezTo>
                    <a:pt x="12978" y="39016"/>
                    <a:pt x="13074" y="39135"/>
                    <a:pt x="13145" y="39266"/>
                  </a:cubicBezTo>
                  <a:lnTo>
                    <a:pt x="13276" y="39492"/>
                  </a:lnTo>
                  <a:cubicBezTo>
                    <a:pt x="13312" y="39516"/>
                    <a:pt x="13324" y="39552"/>
                    <a:pt x="13336" y="39576"/>
                  </a:cubicBezTo>
                  <a:lnTo>
                    <a:pt x="13395" y="39719"/>
                  </a:lnTo>
                  <a:cubicBezTo>
                    <a:pt x="13514" y="39957"/>
                    <a:pt x="13621" y="40171"/>
                    <a:pt x="13705" y="40433"/>
                  </a:cubicBezTo>
                  <a:cubicBezTo>
                    <a:pt x="13752" y="40588"/>
                    <a:pt x="13812" y="40743"/>
                    <a:pt x="13859" y="40909"/>
                  </a:cubicBezTo>
                  <a:cubicBezTo>
                    <a:pt x="13859" y="40933"/>
                    <a:pt x="13871" y="40981"/>
                    <a:pt x="13883" y="41028"/>
                  </a:cubicBezTo>
                  <a:lnTo>
                    <a:pt x="13883" y="41040"/>
                  </a:lnTo>
                  <a:cubicBezTo>
                    <a:pt x="13919" y="41124"/>
                    <a:pt x="13931" y="41207"/>
                    <a:pt x="13943" y="41290"/>
                  </a:cubicBezTo>
                  <a:cubicBezTo>
                    <a:pt x="13990" y="41517"/>
                    <a:pt x="14038" y="41755"/>
                    <a:pt x="14050" y="41993"/>
                  </a:cubicBezTo>
                  <a:lnTo>
                    <a:pt x="14050" y="42040"/>
                  </a:lnTo>
                  <a:cubicBezTo>
                    <a:pt x="14050" y="42112"/>
                    <a:pt x="14050" y="42183"/>
                    <a:pt x="14038" y="42255"/>
                  </a:cubicBezTo>
                  <a:lnTo>
                    <a:pt x="13943" y="42707"/>
                  </a:lnTo>
                  <a:cubicBezTo>
                    <a:pt x="13943" y="42731"/>
                    <a:pt x="13943" y="42755"/>
                    <a:pt x="13931" y="42779"/>
                  </a:cubicBezTo>
                  <a:cubicBezTo>
                    <a:pt x="13883" y="42874"/>
                    <a:pt x="13859" y="42957"/>
                    <a:pt x="13824" y="43052"/>
                  </a:cubicBezTo>
                  <a:cubicBezTo>
                    <a:pt x="13764" y="43231"/>
                    <a:pt x="13693" y="43410"/>
                    <a:pt x="13609" y="43564"/>
                  </a:cubicBezTo>
                  <a:cubicBezTo>
                    <a:pt x="13502" y="43743"/>
                    <a:pt x="13407" y="43922"/>
                    <a:pt x="13312" y="44100"/>
                  </a:cubicBezTo>
                  <a:cubicBezTo>
                    <a:pt x="13312" y="44136"/>
                    <a:pt x="13276" y="44184"/>
                    <a:pt x="13252" y="44219"/>
                  </a:cubicBezTo>
                  <a:lnTo>
                    <a:pt x="13252" y="44243"/>
                  </a:lnTo>
                  <a:lnTo>
                    <a:pt x="13252" y="44255"/>
                  </a:lnTo>
                  <a:lnTo>
                    <a:pt x="13228" y="44267"/>
                  </a:lnTo>
                  <a:cubicBezTo>
                    <a:pt x="13217" y="44267"/>
                    <a:pt x="13217" y="44279"/>
                    <a:pt x="13217" y="44279"/>
                  </a:cubicBezTo>
                  <a:lnTo>
                    <a:pt x="13217" y="44303"/>
                  </a:lnTo>
                  <a:lnTo>
                    <a:pt x="13217" y="44314"/>
                  </a:lnTo>
                  <a:lnTo>
                    <a:pt x="13133" y="44445"/>
                  </a:lnTo>
                  <a:cubicBezTo>
                    <a:pt x="12871" y="44838"/>
                    <a:pt x="12609" y="45219"/>
                    <a:pt x="12335" y="45588"/>
                  </a:cubicBezTo>
                  <a:cubicBezTo>
                    <a:pt x="11764" y="46410"/>
                    <a:pt x="11145" y="47231"/>
                    <a:pt x="10573" y="48065"/>
                  </a:cubicBezTo>
                  <a:cubicBezTo>
                    <a:pt x="9180" y="50113"/>
                    <a:pt x="8037" y="52304"/>
                    <a:pt x="7537" y="54756"/>
                  </a:cubicBezTo>
                  <a:cubicBezTo>
                    <a:pt x="7513" y="54875"/>
                    <a:pt x="7490" y="54994"/>
                    <a:pt x="7478" y="55102"/>
                  </a:cubicBezTo>
                  <a:cubicBezTo>
                    <a:pt x="6954" y="58126"/>
                    <a:pt x="7502" y="61221"/>
                    <a:pt x="8621" y="64031"/>
                  </a:cubicBezTo>
                  <a:cubicBezTo>
                    <a:pt x="8978" y="64936"/>
                    <a:pt x="9407" y="65829"/>
                    <a:pt x="9871" y="66710"/>
                  </a:cubicBezTo>
                  <a:cubicBezTo>
                    <a:pt x="10092" y="67125"/>
                    <a:pt x="10499" y="67454"/>
                    <a:pt x="10954" y="67454"/>
                  </a:cubicBezTo>
                  <a:cubicBezTo>
                    <a:pt x="11086" y="67454"/>
                    <a:pt x="11222" y="67427"/>
                    <a:pt x="11359" y="67365"/>
                  </a:cubicBezTo>
                  <a:cubicBezTo>
                    <a:pt x="11883" y="67127"/>
                    <a:pt x="12312" y="66448"/>
                    <a:pt x="12014" y="65877"/>
                  </a:cubicBezTo>
                  <a:cubicBezTo>
                    <a:pt x="11550" y="65019"/>
                    <a:pt x="11121" y="64126"/>
                    <a:pt x="10764" y="63198"/>
                  </a:cubicBezTo>
                  <a:cubicBezTo>
                    <a:pt x="10597" y="62769"/>
                    <a:pt x="10430" y="62340"/>
                    <a:pt x="10300" y="61888"/>
                  </a:cubicBezTo>
                  <a:lnTo>
                    <a:pt x="10121" y="61305"/>
                  </a:lnTo>
                  <a:cubicBezTo>
                    <a:pt x="10109" y="61221"/>
                    <a:pt x="10073" y="61114"/>
                    <a:pt x="10049" y="61031"/>
                  </a:cubicBezTo>
                  <a:cubicBezTo>
                    <a:pt x="10038" y="60971"/>
                    <a:pt x="10014" y="60924"/>
                    <a:pt x="10002" y="60876"/>
                  </a:cubicBezTo>
                  <a:lnTo>
                    <a:pt x="10002" y="60852"/>
                  </a:lnTo>
                  <a:lnTo>
                    <a:pt x="10002" y="60828"/>
                  </a:lnTo>
                  <a:cubicBezTo>
                    <a:pt x="9823" y="60102"/>
                    <a:pt x="9704" y="59376"/>
                    <a:pt x="9633" y="58626"/>
                  </a:cubicBezTo>
                  <a:cubicBezTo>
                    <a:pt x="9585" y="58269"/>
                    <a:pt x="9573" y="57911"/>
                    <a:pt x="9573" y="57542"/>
                  </a:cubicBezTo>
                  <a:lnTo>
                    <a:pt x="9573" y="57376"/>
                  </a:lnTo>
                  <a:lnTo>
                    <a:pt x="9573" y="57352"/>
                  </a:lnTo>
                  <a:lnTo>
                    <a:pt x="9573" y="57316"/>
                  </a:lnTo>
                  <a:lnTo>
                    <a:pt x="9573" y="57304"/>
                  </a:lnTo>
                  <a:lnTo>
                    <a:pt x="9573" y="57292"/>
                  </a:lnTo>
                  <a:lnTo>
                    <a:pt x="9573" y="57280"/>
                  </a:lnTo>
                  <a:cubicBezTo>
                    <a:pt x="9585" y="57102"/>
                    <a:pt x="9585" y="56935"/>
                    <a:pt x="9597" y="56768"/>
                  </a:cubicBezTo>
                  <a:cubicBezTo>
                    <a:pt x="9633" y="56411"/>
                    <a:pt x="9657" y="56054"/>
                    <a:pt x="9716" y="55697"/>
                  </a:cubicBezTo>
                  <a:cubicBezTo>
                    <a:pt x="9764" y="55435"/>
                    <a:pt x="9811" y="55161"/>
                    <a:pt x="9871" y="54899"/>
                  </a:cubicBezTo>
                  <a:cubicBezTo>
                    <a:pt x="9895" y="54744"/>
                    <a:pt x="9942" y="54601"/>
                    <a:pt x="9978" y="54459"/>
                  </a:cubicBezTo>
                  <a:cubicBezTo>
                    <a:pt x="9990" y="54423"/>
                    <a:pt x="10002" y="54363"/>
                    <a:pt x="10014" y="54316"/>
                  </a:cubicBezTo>
                  <a:lnTo>
                    <a:pt x="10014" y="54304"/>
                  </a:lnTo>
                  <a:cubicBezTo>
                    <a:pt x="10038" y="54280"/>
                    <a:pt x="10038" y="54268"/>
                    <a:pt x="10038" y="54256"/>
                  </a:cubicBezTo>
                  <a:cubicBezTo>
                    <a:pt x="10049" y="54244"/>
                    <a:pt x="10049" y="54244"/>
                    <a:pt x="10049" y="54220"/>
                  </a:cubicBezTo>
                  <a:cubicBezTo>
                    <a:pt x="10061" y="54209"/>
                    <a:pt x="10061" y="54197"/>
                    <a:pt x="10061" y="54197"/>
                  </a:cubicBezTo>
                  <a:cubicBezTo>
                    <a:pt x="10157" y="53911"/>
                    <a:pt x="10240" y="53649"/>
                    <a:pt x="10347" y="53375"/>
                  </a:cubicBezTo>
                  <a:cubicBezTo>
                    <a:pt x="10538" y="52839"/>
                    <a:pt x="10776" y="52315"/>
                    <a:pt x="11026" y="51815"/>
                  </a:cubicBezTo>
                  <a:cubicBezTo>
                    <a:pt x="11145" y="51577"/>
                    <a:pt x="11288" y="51327"/>
                    <a:pt x="11419" y="51089"/>
                  </a:cubicBezTo>
                  <a:cubicBezTo>
                    <a:pt x="11478" y="50946"/>
                    <a:pt x="11550" y="50827"/>
                    <a:pt x="11621" y="50708"/>
                  </a:cubicBezTo>
                  <a:cubicBezTo>
                    <a:pt x="11657" y="50672"/>
                    <a:pt x="11681" y="50625"/>
                    <a:pt x="11716" y="50565"/>
                  </a:cubicBezTo>
                  <a:cubicBezTo>
                    <a:pt x="11728" y="50565"/>
                    <a:pt x="11728" y="50553"/>
                    <a:pt x="11728" y="50553"/>
                  </a:cubicBezTo>
                  <a:cubicBezTo>
                    <a:pt x="12776" y="48886"/>
                    <a:pt x="14050" y="47374"/>
                    <a:pt x="15098" y="45708"/>
                  </a:cubicBezTo>
                  <a:cubicBezTo>
                    <a:pt x="15598" y="44910"/>
                    <a:pt x="16015" y="44088"/>
                    <a:pt x="16253" y="43171"/>
                  </a:cubicBezTo>
                  <a:cubicBezTo>
                    <a:pt x="16526" y="42112"/>
                    <a:pt x="16324" y="41052"/>
                    <a:pt x="16015" y="40028"/>
                  </a:cubicBezTo>
                  <a:cubicBezTo>
                    <a:pt x="15895" y="39659"/>
                    <a:pt x="15764" y="39278"/>
                    <a:pt x="15586" y="38945"/>
                  </a:cubicBezTo>
                  <a:cubicBezTo>
                    <a:pt x="14526" y="36778"/>
                    <a:pt x="12514" y="35337"/>
                    <a:pt x="10550" y="33968"/>
                  </a:cubicBezTo>
                  <a:cubicBezTo>
                    <a:pt x="9276" y="33075"/>
                    <a:pt x="8014" y="32170"/>
                    <a:pt x="6882" y="31099"/>
                  </a:cubicBezTo>
                  <a:lnTo>
                    <a:pt x="6442" y="30670"/>
                  </a:lnTo>
                  <a:lnTo>
                    <a:pt x="6228" y="30444"/>
                  </a:lnTo>
                  <a:cubicBezTo>
                    <a:pt x="6204" y="30444"/>
                    <a:pt x="6192" y="30408"/>
                    <a:pt x="6180" y="30396"/>
                  </a:cubicBezTo>
                  <a:lnTo>
                    <a:pt x="6168" y="30384"/>
                  </a:lnTo>
                  <a:lnTo>
                    <a:pt x="6144" y="30372"/>
                  </a:lnTo>
                  <a:cubicBezTo>
                    <a:pt x="6132" y="30337"/>
                    <a:pt x="6109" y="30313"/>
                    <a:pt x="6109" y="30313"/>
                  </a:cubicBezTo>
                  <a:cubicBezTo>
                    <a:pt x="5775" y="29967"/>
                    <a:pt x="5477" y="29598"/>
                    <a:pt x="5180" y="29217"/>
                  </a:cubicBezTo>
                  <a:cubicBezTo>
                    <a:pt x="4811" y="28741"/>
                    <a:pt x="4454" y="28253"/>
                    <a:pt x="4156" y="27717"/>
                  </a:cubicBezTo>
                  <a:lnTo>
                    <a:pt x="4156" y="27705"/>
                  </a:lnTo>
                  <a:lnTo>
                    <a:pt x="4156" y="27693"/>
                  </a:lnTo>
                  <a:lnTo>
                    <a:pt x="4156" y="27670"/>
                  </a:lnTo>
                  <a:lnTo>
                    <a:pt x="4156" y="27658"/>
                  </a:lnTo>
                  <a:cubicBezTo>
                    <a:pt x="4144" y="27658"/>
                    <a:pt x="4144" y="27646"/>
                    <a:pt x="4144" y="27646"/>
                  </a:cubicBezTo>
                  <a:lnTo>
                    <a:pt x="4144" y="27634"/>
                  </a:lnTo>
                  <a:cubicBezTo>
                    <a:pt x="4120" y="27634"/>
                    <a:pt x="4120" y="27610"/>
                    <a:pt x="4120" y="27610"/>
                  </a:cubicBezTo>
                  <a:lnTo>
                    <a:pt x="4120" y="27598"/>
                  </a:lnTo>
                  <a:lnTo>
                    <a:pt x="4120" y="27586"/>
                  </a:lnTo>
                  <a:lnTo>
                    <a:pt x="4120" y="27562"/>
                  </a:lnTo>
                  <a:lnTo>
                    <a:pt x="4120" y="27551"/>
                  </a:lnTo>
                  <a:lnTo>
                    <a:pt x="3942" y="27193"/>
                  </a:lnTo>
                  <a:cubicBezTo>
                    <a:pt x="3858" y="27003"/>
                    <a:pt x="3763" y="26824"/>
                    <a:pt x="3692" y="26634"/>
                  </a:cubicBezTo>
                  <a:cubicBezTo>
                    <a:pt x="3668" y="26574"/>
                    <a:pt x="3644" y="26491"/>
                    <a:pt x="3620" y="26431"/>
                  </a:cubicBezTo>
                  <a:cubicBezTo>
                    <a:pt x="3406" y="25931"/>
                    <a:pt x="3227" y="25407"/>
                    <a:pt x="3084" y="24884"/>
                  </a:cubicBezTo>
                  <a:cubicBezTo>
                    <a:pt x="3049" y="24764"/>
                    <a:pt x="3013" y="24633"/>
                    <a:pt x="2977" y="24514"/>
                  </a:cubicBezTo>
                  <a:lnTo>
                    <a:pt x="2977" y="24503"/>
                  </a:lnTo>
                  <a:cubicBezTo>
                    <a:pt x="2977" y="24467"/>
                    <a:pt x="2965" y="24455"/>
                    <a:pt x="2965" y="24443"/>
                  </a:cubicBezTo>
                  <a:lnTo>
                    <a:pt x="2965" y="24455"/>
                  </a:lnTo>
                  <a:cubicBezTo>
                    <a:pt x="2965" y="24431"/>
                    <a:pt x="2953" y="24407"/>
                    <a:pt x="2953" y="24395"/>
                  </a:cubicBezTo>
                  <a:lnTo>
                    <a:pt x="2953" y="24383"/>
                  </a:lnTo>
                  <a:cubicBezTo>
                    <a:pt x="2930" y="24348"/>
                    <a:pt x="2918" y="24312"/>
                    <a:pt x="2918" y="24276"/>
                  </a:cubicBezTo>
                  <a:cubicBezTo>
                    <a:pt x="2858" y="23991"/>
                    <a:pt x="2799" y="23693"/>
                    <a:pt x="2739" y="23395"/>
                  </a:cubicBezTo>
                  <a:cubicBezTo>
                    <a:pt x="2632" y="22800"/>
                    <a:pt x="2560" y="22228"/>
                    <a:pt x="2501" y="21633"/>
                  </a:cubicBezTo>
                  <a:cubicBezTo>
                    <a:pt x="2453" y="21014"/>
                    <a:pt x="2418" y="20407"/>
                    <a:pt x="2418" y="19800"/>
                  </a:cubicBezTo>
                  <a:lnTo>
                    <a:pt x="2418" y="19347"/>
                  </a:lnTo>
                  <a:lnTo>
                    <a:pt x="2418" y="19335"/>
                  </a:lnTo>
                  <a:lnTo>
                    <a:pt x="2418" y="19323"/>
                  </a:lnTo>
                  <a:lnTo>
                    <a:pt x="2418" y="19276"/>
                  </a:lnTo>
                  <a:lnTo>
                    <a:pt x="2418" y="19264"/>
                  </a:lnTo>
                  <a:lnTo>
                    <a:pt x="2418" y="19049"/>
                  </a:lnTo>
                  <a:cubicBezTo>
                    <a:pt x="2418" y="18728"/>
                    <a:pt x="2429" y="18418"/>
                    <a:pt x="2453" y="18097"/>
                  </a:cubicBezTo>
                  <a:cubicBezTo>
                    <a:pt x="2549" y="16811"/>
                    <a:pt x="2727" y="15525"/>
                    <a:pt x="3025" y="14263"/>
                  </a:cubicBezTo>
                  <a:cubicBezTo>
                    <a:pt x="3096" y="13954"/>
                    <a:pt x="3168" y="13632"/>
                    <a:pt x="3263" y="13323"/>
                  </a:cubicBezTo>
                  <a:cubicBezTo>
                    <a:pt x="3275" y="13263"/>
                    <a:pt x="3287" y="13144"/>
                    <a:pt x="3322" y="13096"/>
                  </a:cubicBezTo>
                  <a:cubicBezTo>
                    <a:pt x="3370" y="12942"/>
                    <a:pt x="3406" y="12787"/>
                    <a:pt x="3465" y="12620"/>
                  </a:cubicBezTo>
                  <a:cubicBezTo>
                    <a:pt x="3668" y="12001"/>
                    <a:pt x="3906" y="11394"/>
                    <a:pt x="4156" y="10775"/>
                  </a:cubicBezTo>
                  <a:cubicBezTo>
                    <a:pt x="4406" y="10203"/>
                    <a:pt x="4680" y="9620"/>
                    <a:pt x="4989" y="9048"/>
                  </a:cubicBezTo>
                  <a:lnTo>
                    <a:pt x="5216" y="8655"/>
                  </a:lnTo>
                  <a:cubicBezTo>
                    <a:pt x="5251" y="8596"/>
                    <a:pt x="5287" y="8512"/>
                    <a:pt x="5335" y="8453"/>
                  </a:cubicBezTo>
                  <a:lnTo>
                    <a:pt x="5335" y="8441"/>
                  </a:lnTo>
                  <a:lnTo>
                    <a:pt x="5347" y="8429"/>
                  </a:lnTo>
                  <a:cubicBezTo>
                    <a:pt x="5358" y="8429"/>
                    <a:pt x="5358" y="8417"/>
                    <a:pt x="5358" y="8417"/>
                  </a:cubicBezTo>
                  <a:cubicBezTo>
                    <a:pt x="5537" y="8131"/>
                    <a:pt x="5704" y="7858"/>
                    <a:pt x="5894" y="7596"/>
                  </a:cubicBezTo>
                  <a:cubicBezTo>
                    <a:pt x="6251" y="7072"/>
                    <a:pt x="6644" y="6584"/>
                    <a:pt x="7061" y="6107"/>
                  </a:cubicBezTo>
                  <a:cubicBezTo>
                    <a:pt x="7263" y="5869"/>
                    <a:pt x="7478" y="5643"/>
                    <a:pt x="7692" y="5417"/>
                  </a:cubicBezTo>
                  <a:lnTo>
                    <a:pt x="7859" y="5262"/>
                  </a:lnTo>
                  <a:cubicBezTo>
                    <a:pt x="7886" y="5234"/>
                    <a:pt x="8021" y="5121"/>
                    <a:pt x="8014" y="5121"/>
                  </a:cubicBezTo>
                  <a:lnTo>
                    <a:pt x="8014" y="5121"/>
                  </a:lnTo>
                  <a:cubicBezTo>
                    <a:pt x="8012" y="5121"/>
                    <a:pt x="7998" y="5131"/>
                    <a:pt x="7966" y="5155"/>
                  </a:cubicBezTo>
                  <a:cubicBezTo>
                    <a:pt x="7959" y="5160"/>
                    <a:pt x="7954" y="5165"/>
                    <a:pt x="7949" y="5169"/>
                  </a:cubicBezTo>
                  <a:lnTo>
                    <a:pt x="7949" y="5169"/>
                  </a:lnTo>
                  <a:cubicBezTo>
                    <a:pt x="7983" y="5141"/>
                    <a:pt x="8037" y="5095"/>
                    <a:pt x="8049" y="5083"/>
                  </a:cubicBezTo>
                  <a:cubicBezTo>
                    <a:pt x="8109" y="5024"/>
                    <a:pt x="8180" y="4964"/>
                    <a:pt x="8252" y="4905"/>
                  </a:cubicBezTo>
                  <a:cubicBezTo>
                    <a:pt x="8716" y="4500"/>
                    <a:pt x="9228" y="4119"/>
                    <a:pt x="9752" y="3762"/>
                  </a:cubicBezTo>
                  <a:cubicBezTo>
                    <a:pt x="10014" y="3571"/>
                    <a:pt x="10288" y="3417"/>
                    <a:pt x="10561" y="3250"/>
                  </a:cubicBezTo>
                  <a:cubicBezTo>
                    <a:pt x="10585" y="3250"/>
                    <a:pt x="10597" y="3238"/>
                    <a:pt x="10633" y="3226"/>
                  </a:cubicBezTo>
                  <a:cubicBezTo>
                    <a:pt x="10669" y="3202"/>
                    <a:pt x="10704" y="3190"/>
                    <a:pt x="10716" y="3178"/>
                  </a:cubicBezTo>
                  <a:cubicBezTo>
                    <a:pt x="10752" y="3167"/>
                    <a:pt x="10764" y="3143"/>
                    <a:pt x="10776" y="3143"/>
                  </a:cubicBezTo>
                  <a:cubicBezTo>
                    <a:pt x="10942" y="3071"/>
                    <a:pt x="11109" y="2988"/>
                    <a:pt x="11264" y="2905"/>
                  </a:cubicBezTo>
                  <a:cubicBezTo>
                    <a:pt x="11859" y="2631"/>
                    <a:pt x="12455" y="2405"/>
                    <a:pt x="13086" y="2214"/>
                  </a:cubicBezTo>
                  <a:cubicBezTo>
                    <a:pt x="13669" y="2035"/>
                    <a:pt x="13979" y="1262"/>
                    <a:pt x="13740" y="726"/>
                  </a:cubicBezTo>
                  <a:cubicBezTo>
                    <a:pt x="13530" y="251"/>
                    <a:pt x="13125" y="0"/>
                    <a:pt x="12673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4132650" y="2927575"/>
              <a:ext cx="133675" cy="308425"/>
            </a:xfrm>
            <a:custGeom>
              <a:avLst/>
              <a:gdLst/>
              <a:ahLst/>
              <a:cxnLst/>
              <a:rect l="l" t="t" r="r" b="b"/>
              <a:pathLst>
                <a:path w="5347" h="12337" extrusionOk="0">
                  <a:moveTo>
                    <a:pt x="524" y="0"/>
                  </a:moveTo>
                  <a:lnTo>
                    <a:pt x="524" y="0"/>
                  </a:lnTo>
                  <a:cubicBezTo>
                    <a:pt x="0" y="3025"/>
                    <a:pt x="548" y="6120"/>
                    <a:pt x="1667" y="8930"/>
                  </a:cubicBezTo>
                  <a:cubicBezTo>
                    <a:pt x="2024" y="9859"/>
                    <a:pt x="2453" y="10752"/>
                    <a:pt x="2906" y="11597"/>
                  </a:cubicBezTo>
                  <a:cubicBezTo>
                    <a:pt x="3118" y="12014"/>
                    <a:pt x="3526" y="12337"/>
                    <a:pt x="3987" y="12337"/>
                  </a:cubicBezTo>
                  <a:cubicBezTo>
                    <a:pt x="4119" y="12337"/>
                    <a:pt x="4256" y="12310"/>
                    <a:pt x="4394" y="12252"/>
                  </a:cubicBezTo>
                  <a:cubicBezTo>
                    <a:pt x="4906" y="12014"/>
                    <a:pt x="5346" y="11323"/>
                    <a:pt x="5049" y="10764"/>
                  </a:cubicBezTo>
                  <a:cubicBezTo>
                    <a:pt x="4584" y="9894"/>
                    <a:pt x="4156" y="9002"/>
                    <a:pt x="3798" y="8085"/>
                  </a:cubicBezTo>
                  <a:cubicBezTo>
                    <a:pt x="3632" y="7656"/>
                    <a:pt x="3465" y="7216"/>
                    <a:pt x="3334" y="6775"/>
                  </a:cubicBezTo>
                  <a:lnTo>
                    <a:pt x="3156" y="6192"/>
                  </a:lnTo>
                  <a:cubicBezTo>
                    <a:pt x="3144" y="6108"/>
                    <a:pt x="3108" y="6001"/>
                    <a:pt x="3084" y="5918"/>
                  </a:cubicBezTo>
                  <a:cubicBezTo>
                    <a:pt x="3060" y="5858"/>
                    <a:pt x="3048" y="5811"/>
                    <a:pt x="3036" y="5763"/>
                  </a:cubicBezTo>
                  <a:lnTo>
                    <a:pt x="3036" y="5727"/>
                  </a:lnTo>
                  <a:lnTo>
                    <a:pt x="3036" y="5715"/>
                  </a:lnTo>
                  <a:cubicBezTo>
                    <a:pt x="2858" y="4989"/>
                    <a:pt x="2739" y="4263"/>
                    <a:pt x="2667" y="3513"/>
                  </a:cubicBezTo>
                  <a:cubicBezTo>
                    <a:pt x="2620" y="3156"/>
                    <a:pt x="2608" y="2798"/>
                    <a:pt x="2608" y="2429"/>
                  </a:cubicBezTo>
                  <a:lnTo>
                    <a:pt x="2608" y="2263"/>
                  </a:lnTo>
                  <a:lnTo>
                    <a:pt x="2608" y="2227"/>
                  </a:lnTo>
                  <a:lnTo>
                    <a:pt x="2608" y="2191"/>
                  </a:lnTo>
                  <a:lnTo>
                    <a:pt x="2608" y="2179"/>
                  </a:lnTo>
                  <a:lnTo>
                    <a:pt x="2608" y="2155"/>
                  </a:lnTo>
                  <a:cubicBezTo>
                    <a:pt x="2620" y="1989"/>
                    <a:pt x="2620" y="1822"/>
                    <a:pt x="2632" y="1655"/>
                  </a:cubicBezTo>
                  <a:cubicBezTo>
                    <a:pt x="2667" y="1298"/>
                    <a:pt x="2691" y="941"/>
                    <a:pt x="2751" y="584"/>
                  </a:cubicBezTo>
                  <a:lnTo>
                    <a:pt x="2751" y="584"/>
                  </a:lnTo>
                  <a:cubicBezTo>
                    <a:pt x="2681" y="588"/>
                    <a:pt x="2612" y="590"/>
                    <a:pt x="2543" y="590"/>
                  </a:cubicBezTo>
                  <a:cubicBezTo>
                    <a:pt x="1829" y="590"/>
                    <a:pt x="1132" y="369"/>
                    <a:pt x="524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4025500" y="1549750"/>
              <a:ext cx="281300" cy="211925"/>
            </a:xfrm>
            <a:custGeom>
              <a:avLst/>
              <a:gdLst/>
              <a:ahLst/>
              <a:cxnLst/>
              <a:rect l="l" t="t" r="r" b="b"/>
              <a:pathLst>
                <a:path w="11252" h="8477" extrusionOk="0">
                  <a:moveTo>
                    <a:pt x="9946" y="0"/>
                  </a:moveTo>
                  <a:cubicBezTo>
                    <a:pt x="9809" y="0"/>
                    <a:pt x="9667" y="24"/>
                    <a:pt x="9525" y="71"/>
                  </a:cubicBezTo>
                  <a:cubicBezTo>
                    <a:pt x="6870" y="881"/>
                    <a:pt x="4525" y="2476"/>
                    <a:pt x="2679" y="4536"/>
                  </a:cubicBezTo>
                  <a:cubicBezTo>
                    <a:pt x="1619" y="5726"/>
                    <a:pt x="726" y="7060"/>
                    <a:pt x="0" y="8477"/>
                  </a:cubicBezTo>
                  <a:cubicBezTo>
                    <a:pt x="477" y="8371"/>
                    <a:pt x="972" y="8313"/>
                    <a:pt x="1465" y="8313"/>
                  </a:cubicBezTo>
                  <a:cubicBezTo>
                    <a:pt x="1858" y="8313"/>
                    <a:pt x="2251" y="8350"/>
                    <a:pt x="2631" y="8429"/>
                  </a:cubicBezTo>
                  <a:cubicBezTo>
                    <a:pt x="2810" y="8143"/>
                    <a:pt x="2977" y="7881"/>
                    <a:pt x="3167" y="7596"/>
                  </a:cubicBezTo>
                  <a:cubicBezTo>
                    <a:pt x="3524" y="7072"/>
                    <a:pt x="3917" y="6584"/>
                    <a:pt x="4334" y="6107"/>
                  </a:cubicBezTo>
                  <a:cubicBezTo>
                    <a:pt x="4536" y="5869"/>
                    <a:pt x="4751" y="5643"/>
                    <a:pt x="4965" y="5417"/>
                  </a:cubicBezTo>
                  <a:lnTo>
                    <a:pt x="5132" y="5262"/>
                  </a:lnTo>
                  <a:cubicBezTo>
                    <a:pt x="5150" y="5234"/>
                    <a:pt x="5290" y="5121"/>
                    <a:pt x="5286" y="5121"/>
                  </a:cubicBezTo>
                  <a:lnTo>
                    <a:pt x="5286" y="5121"/>
                  </a:lnTo>
                  <a:cubicBezTo>
                    <a:pt x="5285" y="5121"/>
                    <a:pt x="5271" y="5131"/>
                    <a:pt x="5239" y="5155"/>
                  </a:cubicBezTo>
                  <a:cubicBezTo>
                    <a:pt x="5203" y="5182"/>
                    <a:pt x="5189" y="5192"/>
                    <a:pt x="5188" y="5192"/>
                  </a:cubicBezTo>
                  <a:cubicBezTo>
                    <a:pt x="5187" y="5192"/>
                    <a:pt x="5304" y="5101"/>
                    <a:pt x="5322" y="5083"/>
                  </a:cubicBezTo>
                  <a:cubicBezTo>
                    <a:pt x="5382" y="5024"/>
                    <a:pt x="5453" y="4964"/>
                    <a:pt x="5513" y="4905"/>
                  </a:cubicBezTo>
                  <a:cubicBezTo>
                    <a:pt x="5989" y="4500"/>
                    <a:pt x="6501" y="4119"/>
                    <a:pt x="7025" y="3762"/>
                  </a:cubicBezTo>
                  <a:cubicBezTo>
                    <a:pt x="7287" y="3571"/>
                    <a:pt x="7561" y="3417"/>
                    <a:pt x="7834" y="3250"/>
                  </a:cubicBezTo>
                  <a:cubicBezTo>
                    <a:pt x="7858" y="3250"/>
                    <a:pt x="7870" y="3238"/>
                    <a:pt x="7894" y="3226"/>
                  </a:cubicBezTo>
                  <a:cubicBezTo>
                    <a:pt x="7942" y="3202"/>
                    <a:pt x="7977" y="3190"/>
                    <a:pt x="7989" y="3178"/>
                  </a:cubicBezTo>
                  <a:cubicBezTo>
                    <a:pt x="8013" y="3167"/>
                    <a:pt x="8037" y="3143"/>
                    <a:pt x="8049" y="3143"/>
                  </a:cubicBezTo>
                  <a:cubicBezTo>
                    <a:pt x="8215" y="3071"/>
                    <a:pt x="8370" y="2988"/>
                    <a:pt x="8537" y="2905"/>
                  </a:cubicBezTo>
                  <a:cubicBezTo>
                    <a:pt x="9132" y="2631"/>
                    <a:pt x="9728" y="2405"/>
                    <a:pt x="10359" y="2214"/>
                  </a:cubicBezTo>
                  <a:cubicBezTo>
                    <a:pt x="10930" y="2035"/>
                    <a:pt x="11252" y="1262"/>
                    <a:pt x="11013" y="726"/>
                  </a:cubicBezTo>
                  <a:cubicBezTo>
                    <a:pt x="10803" y="251"/>
                    <a:pt x="10398" y="0"/>
                    <a:pt x="9946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3997800" y="2216175"/>
              <a:ext cx="348600" cy="328925"/>
            </a:xfrm>
            <a:custGeom>
              <a:avLst/>
              <a:gdLst/>
              <a:ahLst/>
              <a:cxnLst/>
              <a:rect l="l" t="t" r="r" b="b"/>
              <a:pathLst>
                <a:path w="13944" h="13157" extrusionOk="0">
                  <a:moveTo>
                    <a:pt x="2061" y="1"/>
                  </a:moveTo>
                  <a:cubicBezTo>
                    <a:pt x="1489" y="513"/>
                    <a:pt x="763" y="858"/>
                    <a:pt x="1" y="989"/>
                  </a:cubicBezTo>
                  <a:cubicBezTo>
                    <a:pt x="1096" y="3441"/>
                    <a:pt x="2906" y="5513"/>
                    <a:pt x="4942" y="7251"/>
                  </a:cubicBezTo>
                  <a:cubicBezTo>
                    <a:pt x="6109" y="8192"/>
                    <a:pt x="7359" y="9025"/>
                    <a:pt x="8573" y="9883"/>
                  </a:cubicBezTo>
                  <a:cubicBezTo>
                    <a:pt x="9109" y="10276"/>
                    <a:pt x="9645" y="10680"/>
                    <a:pt x="10157" y="11121"/>
                  </a:cubicBezTo>
                  <a:cubicBezTo>
                    <a:pt x="10276" y="11228"/>
                    <a:pt x="10395" y="11335"/>
                    <a:pt x="10490" y="11431"/>
                  </a:cubicBezTo>
                  <a:cubicBezTo>
                    <a:pt x="10574" y="11490"/>
                    <a:pt x="10633" y="11550"/>
                    <a:pt x="10693" y="11609"/>
                  </a:cubicBezTo>
                  <a:cubicBezTo>
                    <a:pt x="10716" y="11633"/>
                    <a:pt x="10728" y="11657"/>
                    <a:pt x="10764" y="11692"/>
                  </a:cubicBezTo>
                  <a:cubicBezTo>
                    <a:pt x="10788" y="11704"/>
                    <a:pt x="10788" y="11716"/>
                    <a:pt x="10812" y="11716"/>
                  </a:cubicBezTo>
                  <a:cubicBezTo>
                    <a:pt x="10776" y="11692"/>
                    <a:pt x="10728" y="11633"/>
                    <a:pt x="10716" y="11633"/>
                  </a:cubicBezTo>
                  <a:cubicBezTo>
                    <a:pt x="10718" y="11632"/>
                    <a:pt x="10720" y="11632"/>
                    <a:pt x="10722" y="11632"/>
                  </a:cubicBezTo>
                  <a:cubicBezTo>
                    <a:pt x="10828" y="11632"/>
                    <a:pt x="11253" y="12254"/>
                    <a:pt x="11312" y="12347"/>
                  </a:cubicBezTo>
                  <a:cubicBezTo>
                    <a:pt x="11407" y="12466"/>
                    <a:pt x="11490" y="12585"/>
                    <a:pt x="11562" y="12716"/>
                  </a:cubicBezTo>
                  <a:lnTo>
                    <a:pt x="11705" y="12943"/>
                  </a:lnTo>
                  <a:cubicBezTo>
                    <a:pt x="11729" y="12966"/>
                    <a:pt x="11740" y="13002"/>
                    <a:pt x="11764" y="13026"/>
                  </a:cubicBezTo>
                  <a:lnTo>
                    <a:pt x="11824" y="13157"/>
                  </a:lnTo>
                  <a:cubicBezTo>
                    <a:pt x="12300" y="12728"/>
                    <a:pt x="12895" y="12443"/>
                    <a:pt x="13526" y="12347"/>
                  </a:cubicBezTo>
                  <a:cubicBezTo>
                    <a:pt x="13669" y="12323"/>
                    <a:pt x="13812" y="12312"/>
                    <a:pt x="13943" y="12312"/>
                  </a:cubicBezTo>
                  <a:cubicBezTo>
                    <a:pt x="12895" y="10157"/>
                    <a:pt x="10883" y="8716"/>
                    <a:pt x="8919" y="7347"/>
                  </a:cubicBezTo>
                  <a:cubicBezTo>
                    <a:pt x="7633" y="6454"/>
                    <a:pt x="6371" y="5537"/>
                    <a:pt x="5240" y="4465"/>
                  </a:cubicBezTo>
                  <a:lnTo>
                    <a:pt x="4811" y="4037"/>
                  </a:lnTo>
                  <a:lnTo>
                    <a:pt x="4585" y="3811"/>
                  </a:lnTo>
                  <a:cubicBezTo>
                    <a:pt x="4573" y="3811"/>
                    <a:pt x="4561" y="3787"/>
                    <a:pt x="4537" y="3775"/>
                  </a:cubicBezTo>
                  <a:lnTo>
                    <a:pt x="4525" y="3751"/>
                  </a:lnTo>
                  <a:lnTo>
                    <a:pt x="4513" y="3739"/>
                  </a:lnTo>
                  <a:cubicBezTo>
                    <a:pt x="4501" y="3715"/>
                    <a:pt x="4466" y="3680"/>
                    <a:pt x="4466" y="3680"/>
                  </a:cubicBezTo>
                  <a:cubicBezTo>
                    <a:pt x="4144" y="3334"/>
                    <a:pt x="3847" y="2965"/>
                    <a:pt x="3549" y="2596"/>
                  </a:cubicBezTo>
                  <a:cubicBezTo>
                    <a:pt x="3180" y="2120"/>
                    <a:pt x="2811" y="1632"/>
                    <a:pt x="2513" y="1096"/>
                  </a:cubicBezTo>
                  <a:lnTo>
                    <a:pt x="2513" y="1072"/>
                  </a:lnTo>
                  <a:lnTo>
                    <a:pt x="2513" y="1060"/>
                  </a:lnTo>
                  <a:lnTo>
                    <a:pt x="2513" y="1048"/>
                  </a:lnTo>
                  <a:lnTo>
                    <a:pt x="2513" y="1036"/>
                  </a:lnTo>
                  <a:cubicBezTo>
                    <a:pt x="2501" y="1036"/>
                    <a:pt x="2501" y="1013"/>
                    <a:pt x="2501" y="1013"/>
                  </a:cubicBezTo>
                  <a:lnTo>
                    <a:pt x="2501" y="1001"/>
                  </a:lnTo>
                  <a:cubicBezTo>
                    <a:pt x="2489" y="1001"/>
                    <a:pt x="2489" y="989"/>
                    <a:pt x="2489" y="989"/>
                  </a:cubicBezTo>
                  <a:lnTo>
                    <a:pt x="2489" y="977"/>
                  </a:lnTo>
                  <a:lnTo>
                    <a:pt x="2489" y="953"/>
                  </a:lnTo>
                  <a:lnTo>
                    <a:pt x="2489" y="941"/>
                  </a:lnTo>
                  <a:lnTo>
                    <a:pt x="2489" y="929"/>
                  </a:lnTo>
                  <a:lnTo>
                    <a:pt x="2311" y="572"/>
                  </a:lnTo>
                  <a:cubicBezTo>
                    <a:pt x="2215" y="382"/>
                    <a:pt x="2132" y="203"/>
                    <a:pt x="2061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4096925" y="1514775"/>
              <a:ext cx="412875" cy="1686400"/>
            </a:xfrm>
            <a:custGeom>
              <a:avLst/>
              <a:gdLst/>
              <a:ahLst/>
              <a:cxnLst/>
              <a:rect l="l" t="t" r="r" b="b"/>
              <a:pathLst>
                <a:path w="16515" h="67456" extrusionOk="0">
                  <a:moveTo>
                    <a:pt x="12660" y="1"/>
                  </a:moveTo>
                  <a:cubicBezTo>
                    <a:pt x="12526" y="1"/>
                    <a:pt x="12389" y="22"/>
                    <a:pt x="12252" y="65"/>
                  </a:cubicBezTo>
                  <a:cubicBezTo>
                    <a:pt x="9597" y="887"/>
                    <a:pt x="7252" y="2482"/>
                    <a:pt x="5406" y="4530"/>
                  </a:cubicBezTo>
                  <a:cubicBezTo>
                    <a:pt x="4346" y="5720"/>
                    <a:pt x="3453" y="7066"/>
                    <a:pt x="2727" y="8471"/>
                  </a:cubicBezTo>
                  <a:cubicBezTo>
                    <a:pt x="2215" y="9447"/>
                    <a:pt x="1798" y="10459"/>
                    <a:pt x="1358" y="11435"/>
                  </a:cubicBezTo>
                  <a:cubicBezTo>
                    <a:pt x="465" y="14091"/>
                    <a:pt x="24" y="16829"/>
                    <a:pt x="13" y="19603"/>
                  </a:cubicBezTo>
                  <a:cubicBezTo>
                    <a:pt x="1" y="22068"/>
                    <a:pt x="358" y="24568"/>
                    <a:pt x="1215" y="26866"/>
                  </a:cubicBezTo>
                  <a:cubicBezTo>
                    <a:pt x="1322" y="27104"/>
                    <a:pt x="1429" y="27366"/>
                    <a:pt x="1537" y="27604"/>
                  </a:cubicBezTo>
                  <a:cubicBezTo>
                    <a:pt x="2632" y="30057"/>
                    <a:pt x="4430" y="32105"/>
                    <a:pt x="6513" y="33807"/>
                  </a:cubicBezTo>
                  <a:cubicBezTo>
                    <a:pt x="7680" y="34748"/>
                    <a:pt x="8930" y="35581"/>
                    <a:pt x="10145" y="36439"/>
                  </a:cubicBezTo>
                  <a:cubicBezTo>
                    <a:pt x="10681" y="36831"/>
                    <a:pt x="11216" y="37224"/>
                    <a:pt x="11728" y="37677"/>
                  </a:cubicBezTo>
                  <a:cubicBezTo>
                    <a:pt x="11847" y="37784"/>
                    <a:pt x="11966" y="37879"/>
                    <a:pt x="12074" y="37986"/>
                  </a:cubicBezTo>
                  <a:cubicBezTo>
                    <a:pt x="12145" y="38046"/>
                    <a:pt x="12205" y="38105"/>
                    <a:pt x="12264" y="38165"/>
                  </a:cubicBezTo>
                  <a:cubicBezTo>
                    <a:pt x="12288" y="38177"/>
                    <a:pt x="12312" y="38213"/>
                    <a:pt x="12336" y="38236"/>
                  </a:cubicBezTo>
                  <a:cubicBezTo>
                    <a:pt x="12371" y="38260"/>
                    <a:pt x="12371" y="38272"/>
                    <a:pt x="12383" y="38272"/>
                  </a:cubicBezTo>
                  <a:cubicBezTo>
                    <a:pt x="12347" y="38236"/>
                    <a:pt x="12312" y="38177"/>
                    <a:pt x="12288" y="38177"/>
                  </a:cubicBezTo>
                  <a:cubicBezTo>
                    <a:pt x="12289" y="38177"/>
                    <a:pt x="12290" y="38177"/>
                    <a:pt x="12291" y="38177"/>
                  </a:cubicBezTo>
                  <a:cubicBezTo>
                    <a:pt x="12391" y="38177"/>
                    <a:pt x="12824" y="38809"/>
                    <a:pt x="12883" y="38891"/>
                  </a:cubicBezTo>
                  <a:cubicBezTo>
                    <a:pt x="12978" y="39010"/>
                    <a:pt x="13062" y="39129"/>
                    <a:pt x="13145" y="39272"/>
                  </a:cubicBezTo>
                  <a:lnTo>
                    <a:pt x="13276" y="39487"/>
                  </a:lnTo>
                  <a:cubicBezTo>
                    <a:pt x="13300" y="39522"/>
                    <a:pt x="13324" y="39546"/>
                    <a:pt x="13336" y="39582"/>
                  </a:cubicBezTo>
                  <a:lnTo>
                    <a:pt x="13395" y="39713"/>
                  </a:lnTo>
                  <a:cubicBezTo>
                    <a:pt x="13514" y="39951"/>
                    <a:pt x="13621" y="40177"/>
                    <a:pt x="13705" y="40427"/>
                  </a:cubicBezTo>
                  <a:cubicBezTo>
                    <a:pt x="13752" y="40594"/>
                    <a:pt x="13812" y="40737"/>
                    <a:pt x="13860" y="40903"/>
                  </a:cubicBezTo>
                  <a:cubicBezTo>
                    <a:pt x="13860" y="40939"/>
                    <a:pt x="13871" y="40975"/>
                    <a:pt x="13883" y="41022"/>
                  </a:cubicBezTo>
                  <a:lnTo>
                    <a:pt x="13883" y="41034"/>
                  </a:lnTo>
                  <a:cubicBezTo>
                    <a:pt x="13919" y="41130"/>
                    <a:pt x="13931" y="41201"/>
                    <a:pt x="13943" y="41296"/>
                  </a:cubicBezTo>
                  <a:cubicBezTo>
                    <a:pt x="13990" y="41511"/>
                    <a:pt x="14038" y="41749"/>
                    <a:pt x="14050" y="41987"/>
                  </a:cubicBezTo>
                  <a:lnTo>
                    <a:pt x="14050" y="42034"/>
                  </a:lnTo>
                  <a:cubicBezTo>
                    <a:pt x="14050" y="42106"/>
                    <a:pt x="14050" y="42189"/>
                    <a:pt x="14038" y="42261"/>
                  </a:cubicBezTo>
                  <a:lnTo>
                    <a:pt x="13943" y="42701"/>
                  </a:lnTo>
                  <a:cubicBezTo>
                    <a:pt x="13943" y="42737"/>
                    <a:pt x="13943" y="42749"/>
                    <a:pt x="13931" y="42785"/>
                  </a:cubicBezTo>
                  <a:cubicBezTo>
                    <a:pt x="13883" y="42868"/>
                    <a:pt x="13860" y="42963"/>
                    <a:pt x="13824" y="43046"/>
                  </a:cubicBezTo>
                  <a:cubicBezTo>
                    <a:pt x="13764" y="43225"/>
                    <a:pt x="13693" y="43404"/>
                    <a:pt x="13598" y="43570"/>
                  </a:cubicBezTo>
                  <a:cubicBezTo>
                    <a:pt x="13502" y="43749"/>
                    <a:pt x="13407" y="43928"/>
                    <a:pt x="13300" y="44106"/>
                  </a:cubicBezTo>
                  <a:cubicBezTo>
                    <a:pt x="13300" y="44130"/>
                    <a:pt x="13276" y="44178"/>
                    <a:pt x="13240" y="44225"/>
                  </a:cubicBezTo>
                  <a:lnTo>
                    <a:pt x="13240" y="44237"/>
                  </a:lnTo>
                  <a:lnTo>
                    <a:pt x="13240" y="44249"/>
                  </a:lnTo>
                  <a:lnTo>
                    <a:pt x="13228" y="44273"/>
                  </a:lnTo>
                  <a:cubicBezTo>
                    <a:pt x="13217" y="44273"/>
                    <a:pt x="13217" y="44285"/>
                    <a:pt x="13217" y="44285"/>
                  </a:cubicBezTo>
                  <a:lnTo>
                    <a:pt x="13217" y="44297"/>
                  </a:lnTo>
                  <a:lnTo>
                    <a:pt x="13217" y="44309"/>
                  </a:lnTo>
                  <a:lnTo>
                    <a:pt x="13121" y="44451"/>
                  </a:lnTo>
                  <a:cubicBezTo>
                    <a:pt x="12871" y="44832"/>
                    <a:pt x="12609" y="45225"/>
                    <a:pt x="12336" y="45594"/>
                  </a:cubicBezTo>
                  <a:cubicBezTo>
                    <a:pt x="11752" y="46416"/>
                    <a:pt x="11145" y="47226"/>
                    <a:pt x="10561" y="48059"/>
                  </a:cubicBezTo>
                  <a:cubicBezTo>
                    <a:pt x="9180" y="50119"/>
                    <a:pt x="8037" y="52310"/>
                    <a:pt x="7525" y="54762"/>
                  </a:cubicBezTo>
                  <a:cubicBezTo>
                    <a:pt x="7513" y="54881"/>
                    <a:pt x="7490" y="55000"/>
                    <a:pt x="7466" y="55107"/>
                  </a:cubicBezTo>
                  <a:cubicBezTo>
                    <a:pt x="6954" y="58120"/>
                    <a:pt x="7502" y="61215"/>
                    <a:pt x="8621" y="64037"/>
                  </a:cubicBezTo>
                  <a:cubicBezTo>
                    <a:pt x="8978" y="64942"/>
                    <a:pt x="9407" y="65835"/>
                    <a:pt x="9871" y="66716"/>
                  </a:cubicBezTo>
                  <a:cubicBezTo>
                    <a:pt x="10084" y="67133"/>
                    <a:pt x="10491" y="67456"/>
                    <a:pt x="10953" y="67456"/>
                  </a:cubicBezTo>
                  <a:cubicBezTo>
                    <a:pt x="11085" y="67456"/>
                    <a:pt x="11221" y="67429"/>
                    <a:pt x="11359" y="67371"/>
                  </a:cubicBezTo>
                  <a:cubicBezTo>
                    <a:pt x="11871" y="67133"/>
                    <a:pt x="12312" y="66442"/>
                    <a:pt x="12014" y="65883"/>
                  </a:cubicBezTo>
                  <a:cubicBezTo>
                    <a:pt x="11550" y="65013"/>
                    <a:pt x="11121" y="64120"/>
                    <a:pt x="10764" y="63204"/>
                  </a:cubicBezTo>
                  <a:cubicBezTo>
                    <a:pt x="10597" y="62763"/>
                    <a:pt x="10431" y="62335"/>
                    <a:pt x="10300" y="61894"/>
                  </a:cubicBezTo>
                  <a:lnTo>
                    <a:pt x="10121" y="61311"/>
                  </a:lnTo>
                  <a:cubicBezTo>
                    <a:pt x="10109" y="61215"/>
                    <a:pt x="10073" y="61120"/>
                    <a:pt x="10050" y="61025"/>
                  </a:cubicBezTo>
                  <a:cubicBezTo>
                    <a:pt x="10026" y="60965"/>
                    <a:pt x="10014" y="60918"/>
                    <a:pt x="10002" y="60882"/>
                  </a:cubicBezTo>
                  <a:lnTo>
                    <a:pt x="10002" y="60846"/>
                  </a:lnTo>
                  <a:lnTo>
                    <a:pt x="10002" y="60834"/>
                  </a:lnTo>
                  <a:cubicBezTo>
                    <a:pt x="9823" y="60108"/>
                    <a:pt x="9704" y="59370"/>
                    <a:pt x="9633" y="58632"/>
                  </a:cubicBezTo>
                  <a:cubicBezTo>
                    <a:pt x="9585" y="58275"/>
                    <a:pt x="9573" y="57917"/>
                    <a:pt x="9573" y="57548"/>
                  </a:cubicBezTo>
                  <a:lnTo>
                    <a:pt x="9573" y="57382"/>
                  </a:lnTo>
                  <a:lnTo>
                    <a:pt x="9573" y="57346"/>
                  </a:lnTo>
                  <a:lnTo>
                    <a:pt x="9573" y="57322"/>
                  </a:lnTo>
                  <a:lnTo>
                    <a:pt x="9573" y="57310"/>
                  </a:lnTo>
                  <a:lnTo>
                    <a:pt x="9573" y="57286"/>
                  </a:lnTo>
                  <a:lnTo>
                    <a:pt x="9573" y="57274"/>
                  </a:lnTo>
                  <a:cubicBezTo>
                    <a:pt x="9585" y="57096"/>
                    <a:pt x="9585" y="56929"/>
                    <a:pt x="9597" y="56774"/>
                  </a:cubicBezTo>
                  <a:cubicBezTo>
                    <a:pt x="9633" y="56417"/>
                    <a:pt x="9657" y="56060"/>
                    <a:pt x="9716" y="55703"/>
                  </a:cubicBezTo>
                  <a:cubicBezTo>
                    <a:pt x="9764" y="55429"/>
                    <a:pt x="9811" y="55167"/>
                    <a:pt x="9871" y="54893"/>
                  </a:cubicBezTo>
                  <a:cubicBezTo>
                    <a:pt x="9895" y="54750"/>
                    <a:pt x="9942" y="54596"/>
                    <a:pt x="9966" y="54465"/>
                  </a:cubicBezTo>
                  <a:cubicBezTo>
                    <a:pt x="9990" y="54417"/>
                    <a:pt x="10002" y="54357"/>
                    <a:pt x="10014" y="54310"/>
                  </a:cubicBezTo>
                  <a:lnTo>
                    <a:pt x="10014" y="54298"/>
                  </a:lnTo>
                  <a:cubicBezTo>
                    <a:pt x="10026" y="54286"/>
                    <a:pt x="10026" y="54274"/>
                    <a:pt x="10026" y="54250"/>
                  </a:cubicBezTo>
                  <a:cubicBezTo>
                    <a:pt x="10050" y="54238"/>
                    <a:pt x="10050" y="54238"/>
                    <a:pt x="10050" y="54226"/>
                  </a:cubicBezTo>
                  <a:cubicBezTo>
                    <a:pt x="10061" y="54215"/>
                    <a:pt x="10061" y="54191"/>
                    <a:pt x="10061" y="54191"/>
                  </a:cubicBezTo>
                  <a:cubicBezTo>
                    <a:pt x="10145" y="53917"/>
                    <a:pt x="10240" y="53643"/>
                    <a:pt x="10347" y="53381"/>
                  </a:cubicBezTo>
                  <a:cubicBezTo>
                    <a:pt x="10538" y="52845"/>
                    <a:pt x="10776" y="52321"/>
                    <a:pt x="11026" y="51809"/>
                  </a:cubicBezTo>
                  <a:cubicBezTo>
                    <a:pt x="11145" y="51571"/>
                    <a:pt x="11276" y="51321"/>
                    <a:pt x="11419" y="51083"/>
                  </a:cubicBezTo>
                  <a:cubicBezTo>
                    <a:pt x="11478" y="50952"/>
                    <a:pt x="11550" y="50833"/>
                    <a:pt x="11621" y="50714"/>
                  </a:cubicBezTo>
                  <a:cubicBezTo>
                    <a:pt x="11657" y="50666"/>
                    <a:pt x="11681" y="50619"/>
                    <a:pt x="11716" y="50559"/>
                  </a:cubicBezTo>
                  <a:cubicBezTo>
                    <a:pt x="11728" y="50559"/>
                    <a:pt x="11728" y="50547"/>
                    <a:pt x="11728" y="50547"/>
                  </a:cubicBezTo>
                  <a:cubicBezTo>
                    <a:pt x="12764" y="48881"/>
                    <a:pt x="14050" y="47380"/>
                    <a:pt x="15086" y="45713"/>
                  </a:cubicBezTo>
                  <a:cubicBezTo>
                    <a:pt x="15598" y="44904"/>
                    <a:pt x="16015" y="44094"/>
                    <a:pt x="16253" y="43166"/>
                  </a:cubicBezTo>
                  <a:cubicBezTo>
                    <a:pt x="16515" y="42106"/>
                    <a:pt x="16324" y="41058"/>
                    <a:pt x="16015" y="40022"/>
                  </a:cubicBezTo>
                  <a:cubicBezTo>
                    <a:pt x="15895" y="39653"/>
                    <a:pt x="15741" y="39284"/>
                    <a:pt x="15586" y="38939"/>
                  </a:cubicBezTo>
                  <a:cubicBezTo>
                    <a:pt x="14526" y="36784"/>
                    <a:pt x="12514" y="35343"/>
                    <a:pt x="10550" y="33974"/>
                  </a:cubicBezTo>
                  <a:cubicBezTo>
                    <a:pt x="9276" y="33081"/>
                    <a:pt x="8002" y="32164"/>
                    <a:pt x="6871" y="31093"/>
                  </a:cubicBezTo>
                  <a:lnTo>
                    <a:pt x="6442" y="30664"/>
                  </a:lnTo>
                  <a:lnTo>
                    <a:pt x="6216" y="30438"/>
                  </a:lnTo>
                  <a:cubicBezTo>
                    <a:pt x="6204" y="30438"/>
                    <a:pt x="6192" y="30414"/>
                    <a:pt x="6180" y="30402"/>
                  </a:cubicBezTo>
                  <a:lnTo>
                    <a:pt x="6156" y="30378"/>
                  </a:lnTo>
                  <a:lnTo>
                    <a:pt x="6144" y="30366"/>
                  </a:lnTo>
                  <a:cubicBezTo>
                    <a:pt x="6132" y="30343"/>
                    <a:pt x="6097" y="30307"/>
                    <a:pt x="6097" y="30307"/>
                  </a:cubicBezTo>
                  <a:cubicBezTo>
                    <a:pt x="5775" y="29962"/>
                    <a:pt x="5478" y="29592"/>
                    <a:pt x="5180" y="29223"/>
                  </a:cubicBezTo>
                  <a:cubicBezTo>
                    <a:pt x="4811" y="28747"/>
                    <a:pt x="4454" y="28259"/>
                    <a:pt x="4156" y="27723"/>
                  </a:cubicBezTo>
                  <a:lnTo>
                    <a:pt x="4156" y="27699"/>
                  </a:lnTo>
                  <a:lnTo>
                    <a:pt x="4156" y="27687"/>
                  </a:lnTo>
                  <a:lnTo>
                    <a:pt x="4156" y="27676"/>
                  </a:lnTo>
                  <a:lnTo>
                    <a:pt x="4156" y="27664"/>
                  </a:lnTo>
                  <a:cubicBezTo>
                    <a:pt x="4132" y="27664"/>
                    <a:pt x="4132" y="27640"/>
                    <a:pt x="4132" y="27640"/>
                  </a:cubicBezTo>
                  <a:lnTo>
                    <a:pt x="4132" y="27628"/>
                  </a:lnTo>
                  <a:cubicBezTo>
                    <a:pt x="4120" y="27628"/>
                    <a:pt x="4120" y="27616"/>
                    <a:pt x="4120" y="27616"/>
                  </a:cubicBezTo>
                  <a:lnTo>
                    <a:pt x="4120" y="27592"/>
                  </a:lnTo>
                  <a:lnTo>
                    <a:pt x="4120" y="27580"/>
                  </a:lnTo>
                  <a:lnTo>
                    <a:pt x="4120" y="27568"/>
                  </a:lnTo>
                  <a:lnTo>
                    <a:pt x="4120" y="27556"/>
                  </a:lnTo>
                  <a:lnTo>
                    <a:pt x="3942" y="27199"/>
                  </a:lnTo>
                  <a:cubicBezTo>
                    <a:pt x="3858" y="26997"/>
                    <a:pt x="3763" y="26818"/>
                    <a:pt x="3692" y="26628"/>
                  </a:cubicBezTo>
                  <a:cubicBezTo>
                    <a:pt x="3656" y="26568"/>
                    <a:pt x="3644" y="26497"/>
                    <a:pt x="3620" y="26437"/>
                  </a:cubicBezTo>
                  <a:cubicBezTo>
                    <a:pt x="3406" y="25925"/>
                    <a:pt x="3227" y="25413"/>
                    <a:pt x="3084" y="24889"/>
                  </a:cubicBezTo>
                  <a:cubicBezTo>
                    <a:pt x="3049" y="24770"/>
                    <a:pt x="3001" y="24639"/>
                    <a:pt x="2977" y="24520"/>
                  </a:cubicBezTo>
                  <a:lnTo>
                    <a:pt x="2977" y="24497"/>
                  </a:lnTo>
                  <a:cubicBezTo>
                    <a:pt x="2977" y="24473"/>
                    <a:pt x="2965" y="24461"/>
                    <a:pt x="2965" y="24437"/>
                  </a:cubicBezTo>
                  <a:lnTo>
                    <a:pt x="2965" y="24461"/>
                  </a:lnTo>
                  <a:cubicBezTo>
                    <a:pt x="2965" y="24425"/>
                    <a:pt x="2941" y="24413"/>
                    <a:pt x="2941" y="24401"/>
                  </a:cubicBezTo>
                  <a:lnTo>
                    <a:pt x="2941" y="24378"/>
                  </a:lnTo>
                  <a:cubicBezTo>
                    <a:pt x="2930" y="24354"/>
                    <a:pt x="2918" y="24306"/>
                    <a:pt x="2918" y="24282"/>
                  </a:cubicBezTo>
                  <a:cubicBezTo>
                    <a:pt x="2858" y="23997"/>
                    <a:pt x="2799" y="23699"/>
                    <a:pt x="2739" y="23401"/>
                  </a:cubicBezTo>
                  <a:cubicBezTo>
                    <a:pt x="2632" y="22806"/>
                    <a:pt x="2560" y="22222"/>
                    <a:pt x="2501" y="21627"/>
                  </a:cubicBezTo>
                  <a:cubicBezTo>
                    <a:pt x="2453" y="21020"/>
                    <a:pt x="2406" y="20413"/>
                    <a:pt x="2406" y="19794"/>
                  </a:cubicBezTo>
                  <a:lnTo>
                    <a:pt x="2406" y="19353"/>
                  </a:lnTo>
                  <a:lnTo>
                    <a:pt x="2406" y="19341"/>
                  </a:lnTo>
                  <a:lnTo>
                    <a:pt x="2406" y="19317"/>
                  </a:lnTo>
                  <a:lnTo>
                    <a:pt x="2406" y="19282"/>
                  </a:lnTo>
                  <a:lnTo>
                    <a:pt x="2406" y="19258"/>
                  </a:lnTo>
                  <a:lnTo>
                    <a:pt x="2406" y="19055"/>
                  </a:lnTo>
                  <a:cubicBezTo>
                    <a:pt x="2406" y="18722"/>
                    <a:pt x="2430" y="18413"/>
                    <a:pt x="2453" y="18103"/>
                  </a:cubicBezTo>
                  <a:cubicBezTo>
                    <a:pt x="2549" y="16805"/>
                    <a:pt x="2727" y="15531"/>
                    <a:pt x="3025" y="14257"/>
                  </a:cubicBezTo>
                  <a:cubicBezTo>
                    <a:pt x="3096" y="13948"/>
                    <a:pt x="3168" y="13638"/>
                    <a:pt x="3263" y="13329"/>
                  </a:cubicBezTo>
                  <a:cubicBezTo>
                    <a:pt x="3275" y="13269"/>
                    <a:pt x="3287" y="13150"/>
                    <a:pt x="3322" y="13102"/>
                  </a:cubicBezTo>
                  <a:cubicBezTo>
                    <a:pt x="3358" y="12936"/>
                    <a:pt x="3406" y="12793"/>
                    <a:pt x="3465" y="12626"/>
                  </a:cubicBezTo>
                  <a:cubicBezTo>
                    <a:pt x="3656" y="11995"/>
                    <a:pt x="3894" y="11388"/>
                    <a:pt x="4156" y="10781"/>
                  </a:cubicBezTo>
                  <a:cubicBezTo>
                    <a:pt x="4406" y="10197"/>
                    <a:pt x="4668" y="9614"/>
                    <a:pt x="4989" y="9054"/>
                  </a:cubicBezTo>
                  <a:lnTo>
                    <a:pt x="5204" y="8649"/>
                  </a:lnTo>
                  <a:cubicBezTo>
                    <a:pt x="5251" y="8590"/>
                    <a:pt x="5287" y="8518"/>
                    <a:pt x="5323" y="8459"/>
                  </a:cubicBezTo>
                  <a:lnTo>
                    <a:pt x="5323" y="8447"/>
                  </a:lnTo>
                  <a:lnTo>
                    <a:pt x="5347" y="8423"/>
                  </a:lnTo>
                  <a:cubicBezTo>
                    <a:pt x="5358" y="8423"/>
                    <a:pt x="5358" y="8411"/>
                    <a:pt x="5358" y="8411"/>
                  </a:cubicBezTo>
                  <a:cubicBezTo>
                    <a:pt x="5537" y="8126"/>
                    <a:pt x="5704" y="7864"/>
                    <a:pt x="5894" y="7590"/>
                  </a:cubicBezTo>
                  <a:cubicBezTo>
                    <a:pt x="6251" y="7078"/>
                    <a:pt x="6632" y="6578"/>
                    <a:pt x="7049" y="6101"/>
                  </a:cubicBezTo>
                  <a:cubicBezTo>
                    <a:pt x="7263" y="5863"/>
                    <a:pt x="7466" y="5649"/>
                    <a:pt x="7692" y="5423"/>
                  </a:cubicBezTo>
                  <a:lnTo>
                    <a:pt x="7859" y="5256"/>
                  </a:lnTo>
                  <a:cubicBezTo>
                    <a:pt x="7878" y="5237"/>
                    <a:pt x="8024" y="5121"/>
                    <a:pt x="8012" y="5121"/>
                  </a:cubicBezTo>
                  <a:lnTo>
                    <a:pt x="8012" y="5121"/>
                  </a:lnTo>
                  <a:cubicBezTo>
                    <a:pt x="8010" y="5121"/>
                    <a:pt x="8001" y="5126"/>
                    <a:pt x="7982" y="5138"/>
                  </a:cubicBezTo>
                  <a:lnTo>
                    <a:pt x="7982" y="5138"/>
                  </a:lnTo>
                  <a:cubicBezTo>
                    <a:pt x="8011" y="5115"/>
                    <a:pt x="8041" y="5090"/>
                    <a:pt x="8049" y="5078"/>
                  </a:cubicBezTo>
                  <a:cubicBezTo>
                    <a:pt x="8109" y="5018"/>
                    <a:pt x="8180" y="4958"/>
                    <a:pt x="8240" y="4899"/>
                  </a:cubicBezTo>
                  <a:cubicBezTo>
                    <a:pt x="8716" y="4506"/>
                    <a:pt x="9228" y="4113"/>
                    <a:pt x="9740" y="3756"/>
                  </a:cubicBezTo>
                  <a:cubicBezTo>
                    <a:pt x="10014" y="3577"/>
                    <a:pt x="10276" y="3411"/>
                    <a:pt x="10561" y="3244"/>
                  </a:cubicBezTo>
                  <a:cubicBezTo>
                    <a:pt x="10585" y="3244"/>
                    <a:pt x="10597" y="3232"/>
                    <a:pt x="10621" y="3220"/>
                  </a:cubicBezTo>
                  <a:cubicBezTo>
                    <a:pt x="10669" y="3208"/>
                    <a:pt x="10704" y="3184"/>
                    <a:pt x="10716" y="3173"/>
                  </a:cubicBezTo>
                  <a:cubicBezTo>
                    <a:pt x="10740" y="3161"/>
                    <a:pt x="10764" y="3149"/>
                    <a:pt x="10776" y="3149"/>
                  </a:cubicBezTo>
                  <a:cubicBezTo>
                    <a:pt x="10931" y="3077"/>
                    <a:pt x="11097" y="2982"/>
                    <a:pt x="11264" y="2911"/>
                  </a:cubicBezTo>
                  <a:cubicBezTo>
                    <a:pt x="11859" y="2625"/>
                    <a:pt x="12455" y="2399"/>
                    <a:pt x="13086" y="2208"/>
                  </a:cubicBezTo>
                  <a:cubicBezTo>
                    <a:pt x="13657" y="2030"/>
                    <a:pt x="13979" y="1256"/>
                    <a:pt x="13740" y="720"/>
                  </a:cubicBezTo>
                  <a:cubicBezTo>
                    <a:pt x="13528" y="250"/>
                    <a:pt x="13117" y="1"/>
                    <a:pt x="12660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4272250" y="2893050"/>
              <a:ext cx="133375" cy="308425"/>
            </a:xfrm>
            <a:custGeom>
              <a:avLst/>
              <a:gdLst/>
              <a:ahLst/>
              <a:cxnLst/>
              <a:rect l="l" t="t" r="r" b="b"/>
              <a:pathLst>
                <a:path w="5335" h="12337" extrusionOk="0">
                  <a:moveTo>
                    <a:pt x="512" y="0"/>
                  </a:moveTo>
                  <a:lnTo>
                    <a:pt x="512" y="0"/>
                  </a:lnTo>
                  <a:cubicBezTo>
                    <a:pt x="0" y="3024"/>
                    <a:pt x="548" y="6120"/>
                    <a:pt x="1667" y="8930"/>
                  </a:cubicBezTo>
                  <a:cubicBezTo>
                    <a:pt x="2024" y="9835"/>
                    <a:pt x="2453" y="10728"/>
                    <a:pt x="2894" y="11597"/>
                  </a:cubicBezTo>
                  <a:cubicBezTo>
                    <a:pt x="3116" y="12014"/>
                    <a:pt x="3525" y="12337"/>
                    <a:pt x="3982" y="12337"/>
                  </a:cubicBezTo>
                  <a:cubicBezTo>
                    <a:pt x="4112" y="12337"/>
                    <a:pt x="4247" y="12310"/>
                    <a:pt x="4382" y="12252"/>
                  </a:cubicBezTo>
                  <a:cubicBezTo>
                    <a:pt x="4906" y="12014"/>
                    <a:pt x="5334" y="11323"/>
                    <a:pt x="5037" y="10764"/>
                  </a:cubicBezTo>
                  <a:cubicBezTo>
                    <a:pt x="4584" y="9894"/>
                    <a:pt x="4144" y="9001"/>
                    <a:pt x="3787" y="8085"/>
                  </a:cubicBezTo>
                  <a:cubicBezTo>
                    <a:pt x="3632" y="7656"/>
                    <a:pt x="3465" y="7215"/>
                    <a:pt x="3334" y="6775"/>
                  </a:cubicBezTo>
                  <a:lnTo>
                    <a:pt x="3156" y="6192"/>
                  </a:lnTo>
                  <a:cubicBezTo>
                    <a:pt x="3132" y="6108"/>
                    <a:pt x="3108" y="6001"/>
                    <a:pt x="3072" y="5906"/>
                  </a:cubicBezTo>
                  <a:cubicBezTo>
                    <a:pt x="3060" y="5846"/>
                    <a:pt x="3048" y="5811"/>
                    <a:pt x="3037" y="5763"/>
                  </a:cubicBezTo>
                  <a:lnTo>
                    <a:pt x="3037" y="5727"/>
                  </a:lnTo>
                  <a:lnTo>
                    <a:pt x="3037" y="5715"/>
                  </a:lnTo>
                  <a:cubicBezTo>
                    <a:pt x="2858" y="4989"/>
                    <a:pt x="2739" y="4263"/>
                    <a:pt x="2656" y="3513"/>
                  </a:cubicBezTo>
                  <a:cubicBezTo>
                    <a:pt x="2620" y="3155"/>
                    <a:pt x="2596" y="2798"/>
                    <a:pt x="2596" y="2429"/>
                  </a:cubicBezTo>
                  <a:lnTo>
                    <a:pt x="2596" y="2262"/>
                  </a:lnTo>
                  <a:lnTo>
                    <a:pt x="2596" y="2215"/>
                  </a:lnTo>
                  <a:lnTo>
                    <a:pt x="2596" y="2191"/>
                  </a:lnTo>
                  <a:lnTo>
                    <a:pt x="2596" y="2179"/>
                  </a:lnTo>
                  <a:lnTo>
                    <a:pt x="2596" y="2155"/>
                  </a:lnTo>
                  <a:cubicBezTo>
                    <a:pt x="2620" y="1977"/>
                    <a:pt x="2620" y="1822"/>
                    <a:pt x="2632" y="1655"/>
                  </a:cubicBezTo>
                  <a:cubicBezTo>
                    <a:pt x="2656" y="1298"/>
                    <a:pt x="2691" y="941"/>
                    <a:pt x="2751" y="584"/>
                  </a:cubicBezTo>
                  <a:lnTo>
                    <a:pt x="2751" y="584"/>
                  </a:lnTo>
                  <a:cubicBezTo>
                    <a:pt x="2681" y="588"/>
                    <a:pt x="2612" y="590"/>
                    <a:pt x="2543" y="590"/>
                  </a:cubicBezTo>
                  <a:cubicBezTo>
                    <a:pt x="1829" y="590"/>
                    <a:pt x="1131" y="369"/>
                    <a:pt x="512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164800" y="1514775"/>
              <a:ext cx="281300" cy="211775"/>
            </a:xfrm>
            <a:custGeom>
              <a:avLst/>
              <a:gdLst/>
              <a:ahLst/>
              <a:cxnLst/>
              <a:rect l="l" t="t" r="r" b="b"/>
              <a:pathLst>
                <a:path w="11252" h="8471" extrusionOk="0">
                  <a:moveTo>
                    <a:pt x="9939" y="1"/>
                  </a:moveTo>
                  <a:cubicBezTo>
                    <a:pt x="9804" y="1"/>
                    <a:pt x="9665" y="22"/>
                    <a:pt x="9525" y="65"/>
                  </a:cubicBezTo>
                  <a:cubicBezTo>
                    <a:pt x="6882" y="887"/>
                    <a:pt x="4537" y="2482"/>
                    <a:pt x="2679" y="4530"/>
                  </a:cubicBezTo>
                  <a:cubicBezTo>
                    <a:pt x="1631" y="5720"/>
                    <a:pt x="738" y="7066"/>
                    <a:pt x="0" y="8471"/>
                  </a:cubicBezTo>
                  <a:cubicBezTo>
                    <a:pt x="470" y="8368"/>
                    <a:pt x="950" y="8314"/>
                    <a:pt x="1429" y="8314"/>
                  </a:cubicBezTo>
                  <a:cubicBezTo>
                    <a:pt x="1837" y="8314"/>
                    <a:pt x="2244" y="8353"/>
                    <a:pt x="2643" y="8435"/>
                  </a:cubicBezTo>
                  <a:cubicBezTo>
                    <a:pt x="2822" y="8161"/>
                    <a:pt x="2989" y="7899"/>
                    <a:pt x="3179" y="7590"/>
                  </a:cubicBezTo>
                  <a:cubicBezTo>
                    <a:pt x="3536" y="7078"/>
                    <a:pt x="3917" y="6578"/>
                    <a:pt x="4334" y="6101"/>
                  </a:cubicBezTo>
                  <a:cubicBezTo>
                    <a:pt x="4548" y="5863"/>
                    <a:pt x="4751" y="5649"/>
                    <a:pt x="4977" y="5423"/>
                  </a:cubicBezTo>
                  <a:lnTo>
                    <a:pt x="5144" y="5256"/>
                  </a:lnTo>
                  <a:cubicBezTo>
                    <a:pt x="5163" y="5237"/>
                    <a:pt x="5309" y="5121"/>
                    <a:pt x="5291" y="5121"/>
                  </a:cubicBezTo>
                  <a:cubicBezTo>
                    <a:pt x="5289" y="5121"/>
                    <a:pt x="5283" y="5124"/>
                    <a:pt x="5273" y="5129"/>
                  </a:cubicBezTo>
                  <a:lnTo>
                    <a:pt x="5273" y="5129"/>
                  </a:lnTo>
                  <a:cubicBezTo>
                    <a:pt x="5299" y="5109"/>
                    <a:pt x="5324" y="5088"/>
                    <a:pt x="5334" y="5078"/>
                  </a:cubicBezTo>
                  <a:cubicBezTo>
                    <a:pt x="5394" y="5018"/>
                    <a:pt x="5465" y="4958"/>
                    <a:pt x="5525" y="4899"/>
                  </a:cubicBezTo>
                  <a:cubicBezTo>
                    <a:pt x="6001" y="4506"/>
                    <a:pt x="6513" y="4113"/>
                    <a:pt x="7025" y="3756"/>
                  </a:cubicBezTo>
                  <a:cubicBezTo>
                    <a:pt x="7299" y="3577"/>
                    <a:pt x="7561" y="3411"/>
                    <a:pt x="7846" y="3244"/>
                  </a:cubicBezTo>
                  <a:cubicBezTo>
                    <a:pt x="7858" y="3244"/>
                    <a:pt x="7882" y="3232"/>
                    <a:pt x="7906" y="3220"/>
                  </a:cubicBezTo>
                  <a:cubicBezTo>
                    <a:pt x="7954" y="3208"/>
                    <a:pt x="7977" y="3184"/>
                    <a:pt x="8001" y="3173"/>
                  </a:cubicBezTo>
                  <a:cubicBezTo>
                    <a:pt x="8025" y="3161"/>
                    <a:pt x="8037" y="3149"/>
                    <a:pt x="8061" y="3149"/>
                  </a:cubicBezTo>
                  <a:cubicBezTo>
                    <a:pt x="8216" y="3077"/>
                    <a:pt x="8382" y="2982"/>
                    <a:pt x="8549" y="2911"/>
                  </a:cubicBezTo>
                  <a:cubicBezTo>
                    <a:pt x="9144" y="2625"/>
                    <a:pt x="9740" y="2399"/>
                    <a:pt x="10359" y="2208"/>
                  </a:cubicBezTo>
                  <a:cubicBezTo>
                    <a:pt x="10942" y="2030"/>
                    <a:pt x="11252" y="1256"/>
                    <a:pt x="11014" y="720"/>
                  </a:cubicBezTo>
                  <a:cubicBezTo>
                    <a:pt x="10811" y="250"/>
                    <a:pt x="10401" y="1"/>
                    <a:pt x="993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137400" y="2181350"/>
              <a:ext cx="348600" cy="328925"/>
            </a:xfrm>
            <a:custGeom>
              <a:avLst/>
              <a:gdLst/>
              <a:ahLst/>
              <a:cxnLst/>
              <a:rect l="l" t="t" r="r" b="b"/>
              <a:pathLst>
                <a:path w="13944" h="13157" extrusionOk="0">
                  <a:moveTo>
                    <a:pt x="2061" y="1"/>
                  </a:moveTo>
                  <a:cubicBezTo>
                    <a:pt x="1489" y="501"/>
                    <a:pt x="763" y="846"/>
                    <a:pt x="1" y="977"/>
                  </a:cubicBezTo>
                  <a:cubicBezTo>
                    <a:pt x="1084" y="3453"/>
                    <a:pt x="2906" y="5501"/>
                    <a:pt x="4942" y="7251"/>
                  </a:cubicBezTo>
                  <a:cubicBezTo>
                    <a:pt x="6097" y="8180"/>
                    <a:pt x="7347" y="9014"/>
                    <a:pt x="8573" y="9883"/>
                  </a:cubicBezTo>
                  <a:cubicBezTo>
                    <a:pt x="9109" y="10264"/>
                    <a:pt x="9645" y="10668"/>
                    <a:pt x="10145" y="11121"/>
                  </a:cubicBezTo>
                  <a:cubicBezTo>
                    <a:pt x="10264" y="11216"/>
                    <a:pt x="10383" y="11323"/>
                    <a:pt x="10490" y="11430"/>
                  </a:cubicBezTo>
                  <a:cubicBezTo>
                    <a:pt x="10562" y="11490"/>
                    <a:pt x="10621" y="11550"/>
                    <a:pt x="10681" y="11609"/>
                  </a:cubicBezTo>
                  <a:cubicBezTo>
                    <a:pt x="10717" y="11621"/>
                    <a:pt x="10728" y="11657"/>
                    <a:pt x="10764" y="11681"/>
                  </a:cubicBezTo>
                  <a:cubicBezTo>
                    <a:pt x="10788" y="11692"/>
                    <a:pt x="10788" y="11716"/>
                    <a:pt x="10800" y="11716"/>
                  </a:cubicBezTo>
                  <a:cubicBezTo>
                    <a:pt x="10776" y="11681"/>
                    <a:pt x="10728" y="11621"/>
                    <a:pt x="10717" y="11621"/>
                  </a:cubicBezTo>
                  <a:cubicBezTo>
                    <a:pt x="10717" y="11621"/>
                    <a:pt x="10718" y="11621"/>
                    <a:pt x="10719" y="11621"/>
                  </a:cubicBezTo>
                  <a:cubicBezTo>
                    <a:pt x="10808" y="11621"/>
                    <a:pt x="11253" y="12253"/>
                    <a:pt x="11312" y="12335"/>
                  </a:cubicBezTo>
                  <a:cubicBezTo>
                    <a:pt x="11395" y="12454"/>
                    <a:pt x="11490" y="12573"/>
                    <a:pt x="11562" y="12704"/>
                  </a:cubicBezTo>
                  <a:lnTo>
                    <a:pt x="11693" y="12931"/>
                  </a:lnTo>
                  <a:cubicBezTo>
                    <a:pt x="11729" y="12966"/>
                    <a:pt x="11740" y="12990"/>
                    <a:pt x="11752" y="13026"/>
                  </a:cubicBezTo>
                  <a:lnTo>
                    <a:pt x="11812" y="13157"/>
                  </a:lnTo>
                  <a:cubicBezTo>
                    <a:pt x="12288" y="12728"/>
                    <a:pt x="12883" y="12443"/>
                    <a:pt x="13526" y="12335"/>
                  </a:cubicBezTo>
                  <a:cubicBezTo>
                    <a:pt x="13657" y="12323"/>
                    <a:pt x="13812" y="12312"/>
                    <a:pt x="13943" y="12312"/>
                  </a:cubicBezTo>
                  <a:cubicBezTo>
                    <a:pt x="12883" y="10145"/>
                    <a:pt x="10883" y="8704"/>
                    <a:pt x="8919" y="7335"/>
                  </a:cubicBezTo>
                  <a:cubicBezTo>
                    <a:pt x="7633" y="6442"/>
                    <a:pt x="6371" y="5537"/>
                    <a:pt x="5240" y="4465"/>
                  </a:cubicBezTo>
                  <a:lnTo>
                    <a:pt x="4811" y="4037"/>
                  </a:lnTo>
                  <a:lnTo>
                    <a:pt x="4585" y="3811"/>
                  </a:lnTo>
                  <a:cubicBezTo>
                    <a:pt x="4573" y="3811"/>
                    <a:pt x="4549" y="3775"/>
                    <a:pt x="4537" y="3763"/>
                  </a:cubicBezTo>
                  <a:lnTo>
                    <a:pt x="4525" y="3751"/>
                  </a:lnTo>
                  <a:lnTo>
                    <a:pt x="4513" y="3739"/>
                  </a:lnTo>
                  <a:cubicBezTo>
                    <a:pt x="4501" y="3703"/>
                    <a:pt x="4466" y="3680"/>
                    <a:pt x="4466" y="3680"/>
                  </a:cubicBezTo>
                  <a:cubicBezTo>
                    <a:pt x="4144" y="3334"/>
                    <a:pt x="3847" y="2965"/>
                    <a:pt x="3549" y="2584"/>
                  </a:cubicBezTo>
                  <a:cubicBezTo>
                    <a:pt x="3168" y="2108"/>
                    <a:pt x="2811" y="1620"/>
                    <a:pt x="2513" y="1084"/>
                  </a:cubicBezTo>
                  <a:lnTo>
                    <a:pt x="2513" y="1072"/>
                  </a:lnTo>
                  <a:lnTo>
                    <a:pt x="2513" y="1060"/>
                  </a:lnTo>
                  <a:lnTo>
                    <a:pt x="2513" y="1036"/>
                  </a:lnTo>
                  <a:lnTo>
                    <a:pt x="2513" y="1024"/>
                  </a:lnTo>
                  <a:cubicBezTo>
                    <a:pt x="2501" y="1024"/>
                    <a:pt x="2501" y="1013"/>
                    <a:pt x="2501" y="1013"/>
                  </a:cubicBezTo>
                  <a:lnTo>
                    <a:pt x="2501" y="1001"/>
                  </a:lnTo>
                  <a:cubicBezTo>
                    <a:pt x="2489" y="1001"/>
                    <a:pt x="2489" y="977"/>
                    <a:pt x="2489" y="977"/>
                  </a:cubicBezTo>
                  <a:lnTo>
                    <a:pt x="2489" y="965"/>
                  </a:lnTo>
                  <a:lnTo>
                    <a:pt x="2489" y="953"/>
                  </a:lnTo>
                  <a:lnTo>
                    <a:pt x="2489" y="941"/>
                  </a:lnTo>
                  <a:lnTo>
                    <a:pt x="2489" y="917"/>
                  </a:lnTo>
                  <a:lnTo>
                    <a:pt x="2311" y="560"/>
                  </a:lnTo>
                  <a:cubicBezTo>
                    <a:pt x="2215" y="370"/>
                    <a:pt x="2132" y="191"/>
                    <a:pt x="2061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3109900" y="2395075"/>
              <a:ext cx="324775" cy="316425"/>
            </a:xfrm>
            <a:custGeom>
              <a:avLst/>
              <a:gdLst/>
              <a:ahLst/>
              <a:cxnLst/>
              <a:rect l="l" t="t" r="r" b="b"/>
              <a:pathLst>
                <a:path w="12991" h="12657" extrusionOk="0">
                  <a:moveTo>
                    <a:pt x="11859" y="0"/>
                  </a:moveTo>
                  <a:cubicBezTo>
                    <a:pt x="9585" y="750"/>
                    <a:pt x="7751" y="2429"/>
                    <a:pt x="6156" y="4203"/>
                  </a:cubicBezTo>
                  <a:cubicBezTo>
                    <a:pt x="5192" y="5275"/>
                    <a:pt x="4251" y="6394"/>
                    <a:pt x="3251" y="7442"/>
                  </a:cubicBezTo>
                  <a:cubicBezTo>
                    <a:pt x="2763" y="7965"/>
                    <a:pt x="2239" y="8477"/>
                    <a:pt x="1691" y="8954"/>
                  </a:cubicBezTo>
                  <a:cubicBezTo>
                    <a:pt x="1548" y="9073"/>
                    <a:pt x="1405" y="9192"/>
                    <a:pt x="1263" y="9311"/>
                  </a:cubicBezTo>
                  <a:lnTo>
                    <a:pt x="1084" y="9442"/>
                  </a:lnTo>
                  <a:lnTo>
                    <a:pt x="1072" y="9454"/>
                  </a:lnTo>
                  <a:lnTo>
                    <a:pt x="1048" y="9454"/>
                  </a:lnTo>
                  <a:cubicBezTo>
                    <a:pt x="1036" y="9454"/>
                    <a:pt x="1024" y="9466"/>
                    <a:pt x="1024" y="9466"/>
                  </a:cubicBezTo>
                  <a:lnTo>
                    <a:pt x="989" y="9466"/>
                  </a:lnTo>
                  <a:cubicBezTo>
                    <a:pt x="691" y="9680"/>
                    <a:pt x="382" y="9894"/>
                    <a:pt x="72" y="10085"/>
                  </a:cubicBezTo>
                  <a:cubicBezTo>
                    <a:pt x="36" y="10097"/>
                    <a:pt x="24" y="10109"/>
                    <a:pt x="1" y="10132"/>
                  </a:cubicBezTo>
                  <a:cubicBezTo>
                    <a:pt x="191" y="10490"/>
                    <a:pt x="310" y="10871"/>
                    <a:pt x="334" y="11275"/>
                  </a:cubicBezTo>
                  <a:cubicBezTo>
                    <a:pt x="370" y="11764"/>
                    <a:pt x="274" y="12216"/>
                    <a:pt x="120" y="12657"/>
                  </a:cubicBezTo>
                  <a:cubicBezTo>
                    <a:pt x="989" y="12216"/>
                    <a:pt x="1846" y="11692"/>
                    <a:pt x="2656" y="11121"/>
                  </a:cubicBezTo>
                  <a:cubicBezTo>
                    <a:pt x="3822" y="10216"/>
                    <a:pt x="4846" y="9144"/>
                    <a:pt x="5835" y="8049"/>
                  </a:cubicBezTo>
                  <a:cubicBezTo>
                    <a:pt x="6787" y="6977"/>
                    <a:pt x="7692" y="5870"/>
                    <a:pt x="8704" y="4846"/>
                  </a:cubicBezTo>
                  <a:cubicBezTo>
                    <a:pt x="9180" y="4358"/>
                    <a:pt x="9680" y="3894"/>
                    <a:pt x="10216" y="3465"/>
                  </a:cubicBezTo>
                  <a:lnTo>
                    <a:pt x="10240" y="3441"/>
                  </a:lnTo>
                  <a:cubicBezTo>
                    <a:pt x="10252" y="3441"/>
                    <a:pt x="10252" y="3429"/>
                    <a:pt x="10252" y="3429"/>
                  </a:cubicBezTo>
                  <a:cubicBezTo>
                    <a:pt x="10299" y="3370"/>
                    <a:pt x="10383" y="3322"/>
                    <a:pt x="10442" y="3286"/>
                  </a:cubicBezTo>
                  <a:cubicBezTo>
                    <a:pt x="10597" y="3179"/>
                    <a:pt x="10728" y="3084"/>
                    <a:pt x="10859" y="3001"/>
                  </a:cubicBezTo>
                  <a:cubicBezTo>
                    <a:pt x="11145" y="2822"/>
                    <a:pt x="11431" y="2655"/>
                    <a:pt x="11728" y="2512"/>
                  </a:cubicBezTo>
                  <a:cubicBezTo>
                    <a:pt x="11812" y="2465"/>
                    <a:pt x="12026" y="2310"/>
                    <a:pt x="12121" y="2310"/>
                  </a:cubicBezTo>
                  <a:cubicBezTo>
                    <a:pt x="12109" y="2334"/>
                    <a:pt x="12062" y="2346"/>
                    <a:pt x="12038" y="2358"/>
                  </a:cubicBezTo>
                  <a:cubicBezTo>
                    <a:pt x="12050" y="2358"/>
                    <a:pt x="12062" y="2346"/>
                    <a:pt x="12085" y="2346"/>
                  </a:cubicBezTo>
                  <a:cubicBezTo>
                    <a:pt x="12109" y="2322"/>
                    <a:pt x="12157" y="2310"/>
                    <a:pt x="12181" y="2298"/>
                  </a:cubicBezTo>
                  <a:cubicBezTo>
                    <a:pt x="12276" y="2262"/>
                    <a:pt x="12347" y="2239"/>
                    <a:pt x="12443" y="2203"/>
                  </a:cubicBezTo>
                  <a:cubicBezTo>
                    <a:pt x="12621" y="2143"/>
                    <a:pt x="12800" y="2084"/>
                    <a:pt x="12990" y="2048"/>
                  </a:cubicBezTo>
                  <a:cubicBezTo>
                    <a:pt x="12359" y="1548"/>
                    <a:pt x="11942" y="798"/>
                    <a:pt x="11859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3140550" y="2545075"/>
              <a:ext cx="249475" cy="277000"/>
            </a:xfrm>
            <a:custGeom>
              <a:avLst/>
              <a:gdLst/>
              <a:ahLst/>
              <a:cxnLst/>
              <a:rect l="l" t="t" r="r" b="b"/>
              <a:pathLst>
                <a:path w="9979" h="11080" extrusionOk="0">
                  <a:moveTo>
                    <a:pt x="8561" y="1"/>
                  </a:moveTo>
                  <a:cubicBezTo>
                    <a:pt x="7287" y="751"/>
                    <a:pt x="6180" y="1727"/>
                    <a:pt x="5156" y="2799"/>
                  </a:cubicBezTo>
                  <a:cubicBezTo>
                    <a:pt x="3739" y="4287"/>
                    <a:pt x="2501" y="5954"/>
                    <a:pt x="1358" y="7669"/>
                  </a:cubicBezTo>
                  <a:cubicBezTo>
                    <a:pt x="1001" y="8192"/>
                    <a:pt x="656" y="8716"/>
                    <a:pt x="334" y="9252"/>
                  </a:cubicBezTo>
                  <a:cubicBezTo>
                    <a:pt x="1" y="9752"/>
                    <a:pt x="1" y="10478"/>
                    <a:pt x="537" y="10859"/>
                  </a:cubicBezTo>
                  <a:cubicBezTo>
                    <a:pt x="746" y="11001"/>
                    <a:pt x="1017" y="11080"/>
                    <a:pt x="1284" y="11080"/>
                  </a:cubicBezTo>
                  <a:cubicBezTo>
                    <a:pt x="1624" y="11080"/>
                    <a:pt x="1957" y="10951"/>
                    <a:pt x="2144" y="10657"/>
                  </a:cubicBezTo>
                  <a:cubicBezTo>
                    <a:pt x="3335" y="8752"/>
                    <a:pt x="4620" y="6907"/>
                    <a:pt x="6073" y="5204"/>
                  </a:cubicBezTo>
                  <a:cubicBezTo>
                    <a:pt x="6371" y="4871"/>
                    <a:pt x="6656" y="4537"/>
                    <a:pt x="6966" y="4216"/>
                  </a:cubicBezTo>
                  <a:cubicBezTo>
                    <a:pt x="7019" y="4152"/>
                    <a:pt x="7091" y="4079"/>
                    <a:pt x="7148" y="4030"/>
                  </a:cubicBezTo>
                  <a:lnTo>
                    <a:pt x="7148" y="4030"/>
                  </a:lnTo>
                  <a:cubicBezTo>
                    <a:pt x="7147" y="4031"/>
                    <a:pt x="7147" y="4032"/>
                    <a:pt x="7147" y="4032"/>
                  </a:cubicBezTo>
                  <a:cubicBezTo>
                    <a:pt x="7148" y="4032"/>
                    <a:pt x="7153" y="4028"/>
                    <a:pt x="7164" y="4017"/>
                  </a:cubicBezTo>
                  <a:lnTo>
                    <a:pt x="7164" y="4017"/>
                  </a:lnTo>
                  <a:cubicBezTo>
                    <a:pt x="7166" y="4016"/>
                    <a:pt x="7167" y="4014"/>
                    <a:pt x="7168" y="4013"/>
                  </a:cubicBezTo>
                  <a:lnTo>
                    <a:pt x="7168" y="4013"/>
                  </a:lnTo>
                  <a:cubicBezTo>
                    <a:pt x="7167" y="4014"/>
                    <a:pt x="7167" y="4015"/>
                    <a:pt x="7166" y="4015"/>
                  </a:cubicBezTo>
                  <a:lnTo>
                    <a:pt x="7166" y="4015"/>
                  </a:lnTo>
                  <a:cubicBezTo>
                    <a:pt x="7180" y="4000"/>
                    <a:pt x="7204" y="3974"/>
                    <a:pt x="7240" y="3930"/>
                  </a:cubicBezTo>
                  <a:lnTo>
                    <a:pt x="7240" y="3930"/>
                  </a:lnTo>
                  <a:lnTo>
                    <a:pt x="7204" y="3966"/>
                  </a:lnTo>
                  <a:cubicBezTo>
                    <a:pt x="7228" y="3930"/>
                    <a:pt x="7252" y="3918"/>
                    <a:pt x="7264" y="3906"/>
                  </a:cubicBezTo>
                  <a:cubicBezTo>
                    <a:pt x="7383" y="3787"/>
                    <a:pt x="7526" y="3668"/>
                    <a:pt x="7645" y="3549"/>
                  </a:cubicBezTo>
                  <a:cubicBezTo>
                    <a:pt x="8145" y="3073"/>
                    <a:pt x="8692" y="2644"/>
                    <a:pt x="9264" y="2251"/>
                  </a:cubicBezTo>
                  <a:cubicBezTo>
                    <a:pt x="9359" y="2180"/>
                    <a:pt x="9490" y="2108"/>
                    <a:pt x="9597" y="2025"/>
                  </a:cubicBezTo>
                  <a:lnTo>
                    <a:pt x="9621" y="2025"/>
                  </a:lnTo>
                  <a:cubicBezTo>
                    <a:pt x="9681" y="2001"/>
                    <a:pt x="9740" y="1954"/>
                    <a:pt x="9800" y="1930"/>
                  </a:cubicBezTo>
                  <a:lnTo>
                    <a:pt x="9978" y="1834"/>
                  </a:lnTo>
                  <a:cubicBezTo>
                    <a:pt x="9312" y="1418"/>
                    <a:pt x="8788" y="763"/>
                    <a:pt x="8561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3229850" y="2698075"/>
              <a:ext cx="157800" cy="216675"/>
            </a:xfrm>
            <a:custGeom>
              <a:avLst/>
              <a:gdLst/>
              <a:ahLst/>
              <a:cxnLst/>
              <a:rect l="l" t="t" r="r" b="b"/>
              <a:pathLst>
                <a:path w="6312" h="8667" extrusionOk="0">
                  <a:moveTo>
                    <a:pt x="5763" y="1"/>
                  </a:moveTo>
                  <a:cubicBezTo>
                    <a:pt x="4978" y="537"/>
                    <a:pt x="4239" y="1168"/>
                    <a:pt x="3596" y="1858"/>
                  </a:cubicBezTo>
                  <a:cubicBezTo>
                    <a:pt x="2156" y="3358"/>
                    <a:pt x="1072" y="5192"/>
                    <a:pt x="239" y="7097"/>
                  </a:cubicBezTo>
                  <a:cubicBezTo>
                    <a:pt x="1" y="7656"/>
                    <a:pt x="298" y="8383"/>
                    <a:pt x="870" y="8585"/>
                  </a:cubicBezTo>
                  <a:cubicBezTo>
                    <a:pt x="1015" y="8640"/>
                    <a:pt x="1162" y="8666"/>
                    <a:pt x="1307" y="8666"/>
                  </a:cubicBezTo>
                  <a:cubicBezTo>
                    <a:pt x="1756" y="8666"/>
                    <a:pt x="2175" y="8413"/>
                    <a:pt x="2382" y="7990"/>
                  </a:cubicBezTo>
                  <a:cubicBezTo>
                    <a:pt x="2561" y="7573"/>
                    <a:pt x="2751" y="7156"/>
                    <a:pt x="2965" y="6763"/>
                  </a:cubicBezTo>
                  <a:cubicBezTo>
                    <a:pt x="3073" y="6561"/>
                    <a:pt x="3168" y="6382"/>
                    <a:pt x="3275" y="6192"/>
                  </a:cubicBezTo>
                  <a:lnTo>
                    <a:pt x="3275" y="6180"/>
                  </a:lnTo>
                  <a:cubicBezTo>
                    <a:pt x="3287" y="6168"/>
                    <a:pt x="3287" y="6144"/>
                    <a:pt x="3287" y="6144"/>
                  </a:cubicBezTo>
                  <a:cubicBezTo>
                    <a:pt x="3287" y="6132"/>
                    <a:pt x="3311" y="6132"/>
                    <a:pt x="3311" y="6121"/>
                  </a:cubicBezTo>
                  <a:cubicBezTo>
                    <a:pt x="3382" y="6013"/>
                    <a:pt x="3442" y="5906"/>
                    <a:pt x="3501" y="5811"/>
                  </a:cubicBezTo>
                  <a:cubicBezTo>
                    <a:pt x="3930" y="5108"/>
                    <a:pt x="4418" y="4418"/>
                    <a:pt x="4954" y="3799"/>
                  </a:cubicBezTo>
                  <a:cubicBezTo>
                    <a:pt x="5073" y="3644"/>
                    <a:pt x="5216" y="3501"/>
                    <a:pt x="5347" y="3346"/>
                  </a:cubicBezTo>
                  <a:cubicBezTo>
                    <a:pt x="5406" y="3275"/>
                    <a:pt x="5466" y="3215"/>
                    <a:pt x="5525" y="3156"/>
                  </a:cubicBezTo>
                  <a:cubicBezTo>
                    <a:pt x="5537" y="3156"/>
                    <a:pt x="5537" y="3144"/>
                    <a:pt x="5537" y="3144"/>
                  </a:cubicBezTo>
                  <a:lnTo>
                    <a:pt x="5549" y="3132"/>
                  </a:lnTo>
                  <a:lnTo>
                    <a:pt x="5537" y="3132"/>
                  </a:lnTo>
                  <a:lnTo>
                    <a:pt x="5573" y="3096"/>
                  </a:lnTo>
                  <a:lnTo>
                    <a:pt x="5585" y="3084"/>
                  </a:lnTo>
                  <a:cubicBezTo>
                    <a:pt x="5823" y="2858"/>
                    <a:pt x="6061" y="2632"/>
                    <a:pt x="6311" y="2430"/>
                  </a:cubicBezTo>
                  <a:cubicBezTo>
                    <a:pt x="6240" y="2263"/>
                    <a:pt x="6168" y="2096"/>
                    <a:pt x="6109" y="1918"/>
                  </a:cubicBezTo>
                  <a:cubicBezTo>
                    <a:pt x="5882" y="1310"/>
                    <a:pt x="5775" y="656"/>
                    <a:pt x="5763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3113475" y="2825175"/>
              <a:ext cx="15200" cy="30700"/>
            </a:xfrm>
            <a:custGeom>
              <a:avLst/>
              <a:gdLst/>
              <a:ahLst/>
              <a:cxnLst/>
              <a:rect l="l" t="t" r="r" b="b"/>
              <a:pathLst>
                <a:path w="608" h="1228" extrusionOk="0">
                  <a:moveTo>
                    <a:pt x="489" y="1"/>
                  </a:moveTo>
                  <a:cubicBezTo>
                    <a:pt x="298" y="405"/>
                    <a:pt x="131" y="810"/>
                    <a:pt x="0" y="1227"/>
                  </a:cubicBezTo>
                  <a:cubicBezTo>
                    <a:pt x="358" y="989"/>
                    <a:pt x="608" y="596"/>
                    <a:pt x="524" y="120"/>
                  </a:cubicBezTo>
                  <a:cubicBezTo>
                    <a:pt x="512" y="84"/>
                    <a:pt x="512" y="48"/>
                    <a:pt x="489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3080425" y="3185875"/>
              <a:ext cx="211075" cy="371425"/>
            </a:xfrm>
            <a:custGeom>
              <a:avLst/>
              <a:gdLst/>
              <a:ahLst/>
              <a:cxnLst/>
              <a:rect l="l" t="t" r="r" b="b"/>
              <a:pathLst>
                <a:path w="8443" h="14857" extrusionOk="0">
                  <a:moveTo>
                    <a:pt x="1186" y="1"/>
                  </a:moveTo>
                  <a:cubicBezTo>
                    <a:pt x="630" y="1"/>
                    <a:pt x="13" y="432"/>
                    <a:pt x="13" y="1039"/>
                  </a:cubicBezTo>
                  <a:cubicBezTo>
                    <a:pt x="1" y="5170"/>
                    <a:pt x="1013" y="9468"/>
                    <a:pt x="3894" y="12528"/>
                  </a:cubicBezTo>
                  <a:cubicBezTo>
                    <a:pt x="4668" y="13362"/>
                    <a:pt x="5561" y="14112"/>
                    <a:pt x="6549" y="14671"/>
                  </a:cubicBezTo>
                  <a:cubicBezTo>
                    <a:pt x="6759" y="14791"/>
                    <a:pt x="7001" y="14856"/>
                    <a:pt x="7239" y="14856"/>
                  </a:cubicBezTo>
                  <a:cubicBezTo>
                    <a:pt x="7594" y="14856"/>
                    <a:pt x="7938" y="14709"/>
                    <a:pt x="8145" y="14374"/>
                  </a:cubicBezTo>
                  <a:cubicBezTo>
                    <a:pt x="8442" y="13886"/>
                    <a:pt x="8395" y="13112"/>
                    <a:pt x="7847" y="12790"/>
                  </a:cubicBezTo>
                  <a:cubicBezTo>
                    <a:pt x="7335" y="12505"/>
                    <a:pt x="6871" y="12171"/>
                    <a:pt x="6430" y="11802"/>
                  </a:cubicBezTo>
                  <a:cubicBezTo>
                    <a:pt x="6394" y="11790"/>
                    <a:pt x="6252" y="11635"/>
                    <a:pt x="6204" y="11612"/>
                  </a:cubicBezTo>
                  <a:lnTo>
                    <a:pt x="6204" y="11600"/>
                  </a:lnTo>
                  <a:cubicBezTo>
                    <a:pt x="6121" y="11504"/>
                    <a:pt x="6025" y="11433"/>
                    <a:pt x="5942" y="11338"/>
                  </a:cubicBezTo>
                  <a:cubicBezTo>
                    <a:pt x="5740" y="11147"/>
                    <a:pt x="5549" y="10945"/>
                    <a:pt x="5359" y="10719"/>
                  </a:cubicBezTo>
                  <a:cubicBezTo>
                    <a:pt x="5180" y="10504"/>
                    <a:pt x="4990" y="10290"/>
                    <a:pt x="4823" y="10052"/>
                  </a:cubicBezTo>
                  <a:cubicBezTo>
                    <a:pt x="4728" y="9933"/>
                    <a:pt x="4644" y="9802"/>
                    <a:pt x="4573" y="9695"/>
                  </a:cubicBezTo>
                  <a:cubicBezTo>
                    <a:pt x="4549" y="9659"/>
                    <a:pt x="4430" y="9480"/>
                    <a:pt x="4406" y="9433"/>
                  </a:cubicBezTo>
                  <a:lnTo>
                    <a:pt x="4406" y="9457"/>
                  </a:lnTo>
                  <a:cubicBezTo>
                    <a:pt x="4394" y="9457"/>
                    <a:pt x="4394" y="9433"/>
                    <a:pt x="4394" y="9433"/>
                  </a:cubicBezTo>
                  <a:cubicBezTo>
                    <a:pt x="4108" y="8968"/>
                    <a:pt x="3858" y="8516"/>
                    <a:pt x="3632" y="8016"/>
                  </a:cubicBezTo>
                  <a:cubicBezTo>
                    <a:pt x="3513" y="7754"/>
                    <a:pt x="3406" y="7504"/>
                    <a:pt x="3299" y="7230"/>
                  </a:cubicBezTo>
                  <a:cubicBezTo>
                    <a:pt x="3239" y="7099"/>
                    <a:pt x="3180" y="6956"/>
                    <a:pt x="3144" y="6801"/>
                  </a:cubicBezTo>
                  <a:cubicBezTo>
                    <a:pt x="3120" y="6778"/>
                    <a:pt x="3049" y="6551"/>
                    <a:pt x="3037" y="6504"/>
                  </a:cubicBezTo>
                  <a:cubicBezTo>
                    <a:pt x="2858" y="5920"/>
                    <a:pt x="2704" y="5349"/>
                    <a:pt x="2608" y="4754"/>
                  </a:cubicBezTo>
                  <a:cubicBezTo>
                    <a:pt x="2489" y="4134"/>
                    <a:pt x="2406" y="3527"/>
                    <a:pt x="2346" y="2908"/>
                  </a:cubicBezTo>
                  <a:cubicBezTo>
                    <a:pt x="2346" y="2753"/>
                    <a:pt x="2334" y="2587"/>
                    <a:pt x="2323" y="2444"/>
                  </a:cubicBezTo>
                  <a:cubicBezTo>
                    <a:pt x="2323" y="2349"/>
                    <a:pt x="2311" y="2277"/>
                    <a:pt x="2311" y="2206"/>
                  </a:cubicBezTo>
                  <a:lnTo>
                    <a:pt x="2311" y="2146"/>
                  </a:lnTo>
                  <a:lnTo>
                    <a:pt x="2311" y="2110"/>
                  </a:lnTo>
                  <a:lnTo>
                    <a:pt x="2311" y="2099"/>
                  </a:lnTo>
                  <a:cubicBezTo>
                    <a:pt x="2287" y="1813"/>
                    <a:pt x="2287" y="1515"/>
                    <a:pt x="2287" y="1241"/>
                  </a:cubicBezTo>
                  <a:cubicBezTo>
                    <a:pt x="2287" y="646"/>
                    <a:pt x="1906" y="27"/>
                    <a:pt x="1251" y="3"/>
                  </a:cubicBezTo>
                  <a:cubicBezTo>
                    <a:pt x="1229" y="2"/>
                    <a:pt x="1207" y="1"/>
                    <a:pt x="1186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2786050" y="1529275"/>
              <a:ext cx="386675" cy="183500"/>
            </a:xfrm>
            <a:custGeom>
              <a:avLst/>
              <a:gdLst/>
              <a:ahLst/>
              <a:cxnLst/>
              <a:rect l="l" t="t" r="r" b="b"/>
              <a:pathLst>
                <a:path w="15467" h="7340" extrusionOk="0">
                  <a:moveTo>
                    <a:pt x="14179" y="1"/>
                  </a:moveTo>
                  <a:cubicBezTo>
                    <a:pt x="13855" y="1"/>
                    <a:pt x="13536" y="124"/>
                    <a:pt x="13336" y="402"/>
                  </a:cubicBezTo>
                  <a:cubicBezTo>
                    <a:pt x="13026" y="878"/>
                    <a:pt x="12657" y="1319"/>
                    <a:pt x="12252" y="1735"/>
                  </a:cubicBezTo>
                  <a:cubicBezTo>
                    <a:pt x="12240" y="1759"/>
                    <a:pt x="12085" y="1890"/>
                    <a:pt x="12038" y="1938"/>
                  </a:cubicBezTo>
                  <a:lnTo>
                    <a:pt x="12026" y="1938"/>
                  </a:lnTo>
                  <a:cubicBezTo>
                    <a:pt x="11942" y="2009"/>
                    <a:pt x="11847" y="2104"/>
                    <a:pt x="11764" y="2176"/>
                  </a:cubicBezTo>
                  <a:cubicBezTo>
                    <a:pt x="11550" y="2366"/>
                    <a:pt x="11311" y="2545"/>
                    <a:pt x="11085" y="2712"/>
                  </a:cubicBezTo>
                  <a:cubicBezTo>
                    <a:pt x="10871" y="2878"/>
                    <a:pt x="10609" y="3045"/>
                    <a:pt x="10371" y="3188"/>
                  </a:cubicBezTo>
                  <a:cubicBezTo>
                    <a:pt x="10252" y="3259"/>
                    <a:pt x="10121" y="3343"/>
                    <a:pt x="10002" y="3414"/>
                  </a:cubicBezTo>
                  <a:cubicBezTo>
                    <a:pt x="9990" y="3426"/>
                    <a:pt x="9799" y="3521"/>
                    <a:pt x="9752" y="3545"/>
                  </a:cubicBezTo>
                  <a:lnTo>
                    <a:pt x="9764" y="3545"/>
                  </a:lnTo>
                  <a:cubicBezTo>
                    <a:pt x="9764" y="3557"/>
                    <a:pt x="9752" y="3557"/>
                    <a:pt x="9752" y="3557"/>
                  </a:cubicBezTo>
                  <a:cubicBezTo>
                    <a:pt x="9275" y="3795"/>
                    <a:pt x="8787" y="4021"/>
                    <a:pt x="8275" y="4200"/>
                  </a:cubicBezTo>
                  <a:cubicBezTo>
                    <a:pt x="8013" y="4307"/>
                    <a:pt x="7740" y="4378"/>
                    <a:pt x="7478" y="4474"/>
                  </a:cubicBezTo>
                  <a:cubicBezTo>
                    <a:pt x="7323" y="4521"/>
                    <a:pt x="7180" y="4545"/>
                    <a:pt x="7025" y="4593"/>
                  </a:cubicBezTo>
                  <a:cubicBezTo>
                    <a:pt x="7001" y="4593"/>
                    <a:pt x="6763" y="4652"/>
                    <a:pt x="6716" y="4664"/>
                  </a:cubicBezTo>
                  <a:cubicBezTo>
                    <a:pt x="6120" y="4795"/>
                    <a:pt x="5525" y="4890"/>
                    <a:pt x="4930" y="4950"/>
                  </a:cubicBezTo>
                  <a:cubicBezTo>
                    <a:pt x="4322" y="5021"/>
                    <a:pt x="3691" y="5045"/>
                    <a:pt x="3072" y="5045"/>
                  </a:cubicBezTo>
                  <a:lnTo>
                    <a:pt x="2263" y="5045"/>
                  </a:lnTo>
                  <a:cubicBezTo>
                    <a:pt x="1977" y="5033"/>
                    <a:pt x="1679" y="5021"/>
                    <a:pt x="1405" y="4986"/>
                  </a:cubicBezTo>
                  <a:cubicBezTo>
                    <a:pt x="1376" y="4984"/>
                    <a:pt x="1346" y="4983"/>
                    <a:pt x="1316" y="4983"/>
                  </a:cubicBezTo>
                  <a:cubicBezTo>
                    <a:pt x="747" y="4983"/>
                    <a:pt x="162" y="5304"/>
                    <a:pt x="72" y="5926"/>
                  </a:cubicBezTo>
                  <a:cubicBezTo>
                    <a:pt x="1" y="6510"/>
                    <a:pt x="370" y="7200"/>
                    <a:pt x="1013" y="7260"/>
                  </a:cubicBezTo>
                  <a:cubicBezTo>
                    <a:pt x="1658" y="7312"/>
                    <a:pt x="2309" y="7340"/>
                    <a:pt x="2961" y="7340"/>
                  </a:cubicBezTo>
                  <a:cubicBezTo>
                    <a:pt x="6473" y="7340"/>
                    <a:pt x="10011" y="6528"/>
                    <a:pt x="12752" y="4319"/>
                  </a:cubicBezTo>
                  <a:cubicBezTo>
                    <a:pt x="13645" y="3605"/>
                    <a:pt x="14455" y="2795"/>
                    <a:pt x="15110" y="1854"/>
                  </a:cubicBezTo>
                  <a:cubicBezTo>
                    <a:pt x="15443" y="1354"/>
                    <a:pt x="15467" y="628"/>
                    <a:pt x="14943" y="247"/>
                  </a:cubicBezTo>
                  <a:cubicBezTo>
                    <a:pt x="14730" y="89"/>
                    <a:pt x="14453" y="1"/>
                    <a:pt x="14179" y="1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4356175" y="1913850"/>
              <a:ext cx="196775" cy="381475"/>
            </a:xfrm>
            <a:custGeom>
              <a:avLst/>
              <a:gdLst/>
              <a:ahLst/>
              <a:cxnLst/>
              <a:rect l="l" t="t" r="r" b="b"/>
              <a:pathLst>
                <a:path w="7871" h="15259" extrusionOk="0">
                  <a:moveTo>
                    <a:pt x="1458" y="0"/>
                  </a:moveTo>
                  <a:cubicBezTo>
                    <a:pt x="910" y="0"/>
                    <a:pt x="331" y="380"/>
                    <a:pt x="287" y="961"/>
                  </a:cubicBezTo>
                  <a:cubicBezTo>
                    <a:pt x="1" y="5105"/>
                    <a:pt x="751" y="9450"/>
                    <a:pt x="3430" y="12725"/>
                  </a:cubicBezTo>
                  <a:cubicBezTo>
                    <a:pt x="4144" y="13606"/>
                    <a:pt x="4978" y="14403"/>
                    <a:pt x="5930" y="15034"/>
                  </a:cubicBezTo>
                  <a:cubicBezTo>
                    <a:pt x="6147" y="15177"/>
                    <a:pt x="6413" y="15259"/>
                    <a:pt x="6674" y="15259"/>
                  </a:cubicBezTo>
                  <a:cubicBezTo>
                    <a:pt x="7003" y="15259"/>
                    <a:pt x="7326" y="15130"/>
                    <a:pt x="7538" y="14832"/>
                  </a:cubicBezTo>
                  <a:cubicBezTo>
                    <a:pt x="7871" y="14356"/>
                    <a:pt x="7871" y="13582"/>
                    <a:pt x="7335" y="13225"/>
                  </a:cubicBezTo>
                  <a:cubicBezTo>
                    <a:pt x="6859" y="12903"/>
                    <a:pt x="6418" y="12546"/>
                    <a:pt x="6002" y="12153"/>
                  </a:cubicBezTo>
                  <a:cubicBezTo>
                    <a:pt x="5990" y="12141"/>
                    <a:pt x="5835" y="11974"/>
                    <a:pt x="5787" y="11951"/>
                  </a:cubicBezTo>
                  <a:lnTo>
                    <a:pt x="5787" y="11939"/>
                  </a:lnTo>
                  <a:cubicBezTo>
                    <a:pt x="5704" y="11844"/>
                    <a:pt x="5633" y="11760"/>
                    <a:pt x="5537" y="11665"/>
                  </a:cubicBezTo>
                  <a:cubicBezTo>
                    <a:pt x="5347" y="11439"/>
                    <a:pt x="5168" y="11224"/>
                    <a:pt x="4990" y="10998"/>
                  </a:cubicBezTo>
                  <a:cubicBezTo>
                    <a:pt x="4823" y="10760"/>
                    <a:pt x="4644" y="10522"/>
                    <a:pt x="4502" y="10284"/>
                  </a:cubicBezTo>
                  <a:cubicBezTo>
                    <a:pt x="4418" y="10165"/>
                    <a:pt x="4347" y="10034"/>
                    <a:pt x="4275" y="9915"/>
                  </a:cubicBezTo>
                  <a:cubicBezTo>
                    <a:pt x="4263" y="9891"/>
                    <a:pt x="4156" y="9700"/>
                    <a:pt x="4121" y="9653"/>
                  </a:cubicBezTo>
                  <a:lnTo>
                    <a:pt x="4121" y="9677"/>
                  </a:lnTo>
                  <a:cubicBezTo>
                    <a:pt x="4109" y="9677"/>
                    <a:pt x="4109" y="9653"/>
                    <a:pt x="4109" y="9653"/>
                  </a:cubicBezTo>
                  <a:cubicBezTo>
                    <a:pt x="3859" y="9177"/>
                    <a:pt x="3632" y="8700"/>
                    <a:pt x="3442" y="8200"/>
                  </a:cubicBezTo>
                  <a:cubicBezTo>
                    <a:pt x="3335" y="7926"/>
                    <a:pt x="3251" y="7664"/>
                    <a:pt x="3156" y="7391"/>
                  </a:cubicBezTo>
                  <a:lnTo>
                    <a:pt x="3025" y="6950"/>
                  </a:lnTo>
                  <a:cubicBezTo>
                    <a:pt x="3025" y="6914"/>
                    <a:pt x="2966" y="6676"/>
                    <a:pt x="2954" y="6640"/>
                  </a:cubicBezTo>
                  <a:cubicBezTo>
                    <a:pt x="2811" y="6045"/>
                    <a:pt x="2716" y="5450"/>
                    <a:pt x="2632" y="4855"/>
                  </a:cubicBezTo>
                  <a:cubicBezTo>
                    <a:pt x="2561" y="4235"/>
                    <a:pt x="2513" y="3616"/>
                    <a:pt x="2501" y="2985"/>
                  </a:cubicBezTo>
                  <a:lnTo>
                    <a:pt x="2501" y="2533"/>
                  </a:lnTo>
                  <a:lnTo>
                    <a:pt x="2501" y="2295"/>
                  </a:lnTo>
                  <a:lnTo>
                    <a:pt x="2501" y="2235"/>
                  </a:lnTo>
                  <a:lnTo>
                    <a:pt x="2501" y="2199"/>
                  </a:lnTo>
                  <a:lnTo>
                    <a:pt x="2501" y="2188"/>
                  </a:lnTo>
                  <a:cubicBezTo>
                    <a:pt x="2513" y="1902"/>
                    <a:pt x="2537" y="1604"/>
                    <a:pt x="2549" y="1318"/>
                  </a:cubicBezTo>
                  <a:cubicBezTo>
                    <a:pt x="2597" y="723"/>
                    <a:pt x="2251" y="92"/>
                    <a:pt x="1596" y="9"/>
                  </a:cubicBezTo>
                  <a:cubicBezTo>
                    <a:pt x="1551" y="3"/>
                    <a:pt x="1504" y="0"/>
                    <a:pt x="1458" y="0"/>
                  </a:cubicBezTo>
                  <a:close/>
                </a:path>
              </a:pathLst>
            </a:custGeom>
            <a:solidFill>
              <a:srgbClr val="F2C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4356175" y="1913850"/>
              <a:ext cx="196775" cy="381475"/>
            </a:xfrm>
            <a:custGeom>
              <a:avLst/>
              <a:gdLst/>
              <a:ahLst/>
              <a:cxnLst/>
              <a:rect l="l" t="t" r="r" b="b"/>
              <a:pathLst>
                <a:path w="7871" h="15259" extrusionOk="0">
                  <a:moveTo>
                    <a:pt x="1458" y="0"/>
                  </a:moveTo>
                  <a:cubicBezTo>
                    <a:pt x="910" y="0"/>
                    <a:pt x="331" y="380"/>
                    <a:pt x="287" y="961"/>
                  </a:cubicBezTo>
                  <a:cubicBezTo>
                    <a:pt x="1" y="5105"/>
                    <a:pt x="751" y="9450"/>
                    <a:pt x="3430" y="12725"/>
                  </a:cubicBezTo>
                  <a:cubicBezTo>
                    <a:pt x="4144" y="13606"/>
                    <a:pt x="4978" y="14403"/>
                    <a:pt x="5930" y="15034"/>
                  </a:cubicBezTo>
                  <a:cubicBezTo>
                    <a:pt x="6147" y="15177"/>
                    <a:pt x="6413" y="15259"/>
                    <a:pt x="6674" y="15259"/>
                  </a:cubicBezTo>
                  <a:cubicBezTo>
                    <a:pt x="7003" y="15259"/>
                    <a:pt x="7326" y="15130"/>
                    <a:pt x="7538" y="14832"/>
                  </a:cubicBezTo>
                  <a:cubicBezTo>
                    <a:pt x="7871" y="14356"/>
                    <a:pt x="7871" y="13582"/>
                    <a:pt x="7335" y="13225"/>
                  </a:cubicBezTo>
                  <a:cubicBezTo>
                    <a:pt x="6859" y="12903"/>
                    <a:pt x="6418" y="12546"/>
                    <a:pt x="6002" y="12153"/>
                  </a:cubicBezTo>
                  <a:cubicBezTo>
                    <a:pt x="5990" y="12141"/>
                    <a:pt x="5835" y="11974"/>
                    <a:pt x="5787" y="11951"/>
                  </a:cubicBezTo>
                  <a:lnTo>
                    <a:pt x="5787" y="11939"/>
                  </a:lnTo>
                  <a:cubicBezTo>
                    <a:pt x="5704" y="11844"/>
                    <a:pt x="5633" y="11760"/>
                    <a:pt x="5537" y="11665"/>
                  </a:cubicBezTo>
                  <a:cubicBezTo>
                    <a:pt x="5347" y="11439"/>
                    <a:pt x="5168" y="11224"/>
                    <a:pt x="4990" y="10998"/>
                  </a:cubicBezTo>
                  <a:cubicBezTo>
                    <a:pt x="4823" y="10760"/>
                    <a:pt x="4644" y="10522"/>
                    <a:pt x="4502" y="10284"/>
                  </a:cubicBezTo>
                  <a:cubicBezTo>
                    <a:pt x="4418" y="10165"/>
                    <a:pt x="4347" y="10034"/>
                    <a:pt x="4275" y="9915"/>
                  </a:cubicBezTo>
                  <a:cubicBezTo>
                    <a:pt x="4263" y="9891"/>
                    <a:pt x="4156" y="9700"/>
                    <a:pt x="4121" y="9653"/>
                  </a:cubicBezTo>
                  <a:lnTo>
                    <a:pt x="4121" y="9677"/>
                  </a:lnTo>
                  <a:cubicBezTo>
                    <a:pt x="4109" y="9677"/>
                    <a:pt x="4109" y="9653"/>
                    <a:pt x="4109" y="9653"/>
                  </a:cubicBezTo>
                  <a:cubicBezTo>
                    <a:pt x="3859" y="9177"/>
                    <a:pt x="3632" y="8700"/>
                    <a:pt x="3442" y="8200"/>
                  </a:cubicBezTo>
                  <a:cubicBezTo>
                    <a:pt x="3335" y="7926"/>
                    <a:pt x="3251" y="7664"/>
                    <a:pt x="3156" y="7391"/>
                  </a:cubicBezTo>
                  <a:lnTo>
                    <a:pt x="3025" y="6950"/>
                  </a:lnTo>
                  <a:cubicBezTo>
                    <a:pt x="3025" y="6914"/>
                    <a:pt x="2966" y="6676"/>
                    <a:pt x="2954" y="6640"/>
                  </a:cubicBezTo>
                  <a:cubicBezTo>
                    <a:pt x="2811" y="6045"/>
                    <a:pt x="2716" y="5450"/>
                    <a:pt x="2632" y="4855"/>
                  </a:cubicBezTo>
                  <a:cubicBezTo>
                    <a:pt x="2561" y="4235"/>
                    <a:pt x="2513" y="3616"/>
                    <a:pt x="2501" y="2985"/>
                  </a:cubicBezTo>
                  <a:lnTo>
                    <a:pt x="2501" y="2533"/>
                  </a:lnTo>
                  <a:lnTo>
                    <a:pt x="2501" y="2295"/>
                  </a:lnTo>
                  <a:lnTo>
                    <a:pt x="2501" y="2235"/>
                  </a:lnTo>
                  <a:lnTo>
                    <a:pt x="2501" y="2199"/>
                  </a:lnTo>
                  <a:lnTo>
                    <a:pt x="2501" y="2188"/>
                  </a:lnTo>
                  <a:cubicBezTo>
                    <a:pt x="2513" y="1902"/>
                    <a:pt x="2537" y="1604"/>
                    <a:pt x="2549" y="1318"/>
                  </a:cubicBezTo>
                  <a:cubicBezTo>
                    <a:pt x="2597" y="723"/>
                    <a:pt x="2251" y="92"/>
                    <a:pt x="1596" y="9"/>
                  </a:cubicBezTo>
                  <a:cubicBezTo>
                    <a:pt x="1551" y="3"/>
                    <a:pt x="1504" y="0"/>
                    <a:pt x="1458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3271525" y="1507600"/>
              <a:ext cx="708450" cy="529200"/>
            </a:xfrm>
            <a:custGeom>
              <a:avLst/>
              <a:gdLst/>
              <a:ahLst/>
              <a:cxnLst/>
              <a:rect l="l" t="t" r="r" b="b"/>
              <a:pathLst>
                <a:path w="28338" h="21168" extrusionOk="0">
                  <a:moveTo>
                    <a:pt x="11730" y="0"/>
                  </a:moveTo>
                  <a:cubicBezTo>
                    <a:pt x="3772" y="0"/>
                    <a:pt x="1237" y="5095"/>
                    <a:pt x="691" y="8579"/>
                  </a:cubicBezTo>
                  <a:cubicBezTo>
                    <a:pt x="1" y="12973"/>
                    <a:pt x="2168" y="19402"/>
                    <a:pt x="11990" y="20938"/>
                  </a:cubicBezTo>
                  <a:cubicBezTo>
                    <a:pt x="12974" y="21093"/>
                    <a:pt x="13945" y="21167"/>
                    <a:pt x="14893" y="21167"/>
                  </a:cubicBezTo>
                  <a:cubicBezTo>
                    <a:pt x="21305" y="21167"/>
                    <a:pt x="26655" y="17762"/>
                    <a:pt x="27433" y="12794"/>
                  </a:cubicBezTo>
                  <a:cubicBezTo>
                    <a:pt x="28337" y="7091"/>
                    <a:pt x="22873" y="1495"/>
                    <a:pt x="15241" y="292"/>
                  </a:cubicBezTo>
                  <a:cubicBezTo>
                    <a:pt x="13967" y="92"/>
                    <a:pt x="12799" y="0"/>
                    <a:pt x="11730" y="0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3353075" y="1580050"/>
              <a:ext cx="402175" cy="361050"/>
            </a:xfrm>
            <a:custGeom>
              <a:avLst/>
              <a:gdLst/>
              <a:ahLst/>
              <a:cxnLst/>
              <a:rect l="l" t="t" r="r" b="b"/>
              <a:pathLst>
                <a:path w="16087" h="14442" extrusionOk="0">
                  <a:moveTo>
                    <a:pt x="7524" y="1"/>
                  </a:moveTo>
                  <a:cubicBezTo>
                    <a:pt x="7352" y="1"/>
                    <a:pt x="7182" y="5"/>
                    <a:pt x="7014" y="14"/>
                  </a:cubicBezTo>
                  <a:cubicBezTo>
                    <a:pt x="5073" y="133"/>
                    <a:pt x="3501" y="859"/>
                    <a:pt x="2335" y="1955"/>
                  </a:cubicBezTo>
                  <a:cubicBezTo>
                    <a:pt x="1299" y="2919"/>
                    <a:pt x="596" y="4169"/>
                    <a:pt x="275" y="5503"/>
                  </a:cubicBezTo>
                  <a:cubicBezTo>
                    <a:pt x="37" y="6503"/>
                    <a:pt x="1" y="7562"/>
                    <a:pt x="215" y="8574"/>
                  </a:cubicBezTo>
                  <a:cubicBezTo>
                    <a:pt x="751" y="11253"/>
                    <a:pt x="2906" y="13682"/>
                    <a:pt x="7002" y="14325"/>
                  </a:cubicBezTo>
                  <a:cubicBezTo>
                    <a:pt x="7509" y="14404"/>
                    <a:pt x="7995" y="14441"/>
                    <a:pt x="8460" y="14441"/>
                  </a:cubicBezTo>
                  <a:cubicBezTo>
                    <a:pt x="9467" y="14441"/>
                    <a:pt x="10374" y="14266"/>
                    <a:pt x="11181" y="13956"/>
                  </a:cubicBezTo>
                  <a:cubicBezTo>
                    <a:pt x="12502" y="13456"/>
                    <a:pt x="13562" y="12611"/>
                    <a:pt x="14300" y="11551"/>
                  </a:cubicBezTo>
                  <a:cubicBezTo>
                    <a:pt x="14586" y="11134"/>
                    <a:pt x="14836" y="10706"/>
                    <a:pt x="15039" y="10241"/>
                  </a:cubicBezTo>
                  <a:cubicBezTo>
                    <a:pt x="15289" y="9646"/>
                    <a:pt x="15467" y="9003"/>
                    <a:pt x="15550" y="8360"/>
                  </a:cubicBezTo>
                  <a:cubicBezTo>
                    <a:pt x="16086" y="4645"/>
                    <a:pt x="13860" y="490"/>
                    <a:pt x="8383" y="26"/>
                  </a:cubicBezTo>
                  <a:cubicBezTo>
                    <a:pt x="8089" y="11"/>
                    <a:pt x="7803" y="1"/>
                    <a:pt x="7524" y="1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3411125" y="1580375"/>
              <a:ext cx="343825" cy="288750"/>
            </a:xfrm>
            <a:custGeom>
              <a:avLst/>
              <a:gdLst/>
              <a:ahLst/>
              <a:cxnLst/>
              <a:rect l="l" t="t" r="r" b="b"/>
              <a:pathLst>
                <a:path w="13753" h="11550" extrusionOk="0">
                  <a:moveTo>
                    <a:pt x="5153" y="0"/>
                  </a:moveTo>
                  <a:cubicBezTo>
                    <a:pt x="4993" y="0"/>
                    <a:pt x="4836" y="4"/>
                    <a:pt x="4680" y="13"/>
                  </a:cubicBezTo>
                  <a:cubicBezTo>
                    <a:pt x="2739" y="132"/>
                    <a:pt x="1156" y="870"/>
                    <a:pt x="1" y="1953"/>
                  </a:cubicBezTo>
                  <a:cubicBezTo>
                    <a:pt x="667" y="1799"/>
                    <a:pt x="1358" y="1715"/>
                    <a:pt x="2025" y="1680"/>
                  </a:cubicBezTo>
                  <a:cubicBezTo>
                    <a:pt x="2150" y="1676"/>
                    <a:pt x="2274" y="1675"/>
                    <a:pt x="2399" y="1675"/>
                  </a:cubicBezTo>
                  <a:cubicBezTo>
                    <a:pt x="3643" y="1675"/>
                    <a:pt x="4880" y="1841"/>
                    <a:pt x="6049" y="2263"/>
                  </a:cubicBezTo>
                  <a:cubicBezTo>
                    <a:pt x="8454" y="3132"/>
                    <a:pt x="10431" y="5061"/>
                    <a:pt x="11383" y="7430"/>
                  </a:cubicBezTo>
                  <a:cubicBezTo>
                    <a:pt x="11907" y="8740"/>
                    <a:pt x="12097" y="10157"/>
                    <a:pt x="11978" y="11550"/>
                  </a:cubicBezTo>
                  <a:cubicBezTo>
                    <a:pt x="12264" y="11133"/>
                    <a:pt x="12514" y="10705"/>
                    <a:pt x="12693" y="10240"/>
                  </a:cubicBezTo>
                  <a:cubicBezTo>
                    <a:pt x="12955" y="9645"/>
                    <a:pt x="13133" y="9002"/>
                    <a:pt x="13217" y="8371"/>
                  </a:cubicBezTo>
                  <a:cubicBezTo>
                    <a:pt x="13752" y="4644"/>
                    <a:pt x="11526" y="489"/>
                    <a:pt x="6049" y="37"/>
                  </a:cubicBezTo>
                  <a:cubicBezTo>
                    <a:pt x="5741" y="13"/>
                    <a:pt x="5444" y="0"/>
                    <a:pt x="5153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3425725" y="1852150"/>
              <a:ext cx="98825" cy="58250"/>
            </a:xfrm>
            <a:custGeom>
              <a:avLst/>
              <a:gdLst/>
              <a:ahLst/>
              <a:cxnLst/>
              <a:rect l="l" t="t" r="r" b="b"/>
              <a:pathLst>
                <a:path w="3953" h="2330" extrusionOk="0">
                  <a:moveTo>
                    <a:pt x="476" y="0"/>
                  </a:moveTo>
                  <a:cubicBezTo>
                    <a:pt x="310" y="0"/>
                    <a:pt x="143" y="72"/>
                    <a:pt x="71" y="215"/>
                  </a:cubicBezTo>
                  <a:cubicBezTo>
                    <a:pt x="0" y="357"/>
                    <a:pt x="24" y="536"/>
                    <a:pt x="83" y="679"/>
                  </a:cubicBezTo>
                  <a:cubicBezTo>
                    <a:pt x="345" y="1310"/>
                    <a:pt x="964" y="1703"/>
                    <a:pt x="1607" y="1941"/>
                  </a:cubicBezTo>
                  <a:cubicBezTo>
                    <a:pt x="1889" y="2055"/>
                    <a:pt x="2569" y="2330"/>
                    <a:pt x="3089" y="2330"/>
                  </a:cubicBezTo>
                  <a:cubicBezTo>
                    <a:pt x="3382" y="2330"/>
                    <a:pt x="3625" y="2242"/>
                    <a:pt x="3715" y="1989"/>
                  </a:cubicBezTo>
                  <a:cubicBezTo>
                    <a:pt x="3953" y="1322"/>
                    <a:pt x="2703" y="1346"/>
                    <a:pt x="2310" y="1119"/>
                  </a:cubicBezTo>
                  <a:cubicBezTo>
                    <a:pt x="1798" y="857"/>
                    <a:pt x="1429" y="393"/>
                    <a:pt x="941" y="131"/>
                  </a:cubicBezTo>
                  <a:cubicBezTo>
                    <a:pt x="786" y="48"/>
                    <a:pt x="643" y="0"/>
                    <a:pt x="476" y="0"/>
                  </a:cubicBezTo>
                  <a:close/>
                </a:path>
              </a:pathLst>
            </a:custGeom>
            <a:solidFill>
              <a:srgbClr val="F4B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3789450" y="2395375"/>
              <a:ext cx="64625" cy="164625"/>
            </a:xfrm>
            <a:custGeom>
              <a:avLst/>
              <a:gdLst/>
              <a:ahLst/>
              <a:cxnLst/>
              <a:rect l="l" t="t" r="r" b="b"/>
              <a:pathLst>
                <a:path w="2585" h="6585" extrusionOk="0">
                  <a:moveTo>
                    <a:pt x="1870" y="0"/>
                  </a:moveTo>
                  <a:lnTo>
                    <a:pt x="0" y="3667"/>
                  </a:lnTo>
                  <a:lnTo>
                    <a:pt x="536" y="5858"/>
                  </a:lnTo>
                  <a:lnTo>
                    <a:pt x="715" y="6584"/>
                  </a:lnTo>
                  <a:lnTo>
                    <a:pt x="2584" y="2917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rgbClr val="637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3794500" y="2479600"/>
              <a:ext cx="10450" cy="13900"/>
            </a:xfrm>
            <a:custGeom>
              <a:avLst/>
              <a:gdLst/>
              <a:ahLst/>
              <a:cxnLst/>
              <a:rect l="l" t="t" r="r" b="b"/>
              <a:pathLst>
                <a:path w="418" h="556" extrusionOk="0">
                  <a:moveTo>
                    <a:pt x="239" y="1"/>
                  </a:moveTo>
                  <a:cubicBezTo>
                    <a:pt x="191" y="1"/>
                    <a:pt x="144" y="36"/>
                    <a:pt x="120" y="84"/>
                  </a:cubicBezTo>
                  <a:cubicBezTo>
                    <a:pt x="37" y="179"/>
                    <a:pt x="1" y="382"/>
                    <a:pt x="72" y="465"/>
                  </a:cubicBezTo>
                  <a:cubicBezTo>
                    <a:pt x="107" y="516"/>
                    <a:pt x="147" y="556"/>
                    <a:pt x="198" y="556"/>
                  </a:cubicBezTo>
                  <a:cubicBezTo>
                    <a:pt x="218" y="556"/>
                    <a:pt x="240" y="550"/>
                    <a:pt x="263" y="536"/>
                  </a:cubicBezTo>
                  <a:cubicBezTo>
                    <a:pt x="334" y="513"/>
                    <a:pt x="382" y="417"/>
                    <a:pt x="394" y="346"/>
                  </a:cubicBezTo>
                  <a:cubicBezTo>
                    <a:pt x="418" y="262"/>
                    <a:pt x="382" y="155"/>
                    <a:pt x="334" y="84"/>
                  </a:cubicBezTo>
                  <a:cubicBezTo>
                    <a:pt x="310" y="48"/>
                    <a:pt x="275" y="1"/>
                    <a:pt x="239" y="1"/>
                  </a:cubicBezTo>
                  <a:close/>
                </a:path>
              </a:pathLst>
            </a:custGeom>
            <a:solidFill>
              <a:srgbClr val="516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3802850" y="2395375"/>
              <a:ext cx="51225" cy="164625"/>
            </a:xfrm>
            <a:custGeom>
              <a:avLst/>
              <a:gdLst/>
              <a:ahLst/>
              <a:cxnLst/>
              <a:rect l="l" t="t" r="r" b="b"/>
              <a:pathLst>
                <a:path w="2049" h="6585" extrusionOk="0">
                  <a:moveTo>
                    <a:pt x="1334" y="0"/>
                  </a:moveTo>
                  <a:lnTo>
                    <a:pt x="1239" y="202"/>
                  </a:lnTo>
                  <a:lnTo>
                    <a:pt x="1239" y="214"/>
                  </a:lnTo>
                  <a:cubicBezTo>
                    <a:pt x="1441" y="917"/>
                    <a:pt x="1620" y="1643"/>
                    <a:pt x="1548" y="2381"/>
                  </a:cubicBezTo>
                  <a:cubicBezTo>
                    <a:pt x="1429" y="3655"/>
                    <a:pt x="619" y="4715"/>
                    <a:pt x="0" y="5858"/>
                  </a:cubicBezTo>
                  <a:lnTo>
                    <a:pt x="179" y="6584"/>
                  </a:lnTo>
                  <a:lnTo>
                    <a:pt x="2048" y="2917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64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3639725" y="2415475"/>
              <a:ext cx="943600" cy="879225"/>
            </a:xfrm>
            <a:custGeom>
              <a:avLst/>
              <a:gdLst/>
              <a:ahLst/>
              <a:cxnLst/>
              <a:rect l="l" t="t" r="r" b="b"/>
              <a:pathLst>
                <a:path w="37744" h="35169" extrusionOk="0">
                  <a:moveTo>
                    <a:pt x="15457" y="0"/>
                  </a:moveTo>
                  <a:cubicBezTo>
                    <a:pt x="14379" y="0"/>
                    <a:pt x="13295" y="78"/>
                    <a:pt x="12228" y="232"/>
                  </a:cubicBezTo>
                  <a:cubicBezTo>
                    <a:pt x="11704" y="303"/>
                    <a:pt x="11193" y="399"/>
                    <a:pt x="10681" y="518"/>
                  </a:cubicBezTo>
                  <a:cubicBezTo>
                    <a:pt x="10311" y="589"/>
                    <a:pt x="9919" y="696"/>
                    <a:pt x="9538" y="803"/>
                  </a:cubicBezTo>
                  <a:cubicBezTo>
                    <a:pt x="6811" y="1577"/>
                    <a:pt x="4263" y="2923"/>
                    <a:pt x="2287" y="4923"/>
                  </a:cubicBezTo>
                  <a:cubicBezTo>
                    <a:pt x="1739" y="5471"/>
                    <a:pt x="1227" y="6102"/>
                    <a:pt x="834" y="6757"/>
                  </a:cubicBezTo>
                  <a:cubicBezTo>
                    <a:pt x="382" y="7483"/>
                    <a:pt x="72" y="8281"/>
                    <a:pt x="13" y="9114"/>
                  </a:cubicBezTo>
                  <a:cubicBezTo>
                    <a:pt x="1" y="9162"/>
                    <a:pt x="1" y="9221"/>
                    <a:pt x="1" y="9269"/>
                  </a:cubicBezTo>
                  <a:lnTo>
                    <a:pt x="1" y="9626"/>
                  </a:lnTo>
                  <a:cubicBezTo>
                    <a:pt x="1" y="9685"/>
                    <a:pt x="1" y="9757"/>
                    <a:pt x="13" y="9816"/>
                  </a:cubicBezTo>
                  <a:cubicBezTo>
                    <a:pt x="36" y="10340"/>
                    <a:pt x="179" y="10864"/>
                    <a:pt x="370" y="11352"/>
                  </a:cubicBezTo>
                  <a:cubicBezTo>
                    <a:pt x="453" y="11579"/>
                    <a:pt x="560" y="11793"/>
                    <a:pt x="679" y="12019"/>
                  </a:cubicBezTo>
                  <a:lnTo>
                    <a:pt x="775" y="12198"/>
                  </a:lnTo>
                  <a:cubicBezTo>
                    <a:pt x="1191" y="12960"/>
                    <a:pt x="1739" y="13674"/>
                    <a:pt x="2299" y="14388"/>
                  </a:cubicBezTo>
                  <a:cubicBezTo>
                    <a:pt x="2834" y="15043"/>
                    <a:pt x="3394" y="15710"/>
                    <a:pt x="3870" y="16377"/>
                  </a:cubicBezTo>
                  <a:cubicBezTo>
                    <a:pt x="4608" y="17425"/>
                    <a:pt x="5204" y="18520"/>
                    <a:pt x="5716" y="19675"/>
                  </a:cubicBezTo>
                  <a:cubicBezTo>
                    <a:pt x="6263" y="20901"/>
                    <a:pt x="6728" y="22187"/>
                    <a:pt x="7180" y="23461"/>
                  </a:cubicBezTo>
                  <a:cubicBezTo>
                    <a:pt x="7633" y="24711"/>
                    <a:pt x="8073" y="25961"/>
                    <a:pt x="8597" y="27176"/>
                  </a:cubicBezTo>
                  <a:lnTo>
                    <a:pt x="8954" y="27973"/>
                  </a:lnTo>
                  <a:cubicBezTo>
                    <a:pt x="9371" y="28866"/>
                    <a:pt x="9895" y="29747"/>
                    <a:pt x="10490" y="30569"/>
                  </a:cubicBezTo>
                  <a:cubicBezTo>
                    <a:pt x="10919" y="31164"/>
                    <a:pt x="11395" y="31724"/>
                    <a:pt x="11907" y="32248"/>
                  </a:cubicBezTo>
                  <a:cubicBezTo>
                    <a:pt x="12181" y="32522"/>
                    <a:pt x="12478" y="32795"/>
                    <a:pt x="12776" y="33045"/>
                  </a:cubicBezTo>
                  <a:cubicBezTo>
                    <a:pt x="12895" y="33153"/>
                    <a:pt x="13038" y="33260"/>
                    <a:pt x="13169" y="33355"/>
                  </a:cubicBezTo>
                  <a:cubicBezTo>
                    <a:pt x="13550" y="33653"/>
                    <a:pt x="13955" y="33927"/>
                    <a:pt x="14383" y="34153"/>
                  </a:cubicBezTo>
                  <a:cubicBezTo>
                    <a:pt x="14443" y="34177"/>
                    <a:pt x="14491" y="34212"/>
                    <a:pt x="14550" y="34236"/>
                  </a:cubicBezTo>
                  <a:lnTo>
                    <a:pt x="14562" y="34236"/>
                  </a:lnTo>
                  <a:cubicBezTo>
                    <a:pt x="15693" y="34839"/>
                    <a:pt x="16917" y="35169"/>
                    <a:pt x="18219" y="35169"/>
                  </a:cubicBezTo>
                  <a:cubicBezTo>
                    <a:pt x="18384" y="35169"/>
                    <a:pt x="18550" y="35164"/>
                    <a:pt x="18717" y="35153"/>
                  </a:cubicBezTo>
                  <a:cubicBezTo>
                    <a:pt x="21789" y="34927"/>
                    <a:pt x="24361" y="32855"/>
                    <a:pt x="26587" y="30783"/>
                  </a:cubicBezTo>
                  <a:cubicBezTo>
                    <a:pt x="32957" y="24890"/>
                    <a:pt x="37743" y="16663"/>
                    <a:pt x="32755" y="8673"/>
                  </a:cubicBezTo>
                  <a:cubicBezTo>
                    <a:pt x="29850" y="4018"/>
                    <a:pt x="24539" y="1113"/>
                    <a:pt x="18932" y="268"/>
                  </a:cubicBezTo>
                  <a:cubicBezTo>
                    <a:pt x="18432" y="184"/>
                    <a:pt x="17931" y="125"/>
                    <a:pt x="17443" y="89"/>
                  </a:cubicBezTo>
                  <a:cubicBezTo>
                    <a:pt x="16788" y="30"/>
                    <a:pt x="16123" y="0"/>
                    <a:pt x="15457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3624250" y="2427750"/>
              <a:ext cx="872150" cy="854075"/>
            </a:xfrm>
            <a:custGeom>
              <a:avLst/>
              <a:gdLst/>
              <a:ahLst/>
              <a:cxnLst/>
              <a:rect l="l" t="t" r="r" b="b"/>
              <a:pathLst>
                <a:path w="34886" h="34163" extrusionOk="0">
                  <a:moveTo>
                    <a:pt x="13083" y="1"/>
                  </a:moveTo>
                  <a:cubicBezTo>
                    <a:pt x="12969" y="1"/>
                    <a:pt x="12855" y="1"/>
                    <a:pt x="12740" y="3"/>
                  </a:cubicBezTo>
                  <a:cubicBezTo>
                    <a:pt x="12216" y="27"/>
                    <a:pt x="11716" y="50"/>
                    <a:pt x="11204" y="110"/>
                  </a:cubicBezTo>
                  <a:cubicBezTo>
                    <a:pt x="10835" y="146"/>
                    <a:pt x="10478" y="205"/>
                    <a:pt x="10109" y="265"/>
                  </a:cubicBezTo>
                  <a:cubicBezTo>
                    <a:pt x="7097" y="777"/>
                    <a:pt x="4358" y="2086"/>
                    <a:pt x="2096" y="4456"/>
                  </a:cubicBezTo>
                  <a:cubicBezTo>
                    <a:pt x="1584" y="4992"/>
                    <a:pt x="1120" y="5599"/>
                    <a:pt x="751" y="6242"/>
                  </a:cubicBezTo>
                  <a:cubicBezTo>
                    <a:pt x="370" y="6908"/>
                    <a:pt x="108" y="7623"/>
                    <a:pt x="36" y="8385"/>
                  </a:cubicBezTo>
                  <a:cubicBezTo>
                    <a:pt x="36" y="8492"/>
                    <a:pt x="12" y="8575"/>
                    <a:pt x="12" y="8683"/>
                  </a:cubicBezTo>
                  <a:lnTo>
                    <a:pt x="12" y="8802"/>
                  </a:lnTo>
                  <a:cubicBezTo>
                    <a:pt x="1" y="9052"/>
                    <a:pt x="36" y="9314"/>
                    <a:pt x="60" y="9552"/>
                  </a:cubicBezTo>
                  <a:cubicBezTo>
                    <a:pt x="155" y="10099"/>
                    <a:pt x="334" y="10635"/>
                    <a:pt x="572" y="11159"/>
                  </a:cubicBezTo>
                  <a:lnTo>
                    <a:pt x="655" y="11338"/>
                  </a:lnTo>
                  <a:cubicBezTo>
                    <a:pt x="751" y="11516"/>
                    <a:pt x="846" y="11695"/>
                    <a:pt x="953" y="11873"/>
                  </a:cubicBezTo>
                  <a:cubicBezTo>
                    <a:pt x="1239" y="12326"/>
                    <a:pt x="1548" y="12778"/>
                    <a:pt x="1882" y="13219"/>
                  </a:cubicBezTo>
                  <a:lnTo>
                    <a:pt x="1882" y="13243"/>
                  </a:lnTo>
                  <a:cubicBezTo>
                    <a:pt x="2489" y="14064"/>
                    <a:pt x="3156" y="14862"/>
                    <a:pt x="3739" y="15683"/>
                  </a:cubicBezTo>
                  <a:cubicBezTo>
                    <a:pt x="4561" y="16862"/>
                    <a:pt x="5180" y="18124"/>
                    <a:pt x="5727" y="19434"/>
                  </a:cubicBezTo>
                  <a:cubicBezTo>
                    <a:pt x="6085" y="20279"/>
                    <a:pt x="6406" y="21148"/>
                    <a:pt x="6716" y="22017"/>
                  </a:cubicBezTo>
                  <a:cubicBezTo>
                    <a:pt x="7323" y="23720"/>
                    <a:pt x="7906" y="25423"/>
                    <a:pt x="8668" y="27066"/>
                  </a:cubicBezTo>
                  <a:cubicBezTo>
                    <a:pt x="8799" y="27363"/>
                    <a:pt x="8942" y="27661"/>
                    <a:pt x="9109" y="27959"/>
                  </a:cubicBezTo>
                  <a:cubicBezTo>
                    <a:pt x="9621" y="28899"/>
                    <a:pt x="10228" y="29816"/>
                    <a:pt x="10930" y="30638"/>
                  </a:cubicBezTo>
                  <a:cubicBezTo>
                    <a:pt x="11359" y="31161"/>
                    <a:pt x="11823" y="31638"/>
                    <a:pt x="12323" y="32066"/>
                  </a:cubicBezTo>
                  <a:cubicBezTo>
                    <a:pt x="12633" y="32316"/>
                    <a:pt x="12966" y="32566"/>
                    <a:pt x="13288" y="32793"/>
                  </a:cubicBezTo>
                  <a:cubicBezTo>
                    <a:pt x="13431" y="32888"/>
                    <a:pt x="13562" y="32971"/>
                    <a:pt x="13693" y="33055"/>
                  </a:cubicBezTo>
                  <a:cubicBezTo>
                    <a:pt x="14109" y="33305"/>
                    <a:pt x="14550" y="33507"/>
                    <a:pt x="14990" y="33686"/>
                  </a:cubicBezTo>
                  <a:cubicBezTo>
                    <a:pt x="15050" y="33709"/>
                    <a:pt x="15110" y="33733"/>
                    <a:pt x="15169" y="33745"/>
                  </a:cubicBezTo>
                  <a:lnTo>
                    <a:pt x="15181" y="33745"/>
                  </a:lnTo>
                  <a:cubicBezTo>
                    <a:pt x="15937" y="34011"/>
                    <a:pt x="16729" y="34162"/>
                    <a:pt x="17547" y="34162"/>
                  </a:cubicBezTo>
                  <a:cubicBezTo>
                    <a:pt x="17683" y="34162"/>
                    <a:pt x="17818" y="34158"/>
                    <a:pt x="17955" y="34150"/>
                  </a:cubicBezTo>
                  <a:cubicBezTo>
                    <a:pt x="20825" y="33971"/>
                    <a:pt x="23015" y="32257"/>
                    <a:pt x="25099" y="30268"/>
                  </a:cubicBezTo>
                  <a:cubicBezTo>
                    <a:pt x="31028" y="24601"/>
                    <a:pt x="34886" y="16576"/>
                    <a:pt x="30052" y="8671"/>
                  </a:cubicBezTo>
                  <a:cubicBezTo>
                    <a:pt x="27683" y="4765"/>
                    <a:pt x="23670" y="2086"/>
                    <a:pt x="19265" y="848"/>
                  </a:cubicBezTo>
                  <a:cubicBezTo>
                    <a:pt x="18038" y="503"/>
                    <a:pt x="16788" y="265"/>
                    <a:pt x="15538" y="122"/>
                  </a:cubicBezTo>
                  <a:cubicBezTo>
                    <a:pt x="14703" y="38"/>
                    <a:pt x="13895" y="1"/>
                    <a:pt x="13083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4087700" y="2628100"/>
              <a:ext cx="293225" cy="518750"/>
            </a:xfrm>
            <a:custGeom>
              <a:avLst/>
              <a:gdLst/>
              <a:ahLst/>
              <a:cxnLst/>
              <a:rect l="l" t="t" r="r" b="b"/>
              <a:pathLst>
                <a:path w="11729" h="20750" extrusionOk="0">
                  <a:moveTo>
                    <a:pt x="4200" y="0"/>
                  </a:moveTo>
                  <a:cubicBezTo>
                    <a:pt x="3659" y="0"/>
                    <a:pt x="3127" y="61"/>
                    <a:pt x="2644" y="216"/>
                  </a:cubicBezTo>
                  <a:cubicBezTo>
                    <a:pt x="1989" y="407"/>
                    <a:pt x="1441" y="764"/>
                    <a:pt x="1048" y="1347"/>
                  </a:cubicBezTo>
                  <a:cubicBezTo>
                    <a:pt x="1" y="2955"/>
                    <a:pt x="1024" y="5014"/>
                    <a:pt x="1334" y="6907"/>
                  </a:cubicBezTo>
                  <a:cubicBezTo>
                    <a:pt x="1620" y="8622"/>
                    <a:pt x="1275" y="10348"/>
                    <a:pt x="929" y="12039"/>
                  </a:cubicBezTo>
                  <a:cubicBezTo>
                    <a:pt x="596" y="13742"/>
                    <a:pt x="262" y="15480"/>
                    <a:pt x="560" y="17182"/>
                  </a:cubicBezTo>
                  <a:cubicBezTo>
                    <a:pt x="953" y="19409"/>
                    <a:pt x="1739" y="20457"/>
                    <a:pt x="2715" y="20695"/>
                  </a:cubicBezTo>
                  <a:cubicBezTo>
                    <a:pt x="2864" y="20732"/>
                    <a:pt x="3018" y="20749"/>
                    <a:pt x="3176" y="20749"/>
                  </a:cubicBezTo>
                  <a:cubicBezTo>
                    <a:pt x="6390" y="20749"/>
                    <a:pt x="11210" y="13400"/>
                    <a:pt x="11562" y="10313"/>
                  </a:cubicBezTo>
                  <a:cubicBezTo>
                    <a:pt x="11728" y="8884"/>
                    <a:pt x="11573" y="7443"/>
                    <a:pt x="11288" y="6050"/>
                  </a:cubicBezTo>
                  <a:cubicBezTo>
                    <a:pt x="10907" y="4097"/>
                    <a:pt x="10133" y="2038"/>
                    <a:pt x="8430" y="1002"/>
                  </a:cubicBezTo>
                  <a:cubicBezTo>
                    <a:pt x="7680" y="538"/>
                    <a:pt x="6799" y="335"/>
                    <a:pt x="5918" y="168"/>
                  </a:cubicBezTo>
                  <a:cubicBezTo>
                    <a:pt x="5370" y="70"/>
                    <a:pt x="4780" y="0"/>
                    <a:pt x="4200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3793325" y="2661300"/>
              <a:ext cx="280125" cy="542875"/>
            </a:xfrm>
            <a:custGeom>
              <a:avLst/>
              <a:gdLst/>
              <a:ahLst/>
              <a:cxnLst/>
              <a:rect l="l" t="t" r="r" b="b"/>
              <a:pathLst>
                <a:path w="11205" h="21715" extrusionOk="0">
                  <a:moveTo>
                    <a:pt x="3160" y="0"/>
                  </a:moveTo>
                  <a:cubicBezTo>
                    <a:pt x="2553" y="0"/>
                    <a:pt x="1965" y="129"/>
                    <a:pt x="1453" y="460"/>
                  </a:cubicBezTo>
                  <a:cubicBezTo>
                    <a:pt x="607" y="1007"/>
                    <a:pt x="167" y="2019"/>
                    <a:pt x="72" y="3031"/>
                  </a:cubicBezTo>
                  <a:cubicBezTo>
                    <a:pt x="0" y="4043"/>
                    <a:pt x="238" y="5044"/>
                    <a:pt x="524" y="6008"/>
                  </a:cubicBezTo>
                  <a:cubicBezTo>
                    <a:pt x="1060" y="7830"/>
                    <a:pt x="1750" y="9604"/>
                    <a:pt x="2453" y="11354"/>
                  </a:cubicBezTo>
                  <a:cubicBezTo>
                    <a:pt x="3560" y="14092"/>
                    <a:pt x="4691" y="16866"/>
                    <a:pt x="6442" y="19248"/>
                  </a:cubicBezTo>
                  <a:cubicBezTo>
                    <a:pt x="6965" y="19950"/>
                    <a:pt x="7870" y="21474"/>
                    <a:pt x="8835" y="21688"/>
                  </a:cubicBezTo>
                  <a:cubicBezTo>
                    <a:pt x="8894" y="21700"/>
                    <a:pt x="8942" y="21712"/>
                    <a:pt x="9001" y="21712"/>
                  </a:cubicBezTo>
                  <a:cubicBezTo>
                    <a:pt x="9023" y="21713"/>
                    <a:pt x="9045" y="21714"/>
                    <a:pt x="9066" y="21714"/>
                  </a:cubicBezTo>
                  <a:cubicBezTo>
                    <a:pt x="10164" y="21714"/>
                    <a:pt x="10968" y="20242"/>
                    <a:pt x="11073" y="19343"/>
                  </a:cubicBezTo>
                  <a:cubicBezTo>
                    <a:pt x="11204" y="18212"/>
                    <a:pt x="10811" y="17069"/>
                    <a:pt x="10502" y="15974"/>
                  </a:cubicBezTo>
                  <a:cubicBezTo>
                    <a:pt x="9847" y="13676"/>
                    <a:pt x="9490" y="11294"/>
                    <a:pt x="9466" y="8901"/>
                  </a:cubicBezTo>
                  <a:cubicBezTo>
                    <a:pt x="9430" y="6591"/>
                    <a:pt x="9609" y="4020"/>
                    <a:pt x="8120" y="2234"/>
                  </a:cubicBezTo>
                  <a:cubicBezTo>
                    <a:pt x="7442" y="1412"/>
                    <a:pt x="6489" y="888"/>
                    <a:pt x="5501" y="507"/>
                  </a:cubicBezTo>
                  <a:cubicBezTo>
                    <a:pt x="5418" y="472"/>
                    <a:pt x="5346" y="448"/>
                    <a:pt x="5263" y="412"/>
                  </a:cubicBezTo>
                  <a:cubicBezTo>
                    <a:pt x="4597" y="175"/>
                    <a:pt x="3866" y="0"/>
                    <a:pt x="3160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3719500" y="2473975"/>
              <a:ext cx="486700" cy="181750"/>
            </a:xfrm>
            <a:custGeom>
              <a:avLst/>
              <a:gdLst/>
              <a:ahLst/>
              <a:cxnLst/>
              <a:rect l="l" t="t" r="r" b="b"/>
              <a:pathLst>
                <a:path w="19468" h="7270" extrusionOk="0">
                  <a:moveTo>
                    <a:pt x="11537" y="1"/>
                  </a:moveTo>
                  <a:cubicBezTo>
                    <a:pt x="9672" y="1"/>
                    <a:pt x="7811" y="388"/>
                    <a:pt x="6049" y="976"/>
                  </a:cubicBezTo>
                  <a:cubicBezTo>
                    <a:pt x="4156" y="1583"/>
                    <a:pt x="2298" y="2464"/>
                    <a:pt x="977" y="3940"/>
                  </a:cubicBezTo>
                  <a:cubicBezTo>
                    <a:pt x="453" y="4512"/>
                    <a:pt x="1" y="5214"/>
                    <a:pt x="24" y="5988"/>
                  </a:cubicBezTo>
                  <a:lnTo>
                    <a:pt x="24" y="6095"/>
                  </a:lnTo>
                  <a:cubicBezTo>
                    <a:pt x="69" y="6972"/>
                    <a:pt x="437" y="7269"/>
                    <a:pt x="948" y="7269"/>
                  </a:cubicBezTo>
                  <a:cubicBezTo>
                    <a:pt x="1922" y="7269"/>
                    <a:pt x="3418" y="6187"/>
                    <a:pt x="4192" y="5976"/>
                  </a:cubicBezTo>
                  <a:cubicBezTo>
                    <a:pt x="5051" y="5718"/>
                    <a:pt x="5950" y="5585"/>
                    <a:pt x="6848" y="5585"/>
                  </a:cubicBezTo>
                  <a:cubicBezTo>
                    <a:pt x="8016" y="5585"/>
                    <a:pt x="9181" y="5809"/>
                    <a:pt x="10252" y="6274"/>
                  </a:cubicBezTo>
                  <a:cubicBezTo>
                    <a:pt x="10645" y="6441"/>
                    <a:pt x="11038" y="6631"/>
                    <a:pt x="11442" y="6679"/>
                  </a:cubicBezTo>
                  <a:cubicBezTo>
                    <a:pt x="11493" y="6683"/>
                    <a:pt x="11543" y="6685"/>
                    <a:pt x="11593" y="6685"/>
                  </a:cubicBezTo>
                  <a:cubicBezTo>
                    <a:pt x="11983" y="6685"/>
                    <a:pt x="12371" y="6570"/>
                    <a:pt x="12740" y="6464"/>
                  </a:cubicBezTo>
                  <a:lnTo>
                    <a:pt x="18550" y="4774"/>
                  </a:lnTo>
                  <a:cubicBezTo>
                    <a:pt x="18705" y="4714"/>
                    <a:pt x="18884" y="4667"/>
                    <a:pt x="19039" y="4548"/>
                  </a:cubicBezTo>
                  <a:cubicBezTo>
                    <a:pt x="19467" y="4202"/>
                    <a:pt x="19336" y="3595"/>
                    <a:pt x="19027" y="3107"/>
                  </a:cubicBezTo>
                  <a:cubicBezTo>
                    <a:pt x="18920" y="2940"/>
                    <a:pt x="18800" y="2785"/>
                    <a:pt x="18670" y="2654"/>
                  </a:cubicBezTo>
                  <a:cubicBezTo>
                    <a:pt x="17074" y="1095"/>
                    <a:pt x="14860" y="249"/>
                    <a:pt x="12633" y="47"/>
                  </a:cubicBezTo>
                  <a:cubicBezTo>
                    <a:pt x="12268" y="16"/>
                    <a:pt x="11902" y="1"/>
                    <a:pt x="11537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4087700" y="2633500"/>
              <a:ext cx="100050" cy="511375"/>
            </a:xfrm>
            <a:custGeom>
              <a:avLst/>
              <a:gdLst/>
              <a:ahLst/>
              <a:cxnLst/>
              <a:rect l="l" t="t" r="r" b="b"/>
              <a:pathLst>
                <a:path w="4002" h="20455" extrusionOk="0">
                  <a:moveTo>
                    <a:pt x="2644" y="0"/>
                  </a:moveTo>
                  <a:cubicBezTo>
                    <a:pt x="1989" y="191"/>
                    <a:pt x="1441" y="548"/>
                    <a:pt x="1048" y="1131"/>
                  </a:cubicBezTo>
                  <a:cubicBezTo>
                    <a:pt x="1" y="2739"/>
                    <a:pt x="1024" y="4798"/>
                    <a:pt x="1334" y="6691"/>
                  </a:cubicBezTo>
                  <a:cubicBezTo>
                    <a:pt x="1620" y="8406"/>
                    <a:pt x="1275" y="10132"/>
                    <a:pt x="929" y="11823"/>
                  </a:cubicBezTo>
                  <a:cubicBezTo>
                    <a:pt x="596" y="13526"/>
                    <a:pt x="262" y="15264"/>
                    <a:pt x="560" y="16966"/>
                  </a:cubicBezTo>
                  <a:cubicBezTo>
                    <a:pt x="953" y="19193"/>
                    <a:pt x="1739" y="20241"/>
                    <a:pt x="2715" y="20455"/>
                  </a:cubicBezTo>
                  <a:cubicBezTo>
                    <a:pt x="2644" y="20062"/>
                    <a:pt x="2346" y="19610"/>
                    <a:pt x="2263" y="19371"/>
                  </a:cubicBezTo>
                  <a:cubicBezTo>
                    <a:pt x="1691" y="17955"/>
                    <a:pt x="1489" y="16431"/>
                    <a:pt x="1727" y="14919"/>
                  </a:cubicBezTo>
                  <a:cubicBezTo>
                    <a:pt x="2167" y="12204"/>
                    <a:pt x="4001" y="9656"/>
                    <a:pt x="3632" y="6918"/>
                  </a:cubicBezTo>
                  <a:cubicBezTo>
                    <a:pt x="3430" y="5477"/>
                    <a:pt x="2620" y="4167"/>
                    <a:pt x="2298" y="2739"/>
                  </a:cubicBezTo>
                  <a:cubicBezTo>
                    <a:pt x="2096" y="1822"/>
                    <a:pt x="2203" y="774"/>
                    <a:pt x="2644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3793325" y="2661300"/>
              <a:ext cx="220875" cy="542825"/>
            </a:xfrm>
            <a:custGeom>
              <a:avLst/>
              <a:gdLst/>
              <a:ahLst/>
              <a:cxnLst/>
              <a:rect l="l" t="t" r="r" b="b"/>
              <a:pathLst>
                <a:path w="8835" h="21713" extrusionOk="0">
                  <a:moveTo>
                    <a:pt x="3160" y="0"/>
                  </a:moveTo>
                  <a:cubicBezTo>
                    <a:pt x="2553" y="0"/>
                    <a:pt x="1965" y="129"/>
                    <a:pt x="1453" y="460"/>
                  </a:cubicBezTo>
                  <a:cubicBezTo>
                    <a:pt x="607" y="1007"/>
                    <a:pt x="167" y="2019"/>
                    <a:pt x="72" y="3031"/>
                  </a:cubicBezTo>
                  <a:cubicBezTo>
                    <a:pt x="0" y="4043"/>
                    <a:pt x="238" y="5044"/>
                    <a:pt x="524" y="6008"/>
                  </a:cubicBezTo>
                  <a:cubicBezTo>
                    <a:pt x="1060" y="7830"/>
                    <a:pt x="1750" y="9604"/>
                    <a:pt x="2453" y="11354"/>
                  </a:cubicBezTo>
                  <a:cubicBezTo>
                    <a:pt x="3560" y="14092"/>
                    <a:pt x="4691" y="16866"/>
                    <a:pt x="6442" y="19272"/>
                  </a:cubicBezTo>
                  <a:cubicBezTo>
                    <a:pt x="6965" y="19986"/>
                    <a:pt x="7870" y="21510"/>
                    <a:pt x="8835" y="21712"/>
                  </a:cubicBezTo>
                  <a:cubicBezTo>
                    <a:pt x="8775" y="20819"/>
                    <a:pt x="7846" y="19629"/>
                    <a:pt x="7442" y="18855"/>
                  </a:cubicBezTo>
                  <a:cubicBezTo>
                    <a:pt x="6430" y="16890"/>
                    <a:pt x="5406" y="14926"/>
                    <a:pt x="4537" y="12890"/>
                  </a:cubicBezTo>
                  <a:cubicBezTo>
                    <a:pt x="3715" y="10985"/>
                    <a:pt x="3036" y="9008"/>
                    <a:pt x="2727" y="6960"/>
                  </a:cubicBezTo>
                  <a:cubicBezTo>
                    <a:pt x="2512" y="5627"/>
                    <a:pt x="2489" y="4198"/>
                    <a:pt x="3048" y="2960"/>
                  </a:cubicBezTo>
                  <a:cubicBezTo>
                    <a:pt x="3536" y="1888"/>
                    <a:pt x="4453" y="1091"/>
                    <a:pt x="5501" y="507"/>
                  </a:cubicBezTo>
                  <a:cubicBezTo>
                    <a:pt x="5418" y="472"/>
                    <a:pt x="5346" y="448"/>
                    <a:pt x="5263" y="412"/>
                  </a:cubicBezTo>
                  <a:cubicBezTo>
                    <a:pt x="4597" y="175"/>
                    <a:pt x="3866" y="0"/>
                    <a:pt x="3160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3719500" y="2473975"/>
              <a:ext cx="475675" cy="152400"/>
            </a:xfrm>
            <a:custGeom>
              <a:avLst/>
              <a:gdLst/>
              <a:ahLst/>
              <a:cxnLst/>
              <a:rect l="l" t="t" r="r" b="b"/>
              <a:pathLst>
                <a:path w="19027" h="6096" extrusionOk="0">
                  <a:moveTo>
                    <a:pt x="11537" y="1"/>
                  </a:moveTo>
                  <a:cubicBezTo>
                    <a:pt x="9672" y="1"/>
                    <a:pt x="7811" y="388"/>
                    <a:pt x="6049" y="976"/>
                  </a:cubicBezTo>
                  <a:cubicBezTo>
                    <a:pt x="4156" y="1583"/>
                    <a:pt x="2298" y="2464"/>
                    <a:pt x="977" y="3940"/>
                  </a:cubicBezTo>
                  <a:cubicBezTo>
                    <a:pt x="453" y="4512"/>
                    <a:pt x="1" y="5214"/>
                    <a:pt x="24" y="5988"/>
                  </a:cubicBezTo>
                  <a:lnTo>
                    <a:pt x="24" y="6095"/>
                  </a:lnTo>
                  <a:cubicBezTo>
                    <a:pt x="3214" y="2917"/>
                    <a:pt x="7690" y="1066"/>
                    <a:pt x="12193" y="1066"/>
                  </a:cubicBezTo>
                  <a:cubicBezTo>
                    <a:pt x="12514" y="1066"/>
                    <a:pt x="12836" y="1076"/>
                    <a:pt x="13157" y="1095"/>
                  </a:cubicBezTo>
                  <a:cubicBezTo>
                    <a:pt x="15038" y="1202"/>
                    <a:pt x="16693" y="1678"/>
                    <a:pt x="18205" y="2773"/>
                  </a:cubicBezTo>
                  <a:cubicBezTo>
                    <a:pt x="18447" y="2946"/>
                    <a:pt x="18766" y="3107"/>
                    <a:pt x="19002" y="3107"/>
                  </a:cubicBezTo>
                  <a:cubicBezTo>
                    <a:pt x="19010" y="3107"/>
                    <a:pt x="19019" y="3107"/>
                    <a:pt x="19027" y="3107"/>
                  </a:cubicBezTo>
                  <a:cubicBezTo>
                    <a:pt x="18920" y="2940"/>
                    <a:pt x="18800" y="2785"/>
                    <a:pt x="18670" y="2654"/>
                  </a:cubicBezTo>
                  <a:cubicBezTo>
                    <a:pt x="17074" y="1095"/>
                    <a:pt x="14860" y="249"/>
                    <a:pt x="12633" y="47"/>
                  </a:cubicBezTo>
                  <a:cubicBezTo>
                    <a:pt x="12268" y="16"/>
                    <a:pt x="11902" y="1"/>
                    <a:pt x="11537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4458275" y="2703125"/>
              <a:ext cx="43500" cy="189250"/>
            </a:xfrm>
            <a:custGeom>
              <a:avLst/>
              <a:gdLst/>
              <a:ahLst/>
              <a:cxnLst/>
              <a:rect l="l" t="t" r="r" b="b"/>
              <a:pathLst>
                <a:path w="1740" h="7570" extrusionOk="0">
                  <a:moveTo>
                    <a:pt x="851" y="0"/>
                  </a:moveTo>
                  <a:cubicBezTo>
                    <a:pt x="554" y="0"/>
                    <a:pt x="393" y="839"/>
                    <a:pt x="382" y="1037"/>
                  </a:cubicBezTo>
                  <a:cubicBezTo>
                    <a:pt x="334" y="1525"/>
                    <a:pt x="441" y="2013"/>
                    <a:pt x="465" y="2501"/>
                  </a:cubicBezTo>
                  <a:cubicBezTo>
                    <a:pt x="572" y="4014"/>
                    <a:pt x="1" y="5526"/>
                    <a:pt x="310" y="7002"/>
                  </a:cubicBezTo>
                  <a:cubicBezTo>
                    <a:pt x="373" y="7263"/>
                    <a:pt x="563" y="7569"/>
                    <a:pt x="802" y="7569"/>
                  </a:cubicBezTo>
                  <a:cubicBezTo>
                    <a:pt x="836" y="7569"/>
                    <a:pt x="870" y="7563"/>
                    <a:pt x="906" y="7550"/>
                  </a:cubicBezTo>
                  <a:cubicBezTo>
                    <a:pt x="1001" y="7526"/>
                    <a:pt x="1084" y="7419"/>
                    <a:pt x="1144" y="7323"/>
                  </a:cubicBezTo>
                  <a:cubicBezTo>
                    <a:pt x="1680" y="6502"/>
                    <a:pt x="1739" y="5454"/>
                    <a:pt x="1692" y="4454"/>
                  </a:cubicBezTo>
                  <a:cubicBezTo>
                    <a:pt x="1632" y="3394"/>
                    <a:pt x="1465" y="2347"/>
                    <a:pt x="1275" y="1299"/>
                  </a:cubicBezTo>
                  <a:cubicBezTo>
                    <a:pt x="1227" y="1073"/>
                    <a:pt x="1168" y="49"/>
                    <a:pt x="870" y="1"/>
                  </a:cubicBezTo>
                  <a:cubicBezTo>
                    <a:pt x="864" y="0"/>
                    <a:pt x="858" y="0"/>
                    <a:pt x="851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4390725" y="2584475"/>
              <a:ext cx="80375" cy="104325"/>
            </a:xfrm>
            <a:custGeom>
              <a:avLst/>
              <a:gdLst/>
              <a:ahLst/>
              <a:cxnLst/>
              <a:rect l="l" t="t" r="r" b="b"/>
              <a:pathLst>
                <a:path w="3215" h="4173" extrusionOk="0">
                  <a:moveTo>
                    <a:pt x="443" y="0"/>
                  </a:moveTo>
                  <a:cubicBezTo>
                    <a:pt x="402" y="0"/>
                    <a:pt x="361" y="6"/>
                    <a:pt x="322" y="20"/>
                  </a:cubicBezTo>
                  <a:cubicBezTo>
                    <a:pt x="155" y="80"/>
                    <a:pt x="48" y="247"/>
                    <a:pt x="36" y="425"/>
                  </a:cubicBezTo>
                  <a:cubicBezTo>
                    <a:pt x="0" y="592"/>
                    <a:pt x="48" y="770"/>
                    <a:pt x="95" y="925"/>
                  </a:cubicBezTo>
                  <a:cubicBezTo>
                    <a:pt x="345" y="1842"/>
                    <a:pt x="798" y="2687"/>
                    <a:pt x="1369" y="3414"/>
                  </a:cubicBezTo>
                  <a:cubicBezTo>
                    <a:pt x="1637" y="3753"/>
                    <a:pt x="2047" y="4173"/>
                    <a:pt x="2507" y="4173"/>
                  </a:cubicBezTo>
                  <a:cubicBezTo>
                    <a:pt x="2579" y="4173"/>
                    <a:pt x="2652" y="4163"/>
                    <a:pt x="2727" y="4140"/>
                  </a:cubicBezTo>
                  <a:cubicBezTo>
                    <a:pt x="3215" y="3997"/>
                    <a:pt x="3191" y="3592"/>
                    <a:pt x="3036" y="3187"/>
                  </a:cubicBezTo>
                  <a:cubicBezTo>
                    <a:pt x="2655" y="2104"/>
                    <a:pt x="1846" y="925"/>
                    <a:pt x="929" y="211"/>
                  </a:cubicBezTo>
                  <a:cubicBezTo>
                    <a:pt x="785" y="106"/>
                    <a:pt x="611" y="0"/>
                    <a:pt x="443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4308850" y="2795725"/>
              <a:ext cx="47075" cy="134975"/>
            </a:xfrm>
            <a:custGeom>
              <a:avLst/>
              <a:gdLst/>
              <a:ahLst/>
              <a:cxnLst/>
              <a:rect l="l" t="t" r="r" b="b"/>
              <a:pathLst>
                <a:path w="1883" h="5399" extrusionOk="0">
                  <a:moveTo>
                    <a:pt x="1020" y="0"/>
                  </a:moveTo>
                  <a:cubicBezTo>
                    <a:pt x="888" y="0"/>
                    <a:pt x="753" y="76"/>
                    <a:pt x="632" y="250"/>
                  </a:cubicBezTo>
                  <a:cubicBezTo>
                    <a:pt x="334" y="667"/>
                    <a:pt x="525" y="1274"/>
                    <a:pt x="584" y="1726"/>
                  </a:cubicBezTo>
                  <a:cubicBezTo>
                    <a:pt x="656" y="2286"/>
                    <a:pt x="596" y="2869"/>
                    <a:pt x="430" y="3405"/>
                  </a:cubicBezTo>
                  <a:cubicBezTo>
                    <a:pt x="275" y="3905"/>
                    <a:pt x="1" y="4429"/>
                    <a:pt x="72" y="4965"/>
                  </a:cubicBezTo>
                  <a:cubicBezTo>
                    <a:pt x="108" y="5143"/>
                    <a:pt x="191" y="5322"/>
                    <a:pt x="358" y="5382"/>
                  </a:cubicBezTo>
                  <a:cubicBezTo>
                    <a:pt x="391" y="5393"/>
                    <a:pt x="424" y="5399"/>
                    <a:pt x="457" y="5399"/>
                  </a:cubicBezTo>
                  <a:cubicBezTo>
                    <a:pt x="593" y="5399"/>
                    <a:pt x="729" y="5311"/>
                    <a:pt x="834" y="5215"/>
                  </a:cubicBezTo>
                  <a:cubicBezTo>
                    <a:pt x="1346" y="4786"/>
                    <a:pt x="1632" y="4108"/>
                    <a:pt x="1715" y="3429"/>
                  </a:cubicBezTo>
                  <a:cubicBezTo>
                    <a:pt x="1823" y="2631"/>
                    <a:pt x="1882" y="1072"/>
                    <a:pt x="1477" y="321"/>
                  </a:cubicBezTo>
                  <a:cubicBezTo>
                    <a:pt x="1351" y="122"/>
                    <a:pt x="1187" y="0"/>
                    <a:pt x="1020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3954050" y="2729375"/>
              <a:ext cx="69975" cy="91700"/>
            </a:xfrm>
            <a:custGeom>
              <a:avLst/>
              <a:gdLst/>
              <a:ahLst/>
              <a:cxnLst/>
              <a:rect l="l" t="t" r="r" b="b"/>
              <a:pathLst>
                <a:path w="2799" h="3668" extrusionOk="0">
                  <a:moveTo>
                    <a:pt x="618" y="0"/>
                  </a:moveTo>
                  <a:cubicBezTo>
                    <a:pt x="547" y="0"/>
                    <a:pt x="476" y="15"/>
                    <a:pt x="405" y="46"/>
                  </a:cubicBezTo>
                  <a:cubicBezTo>
                    <a:pt x="1" y="225"/>
                    <a:pt x="1" y="785"/>
                    <a:pt x="108" y="1201"/>
                  </a:cubicBezTo>
                  <a:cubicBezTo>
                    <a:pt x="238" y="1796"/>
                    <a:pt x="672" y="3667"/>
                    <a:pt x="1553" y="3667"/>
                  </a:cubicBezTo>
                  <a:cubicBezTo>
                    <a:pt x="1642" y="3667"/>
                    <a:pt x="1736" y="3648"/>
                    <a:pt x="1834" y="3606"/>
                  </a:cubicBezTo>
                  <a:cubicBezTo>
                    <a:pt x="2799" y="3202"/>
                    <a:pt x="1810" y="1189"/>
                    <a:pt x="1453" y="606"/>
                  </a:cubicBezTo>
                  <a:cubicBezTo>
                    <a:pt x="1258" y="303"/>
                    <a:pt x="942" y="0"/>
                    <a:pt x="618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3624850" y="2583050"/>
              <a:ext cx="428650" cy="686550"/>
            </a:xfrm>
            <a:custGeom>
              <a:avLst/>
              <a:gdLst/>
              <a:ahLst/>
              <a:cxnLst/>
              <a:rect l="l" t="t" r="r" b="b"/>
              <a:pathLst>
                <a:path w="17146" h="27462" extrusionOk="0">
                  <a:moveTo>
                    <a:pt x="1195" y="1"/>
                  </a:moveTo>
                  <a:cubicBezTo>
                    <a:pt x="1037" y="1"/>
                    <a:pt x="882" y="9"/>
                    <a:pt x="739" y="18"/>
                  </a:cubicBezTo>
                  <a:cubicBezTo>
                    <a:pt x="369" y="685"/>
                    <a:pt x="96" y="1399"/>
                    <a:pt x="24" y="2161"/>
                  </a:cubicBezTo>
                  <a:cubicBezTo>
                    <a:pt x="24" y="2268"/>
                    <a:pt x="12" y="2351"/>
                    <a:pt x="12" y="2459"/>
                  </a:cubicBezTo>
                  <a:lnTo>
                    <a:pt x="12" y="2578"/>
                  </a:lnTo>
                  <a:cubicBezTo>
                    <a:pt x="0" y="2828"/>
                    <a:pt x="24" y="3090"/>
                    <a:pt x="48" y="3328"/>
                  </a:cubicBezTo>
                  <a:cubicBezTo>
                    <a:pt x="143" y="3875"/>
                    <a:pt x="322" y="4411"/>
                    <a:pt x="560" y="4935"/>
                  </a:cubicBezTo>
                  <a:lnTo>
                    <a:pt x="643" y="5114"/>
                  </a:lnTo>
                  <a:cubicBezTo>
                    <a:pt x="739" y="5292"/>
                    <a:pt x="846" y="5471"/>
                    <a:pt x="941" y="5649"/>
                  </a:cubicBezTo>
                  <a:cubicBezTo>
                    <a:pt x="1227" y="6102"/>
                    <a:pt x="1536" y="6554"/>
                    <a:pt x="1870" y="6995"/>
                  </a:cubicBezTo>
                  <a:lnTo>
                    <a:pt x="1870" y="7019"/>
                  </a:lnTo>
                  <a:cubicBezTo>
                    <a:pt x="2477" y="7828"/>
                    <a:pt x="3155" y="8638"/>
                    <a:pt x="3727" y="9459"/>
                  </a:cubicBezTo>
                  <a:cubicBezTo>
                    <a:pt x="4549" y="10626"/>
                    <a:pt x="5168" y="11900"/>
                    <a:pt x="5727" y="13210"/>
                  </a:cubicBezTo>
                  <a:cubicBezTo>
                    <a:pt x="6084" y="14055"/>
                    <a:pt x="6394" y="14913"/>
                    <a:pt x="6704" y="15794"/>
                  </a:cubicBezTo>
                  <a:cubicBezTo>
                    <a:pt x="7323" y="17496"/>
                    <a:pt x="7894" y="19199"/>
                    <a:pt x="8656" y="20842"/>
                  </a:cubicBezTo>
                  <a:cubicBezTo>
                    <a:pt x="8787" y="21139"/>
                    <a:pt x="8942" y="21437"/>
                    <a:pt x="9109" y="21735"/>
                  </a:cubicBezTo>
                  <a:cubicBezTo>
                    <a:pt x="9609" y="22675"/>
                    <a:pt x="10216" y="23592"/>
                    <a:pt x="10918" y="24414"/>
                  </a:cubicBezTo>
                  <a:cubicBezTo>
                    <a:pt x="11347" y="24938"/>
                    <a:pt x="11811" y="25414"/>
                    <a:pt x="12323" y="25842"/>
                  </a:cubicBezTo>
                  <a:cubicBezTo>
                    <a:pt x="12633" y="26092"/>
                    <a:pt x="12954" y="26342"/>
                    <a:pt x="13288" y="26569"/>
                  </a:cubicBezTo>
                  <a:cubicBezTo>
                    <a:pt x="13419" y="26664"/>
                    <a:pt x="13550" y="26747"/>
                    <a:pt x="13693" y="26819"/>
                  </a:cubicBezTo>
                  <a:cubicBezTo>
                    <a:pt x="14109" y="27081"/>
                    <a:pt x="14538" y="27283"/>
                    <a:pt x="14978" y="27462"/>
                  </a:cubicBezTo>
                  <a:lnTo>
                    <a:pt x="15002" y="27438"/>
                  </a:lnTo>
                  <a:cubicBezTo>
                    <a:pt x="15157" y="27093"/>
                    <a:pt x="15300" y="26712"/>
                    <a:pt x="15431" y="26354"/>
                  </a:cubicBezTo>
                  <a:cubicBezTo>
                    <a:pt x="15609" y="25854"/>
                    <a:pt x="15776" y="25342"/>
                    <a:pt x="15919" y="24842"/>
                  </a:cubicBezTo>
                  <a:cubicBezTo>
                    <a:pt x="16550" y="22783"/>
                    <a:pt x="16967" y="20675"/>
                    <a:pt x="17086" y="18544"/>
                  </a:cubicBezTo>
                  <a:cubicBezTo>
                    <a:pt x="17145" y="17389"/>
                    <a:pt x="17122" y="16222"/>
                    <a:pt x="16991" y="15079"/>
                  </a:cubicBezTo>
                  <a:cubicBezTo>
                    <a:pt x="16860" y="13817"/>
                    <a:pt x="16586" y="12555"/>
                    <a:pt x="16193" y="11329"/>
                  </a:cubicBezTo>
                  <a:cubicBezTo>
                    <a:pt x="15955" y="10602"/>
                    <a:pt x="15657" y="9876"/>
                    <a:pt x="15288" y="9186"/>
                  </a:cubicBezTo>
                  <a:cubicBezTo>
                    <a:pt x="14752" y="8090"/>
                    <a:pt x="14097" y="7042"/>
                    <a:pt x="13323" y="6090"/>
                  </a:cubicBezTo>
                  <a:cubicBezTo>
                    <a:pt x="12990" y="5673"/>
                    <a:pt x="12609" y="5268"/>
                    <a:pt x="12228" y="4899"/>
                  </a:cubicBezTo>
                  <a:cubicBezTo>
                    <a:pt x="11978" y="4649"/>
                    <a:pt x="11704" y="4411"/>
                    <a:pt x="11418" y="4173"/>
                  </a:cubicBezTo>
                  <a:cubicBezTo>
                    <a:pt x="10990" y="3804"/>
                    <a:pt x="10549" y="3471"/>
                    <a:pt x="10085" y="3161"/>
                  </a:cubicBezTo>
                  <a:cubicBezTo>
                    <a:pt x="9275" y="2625"/>
                    <a:pt x="8442" y="2161"/>
                    <a:pt x="7573" y="1756"/>
                  </a:cubicBezTo>
                  <a:cubicBezTo>
                    <a:pt x="6787" y="1387"/>
                    <a:pt x="5965" y="1089"/>
                    <a:pt x="5132" y="827"/>
                  </a:cubicBezTo>
                  <a:cubicBezTo>
                    <a:pt x="5060" y="792"/>
                    <a:pt x="4977" y="780"/>
                    <a:pt x="4906" y="744"/>
                  </a:cubicBezTo>
                  <a:cubicBezTo>
                    <a:pt x="4858" y="732"/>
                    <a:pt x="4799" y="720"/>
                    <a:pt x="4763" y="708"/>
                  </a:cubicBezTo>
                  <a:cubicBezTo>
                    <a:pt x="4537" y="625"/>
                    <a:pt x="4310" y="566"/>
                    <a:pt x="4084" y="506"/>
                  </a:cubicBezTo>
                  <a:cubicBezTo>
                    <a:pt x="3894" y="446"/>
                    <a:pt x="3703" y="411"/>
                    <a:pt x="3513" y="363"/>
                  </a:cubicBezTo>
                  <a:cubicBezTo>
                    <a:pt x="3084" y="268"/>
                    <a:pt x="2691" y="185"/>
                    <a:pt x="2286" y="113"/>
                  </a:cubicBezTo>
                  <a:cubicBezTo>
                    <a:pt x="1977" y="54"/>
                    <a:pt x="1679" y="18"/>
                    <a:pt x="1393" y="6"/>
                  </a:cubicBezTo>
                  <a:cubicBezTo>
                    <a:pt x="1327" y="2"/>
                    <a:pt x="1261" y="1"/>
                    <a:pt x="1195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3205750" y="2606050"/>
              <a:ext cx="792075" cy="940725"/>
            </a:xfrm>
            <a:custGeom>
              <a:avLst/>
              <a:gdLst/>
              <a:ahLst/>
              <a:cxnLst/>
              <a:rect l="l" t="t" r="r" b="b"/>
              <a:pathLst>
                <a:path w="31683" h="37629" extrusionOk="0">
                  <a:moveTo>
                    <a:pt x="9850" y="0"/>
                  </a:moveTo>
                  <a:cubicBezTo>
                    <a:pt x="9047" y="0"/>
                    <a:pt x="8247" y="55"/>
                    <a:pt x="7454" y="169"/>
                  </a:cubicBezTo>
                  <a:cubicBezTo>
                    <a:pt x="6799" y="253"/>
                    <a:pt x="6168" y="396"/>
                    <a:pt x="5525" y="574"/>
                  </a:cubicBezTo>
                  <a:cubicBezTo>
                    <a:pt x="5489" y="574"/>
                    <a:pt x="5465" y="574"/>
                    <a:pt x="5453" y="586"/>
                  </a:cubicBezTo>
                  <a:cubicBezTo>
                    <a:pt x="5299" y="634"/>
                    <a:pt x="5132" y="669"/>
                    <a:pt x="4977" y="729"/>
                  </a:cubicBezTo>
                  <a:lnTo>
                    <a:pt x="4953" y="729"/>
                  </a:lnTo>
                  <a:cubicBezTo>
                    <a:pt x="4394" y="908"/>
                    <a:pt x="3822" y="1134"/>
                    <a:pt x="3310" y="1408"/>
                  </a:cubicBezTo>
                  <a:cubicBezTo>
                    <a:pt x="3096" y="1503"/>
                    <a:pt x="2894" y="1622"/>
                    <a:pt x="2691" y="1741"/>
                  </a:cubicBezTo>
                  <a:cubicBezTo>
                    <a:pt x="2596" y="1824"/>
                    <a:pt x="2489" y="1884"/>
                    <a:pt x="2382" y="1955"/>
                  </a:cubicBezTo>
                  <a:cubicBezTo>
                    <a:pt x="2120" y="2146"/>
                    <a:pt x="1846" y="2360"/>
                    <a:pt x="1608" y="2574"/>
                  </a:cubicBezTo>
                  <a:cubicBezTo>
                    <a:pt x="1370" y="2813"/>
                    <a:pt x="1143" y="3075"/>
                    <a:pt x="953" y="3348"/>
                  </a:cubicBezTo>
                  <a:cubicBezTo>
                    <a:pt x="881" y="3456"/>
                    <a:pt x="810" y="3563"/>
                    <a:pt x="750" y="3682"/>
                  </a:cubicBezTo>
                  <a:cubicBezTo>
                    <a:pt x="453" y="4170"/>
                    <a:pt x="274" y="4706"/>
                    <a:pt x="167" y="5241"/>
                  </a:cubicBezTo>
                  <a:cubicBezTo>
                    <a:pt x="0" y="6075"/>
                    <a:pt x="12" y="6968"/>
                    <a:pt x="131" y="7861"/>
                  </a:cubicBezTo>
                  <a:cubicBezTo>
                    <a:pt x="310" y="9301"/>
                    <a:pt x="715" y="10778"/>
                    <a:pt x="929" y="12207"/>
                  </a:cubicBezTo>
                  <a:cubicBezTo>
                    <a:pt x="1227" y="14290"/>
                    <a:pt x="1084" y="16374"/>
                    <a:pt x="834" y="18469"/>
                  </a:cubicBezTo>
                  <a:cubicBezTo>
                    <a:pt x="715" y="19446"/>
                    <a:pt x="584" y="20410"/>
                    <a:pt x="453" y="21386"/>
                  </a:cubicBezTo>
                  <a:cubicBezTo>
                    <a:pt x="250" y="22755"/>
                    <a:pt x="96" y="24125"/>
                    <a:pt x="48" y="25494"/>
                  </a:cubicBezTo>
                  <a:cubicBezTo>
                    <a:pt x="0" y="26792"/>
                    <a:pt x="107" y="28149"/>
                    <a:pt x="369" y="29459"/>
                  </a:cubicBezTo>
                  <a:cubicBezTo>
                    <a:pt x="524" y="30173"/>
                    <a:pt x="715" y="30876"/>
                    <a:pt x="965" y="31554"/>
                  </a:cubicBezTo>
                  <a:cubicBezTo>
                    <a:pt x="1239" y="32257"/>
                    <a:pt x="1548" y="32923"/>
                    <a:pt x="1917" y="33543"/>
                  </a:cubicBezTo>
                  <a:cubicBezTo>
                    <a:pt x="2036" y="33733"/>
                    <a:pt x="2155" y="33912"/>
                    <a:pt x="2274" y="34090"/>
                  </a:cubicBezTo>
                  <a:cubicBezTo>
                    <a:pt x="3144" y="35305"/>
                    <a:pt x="4275" y="36305"/>
                    <a:pt x="5715" y="36936"/>
                  </a:cubicBezTo>
                  <a:cubicBezTo>
                    <a:pt x="6886" y="37434"/>
                    <a:pt x="8126" y="37628"/>
                    <a:pt x="9388" y="37628"/>
                  </a:cubicBezTo>
                  <a:cubicBezTo>
                    <a:pt x="11320" y="37628"/>
                    <a:pt x="13303" y="37173"/>
                    <a:pt x="15169" y="36662"/>
                  </a:cubicBezTo>
                  <a:cubicBezTo>
                    <a:pt x="21622" y="34888"/>
                    <a:pt x="27909" y="31518"/>
                    <a:pt x="30468" y="25899"/>
                  </a:cubicBezTo>
                  <a:cubicBezTo>
                    <a:pt x="30480" y="25839"/>
                    <a:pt x="30516" y="25780"/>
                    <a:pt x="30540" y="25720"/>
                  </a:cubicBezTo>
                  <a:cubicBezTo>
                    <a:pt x="30873" y="24946"/>
                    <a:pt x="31135" y="24149"/>
                    <a:pt x="31326" y="23279"/>
                  </a:cubicBezTo>
                  <a:cubicBezTo>
                    <a:pt x="31421" y="22886"/>
                    <a:pt x="31480" y="22494"/>
                    <a:pt x="31540" y="22077"/>
                  </a:cubicBezTo>
                  <a:cubicBezTo>
                    <a:pt x="31659" y="21101"/>
                    <a:pt x="31683" y="20053"/>
                    <a:pt x="31600" y="18957"/>
                  </a:cubicBezTo>
                  <a:cubicBezTo>
                    <a:pt x="31254" y="14624"/>
                    <a:pt x="29159" y="10552"/>
                    <a:pt x="26063" y="7313"/>
                  </a:cubicBezTo>
                  <a:cubicBezTo>
                    <a:pt x="25301" y="6503"/>
                    <a:pt x="24468" y="5753"/>
                    <a:pt x="23587" y="5051"/>
                  </a:cubicBezTo>
                  <a:cubicBezTo>
                    <a:pt x="22908" y="4515"/>
                    <a:pt x="22194" y="3991"/>
                    <a:pt x="21443" y="3527"/>
                  </a:cubicBezTo>
                  <a:cubicBezTo>
                    <a:pt x="20789" y="3134"/>
                    <a:pt x="20122" y="2741"/>
                    <a:pt x="19419" y="2384"/>
                  </a:cubicBezTo>
                  <a:cubicBezTo>
                    <a:pt x="19360" y="2372"/>
                    <a:pt x="19324" y="2336"/>
                    <a:pt x="19265" y="2313"/>
                  </a:cubicBezTo>
                  <a:cubicBezTo>
                    <a:pt x="18848" y="2098"/>
                    <a:pt x="18431" y="1908"/>
                    <a:pt x="18014" y="1729"/>
                  </a:cubicBezTo>
                  <a:lnTo>
                    <a:pt x="17336" y="1467"/>
                  </a:lnTo>
                  <a:cubicBezTo>
                    <a:pt x="17157" y="1384"/>
                    <a:pt x="16967" y="1312"/>
                    <a:pt x="16776" y="1253"/>
                  </a:cubicBezTo>
                  <a:cubicBezTo>
                    <a:pt x="15764" y="896"/>
                    <a:pt x="14740" y="598"/>
                    <a:pt x="13693" y="396"/>
                  </a:cubicBezTo>
                  <a:cubicBezTo>
                    <a:pt x="12419" y="139"/>
                    <a:pt x="11131" y="0"/>
                    <a:pt x="9850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3189675" y="2597125"/>
              <a:ext cx="724825" cy="922000"/>
            </a:xfrm>
            <a:custGeom>
              <a:avLst/>
              <a:gdLst/>
              <a:ahLst/>
              <a:cxnLst/>
              <a:rect l="l" t="t" r="r" b="b"/>
              <a:pathLst>
                <a:path w="28993" h="36880" extrusionOk="0">
                  <a:moveTo>
                    <a:pt x="9677" y="1"/>
                  </a:moveTo>
                  <a:cubicBezTo>
                    <a:pt x="8976" y="1"/>
                    <a:pt x="8270" y="52"/>
                    <a:pt x="7561" y="157"/>
                  </a:cubicBezTo>
                  <a:cubicBezTo>
                    <a:pt x="7204" y="217"/>
                    <a:pt x="6846" y="276"/>
                    <a:pt x="6477" y="360"/>
                  </a:cubicBezTo>
                  <a:cubicBezTo>
                    <a:pt x="6215" y="419"/>
                    <a:pt x="5954" y="479"/>
                    <a:pt x="5692" y="550"/>
                  </a:cubicBezTo>
                  <a:cubicBezTo>
                    <a:pt x="5644" y="574"/>
                    <a:pt x="5596" y="586"/>
                    <a:pt x="5537" y="598"/>
                  </a:cubicBezTo>
                  <a:cubicBezTo>
                    <a:pt x="5334" y="657"/>
                    <a:pt x="5120" y="717"/>
                    <a:pt x="4918" y="788"/>
                  </a:cubicBezTo>
                  <a:cubicBezTo>
                    <a:pt x="4310" y="1003"/>
                    <a:pt x="3715" y="1253"/>
                    <a:pt x="3144" y="1586"/>
                  </a:cubicBezTo>
                  <a:cubicBezTo>
                    <a:pt x="3120" y="1598"/>
                    <a:pt x="3084" y="1622"/>
                    <a:pt x="3060" y="1646"/>
                  </a:cubicBezTo>
                  <a:cubicBezTo>
                    <a:pt x="2953" y="1705"/>
                    <a:pt x="2846" y="1765"/>
                    <a:pt x="2763" y="1824"/>
                  </a:cubicBezTo>
                  <a:cubicBezTo>
                    <a:pt x="2358" y="2086"/>
                    <a:pt x="2001" y="2372"/>
                    <a:pt x="1667" y="2717"/>
                  </a:cubicBezTo>
                  <a:cubicBezTo>
                    <a:pt x="1370" y="3015"/>
                    <a:pt x="1120" y="3336"/>
                    <a:pt x="917" y="3705"/>
                  </a:cubicBezTo>
                  <a:lnTo>
                    <a:pt x="893" y="3729"/>
                  </a:lnTo>
                  <a:cubicBezTo>
                    <a:pt x="631" y="4217"/>
                    <a:pt x="453" y="4705"/>
                    <a:pt x="346" y="5229"/>
                  </a:cubicBezTo>
                  <a:cubicBezTo>
                    <a:pt x="155" y="6146"/>
                    <a:pt x="203" y="7122"/>
                    <a:pt x="322" y="8111"/>
                  </a:cubicBezTo>
                  <a:cubicBezTo>
                    <a:pt x="346" y="8325"/>
                    <a:pt x="381" y="8551"/>
                    <a:pt x="405" y="8754"/>
                  </a:cubicBezTo>
                  <a:cubicBezTo>
                    <a:pt x="417" y="8861"/>
                    <a:pt x="453" y="8968"/>
                    <a:pt x="465" y="9087"/>
                  </a:cubicBezTo>
                  <a:cubicBezTo>
                    <a:pt x="643" y="10063"/>
                    <a:pt x="858" y="11075"/>
                    <a:pt x="989" y="12040"/>
                  </a:cubicBezTo>
                  <a:cubicBezTo>
                    <a:pt x="1012" y="12337"/>
                    <a:pt x="1048" y="12659"/>
                    <a:pt x="1072" y="12956"/>
                  </a:cubicBezTo>
                  <a:cubicBezTo>
                    <a:pt x="1239" y="15135"/>
                    <a:pt x="977" y="17338"/>
                    <a:pt x="679" y="19541"/>
                  </a:cubicBezTo>
                  <a:cubicBezTo>
                    <a:pt x="560" y="20398"/>
                    <a:pt x="441" y="21255"/>
                    <a:pt x="334" y="22100"/>
                  </a:cubicBezTo>
                  <a:cubicBezTo>
                    <a:pt x="215" y="23089"/>
                    <a:pt x="119" y="24053"/>
                    <a:pt x="84" y="25041"/>
                  </a:cubicBezTo>
                  <a:cubicBezTo>
                    <a:pt x="0" y="26649"/>
                    <a:pt x="155" y="28327"/>
                    <a:pt x="572" y="29911"/>
                  </a:cubicBezTo>
                  <a:cubicBezTo>
                    <a:pt x="762" y="30637"/>
                    <a:pt x="1001" y="31340"/>
                    <a:pt x="1310" y="32006"/>
                  </a:cubicBezTo>
                  <a:cubicBezTo>
                    <a:pt x="1632" y="32685"/>
                    <a:pt x="2013" y="33340"/>
                    <a:pt x="2477" y="33923"/>
                  </a:cubicBezTo>
                  <a:cubicBezTo>
                    <a:pt x="2620" y="34114"/>
                    <a:pt x="2775" y="34292"/>
                    <a:pt x="2941" y="34459"/>
                  </a:cubicBezTo>
                  <a:cubicBezTo>
                    <a:pt x="3310" y="34864"/>
                    <a:pt x="3727" y="35221"/>
                    <a:pt x="4168" y="35531"/>
                  </a:cubicBezTo>
                  <a:cubicBezTo>
                    <a:pt x="4525" y="35769"/>
                    <a:pt x="4918" y="35995"/>
                    <a:pt x="5322" y="36174"/>
                  </a:cubicBezTo>
                  <a:cubicBezTo>
                    <a:pt x="6474" y="36680"/>
                    <a:pt x="7644" y="36880"/>
                    <a:pt x="8827" y="36880"/>
                  </a:cubicBezTo>
                  <a:cubicBezTo>
                    <a:pt x="10483" y="36880"/>
                    <a:pt x="12165" y="36488"/>
                    <a:pt x="13859" y="35995"/>
                  </a:cubicBezTo>
                  <a:cubicBezTo>
                    <a:pt x="20384" y="34090"/>
                    <a:pt x="26408" y="30185"/>
                    <a:pt x="28337" y="23863"/>
                  </a:cubicBezTo>
                  <a:cubicBezTo>
                    <a:pt x="28397" y="23672"/>
                    <a:pt x="28456" y="23493"/>
                    <a:pt x="28504" y="23303"/>
                  </a:cubicBezTo>
                  <a:cubicBezTo>
                    <a:pt x="28837" y="22029"/>
                    <a:pt x="28992" y="20684"/>
                    <a:pt x="28980" y="19231"/>
                  </a:cubicBezTo>
                  <a:cubicBezTo>
                    <a:pt x="28968" y="18910"/>
                    <a:pt x="28968" y="18576"/>
                    <a:pt x="28933" y="18243"/>
                  </a:cubicBezTo>
                  <a:cubicBezTo>
                    <a:pt x="28837" y="16766"/>
                    <a:pt x="28540" y="15326"/>
                    <a:pt x="28063" y="13933"/>
                  </a:cubicBezTo>
                  <a:cubicBezTo>
                    <a:pt x="28063" y="13933"/>
                    <a:pt x="28040" y="13921"/>
                    <a:pt x="28040" y="13909"/>
                  </a:cubicBezTo>
                  <a:cubicBezTo>
                    <a:pt x="28028" y="13861"/>
                    <a:pt x="28016" y="13838"/>
                    <a:pt x="28004" y="13790"/>
                  </a:cubicBezTo>
                  <a:cubicBezTo>
                    <a:pt x="27968" y="13730"/>
                    <a:pt x="27944" y="13671"/>
                    <a:pt x="27921" y="13611"/>
                  </a:cubicBezTo>
                  <a:cubicBezTo>
                    <a:pt x="27897" y="13540"/>
                    <a:pt x="27861" y="13445"/>
                    <a:pt x="27837" y="13373"/>
                  </a:cubicBezTo>
                  <a:lnTo>
                    <a:pt x="27837" y="13349"/>
                  </a:lnTo>
                  <a:cubicBezTo>
                    <a:pt x="27837" y="13337"/>
                    <a:pt x="27825" y="13314"/>
                    <a:pt x="27825" y="13290"/>
                  </a:cubicBezTo>
                  <a:cubicBezTo>
                    <a:pt x="27028" y="11206"/>
                    <a:pt x="25861" y="9277"/>
                    <a:pt x="24444" y="7599"/>
                  </a:cubicBezTo>
                  <a:cubicBezTo>
                    <a:pt x="23075" y="5968"/>
                    <a:pt x="21467" y="4539"/>
                    <a:pt x="19705" y="3372"/>
                  </a:cubicBezTo>
                  <a:lnTo>
                    <a:pt x="19562" y="3265"/>
                  </a:lnTo>
                  <a:lnTo>
                    <a:pt x="19431" y="3170"/>
                  </a:lnTo>
                  <a:cubicBezTo>
                    <a:pt x="19027" y="2908"/>
                    <a:pt x="18622" y="2670"/>
                    <a:pt x="18205" y="2431"/>
                  </a:cubicBezTo>
                  <a:cubicBezTo>
                    <a:pt x="18146" y="2396"/>
                    <a:pt x="18086" y="2360"/>
                    <a:pt x="18026" y="2324"/>
                  </a:cubicBezTo>
                  <a:cubicBezTo>
                    <a:pt x="17836" y="2217"/>
                    <a:pt x="17645" y="2134"/>
                    <a:pt x="17443" y="2027"/>
                  </a:cubicBezTo>
                  <a:cubicBezTo>
                    <a:pt x="16431" y="1503"/>
                    <a:pt x="15419" y="1074"/>
                    <a:pt x="14383" y="753"/>
                  </a:cubicBezTo>
                  <a:cubicBezTo>
                    <a:pt x="12845" y="265"/>
                    <a:pt x="11272" y="1"/>
                    <a:pt x="9677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3439400" y="2933425"/>
              <a:ext cx="423600" cy="494975"/>
            </a:xfrm>
            <a:custGeom>
              <a:avLst/>
              <a:gdLst/>
              <a:ahLst/>
              <a:cxnLst/>
              <a:rect l="l" t="t" r="r" b="b"/>
              <a:pathLst>
                <a:path w="16944" h="19799" extrusionOk="0">
                  <a:moveTo>
                    <a:pt x="10178" y="0"/>
                  </a:moveTo>
                  <a:cubicBezTo>
                    <a:pt x="9708" y="0"/>
                    <a:pt x="9251" y="105"/>
                    <a:pt x="8811" y="350"/>
                  </a:cubicBezTo>
                  <a:cubicBezTo>
                    <a:pt x="7061" y="1326"/>
                    <a:pt x="7014" y="3779"/>
                    <a:pt x="6382" y="5684"/>
                  </a:cubicBezTo>
                  <a:cubicBezTo>
                    <a:pt x="5823" y="7410"/>
                    <a:pt x="4656" y="8863"/>
                    <a:pt x="3525" y="10280"/>
                  </a:cubicBezTo>
                  <a:cubicBezTo>
                    <a:pt x="2394" y="11696"/>
                    <a:pt x="1239" y="13161"/>
                    <a:pt x="703" y="14887"/>
                  </a:cubicBezTo>
                  <a:cubicBezTo>
                    <a:pt x="1" y="17150"/>
                    <a:pt x="215" y="18507"/>
                    <a:pt x="989" y="19209"/>
                  </a:cubicBezTo>
                  <a:cubicBezTo>
                    <a:pt x="1458" y="19620"/>
                    <a:pt x="2127" y="19799"/>
                    <a:pt x="2921" y="19799"/>
                  </a:cubicBezTo>
                  <a:cubicBezTo>
                    <a:pt x="6523" y="19799"/>
                    <a:pt x="12684" y="16126"/>
                    <a:pt x="14264" y="13804"/>
                  </a:cubicBezTo>
                  <a:cubicBezTo>
                    <a:pt x="15110" y="12554"/>
                    <a:pt x="15657" y="11125"/>
                    <a:pt x="16074" y="9684"/>
                  </a:cubicBezTo>
                  <a:cubicBezTo>
                    <a:pt x="16658" y="7672"/>
                    <a:pt x="16943" y="5386"/>
                    <a:pt x="15848" y="3600"/>
                  </a:cubicBezTo>
                  <a:cubicBezTo>
                    <a:pt x="15372" y="2791"/>
                    <a:pt x="14657" y="2171"/>
                    <a:pt x="13919" y="1600"/>
                  </a:cubicBezTo>
                  <a:cubicBezTo>
                    <a:pt x="13026" y="898"/>
                    <a:pt x="11919" y="266"/>
                    <a:pt x="10835" y="64"/>
                  </a:cubicBezTo>
                  <a:cubicBezTo>
                    <a:pt x="10614" y="23"/>
                    <a:pt x="10394" y="0"/>
                    <a:pt x="10178" y="0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3266475" y="2814450"/>
              <a:ext cx="269700" cy="592200"/>
            </a:xfrm>
            <a:custGeom>
              <a:avLst/>
              <a:gdLst/>
              <a:ahLst/>
              <a:cxnLst/>
              <a:rect l="l" t="t" r="r" b="b"/>
              <a:pathLst>
                <a:path w="10788" h="23688" extrusionOk="0">
                  <a:moveTo>
                    <a:pt x="5166" y="1"/>
                  </a:moveTo>
                  <a:cubicBezTo>
                    <a:pt x="5080" y="1"/>
                    <a:pt x="4993" y="5"/>
                    <a:pt x="4906" y="13"/>
                  </a:cubicBezTo>
                  <a:cubicBezTo>
                    <a:pt x="3858" y="120"/>
                    <a:pt x="2941" y="870"/>
                    <a:pt x="2381" y="1763"/>
                  </a:cubicBezTo>
                  <a:cubicBezTo>
                    <a:pt x="1810" y="2656"/>
                    <a:pt x="1560" y="3704"/>
                    <a:pt x="1358" y="4752"/>
                  </a:cubicBezTo>
                  <a:cubicBezTo>
                    <a:pt x="977" y="6716"/>
                    <a:pt x="774" y="8693"/>
                    <a:pt x="596" y="10657"/>
                  </a:cubicBezTo>
                  <a:cubicBezTo>
                    <a:pt x="286" y="13741"/>
                    <a:pt x="0" y="16884"/>
                    <a:pt x="476" y="19956"/>
                  </a:cubicBezTo>
                  <a:cubicBezTo>
                    <a:pt x="619" y="20873"/>
                    <a:pt x="726" y="22730"/>
                    <a:pt x="1536" y="23397"/>
                  </a:cubicBezTo>
                  <a:cubicBezTo>
                    <a:pt x="1572" y="23444"/>
                    <a:pt x="1619" y="23468"/>
                    <a:pt x="1667" y="23504"/>
                  </a:cubicBezTo>
                  <a:cubicBezTo>
                    <a:pt x="1881" y="23633"/>
                    <a:pt x="2118" y="23688"/>
                    <a:pt x="2364" y="23688"/>
                  </a:cubicBezTo>
                  <a:cubicBezTo>
                    <a:pt x="3276" y="23688"/>
                    <a:pt x="4305" y="22921"/>
                    <a:pt x="4727" y="22301"/>
                  </a:cubicBezTo>
                  <a:cubicBezTo>
                    <a:pt x="5406" y="21289"/>
                    <a:pt x="5596" y="20051"/>
                    <a:pt x="5834" y="18861"/>
                  </a:cubicBezTo>
                  <a:cubicBezTo>
                    <a:pt x="6334" y="16408"/>
                    <a:pt x="7156" y="14003"/>
                    <a:pt x="8287" y="11764"/>
                  </a:cubicBezTo>
                  <a:cubicBezTo>
                    <a:pt x="9370" y="9574"/>
                    <a:pt x="10787" y="7264"/>
                    <a:pt x="10263" y="4883"/>
                  </a:cubicBezTo>
                  <a:cubicBezTo>
                    <a:pt x="10025" y="3799"/>
                    <a:pt x="9406" y="2847"/>
                    <a:pt x="8656" y="2013"/>
                  </a:cubicBezTo>
                  <a:cubicBezTo>
                    <a:pt x="8597" y="1954"/>
                    <a:pt x="8537" y="1882"/>
                    <a:pt x="8477" y="1823"/>
                  </a:cubicBezTo>
                  <a:cubicBezTo>
                    <a:pt x="7608" y="875"/>
                    <a:pt x="6436" y="1"/>
                    <a:pt x="5166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3289900" y="2665425"/>
              <a:ext cx="499875" cy="247200"/>
            </a:xfrm>
            <a:custGeom>
              <a:avLst/>
              <a:gdLst/>
              <a:ahLst/>
              <a:cxnLst/>
              <a:rect l="l" t="t" r="r" b="b"/>
              <a:pathLst>
                <a:path w="19995" h="9888" extrusionOk="0">
                  <a:moveTo>
                    <a:pt x="6110" y="1"/>
                  </a:moveTo>
                  <a:cubicBezTo>
                    <a:pt x="4946" y="1"/>
                    <a:pt x="3795" y="157"/>
                    <a:pt x="2707" y="569"/>
                  </a:cubicBezTo>
                  <a:cubicBezTo>
                    <a:pt x="1945" y="842"/>
                    <a:pt x="1194" y="1295"/>
                    <a:pt x="837" y="2021"/>
                  </a:cubicBezTo>
                  <a:cubicBezTo>
                    <a:pt x="813" y="2057"/>
                    <a:pt x="802" y="2093"/>
                    <a:pt x="790" y="2128"/>
                  </a:cubicBezTo>
                  <a:cubicBezTo>
                    <a:pt x="1" y="3849"/>
                    <a:pt x="1655" y="3954"/>
                    <a:pt x="3129" y="3954"/>
                  </a:cubicBezTo>
                  <a:cubicBezTo>
                    <a:pt x="3336" y="3954"/>
                    <a:pt x="3539" y="3952"/>
                    <a:pt x="3731" y="3952"/>
                  </a:cubicBezTo>
                  <a:cubicBezTo>
                    <a:pt x="4114" y="3952"/>
                    <a:pt x="4454" y="3960"/>
                    <a:pt x="4695" y="4009"/>
                  </a:cubicBezTo>
                  <a:cubicBezTo>
                    <a:pt x="6838" y="4414"/>
                    <a:pt x="8838" y="5545"/>
                    <a:pt x="10219" y="7236"/>
                  </a:cubicBezTo>
                  <a:cubicBezTo>
                    <a:pt x="10505" y="7569"/>
                    <a:pt x="10767" y="7938"/>
                    <a:pt x="11148" y="8177"/>
                  </a:cubicBezTo>
                  <a:cubicBezTo>
                    <a:pt x="11529" y="8439"/>
                    <a:pt x="12005" y="8522"/>
                    <a:pt x="12458" y="8617"/>
                  </a:cubicBezTo>
                  <a:cubicBezTo>
                    <a:pt x="14541" y="9022"/>
                    <a:pt x="16625" y="9427"/>
                    <a:pt x="18709" y="9832"/>
                  </a:cubicBezTo>
                  <a:cubicBezTo>
                    <a:pt x="18833" y="9857"/>
                    <a:pt x="18964" y="9887"/>
                    <a:pt x="19096" y="9887"/>
                  </a:cubicBezTo>
                  <a:cubicBezTo>
                    <a:pt x="19153" y="9887"/>
                    <a:pt x="19211" y="9882"/>
                    <a:pt x="19268" y="9867"/>
                  </a:cubicBezTo>
                  <a:cubicBezTo>
                    <a:pt x="19840" y="9748"/>
                    <a:pt x="19994" y="9117"/>
                    <a:pt x="19959" y="8510"/>
                  </a:cubicBezTo>
                  <a:cubicBezTo>
                    <a:pt x="19947" y="8308"/>
                    <a:pt x="19899" y="8093"/>
                    <a:pt x="19840" y="7915"/>
                  </a:cubicBezTo>
                  <a:cubicBezTo>
                    <a:pt x="19101" y="5688"/>
                    <a:pt x="17458" y="3819"/>
                    <a:pt x="15482" y="2569"/>
                  </a:cubicBezTo>
                  <a:cubicBezTo>
                    <a:pt x="13494" y="1319"/>
                    <a:pt x="11208" y="628"/>
                    <a:pt x="8886" y="247"/>
                  </a:cubicBezTo>
                  <a:cubicBezTo>
                    <a:pt x="7969" y="99"/>
                    <a:pt x="7035" y="1"/>
                    <a:pt x="6110" y="1"/>
                  </a:cubicBezTo>
                  <a:close/>
                </a:path>
              </a:pathLst>
            </a:custGeom>
            <a:solidFill>
              <a:srgbClr val="E66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3439400" y="2933425"/>
              <a:ext cx="270900" cy="480550"/>
            </a:xfrm>
            <a:custGeom>
              <a:avLst/>
              <a:gdLst/>
              <a:ahLst/>
              <a:cxnLst/>
              <a:rect l="l" t="t" r="r" b="b"/>
              <a:pathLst>
                <a:path w="10836" h="19222" extrusionOk="0">
                  <a:moveTo>
                    <a:pt x="10178" y="0"/>
                  </a:moveTo>
                  <a:cubicBezTo>
                    <a:pt x="9708" y="0"/>
                    <a:pt x="9251" y="105"/>
                    <a:pt x="8811" y="350"/>
                  </a:cubicBezTo>
                  <a:cubicBezTo>
                    <a:pt x="7061" y="1326"/>
                    <a:pt x="7014" y="3779"/>
                    <a:pt x="6382" y="5684"/>
                  </a:cubicBezTo>
                  <a:cubicBezTo>
                    <a:pt x="5823" y="7410"/>
                    <a:pt x="4656" y="8863"/>
                    <a:pt x="3525" y="10280"/>
                  </a:cubicBezTo>
                  <a:cubicBezTo>
                    <a:pt x="2394" y="11696"/>
                    <a:pt x="1239" y="13161"/>
                    <a:pt x="703" y="14887"/>
                  </a:cubicBezTo>
                  <a:cubicBezTo>
                    <a:pt x="1" y="17150"/>
                    <a:pt x="215" y="18507"/>
                    <a:pt x="1001" y="19221"/>
                  </a:cubicBezTo>
                  <a:cubicBezTo>
                    <a:pt x="1120" y="18804"/>
                    <a:pt x="1060" y="18257"/>
                    <a:pt x="1084" y="17983"/>
                  </a:cubicBezTo>
                  <a:cubicBezTo>
                    <a:pt x="1239" y="16411"/>
                    <a:pt x="1787" y="14864"/>
                    <a:pt x="2739" y="13578"/>
                  </a:cubicBezTo>
                  <a:cubicBezTo>
                    <a:pt x="4477" y="11244"/>
                    <a:pt x="7418" y="9756"/>
                    <a:pt x="8395" y="7017"/>
                  </a:cubicBezTo>
                  <a:cubicBezTo>
                    <a:pt x="8919" y="5565"/>
                    <a:pt x="8788" y="3957"/>
                    <a:pt x="9180" y="2469"/>
                  </a:cubicBezTo>
                  <a:cubicBezTo>
                    <a:pt x="9442" y="1517"/>
                    <a:pt x="10050" y="576"/>
                    <a:pt x="10835" y="64"/>
                  </a:cubicBezTo>
                  <a:cubicBezTo>
                    <a:pt x="10614" y="23"/>
                    <a:pt x="10394" y="0"/>
                    <a:pt x="10178" y="0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3266175" y="2814450"/>
              <a:ext cx="216725" cy="584925"/>
            </a:xfrm>
            <a:custGeom>
              <a:avLst/>
              <a:gdLst/>
              <a:ahLst/>
              <a:cxnLst/>
              <a:rect l="l" t="t" r="r" b="b"/>
              <a:pathLst>
                <a:path w="8669" h="23397" extrusionOk="0">
                  <a:moveTo>
                    <a:pt x="5178" y="1"/>
                  </a:moveTo>
                  <a:cubicBezTo>
                    <a:pt x="5092" y="1"/>
                    <a:pt x="5005" y="5"/>
                    <a:pt x="4918" y="13"/>
                  </a:cubicBezTo>
                  <a:cubicBezTo>
                    <a:pt x="3870" y="120"/>
                    <a:pt x="2953" y="870"/>
                    <a:pt x="2393" y="1763"/>
                  </a:cubicBezTo>
                  <a:cubicBezTo>
                    <a:pt x="1822" y="2656"/>
                    <a:pt x="1572" y="3704"/>
                    <a:pt x="1370" y="4752"/>
                  </a:cubicBezTo>
                  <a:cubicBezTo>
                    <a:pt x="989" y="6716"/>
                    <a:pt x="786" y="8693"/>
                    <a:pt x="596" y="10657"/>
                  </a:cubicBezTo>
                  <a:cubicBezTo>
                    <a:pt x="274" y="13741"/>
                    <a:pt x="0" y="16884"/>
                    <a:pt x="477" y="19956"/>
                  </a:cubicBezTo>
                  <a:cubicBezTo>
                    <a:pt x="619" y="20873"/>
                    <a:pt x="727" y="22730"/>
                    <a:pt x="1524" y="23397"/>
                  </a:cubicBezTo>
                  <a:cubicBezTo>
                    <a:pt x="1905" y="22540"/>
                    <a:pt x="1608" y="20968"/>
                    <a:pt x="1608" y="20063"/>
                  </a:cubicBezTo>
                  <a:cubicBezTo>
                    <a:pt x="1608" y="17741"/>
                    <a:pt x="1608" y="15420"/>
                    <a:pt x="1786" y="13098"/>
                  </a:cubicBezTo>
                  <a:cubicBezTo>
                    <a:pt x="1929" y="10931"/>
                    <a:pt x="2239" y="8764"/>
                    <a:pt x="2941" y="6704"/>
                  </a:cubicBezTo>
                  <a:cubicBezTo>
                    <a:pt x="3405" y="5347"/>
                    <a:pt x="4060" y="4002"/>
                    <a:pt x="5191" y="3132"/>
                  </a:cubicBezTo>
                  <a:cubicBezTo>
                    <a:pt x="6168" y="2358"/>
                    <a:pt x="7406" y="2037"/>
                    <a:pt x="8668" y="2013"/>
                  </a:cubicBezTo>
                  <a:cubicBezTo>
                    <a:pt x="8609" y="1954"/>
                    <a:pt x="8549" y="1882"/>
                    <a:pt x="8489" y="1823"/>
                  </a:cubicBezTo>
                  <a:cubicBezTo>
                    <a:pt x="7620" y="875"/>
                    <a:pt x="6448" y="1"/>
                    <a:pt x="5178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3309625" y="2665425"/>
              <a:ext cx="479250" cy="212750"/>
            </a:xfrm>
            <a:custGeom>
              <a:avLst/>
              <a:gdLst/>
              <a:ahLst/>
              <a:cxnLst/>
              <a:rect l="l" t="t" r="r" b="b"/>
              <a:pathLst>
                <a:path w="19170" h="8510" extrusionOk="0">
                  <a:moveTo>
                    <a:pt x="5321" y="1"/>
                  </a:moveTo>
                  <a:cubicBezTo>
                    <a:pt x="4157" y="1"/>
                    <a:pt x="3006" y="157"/>
                    <a:pt x="1918" y="569"/>
                  </a:cubicBezTo>
                  <a:cubicBezTo>
                    <a:pt x="1156" y="842"/>
                    <a:pt x="405" y="1295"/>
                    <a:pt x="48" y="2021"/>
                  </a:cubicBezTo>
                  <a:cubicBezTo>
                    <a:pt x="24" y="2057"/>
                    <a:pt x="13" y="2093"/>
                    <a:pt x="1" y="2128"/>
                  </a:cubicBezTo>
                  <a:cubicBezTo>
                    <a:pt x="1747" y="1578"/>
                    <a:pt x="3578" y="1307"/>
                    <a:pt x="5410" y="1307"/>
                  </a:cubicBezTo>
                  <a:cubicBezTo>
                    <a:pt x="8648" y="1307"/>
                    <a:pt x="11890" y="2153"/>
                    <a:pt x="14681" y="3795"/>
                  </a:cubicBezTo>
                  <a:cubicBezTo>
                    <a:pt x="16372" y="4807"/>
                    <a:pt x="17693" y="6057"/>
                    <a:pt x="18574" y="7808"/>
                  </a:cubicBezTo>
                  <a:cubicBezTo>
                    <a:pt x="18705" y="8093"/>
                    <a:pt x="18932" y="8427"/>
                    <a:pt x="19170" y="8510"/>
                  </a:cubicBezTo>
                  <a:cubicBezTo>
                    <a:pt x="19158" y="8308"/>
                    <a:pt x="19110" y="8093"/>
                    <a:pt x="19051" y="7915"/>
                  </a:cubicBezTo>
                  <a:cubicBezTo>
                    <a:pt x="18312" y="5688"/>
                    <a:pt x="16669" y="3819"/>
                    <a:pt x="14693" y="2569"/>
                  </a:cubicBezTo>
                  <a:cubicBezTo>
                    <a:pt x="12705" y="1319"/>
                    <a:pt x="10419" y="628"/>
                    <a:pt x="8097" y="247"/>
                  </a:cubicBezTo>
                  <a:cubicBezTo>
                    <a:pt x="7180" y="99"/>
                    <a:pt x="6246" y="1"/>
                    <a:pt x="5321" y="1"/>
                  </a:cubicBezTo>
                  <a:close/>
                </a:path>
              </a:pathLst>
            </a:custGeom>
            <a:solidFill>
              <a:srgbClr val="D54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3881725" y="3157475"/>
              <a:ext cx="106275" cy="177325"/>
            </a:xfrm>
            <a:custGeom>
              <a:avLst/>
              <a:gdLst/>
              <a:ahLst/>
              <a:cxnLst/>
              <a:rect l="l" t="t" r="r" b="b"/>
              <a:pathLst>
                <a:path w="4251" h="7093" extrusionOk="0">
                  <a:moveTo>
                    <a:pt x="3888" y="0"/>
                  </a:moveTo>
                  <a:cubicBezTo>
                    <a:pt x="3600" y="0"/>
                    <a:pt x="3131" y="588"/>
                    <a:pt x="3037" y="746"/>
                  </a:cubicBezTo>
                  <a:cubicBezTo>
                    <a:pt x="2763" y="1187"/>
                    <a:pt x="2620" y="1687"/>
                    <a:pt x="2417" y="2163"/>
                  </a:cubicBezTo>
                  <a:cubicBezTo>
                    <a:pt x="1786" y="3627"/>
                    <a:pt x="512" y="4759"/>
                    <a:pt x="96" y="6283"/>
                  </a:cubicBezTo>
                  <a:cubicBezTo>
                    <a:pt x="0" y="6604"/>
                    <a:pt x="48" y="7056"/>
                    <a:pt x="381" y="7092"/>
                  </a:cubicBezTo>
                  <a:cubicBezTo>
                    <a:pt x="500" y="7092"/>
                    <a:pt x="596" y="7045"/>
                    <a:pt x="703" y="6985"/>
                  </a:cubicBezTo>
                  <a:cubicBezTo>
                    <a:pt x="1596" y="6473"/>
                    <a:pt x="2179" y="5532"/>
                    <a:pt x="2608" y="4568"/>
                  </a:cubicBezTo>
                  <a:cubicBezTo>
                    <a:pt x="3072" y="3568"/>
                    <a:pt x="3418" y="2508"/>
                    <a:pt x="3739" y="1437"/>
                  </a:cubicBezTo>
                  <a:cubicBezTo>
                    <a:pt x="3799" y="1210"/>
                    <a:pt x="4251" y="234"/>
                    <a:pt x="3989" y="32"/>
                  </a:cubicBezTo>
                  <a:cubicBezTo>
                    <a:pt x="3959" y="10"/>
                    <a:pt x="3925" y="0"/>
                    <a:pt x="3888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3941550" y="3008375"/>
              <a:ext cx="50325" cy="125950"/>
            </a:xfrm>
            <a:custGeom>
              <a:avLst/>
              <a:gdLst/>
              <a:ahLst/>
              <a:cxnLst/>
              <a:rect l="l" t="t" r="r" b="b"/>
              <a:pathLst>
                <a:path w="2013" h="5038" extrusionOk="0">
                  <a:moveTo>
                    <a:pt x="792" y="0"/>
                  </a:moveTo>
                  <a:cubicBezTo>
                    <a:pt x="637" y="0"/>
                    <a:pt x="488" y="106"/>
                    <a:pt x="393" y="221"/>
                  </a:cubicBezTo>
                  <a:cubicBezTo>
                    <a:pt x="286" y="376"/>
                    <a:pt x="239" y="555"/>
                    <a:pt x="215" y="733"/>
                  </a:cubicBezTo>
                  <a:cubicBezTo>
                    <a:pt x="24" y="1698"/>
                    <a:pt x="1" y="2710"/>
                    <a:pt x="215" y="3674"/>
                  </a:cubicBezTo>
                  <a:cubicBezTo>
                    <a:pt x="322" y="4186"/>
                    <a:pt x="536" y="4900"/>
                    <a:pt x="1120" y="5019"/>
                  </a:cubicBezTo>
                  <a:cubicBezTo>
                    <a:pt x="1180" y="5031"/>
                    <a:pt x="1236" y="5037"/>
                    <a:pt x="1287" y="5037"/>
                  </a:cubicBezTo>
                  <a:cubicBezTo>
                    <a:pt x="1689" y="5037"/>
                    <a:pt x="1817" y="4681"/>
                    <a:pt x="1870" y="4269"/>
                  </a:cubicBezTo>
                  <a:cubicBezTo>
                    <a:pt x="2013" y="3067"/>
                    <a:pt x="1834" y="1579"/>
                    <a:pt x="1334" y="483"/>
                  </a:cubicBezTo>
                  <a:cubicBezTo>
                    <a:pt x="1227" y="269"/>
                    <a:pt x="1096" y="31"/>
                    <a:pt x="858" y="7"/>
                  </a:cubicBezTo>
                  <a:cubicBezTo>
                    <a:pt x="836" y="3"/>
                    <a:pt x="814" y="0"/>
                    <a:pt x="792" y="0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3716525" y="3173025"/>
              <a:ext cx="91700" cy="121525"/>
            </a:xfrm>
            <a:custGeom>
              <a:avLst/>
              <a:gdLst/>
              <a:ahLst/>
              <a:cxnLst/>
              <a:rect l="l" t="t" r="r" b="b"/>
              <a:pathLst>
                <a:path w="3668" h="4861" extrusionOk="0">
                  <a:moveTo>
                    <a:pt x="3157" y="1"/>
                  </a:moveTo>
                  <a:cubicBezTo>
                    <a:pt x="3068" y="1"/>
                    <a:pt x="2968" y="24"/>
                    <a:pt x="2858" y="76"/>
                  </a:cubicBezTo>
                  <a:cubicBezTo>
                    <a:pt x="2382" y="315"/>
                    <a:pt x="2286" y="993"/>
                    <a:pt x="2120" y="1434"/>
                  </a:cubicBezTo>
                  <a:cubicBezTo>
                    <a:pt x="1905" y="2005"/>
                    <a:pt x="1584" y="2505"/>
                    <a:pt x="1167" y="2934"/>
                  </a:cubicBezTo>
                  <a:cubicBezTo>
                    <a:pt x="762" y="3339"/>
                    <a:pt x="262" y="3696"/>
                    <a:pt x="84" y="4232"/>
                  </a:cubicBezTo>
                  <a:cubicBezTo>
                    <a:pt x="24" y="4410"/>
                    <a:pt x="0" y="4625"/>
                    <a:pt x="143" y="4756"/>
                  </a:cubicBezTo>
                  <a:cubicBezTo>
                    <a:pt x="213" y="4833"/>
                    <a:pt x="316" y="4860"/>
                    <a:pt x="426" y="4860"/>
                  </a:cubicBezTo>
                  <a:cubicBezTo>
                    <a:pt x="502" y="4860"/>
                    <a:pt x="582" y="4847"/>
                    <a:pt x="655" y="4827"/>
                  </a:cubicBezTo>
                  <a:cubicBezTo>
                    <a:pt x="1358" y="4660"/>
                    <a:pt x="1941" y="4160"/>
                    <a:pt x="2358" y="3577"/>
                  </a:cubicBezTo>
                  <a:cubicBezTo>
                    <a:pt x="2846" y="2863"/>
                    <a:pt x="3668" y="1458"/>
                    <a:pt x="3620" y="577"/>
                  </a:cubicBezTo>
                  <a:cubicBezTo>
                    <a:pt x="3602" y="234"/>
                    <a:pt x="3434" y="1"/>
                    <a:pt x="3157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3446250" y="2933500"/>
              <a:ext cx="59825" cy="100725"/>
            </a:xfrm>
            <a:custGeom>
              <a:avLst/>
              <a:gdLst/>
              <a:ahLst/>
              <a:cxnLst/>
              <a:rect l="l" t="t" r="r" b="b"/>
              <a:pathLst>
                <a:path w="2393" h="4029" extrusionOk="0">
                  <a:moveTo>
                    <a:pt x="1589" y="1"/>
                  </a:moveTo>
                  <a:cubicBezTo>
                    <a:pt x="1144" y="1"/>
                    <a:pt x="891" y="500"/>
                    <a:pt x="774" y="942"/>
                  </a:cubicBezTo>
                  <a:cubicBezTo>
                    <a:pt x="596" y="1621"/>
                    <a:pt x="1" y="3931"/>
                    <a:pt x="1215" y="4026"/>
                  </a:cubicBezTo>
                  <a:cubicBezTo>
                    <a:pt x="1235" y="4027"/>
                    <a:pt x="1254" y="4028"/>
                    <a:pt x="1273" y="4028"/>
                  </a:cubicBezTo>
                  <a:cubicBezTo>
                    <a:pt x="2336" y="4028"/>
                    <a:pt x="2393" y="1763"/>
                    <a:pt x="2334" y="1049"/>
                  </a:cubicBezTo>
                  <a:cubicBezTo>
                    <a:pt x="2287" y="585"/>
                    <a:pt x="2084" y="37"/>
                    <a:pt x="1620" y="2"/>
                  </a:cubicBezTo>
                  <a:cubicBezTo>
                    <a:pt x="1609" y="1"/>
                    <a:pt x="1599" y="1"/>
                    <a:pt x="1589" y="1"/>
                  </a:cubicBezTo>
                  <a:close/>
                </a:path>
              </a:pathLst>
            </a:custGeom>
            <a:solidFill>
              <a:srgbClr val="ED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3327475" y="2413600"/>
              <a:ext cx="784950" cy="328475"/>
            </a:xfrm>
            <a:custGeom>
              <a:avLst/>
              <a:gdLst/>
              <a:ahLst/>
              <a:cxnLst/>
              <a:rect l="l" t="t" r="r" b="b"/>
              <a:pathLst>
                <a:path w="31398" h="13139" extrusionOk="0">
                  <a:moveTo>
                    <a:pt x="27960" y="1"/>
                  </a:moveTo>
                  <a:cubicBezTo>
                    <a:pt x="26862" y="1"/>
                    <a:pt x="25757" y="78"/>
                    <a:pt x="24671" y="235"/>
                  </a:cubicBezTo>
                  <a:cubicBezTo>
                    <a:pt x="24159" y="307"/>
                    <a:pt x="23635" y="402"/>
                    <a:pt x="23123" y="521"/>
                  </a:cubicBezTo>
                  <a:cubicBezTo>
                    <a:pt x="22754" y="593"/>
                    <a:pt x="22373" y="700"/>
                    <a:pt x="21980" y="795"/>
                  </a:cubicBezTo>
                  <a:cubicBezTo>
                    <a:pt x="18980" y="1319"/>
                    <a:pt x="16241" y="2629"/>
                    <a:pt x="13979" y="4998"/>
                  </a:cubicBezTo>
                  <a:cubicBezTo>
                    <a:pt x="13455" y="5534"/>
                    <a:pt x="12991" y="6141"/>
                    <a:pt x="12622" y="6784"/>
                  </a:cubicBezTo>
                  <a:cubicBezTo>
                    <a:pt x="12253" y="7451"/>
                    <a:pt x="11979" y="8165"/>
                    <a:pt x="11907" y="8927"/>
                  </a:cubicBezTo>
                  <a:cubicBezTo>
                    <a:pt x="10895" y="8570"/>
                    <a:pt x="9871" y="8272"/>
                    <a:pt x="8824" y="8058"/>
                  </a:cubicBezTo>
                  <a:cubicBezTo>
                    <a:pt x="7276" y="7575"/>
                    <a:pt x="5699" y="7314"/>
                    <a:pt x="4097" y="7314"/>
                  </a:cubicBezTo>
                  <a:cubicBezTo>
                    <a:pt x="3407" y="7314"/>
                    <a:pt x="2712" y="7362"/>
                    <a:pt x="2013" y="7463"/>
                  </a:cubicBezTo>
                  <a:cubicBezTo>
                    <a:pt x="1656" y="7522"/>
                    <a:pt x="1299" y="7582"/>
                    <a:pt x="918" y="7677"/>
                  </a:cubicBezTo>
                  <a:cubicBezTo>
                    <a:pt x="501" y="7867"/>
                    <a:pt x="227" y="8106"/>
                    <a:pt x="108" y="8415"/>
                  </a:cubicBezTo>
                  <a:cubicBezTo>
                    <a:pt x="1" y="8701"/>
                    <a:pt x="25" y="9046"/>
                    <a:pt x="239" y="9463"/>
                  </a:cubicBezTo>
                  <a:cubicBezTo>
                    <a:pt x="430" y="9868"/>
                    <a:pt x="787" y="10261"/>
                    <a:pt x="1251" y="10618"/>
                  </a:cubicBezTo>
                  <a:cubicBezTo>
                    <a:pt x="1632" y="10939"/>
                    <a:pt x="2108" y="11237"/>
                    <a:pt x="2632" y="11499"/>
                  </a:cubicBezTo>
                  <a:cubicBezTo>
                    <a:pt x="4563" y="12501"/>
                    <a:pt x="7119" y="13138"/>
                    <a:pt x="8695" y="13138"/>
                  </a:cubicBezTo>
                  <a:cubicBezTo>
                    <a:pt x="8898" y="13138"/>
                    <a:pt x="9085" y="13128"/>
                    <a:pt x="9252" y="13106"/>
                  </a:cubicBezTo>
                  <a:cubicBezTo>
                    <a:pt x="9907" y="13023"/>
                    <a:pt x="10502" y="12820"/>
                    <a:pt x="11086" y="12547"/>
                  </a:cubicBezTo>
                  <a:cubicBezTo>
                    <a:pt x="11514" y="12332"/>
                    <a:pt x="11919" y="12082"/>
                    <a:pt x="12324" y="11796"/>
                  </a:cubicBezTo>
                  <a:cubicBezTo>
                    <a:pt x="12372" y="11773"/>
                    <a:pt x="12395" y="11737"/>
                    <a:pt x="12443" y="11713"/>
                  </a:cubicBezTo>
                  <a:lnTo>
                    <a:pt x="12848" y="11392"/>
                  </a:lnTo>
                  <a:cubicBezTo>
                    <a:pt x="13205" y="11118"/>
                    <a:pt x="13526" y="10820"/>
                    <a:pt x="13872" y="10499"/>
                  </a:cubicBezTo>
                  <a:cubicBezTo>
                    <a:pt x="14050" y="10344"/>
                    <a:pt x="14217" y="10177"/>
                    <a:pt x="14396" y="10011"/>
                  </a:cubicBezTo>
                  <a:cubicBezTo>
                    <a:pt x="14836" y="9582"/>
                    <a:pt x="15265" y="9153"/>
                    <a:pt x="15717" y="8737"/>
                  </a:cubicBezTo>
                  <a:cubicBezTo>
                    <a:pt x="15908" y="8558"/>
                    <a:pt x="16122" y="8379"/>
                    <a:pt x="16313" y="8201"/>
                  </a:cubicBezTo>
                  <a:cubicBezTo>
                    <a:pt x="16539" y="7986"/>
                    <a:pt x="16789" y="7796"/>
                    <a:pt x="17027" y="7605"/>
                  </a:cubicBezTo>
                  <a:cubicBezTo>
                    <a:pt x="19480" y="5653"/>
                    <a:pt x="22456" y="4355"/>
                    <a:pt x="25552" y="3915"/>
                  </a:cubicBezTo>
                  <a:cubicBezTo>
                    <a:pt x="26445" y="3772"/>
                    <a:pt x="27385" y="3712"/>
                    <a:pt x="28278" y="3498"/>
                  </a:cubicBezTo>
                  <a:cubicBezTo>
                    <a:pt x="28695" y="3391"/>
                    <a:pt x="29100" y="3260"/>
                    <a:pt x="29481" y="3057"/>
                  </a:cubicBezTo>
                  <a:cubicBezTo>
                    <a:pt x="29659" y="2974"/>
                    <a:pt x="29838" y="2867"/>
                    <a:pt x="30005" y="2748"/>
                  </a:cubicBezTo>
                  <a:cubicBezTo>
                    <a:pt x="30493" y="2402"/>
                    <a:pt x="30910" y="1926"/>
                    <a:pt x="31148" y="1414"/>
                  </a:cubicBezTo>
                  <a:cubicBezTo>
                    <a:pt x="31314" y="1057"/>
                    <a:pt x="31398" y="676"/>
                    <a:pt x="31386" y="295"/>
                  </a:cubicBezTo>
                  <a:cubicBezTo>
                    <a:pt x="30898" y="200"/>
                    <a:pt x="30398" y="140"/>
                    <a:pt x="29886" y="81"/>
                  </a:cubicBezTo>
                  <a:cubicBezTo>
                    <a:pt x="29250" y="28"/>
                    <a:pt x="28606" y="1"/>
                    <a:pt x="27960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3808800" y="2043250"/>
              <a:ext cx="91700" cy="203600"/>
            </a:xfrm>
            <a:custGeom>
              <a:avLst/>
              <a:gdLst/>
              <a:ahLst/>
              <a:cxnLst/>
              <a:rect l="l" t="t" r="r" b="b"/>
              <a:pathLst>
                <a:path w="3668" h="8144" extrusionOk="0">
                  <a:moveTo>
                    <a:pt x="1929" y="0"/>
                  </a:moveTo>
                  <a:lnTo>
                    <a:pt x="0" y="5120"/>
                  </a:lnTo>
                  <a:lnTo>
                    <a:pt x="1643" y="7632"/>
                  </a:lnTo>
                  <a:lnTo>
                    <a:pt x="1953" y="8144"/>
                  </a:lnTo>
                  <a:lnTo>
                    <a:pt x="3668" y="3584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3816250" y="2157550"/>
              <a:ext cx="14900" cy="21150"/>
            </a:xfrm>
            <a:custGeom>
              <a:avLst/>
              <a:gdLst/>
              <a:ahLst/>
              <a:cxnLst/>
              <a:rect l="l" t="t" r="r" b="b"/>
              <a:pathLst>
                <a:path w="596" h="846" extrusionOk="0">
                  <a:moveTo>
                    <a:pt x="298" y="0"/>
                  </a:moveTo>
                  <a:cubicBezTo>
                    <a:pt x="226" y="0"/>
                    <a:pt x="167" y="60"/>
                    <a:pt x="143" y="119"/>
                  </a:cubicBezTo>
                  <a:cubicBezTo>
                    <a:pt x="48" y="262"/>
                    <a:pt x="0" y="560"/>
                    <a:pt x="143" y="726"/>
                  </a:cubicBezTo>
                  <a:cubicBezTo>
                    <a:pt x="189" y="796"/>
                    <a:pt x="251" y="845"/>
                    <a:pt x="321" y="845"/>
                  </a:cubicBezTo>
                  <a:cubicBezTo>
                    <a:pt x="359" y="845"/>
                    <a:pt x="399" y="831"/>
                    <a:pt x="441" y="798"/>
                  </a:cubicBezTo>
                  <a:cubicBezTo>
                    <a:pt x="524" y="726"/>
                    <a:pt x="583" y="607"/>
                    <a:pt x="595" y="488"/>
                  </a:cubicBezTo>
                  <a:cubicBezTo>
                    <a:pt x="595" y="357"/>
                    <a:pt x="560" y="202"/>
                    <a:pt x="464" y="107"/>
                  </a:cubicBezTo>
                  <a:cubicBezTo>
                    <a:pt x="441" y="48"/>
                    <a:pt x="381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3848100" y="2043250"/>
              <a:ext cx="52400" cy="203900"/>
            </a:xfrm>
            <a:custGeom>
              <a:avLst/>
              <a:gdLst/>
              <a:ahLst/>
              <a:cxnLst/>
              <a:rect l="l" t="t" r="r" b="b"/>
              <a:pathLst>
                <a:path w="2096" h="8156" extrusionOk="0">
                  <a:moveTo>
                    <a:pt x="357" y="0"/>
                  </a:moveTo>
                  <a:lnTo>
                    <a:pt x="0" y="964"/>
                  </a:lnTo>
                  <a:cubicBezTo>
                    <a:pt x="321" y="1595"/>
                    <a:pt x="726" y="2179"/>
                    <a:pt x="953" y="2846"/>
                  </a:cubicBezTo>
                  <a:cubicBezTo>
                    <a:pt x="1250" y="3750"/>
                    <a:pt x="1191" y="4763"/>
                    <a:pt x="917" y="5691"/>
                  </a:cubicBezTo>
                  <a:cubicBezTo>
                    <a:pt x="714" y="6382"/>
                    <a:pt x="369" y="7013"/>
                    <a:pt x="60" y="7656"/>
                  </a:cubicBezTo>
                  <a:lnTo>
                    <a:pt x="381" y="8156"/>
                  </a:lnTo>
                  <a:lnTo>
                    <a:pt x="2096" y="3608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4090675" y="1881025"/>
              <a:ext cx="99750" cy="190525"/>
            </a:xfrm>
            <a:custGeom>
              <a:avLst/>
              <a:gdLst/>
              <a:ahLst/>
              <a:cxnLst/>
              <a:rect l="l" t="t" r="r" b="b"/>
              <a:pathLst>
                <a:path w="3990" h="7621" extrusionOk="0">
                  <a:moveTo>
                    <a:pt x="3632" y="0"/>
                  </a:moveTo>
                  <a:lnTo>
                    <a:pt x="1" y="4108"/>
                  </a:lnTo>
                  <a:lnTo>
                    <a:pt x="632" y="7037"/>
                  </a:lnTo>
                  <a:lnTo>
                    <a:pt x="763" y="7620"/>
                  </a:lnTo>
                  <a:lnTo>
                    <a:pt x="3989" y="3977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4097525" y="1975775"/>
              <a:ext cx="16100" cy="20050"/>
            </a:xfrm>
            <a:custGeom>
              <a:avLst/>
              <a:gdLst/>
              <a:ahLst/>
              <a:cxnLst/>
              <a:rect l="l" t="t" r="r" b="b"/>
              <a:pathLst>
                <a:path w="644" h="802" extrusionOk="0">
                  <a:moveTo>
                    <a:pt x="436" y="1"/>
                  </a:moveTo>
                  <a:cubicBezTo>
                    <a:pt x="386" y="1"/>
                    <a:pt x="333" y="31"/>
                    <a:pt x="286" y="68"/>
                  </a:cubicBezTo>
                  <a:cubicBezTo>
                    <a:pt x="155" y="187"/>
                    <a:pt x="0" y="437"/>
                    <a:pt x="60" y="615"/>
                  </a:cubicBezTo>
                  <a:cubicBezTo>
                    <a:pt x="101" y="717"/>
                    <a:pt x="159" y="802"/>
                    <a:pt x="264" y="802"/>
                  </a:cubicBezTo>
                  <a:cubicBezTo>
                    <a:pt x="282" y="802"/>
                    <a:pt x="301" y="799"/>
                    <a:pt x="322" y="794"/>
                  </a:cubicBezTo>
                  <a:cubicBezTo>
                    <a:pt x="441" y="758"/>
                    <a:pt x="536" y="663"/>
                    <a:pt x="584" y="556"/>
                  </a:cubicBezTo>
                  <a:cubicBezTo>
                    <a:pt x="643" y="437"/>
                    <a:pt x="643" y="282"/>
                    <a:pt x="596" y="151"/>
                  </a:cubicBezTo>
                  <a:cubicBezTo>
                    <a:pt x="584" y="92"/>
                    <a:pt x="536" y="20"/>
                    <a:pt x="477" y="8"/>
                  </a:cubicBezTo>
                  <a:cubicBezTo>
                    <a:pt x="464" y="3"/>
                    <a:pt x="450" y="1"/>
                    <a:pt x="436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4106450" y="1881025"/>
              <a:ext cx="83975" cy="190525"/>
            </a:xfrm>
            <a:custGeom>
              <a:avLst/>
              <a:gdLst/>
              <a:ahLst/>
              <a:cxnLst/>
              <a:rect l="l" t="t" r="r" b="b"/>
              <a:pathLst>
                <a:path w="3359" h="7621" extrusionOk="0">
                  <a:moveTo>
                    <a:pt x="3001" y="0"/>
                  </a:moveTo>
                  <a:lnTo>
                    <a:pt x="2299" y="762"/>
                  </a:lnTo>
                  <a:cubicBezTo>
                    <a:pt x="2382" y="1465"/>
                    <a:pt x="2549" y="2155"/>
                    <a:pt x="2525" y="2858"/>
                  </a:cubicBezTo>
                  <a:cubicBezTo>
                    <a:pt x="2489" y="3810"/>
                    <a:pt x="2072" y="4739"/>
                    <a:pt x="1489" y="5513"/>
                  </a:cubicBezTo>
                  <a:cubicBezTo>
                    <a:pt x="1060" y="6108"/>
                    <a:pt x="525" y="6549"/>
                    <a:pt x="1" y="7037"/>
                  </a:cubicBezTo>
                  <a:lnTo>
                    <a:pt x="144" y="7620"/>
                  </a:lnTo>
                  <a:lnTo>
                    <a:pt x="3358" y="3977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3873675" y="1958400"/>
              <a:ext cx="201550" cy="96175"/>
            </a:xfrm>
            <a:custGeom>
              <a:avLst/>
              <a:gdLst/>
              <a:ahLst/>
              <a:cxnLst/>
              <a:rect l="l" t="t" r="r" b="b"/>
              <a:pathLst>
                <a:path w="8062" h="3847" extrusionOk="0">
                  <a:moveTo>
                    <a:pt x="3263" y="1"/>
                  </a:moveTo>
                  <a:lnTo>
                    <a:pt x="537" y="1263"/>
                  </a:lnTo>
                  <a:lnTo>
                    <a:pt x="1" y="1525"/>
                  </a:lnTo>
                  <a:lnTo>
                    <a:pt x="4275" y="3846"/>
                  </a:lnTo>
                  <a:lnTo>
                    <a:pt x="8061" y="26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3945425" y="1967225"/>
              <a:ext cx="21750" cy="13875"/>
            </a:xfrm>
            <a:custGeom>
              <a:avLst/>
              <a:gdLst/>
              <a:ahLst/>
              <a:cxnLst/>
              <a:rect l="l" t="t" r="r" b="b"/>
              <a:pathLst>
                <a:path w="870" h="555" extrusionOk="0">
                  <a:moveTo>
                    <a:pt x="382" y="0"/>
                  </a:moveTo>
                  <a:cubicBezTo>
                    <a:pt x="307" y="0"/>
                    <a:pt x="236" y="16"/>
                    <a:pt x="179" y="53"/>
                  </a:cubicBezTo>
                  <a:cubicBezTo>
                    <a:pt x="60" y="112"/>
                    <a:pt x="0" y="195"/>
                    <a:pt x="60" y="338"/>
                  </a:cubicBezTo>
                  <a:cubicBezTo>
                    <a:pt x="119" y="434"/>
                    <a:pt x="227" y="517"/>
                    <a:pt x="346" y="541"/>
                  </a:cubicBezTo>
                  <a:cubicBezTo>
                    <a:pt x="381" y="550"/>
                    <a:pt x="418" y="555"/>
                    <a:pt x="455" y="555"/>
                  </a:cubicBezTo>
                  <a:cubicBezTo>
                    <a:pt x="557" y="555"/>
                    <a:pt x="663" y="522"/>
                    <a:pt x="750" y="469"/>
                  </a:cubicBezTo>
                  <a:cubicBezTo>
                    <a:pt x="810" y="434"/>
                    <a:pt x="870" y="398"/>
                    <a:pt x="870" y="315"/>
                  </a:cubicBezTo>
                  <a:cubicBezTo>
                    <a:pt x="870" y="243"/>
                    <a:pt x="822" y="184"/>
                    <a:pt x="762" y="136"/>
                  </a:cubicBezTo>
                  <a:cubicBezTo>
                    <a:pt x="676" y="58"/>
                    <a:pt x="524" y="0"/>
                    <a:pt x="382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3873675" y="1989950"/>
              <a:ext cx="201550" cy="64325"/>
            </a:xfrm>
            <a:custGeom>
              <a:avLst/>
              <a:gdLst/>
              <a:ahLst/>
              <a:cxnLst/>
              <a:rect l="l" t="t" r="r" b="b"/>
              <a:pathLst>
                <a:path w="8062" h="2573" extrusionOk="0">
                  <a:moveTo>
                    <a:pt x="537" y="1"/>
                  </a:moveTo>
                  <a:lnTo>
                    <a:pt x="1" y="263"/>
                  </a:lnTo>
                  <a:lnTo>
                    <a:pt x="4251" y="2573"/>
                  </a:lnTo>
                  <a:lnTo>
                    <a:pt x="8061" y="1358"/>
                  </a:lnTo>
                  <a:lnTo>
                    <a:pt x="7157" y="870"/>
                  </a:lnTo>
                  <a:cubicBezTo>
                    <a:pt x="6490" y="1108"/>
                    <a:pt x="5847" y="1430"/>
                    <a:pt x="5168" y="1549"/>
                  </a:cubicBezTo>
                  <a:cubicBezTo>
                    <a:pt x="4940" y="1589"/>
                    <a:pt x="4710" y="1607"/>
                    <a:pt x="4479" y="1607"/>
                  </a:cubicBezTo>
                  <a:cubicBezTo>
                    <a:pt x="3748" y="1607"/>
                    <a:pt x="3016" y="1419"/>
                    <a:pt x="2346" y="1120"/>
                  </a:cubicBezTo>
                  <a:cubicBezTo>
                    <a:pt x="1692" y="822"/>
                    <a:pt x="1132" y="406"/>
                    <a:pt x="537" y="1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3993950" y="1816725"/>
              <a:ext cx="142000" cy="145575"/>
            </a:xfrm>
            <a:custGeom>
              <a:avLst/>
              <a:gdLst/>
              <a:ahLst/>
              <a:cxnLst/>
              <a:rect l="l" t="t" r="r" b="b"/>
              <a:pathLst>
                <a:path w="5680" h="5823" extrusionOk="0">
                  <a:moveTo>
                    <a:pt x="5679" y="0"/>
                  </a:moveTo>
                  <a:lnTo>
                    <a:pt x="1274" y="2036"/>
                  </a:lnTo>
                  <a:lnTo>
                    <a:pt x="0" y="5823"/>
                  </a:lnTo>
                  <a:lnTo>
                    <a:pt x="4965" y="3513"/>
                  </a:lnTo>
                  <a:lnTo>
                    <a:pt x="5560" y="584"/>
                  </a:lnTo>
                  <a:lnTo>
                    <a:pt x="5679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4095750" y="1887225"/>
              <a:ext cx="17875" cy="17800"/>
            </a:xfrm>
            <a:custGeom>
              <a:avLst/>
              <a:gdLst/>
              <a:ahLst/>
              <a:cxnLst/>
              <a:rect l="l" t="t" r="r" b="b"/>
              <a:pathLst>
                <a:path w="715" h="712" extrusionOk="0">
                  <a:moveTo>
                    <a:pt x="499" y="0"/>
                  </a:moveTo>
                  <a:cubicBezTo>
                    <a:pt x="390" y="0"/>
                    <a:pt x="276" y="45"/>
                    <a:pt x="191" y="109"/>
                  </a:cubicBezTo>
                  <a:cubicBezTo>
                    <a:pt x="83" y="216"/>
                    <a:pt x="24" y="347"/>
                    <a:pt x="12" y="478"/>
                  </a:cubicBezTo>
                  <a:cubicBezTo>
                    <a:pt x="0" y="550"/>
                    <a:pt x="12" y="633"/>
                    <a:pt x="60" y="681"/>
                  </a:cubicBezTo>
                  <a:cubicBezTo>
                    <a:pt x="97" y="703"/>
                    <a:pt x="140" y="712"/>
                    <a:pt x="184" y="712"/>
                  </a:cubicBezTo>
                  <a:cubicBezTo>
                    <a:pt x="210" y="712"/>
                    <a:pt x="236" y="709"/>
                    <a:pt x="262" y="705"/>
                  </a:cubicBezTo>
                  <a:cubicBezTo>
                    <a:pt x="452" y="657"/>
                    <a:pt x="691" y="478"/>
                    <a:pt x="702" y="276"/>
                  </a:cubicBezTo>
                  <a:cubicBezTo>
                    <a:pt x="714" y="133"/>
                    <a:pt x="679" y="38"/>
                    <a:pt x="536" y="2"/>
                  </a:cubicBezTo>
                  <a:cubicBezTo>
                    <a:pt x="524" y="1"/>
                    <a:pt x="511" y="0"/>
                    <a:pt x="499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3993950" y="1816725"/>
              <a:ext cx="142000" cy="145575"/>
            </a:xfrm>
            <a:custGeom>
              <a:avLst/>
              <a:gdLst/>
              <a:ahLst/>
              <a:cxnLst/>
              <a:rect l="l" t="t" r="r" b="b"/>
              <a:pathLst>
                <a:path w="5680" h="5823" extrusionOk="0">
                  <a:moveTo>
                    <a:pt x="5679" y="0"/>
                  </a:moveTo>
                  <a:lnTo>
                    <a:pt x="1274" y="2036"/>
                  </a:lnTo>
                  <a:lnTo>
                    <a:pt x="0" y="5823"/>
                  </a:lnTo>
                  <a:lnTo>
                    <a:pt x="917" y="5382"/>
                  </a:lnTo>
                  <a:cubicBezTo>
                    <a:pt x="1131" y="4703"/>
                    <a:pt x="1250" y="4001"/>
                    <a:pt x="1560" y="3382"/>
                  </a:cubicBezTo>
                  <a:cubicBezTo>
                    <a:pt x="1988" y="2513"/>
                    <a:pt x="2750" y="1846"/>
                    <a:pt x="3584" y="1370"/>
                  </a:cubicBezTo>
                  <a:cubicBezTo>
                    <a:pt x="4203" y="1012"/>
                    <a:pt x="4894" y="822"/>
                    <a:pt x="5560" y="584"/>
                  </a:cubicBezTo>
                  <a:lnTo>
                    <a:pt x="5679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4214800" y="2297725"/>
              <a:ext cx="142300" cy="145875"/>
            </a:xfrm>
            <a:custGeom>
              <a:avLst/>
              <a:gdLst/>
              <a:ahLst/>
              <a:cxnLst/>
              <a:rect l="l" t="t" r="r" b="b"/>
              <a:pathLst>
                <a:path w="5692" h="5835" extrusionOk="0">
                  <a:moveTo>
                    <a:pt x="5692" y="1"/>
                  </a:moveTo>
                  <a:lnTo>
                    <a:pt x="1286" y="2061"/>
                  </a:lnTo>
                  <a:lnTo>
                    <a:pt x="1" y="5835"/>
                  </a:lnTo>
                  <a:lnTo>
                    <a:pt x="4977" y="3525"/>
                  </a:lnTo>
                  <a:lnTo>
                    <a:pt x="5573" y="596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4316600" y="2368825"/>
              <a:ext cx="18175" cy="17800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503" y="0"/>
                  </a:moveTo>
                  <a:cubicBezTo>
                    <a:pt x="394" y="0"/>
                    <a:pt x="276" y="37"/>
                    <a:pt x="203" y="110"/>
                  </a:cubicBezTo>
                  <a:cubicBezTo>
                    <a:pt x="96" y="205"/>
                    <a:pt x="36" y="348"/>
                    <a:pt x="24" y="479"/>
                  </a:cubicBezTo>
                  <a:cubicBezTo>
                    <a:pt x="0" y="550"/>
                    <a:pt x="24" y="622"/>
                    <a:pt x="60" y="669"/>
                  </a:cubicBezTo>
                  <a:cubicBezTo>
                    <a:pt x="108" y="701"/>
                    <a:pt x="155" y="712"/>
                    <a:pt x="203" y="712"/>
                  </a:cubicBezTo>
                  <a:cubicBezTo>
                    <a:pt x="227" y="712"/>
                    <a:pt x="250" y="709"/>
                    <a:pt x="274" y="705"/>
                  </a:cubicBezTo>
                  <a:cubicBezTo>
                    <a:pt x="453" y="657"/>
                    <a:pt x="679" y="467"/>
                    <a:pt x="703" y="264"/>
                  </a:cubicBezTo>
                  <a:cubicBezTo>
                    <a:pt x="727" y="133"/>
                    <a:pt x="691" y="26"/>
                    <a:pt x="548" y="2"/>
                  </a:cubicBezTo>
                  <a:cubicBezTo>
                    <a:pt x="533" y="1"/>
                    <a:pt x="518" y="0"/>
                    <a:pt x="503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4214800" y="2297725"/>
              <a:ext cx="142300" cy="145875"/>
            </a:xfrm>
            <a:custGeom>
              <a:avLst/>
              <a:gdLst/>
              <a:ahLst/>
              <a:cxnLst/>
              <a:rect l="l" t="t" r="r" b="b"/>
              <a:pathLst>
                <a:path w="5692" h="5835" extrusionOk="0">
                  <a:moveTo>
                    <a:pt x="5692" y="1"/>
                  </a:moveTo>
                  <a:lnTo>
                    <a:pt x="1274" y="2061"/>
                  </a:lnTo>
                  <a:lnTo>
                    <a:pt x="1" y="5835"/>
                  </a:lnTo>
                  <a:lnTo>
                    <a:pt x="929" y="5394"/>
                  </a:lnTo>
                  <a:cubicBezTo>
                    <a:pt x="1132" y="4704"/>
                    <a:pt x="1251" y="4001"/>
                    <a:pt x="1560" y="3382"/>
                  </a:cubicBezTo>
                  <a:cubicBezTo>
                    <a:pt x="2001" y="2513"/>
                    <a:pt x="2751" y="1846"/>
                    <a:pt x="3584" y="1370"/>
                  </a:cubicBezTo>
                  <a:cubicBezTo>
                    <a:pt x="4215" y="1013"/>
                    <a:pt x="4894" y="822"/>
                    <a:pt x="5573" y="584"/>
                  </a:cubicBezTo>
                  <a:lnTo>
                    <a:pt x="5692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3982925" y="2272425"/>
              <a:ext cx="192900" cy="157200"/>
            </a:xfrm>
            <a:custGeom>
              <a:avLst/>
              <a:gdLst/>
              <a:ahLst/>
              <a:cxnLst/>
              <a:rect l="l" t="t" r="r" b="b"/>
              <a:pathLst>
                <a:path w="7716" h="6288" extrusionOk="0">
                  <a:moveTo>
                    <a:pt x="7716" y="1"/>
                  </a:moveTo>
                  <a:lnTo>
                    <a:pt x="1358" y="2120"/>
                  </a:lnTo>
                  <a:lnTo>
                    <a:pt x="227" y="5597"/>
                  </a:lnTo>
                  <a:lnTo>
                    <a:pt x="1" y="6287"/>
                  </a:lnTo>
                  <a:lnTo>
                    <a:pt x="5632" y="4418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4020125" y="2326975"/>
              <a:ext cx="23250" cy="20425"/>
            </a:xfrm>
            <a:custGeom>
              <a:avLst/>
              <a:gdLst/>
              <a:ahLst/>
              <a:cxnLst/>
              <a:rect l="l" t="t" r="r" b="b"/>
              <a:pathLst>
                <a:path w="930" h="817" extrusionOk="0">
                  <a:moveTo>
                    <a:pt x="700" y="0"/>
                  </a:moveTo>
                  <a:cubicBezTo>
                    <a:pt x="677" y="0"/>
                    <a:pt x="653" y="3"/>
                    <a:pt x="632" y="10"/>
                  </a:cubicBezTo>
                  <a:cubicBezTo>
                    <a:pt x="406" y="33"/>
                    <a:pt x="96" y="236"/>
                    <a:pt x="37" y="450"/>
                  </a:cubicBezTo>
                  <a:cubicBezTo>
                    <a:pt x="1" y="617"/>
                    <a:pt x="37" y="748"/>
                    <a:pt x="203" y="795"/>
                  </a:cubicBezTo>
                  <a:cubicBezTo>
                    <a:pt x="247" y="810"/>
                    <a:pt x="293" y="817"/>
                    <a:pt x="339" y="817"/>
                  </a:cubicBezTo>
                  <a:cubicBezTo>
                    <a:pt x="444" y="817"/>
                    <a:pt x="549" y="782"/>
                    <a:pt x="632" y="724"/>
                  </a:cubicBezTo>
                  <a:cubicBezTo>
                    <a:pt x="775" y="629"/>
                    <a:pt x="870" y="474"/>
                    <a:pt x="894" y="307"/>
                  </a:cubicBezTo>
                  <a:cubicBezTo>
                    <a:pt x="918" y="236"/>
                    <a:pt x="930" y="129"/>
                    <a:pt x="870" y="69"/>
                  </a:cubicBezTo>
                  <a:cubicBezTo>
                    <a:pt x="835" y="25"/>
                    <a:pt x="767" y="0"/>
                    <a:pt x="700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3982925" y="2272425"/>
              <a:ext cx="192900" cy="156600"/>
            </a:xfrm>
            <a:custGeom>
              <a:avLst/>
              <a:gdLst/>
              <a:ahLst/>
              <a:cxnLst/>
              <a:rect l="l" t="t" r="r" b="b"/>
              <a:pathLst>
                <a:path w="7716" h="6264" extrusionOk="0">
                  <a:moveTo>
                    <a:pt x="7716" y="1"/>
                  </a:moveTo>
                  <a:lnTo>
                    <a:pt x="6525" y="382"/>
                  </a:lnTo>
                  <a:cubicBezTo>
                    <a:pt x="6180" y="1191"/>
                    <a:pt x="5930" y="2025"/>
                    <a:pt x="5466" y="2739"/>
                  </a:cubicBezTo>
                  <a:cubicBezTo>
                    <a:pt x="4823" y="3727"/>
                    <a:pt x="3822" y="4430"/>
                    <a:pt x="2739" y="4894"/>
                  </a:cubicBezTo>
                  <a:cubicBezTo>
                    <a:pt x="1917" y="5240"/>
                    <a:pt x="1072" y="5394"/>
                    <a:pt x="227" y="5585"/>
                  </a:cubicBezTo>
                  <a:lnTo>
                    <a:pt x="1" y="6263"/>
                  </a:lnTo>
                  <a:lnTo>
                    <a:pt x="1" y="6263"/>
                  </a:lnTo>
                  <a:lnTo>
                    <a:pt x="5644" y="4406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4084725" y="1738450"/>
              <a:ext cx="117900" cy="79775"/>
            </a:xfrm>
            <a:custGeom>
              <a:avLst/>
              <a:gdLst/>
              <a:ahLst/>
              <a:cxnLst/>
              <a:rect l="l" t="t" r="r" b="b"/>
              <a:pathLst>
                <a:path w="4716" h="3191" extrusionOk="0">
                  <a:moveTo>
                    <a:pt x="0" y="0"/>
                  </a:moveTo>
                  <a:lnTo>
                    <a:pt x="1965" y="2774"/>
                  </a:lnTo>
                  <a:lnTo>
                    <a:pt x="4715" y="3191"/>
                  </a:lnTo>
                  <a:lnTo>
                    <a:pt x="2513" y="60"/>
                  </a:lnTo>
                  <a:lnTo>
                    <a:pt x="405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4136825" y="1744375"/>
              <a:ext cx="13400" cy="11425"/>
            </a:xfrm>
            <a:custGeom>
              <a:avLst/>
              <a:gdLst/>
              <a:ahLst/>
              <a:cxnLst/>
              <a:rect l="l" t="t" r="r" b="b"/>
              <a:pathLst>
                <a:path w="536" h="457" extrusionOk="0">
                  <a:moveTo>
                    <a:pt x="171" y="1"/>
                  </a:moveTo>
                  <a:cubicBezTo>
                    <a:pt x="165" y="1"/>
                    <a:pt x="160" y="1"/>
                    <a:pt x="155" y="1"/>
                  </a:cubicBezTo>
                  <a:cubicBezTo>
                    <a:pt x="72" y="25"/>
                    <a:pt x="0" y="49"/>
                    <a:pt x="0" y="156"/>
                  </a:cubicBezTo>
                  <a:cubicBezTo>
                    <a:pt x="0" y="239"/>
                    <a:pt x="60" y="335"/>
                    <a:pt x="119" y="382"/>
                  </a:cubicBezTo>
                  <a:cubicBezTo>
                    <a:pt x="179" y="432"/>
                    <a:pt x="263" y="457"/>
                    <a:pt x="338" y="457"/>
                  </a:cubicBezTo>
                  <a:cubicBezTo>
                    <a:pt x="353" y="457"/>
                    <a:pt x="367" y="456"/>
                    <a:pt x="381" y="454"/>
                  </a:cubicBezTo>
                  <a:cubicBezTo>
                    <a:pt x="429" y="454"/>
                    <a:pt x="476" y="442"/>
                    <a:pt x="500" y="394"/>
                  </a:cubicBezTo>
                  <a:cubicBezTo>
                    <a:pt x="536" y="346"/>
                    <a:pt x="512" y="287"/>
                    <a:pt x="500" y="239"/>
                  </a:cubicBezTo>
                  <a:cubicBezTo>
                    <a:pt x="454" y="148"/>
                    <a:pt x="309" y="1"/>
                    <a:pt x="171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4085025" y="1739025"/>
              <a:ext cx="117600" cy="79200"/>
            </a:xfrm>
            <a:custGeom>
              <a:avLst/>
              <a:gdLst/>
              <a:ahLst/>
              <a:cxnLst/>
              <a:rect l="l" t="t" r="r" b="b"/>
              <a:pathLst>
                <a:path w="4704" h="3168" extrusionOk="0">
                  <a:moveTo>
                    <a:pt x="0" y="1"/>
                  </a:moveTo>
                  <a:lnTo>
                    <a:pt x="1953" y="2763"/>
                  </a:lnTo>
                  <a:lnTo>
                    <a:pt x="4703" y="3168"/>
                  </a:lnTo>
                  <a:lnTo>
                    <a:pt x="4703" y="3168"/>
                  </a:lnTo>
                  <a:lnTo>
                    <a:pt x="4299" y="2585"/>
                  </a:lnTo>
                  <a:cubicBezTo>
                    <a:pt x="3810" y="2537"/>
                    <a:pt x="3322" y="2537"/>
                    <a:pt x="2846" y="2406"/>
                  </a:cubicBezTo>
                  <a:cubicBezTo>
                    <a:pt x="2179" y="2227"/>
                    <a:pt x="1632" y="1799"/>
                    <a:pt x="1203" y="1275"/>
                  </a:cubicBezTo>
                  <a:cubicBezTo>
                    <a:pt x="893" y="870"/>
                    <a:pt x="667" y="441"/>
                    <a:pt x="417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4169850" y="2121525"/>
              <a:ext cx="73850" cy="95575"/>
            </a:xfrm>
            <a:custGeom>
              <a:avLst/>
              <a:gdLst/>
              <a:ahLst/>
              <a:cxnLst/>
              <a:rect l="l" t="t" r="r" b="b"/>
              <a:pathLst>
                <a:path w="2954" h="3823" extrusionOk="0">
                  <a:moveTo>
                    <a:pt x="1" y="0"/>
                  </a:moveTo>
                  <a:lnTo>
                    <a:pt x="834" y="2763"/>
                  </a:lnTo>
                  <a:lnTo>
                    <a:pt x="2953" y="3822"/>
                  </a:lnTo>
                  <a:lnTo>
                    <a:pt x="2013" y="715"/>
                  </a:lnTo>
                  <a:lnTo>
                    <a:pt x="322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4208550" y="2141025"/>
              <a:ext cx="10450" cy="10775"/>
            </a:xfrm>
            <a:custGeom>
              <a:avLst/>
              <a:gdLst/>
              <a:ahLst/>
              <a:cxnLst/>
              <a:rect l="l" t="t" r="r" b="b"/>
              <a:pathLst>
                <a:path w="418" h="431" extrusionOk="0">
                  <a:moveTo>
                    <a:pt x="135" y="1"/>
                  </a:moveTo>
                  <a:cubicBezTo>
                    <a:pt x="89" y="1"/>
                    <a:pt x="50" y="17"/>
                    <a:pt x="24" y="78"/>
                  </a:cubicBezTo>
                  <a:cubicBezTo>
                    <a:pt x="0" y="149"/>
                    <a:pt x="12" y="232"/>
                    <a:pt x="60" y="292"/>
                  </a:cubicBezTo>
                  <a:cubicBezTo>
                    <a:pt x="120" y="363"/>
                    <a:pt x="191" y="411"/>
                    <a:pt x="262" y="423"/>
                  </a:cubicBezTo>
                  <a:cubicBezTo>
                    <a:pt x="282" y="428"/>
                    <a:pt x="302" y="431"/>
                    <a:pt x="320" y="431"/>
                  </a:cubicBezTo>
                  <a:cubicBezTo>
                    <a:pt x="345" y="431"/>
                    <a:pt x="368" y="425"/>
                    <a:pt x="381" y="411"/>
                  </a:cubicBezTo>
                  <a:cubicBezTo>
                    <a:pt x="417" y="375"/>
                    <a:pt x="417" y="328"/>
                    <a:pt x="417" y="292"/>
                  </a:cubicBezTo>
                  <a:cubicBezTo>
                    <a:pt x="405" y="185"/>
                    <a:pt x="310" y="30"/>
                    <a:pt x="191" y="6"/>
                  </a:cubicBezTo>
                  <a:cubicBezTo>
                    <a:pt x="171" y="3"/>
                    <a:pt x="153" y="1"/>
                    <a:pt x="135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4169850" y="2121525"/>
              <a:ext cx="73850" cy="95575"/>
            </a:xfrm>
            <a:custGeom>
              <a:avLst/>
              <a:gdLst/>
              <a:ahLst/>
              <a:cxnLst/>
              <a:rect l="l" t="t" r="r" b="b"/>
              <a:pathLst>
                <a:path w="2954" h="3823" extrusionOk="0">
                  <a:moveTo>
                    <a:pt x="1" y="0"/>
                  </a:moveTo>
                  <a:lnTo>
                    <a:pt x="834" y="2763"/>
                  </a:lnTo>
                  <a:lnTo>
                    <a:pt x="2953" y="3822"/>
                  </a:lnTo>
                  <a:lnTo>
                    <a:pt x="2775" y="3239"/>
                  </a:lnTo>
                  <a:cubicBezTo>
                    <a:pt x="2394" y="3072"/>
                    <a:pt x="1989" y="2941"/>
                    <a:pt x="1656" y="2703"/>
                  </a:cubicBezTo>
                  <a:cubicBezTo>
                    <a:pt x="1191" y="2382"/>
                    <a:pt x="846" y="1882"/>
                    <a:pt x="644" y="1346"/>
                  </a:cubicBezTo>
                  <a:cubicBezTo>
                    <a:pt x="477" y="953"/>
                    <a:pt x="417" y="536"/>
                    <a:pt x="322" y="1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4194850" y="1851250"/>
              <a:ext cx="73850" cy="96175"/>
            </a:xfrm>
            <a:custGeom>
              <a:avLst/>
              <a:gdLst/>
              <a:ahLst/>
              <a:cxnLst/>
              <a:rect l="l" t="t" r="r" b="b"/>
              <a:pathLst>
                <a:path w="2954" h="3847" extrusionOk="0">
                  <a:moveTo>
                    <a:pt x="1" y="1"/>
                  </a:moveTo>
                  <a:lnTo>
                    <a:pt x="834" y="2775"/>
                  </a:lnTo>
                  <a:lnTo>
                    <a:pt x="2954" y="3846"/>
                  </a:lnTo>
                  <a:lnTo>
                    <a:pt x="2001" y="715"/>
                  </a:lnTo>
                  <a:lnTo>
                    <a:pt x="322" y="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4233250" y="1871150"/>
              <a:ext cx="10450" cy="10950"/>
            </a:xfrm>
            <a:custGeom>
              <a:avLst/>
              <a:gdLst/>
              <a:ahLst/>
              <a:cxnLst/>
              <a:rect l="l" t="t" r="r" b="b"/>
              <a:pathLst>
                <a:path w="418" h="438" extrusionOk="0">
                  <a:moveTo>
                    <a:pt x="128" y="1"/>
                  </a:moveTo>
                  <a:cubicBezTo>
                    <a:pt x="84" y="1"/>
                    <a:pt x="52" y="22"/>
                    <a:pt x="36" y="86"/>
                  </a:cubicBezTo>
                  <a:cubicBezTo>
                    <a:pt x="1" y="157"/>
                    <a:pt x="25" y="228"/>
                    <a:pt x="60" y="288"/>
                  </a:cubicBezTo>
                  <a:cubicBezTo>
                    <a:pt x="120" y="371"/>
                    <a:pt x="203" y="407"/>
                    <a:pt x="275" y="431"/>
                  </a:cubicBezTo>
                  <a:cubicBezTo>
                    <a:pt x="292" y="435"/>
                    <a:pt x="308" y="438"/>
                    <a:pt x="323" y="438"/>
                  </a:cubicBezTo>
                  <a:cubicBezTo>
                    <a:pt x="348" y="438"/>
                    <a:pt x="371" y="430"/>
                    <a:pt x="394" y="407"/>
                  </a:cubicBezTo>
                  <a:cubicBezTo>
                    <a:pt x="417" y="383"/>
                    <a:pt x="417" y="336"/>
                    <a:pt x="417" y="288"/>
                  </a:cubicBezTo>
                  <a:cubicBezTo>
                    <a:pt x="406" y="193"/>
                    <a:pt x="322" y="26"/>
                    <a:pt x="203" y="14"/>
                  </a:cubicBezTo>
                  <a:cubicBezTo>
                    <a:pt x="175" y="6"/>
                    <a:pt x="150" y="1"/>
                    <a:pt x="12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4194850" y="1851550"/>
              <a:ext cx="73850" cy="95875"/>
            </a:xfrm>
            <a:custGeom>
              <a:avLst/>
              <a:gdLst/>
              <a:ahLst/>
              <a:cxnLst/>
              <a:rect l="l" t="t" r="r" b="b"/>
              <a:pathLst>
                <a:path w="2954" h="3835" extrusionOk="0">
                  <a:moveTo>
                    <a:pt x="1" y="0"/>
                  </a:moveTo>
                  <a:lnTo>
                    <a:pt x="834" y="2775"/>
                  </a:lnTo>
                  <a:lnTo>
                    <a:pt x="2954" y="3834"/>
                  </a:lnTo>
                  <a:lnTo>
                    <a:pt x="2775" y="3251"/>
                  </a:lnTo>
                  <a:cubicBezTo>
                    <a:pt x="2394" y="3084"/>
                    <a:pt x="1989" y="2953"/>
                    <a:pt x="1644" y="2715"/>
                  </a:cubicBezTo>
                  <a:cubicBezTo>
                    <a:pt x="1191" y="2382"/>
                    <a:pt x="846" y="1894"/>
                    <a:pt x="632" y="1358"/>
                  </a:cubicBezTo>
                  <a:cubicBezTo>
                    <a:pt x="477" y="953"/>
                    <a:pt x="418" y="536"/>
                    <a:pt x="322" y="1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3936200" y="2092050"/>
              <a:ext cx="59850" cy="140225"/>
            </a:xfrm>
            <a:custGeom>
              <a:avLst/>
              <a:gdLst/>
              <a:ahLst/>
              <a:cxnLst/>
              <a:rect l="l" t="t" r="r" b="b"/>
              <a:pathLst>
                <a:path w="2394" h="5609" extrusionOk="0">
                  <a:moveTo>
                    <a:pt x="738" y="1"/>
                  </a:moveTo>
                  <a:lnTo>
                    <a:pt x="0" y="3299"/>
                  </a:lnTo>
                  <a:lnTo>
                    <a:pt x="1560" y="5608"/>
                  </a:lnTo>
                  <a:lnTo>
                    <a:pt x="2393" y="1894"/>
                  </a:lnTo>
                  <a:lnTo>
                    <a:pt x="1012" y="310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3979950" y="2135600"/>
              <a:ext cx="10450" cy="14900"/>
            </a:xfrm>
            <a:custGeom>
              <a:avLst/>
              <a:gdLst/>
              <a:ahLst/>
              <a:cxnLst/>
              <a:rect l="l" t="t" r="r" b="b"/>
              <a:pathLst>
                <a:path w="418" h="596" extrusionOk="0">
                  <a:moveTo>
                    <a:pt x="188" y="1"/>
                  </a:moveTo>
                  <a:cubicBezTo>
                    <a:pt x="158" y="1"/>
                    <a:pt x="127" y="14"/>
                    <a:pt x="96" y="45"/>
                  </a:cubicBezTo>
                  <a:cubicBezTo>
                    <a:pt x="36" y="104"/>
                    <a:pt x="0" y="187"/>
                    <a:pt x="0" y="283"/>
                  </a:cubicBezTo>
                  <a:cubicBezTo>
                    <a:pt x="24" y="366"/>
                    <a:pt x="60" y="473"/>
                    <a:pt x="143" y="533"/>
                  </a:cubicBezTo>
                  <a:cubicBezTo>
                    <a:pt x="173" y="572"/>
                    <a:pt x="211" y="595"/>
                    <a:pt x="250" y="595"/>
                  </a:cubicBezTo>
                  <a:cubicBezTo>
                    <a:pt x="258" y="595"/>
                    <a:pt x="266" y="594"/>
                    <a:pt x="274" y="592"/>
                  </a:cubicBezTo>
                  <a:cubicBezTo>
                    <a:pt x="334" y="580"/>
                    <a:pt x="358" y="533"/>
                    <a:pt x="381" y="485"/>
                  </a:cubicBezTo>
                  <a:cubicBezTo>
                    <a:pt x="417" y="366"/>
                    <a:pt x="417" y="164"/>
                    <a:pt x="298" y="56"/>
                  </a:cubicBezTo>
                  <a:cubicBezTo>
                    <a:pt x="264" y="23"/>
                    <a:pt x="227" y="1"/>
                    <a:pt x="18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3936500" y="2092050"/>
              <a:ext cx="42575" cy="140225"/>
            </a:xfrm>
            <a:custGeom>
              <a:avLst/>
              <a:gdLst/>
              <a:ahLst/>
              <a:cxnLst/>
              <a:rect l="l" t="t" r="r" b="b"/>
              <a:pathLst>
                <a:path w="1703" h="5609" extrusionOk="0">
                  <a:moveTo>
                    <a:pt x="726" y="1"/>
                  </a:moveTo>
                  <a:lnTo>
                    <a:pt x="0" y="3299"/>
                  </a:lnTo>
                  <a:lnTo>
                    <a:pt x="1548" y="5608"/>
                  </a:lnTo>
                  <a:lnTo>
                    <a:pt x="1703" y="4906"/>
                  </a:lnTo>
                  <a:cubicBezTo>
                    <a:pt x="1405" y="4513"/>
                    <a:pt x="1072" y="4132"/>
                    <a:pt x="846" y="3703"/>
                  </a:cubicBezTo>
                  <a:cubicBezTo>
                    <a:pt x="548" y="3108"/>
                    <a:pt x="500" y="2406"/>
                    <a:pt x="595" y="1739"/>
                  </a:cubicBezTo>
                  <a:cubicBezTo>
                    <a:pt x="667" y="1251"/>
                    <a:pt x="846" y="786"/>
                    <a:pt x="1000" y="310"/>
                  </a:cubicBezTo>
                  <a:lnTo>
                    <a:pt x="726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3849875" y="2222125"/>
              <a:ext cx="103000" cy="97950"/>
            </a:xfrm>
            <a:custGeom>
              <a:avLst/>
              <a:gdLst/>
              <a:ahLst/>
              <a:cxnLst/>
              <a:rect l="l" t="t" r="r" b="b"/>
              <a:pathLst>
                <a:path w="4120" h="3918" extrusionOk="0">
                  <a:moveTo>
                    <a:pt x="4120" y="1"/>
                  </a:moveTo>
                  <a:lnTo>
                    <a:pt x="1001" y="1310"/>
                  </a:lnTo>
                  <a:lnTo>
                    <a:pt x="0" y="3918"/>
                  </a:lnTo>
                  <a:lnTo>
                    <a:pt x="3525" y="2430"/>
                  </a:lnTo>
                  <a:lnTo>
                    <a:pt x="4013" y="405"/>
                  </a:lnTo>
                  <a:lnTo>
                    <a:pt x="4120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3922800" y="2270850"/>
              <a:ext cx="12225" cy="12200"/>
            </a:xfrm>
            <a:custGeom>
              <a:avLst/>
              <a:gdLst/>
              <a:ahLst/>
              <a:cxnLst/>
              <a:rect l="l" t="t" r="r" b="b"/>
              <a:pathLst>
                <a:path w="489" h="488" extrusionOk="0">
                  <a:moveTo>
                    <a:pt x="312" y="0"/>
                  </a:moveTo>
                  <a:cubicBezTo>
                    <a:pt x="245" y="0"/>
                    <a:pt x="178" y="18"/>
                    <a:pt x="131" y="64"/>
                  </a:cubicBezTo>
                  <a:cubicBezTo>
                    <a:pt x="60" y="123"/>
                    <a:pt x="12" y="231"/>
                    <a:pt x="0" y="314"/>
                  </a:cubicBezTo>
                  <a:cubicBezTo>
                    <a:pt x="0" y="361"/>
                    <a:pt x="0" y="421"/>
                    <a:pt x="24" y="457"/>
                  </a:cubicBezTo>
                  <a:cubicBezTo>
                    <a:pt x="54" y="479"/>
                    <a:pt x="89" y="488"/>
                    <a:pt x="123" y="488"/>
                  </a:cubicBezTo>
                  <a:cubicBezTo>
                    <a:pt x="143" y="488"/>
                    <a:pt x="162" y="485"/>
                    <a:pt x="179" y="481"/>
                  </a:cubicBezTo>
                  <a:cubicBezTo>
                    <a:pt x="298" y="457"/>
                    <a:pt x="465" y="338"/>
                    <a:pt x="477" y="195"/>
                  </a:cubicBezTo>
                  <a:cubicBezTo>
                    <a:pt x="489" y="111"/>
                    <a:pt x="477" y="16"/>
                    <a:pt x="370" y="4"/>
                  </a:cubicBezTo>
                  <a:cubicBezTo>
                    <a:pt x="351" y="2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3849875" y="2222125"/>
              <a:ext cx="102725" cy="97950"/>
            </a:xfrm>
            <a:custGeom>
              <a:avLst/>
              <a:gdLst/>
              <a:ahLst/>
              <a:cxnLst/>
              <a:rect l="l" t="t" r="r" b="b"/>
              <a:pathLst>
                <a:path w="4109" h="3918" extrusionOk="0">
                  <a:moveTo>
                    <a:pt x="4108" y="1"/>
                  </a:moveTo>
                  <a:lnTo>
                    <a:pt x="977" y="1310"/>
                  </a:lnTo>
                  <a:lnTo>
                    <a:pt x="0" y="3918"/>
                  </a:lnTo>
                  <a:lnTo>
                    <a:pt x="0" y="3918"/>
                  </a:lnTo>
                  <a:lnTo>
                    <a:pt x="655" y="3656"/>
                  </a:lnTo>
                  <a:cubicBezTo>
                    <a:pt x="798" y="3180"/>
                    <a:pt x="905" y="2691"/>
                    <a:pt x="1143" y="2263"/>
                  </a:cubicBezTo>
                  <a:cubicBezTo>
                    <a:pt x="1477" y="1668"/>
                    <a:pt x="2013" y="1227"/>
                    <a:pt x="2608" y="906"/>
                  </a:cubicBezTo>
                  <a:cubicBezTo>
                    <a:pt x="3048" y="679"/>
                    <a:pt x="3525" y="560"/>
                    <a:pt x="4001" y="405"/>
                  </a:cubicBezTo>
                  <a:lnTo>
                    <a:pt x="4108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4402325" y="2242675"/>
              <a:ext cx="59850" cy="140225"/>
            </a:xfrm>
            <a:custGeom>
              <a:avLst/>
              <a:gdLst/>
              <a:ahLst/>
              <a:cxnLst/>
              <a:rect l="l" t="t" r="r" b="b"/>
              <a:pathLst>
                <a:path w="2394" h="5609" extrusionOk="0">
                  <a:moveTo>
                    <a:pt x="751" y="0"/>
                  </a:moveTo>
                  <a:lnTo>
                    <a:pt x="0" y="3310"/>
                  </a:lnTo>
                  <a:lnTo>
                    <a:pt x="1560" y="5608"/>
                  </a:lnTo>
                  <a:lnTo>
                    <a:pt x="2394" y="1893"/>
                  </a:lnTo>
                  <a:lnTo>
                    <a:pt x="1012" y="310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4446075" y="2286225"/>
              <a:ext cx="10750" cy="15000"/>
            </a:xfrm>
            <a:custGeom>
              <a:avLst/>
              <a:gdLst/>
              <a:ahLst/>
              <a:cxnLst/>
              <a:rect l="l" t="t" r="r" b="b"/>
              <a:pathLst>
                <a:path w="430" h="600" extrusionOk="0">
                  <a:moveTo>
                    <a:pt x="188" y="0"/>
                  </a:moveTo>
                  <a:cubicBezTo>
                    <a:pt x="158" y="0"/>
                    <a:pt x="127" y="13"/>
                    <a:pt x="96" y="44"/>
                  </a:cubicBezTo>
                  <a:cubicBezTo>
                    <a:pt x="36" y="104"/>
                    <a:pt x="1" y="199"/>
                    <a:pt x="1" y="282"/>
                  </a:cubicBezTo>
                  <a:cubicBezTo>
                    <a:pt x="24" y="378"/>
                    <a:pt x="60" y="473"/>
                    <a:pt x="144" y="532"/>
                  </a:cubicBezTo>
                  <a:cubicBezTo>
                    <a:pt x="181" y="569"/>
                    <a:pt x="211" y="599"/>
                    <a:pt x="245" y="599"/>
                  </a:cubicBezTo>
                  <a:cubicBezTo>
                    <a:pt x="254" y="599"/>
                    <a:pt x="264" y="597"/>
                    <a:pt x="275" y="592"/>
                  </a:cubicBezTo>
                  <a:cubicBezTo>
                    <a:pt x="334" y="580"/>
                    <a:pt x="370" y="532"/>
                    <a:pt x="382" y="497"/>
                  </a:cubicBezTo>
                  <a:cubicBezTo>
                    <a:pt x="429" y="378"/>
                    <a:pt x="429" y="175"/>
                    <a:pt x="298" y="56"/>
                  </a:cubicBezTo>
                  <a:cubicBezTo>
                    <a:pt x="265" y="22"/>
                    <a:pt x="227" y="0"/>
                    <a:pt x="18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4402625" y="2242675"/>
              <a:ext cx="42575" cy="140225"/>
            </a:xfrm>
            <a:custGeom>
              <a:avLst/>
              <a:gdLst/>
              <a:ahLst/>
              <a:cxnLst/>
              <a:rect l="l" t="t" r="r" b="b"/>
              <a:pathLst>
                <a:path w="1703" h="5609" extrusionOk="0">
                  <a:moveTo>
                    <a:pt x="739" y="0"/>
                  </a:moveTo>
                  <a:lnTo>
                    <a:pt x="0" y="3310"/>
                  </a:lnTo>
                  <a:lnTo>
                    <a:pt x="1548" y="5608"/>
                  </a:lnTo>
                  <a:lnTo>
                    <a:pt x="1703" y="4917"/>
                  </a:lnTo>
                  <a:cubicBezTo>
                    <a:pt x="1405" y="4513"/>
                    <a:pt x="1072" y="4144"/>
                    <a:pt x="858" y="3703"/>
                  </a:cubicBezTo>
                  <a:cubicBezTo>
                    <a:pt x="560" y="3108"/>
                    <a:pt x="512" y="2417"/>
                    <a:pt x="596" y="1739"/>
                  </a:cubicBezTo>
                  <a:cubicBezTo>
                    <a:pt x="679" y="1250"/>
                    <a:pt x="858" y="786"/>
                    <a:pt x="1000" y="310"/>
                  </a:cubicBezTo>
                  <a:lnTo>
                    <a:pt x="739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3739750" y="2214400"/>
              <a:ext cx="104500" cy="47350"/>
            </a:xfrm>
            <a:custGeom>
              <a:avLst/>
              <a:gdLst/>
              <a:ahLst/>
              <a:cxnLst/>
              <a:rect l="l" t="t" r="r" b="b"/>
              <a:pathLst>
                <a:path w="4180" h="1894" extrusionOk="0">
                  <a:moveTo>
                    <a:pt x="1560" y="0"/>
                  </a:moveTo>
                  <a:lnTo>
                    <a:pt x="262" y="822"/>
                  </a:lnTo>
                  <a:lnTo>
                    <a:pt x="0" y="988"/>
                  </a:lnTo>
                  <a:lnTo>
                    <a:pt x="2334" y="1893"/>
                  </a:lnTo>
                  <a:lnTo>
                    <a:pt x="4179" y="10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3774275" y="2218925"/>
              <a:ext cx="11625" cy="7175"/>
            </a:xfrm>
            <a:custGeom>
              <a:avLst/>
              <a:gdLst/>
              <a:ahLst/>
              <a:cxnLst/>
              <a:rect l="l" t="t" r="r" b="b"/>
              <a:pathLst>
                <a:path w="465" h="287" extrusionOk="0">
                  <a:moveTo>
                    <a:pt x="238" y="0"/>
                  </a:moveTo>
                  <a:cubicBezTo>
                    <a:pt x="185" y="0"/>
                    <a:pt x="133" y="13"/>
                    <a:pt x="96" y="45"/>
                  </a:cubicBezTo>
                  <a:cubicBezTo>
                    <a:pt x="36" y="93"/>
                    <a:pt x="0" y="129"/>
                    <a:pt x="48" y="188"/>
                  </a:cubicBezTo>
                  <a:cubicBezTo>
                    <a:pt x="96" y="248"/>
                    <a:pt x="155" y="283"/>
                    <a:pt x="215" y="283"/>
                  </a:cubicBezTo>
                  <a:cubicBezTo>
                    <a:pt x="225" y="285"/>
                    <a:pt x="235" y="286"/>
                    <a:pt x="246" y="286"/>
                  </a:cubicBezTo>
                  <a:cubicBezTo>
                    <a:pt x="298" y="286"/>
                    <a:pt x="356" y="263"/>
                    <a:pt x="405" y="224"/>
                  </a:cubicBezTo>
                  <a:cubicBezTo>
                    <a:pt x="429" y="188"/>
                    <a:pt x="465" y="164"/>
                    <a:pt x="465" y="129"/>
                  </a:cubicBezTo>
                  <a:cubicBezTo>
                    <a:pt x="465" y="93"/>
                    <a:pt x="429" y="57"/>
                    <a:pt x="405" y="45"/>
                  </a:cubicBezTo>
                  <a:cubicBezTo>
                    <a:pt x="366" y="19"/>
                    <a:pt x="302" y="0"/>
                    <a:pt x="23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3739750" y="2234925"/>
              <a:ext cx="104500" cy="26825"/>
            </a:xfrm>
            <a:custGeom>
              <a:avLst/>
              <a:gdLst/>
              <a:ahLst/>
              <a:cxnLst/>
              <a:rect l="l" t="t" r="r" b="b"/>
              <a:pathLst>
                <a:path w="4180" h="1073" extrusionOk="0">
                  <a:moveTo>
                    <a:pt x="250" y="1"/>
                  </a:moveTo>
                  <a:lnTo>
                    <a:pt x="0" y="155"/>
                  </a:lnTo>
                  <a:lnTo>
                    <a:pt x="2322" y="1072"/>
                  </a:lnTo>
                  <a:lnTo>
                    <a:pt x="4179" y="191"/>
                  </a:lnTo>
                  <a:lnTo>
                    <a:pt x="3679" y="1"/>
                  </a:lnTo>
                  <a:cubicBezTo>
                    <a:pt x="3346" y="155"/>
                    <a:pt x="3048" y="370"/>
                    <a:pt x="2703" y="477"/>
                  </a:cubicBezTo>
                  <a:cubicBezTo>
                    <a:pt x="2500" y="538"/>
                    <a:pt x="2293" y="564"/>
                    <a:pt x="2085" y="564"/>
                  </a:cubicBezTo>
                  <a:cubicBezTo>
                    <a:pt x="1805" y="564"/>
                    <a:pt x="1524" y="516"/>
                    <a:pt x="1250" y="441"/>
                  </a:cubicBezTo>
                  <a:cubicBezTo>
                    <a:pt x="893" y="334"/>
                    <a:pt x="584" y="155"/>
                    <a:pt x="250" y="1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4287725" y="2024200"/>
              <a:ext cx="90800" cy="121450"/>
            </a:xfrm>
            <a:custGeom>
              <a:avLst/>
              <a:gdLst/>
              <a:ahLst/>
              <a:cxnLst/>
              <a:rect l="l" t="t" r="r" b="b"/>
              <a:pathLst>
                <a:path w="3632" h="4858" extrusionOk="0">
                  <a:moveTo>
                    <a:pt x="3632" y="0"/>
                  </a:moveTo>
                  <a:lnTo>
                    <a:pt x="179" y="2191"/>
                  </a:lnTo>
                  <a:lnTo>
                    <a:pt x="24" y="4429"/>
                  </a:lnTo>
                  <a:lnTo>
                    <a:pt x="1" y="4858"/>
                  </a:lnTo>
                  <a:lnTo>
                    <a:pt x="3049" y="2917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4296650" y="2076700"/>
              <a:ext cx="12225" cy="13450"/>
            </a:xfrm>
            <a:custGeom>
              <a:avLst/>
              <a:gdLst/>
              <a:ahLst/>
              <a:cxnLst/>
              <a:rect l="l" t="t" r="r" b="b"/>
              <a:pathLst>
                <a:path w="489" h="538" extrusionOk="0">
                  <a:moveTo>
                    <a:pt x="378" y="0"/>
                  </a:moveTo>
                  <a:cubicBezTo>
                    <a:pt x="349" y="0"/>
                    <a:pt x="315" y="12"/>
                    <a:pt x="286" y="19"/>
                  </a:cubicBezTo>
                  <a:cubicBezTo>
                    <a:pt x="156" y="79"/>
                    <a:pt x="1" y="222"/>
                    <a:pt x="13" y="353"/>
                  </a:cubicBezTo>
                  <a:cubicBezTo>
                    <a:pt x="36" y="460"/>
                    <a:pt x="60" y="531"/>
                    <a:pt x="167" y="531"/>
                  </a:cubicBezTo>
                  <a:cubicBezTo>
                    <a:pt x="182" y="536"/>
                    <a:pt x="197" y="537"/>
                    <a:pt x="213" y="537"/>
                  </a:cubicBezTo>
                  <a:cubicBezTo>
                    <a:pt x="283" y="537"/>
                    <a:pt x="357" y="495"/>
                    <a:pt x="406" y="436"/>
                  </a:cubicBezTo>
                  <a:cubicBezTo>
                    <a:pt x="465" y="353"/>
                    <a:pt x="489" y="257"/>
                    <a:pt x="489" y="150"/>
                  </a:cubicBezTo>
                  <a:cubicBezTo>
                    <a:pt x="489" y="103"/>
                    <a:pt x="477" y="43"/>
                    <a:pt x="429" y="19"/>
                  </a:cubicBezTo>
                  <a:cubicBezTo>
                    <a:pt x="415" y="5"/>
                    <a:pt x="398" y="0"/>
                    <a:pt x="37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4288025" y="2024200"/>
              <a:ext cx="90500" cy="121750"/>
            </a:xfrm>
            <a:custGeom>
              <a:avLst/>
              <a:gdLst/>
              <a:ahLst/>
              <a:cxnLst/>
              <a:rect l="l" t="t" r="r" b="b"/>
              <a:pathLst>
                <a:path w="3620" h="4870" extrusionOk="0">
                  <a:moveTo>
                    <a:pt x="3620" y="0"/>
                  </a:moveTo>
                  <a:lnTo>
                    <a:pt x="2977" y="405"/>
                  </a:lnTo>
                  <a:cubicBezTo>
                    <a:pt x="2906" y="929"/>
                    <a:pt x="2882" y="1464"/>
                    <a:pt x="2715" y="1953"/>
                  </a:cubicBezTo>
                  <a:cubicBezTo>
                    <a:pt x="2477" y="2643"/>
                    <a:pt x="1989" y="3203"/>
                    <a:pt x="1417" y="3631"/>
                  </a:cubicBezTo>
                  <a:cubicBezTo>
                    <a:pt x="989" y="3965"/>
                    <a:pt x="512" y="4191"/>
                    <a:pt x="36" y="4429"/>
                  </a:cubicBezTo>
                  <a:lnTo>
                    <a:pt x="0" y="4870"/>
                  </a:lnTo>
                  <a:lnTo>
                    <a:pt x="0" y="4870"/>
                  </a:lnTo>
                  <a:lnTo>
                    <a:pt x="3060" y="2917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3993950" y="2224225"/>
              <a:ext cx="119675" cy="54175"/>
            </a:xfrm>
            <a:custGeom>
              <a:avLst/>
              <a:gdLst/>
              <a:ahLst/>
              <a:cxnLst/>
              <a:rect l="l" t="t" r="r" b="b"/>
              <a:pathLst>
                <a:path w="4787" h="2167" extrusionOk="0">
                  <a:moveTo>
                    <a:pt x="1786" y="0"/>
                  </a:moveTo>
                  <a:lnTo>
                    <a:pt x="298" y="953"/>
                  </a:lnTo>
                  <a:lnTo>
                    <a:pt x="0" y="1131"/>
                  </a:lnTo>
                  <a:lnTo>
                    <a:pt x="2655" y="2167"/>
                  </a:lnTo>
                  <a:lnTo>
                    <a:pt x="4786" y="1167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4034425" y="2229325"/>
              <a:ext cx="12525" cy="8000"/>
            </a:xfrm>
            <a:custGeom>
              <a:avLst/>
              <a:gdLst/>
              <a:ahLst/>
              <a:cxnLst/>
              <a:rect l="l" t="t" r="r" b="b"/>
              <a:pathLst>
                <a:path w="501" h="320" extrusionOk="0">
                  <a:moveTo>
                    <a:pt x="229" y="1"/>
                  </a:moveTo>
                  <a:cubicBezTo>
                    <a:pt x="173" y="1"/>
                    <a:pt x="121" y="14"/>
                    <a:pt x="84" y="46"/>
                  </a:cubicBezTo>
                  <a:cubicBezTo>
                    <a:pt x="24" y="94"/>
                    <a:pt x="0" y="153"/>
                    <a:pt x="48" y="225"/>
                  </a:cubicBezTo>
                  <a:cubicBezTo>
                    <a:pt x="72" y="284"/>
                    <a:pt x="143" y="320"/>
                    <a:pt x="227" y="320"/>
                  </a:cubicBezTo>
                  <a:cubicBezTo>
                    <a:pt x="298" y="320"/>
                    <a:pt x="381" y="296"/>
                    <a:pt x="441" y="248"/>
                  </a:cubicBezTo>
                  <a:cubicBezTo>
                    <a:pt x="477" y="225"/>
                    <a:pt x="500" y="189"/>
                    <a:pt x="500" y="153"/>
                  </a:cubicBezTo>
                  <a:cubicBezTo>
                    <a:pt x="500" y="106"/>
                    <a:pt x="465" y="58"/>
                    <a:pt x="429" y="46"/>
                  </a:cubicBezTo>
                  <a:cubicBezTo>
                    <a:pt x="370" y="20"/>
                    <a:pt x="297" y="1"/>
                    <a:pt x="229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3993950" y="2247425"/>
              <a:ext cx="119675" cy="30975"/>
            </a:xfrm>
            <a:custGeom>
              <a:avLst/>
              <a:gdLst/>
              <a:ahLst/>
              <a:cxnLst/>
              <a:rect l="l" t="t" r="r" b="b"/>
              <a:pathLst>
                <a:path w="4787" h="1239" extrusionOk="0">
                  <a:moveTo>
                    <a:pt x="298" y="1"/>
                  </a:moveTo>
                  <a:lnTo>
                    <a:pt x="0" y="203"/>
                  </a:lnTo>
                  <a:lnTo>
                    <a:pt x="2655" y="1239"/>
                  </a:lnTo>
                  <a:lnTo>
                    <a:pt x="4786" y="239"/>
                  </a:lnTo>
                  <a:lnTo>
                    <a:pt x="4227" y="1"/>
                  </a:lnTo>
                  <a:cubicBezTo>
                    <a:pt x="3846" y="203"/>
                    <a:pt x="3489" y="441"/>
                    <a:pt x="3108" y="560"/>
                  </a:cubicBezTo>
                  <a:cubicBezTo>
                    <a:pt x="2871" y="639"/>
                    <a:pt x="2626" y="674"/>
                    <a:pt x="2379" y="674"/>
                  </a:cubicBezTo>
                  <a:cubicBezTo>
                    <a:pt x="2064" y="674"/>
                    <a:pt x="1747" y="618"/>
                    <a:pt x="1441" y="525"/>
                  </a:cubicBezTo>
                  <a:cubicBezTo>
                    <a:pt x="1024" y="394"/>
                    <a:pt x="667" y="203"/>
                    <a:pt x="298" y="1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4159425" y="2295650"/>
              <a:ext cx="61050" cy="105700"/>
            </a:xfrm>
            <a:custGeom>
              <a:avLst/>
              <a:gdLst/>
              <a:ahLst/>
              <a:cxnLst/>
              <a:rect l="l" t="t" r="r" b="b"/>
              <a:pathLst>
                <a:path w="2442" h="4228" extrusionOk="0">
                  <a:moveTo>
                    <a:pt x="2442" y="1"/>
                  </a:moveTo>
                  <a:lnTo>
                    <a:pt x="1" y="2108"/>
                  </a:lnTo>
                  <a:lnTo>
                    <a:pt x="144" y="3870"/>
                  </a:lnTo>
                  <a:lnTo>
                    <a:pt x="180" y="4227"/>
                  </a:lnTo>
                  <a:lnTo>
                    <a:pt x="2335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4163600" y="2345100"/>
              <a:ext cx="9550" cy="11925"/>
            </a:xfrm>
            <a:custGeom>
              <a:avLst/>
              <a:gdLst/>
              <a:ahLst/>
              <a:cxnLst/>
              <a:rect l="l" t="t" r="r" b="b"/>
              <a:pathLst>
                <a:path w="382" h="477" extrusionOk="0">
                  <a:moveTo>
                    <a:pt x="272" y="1"/>
                  </a:moveTo>
                  <a:cubicBezTo>
                    <a:pt x="241" y="1"/>
                    <a:pt x="208" y="15"/>
                    <a:pt x="191" y="23"/>
                  </a:cubicBezTo>
                  <a:cubicBezTo>
                    <a:pt x="96" y="82"/>
                    <a:pt x="1" y="225"/>
                    <a:pt x="13" y="356"/>
                  </a:cubicBezTo>
                  <a:cubicBezTo>
                    <a:pt x="23" y="421"/>
                    <a:pt x="54" y="477"/>
                    <a:pt x="123" y="477"/>
                  </a:cubicBezTo>
                  <a:cubicBezTo>
                    <a:pt x="129" y="477"/>
                    <a:pt x="136" y="476"/>
                    <a:pt x="144" y="475"/>
                  </a:cubicBezTo>
                  <a:cubicBezTo>
                    <a:pt x="215" y="451"/>
                    <a:pt x="274" y="416"/>
                    <a:pt x="322" y="356"/>
                  </a:cubicBezTo>
                  <a:cubicBezTo>
                    <a:pt x="370" y="285"/>
                    <a:pt x="382" y="189"/>
                    <a:pt x="370" y="118"/>
                  </a:cubicBezTo>
                  <a:cubicBezTo>
                    <a:pt x="370" y="70"/>
                    <a:pt x="334" y="23"/>
                    <a:pt x="310" y="11"/>
                  </a:cubicBezTo>
                  <a:cubicBezTo>
                    <a:pt x="299" y="3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4163000" y="2295650"/>
              <a:ext cx="57475" cy="105700"/>
            </a:xfrm>
            <a:custGeom>
              <a:avLst/>
              <a:gdLst/>
              <a:ahLst/>
              <a:cxnLst/>
              <a:rect l="l" t="t" r="r" b="b"/>
              <a:pathLst>
                <a:path w="2299" h="4228" extrusionOk="0">
                  <a:moveTo>
                    <a:pt x="2299" y="1"/>
                  </a:moveTo>
                  <a:lnTo>
                    <a:pt x="1834" y="417"/>
                  </a:lnTo>
                  <a:cubicBezTo>
                    <a:pt x="1834" y="834"/>
                    <a:pt x="1882" y="1251"/>
                    <a:pt x="1811" y="1644"/>
                  </a:cubicBezTo>
                  <a:cubicBezTo>
                    <a:pt x="1715" y="2203"/>
                    <a:pt x="1406" y="2703"/>
                    <a:pt x="1001" y="3108"/>
                  </a:cubicBezTo>
                  <a:cubicBezTo>
                    <a:pt x="691" y="3418"/>
                    <a:pt x="346" y="3632"/>
                    <a:pt x="1" y="3882"/>
                  </a:cubicBezTo>
                  <a:lnTo>
                    <a:pt x="37" y="4227"/>
                  </a:lnTo>
                  <a:lnTo>
                    <a:pt x="2192" y="2346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3662950" y="2039075"/>
              <a:ext cx="112825" cy="86050"/>
            </a:xfrm>
            <a:custGeom>
              <a:avLst/>
              <a:gdLst/>
              <a:ahLst/>
              <a:cxnLst/>
              <a:rect l="l" t="t" r="r" b="b"/>
              <a:pathLst>
                <a:path w="4513" h="3442" extrusionOk="0">
                  <a:moveTo>
                    <a:pt x="4513" y="0"/>
                  </a:moveTo>
                  <a:lnTo>
                    <a:pt x="1274" y="953"/>
                  </a:lnTo>
                  <a:lnTo>
                    <a:pt x="0" y="3441"/>
                  </a:lnTo>
                  <a:lnTo>
                    <a:pt x="3667" y="2358"/>
                  </a:lnTo>
                  <a:lnTo>
                    <a:pt x="4370" y="393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3739750" y="2084800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363" y="1"/>
                  </a:moveTo>
                  <a:cubicBezTo>
                    <a:pt x="302" y="1"/>
                    <a:pt x="233" y="16"/>
                    <a:pt x="179" y="53"/>
                  </a:cubicBezTo>
                  <a:cubicBezTo>
                    <a:pt x="83" y="112"/>
                    <a:pt x="48" y="195"/>
                    <a:pt x="12" y="291"/>
                  </a:cubicBezTo>
                  <a:cubicBezTo>
                    <a:pt x="0" y="326"/>
                    <a:pt x="0" y="398"/>
                    <a:pt x="24" y="422"/>
                  </a:cubicBezTo>
                  <a:cubicBezTo>
                    <a:pt x="60" y="469"/>
                    <a:pt x="119" y="469"/>
                    <a:pt x="167" y="469"/>
                  </a:cubicBezTo>
                  <a:cubicBezTo>
                    <a:pt x="286" y="457"/>
                    <a:pt x="464" y="350"/>
                    <a:pt x="500" y="195"/>
                  </a:cubicBezTo>
                  <a:cubicBezTo>
                    <a:pt x="524" y="112"/>
                    <a:pt x="500" y="29"/>
                    <a:pt x="417" y="5"/>
                  </a:cubicBezTo>
                  <a:cubicBezTo>
                    <a:pt x="400" y="2"/>
                    <a:pt x="382" y="1"/>
                    <a:pt x="363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3662950" y="2038775"/>
              <a:ext cx="112825" cy="86350"/>
            </a:xfrm>
            <a:custGeom>
              <a:avLst/>
              <a:gdLst/>
              <a:ahLst/>
              <a:cxnLst/>
              <a:rect l="l" t="t" r="r" b="b"/>
              <a:pathLst>
                <a:path w="4513" h="3454" extrusionOk="0">
                  <a:moveTo>
                    <a:pt x="4513" y="0"/>
                  </a:moveTo>
                  <a:lnTo>
                    <a:pt x="1274" y="965"/>
                  </a:lnTo>
                  <a:lnTo>
                    <a:pt x="0" y="3453"/>
                  </a:lnTo>
                  <a:lnTo>
                    <a:pt x="703" y="3227"/>
                  </a:lnTo>
                  <a:cubicBezTo>
                    <a:pt x="905" y="2786"/>
                    <a:pt x="1060" y="2310"/>
                    <a:pt x="1346" y="1905"/>
                  </a:cubicBezTo>
                  <a:cubicBezTo>
                    <a:pt x="1727" y="1358"/>
                    <a:pt x="2310" y="965"/>
                    <a:pt x="2941" y="727"/>
                  </a:cubicBezTo>
                  <a:cubicBezTo>
                    <a:pt x="3417" y="548"/>
                    <a:pt x="3894" y="489"/>
                    <a:pt x="4382" y="393"/>
                  </a:cubicBezTo>
                  <a:lnTo>
                    <a:pt x="4513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3812375" y="2281650"/>
              <a:ext cx="189925" cy="158975"/>
            </a:xfrm>
            <a:custGeom>
              <a:avLst/>
              <a:gdLst/>
              <a:ahLst/>
              <a:cxnLst/>
              <a:rect l="l" t="t" r="r" b="b"/>
              <a:pathLst>
                <a:path w="7597" h="6359" extrusionOk="0">
                  <a:moveTo>
                    <a:pt x="7596" y="1"/>
                  </a:moveTo>
                  <a:lnTo>
                    <a:pt x="1977" y="2382"/>
                  </a:lnTo>
                  <a:lnTo>
                    <a:pt x="500" y="5359"/>
                  </a:lnTo>
                  <a:lnTo>
                    <a:pt x="0" y="6359"/>
                  </a:lnTo>
                  <a:lnTo>
                    <a:pt x="5620" y="3989"/>
                  </a:lnTo>
                  <a:lnTo>
                    <a:pt x="7596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3864750" y="2341700"/>
              <a:ext cx="17900" cy="17375"/>
            </a:xfrm>
            <a:custGeom>
              <a:avLst/>
              <a:gdLst/>
              <a:ahLst/>
              <a:cxnLst/>
              <a:rect l="l" t="t" r="r" b="b"/>
              <a:pathLst>
                <a:path w="716" h="695" extrusionOk="0">
                  <a:moveTo>
                    <a:pt x="539" y="0"/>
                  </a:moveTo>
                  <a:cubicBezTo>
                    <a:pt x="508" y="0"/>
                    <a:pt x="476" y="6"/>
                    <a:pt x="441" y="16"/>
                  </a:cubicBezTo>
                  <a:cubicBezTo>
                    <a:pt x="263" y="64"/>
                    <a:pt x="25" y="242"/>
                    <a:pt x="13" y="421"/>
                  </a:cubicBezTo>
                  <a:cubicBezTo>
                    <a:pt x="1" y="552"/>
                    <a:pt x="13" y="659"/>
                    <a:pt x="167" y="683"/>
                  </a:cubicBezTo>
                  <a:cubicBezTo>
                    <a:pt x="195" y="691"/>
                    <a:pt x="223" y="695"/>
                    <a:pt x="251" y="695"/>
                  </a:cubicBezTo>
                  <a:cubicBezTo>
                    <a:pt x="344" y="695"/>
                    <a:pt x="437" y="652"/>
                    <a:pt x="501" y="587"/>
                  </a:cubicBezTo>
                  <a:cubicBezTo>
                    <a:pt x="608" y="504"/>
                    <a:pt x="679" y="373"/>
                    <a:pt x="703" y="242"/>
                  </a:cubicBezTo>
                  <a:cubicBezTo>
                    <a:pt x="715" y="159"/>
                    <a:pt x="703" y="87"/>
                    <a:pt x="656" y="40"/>
                  </a:cubicBezTo>
                  <a:cubicBezTo>
                    <a:pt x="621" y="12"/>
                    <a:pt x="582" y="0"/>
                    <a:pt x="539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3812375" y="2281650"/>
              <a:ext cx="189925" cy="158675"/>
            </a:xfrm>
            <a:custGeom>
              <a:avLst/>
              <a:gdLst/>
              <a:ahLst/>
              <a:cxnLst/>
              <a:rect l="l" t="t" r="r" b="b"/>
              <a:pathLst>
                <a:path w="7597" h="6347" extrusionOk="0">
                  <a:moveTo>
                    <a:pt x="7596" y="1"/>
                  </a:moveTo>
                  <a:lnTo>
                    <a:pt x="7287" y="120"/>
                  </a:lnTo>
                  <a:lnTo>
                    <a:pt x="7287" y="144"/>
                  </a:lnTo>
                  <a:cubicBezTo>
                    <a:pt x="6858" y="1132"/>
                    <a:pt x="6370" y="2120"/>
                    <a:pt x="5572" y="2870"/>
                  </a:cubicBezTo>
                  <a:cubicBezTo>
                    <a:pt x="4203" y="4204"/>
                    <a:pt x="2274" y="4632"/>
                    <a:pt x="488" y="5347"/>
                  </a:cubicBezTo>
                  <a:lnTo>
                    <a:pt x="0" y="6347"/>
                  </a:lnTo>
                  <a:lnTo>
                    <a:pt x="5620" y="3978"/>
                  </a:lnTo>
                  <a:lnTo>
                    <a:pt x="7596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3946325" y="1651525"/>
              <a:ext cx="117000" cy="157475"/>
            </a:xfrm>
            <a:custGeom>
              <a:avLst/>
              <a:gdLst/>
              <a:ahLst/>
              <a:cxnLst/>
              <a:rect l="l" t="t" r="r" b="b"/>
              <a:pathLst>
                <a:path w="4680" h="6299" extrusionOk="0">
                  <a:moveTo>
                    <a:pt x="0" y="0"/>
                  </a:moveTo>
                  <a:lnTo>
                    <a:pt x="1631" y="4549"/>
                  </a:lnTo>
                  <a:lnTo>
                    <a:pt x="4679" y="6299"/>
                  </a:lnTo>
                  <a:lnTo>
                    <a:pt x="3060" y="1739"/>
                  </a:lnTo>
                  <a:lnTo>
                    <a:pt x="774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4007625" y="1697325"/>
              <a:ext cx="14025" cy="13750"/>
            </a:xfrm>
            <a:custGeom>
              <a:avLst/>
              <a:gdLst/>
              <a:ahLst/>
              <a:cxnLst/>
              <a:rect l="l" t="t" r="r" b="b"/>
              <a:pathLst>
                <a:path w="561" h="550" extrusionOk="0">
                  <a:moveTo>
                    <a:pt x="174" y="0"/>
                  </a:moveTo>
                  <a:cubicBezTo>
                    <a:pt x="104" y="0"/>
                    <a:pt x="51" y="38"/>
                    <a:pt x="25" y="109"/>
                  </a:cubicBezTo>
                  <a:cubicBezTo>
                    <a:pt x="1" y="204"/>
                    <a:pt x="25" y="312"/>
                    <a:pt x="84" y="383"/>
                  </a:cubicBezTo>
                  <a:cubicBezTo>
                    <a:pt x="167" y="478"/>
                    <a:pt x="263" y="538"/>
                    <a:pt x="370" y="550"/>
                  </a:cubicBezTo>
                  <a:cubicBezTo>
                    <a:pt x="417" y="550"/>
                    <a:pt x="477" y="550"/>
                    <a:pt x="513" y="514"/>
                  </a:cubicBezTo>
                  <a:cubicBezTo>
                    <a:pt x="548" y="478"/>
                    <a:pt x="560" y="419"/>
                    <a:pt x="548" y="359"/>
                  </a:cubicBezTo>
                  <a:cubicBezTo>
                    <a:pt x="525" y="204"/>
                    <a:pt x="406" y="14"/>
                    <a:pt x="251" y="14"/>
                  </a:cubicBezTo>
                  <a:cubicBezTo>
                    <a:pt x="223" y="5"/>
                    <a:pt x="198" y="0"/>
                    <a:pt x="174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3945725" y="1651525"/>
              <a:ext cx="117600" cy="157475"/>
            </a:xfrm>
            <a:custGeom>
              <a:avLst/>
              <a:gdLst/>
              <a:ahLst/>
              <a:cxnLst/>
              <a:rect l="l" t="t" r="r" b="b"/>
              <a:pathLst>
                <a:path w="4704" h="6299" extrusionOk="0">
                  <a:moveTo>
                    <a:pt x="0" y="0"/>
                  </a:moveTo>
                  <a:lnTo>
                    <a:pt x="1643" y="4549"/>
                  </a:lnTo>
                  <a:lnTo>
                    <a:pt x="4703" y="6299"/>
                  </a:lnTo>
                  <a:lnTo>
                    <a:pt x="4596" y="6025"/>
                  </a:lnTo>
                  <a:lnTo>
                    <a:pt x="4584" y="6025"/>
                  </a:lnTo>
                  <a:cubicBezTo>
                    <a:pt x="3834" y="5644"/>
                    <a:pt x="3072" y="5203"/>
                    <a:pt x="2501" y="4549"/>
                  </a:cubicBezTo>
                  <a:cubicBezTo>
                    <a:pt x="1524" y="3418"/>
                    <a:pt x="1262" y="1870"/>
                    <a:pt x="774" y="4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4229675" y="2123000"/>
              <a:ext cx="190225" cy="158375"/>
            </a:xfrm>
            <a:custGeom>
              <a:avLst/>
              <a:gdLst/>
              <a:ahLst/>
              <a:cxnLst/>
              <a:rect l="l" t="t" r="r" b="b"/>
              <a:pathLst>
                <a:path w="7609" h="6335" extrusionOk="0">
                  <a:moveTo>
                    <a:pt x="7609" y="1"/>
                  </a:moveTo>
                  <a:lnTo>
                    <a:pt x="1977" y="2358"/>
                  </a:lnTo>
                  <a:lnTo>
                    <a:pt x="489" y="5335"/>
                  </a:lnTo>
                  <a:lnTo>
                    <a:pt x="1" y="6335"/>
                  </a:lnTo>
                  <a:lnTo>
                    <a:pt x="1" y="6335"/>
                  </a:lnTo>
                  <a:lnTo>
                    <a:pt x="5609" y="3966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4281775" y="2182975"/>
              <a:ext cx="17875" cy="17150"/>
            </a:xfrm>
            <a:custGeom>
              <a:avLst/>
              <a:gdLst/>
              <a:ahLst/>
              <a:cxnLst/>
              <a:rect l="l" t="t" r="r" b="b"/>
              <a:pathLst>
                <a:path w="715" h="686" extrusionOk="0">
                  <a:moveTo>
                    <a:pt x="524" y="0"/>
                  </a:moveTo>
                  <a:cubicBezTo>
                    <a:pt x="500" y="0"/>
                    <a:pt x="477" y="3"/>
                    <a:pt x="453" y="7"/>
                  </a:cubicBezTo>
                  <a:cubicBezTo>
                    <a:pt x="286" y="55"/>
                    <a:pt x="36" y="221"/>
                    <a:pt x="12" y="412"/>
                  </a:cubicBezTo>
                  <a:cubicBezTo>
                    <a:pt x="0" y="543"/>
                    <a:pt x="12" y="650"/>
                    <a:pt x="167" y="674"/>
                  </a:cubicBezTo>
                  <a:cubicBezTo>
                    <a:pt x="195" y="682"/>
                    <a:pt x="223" y="686"/>
                    <a:pt x="252" y="686"/>
                  </a:cubicBezTo>
                  <a:cubicBezTo>
                    <a:pt x="345" y="686"/>
                    <a:pt x="439" y="645"/>
                    <a:pt x="512" y="590"/>
                  </a:cubicBezTo>
                  <a:cubicBezTo>
                    <a:pt x="608" y="495"/>
                    <a:pt x="691" y="364"/>
                    <a:pt x="703" y="233"/>
                  </a:cubicBezTo>
                  <a:cubicBezTo>
                    <a:pt x="715" y="162"/>
                    <a:pt x="703" y="78"/>
                    <a:pt x="655" y="43"/>
                  </a:cubicBezTo>
                  <a:cubicBezTo>
                    <a:pt x="616" y="11"/>
                    <a:pt x="571" y="0"/>
                    <a:pt x="524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4229675" y="2123000"/>
              <a:ext cx="190225" cy="158375"/>
            </a:xfrm>
            <a:custGeom>
              <a:avLst/>
              <a:gdLst/>
              <a:ahLst/>
              <a:cxnLst/>
              <a:rect l="l" t="t" r="r" b="b"/>
              <a:pathLst>
                <a:path w="7609" h="6335" extrusionOk="0">
                  <a:moveTo>
                    <a:pt x="7609" y="1"/>
                  </a:moveTo>
                  <a:lnTo>
                    <a:pt x="7299" y="108"/>
                  </a:lnTo>
                  <a:lnTo>
                    <a:pt x="7299" y="132"/>
                  </a:lnTo>
                  <a:cubicBezTo>
                    <a:pt x="6859" y="1132"/>
                    <a:pt x="6371" y="2108"/>
                    <a:pt x="5585" y="2870"/>
                  </a:cubicBezTo>
                  <a:cubicBezTo>
                    <a:pt x="4216" y="4192"/>
                    <a:pt x="2275" y="4621"/>
                    <a:pt x="489" y="5335"/>
                  </a:cubicBezTo>
                  <a:lnTo>
                    <a:pt x="1" y="6335"/>
                  </a:lnTo>
                  <a:lnTo>
                    <a:pt x="5632" y="3966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3468875" y="2417975"/>
              <a:ext cx="78900" cy="201250"/>
            </a:xfrm>
            <a:custGeom>
              <a:avLst/>
              <a:gdLst/>
              <a:ahLst/>
              <a:cxnLst/>
              <a:rect l="l" t="t" r="r" b="b"/>
              <a:pathLst>
                <a:path w="3156" h="8050" extrusionOk="0">
                  <a:moveTo>
                    <a:pt x="2275" y="1"/>
                  </a:moveTo>
                  <a:lnTo>
                    <a:pt x="0" y="4490"/>
                  </a:lnTo>
                  <a:lnTo>
                    <a:pt x="655" y="7157"/>
                  </a:lnTo>
                  <a:lnTo>
                    <a:pt x="858" y="8050"/>
                  </a:lnTo>
                  <a:lnTo>
                    <a:pt x="3156" y="3573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3474525" y="2521275"/>
              <a:ext cx="12825" cy="17450"/>
            </a:xfrm>
            <a:custGeom>
              <a:avLst/>
              <a:gdLst/>
              <a:ahLst/>
              <a:cxnLst/>
              <a:rect l="l" t="t" r="r" b="b"/>
              <a:pathLst>
                <a:path w="513" h="698" extrusionOk="0">
                  <a:moveTo>
                    <a:pt x="298" y="0"/>
                  </a:moveTo>
                  <a:cubicBezTo>
                    <a:pt x="239" y="0"/>
                    <a:pt x="179" y="48"/>
                    <a:pt x="144" y="96"/>
                  </a:cubicBezTo>
                  <a:cubicBezTo>
                    <a:pt x="60" y="215"/>
                    <a:pt x="1" y="453"/>
                    <a:pt x="96" y="584"/>
                  </a:cubicBezTo>
                  <a:cubicBezTo>
                    <a:pt x="139" y="654"/>
                    <a:pt x="189" y="698"/>
                    <a:pt x="255" y="698"/>
                  </a:cubicBezTo>
                  <a:cubicBezTo>
                    <a:pt x="279" y="698"/>
                    <a:pt x="305" y="692"/>
                    <a:pt x="334" y="679"/>
                  </a:cubicBezTo>
                  <a:cubicBezTo>
                    <a:pt x="429" y="631"/>
                    <a:pt x="489" y="536"/>
                    <a:pt x="501" y="429"/>
                  </a:cubicBezTo>
                  <a:cubicBezTo>
                    <a:pt x="513" y="310"/>
                    <a:pt x="489" y="215"/>
                    <a:pt x="429" y="108"/>
                  </a:cubicBezTo>
                  <a:cubicBezTo>
                    <a:pt x="394" y="48"/>
                    <a:pt x="358" y="0"/>
                    <a:pt x="298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3484950" y="2417975"/>
              <a:ext cx="62525" cy="200950"/>
            </a:xfrm>
            <a:custGeom>
              <a:avLst/>
              <a:gdLst/>
              <a:ahLst/>
              <a:cxnLst/>
              <a:rect l="l" t="t" r="r" b="b"/>
              <a:pathLst>
                <a:path w="2501" h="8038" extrusionOk="0">
                  <a:moveTo>
                    <a:pt x="1632" y="1"/>
                  </a:moveTo>
                  <a:lnTo>
                    <a:pt x="1501" y="239"/>
                  </a:lnTo>
                  <a:lnTo>
                    <a:pt x="1501" y="251"/>
                  </a:lnTo>
                  <a:cubicBezTo>
                    <a:pt x="1763" y="1096"/>
                    <a:pt x="1977" y="1989"/>
                    <a:pt x="1882" y="2882"/>
                  </a:cubicBezTo>
                  <a:cubicBezTo>
                    <a:pt x="1739" y="4454"/>
                    <a:pt x="739" y="5740"/>
                    <a:pt x="0" y="7145"/>
                  </a:cubicBezTo>
                  <a:lnTo>
                    <a:pt x="215" y="8038"/>
                  </a:lnTo>
                  <a:lnTo>
                    <a:pt x="2501" y="3561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4182350" y="1970600"/>
              <a:ext cx="163750" cy="122675"/>
            </a:xfrm>
            <a:custGeom>
              <a:avLst/>
              <a:gdLst/>
              <a:ahLst/>
              <a:cxnLst/>
              <a:rect l="l" t="t" r="r" b="b"/>
              <a:pathLst>
                <a:path w="6550" h="4907" extrusionOk="0">
                  <a:moveTo>
                    <a:pt x="6549" y="1"/>
                  </a:moveTo>
                  <a:lnTo>
                    <a:pt x="1822" y="1715"/>
                  </a:lnTo>
                  <a:lnTo>
                    <a:pt x="465" y="4097"/>
                  </a:lnTo>
                  <a:lnTo>
                    <a:pt x="1" y="4906"/>
                  </a:lnTo>
                  <a:lnTo>
                    <a:pt x="4739" y="3204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4228800" y="2014850"/>
              <a:ext cx="15500" cy="13875"/>
            </a:xfrm>
            <a:custGeom>
              <a:avLst/>
              <a:gdLst/>
              <a:ahLst/>
              <a:cxnLst/>
              <a:rect l="l" t="t" r="r" b="b"/>
              <a:pathLst>
                <a:path w="620" h="555" extrusionOk="0">
                  <a:moveTo>
                    <a:pt x="449" y="0"/>
                  </a:moveTo>
                  <a:cubicBezTo>
                    <a:pt x="435" y="0"/>
                    <a:pt x="420" y="2"/>
                    <a:pt x="405" y="5"/>
                  </a:cubicBezTo>
                  <a:cubicBezTo>
                    <a:pt x="274" y="41"/>
                    <a:pt x="72" y="160"/>
                    <a:pt x="24" y="314"/>
                  </a:cubicBezTo>
                  <a:cubicBezTo>
                    <a:pt x="0" y="422"/>
                    <a:pt x="24" y="505"/>
                    <a:pt x="143" y="541"/>
                  </a:cubicBezTo>
                  <a:cubicBezTo>
                    <a:pt x="166" y="551"/>
                    <a:pt x="192" y="555"/>
                    <a:pt x="218" y="555"/>
                  </a:cubicBezTo>
                  <a:cubicBezTo>
                    <a:pt x="288" y="555"/>
                    <a:pt x="365" y="524"/>
                    <a:pt x="417" y="481"/>
                  </a:cubicBezTo>
                  <a:cubicBezTo>
                    <a:pt x="524" y="422"/>
                    <a:pt x="584" y="314"/>
                    <a:pt x="595" y="195"/>
                  </a:cubicBezTo>
                  <a:cubicBezTo>
                    <a:pt x="619" y="136"/>
                    <a:pt x="619" y="76"/>
                    <a:pt x="572" y="41"/>
                  </a:cubicBezTo>
                  <a:cubicBezTo>
                    <a:pt x="536" y="14"/>
                    <a:pt x="493" y="0"/>
                    <a:pt x="449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4182350" y="1970600"/>
              <a:ext cx="163750" cy="122075"/>
            </a:xfrm>
            <a:custGeom>
              <a:avLst/>
              <a:gdLst/>
              <a:ahLst/>
              <a:cxnLst/>
              <a:rect l="l" t="t" r="r" b="b"/>
              <a:pathLst>
                <a:path w="6550" h="4883" extrusionOk="0">
                  <a:moveTo>
                    <a:pt x="6549" y="1"/>
                  </a:moveTo>
                  <a:lnTo>
                    <a:pt x="6299" y="96"/>
                  </a:lnTo>
                  <a:lnTo>
                    <a:pt x="6299" y="108"/>
                  </a:lnTo>
                  <a:cubicBezTo>
                    <a:pt x="5894" y="894"/>
                    <a:pt x="5454" y="1680"/>
                    <a:pt x="4763" y="2275"/>
                  </a:cubicBezTo>
                  <a:cubicBezTo>
                    <a:pt x="3585" y="3311"/>
                    <a:pt x="1965" y="3573"/>
                    <a:pt x="465" y="4085"/>
                  </a:cubicBezTo>
                  <a:lnTo>
                    <a:pt x="1" y="4882"/>
                  </a:lnTo>
                  <a:lnTo>
                    <a:pt x="4739" y="3192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4348750" y="2419475"/>
              <a:ext cx="163725" cy="122350"/>
            </a:xfrm>
            <a:custGeom>
              <a:avLst/>
              <a:gdLst/>
              <a:ahLst/>
              <a:cxnLst/>
              <a:rect l="l" t="t" r="r" b="b"/>
              <a:pathLst>
                <a:path w="6549" h="4894" extrusionOk="0">
                  <a:moveTo>
                    <a:pt x="6549" y="0"/>
                  </a:moveTo>
                  <a:lnTo>
                    <a:pt x="1822" y="1691"/>
                  </a:lnTo>
                  <a:lnTo>
                    <a:pt x="465" y="4096"/>
                  </a:lnTo>
                  <a:lnTo>
                    <a:pt x="0" y="4894"/>
                  </a:lnTo>
                  <a:lnTo>
                    <a:pt x="4751" y="317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4395475" y="2463575"/>
              <a:ext cx="15500" cy="13900"/>
            </a:xfrm>
            <a:custGeom>
              <a:avLst/>
              <a:gdLst/>
              <a:ahLst/>
              <a:cxnLst/>
              <a:rect l="l" t="t" r="r" b="b"/>
              <a:pathLst>
                <a:path w="620" h="556" extrusionOk="0">
                  <a:moveTo>
                    <a:pt x="457" y="1"/>
                  </a:moveTo>
                  <a:cubicBezTo>
                    <a:pt x="440" y="1"/>
                    <a:pt x="423" y="4"/>
                    <a:pt x="405" y="11"/>
                  </a:cubicBezTo>
                  <a:cubicBezTo>
                    <a:pt x="263" y="22"/>
                    <a:pt x="48" y="153"/>
                    <a:pt x="24" y="320"/>
                  </a:cubicBezTo>
                  <a:cubicBezTo>
                    <a:pt x="1" y="427"/>
                    <a:pt x="24" y="511"/>
                    <a:pt x="143" y="546"/>
                  </a:cubicBezTo>
                  <a:cubicBezTo>
                    <a:pt x="165" y="552"/>
                    <a:pt x="189" y="555"/>
                    <a:pt x="214" y="555"/>
                  </a:cubicBezTo>
                  <a:cubicBezTo>
                    <a:pt x="285" y="555"/>
                    <a:pt x="364" y="531"/>
                    <a:pt x="417" y="487"/>
                  </a:cubicBezTo>
                  <a:cubicBezTo>
                    <a:pt x="524" y="427"/>
                    <a:pt x="584" y="320"/>
                    <a:pt x="596" y="201"/>
                  </a:cubicBezTo>
                  <a:cubicBezTo>
                    <a:pt x="620" y="141"/>
                    <a:pt x="620" y="82"/>
                    <a:pt x="572" y="34"/>
                  </a:cubicBezTo>
                  <a:cubicBezTo>
                    <a:pt x="538" y="17"/>
                    <a:pt x="499" y="1"/>
                    <a:pt x="457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4348750" y="2419475"/>
              <a:ext cx="163725" cy="122075"/>
            </a:xfrm>
            <a:custGeom>
              <a:avLst/>
              <a:gdLst/>
              <a:ahLst/>
              <a:cxnLst/>
              <a:rect l="l" t="t" r="r" b="b"/>
              <a:pathLst>
                <a:path w="6549" h="4883" extrusionOk="0">
                  <a:moveTo>
                    <a:pt x="6549" y="0"/>
                  </a:moveTo>
                  <a:lnTo>
                    <a:pt x="6299" y="84"/>
                  </a:lnTo>
                  <a:lnTo>
                    <a:pt x="6299" y="96"/>
                  </a:lnTo>
                  <a:cubicBezTo>
                    <a:pt x="5894" y="893"/>
                    <a:pt x="5441" y="1679"/>
                    <a:pt x="4763" y="2275"/>
                  </a:cubicBezTo>
                  <a:cubicBezTo>
                    <a:pt x="3584" y="3299"/>
                    <a:pt x="1965" y="3572"/>
                    <a:pt x="465" y="4072"/>
                  </a:cubicBezTo>
                  <a:lnTo>
                    <a:pt x="0" y="4882"/>
                  </a:lnTo>
                  <a:lnTo>
                    <a:pt x="4727" y="317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4000200" y="2095625"/>
              <a:ext cx="206000" cy="139025"/>
            </a:xfrm>
            <a:custGeom>
              <a:avLst/>
              <a:gdLst/>
              <a:ahLst/>
              <a:cxnLst/>
              <a:rect l="l" t="t" r="r" b="b"/>
              <a:pathLst>
                <a:path w="8240" h="5561" extrusionOk="0">
                  <a:moveTo>
                    <a:pt x="0" y="1"/>
                  </a:moveTo>
                  <a:lnTo>
                    <a:pt x="3417" y="4846"/>
                  </a:lnTo>
                  <a:lnTo>
                    <a:pt x="8239" y="5561"/>
                  </a:lnTo>
                  <a:lnTo>
                    <a:pt x="4382" y="96"/>
                  </a:lnTo>
                  <a:lnTo>
                    <a:pt x="726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4091575" y="2106000"/>
              <a:ext cx="23525" cy="19575"/>
            </a:xfrm>
            <a:custGeom>
              <a:avLst/>
              <a:gdLst/>
              <a:ahLst/>
              <a:cxnLst/>
              <a:rect l="l" t="t" r="r" b="b"/>
              <a:pathLst>
                <a:path w="941" h="783" extrusionOk="0">
                  <a:moveTo>
                    <a:pt x="318" y="1"/>
                  </a:moveTo>
                  <a:cubicBezTo>
                    <a:pt x="307" y="1"/>
                    <a:pt x="297" y="1"/>
                    <a:pt x="286" y="2"/>
                  </a:cubicBezTo>
                  <a:cubicBezTo>
                    <a:pt x="119" y="26"/>
                    <a:pt x="0" y="86"/>
                    <a:pt x="0" y="264"/>
                  </a:cubicBezTo>
                  <a:cubicBezTo>
                    <a:pt x="0" y="407"/>
                    <a:pt x="72" y="562"/>
                    <a:pt x="191" y="645"/>
                  </a:cubicBezTo>
                  <a:cubicBezTo>
                    <a:pt x="310" y="734"/>
                    <a:pt x="453" y="782"/>
                    <a:pt x="587" y="782"/>
                  </a:cubicBezTo>
                  <a:cubicBezTo>
                    <a:pt x="614" y="782"/>
                    <a:pt x="641" y="780"/>
                    <a:pt x="667" y="776"/>
                  </a:cubicBezTo>
                  <a:cubicBezTo>
                    <a:pt x="762" y="764"/>
                    <a:pt x="846" y="752"/>
                    <a:pt x="893" y="681"/>
                  </a:cubicBezTo>
                  <a:cubicBezTo>
                    <a:pt x="941" y="598"/>
                    <a:pt x="929" y="502"/>
                    <a:pt x="881" y="419"/>
                  </a:cubicBezTo>
                  <a:cubicBezTo>
                    <a:pt x="779" y="226"/>
                    <a:pt x="536" y="1"/>
                    <a:pt x="318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000500" y="2096225"/>
              <a:ext cx="205700" cy="138425"/>
            </a:xfrm>
            <a:custGeom>
              <a:avLst/>
              <a:gdLst/>
              <a:ahLst/>
              <a:cxnLst/>
              <a:rect l="l" t="t" r="r" b="b"/>
              <a:pathLst>
                <a:path w="8228" h="5537" extrusionOk="0">
                  <a:moveTo>
                    <a:pt x="0" y="0"/>
                  </a:moveTo>
                  <a:lnTo>
                    <a:pt x="3405" y="4834"/>
                  </a:lnTo>
                  <a:lnTo>
                    <a:pt x="8227" y="5537"/>
                  </a:lnTo>
                  <a:lnTo>
                    <a:pt x="7513" y="4525"/>
                  </a:lnTo>
                  <a:cubicBezTo>
                    <a:pt x="6668" y="4429"/>
                    <a:pt x="5786" y="4429"/>
                    <a:pt x="4965" y="4191"/>
                  </a:cubicBezTo>
                  <a:cubicBezTo>
                    <a:pt x="3834" y="3870"/>
                    <a:pt x="2869" y="3120"/>
                    <a:pt x="2107" y="2215"/>
                  </a:cubicBezTo>
                  <a:cubicBezTo>
                    <a:pt x="1548" y="1524"/>
                    <a:pt x="1155" y="774"/>
                    <a:pt x="72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3253675" y="2061400"/>
              <a:ext cx="203625" cy="92300"/>
            </a:xfrm>
            <a:custGeom>
              <a:avLst/>
              <a:gdLst/>
              <a:ahLst/>
              <a:cxnLst/>
              <a:rect l="l" t="t" r="r" b="b"/>
              <a:pathLst>
                <a:path w="8145" h="3692" extrusionOk="0">
                  <a:moveTo>
                    <a:pt x="3036" y="0"/>
                  </a:moveTo>
                  <a:lnTo>
                    <a:pt x="512" y="1608"/>
                  </a:lnTo>
                  <a:lnTo>
                    <a:pt x="0" y="1929"/>
                  </a:lnTo>
                  <a:lnTo>
                    <a:pt x="4525" y="3691"/>
                  </a:lnTo>
                  <a:lnTo>
                    <a:pt x="8144" y="2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3321525" y="2070525"/>
              <a:ext cx="21750" cy="13825"/>
            </a:xfrm>
            <a:custGeom>
              <a:avLst/>
              <a:gdLst/>
              <a:ahLst/>
              <a:cxnLst/>
              <a:rect l="l" t="t" r="r" b="b"/>
              <a:pathLst>
                <a:path w="870" h="553" extrusionOk="0">
                  <a:moveTo>
                    <a:pt x="420" y="0"/>
                  </a:moveTo>
                  <a:cubicBezTo>
                    <a:pt x="318" y="0"/>
                    <a:pt x="218" y="23"/>
                    <a:pt x="144" y="76"/>
                  </a:cubicBezTo>
                  <a:cubicBezTo>
                    <a:pt x="37" y="147"/>
                    <a:pt x="1" y="254"/>
                    <a:pt x="72" y="373"/>
                  </a:cubicBezTo>
                  <a:cubicBezTo>
                    <a:pt x="144" y="469"/>
                    <a:pt x="263" y="528"/>
                    <a:pt x="382" y="552"/>
                  </a:cubicBezTo>
                  <a:cubicBezTo>
                    <a:pt x="513" y="552"/>
                    <a:pt x="668" y="504"/>
                    <a:pt x="775" y="409"/>
                  </a:cubicBezTo>
                  <a:cubicBezTo>
                    <a:pt x="834" y="373"/>
                    <a:pt x="870" y="326"/>
                    <a:pt x="870" y="254"/>
                  </a:cubicBezTo>
                  <a:cubicBezTo>
                    <a:pt x="870" y="171"/>
                    <a:pt x="822" y="112"/>
                    <a:pt x="763" y="88"/>
                  </a:cubicBezTo>
                  <a:cubicBezTo>
                    <a:pt x="677" y="35"/>
                    <a:pt x="547" y="0"/>
                    <a:pt x="420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3253675" y="2101575"/>
              <a:ext cx="203625" cy="52125"/>
            </a:xfrm>
            <a:custGeom>
              <a:avLst/>
              <a:gdLst/>
              <a:ahLst/>
              <a:cxnLst/>
              <a:rect l="l" t="t" r="r" b="b"/>
              <a:pathLst>
                <a:path w="8145" h="2085" extrusionOk="0">
                  <a:moveTo>
                    <a:pt x="512" y="1"/>
                  </a:moveTo>
                  <a:lnTo>
                    <a:pt x="0" y="322"/>
                  </a:lnTo>
                  <a:lnTo>
                    <a:pt x="4525" y="2084"/>
                  </a:lnTo>
                  <a:lnTo>
                    <a:pt x="8144" y="394"/>
                  </a:lnTo>
                  <a:lnTo>
                    <a:pt x="7192" y="1"/>
                  </a:lnTo>
                  <a:cubicBezTo>
                    <a:pt x="6572" y="334"/>
                    <a:pt x="5977" y="727"/>
                    <a:pt x="5299" y="941"/>
                  </a:cubicBezTo>
                  <a:cubicBezTo>
                    <a:pt x="4896" y="1074"/>
                    <a:pt x="4473" y="1133"/>
                    <a:pt x="4046" y="1133"/>
                  </a:cubicBezTo>
                  <a:cubicBezTo>
                    <a:pt x="3512" y="1133"/>
                    <a:pt x="2974" y="1040"/>
                    <a:pt x="2465" y="882"/>
                  </a:cubicBezTo>
                  <a:cubicBezTo>
                    <a:pt x="1762" y="667"/>
                    <a:pt x="1155" y="322"/>
                    <a:pt x="512" y="1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3613225" y="2126875"/>
              <a:ext cx="184275" cy="87250"/>
            </a:xfrm>
            <a:custGeom>
              <a:avLst/>
              <a:gdLst/>
              <a:ahLst/>
              <a:cxnLst/>
              <a:rect l="l" t="t" r="r" b="b"/>
              <a:pathLst>
                <a:path w="7371" h="3490" extrusionOk="0">
                  <a:moveTo>
                    <a:pt x="7371" y="1"/>
                  </a:moveTo>
                  <a:lnTo>
                    <a:pt x="1906" y="441"/>
                  </a:lnTo>
                  <a:lnTo>
                    <a:pt x="311" y="2977"/>
                  </a:lnTo>
                  <a:lnTo>
                    <a:pt x="1" y="3489"/>
                  </a:lnTo>
                  <a:lnTo>
                    <a:pt x="4847" y="3096"/>
                  </a:lnTo>
                  <a:lnTo>
                    <a:pt x="7371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3659975" y="2142925"/>
              <a:ext cx="20550" cy="14950"/>
            </a:xfrm>
            <a:custGeom>
              <a:avLst/>
              <a:gdLst/>
              <a:ahLst/>
              <a:cxnLst/>
              <a:rect l="l" t="t" r="r" b="b"/>
              <a:pathLst>
                <a:path w="822" h="598" extrusionOk="0">
                  <a:moveTo>
                    <a:pt x="585" y="0"/>
                  </a:moveTo>
                  <a:cubicBezTo>
                    <a:pt x="406" y="0"/>
                    <a:pt x="149" y="84"/>
                    <a:pt x="60" y="252"/>
                  </a:cubicBezTo>
                  <a:cubicBezTo>
                    <a:pt x="0" y="371"/>
                    <a:pt x="0" y="478"/>
                    <a:pt x="119" y="549"/>
                  </a:cubicBezTo>
                  <a:cubicBezTo>
                    <a:pt x="180" y="583"/>
                    <a:pt x="248" y="597"/>
                    <a:pt x="317" y="597"/>
                  </a:cubicBezTo>
                  <a:cubicBezTo>
                    <a:pt x="370" y="597"/>
                    <a:pt x="425" y="589"/>
                    <a:pt x="477" y="573"/>
                  </a:cubicBezTo>
                  <a:cubicBezTo>
                    <a:pt x="619" y="525"/>
                    <a:pt x="715" y="406"/>
                    <a:pt x="774" y="287"/>
                  </a:cubicBezTo>
                  <a:cubicBezTo>
                    <a:pt x="810" y="228"/>
                    <a:pt x="822" y="156"/>
                    <a:pt x="798" y="97"/>
                  </a:cubicBezTo>
                  <a:cubicBezTo>
                    <a:pt x="762" y="37"/>
                    <a:pt x="691" y="2"/>
                    <a:pt x="619" y="2"/>
                  </a:cubicBezTo>
                  <a:cubicBezTo>
                    <a:pt x="608" y="1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3613225" y="2126875"/>
              <a:ext cx="184275" cy="87250"/>
            </a:xfrm>
            <a:custGeom>
              <a:avLst/>
              <a:gdLst/>
              <a:ahLst/>
              <a:cxnLst/>
              <a:rect l="l" t="t" r="r" b="b"/>
              <a:pathLst>
                <a:path w="7371" h="3490" extrusionOk="0">
                  <a:moveTo>
                    <a:pt x="7371" y="1"/>
                  </a:moveTo>
                  <a:lnTo>
                    <a:pt x="6335" y="96"/>
                  </a:lnTo>
                  <a:cubicBezTo>
                    <a:pt x="5918" y="644"/>
                    <a:pt x="5549" y="1275"/>
                    <a:pt x="5049" y="1751"/>
                  </a:cubicBezTo>
                  <a:cubicBezTo>
                    <a:pt x="4347" y="2406"/>
                    <a:pt x="3406" y="2775"/>
                    <a:pt x="2454" y="2918"/>
                  </a:cubicBezTo>
                  <a:cubicBezTo>
                    <a:pt x="2059" y="2982"/>
                    <a:pt x="1671" y="3001"/>
                    <a:pt x="1284" y="3001"/>
                  </a:cubicBezTo>
                  <a:cubicBezTo>
                    <a:pt x="960" y="3001"/>
                    <a:pt x="636" y="2988"/>
                    <a:pt x="311" y="2977"/>
                  </a:cubicBezTo>
                  <a:lnTo>
                    <a:pt x="1" y="3489"/>
                  </a:lnTo>
                  <a:lnTo>
                    <a:pt x="4847" y="3096"/>
                  </a:lnTo>
                  <a:lnTo>
                    <a:pt x="7371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3466500" y="2038175"/>
              <a:ext cx="169675" cy="112550"/>
            </a:xfrm>
            <a:custGeom>
              <a:avLst/>
              <a:gdLst/>
              <a:ahLst/>
              <a:cxnLst/>
              <a:rect l="l" t="t" r="r" b="b"/>
              <a:pathLst>
                <a:path w="6787" h="4502" extrusionOk="0">
                  <a:moveTo>
                    <a:pt x="0" y="1"/>
                  </a:moveTo>
                  <a:lnTo>
                    <a:pt x="2834" y="3953"/>
                  </a:lnTo>
                  <a:lnTo>
                    <a:pt x="6787" y="4501"/>
                  </a:lnTo>
                  <a:lnTo>
                    <a:pt x="3596" y="60"/>
                  </a:lnTo>
                  <a:lnTo>
                    <a:pt x="596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3541800" y="2046175"/>
              <a:ext cx="19075" cy="15900"/>
            </a:xfrm>
            <a:custGeom>
              <a:avLst/>
              <a:gdLst/>
              <a:ahLst/>
              <a:cxnLst/>
              <a:rect l="l" t="t" r="r" b="b"/>
              <a:pathLst>
                <a:path w="763" h="636" extrusionOk="0">
                  <a:moveTo>
                    <a:pt x="256" y="0"/>
                  </a:moveTo>
                  <a:cubicBezTo>
                    <a:pt x="246" y="0"/>
                    <a:pt x="236" y="1"/>
                    <a:pt x="227" y="2"/>
                  </a:cubicBezTo>
                  <a:cubicBezTo>
                    <a:pt x="108" y="14"/>
                    <a:pt x="0" y="62"/>
                    <a:pt x="0" y="216"/>
                  </a:cubicBezTo>
                  <a:cubicBezTo>
                    <a:pt x="0" y="335"/>
                    <a:pt x="72" y="455"/>
                    <a:pt x="167" y="526"/>
                  </a:cubicBezTo>
                  <a:cubicBezTo>
                    <a:pt x="251" y="599"/>
                    <a:pt x="379" y="635"/>
                    <a:pt x="498" y="635"/>
                  </a:cubicBezTo>
                  <a:cubicBezTo>
                    <a:pt x="515" y="635"/>
                    <a:pt x="532" y="635"/>
                    <a:pt x="548" y="633"/>
                  </a:cubicBezTo>
                  <a:cubicBezTo>
                    <a:pt x="620" y="609"/>
                    <a:pt x="703" y="597"/>
                    <a:pt x="727" y="538"/>
                  </a:cubicBezTo>
                  <a:cubicBezTo>
                    <a:pt x="762" y="478"/>
                    <a:pt x="739" y="395"/>
                    <a:pt x="715" y="335"/>
                  </a:cubicBezTo>
                  <a:cubicBezTo>
                    <a:pt x="625" y="189"/>
                    <a:pt x="428" y="0"/>
                    <a:pt x="256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3466500" y="2038175"/>
              <a:ext cx="169675" cy="112550"/>
            </a:xfrm>
            <a:custGeom>
              <a:avLst/>
              <a:gdLst/>
              <a:ahLst/>
              <a:cxnLst/>
              <a:rect l="l" t="t" r="r" b="b"/>
              <a:pathLst>
                <a:path w="6787" h="4502" extrusionOk="0">
                  <a:moveTo>
                    <a:pt x="0" y="1"/>
                  </a:moveTo>
                  <a:lnTo>
                    <a:pt x="2834" y="3953"/>
                  </a:lnTo>
                  <a:lnTo>
                    <a:pt x="6787" y="4501"/>
                  </a:lnTo>
                  <a:lnTo>
                    <a:pt x="6180" y="3668"/>
                  </a:lnTo>
                  <a:cubicBezTo>
                    <a:pt x="5477" y="3596"/>
                    <a:pt x="4763" y="3608"/>
                    <a:pt x="4096" y="3418"/>
                  </a:cubicBezTo>
                  <a:cubicBezTo>
                    <a:pt x="3179" y="3168"/>
                    <a:pt x="2370" y="2537"/>
                    <a:pt x="1750" y="1810"/>
                  </a:cubicBezTo>
                  <a:cubicBezTo>
                    <a:pt x="1286" y="1263"/>
                    <a:pt x="953" y="632"/>
                    <a:pt x="596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3330175" y="2331375"/>
              <a:ext cx="183675" cy="86925"/>
            </a:xfrm>
            <a:custGeom>
              <a:avLst/>
              <a:gdLst/>
              <a:ahLst/>
              <a:cxnLst/>
              <a:rect l="l" t="t" r="r" b="b"/>
              <a:pathLst>
                <a:path w="7347" h="3477" extrusionOk="0">
                  <a:moveTo>
                    <a:pt x="7346" y="0"/>
                  </a:moveTo>
                  <a:lnTo>
                    <a:pt x="1881" y="429"/>
                  </a:lnTo>
                  <a:lnTo>
                    <a:pt x="310" y="2977"/>
                  </a:lnTo>
                  <a:lnTo>
                    <a:pt x="0" y="3477"/>
                  </a:lnTo>
                  <a:lnTo>
                    <a:pt x="4834" y="3096"/>
                  </a:lnTo>
                  <a:lnTo>
                    <a:pt x="7346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3376600" y="2347125"/>
              <a:ext cx="20575" cy="15200"/>
            </a:xfrm>
            <a:custGeom>
              <a:avLst/>
              <a:gdLst/>
              <a:ahLst/>
              <a:cxnLst/>
              <a:rect l="l" t="t" r="r" b="b"/>
              <a:pathLst>
                <a:path w="823" h="608" extrusionOk="0">
                  <a:moveTo>
                    <a:pt x="577" y="0"/>
                  </a:moveTo>
                  <a:cubicBezTo>
                    <a:pt x="398" y="0"/>
                    <a:pt x="139" y="95"/>
                    <a:pt x="60" y="263"/>
                  </a:cubicBezTo>
                  <a:cubicBezTo>
                    <a:pt x="1" y="382"/>
                    <a:pt x="1" y="478"/>
                    <a:pt x="120" y="561"/>
                  </a:cubicBezTo>
                  <a:cubicBezTo>
                    <a:pt x="176" y="592"/>
                    <a:pt x="239" y="607"/>
                    <a:pt x="304" y="607"/>
                  </a:cubicBezTo>
                  <a:cubicBezTo>
                    <a:pt x="362" y="607"/>
                    <a:pt x="421" y="595"/>
                    <a:pt x="477" y="573"/>
                  </a:cubicBezTo>
                  <a:cubicBezTo>
                    <a:pt x="608" y="525"/>
                    <a:pt x="715" y="406"/>
                    <a:pt x="774" y="287"/>
                  </a:cubicBezTo>
                  <a:cubicBezTo>
                    <a:pt x="798" y="228"/>
                    <a:pt x="822" y="156"/>
                    <a:pt x="786" y="97"/>
                  </a:cubicBezTo>
                  <a:cubicBezTo>
                    <a:pt x="763" y="37"/>
                    <a:pt x="679" y="1"/>
                    <a:pt x="608" y="1"/>
                  </a:cubicBezTo>
                  <a:cubicBezTo>
                    <a:pt x="598" y="1"/>
                    <a:pt x="587" y="0"/>
                    <a:pt x="577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3329575" y="2331375"/>
              <a:ext cx="184275" cy="87225"/>
            </a:xfrm>
            <a:custGeom>
              <a:avLst/>
              <a:gdLst/>
              <a:ahLst/>
              <a:cxnLst/>
              <a:rect l="l" t="t" r="r" b="b"/>
              <a:pathLst>
                <a:path w="7371" h="3489" extrusionOk="0">
                  <a:moveTo>
                    <a:pt x="7370" y="0"/>
                  </a:moveTo>
                  <a:lnTo>
                    <a:pt x="6346" y="72"/>
                  </a:lnTo>
                  <a:cubicBezTo>
                    <a:pt x="5930" y="631"/>
                    <a:pt x="5561" y="1262"/>
                    <a:pt x="5049" y="1739"/>
                  </a:cubicBezTo>
                  <a:cubicBezTo>
                    <a:pt x="4346" y="2405"/>
                    <a:pt x="3417" y="2774"/>
                    <a:pt x="2465" y="2929"/>
                  </a:cubicBezTo>
                  <a:cubicBezTo>
                    <a:pt x="2096" y="2989"/>
                    <a:pt x="1739" y="3004"/>
                    <a:pt x="1384" y="3004"/>
                  </a:cubicBezTo>
                  <a:cubicBezTo>
                    <a:pt x="1030" y="3004"/>
                    <a:pt x="679" y="2989"/>
                    <a:pt x="322" y="2989"/>
                  </a:cubicBezTo>
                  <a:lnTo>
                    <a:pt x="0" y="3489"/>
                  </a:lnTo>
                  <a:lnTo>
                    <a:pt x="4858" y="3108"/>
                  </a:lnTo>
                  <a:lnTo>
                    <a:pt x="7370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3412625" y="2116450"/>
              <a:ext cx="97050" cy="194700"/>
            </a:xfrm>
            <a:custGeom>
              <a:avLst/>
              <a:gdLst/>
              <a:ahLst/>
              <a:cxnLst/>
              <a:rect l="l" t="t" r="r" b="b"/>
              <a:pathLst>
                <a:path w="3882" h="7788" extrusionOk="0">
                  <a:moveTo>
                    <a:pt x="2751" y="1"/>
                  </a:moveTo>
                  <a:lnTo>
                    <a:pt x="0" y="3918"/>
                  </a:lnTo>
                  <a:lnTo>
                    <a:pt x="774" y="7788"/>
                  </a:lnTo>
                  <a:lnTo>
                    <a:pt x="3882" y="3359"/>
                  </a:lnTo>
                  <a:lnTo>
                    <a:pt x="2953" y="56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3486725" y="2189900"/>
              <a:ext cx="16100" cy="20100"/>
            </a:xfrm>
            <a:custGeom>
              <a:avLst/>
              <a:gdLst/>
              <a:ahLst/>
              <a:cxnLst/>
              <a:rect l="l" t="t" r="r" b="b"/>
              <a:pathLst>
                <a:path w="644" h="804" extrusionOk="0">
                  <a:moveTo>
                    <a:pt x="363" y="1"/>
                  </a:moveTo>
                  <a:cubicBezTo>
                    <a:pt x="340" y="1"/>
                    <a:pt x="315" y="6"/>
                    <a:pt x="287" y="16"/>
                  </a:cubicBezTo>
                  <a:cubicBezTo>
                    <a:pt x="168" y="63"/>
                    <a:pt x="84" y="147"/>
                    <a:pt x="48" y="266"/>
                  </a:cubicBezTo>
                  <a:cubicBezTo>
                    <a:pt x="1" y="397"/>
                    <a:pt x="13" y="551"/>
                    <a:pt x="72" y="671"/>
                  </a:cubicBezTo>
                  <a:cubicBezTo>
                    <a:pt x="108" y="730"/>
                    <a:pt x="144" y="790"/>
                    <a:pt x="203" y="802"/>
                  </a:cubicBezTo>
                  <a:cubicBezTo>
                    <a:pt x="214" y="803"/>
                    <a:pt x="225" y="804"/>
                    <a:pt x="235" y="804"/>
                  </a:cubicBezTo>
                  <a:cubicBezTo>
                    <a:pt x="305" y="804"/>
                    <a:pt x="364" y="771"/>
                    <a:pt x="406" y="730"/>
                  </a:cubicBezTo>
                  <a:cubicBezTo>
                    <a:pt x="525" y="611"/>
                    <a:pt x="644" y="337"/>
                    <a:pt x="549" y="159"/>
                  </a:cubicBezTo>
                  <a:cubicBezTo>
                    <a:pt x="502" y="65"/>
                    <a:pt x="448" y="1"/>
                    <a:pt x="363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3412625" y="2116450"/>
              <a:ext cx="73525" cy="194700"/>
            </a:xfrm>
            <a:custGeom>
              <a:avLst/>
              <a:gdLst/>
              <a:ahLst/>
              <a:cxnLst/>
              <a:rect l="l" t="t" r="r" b="b"/>
              <a:pathLst>
                <a:path w="2941" h="7788" extrusionOk="0">
                  <a:moveTo>
                    <a:pt x="2751" y="1"/>
                  </a:moveTo>
                  <a:lnTo>
                    <a:pt x="0" y="3930"/>
                  </a:lnTo>
                  <a:lnTo>
                    <a:pt x="774" y="7788"/>
                  </a:lnTo>
                  <a:lnTo>
                    <a:pt x="1369" y="6954"/>
                  </a:lnTo>
                  <a:cubicBezTo>
                    <a:pt x="1203" y="6287"/>
                    <a:pt x="965" y="5621"/>
                    <a:pt x="917" y="4930"/>
                  </a:cubicBezTo>
                  <a:cubicBezTo>
                    <a:pt x="857" y="3990"/>
                    <a:pt x="1179" y="3037"/>
                    <a:pt x="1655" y="2227"/>
                  </a:cubicBezTo>
                  <a:cubicBezTo>
                    <a:pt x="2012" y="1596"/>
                    <a:pt x="2489" y="1096"/>
                    <a:pt x="2941" y="561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3160500" y="2233750"/>
              <a:ext cx="247075" cy="92275"/>
            </a:xfrm>
            <a:custGeom>
              <a:avLst/>
              <a:gdLst/>
              <a:ahLst/>
              <a:cxnLst/>
              <a:rect l="l" t="t" r="r" b="b"/>
              <a:pathLst>
                <a:path w="9883" h="3691" extrusionOk="0">
                  <a:moveTo>
                    <a:pt x="4192" y="0"/>
                  </a:moveTo>
                  <a:lnTo>
                    <a:pt x="1048" y="1107"/>
                  </a:lnTo>
                  <a:lnTo>
                    <a:pt x="1" y="1476"/>
                  </a:lnTo>
                  <a:lnTo>
                    <a:pt x="5680" y="3691"/>
                  </a:lnTo>
                  <a:lnTo>
                    <a:pt x="9883" y="2215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3255450" y="2242075"/>
              <a:ext cx="22050" cy="13725"/>
            </a:xfrm>
            <a:custGeom>
              <a:avLst/>
              <a:gdLst/>
              <a:ahLst/>
              <a:cxnLst/>
              <a:rect l="l" t="t" r="r" b="b"/>
              <a:pathLst>
                <a:path w="882" h="549" extrusionOk="0">
                  <a:moveTo>
                    <a:pt x="411" y="0"/>
                  </a:moveTo>
                  <a:cubicBezTo>
                    <a:pt x="315" y="0"/>
                    <a:pt x="222" y="21"/>
                    <a:pt x="155" y="72"/>
                  </a:cubicBezTo>
                  <a:cubicBezTo>
                    <a:pt x="48" y="143"/>
                    <a:pt x="1" y="250"/>
                    <a:pt x="84" y="369"/>
                  </a:cubicBezTo>
                  <a:cubicBezTo>
                    <a:pt x="155" y="477"/>
                    <a:pt x="275" y="536"/>
                    <a:pt x="394" y="548"/>
                  </a:cubicBezTo>
                  <a:cubicBezTo>
                    <a:pt x="525" y="548"/>
                    <a:pt x="679" y="500"/>
                    <a:pt x="786" y="417"/>
                  </a:cubicBezTo>
                  <a:cubicBezTo>
                    <a:pt x="846" y="369"/>
                    <a:pt x="882" y="322"/>
                    <a:pt x="882" y="250"/>
                  </a:cubicBezTo>
                  <a:cubicBezTo>
                    <a:pt x="882" y="179"/>
                    <a:pt x="822" y="119"/>
                    <a:pt x="763" y="84"/>
                  </a:cubicBezTo>
                  <a:cubicBezTo>
                    <a:pt x="674" y="36"/>
                    <a:pt x="540" y="0"/>
                    <a:pt x="411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3160200" y="2261425"/>
              <a:ext cx="247375" cy="64600"/>
            </a:xfrm>
            <a:custGeom>
              <a:avLst/>
              <a:gdLst/>
              <a:ahLst/>
              <a:cxnLst/>
              <a:rect l="l" t="t" r="r" b="b"/>
              <a:pathLst>
                <a:path w="9895" h="2584" extrusionOk="0">
                  <a:moveTo>
                    <a:pt x="1060" y="0"/>
                  </a:moveTo>
                  <a:lnTo>
                    <a:pt x="1" y="369"/>
                  </a:lnTo>
                  <a:lnTo>
                    <a:pt x="5692" y="2584"/>
                  </a:lnTo>
                  <a:lnTo>
                    <a:pt x="9895" y="1108"/>
                  </a:lnTo>
                  <a:lnTo>
                    <a:pt x="9561" y="989"/>
                  </a:lnTo>
                  <a:lnTo>
                    <a:pt x="9549" y="989"/>
                  </a:lnTo>
                  <a:cubicBezTo>
                    <a:pt x="8549" y="1405"/>
                    <a:pt x="7525" y="1762"/>
                    <a:pt x="6418" y="1762"/>
                  </a:cubicBezTo>
                  <a:cubicBezTo>
                    <a:pt x="4525" y="1762"/>
                    <a:pt x="2834" y="727"/>
                    <a:pt x="1060" y="0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3555200" y="2373625"/>
              <a:ext cx="247075" cy="92300"/>
            </a:xfrm>
            <a:custGeom>
              <a:avLst/>
              <a:gdLst/>
              <a:ahLst/>
              <a:cxnLst/>
              <a:rect l="l" t="t" r="r" b="b"/>
              <a:pathLst>
                <a:path w="9883" h="3692" extrusionOk="0">
                  <a:moveTo>
                    <a:pt x="4191" y="1"/>
                  </a:moveTo>
                  <a:lnTo>
                    <a:pt x="1060" y="1108"/>
                  </a:lnTo>
                  <a:lnTo>
                    <a:pt x="0" y="1477"/>
                  </a:lnTo>
                  <a:lnTo>
                    <a:pt x="5680" y="3692"/>
                  </a:lnTo>
                  <a:lnTo>
                    <a:pt x="9882" y="2215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3649850" y="2382050"/>
              <a:ext cx="22050" cy="13925"/>
            </a:xfrm>
            <a:custGeom>
              <a:avLst/>
              <a:gdLst/>
              <a:ahLst/>
              <a:cxnLst/>
              <a:rect l="l" t="t" r="r" b="b"/>
              <a:pathLst>
                <a:path w="882" h="557" extrusionOk="0">
                  <a:moveTo>
                    <a:pt x="425" y="0"/>
                  </a:moveTo>
                  <a:cubicBezTo>
                    <a:pt x="326" y="0"/>
                    <a:pt x="228" y="23"/>
                    <a:pt x="155" y="81"/>
                  </a:cubicBezTo>
                  <a:cubicBezTo>
                    <a:pt x="48" y="152"/>
                    <a:pt x="0" y="259"/>
                    <a:pt x="84" y="378"/>
                  </a:cubicBezTo>
                  <a:cubicBezTo>
                    <a:pt x="155" y="485"/>
                    <a:pt x="274" y="545"/>
                    <a:pt x="393" y="557"/>
                  </a:cubicBezTo>
                  <a:cubicBezTo>
                    <a:pt x="524" y="557"/>
                    <a:pt x="679" y="509"/>
                    <a:pt x="786" y="426"/>
                  </a:cubicBezTo>
                  <a:cubicBezTo>
                    <a:pt x="846" y="378"/>
                    <a:pt x="882" y="331"/>
                    <a:pt x="882" y="259"/>
                  </a:cubicBezTo>
                  <a:cubicBezTo>
                    <a:pt x="882" y="188"/>
                    <a:pt x="822" y="128"/>
                    <a:pt x="762" y="93"/>
                  </a:cubicBezTo>
                  <a:cubicBezTo>
                    <a:pt x="682" y="39"/>
                    <a:pt x="552" y="0"/>
                    <a:pt x="425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3555200" y="2401325"/>
              <a:ext cx="247075" cy="64600"/>
            </a:xfrm>
            <a:custGeom>
              <a:avLst/>
              <a:gdLst/>
              <a:ahLst/>
              <a:cxnLst/>
              <a:rect l="l" t="t" r="r" b="b"/>
              <a:pathLst>
                <a:path w="9883" h="2584" extrusionOk="0">
                  <a:moveTo>
                    <a:pt x="1048" y="0"/>
                  </a:moveTo>
                  <a:lnTo>
                    <a:pt x="0" y="369"/>
                  </a:lnTo>
                  <a:lnTo>
                    <a:pt x="5680" y="2584"/>
                  </a:lnTo>
                  <a:lnTo>
                    <a:pt x="9882" y="1107"/>
                  </a:lnTo>
                  <a:lnTo>
                    <a:pt x="9549" y="988"/>
                  </a:lnTo>
                  <a:lnTo>
                    <a:pt x="9537" y="988"/>
                  </a:lnTo>
                  <a:cubicBezTo>
                    <a:pt x="8537" y="1405"/>
                    <a:pt x="7513" y="1762"/>
                    <a:pt x="6406" y="1762"/>
                  </a:cubicBezTo>
                  <a:cubicBezTo>
                    <a:pt x="4525" y="1762"/>
                    <a:pt x="2822" y="726"/>
                    <a:pt x="1048" y="0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3605800" y="2263800"/>
              <a:ext cx="235175" cy="90225"/>
            </a:xfrm>
            <a:custGeom>
              <a:avLst/>
              <a:gdLst/>
              <a:ahLst/>
              <a:cxnLst/>
              <a:rect l="l" t="t" r="r" b="b"/>
              <a:pathLst>
                <a:path w="9407" h="3609" extrusionOk="0">
                  <a:moveTo>
                    <a:pt x="4072" y="1"/>
                  </a:moveTo>
                  <a:lnTo>
                    <a:pt x="1024" y="882"/>
                  </a:lnTo>
                  <a:lnTo>
                    <a:pt x="0" y="1191"/>
                  </a:lnTo>
                  <a:lnTo>
                    <a:pt x="5311" y="3608"/>
                  </a:lnTo>
                  <a:lnTo>
                    <a:pt x="9406" y="2418"/>
                  </a:lnTo>
                  <a:lnTo>
                    <a:pt x="4072" y="1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3698075" y="2271800"/>
              <a:ext cx="20850" cy="13025"/>
            </a:xfrm>
            <a:custGeom>
              <a:avLst/>
              <a:gdLst/>
              <a:ahLst/>
              <a:cxnLst/>
              <a:rect l="l" t="t" r="r" b="b"/>
              <a:pathLst>
                <a:path w="834" h="521" extrusionOk="0">
                  <a:moveTo>
                    <a:pt x="381" y="0"/>
                  </a:moveTo>
                  <a:cubicBezTo>
                    <a:pt x="297" y="0"/>
                    <a:pt x="220" y="18"/>
                    <a:pt x="167" y="62"/>
                  </a:cubicBezTo>
                  <a:cubicBezTo>
                    <a:pt x="60" y="133"/>
                    <a:pt x="0" y="216"/>
                    <a:pt x="72" y="335"/>
                  </a:cubicBezTo>
                  <a:cubicBezTo>
                    <a:pt x="131" y="443"/>
                    <a:pt x="238" y="502"/>
                    <a:pt x="357" y="514"/>
                  </a:cubicBezTo>
                  <a:cubicBezTo>
                    <a:pt x="381" y="518"/>
                    <a:pt x="404" y="520"/>
                    <a:pt x="427" y="520"/>
                  </a:cubicBezTo>
                  <a:cubicBezTo>
                    <a:pt x="534" y="520"/>
                    <a:pt x="638" y="478"/>
                    <a:pt x="727" y="419"/>
                  </a:cubicBezTo>
                  <a:cubicBezTo>
                    <a:pt x="774" y="383"/>
                    <a:pt x="834" y="323"/>
                    <a:pt x="834" y="264"/>
                  </a:cubicBezTo>
                  <a:cubicBezTo>
                    <a:pt x="834" y="193"/>
                    <a:pt x="786" y="145"/>
                    <a:pt x="727" y="97"/>
                  </a:cubicBezTo>
                  <a:cubicBezTo>
                    <a:pt x="641" y="40"/>
                    <a:pt x="505" y="0"/>
                    <a:pt x="381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3605500" y="2286125"/>
              <a:ext cx="235475" cy="67900"/>
            </a:xfrm>
            <a:custGeom>
              <a:avLst/>
              <a:gdLst/>
              <a:ahLst/>
              <a:cxnLst/>
              <a:rect l="l" t="t" r="r" b="b"/>
              <a:pathLst>
                <a:path w="9419" h="2716" extrusionOk="0">
                  <a:moveTo>
                    <a:pt x="1024" y="1"/>
                  </a:moveTo>
                  <a:lnTo>
                    <a:pt x="0" y="298"/>
                  </a:lnTo>
                  <a:lnTo>
                    <a:pt x="5323" y="2715"/>
                  </a:lnTo>
                  <a:lnTo>
                    <a:pt x="9418" y="1525"/>
                  </a:lnTo>
                  <a:lnTo>
                    <a:pt x="9121" y="1405"/>
                  </a:lnTo>
                  <a:lnTo>
                    <a:pt x="9109" y="1405"/>
                  </a:lnTo>
                  <a:cubicBezTo>
                    <a:pt x="8206" y="1721"/>
                    <a:pt x="7284" y="1996"/>
                    <a:pt x="6341" y="1996"/>
                  </a:cubicBezTo>
                  <a:cubicBezTo>
                    <a:pt x="6252" y="1996"/>
                    <a:pt x="6162" y="1994"/>
                    <a:pt x="6073" y="1989"/>
                  </a:cubicBezTo>
                  <a:cubicBezTo>
                    <a:pt x="4251" y="1882"/>
                    <a:pt x="2691" y="798"/>
                    <a:pt x="1024" y="1"/>
                  </a:cubicBez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3516200" y="2170050"/>
              <a:ext cx="81000" cy="197050"/>
            </a:xfrm>
            <a:custGeom>
              <a:avLst/>
              <a:gdLst/>
              <a:ahLst/>
              <a:cxnLst/>
              <a:rect l="l" t="t" r="r" b="b"/>
              <a:pathLst>
                <a:path w="3240" h="7882" extrusionOk="0">
                  <a:moveTo>
                    <a:pt x="739" y="0"/>
                  </a:moveTo>
                  <a:lnTo>
                    <a:pt x="1" y="4751"/>
                  </a:lnTo>
                  <a:lnTo>
                    <a:pt x="2394" y="7882"/>
                  </a:lnTo>
                  <a:lnTo>
                    <a:pt x="3239" y="2536"/>
                  </a:lnTo>
                  <a:lnTo>
                    <a:pt x="1155" y="44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3575125" y="2230275"/>
              <a:ext cx="14925" cy="19925"/>
            </a:xfrm>
            <a:custGeom>
              <a:avLst/>
              <a:gdLst/>
              <a:ahLst/>
              <a:cxnLst/>
              <a:rect l="l" t="t" r="r" b="b"/>
              <a:pathLst>
                <a:path w="597" h="797" extrusionOk="0">
                  <a:moveTo>
                    <a:pt x="261" y="1"/>
                  </a:moveTo>
                  <a:cubicBezTo>
                    <a:pt x="214" y="1"/>
                    <a:pt x="167" y="20"/>
                    <a:pt x="120" y="68"/>
                  </a:cubicBezTo>
                  <a:cubicBezTo>
                    <a:pt x="37" y="139"/>
                    <a:pt x="1" y="270"/>
                    <a:pt x="25" y="389"/>
                  </a:cubicBezTo>
                  <a:cubicBezTo>
                    <a:pt x="49" y="532"/>
                    <a:pt x="120" y="651"/>
                    <a:pt x="227" y="734"/>
                  </a:cubicBezTo>
                  <a:cubicBezTo>
                    <a:pt x="267" y="774"/>
                    <a:pt x="322" y="797"/>
                    <a:pt x="374" y="797"/>
                  </a:cubicBezTo>
                  <a:cubicBezTo>
                    <a:pt x="385" y="797"/>
                    <a:pt x="396" y="796"/>
                    <a:pt x="406" y="794"/>
                  </a:cubicBezTo>
                  <a:cubicBezTo>
                    <a:pt x="477" y="782"/>
                    <a:pt x="513" y="722"/>
                    <a:pt x="537" y="651"/>
                  </a:cubicBezTo>
                  <a:cubicBezTo>
                    <a:pt x="596" y="472"/>
                    <a:pt x="584" y="187"/>
                    <a:pt x="442" y="79"/>
                  </a:cubicBezTo>
                  <a:cubicBezTo>
                    <a:pt x="381" y="33"/>
                    <a:pt x="321" y="1"/>
                    <a:pt x="261" y="1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3516200" y="2170050"/>
              <a:ext cx="64025" cy="197050"/>
            </a:xfrm>
            <a:custGeom>
              <a:avLst/>
              <a:gdLst/>
              <a:ahLst/>
              <a:cxnLst/>
              <a:rect l="l" t="t" r="r" b="b"/>
              <a:pathLst>
                <a:path w="2561" h="7882" extrusionOk="0">
                  <a:moveTo>
                    <a:pt x="739" y="0"/>
                  </a:moveTo>
                  <a:lnTo>
                    <a:pt x="1" y="4751"/>
                  </a:lnTo>
                  <a:lnTo>
                    <a:pt x="2394" y="7882"/>
                  </a:lnTo>
                  <a:lnTo>
                    <a:pt x="2560" y="6870"/>
                  </a:lnTo>
                  <a:cubicBezTo>
                    <a:pt x="2108" y="6334"/>
                    <a:pt x="1608" y="5834"/>
                    <a:pt x="1263" y="5239"/>
                  </a:cubicBezTo>
                  <a:cubicBezTo>
                    <a:pt x="786" y="4429"/>
                    <a:pt x="655" y="3441"/>
                    <a:pt x="727" y="2488"/>
                  </a:cubicBezTo>
                  <a:cubicBezTo>
                    <a:pt x="774" y="1762"/>
                    <a:pt x="977" y="1107"/>
                    <a:pt x="1155" y="417"/>
                  </a:cubicBezTo>
                  <a:lnTo>
                    <a:pt x="739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3601025" y="2521875"/>
              <a:ext cx="56875" cy="138725"/>
            </a:xfrm>
            <a:custGeom>
              <a:avLst/>
              <a:gdLst/>
              <a:ahLst/>
              <a:cxnLst/>
              <a:rect l="l" t="t" r="r" b="b"/>
              <a:pathLst>
                <a:path w="2275" h="5549" extrusionOk="0">
                  <a:moveTo>
                    <a:pt x="513" y="0"/>
                  </a:moveTo>
                  <a:lnTo>
                    <a:pt x="1" y="3346"/>
                  </a:lnTo>
                  <a:lnTo>
                    <a:pt x="1680" y="5549"/>
                  </a:lnTo>
                  <a:lnTo>
                    <a:pt x="2275" y="1762"/>
                  </a:lnTo>
                  <a:lnTo>
                    <a:pt x="810" y="298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859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3642700" y="2563750"/>
              <a:ext cx="10450" cy="14300"/>
            </a:xfrm>
            <a:custGeom>
              <a:avLst/>
              <a:gdLst/>
              <a:ahLst/>
              <a:cxnLst/>
              <a:rect l="l" t="t" r="r" b="b"/>
              <a:pathLst>
                <a:path w="418" h="572" extrusionOk="0">
                  <a:moveTo>
                    <a:pt x="172" y="0"/>
                  </a:moveTo>
                  <a:cubicBezTo>
                    <a:pt x="142" y="0"/>
                    <a:pt x="112" y="12"/>
                    <a:pt x="84" y="40"/>
                  </a:cubicBezTo>
                  <a:cubicBezTo>
                    <a:pt x="25" y="111"/>
                    <a:pt x="1" y="195"/>
                    <a:pt x="13" y="290"/>
                  </a:cubicBezTo>
                  <a:cubicBezTo>
                    <a:pt x="25" y="373"/>
                    <a:pt x="84" y="468"/>
                    <a:pt x="155" y="528"/>
                  </a:cubicBezTo>
                  <a:cubicBezTo>
                    <a:pt x="192" y="546"/>
                    <a:pt x="229" y="571"/>
                    <a:pt x="265" y="571"/>
                  </a:cubicBezTo>
                  <a:cubicBezTo>
                    <a:pt x="276" y="571"/>
                    <a:pt x="287" y="569"/>
                    <a:pt x="298" y="564"/>
                  </a:cubicBezTo>
                  <a:cubicBezTo>
                    <a:pt x="334" y="552"/>
                    <a:pt x="370" y="504"/>
                    <a:pt x="382" y="468"/>
                  </a:cubicBezTo>
                  <a:cubicBezTo>
                    <a:pt x="417" y="349"/>
                    <a:pt x="394" y="135"/>
                    <a:pt x="298" y="64"/>
                  </a:cubicBezTo>
                  <a:cubicBezTo>
                    <a:pt x="262" y="27"/>
                    <a:pt x="217" y="0"/>
                    <a:pt x="172" y="0"/>
                  </a:cubicBezTo>
                  <a:close/>
                </a:path>
              </a:pathLst>
            </a:custGeom>
            <a:solidFill>
              <a:srgbClr val="728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3600450" y="2521875"/>
              <a:ext cx="45550" cy="138725"/>
            </a:xfrm>
            <a:custGeom>
              <a:avLst/>
              <a:gdLst/>
              <a:ahLst/>
              <a:cxnLst/>
              <a:rect l="l" t="t" r="r" b="b"/>
              <a:pathLst>
                <a:path w="1822" h="5549" extrusionOk="0">
                  <a:moveTo>
                    <a:pt x="536" y="0"/>
                  </a:moveTo>
                  <a:lnTo>
                    <a:pt x="0" y="3346"/>
                  </a:lnTo>
                  <a:lnTo>
                    <a:pt x="1703" y="5549"/>
                  </a:lnTo>
                  <a:lnTo>
                    <a:pt x="1822" y="4846"/>
                  </a:lnTo>
                  <a:cubicBezTo>
                    <a:pt x="1512" y="4477"/>
                    <a:pt x="1155" y="4120"/>
                    <a:pt x="917" y="3703"/>
                  </a:cubicBezTo>
                  <a:cubicBezTo>
                    <a:pt x="572" y="3120"/>
                    <a:pt x="476" y="2417"/>
                    <a:pt x="524" y="1750"/>
                  </a:cubicBezTo>
                  <a:cubicBezTo>
                    <a:pt x="572" y="1250"/>
                    <a:pt x="714" y="786"/>
                    <a:pt x="833" y="298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566E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2809875" y="1648500"/>
              <a:ext cx="431025" cy="430475"/>
            </a:xfrm>
            <a:custGeom>
              <a:avLst/>
              <a:gdLst/>
              <a:ahLst/>
              <a:cxnLst/>
              <a:rect l="l" t="t" r="r" b="b"/>
              <a:pathLst>
                <a:path w="17241" h="17219" extrusionOk="0">
                  <a:moveTo>
                    <a:pt x="12478" y="0"/>
                  </a:moveTo>
                  <a:cubicBezTo>
                    <a:pt x="12311" y="0"/>
                    <a:pt x="12143" y="9"/>
                    <a:pt x="11978" y="26"/>
                  </a:cubicBezTo>
                  <a:cubicBezTo>
                    <a:pt x="11180" y="121"/>
                    <a:pt x="10406" y="407"/>
                    <a:pt x="9644" y="681"/>
                  </a:cubicBezTo>
                  <a:cubicBezTo>
                    <a:pt x="8692" y="1038"/>
                    <a:pt x="7727" y="1407"/>
                    <a:pt x="6941" y="2050"/>
                  </a:cubicBezTo>
                  <a:cubicBezTo>
                    <a:pt x="6144" y="2693"/>
                    <a:pt x="5548" y="3646"/>
                    <a:pt x="5584" y="4658"/>
                  </a:cubicBezTo>
                  <a:cubicBezTo>
                    <a:pt x="5596" y="5217"/>
                    <a:pt x="5786" y="5848"/>
                    <a:pt x="5465" y="6313"/>
                  </a:cubicBezTo>
                  <a:cubicBezTo>
                    <a:pt x="5298" y="6551"/>
                    <a:pt x="5001" y="6682"/>
                    <a:pt x="4739" y="6801"/>
                  </a:cubicBezTo>
                  <a:cubicBezTo>
                    <a:pt x="3262" y="7468"/>
                    <a:pt x="1726" y="8349"/>
                    <a:pt x="1107" y="9849"/>
                  </a:cubicBezTo>
                  <a:cubicBezTo>
                    <a:pt x="0" y="12468"/>
                    <a:pt x="1322" y="16350"/>
                    <a:pt x="4191" y="17088"/>
                  </a:cubicBezTo>
                  <a:cubicBezTo>
                    <a:pt x="4543" y="17177"/>
                    <a:pt x="4903" y="17219"/>
                    <a:pt x="5263" y="17219"/>
                  </a:cubicBezTo>
                  <a:cubicBezTo>
                    <a:pt x="6353" y="17219"/>
                    <a:pt x="7445" y="16830"/>
                    <a:pt x="8322" y="16159"/>
                  </a:cubicBezTo>
                  <a:cubicBezTo>
                    <a:pt x="9465" y="15290"/>
                    <a:pt x="10227" y="13921"/>
                    <a:pt x="10478" y="12480"/>
                  </a:cubicBezTo>
                  <a:cubicBezTo>
                    <a:pt x="10525" y="12278"/>
                    <a:pt x="10573" y="12051"/>
                    <a:pt x="10728" y="11932"/>
                  </a:cubicBezTo>
                  <a:cubicBezTo>
                    <a:pt x="10831" y="11869"/>
                    <a:pt x="10944" y="11853"/>
                    <a:pt x="11062" y="11853"/>
                  </a:cubicBezTo>
                  <a:cubicBezTo>
                    <a:pt x="11120" y="11853"/>
                    <a:pt x="11180" y="11857"/>
                    <a:pt x="11240" y="11861"/>
                  </a:cubicBezTo>
                  <a:cubicBezTo>
                    <a:pt x="11339" y="11868"/>
                    <a:pt x="11438" y="11871"/>
                    <a:pt x="11536" y="11871"/>
                  </a:cubicBezTo>
                  <a:cubicBezTo>
                    <a:pt x="13677" y="11871"/>
                    <a:pt x="15679" y="10292"/>
                    <a:pt x="16431" y="8277"/>
                  </a:cubicBezTo>
                  <a:cubicBezTo>
                    <a:pt x="17240" y="6182"/>
                    <a:pt x="16776" y="3717"/>
                    <a:pt x="15573" y="1812"/>
                  </a:cubicBezTo>
                  <a:cubicBezTo>
                    <a:pt x="15240" y="1300"/>
                    <a:pt x="14859" y="800"/>
                    <a:pt x="14335" y="479"/>
                  </a:cubicBezTo>
                  <a:cubicBezTo>
                    <a:pt x="13786" y="138"/>
                    <a:pt x="13131" y="0"/>
                    <a:pt x="12478" y="0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3065850" y="1915625"/>
              <a:ext cx="270300" cy="283925"/>
            </a:xfrm>
            <a:custGeom>
              <a:avLst/>
              <a:gdLst/>
              <a:ahLst/>
              <a:cxnLst/>
              <a:rect l="l" t="t" r="r" b="b"/>
              <a:pathLst>
                <a:path w="10812" h="11357" extrusionOk="0">
                  <a:moveTo>
                    <a:pt x="5663" y="0"/>
                  </a:moveTo>
                  <a:cubicBezTo>
                    <a:pt x="5030" y="0"/>
                    <a:pt x="4400" y="130"/>
                    <a:pt x="3822" y="402"/>
                  </a:cubicBezTo>
                  <a:cubicBezTo>
                    <a:pt x="2906" y="855"/>
                    <a:pt x="2179" y="1605"/>
                    <a:pt x="1643" y="2474"/>
                  </a:cubicBezTo>
                  <a:cubicBezTo>
                    <a:pt x="346" y="4557"/>
                    <a:pt x="0" y="8034"/>
                    <a:pt x="1763" y="10022"/>
                  </a:cubicBezTo>
                  <a:cubicBezTo>
                    <a:pt x="2500" y="10861"/>
                    <a:pt x="3623" y="11356"/>
                    <a:pt x="4747" y="11356"/>
                  </a:cubicBezTo>
                  <a:cubicBezTo>
                    <a:pt x="4947" y="11356"/>
                    <a:pt x="5148" y="11341"/>
                    <a:pt x="5346" y="11308"/>
                  </a:cubicBezTo>
                  <a:cubicBezTo>
                    <a:pt x="5930" y="11225"/>
                    <a:pt x="6477" y="10999"/>
                    <a:pt x="6977" y="10737"/>
                  </a:cubicBezTo>
                  <a:cubicBezTo>
                    <a:pt x="8621" y="9856"/>
                    <a:pt x="9930" y="8320"/>
                    <a:pt x="10371" y="6510"/>
                  </a:cubicBezTo>
                  <a:cubicBezTo>
                    <a:pt x="10811" y="4688"/>
                    <a:pt x="10311" y="2652"/>
                    <a:pt x="8990" y="1343"/>
                  </a:cubicBezTo>
                  <a:cubicBezTo>
                    <a:pt x="8112" y="480"/>
                    <a:pt x="6883" y="0"/>
                    <a:pt x="5663" y="0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2566075" y="1991500"/>
              <a:ext cx="321500" cy="302675"/>
            </a:xfrm>
            <a:custGeom>
              <a:avLst/>
              <a:gdLst/>
              <a:ahLst/>
              <a:cxnLst/>
              <a:rect l="l" t="t" r="r" b="b"/>
              <a:pathLst>
                <a:path w="12860" h="12107" extrusionOk="0">
                  <a:moveTo>
                    <a:pt x="7445" y="1"/>
                  </a:moveTo>
                  <a:cubicBezTo>
                    <a:pt x="5885" y="1"/>
                    <a:pt x="4415" y="886"/>
                    <a:pt x="3418" y="2022"/>
                  </a:cubicBezTo>
                  <a:cubicBezTo>
                    <a:pt x="1930" y="3689"/>
                    <a:pt x="1" y="7011"/>
                    <a:pt x="1156" y="9273"/>
                  </a:cubicBezTo>
                  <a:cubicBezTo>
                    <a:pt x="2147" y="11248"/>
                    <a:pt x="4274" y="12107"/>
                    <a:pt x="6379" y="12107"/>
                  </a:cubicBezTo>
                  <a:cubicBezTo>
                    <a:pt x="7230" y="12107"/>
                    <a:pt x="8079" y="11966"/>
                    <a:pt x="8847" y="11702"/>
                  </a:cubicBezTo>
                  <a:cubicBezTo>
                    <a:pt x="10085" y="11274"/>
                    <a:pt x="11276" y="10523"/>
                    <a:pt x="11967" y="9404"/>
                  </a:cubicBezTo>
                  <a:cubicBezTo>
                    <a:pt x="12860" y="7964"/>
                    <a:pt x="12860" y="6118"/>
                    <a:pt x="12383" y="4499"/>
                  </a:cubicBezTo>
                  <a:cubicBezTo>
                    <a:pt x="11764" y="2368"/>
                    <a:pt x="10169" y="308"/>
                    <a:pt x="7966" y="34"/>
                  </a:cubicBezTo>
                  <a:cubicBezTo>
                    <a:pt x="7792" y="12"/>
                    <a:pt x="7618" y="1"/>
                    <a:pt x="7445" y="1"/>
                  </a:cubicBez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3031925" y="1702425"/>
              <a:ext cx="101800" cy="196175"/>
            </a:xfrm>
            <a:custGeom>
              <a:avLst/>
              <a:gdLst/>
              <a:ahLst/>
              <a:cxnLst/>
              <a:rect l="l" t="t" r="r" b="b"/>
              <a:pathLst>
                <a:path w="4072" h="7847" extrusionOk="0">
                  <a:moveTo>
                    <a:pt x="1095" y="0"/>
                  </a:moveTo>
                  <a:cubicBezTo>
                    <a:pt x="810" y="96"/>
                    <a:pt x="536" y="131"/>
                    <a:pt x="274" y="274"/>
                  </a:cubicBezTo>
                  <a:cubicBezTo>
                    <a:pt x="226" y="286"/>
                    <a:pt x="202" y="310"/>
                    <a:pt x="179" y="346"/>
                  </a:cubicBezTo>
                  <a:cubicBezTo>
                    <a:pt x="167" y="369"/>
                    <a:pt x="179" y="405"/>
                    <a:pt x="179" y="417"/>
                  </a:cubicBezTo>
                  <a:cubicBezTo>
                    <a:pt x="179" y="536"/>
                    <a:pt x="48" y="524"/>
                    <a:pt x="36" y="608"/>
                  </a:cubicBezTo>
                  <a:cubicBezTo>
                    <a:pt x="0" y="1727"/>
                    <a:pt x="441" y="2965"/>
                    <a:pt x="1453" y="3429"/>
                  </a:cubicBezTo>
                  <a:cubicBezTo>
                    <a:pt x="1667" y="3525"/>
                    <a:pt x="1893" y="3584"/>
                    <a:pt x="2107" y="3703"/>
                  </a:cubicBezTo>
                  <a:cubicBezTo>
                    <a:pt x="2739" y="4072"/>
                    <a:pt x="2941" y="4918"/>
                    <a:pt x="2977" y="5656"/>
                  </a:cubicBezTo>
                  <a:cubicBezTo>
                    <a:pt x="3012" y="6406"/>
                    <a:pt x="2965" y="7192"/>
                    <a:pt x="3310" y="7847"/>
                  </a:cubicBezTo>
                  <a:cubicBezTo>
                    <a:pt x="3786" y="7454"/>
                    <a:pt x="3989" y="6977"/>
                    <a:pt x="4024" y="6370"/>
                  </a:cubicBezTo>
                  <a:cubicBezTo>
                    <a:pt x="4072" y="5215"/>
                    <a:pt x="3751" y="3989"/>
                    <a:pt x="2893" y="3215"/>
                  </a:cubicBezTo>
                  <a:cubicBezTo>
                    <a:pt x="2536" y="2894"/>
                    <a:pt x="2107" y="2667"/>
                    <a:pt x="1786" y="2298"/>
                  </a:cubicBezTo>
                  <a:cubicBezTo>
                    <a:pt x="1250" y="1679"/>
                    <a:pt x="1167" y="810"/>
                    <a:pt x="1095" y="0"/>
                  </a:cubicBezTo>
                  <a:close/>
                </a:path>
              </a:pathLst>
            </a:custGeom>
            <a:solidFill>
              <a:srgbClr val="F15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2953025" y="1669000"/>
              <a:ext cx="263450" cy="254275"/>
            </a:xfrm>
            <a:custGeom>
              <a:avLst/>
              <a:gdLst/>
              <a:ahLst/>
              <a:cxnLst/>
              <a:rect l="l" t="t" r="r" b="b"/>
              <a:pathLst>
                <a:path w="10538" h="10171" extrusionOk="0">
                  <a:moveTo>
                    <a:pt x="5081" y="1726"/>
                  </a:moveTo>
                  <a:cubicBezTo>
                    <a:pt x="5369" y="1726"/>
                    <a:pt x="5668" y="1782"/>
                    <a:pt x="5954" y="1837"/>
                  </a:cubicBezTo>
                  <a:cubicBezTo>
                    <a:pt x="6418" y="1945"/>
                    <a:pt x="6883" y="2040"/>
                    <a:pt x="7335" y="2135"/>
                  </a:cubicBezTo>
                  <a:cubicBezTo>
                    <a:pt x="7514" y="2183"/>
                    <a:pt x="7716" y="2218"/>
                    <a:pt x="7859" y="2314"/>
                  </a:cubicBezTo>
                  <a:cubicBezTo>
                    <a:pt x="8085" y="2468"/>
                    <a:pt x="8192" y="2730"/>
                    <a:pt x="8288" y="2992"/>
                  </a:cubicBezTo>
                  <a:cubicBezTo>
                    <a:pt x="8442" y="3361"/>
                    <a:pt x="8609" y="3766"/>
                    <a:pt x="8585" y="4159"/>
                  </a:cubicBezTo>
                  <a:cubicBezTo>
                    <a:pt x="8573" y="4326"/>
                    <a:pt x="8550" y="4493"/>
                    <a:pt x="8573" y="4659"/>
                  </a:cubicBezTo>
                  <a:cubicBezTo>
                    <a:pt x="8621" y="4862"/>
                    <a:pt x="8752" y="5040"/>
                    <a:pt x="8847" y="5255"/>
                  </a:cubicBezTo>
                  <a:cubicBezTo>
                    <a:pt x="9062" y="5743"/>
                    <a:pt x="8907" y="6338"/>
                    <a:pt x="8573" y="6779"/>
                  </a:cubicBezTo>
                  <a:cubicBezTo>
                    <a:pt x="8431" y="6993"/>
                    <a:pt x="8228" y="7183"/>
                    <a:pt x="8026" y="7350"/>
                  </a:cubicBezTo>
                  <a:cubicBezTo>
                    <a:pt x="7800" y="7529"/>
                    <a:pt x="7573" y="7672"/>
                    <a:pt x="7335" y="7826"/>
                  </a:cubicBezTo>
                  <a:cubicBezTo>
                    <a:pt x="7276" y="7874"/>
                    <a:pt x="7216" y="7898"/>
                    <a:pt x="7157" y="7945"/>
                  </a:cubicBezTo>
                  <a:cubicBezTo>
                    <a:pt x="7026" y="8041"/>
                    <a:pt x="6895" y="8124"/>
                    <a:pt x="6740" y="8219"/>
                  </a:cubicBezTo>
                  <a:cubicBezTo>
                    <a:pt x="6585" y="8314"/>
                    <a:pt x="6406" y="8410"/>
                    <a:pt x="6228" y="8481"/>
                  </a:cubicBezTo>
                  <a:cubicBezTo>
                    <a:pt x="5906" y="8612"/>
                    <a:pt x="5597" y="8719"/>
                    <a:pt x="5252" y="8731"/>
                  </a:cubicBezTo>
                  <a:cubicBezTo>
                    <a:pt x="5002" y="8707"/>
                    <a:pt x="4763" y="8672"/>
                    <a:pt x="4549" y="8612"/>
                  </a:cubicBezTo>
                  <a:cubicBezTo>
                    <a:pt x="4025" y="8469"/>
                    <a:pt x="3537" y="8172"/>
                    <a:pt x="3097" y="7826"/>
                  </a:cubicBezTo>
                  <a:cubicBezTo>
                    <a:pt x="2668" y="7481"/>
                    <a:pt x="2263" y="7076"/>
                    <a:pt x="2025" y="6588"/>
                  </a:cubicBezTo>
                  <a:lnTo>
                    <a:pt x="1942" y="6362"/>
                  </a:lnTo>
                  <a:cubicBezTo>
                    <a:pt x="1715" y="5707"/>
                    <a:pt x="1704" y="4743"/>
                    <a:pt x="1918" y="4159"/>
                  </a:cubicBezTo>
                  <a:cubicBezTo>
                    <a:pt x="2061" y="3802"/>
                    <a:pt x="2204" y="3421"/>
                    <a:pt x="2430" y="3088"/>
                  </a:cubicBezTo>
                  <a:cubicBezTo>
                    <a:pt x="2608" y="2826"/>
                    <a:pt x="2847" y="2599"/>
                    <a:pt x="3156" y="2480"/>
                  </a:cubicBezTo>
                  <a:cubicBezTo>
                    <a:pt x="3168" y="2468"/>
                    <a:pt x="3204" y="2468"/>
                    <a:pt x="3216" y="2468"/>
                  </a:cubicBezTo>
                  <a:cubicBezTo>
                    <a:pt x="3251" y="2457"/>
                    <a:pt x="3275" y="2433"/>
                    <a:pt x="3323" y="2433"/>
                  </a:cubicBezTo>
                  <a:cubicBezTo>
                    <a:pt x="3489" y="2397"/>
                    <a:pt x="3668" y="2349"/>
                    <a:pt x="3811" y="2278"/>
                  </a:cubicBezTo>
                  <a:cubicBezTo>
                    <a:pt x="3990" y="2183"/>
                    <a:pt x="4144" y="2040"/>
                    <a:pt x="4299" y="1921"/>
                  </a:cubicBezTo>
                  <a:cubicBezTo>
                    <a:pt x="4323" y="1921"/>
                    <a:pt x="4323" y="1909"/>
                    <a:pt x="4335" y="1909"/>
                  </a:cubicBezTo>
                  <a:cubicBezTo>
                    <a:pt x="4562" y="1772"/>
                    <a:pt x="4817" y="1726"/>
                    <a:pt x="5081" y="1726"/>
                  </a:cubicBezTo>
                  <a:close/>
                  <a:moveTo>
                    <a:pt x="5894" y="0"/>
                  </a:moveTo>
                  <a:cubicBezTo>
                    <a:pt x="5276" y="0"/>
                    <a:pt x="4662" y="111"/>
                    <a:pt x="4073" y="278"/>
                  </a:cubicBezTo>
                  <a:cubicBezTo>
                    <a:pt x="2346" y="790"/>
                    <a:pt x="168" y="2385"/>
                    <a:pt x="49" y="4350"/>
                  </a:cubicBezTo>
                  <a:cubicBezTo>
                    <a:pt x="1" y="4969"/>
                    <a:pt x="108" y="5612"/>
                    <a:pt x="322" y="6231"/>
                  </a:cubicBezTo>
                  <a:cubicBezTo>
                    <a:pt x="822" y="7743"/>
                    <a:pt x="1965" y="9088"/>
                    <a:pt x="3323" y="9719"/>
                  </a:cubicBezTo>
                  <a:cubicBezTo>
                    <a:pt x="3799" y="9946"/>
                    <a:pt x="4323" y="10077"/>
                    <a:pt x="4847" y="10136"/>
                  </a:cubicBezTo>
                  <a:cubicBezTo>
                    <a:pt x="5043" y="10159"/>
                    <a:pt x="5241" y="10170"/>
                    <a:pt x="5438" y="10170"/>
                  </a:cubicBezTo>
                  <a:cubicBezTo>
                    <a:pt x="6378" y="10170"/>
                    <a:pt x="7314" y="9916"/>
                    <a:pt x="8121" y="9434"/>
                  </a:cubicBezTo>
                  <a:cubicBezTo>
                    <a:pt x="8776" y="9053"/>
                    <a:pt x="9324" y="8529"/>
                    <a:pt x="9705" y="7862"/>
                  </a:cubicBezTo>
                  <a:cubicBezTo>
                    <a:pt x="10145" y="7112"/>
                    <a:pt x="10359" y="6267"/>
                    <a:pt x="10419" y="5421"/>
                  </a:cubicBezTo>
                  <a:cubicBezTo>
                    <a:pt x="10538" y="3397"/>
                    <a:pt x="9609" y="1195"/>
                    <a:pt x="7764" y="373"/>
                  </a:cubicBezTo>
                  <a:cubicBezTo>
                    <a:pt x="7299" y="159"/>
                    <a:pt x="6787" y="40"/>
                    <a:pt x="6287" y="16"/>
                  </a:cubicBezTo>
                  <a:cubicBezTo>
                    <a:pt x="6156" y="5"/>
                    <a:pt x="6025" y="0"/>
                    <a:pt x="5894" y="0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3119725" y="1837075"/>
              <a:ext cx="34850" cy="43175"/>
            </a:xfrm>
            <a:custGeom>
              <a:avLst/>
              <a:gdLst/>
              <a:ahLst/>
              <a:cxnLst/>
              <a:rect l="l" t="t" r="r" b="b"/>
              <a:pathLst>
                <a:path w="1394" h="1727" extrusionOk="0">
                  <a:moveTo>
                    <a:pt x="941" y="0"/>
                  </a:moveTo>
                  <a:cubicBezTo>
                    <a:pt x="874" y="0"/>
                    <a:pt x="805" y="25"/>
                    <a:pt x="751" y="44"/>
                  </a:cubicBezTo>
                  <a:cubicBezTo>
                    <a:pt x="417" y="175"/>
                    <a:pt x="119" y="496"/>
                    <a:pt x="60" y="829"/>
                  </a:cubicBezTo>
                  <a:cubicBezTo>
                    <a:pt x="0" y="1091"/>
                    <a:pt x="0" y="1580"/>
                    <a:pt x="274" y="1699"/>
                  </a:cubicBezTo>
                  <a:cubicBezTo>
                    <a:pt x="318" y="1718"/>
                    <a:pt x="364" y="1726"/>
                    <a:pt x="409" y="1726"/>
                  </a:cubicBezTo>
                  <a:cubicBezTo>
                    <a:pt x="561" y="1726"/>
                    <a:pt x="715" y="1633"/>
                    <a:pt x="834" y="1532"/>
                  </a:cubicBezTo>
                  <a:cubicBezTo>
                    <a:pt x="1036" y="1389"/>
                    <a:pt x="1191" y="1199"/>
                    <a:pt x="1286" y="949"/>
                  </a:cubicBezTo>
                  <a:cubicBezTo>
                    <a:pt x="1370" y="722"/>
                    <a:pt x="1393" y="448"/>
                    <a:pt x="1274" y="222"/>
                  </a:cubicBezTo>
                  <a:cubicBezTo>
                    <a:pt x="1215" y="127"/>
                    <a:pt x="1120" y="32"/>
                    <a:pt x="1001" y="8"/>
                  </a:cubicBezTo>
                  <a:cubicBezTo>
                    <a:pt x="981" y="2"/>
                    <a:pt x="961" y="0"/>
                    <a:pt x="941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3074775" y="1806475"/>
              <a:ext cx="31275" cy="45475"/>
            </a:xfrm>
            <a:custGeom>
              <a:avLst/>
              <a:gdLst/>
              <a:ahLst/>
              <a:cxnLst/>
              <a:rect l="l" t="t" r="r" b="b"/>
              <a:pathLst>
                <a:path w="1251" h="1819" extrusionOk="0">
                  <a:moveTo>
                    <a:pt x="521" y="1"/>
                  </a:moveTo>
                  <a:cubicBezTo>
                    <a:pt x="464" y="1"/>
                    <a:pt x="408" y="13"/>
                    <a:pt x="358" y="41"/>
                  </a:cubicBezTo>
                  <a:cubicBezTo>
                    <a:pt x="286" y="77"/>
                    <a:pt x="239" y="160"/>
                    <a:pt x="191" y="232"/>
                  </a:cubicBezTo>
                  <a:cubicBezTo>
                    <a:pt x="36" y="529"/>
                    <a:pt x="1" y="958"/>
                    <a:pt x="167" y="1291"/>
                  </a:cubicBezTo>
                  <a:cubicBezTo>
                    <a:pt x="274" y="1483"/>
                    <a:pt x="533" y="1818"/>
                    <a:pt x="791" y="1818"/>
                  </a:cubicBezTo>
                  <a:cubicBezTo>
                    <a:pt x="821" y="1818"/>
                    <a:pt x="852" y="1813"/>
                    <a:pt x="882" y="1803"/>
                  </a:cubicBezTo>
                  <a:cubicBezTo>
                    <a:pt x="1084" y="1744"/>
                    <a:pt x="1179" y="1530"/>
                    <a:pt x="1203" y="1315"/>
                  </a:cubicBezTo>
                  <a:cubicBezTo>
                    <a:pt x="1251" y="1065"/>
                    <a:pt x="1251" y="815"/>
                    <a:pt x="1179" y="577"/>
                  </a:cubicBezTo>
                  <a:cubicBezTo>
                    <a:pt x="1108" y="339"/>
                    <a:pt x="941" y="125"/>
                    <a:pt x="703" y="41"/>
                  </a:cubicBezTo>
                  <a:cubicBezTo>
                    <a:pt x="647" y="16"/>
                    <a:pt x="583" y="1"/>
                    <a:pt x="521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3064050" y="1738075"/>
              <a:ext cx="42900" cy="35675"/>
            </a:xfrm>
            <a:custGeom>
              <a:avLst/>
              <a:gdLst/>
              <a:ahLst/>
              <a:cxnLst/>
              <a:rect l="l" t="t" r="r" b="b"/>
              <a:pathLst>
                <a:path w="1716" h="1427" extrusionOk="0">
                  <a:moveTo>
                    <a:pt x="550" y="1"/>
                  </a:moveTo>
                  <a:cubicBezTo>
                    <a:pt x="461" y="1"/>
                    <a:pt x="373" y="16"/>
                    <a:pt x="287" y="51"/>
                  </a:cubicBezTo>
                  <a:cubicBezTo>
                    <a:pt x="180" y="75"/>
                    <a:pt x="72" y="158"/>
                    <a:pt x="25" y="277"/>
                  </a:cubicBezTo>
                  <a:cubicBezTo>
                    <a:pt x="1" y="348"/>
                    <a:pt x="13" y="432"/>
                    <a:pt x="25" y="527"/>
                  </a:cubicBezTo>
                  <a:cubicBezTo>
                    <a:pt x="120" y="848"/>
                    <a:pt x="382" y="1194"/>
                    <a:pt x="715" y="1349"/>
                  </a:cubicBezTo>
                  <a:cubicBezTo>
                    <a:pt x="836" y="1389"/>
                    <a:pt x="1009" y="1426"/>
                    <a:pt x="1174" y="1426"/>
                  </a:cubicBezTo>
                  <a:cubicBezTo>
                    <a:pt x="1352" y="1426"/>
                    <a:pt x="1522" y="1383"/>
                    <a:pt x="1608" y="1253"/>
                  </a:cubicBezTo>
                  <a:cubicBezTo>
                    <a:pt x="1715" y="1075"/>
                    <a:pt x="1620" y="848"/>
                    <a:pt x="1513" y="670"/>
                  </a:cubicBezTo>
                  <a:cubicBezTo>
                    <a:pt x="1382" y="456"/>
                    <a:pt x="1215" y="253"/>
                    <a:pt x="1001" y="134"/>
                  </a:cubicBezTo>
                  <a:cubicBezTo>
                    <a:pt x="864" y="50"/>
                    <a:pt x="707" y="1"/>
                    <a:pt x="55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3012275" y="1724925"/>
              <a:ext cx="31275" cy="45675"/>
            </a:xfrm>
            <a:custGeom>
              <a:avLst/>
              <a:gdLst/>
              <a:ahLst/>
              <a:cxnLst/>
              <a:rect l="l" t="t" r="r" b="b"/>
              <a:pathLst>
                <a:path w="1251" h="1827" extrusionOk="0">
                  <a:moveTo>
                    <a:pt x="520" y="1"/>
                  </a:moveTo>
                  <a:cubicBezTo>
                    <a:pt x="464" y="1"/>
                    <a:pt x="408" y="13"/>
                    <a:pt x="357" y="41"/>
                  </a:cubicBezTo>
                  <a:cubicBezTo>
                    <a:pt x="286" y="89"/>
                    <a:pt x="238" y="160"/>
                    <a:pt x="191" y="231"/>
                  </a:cubicBezTo>
                  <a:cubicBezTo>
                    <a:pt x="36" y="541"/>
                    <a:pt x="0" y="982"/>
                    <a:pt x="167" y="1291"/>
                  </a:cubicBezTo>
                  <a:cubicBezTo>
                    <a:pt x="275" y="1496"/>
                    <a:pt x="538" y="1827"/>
                    <a:pt x="799" y="1827"/>
                  </a:cubicBezTo>
                  <a:cubicBezTo>
                    <a:pt x="826" y="1827"/>
                    <a:pt x="854" y="1823"/>
                    <a:pt x="881" y="1815"/>
                  </a:cubicBezTo>
                  <a:cubicBezTo>
                    <a:pt x="1084" y="1755"/>
                    <a:pt x="1179" y="1529"/>
                    <a:pt x="1203" y="1315"/>
                  </a:cubicBezTo>
                  <a:cubicBezTo>
                    <a:pt x="1250" y="1065"/>
                    <a:pt x="1250" y="815"/>
                    <a:pt x="1179" y="577"/>
                  </a:cubicBezTo>
                  <a:cubicBezTo>
                    <a:pt x="1108" y="339"/>
                    <a:pt x="941" y="124"/>
                    <a:pt x="703" y="41"/>
                  </a:cubicBezTo>
                  <a:cubicBezTo>
                    <a:pt x="646" y="16"/>
                    <a:pt x="583" y="1"/>
                    <a:pt x="52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2945600" y="1823875"/>
              <a:ext cx="8350" cy="8350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334" y="0"/>
                  </a:moveTo>
                  <a:lnTo>
                    <a:pt x="0" y="334"/>
                  </a:lnTo>
                  <a:cubicBezTo>
                    <a:pt x="60" y="298"/>
                    <a:pt x="107" y="250"/>
                    <a:pt x="167" y="214"/>
                  </a:cubicBezTo>
                  <a:cubicBezTo>
                    <a:pt x="226" y="143"/>
                    <a:pt x="274" y="72"/>
                    <a:pt x="334" y="0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2960475" y="1823400"/>
              <a:ext cx="113725" cy="99025"/>
            </a:xfrm>
            <a:custGeom>
              <a:avLst/>
              <a:gdLst/>
              <a:ahLst/>
              <a:cxnLst/>
              <a:rect l="l" t="t" r="r" b="b"/>
              <a:pathLst>
                <a:path w="4549" h="3961" extrusionOk="0">
                  <a:moveTo>
                    <a:pt x="523" y="0"/>
                  </a:moveTo>
                  <a:cubicBezTo>
                    <a:pt x="341" y="0"/>
                    <a:pt x="164" y="18"/>
                    <a:pt x="1" y="55"/>
                  </a:cubicBezTo>
                  <a:cubicBezTo>
                    <a:pt x="513" y="1543"/>
                    <a:pt x="1656" y="2900"/>
                    <a:pt x="3013" y="3543"/>
                  </a:cubicBezTo>
                  <a:cubicBezTo>
                    <a:pt x="3489" y="3770"/>
                    <a:pt x="4013" y="3901"/>
                    <a:pt x="4525" y="3960"/>
                  </a:cubicBezTo>
                  <a:cubicBezTo>
                    <a:pt x="4549" y="3722"/>
                    <a:pt x="4549" y="3496"/>
                    <a:pt x="4501" y="3270"/>
                  </a:cubicBezTo>
                  <a:cubicBezTo>
                    <a:pt x="4454" y="2972"/>
                    <a:pt x="4370" y="2698"/>
                    <a:pt x="4263" y="2460"/>
                  </a:cubicBezTo>
                  <a:cubicBezTo>
                    <a:pt x="3739" y="2305"/>
                    <a:pt x="3251" y="2007"/>
                    <a:pt x="2822" y="1662"/>
                  </a:cubicBezTo>
                  <a:cubicBezTo>
                    <a:pt x="2382" y="1329"/>
                    <a:pt x="1989" y="924"/>
                    <a:pt x="1751" y="436"/>
                  </a:cubicBezTo>
                  <a:lnTo>
                    <a:pt x="1656" y="210"/>
                  </a:lnTo>
                  <a:cubicBezTo>
                    <a:pt x="1548" y="174"/>
                    <a:pt x="1465" y="150"/>
                    <a:pt x="1358" y="114"/>
                  </a:cubicBezTo>
                  <a:cubicBezTo>
                    <a:pt x="1097" y="42"/>
                    <a:pt x="805" y="0"/>
                    <a:pt x="523" y="0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2647350" y="2095025"/>
              <a:ext cx="191100" cy="96475"/>
            </a:xfrm>
            <a:custGeom>
              <a:avLst/>
              <a:gdLst/>
              <a:ahLst/>
              <a:cxnLst/>
              <a:rect l="l" t="t" r="r" b="b"/>
              <a:pathLst>
                <a:path w="7644" h="3859" extrusionOk="0">
                  <a:moveTo>
                    <a:pt x="405" y="1"/>
                  </a:moveTo>
                  <a:cubicBezTo>
                    <a:pt x="262" y="263"/>
                    <a:pt x="119" y="489"/>
                    <a:pt x="24" y="763"/>
                  </a:cubicBezTo>
                  <a:cubicBezTo>
                    <a:pt x="12" y="798"/>
                    <a:pt x="0" y="846"/>
                    <a:pt x="12" y="882"/>
                  </a:cubicBezTo>
                  <a:cubicBezTo>
                    <a:pt x="24" y="906"/>
                    <a:pt x="48" y="917"/>
                    <a:pt x="72" y="929"/>
                  </a:cubicBezTo>
                  <a:cubicBezTo>
                    <a:pt x="143" y="1013"/>
                    <a:pt x="36" y="1120"/>
                    <a:pt x="107" y="1179"/>
                  </a:cubicBezTo>
                  <a:cubicBezTo>
                    <a:pt x="699" y="1790"/>
                    <a:pt x="1535" y="2246"/>
                    <a:pt x="2359" y="2246"/>
                  </a:cubicBezTo>
                  <a:cubicBezTo>
                    <a:pt x="2612" y="2246"/>
                    <a:pt x="2864" y="2203"/>
                    <a:pt x="3108" y="2108"/>
                  </a:cubicBezTo>
                  <a:cubicBezTo>
                    <a:pt x="3334" y="2025"/>
                    <a:pt x="3536" y="1906"/>
                    <a:pt x="3774" y="1846"/>
                  </a:cubicBezTo>
                  <a:cubicBezTo>
                    <a:pt x="3893" y="1814"/>
                    <a:pt x="4013" y="1800"/>
                    <a:pt x="4133" y="1800"/>
                  </a:cubicBezTo>
                  <a:cubicBezTo>
                    <a:pt x="4733" y="1800"/>
                    <a:pt x="5330" y="2166"/>
                    <a:pt x="5787" y="2572"/>
                  </a:cubicBezTo>
                  <a:cubicBezTo>
                    <a:pt x="6358" y="3061"/>
                    <a:pt x="6870" y="3644"/>
                    <a:pt x="7584" y="3858"/>
                  </a:cubicBezTo>
                  <a:cubicBezTo>
                    <a:pt x="7644" y="3239"/>
                    <a:pt x="7442" y="2763"/>
                    <a:pt x="7025" y="2322"/>
                  </a:cubicBezTo>
                  <a:cubicBezTo>
                    <a:pt x="6280" y="1532"/>
                    <a:pt x="5235" y="924"/>
                    <a:pt x="4154" y="924"/>
                  </a:cubicBezTo>
                  <a:cubicBezTo>
                    <a:pt x="4095" y="924"/>
                    <a:pt x="4036" y="926"/>
                    <a:pt x="3977" y="929"/>
                  </a:cubicBezTo>
                  <a:cubicBezTo>
                    <a:pt x="3537" y="962"/>
                    <a:pt x="3097" y="1087"/>
                    <a:pt x="2657" y="1087"/>
                  </a:cubicBezTo>
                  <a:cubicBezTo>
                    <a:pt x="2621" y="1087"/>
                    <a:pt x="2584" y="1086"/>
                    <a:pt x="2548" y="1084"/>
                  </a:cubicBezTo>
                  <a:cubicBezTo>
                    <a:pt x="1727" y="1037"/>
                    <a:pt x="1036" y="501"/>
                    <a:pt x="405" y="1"/>
                  </a:cubicBezTo>
                  <a:close/>
                </a:path>
              </a:pathLst>
            </a:custGeom>
            <a:solidFill>
              <a:srgbClr val="F15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2604475" y="2007725"/>
              <a:ext cx="278625" cy="257500"/>
            </a:xfrm>
            <a:custGeom>
              <a:avLst/>
              <a:gdLst/>
              <a:ahLst/>
              <a:cxnLst/>
              <a:rect l="l" t="t" r="r" b="b"/>
              <a:pathLst>
                <a:path w="11145" h="10300" extrusionOk="0">
                  <a:moveTo>
                    <a:pt x="5474" y="1571"/>
                  </a:moveTo>
                  <a:cubicBezTo>
                    <a:pt x="5689" y="1571"/>
                    <a:pt x="5894" y="1654"/>
                    <a:pt x="6085" y="1731"/>
                  </a:cubicBezTo>
                  <a:cubicBezTo>
                    <a:pt x="6478" y="1885"/>
                    <a:pt x="6859" y="2052"/>
                    <a:pt x="7144" y="2350"/>
                  </a:cubicBezTo>
                  <a:cubicBezTo>
                    <a:pt x="7264" y="2469"/>
                    <a:pt x="7359" y="2600"/>
                    <a:pt x="7490" y="2683"/>
                  </a:cubicBezTo>
                  <a:cubicBezTo>
                    <a:pt x="7668" y="2802"/>
                    <a:pt x="7906" y="2826"/>
                    <a:pt x="8097" y="2897"/>
                  </a:cubicBezTo>
                  <a:cubicBezTo>
                    <a:pt x="8609" y="3088"/>
                    <a:pt x="8930" y="3612"/>
                    <a:pt x="9026" y="4148"/>
                  </a:cubicBezTo>
                  <a:cubicBezTo>
                    <a:pt x="9061" y="4409"/>
                    <a:pt x="9061" y="4683"/>
                    <a:pt x="9038" y="4933"/>
                  </a:cubicBezTo>
                  <a:cubicBezTo>
                    <a:pt x="9002" y="5219"/>
                    <a:pt x="8966" y="5481"/>
                    <a:pt x="8918" y="5755"/>
                  </a:cubicBezTo>
                  <a:cubicBezTo>
                    <a:pt x="8907" y="5826"/>
                    <a:pt x="8883" y="5886"/>
                    <a:pt x="8871" y="5957"/>
                  </a:cubicBezTo>
                  <a:cubicBezTo>
                    <a:pt x="8847" y="6124"/>
                    <a:pt x="8811" y="6291"/>
                    <a:pt x="8764" y="6434"/>
                  </a:cubicBezTo>
                  <a:cubicBezTo>
                    <a:pt x="8728" y="6636"/>
                    <a:pt x="8668" y="6826"/>
                    <a:pt x="8609" y="7005"/>
                  </a:cubicBezTo>
                  <a:cubicBezTo>
                    <a:pt x="8490" y="7315"/>
                    <a:pt x="8335" y="7612"/>
                    <a:pt x="8109" y="7862"/>
                  </a:cubicBezTo>
                  <a:cubicBezTo>
                    <a:pt x="7597" y="8458"/>
                    <a:pt x="6775" y="8720"/>
                    <a:pt x="5990" y="8815"/>
                  </a:cubicBezTo>
                  <a:cubicBezTo>
                    <a:pt x="5758" y="8849"/>
                    <a:pt x="5528" y="8870"/>
                    <a:pt x="5301" y="8870"/>
                  </a:cubicBezTo>
                  <a:cubicBezTo>
                    <a:pt x="4980" y="8870"/>
                    <a:pt x="4665" y="8829"/>
                    <a:pt x="4358" y="8731"/>
                  </a:cubicBezTo>
                  <a:cubicBezTo>
                    <a:pt x="3692" y="8505"/>
                    <a:pt x="2846" y="7743"/>
                    <a:pt x="2549" y="7124"/>
                  </a:cubicBezTo>
                  <a:cubicBezTo>
                    <a:pt x="2382" y="6779"/>
                    <a:pt x="2203" y="6398"/>
                    <a:pt x="2132" y="6017"/>
                  </a:cubicBezTo>
                  <a:cubicBezTo>
                    <a:pt x="2072" y="5695"/>
                    <a:pt x="2072" y="5386"/>
                    <a:pt x="2191" y="5064"/>
                  </a:cubicBezTo>
                  <a:cubicBezTo>
                    <a:pt x="2191" y="5052"/>
                    <a:pt x="2203" y="5029"/>
                    <a:pt x="2215" y="5005"/>
                  </a:cubicBezTo>
                  <a:lnTo>
                    <a:pt x="2263" y="4921"/>
                  </a:lnTo>
                  <a:cubicBezTo>
                    <a:pt x="2334" y="4767"/>
                    <a:pt x="2441" y="4624"/>
                    <a:pt x="2489" y="4445"/>
                  </a:cubicBezTo>
                  <a:cubicBezTo>
                    <a:pt x="2549" y="4255"/>
                    <a:pt x="2537" y="4040"/>
                    <a:pt x="2572" y="3850"/>
                  </a:cubicBezTo>
                  <a:lnTo>
                    <a:pt x="2572" y="3814"/>
                  </a:lnTo>
                  <a:cubicBezTo>
                    <a:pt x="2692" y="3278"/>
                    <a:pt x="3192" y="2921"/>
                    <a:pt x="3644" y="2612"/>
                  </a:cubicBezTo>
                  <a:cubicBezTo>
                    <a:pt x="4037" y="2350"/>
                    <a:pt x="4442" y="2076"/>
                    <a:pt x="4823" y="1826"/>
                  </a:cubicBezTo>
                  <a:cubicBezTo>
                    <a:pt x="4978" y="1719"/>
                    <a:pt x="5132" y="1612"/>
                    <a:pt x="5311" y="1588"/>
                  </a:cubicBezTo>
                  <a:cubicBezTo>
                    <a:pt x="5366" y="1576"/>
                    <a:pt x="5420" y="1571"/>
                    <a:pt x="5474" y="1571"/>
                  </a:cubicBezTo>
                  <a:close/>
                  <a:moveTo>
                    <a:pt x="5312" y="0"/>
                  </a:moveTo>
                  <a:cubicBezTo>
                    <a:pt x="4807" y="0"/>
                    <a:pt x="4304" y="88"/>
                    <a:pt x="3823" y="278"/>
                  </a:cubicBezTo>
                  <a:cubicBezTo>
                    <a:pt x="2668" y="754"/>
                    <a:pt x="1787" y="1766"/>
                    <a:pt x="1191" y="2885"/>
                  </a:cubicBezTo>
                  <a:cubicBezTo>
                    <a:pt x="358" y="4469"/>
                    <a:pt x="1" y="7136"/>
                    <a:pt x="1322" y="8589"/>
                  </a:cubicBezTo>
                  <a:cubicBezTo>
                    <a:pt x="2336" y="9702"/>
                    <a:pt x="3965" y="10300"/>
                    <a:pt x="5533" y="10300"/>
                  </a:cubicBezTo>
                  <a:cubicBezTo>
                    <a:pt x="6211" y="10300"/>
                    <a:pt x="6877" y="10188"/>
                    <a:pt x="7478" y="9958"/>
                  </a:cubicBezTo>
                  <a:cubicBezTo>
                    <a:pt x="7775" y="9839"/>
                    <a:pt x="8049" y="9696"/>
                    <a:pt x="8335" y="9529"/>
                  </a:cubicBezTo>
                  <a:cubicBezTo>
                    <a:pt x="10109" y="8398"/>
                    <a:pt x="11145" y="6124"/>
                    <a:pt x="10585" y="4088"/>
                  </a:cubicBezTo>
                  <a:cubicBezTo>
                    <a:pt x="10359" y="3266"/>
                    <a:pt x="9895" y="2504"/>
                    <a:pt x="9323" y="1885"/>
                  </a:cubicBezTo>
                  <a:cubicBezTo>
                    <a:pt x="9026" y="1552"/>
                    <a:pt x="8680" y="1242"/>
                    <a:pt x="8287" y="992"/>
                  </a:cubicBezTo>
                  <a:cubicBezTo>
                    <a:pt x="7405" y="375"/>
                    <a:pt x="6355" y="0"/>
                    <a:pt x="5312" y="0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2806600" y="2125450"/>
              <a:ext cx="31850" cy="44825"/>
            </a:xfrm>
            <a:custGeom>
              <a:avLst/>
              <a:gdLst/>
              <a:ahLst/>
              <a:cxnLst/>
              <a:rect l="l" t="t" r="r" b="b"/>
              <a:pathLst>
                <a:path w="1274" h="1793" extrusionOk="0">
                  <a:moveTo>
                    <a:pt x="461" y="1"/>
                  </a:moveTo>
                  <a:cubicBezTo>
                    <a:pt x="398" y="1"/>
                    <a:pt x="338" y="18"/>
                    <a:pt x="286" y="58"/>
                  </a:cubicBezTo>
                  <a:cubicBezTo>
                    <a:pt x="202" y="105"/>
                    <a:pt x="167" y="201"/>
                    <a:pt x="131" y="272"/>
                  </a:cubicBezTo>
                  <a:cubicBezTo>
                    <a:pt x="0" y="593"/>
                    <a:pt x="12" y="1034"/>
                    <a:pt x="226" y="1332"/>
                  </a:cubicBezTo>
                  <a:cubicBezTo>
                    <a:pt x="351" y="1508"/>
                    <a:pt x="628" y="1792"/>
                    <a:pt x="887" y="1792"/>
                  </a:cubicBezTo>
                  <a:cubicBezTo>
                    <a:pt x="925" y="1792"/>
                    <a:pt x="963" y="1786"/>
                    <a:pt x="1000" y="1772"/>
                  </a:cubicBezTo>
                  <a:cubicBezTo>
                    <a:pt x="1191" y="1701"/>
                    <a:pt x="1250" y="1463"/>
                    <a:pt x="1262" y="1248"/>
                  </a:cubicBezTo>
                  <a:cubicBezTo>
                    <a:pt x="1274" y="998"/>
                    <a:pt x="1262" y="748"/>
                    <a:pt x="1155" y="522"/>
                  </a:cubicBezTo>
                  <a:cubicBezTo>
                    <a:pt x="1060" y="296"/>
                    <a:pt x="857" y="105"/>
                    <a:pt x="619" y="34"/>
                  </a:cubicBezTo>
                  <a:cubicBezTo>
                    <a:pt x="566" y="12"/>
                    <a:pt x="512" y="1"/>
                    <a:pt x="461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2749150" y="2142100"/>
              <a:ext cx="44075" cy="34400"/>
            </a:xfrm>
            <a:custGeom>
              <a:avLst/>
              <a:gdLst/>
              <a:ahLst/>
              <a:cxnLst/>
              <a:rect l="l" t="t" r="r" b="b"/>
              <a:pathLst>
                <a:path w="1763" h="1376" extrusionOk="0">
                  <a:moveTo>
                    <a:pt x="575" y="1"/>
                  </a:moveTo>
                  <a:cubicBezTo>
                    <a:pt x="465" y="1"/>
                    <a:pt x="357" y="23"/>
                    <a:pt x="262" y="70"/>
                  </a:cubicBezTo>
                  <a:cubicBezTo>
                    <a:pt x="155" y="130"/>
                    <a:pt x="48" y="201"/>
                    <a:pt x="24" y="320"/>
                  </a:cubicBezTo>
                  <a:cubicBezTo>
                    <a:pt x="0" y="392"/>
                    <a:pt x="24" y="487"/>
                    <a:pt x="48" y="570"/>
                  </a:cubicBezTo>
                  <a:cubicBezTo>
                    <a:pt x="155" y="904"/>
                    <a:pt x="453" y="1213"/>
                    <a:pt x="798" y="1320"/>
                  </a:cubicBezTo>
                  <a:cubicBezTo>
                    <a:pt x="902" y="1350"/>
                    <a:pt x="1047" y="1376"/>
                    <a:pt x="1191" y="1376"/>
                  </a:cubicBezTo>
                  <a:cubicBezTo>
                    <a:pt x="1392" y="1376"/>
                    <a:pt x="1591" y="1326"/>
                    <a:pt x="1667" y="1166"/>
                  </a:cubicBezTo>
                  <a:cubicBezTo>
                    <a:pt x="1762" y="975"/>
                    <a:pt x="1655" y="749"/>
                    <a:pt x="1536" y="582"/>
                  </a:cubicBezTo>
                  <a:cubicBezTo>
                    <a:pt x="1393" y="380"/>
                    <a:pt x="1215" y="201"/>
                    <a:pt x="988" y="94"/>
                  </a:cubicBezTo>
                  <a:cubicBezTo>
                    <a:pt x="856" y="35"/>
                    <a:pt x="713" y="1"/>
                    <a:pt x="575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2689600" y="2098550"/>
              <a:ext cx="48550" cy="29850"/>
            </a:xfrm>
            <a:custGeom>
              <a:avLst/>
              <a:gdLst/>
              <a:ahLst/>
              <a:cxnLst/>
              <a:rect l="l" t="t" r="r" b="b"/>
              <a:pathLst>
                <a:path w="1942" h="1194" extrusionOk="0">
                  <a:moveTo>
                    <a:pt x="993" y="1"/>
                  </a:moveTo>
                  <a:cubicBezTo>
                    <a:pt x="874" y="1"/>
                    <a:pt x="758" y="16"/>
                    <a:pt x="644" y="50"/>
                  </a:cubicBezTo>
                  <a:cubicBezTo>
                    <a:pt x="394" y="122"/>
                    <a:pt x="179" y="288"/>
                    <a:pt x="84" y="515"/>
                  </a:cubicBezTo>
                  <a:cubicBezTo>
                    <a:pt x="37" y="622"/>
                    <a:pt x="1" y="753"/>
                    <a:pt x="60" y="860"/>
                  </a:cubicBezTo>
                  <a:cubicBezTo>
                    <a:pt x="108" y="931"/>
                    <a:pt x="179" y="991"/>
                    <a:pt x="263" y="1038"/>
                  </a:cubicBezTo>
                  <a:cubicBezTo>
                    <a:pt x="436" y="1138"/>
                    <a:pt x="643" y="1194"/>
                    <a:pt x="848" y="1194"/>
                  </a:cubicBezTo>
                  <a:cubicBezTo>
                    <a:pt x="1009" y="1194"/>
                    <a:pt x="1169" y="1159"/>
                    <a:pt x="1311" y="1086"/>
                  </a:cubicBezTo>
                  <a:cubicBezTo>
                    <a:pt x="1537" y="967"/>
                    <a:pt x="1942" y="693"/>
                    <a:pt x="1870" y="395"/>
                  </a:cubicBezTo>
                  <a:cubicBezTo>
                    <a:pt x="1823" y="193"/>
                    <a:pt x="1596" y="98"/>
                    <a:pt x="1394" y="50"/>
                  </a:cubicBezTo>
                  <a:cubicBezTo>
                    <a:pt x="1257" y="19"/>
                    <a:pt x="1123" y="1"/>
                    <a:pt x="993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2647350" y="2130600"/>
              <a:ext cx="43775" cy="34300"/>
            </a:xfrm>
            <a:custGeom>
              <a:avLst/>
              <a:gdLst/>
              <a:ahLst/>
              <a:cxnLst/>
              <a:rect l="l" t="t" r="r" b="b"/>
              <a:pathLst>
                <a:path w="1751" h="1372" extrusionOk="0">
                  <a:moveTo>
                    <a:pt x="556" y="0"/>
                  </a:moveTo>
                  <a:cubicBezTo>
                    <a:pt x="451" y="0"/>
                    <a:pt x="347" y="20"/>
                    <a:pt x="250" y="66"/>
                  </a:cubicBezTo>
                  <a:cubicBezTo>
                    <a:pt x="143" y="126"/>
                    <a:pt x="36" y="197"/>
                    <a:pt x="12" y="316"/>
                  </a:cubicBezTo>
                  <a:cubicBezTo>
                    <a:pt x="0" y="387"/>
                    <a:pt x="12" y="483"/>
                    <a:pt x="36" y="566"/>
                  </a:cubicBezTo>
                  <a:cubicBezTo>
                    <a:pt x="143" y="899"/>
                    <a:pt x="441" y="1221"/>
                    <a:pt x="786" y="1316"/>
                  </a:cubicBezTo>
                  <a:cubicBezTo>
                    <a:pt x="890" y="1346"/>
                    <a:pt x="1038" y="1372"/>
                    <a:pt x="1184" y="1372"/>
                  </a:cubicBezTo>
                  <a:cubicBezTo>
                    <a:pt x="1388" y="1372"/>
                    <a:pt x="1591" y="1321"/>
                    <a:pt x="1667" y="1161"/>
                  </a:cubicBezTo>
                  <a:cubicBezTo>
                    <a:pt x="1750" y="971"/>
                    <a:pt x="1643" y="745"/>
                    <a:pt x="1536" y="590"/>
                  </a:cubicBezTo>
                  <a:cubicBezTo>
                    <a:pt x="1381" y="376"/>
                    <a:pt x="1203" y="197"/>
                    <a:pt x="977" y="90"/>
                  </a:cubicBezTo>
                  <a:cubicBezTo>
                    <a:pt x="840" y="35"/>
                    <a:pt x="697" y="0"/>
                    <a:pt x="556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2863750" y="1923450"/>
              <a:ext cx="177125" cy="46875"/>
            </a:xfrm>
            <a:custGeom>
              <a:avLst/>
              <a:gdLst/>
              <a:ahLst/>
              <a:cxnLst/>
              <a:rect l="l" t="t" r="r" b="b"/>
              <a:pathLst>
                <a:path w="7085" h="1875" extrusionOk="0">
                  <a:moveTo>
                    <a:pt x="4399" y="0"/>
                  </a:moveTo>
                  <a:cubicBezTo>
                    <a:pt x="4014" y="0"/>
                    <a:pt x="3633" y="68"/>
                    <a:pt x="3274" y="220"/>
                  </a:cubicBezTo>
                  <a:cubicBezTo>
                    <a:pt x="2893" y="387"/>
                    <a:pt x="2548" y="637"/>
                    <a:pt x="2167" y="756"/>
                  </a:cubicBezTo>
                  <a:cubicBezTo>
                    <a:pt x="1983" y="810"/>
                    <a:pt x="1798" y="832"/>
                    <a:pt x="1612" y="832"/>
                  </a:cubicBezTo>
                  <a:cubicBezTo>
                    <a:pt x="1100" y="832"/>
                    <a:pt x="585" y="660"/>
                    <a:pt x="95" y="494"/>
                  </a:cubicBezTo>
                  <a:cubicBezTo>
                    <a:pt x="60" y="744"/>
                    <a:pt x="0" y="970"/>
                    <a:pt x="0" y="1220"/>
                  </a:cubicBezTo>
                  <a:cubicBezTo>
                    <a:pt x="0" y="1244"/>
                    <a:pt x="0" y="1292"/>
                    <a:pt x="36" y="1327"/>
                  </a:cubicBezTo>
                  <a:cubicBezTo>
                    <a:pt x="48" y="1339"/>
                    <a:pt x="83" y="1351"/>
                    <a:pt x="95" y="1351"/>
                  </a:cubicBezTo>
                  <a:cubicBezTo>
                    <a:pt x="179" y="1387"/>
                    <a:pt x="119" y="1482"/>
                    <a:pt x="202" y="1530"/>
                  </a:cubicBezTo>
                  <a:cubicBezTo>
                    <a:pt x="631" y="1744"/>
                    <a:pt x="1128" y="1875"/>
                    <a:pt x="1609" y="1875"/>
                  </a:cubicBezTo>
                  <a:cubicBezTo>
                    <a:pt x="2090" y="1875"/>
                    <a:pt x="2554" y="1744"/>
                    <a:pt x="2917" y="1434"/>
                  </a:cubicBezTo>
                  <a:cubicBezTo>
                    <a:pt x="3084" y="1292"/>
                    <a:pt x="3215" y="1137"/>
                    <a:pt x="3381" y="1018"/>
                  </a:cubicBezTo>
                  <a:cubicBezTo>
                    <a:pt x="3615" y="852"/>
                    <a:pt x="3882" y="787"/>
                    <a:pt x="4160" y="787"/>
                  </a:cubicBezTo>
                  <a:cubicBezTo>
                    <a:pt x="4519" y="787"/>
                    <a:pt x="4896" y="895"/>
                    <a:pt x="5239" y="1030"/>
                  </a:cubicBezTo>
                  <a:cubicBezTo>
                    <a:pt x="5803" y="1255"/>
                    <a:pt x="6389" y="1556"/>
                    <a:pt x="6987" y="1556"/>
                  </a:cubicBezTo>
                  <a:cubicBezTo>
                    <a:pt x="7019" y="1556"/>
                    <a:pt x="7052" y="1555"/>
                    <a:pt x="7084" y="1554"/>
                  </a:cubicBezTo>
                  <a:cubicBezTo>
                    <a:pt x="6953" y="1042"/>
                    <a:pt x="6656" y="696"/>
                    <a:pt x="6179" y="458"/>
                  </a:cubicBezTo>
                  <a:cubicBezTo>
                    <a:pt x="5631" y="173"/>
                    <a:pt x="5011" y="0"/>
                    <a:pt x="4399" y="0"/>
                  </a:cubicBezTo>
                  <a:close/>
                </a:path>
              </a:pathLst>
            </a:custGeom>
            <a:solidFill>
              <a:srgbClr val="F15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2838150" y="1835075"/>
              <a:ext cx="235450" cy="222325"/>
            </a:xfrm>
            <a:custGeom>
              <a:avLst/>
              <a:gdLst/>
              <a:ahLst/>
              <a:cxnLst/>
              <a:rect l="l" t="t" r="r" b="b"/>
              <a:pathLst>
                <a:path w="9418" h="8893" extrusionOk="0">
                  <a:moveTo>
                    <a:pt x="3671" y="1416"/>
                  </a:moveTo>
                  <a:cubicBezTo>
                    <a:pt x="3730" y="1416"/>
                    <a:pt x="3789" y="1419"/>
                    <a:pt x="3846" y="1421"/>
                  </a:cubicBezTo>
                  <a:cubicBezTo>
                    <a:pt x="4203" y="1433"/>
                    <a:pt x="4560" y="1445"/>
                    <a:pt x="4882" y="1612"/>
                  </a:cubicBezTo>
                  <a:cubicBezTo>
                    <a:pt x="5013" y="1671"/>
                    <a:pt x="5120" y="1767"/>
                    <a:pt x="5275" y="1791"/>
                  </a:cubicBezTo>
                  <a:cubicBezTo>
                    <a:pt x="5334" y="1806"/>
                    <a:pt x="5395" y="1812"/>
                    <a:pt x="5457" y="1812"/>
                  </a:cubicBezTo>
                  <a:cubicBezTo>
                    <a:pt x="5580" y="1812"/>
                    <a:pt x="5707" y="1791"/>
                    <a:pt x="5834" y="1791"/>
                  </a:cubicBezTo>
                  <a:cubicBezTo>
                    <a:pt x="6310" y="1791"/>
                    <a:pt x="6727" y="2136"/>
                    <a:pt x="6953" y="2553"/>
                  </a:cubicBezTo>
                  <a:cubicBezTo>
                    <a:pt x="7072" y="2767"/>
                    <a:pt x="7144" y="2969"/>
                    <a:pt x="7191" y="3195"/>
                  </a:cubicBezTo>
                  <a:cubicBezTo>
                    <a:pt x="7251" y="3434"/>
                    <a:pt x="7275" y="3672"/>
                    <a:pt x="7322" y="3910"/>
                  </a:cubicBezTo>
                  <a:cubicBezTo>
                    <a:pt x="7334" y="3969"/>
                    <a:pt x="7334" y="4029"/>
                    <a:pt x="7358" y="4088"/>
                  </a:cubicBezTo>
                  <a:cubicBezTo>
                    <a:pt x="7370" y="4219"/>
                    <a:pt x="7394" y="4374"/>
                    <a:pt x="7418" y="4505"/>
                  </a:cubicBezTo>
                  <a:cubicBezTo>
                    <a:pt x="7430" y="4672"/>
                    <a:pt x="7442" y="4850"/>
                    <a:pt x="7442" y="5005"/>
                  </a:cubicBezTo>
                  <a:cubicBezTo>
                    <a:pt x="7430" y="5303"/>
                    <a:pt x="7382" y="5589"/>
                    <a:pt x="7275" y="5874"/>
                  </a:cubicBezTo>
                  <a:cubicBezTo>
                    <a:pt x="7025" y="6517"/>
                    <a:pt x="6429" y="6946"/>
                    <a:pt x="5822" y="7255"/>
                  </a:cubicBezTo>
                  <a:cubicBezTo>
                    <a:pt x="5406" y="7470"/>
                    <a:pt x="4941" y="7648"/>
                    <a:pt x="4465" y="7660"/>
                  </a:cubicBezTo>
                  <a:cubicBezTo>
                    <a:pt x="4455" y="7660"/>
                    <a:pt x="4446" y="7661"/>
                    <a:pt x="4436" y="7661"/>
                  </a:cubicBezTo>
                  <a:cubicBezTo>
                    <a:pt x="3829" y="7661"/>
                    <a:pt x="2946" y="7296"/>
                    <a:pt x="2512" y="6874"/>
                  </a:cubicBezTo>
                  <a:cubicBezTo>
                    <a:pt x="2274" y="6636"/>
                    <a:pt x="2024" y="6374"/>
                    <a:pt x="1846" y="6077"/>
                  </a:cubicBezTo>
                  <a:cubicBezTo>
                    <a:pt x="1703" y="5839"/>
                    <a:pt x="1607" y="5577"/>
                    <a:pt x="1619" y="5291"/>
                  </a:cubicBezTo>
                  <a:lnTo>
                    <a:pt x="1619" y="5243"/>
                  </a:lnTo>
                  <a:cubicBezTo>
                    <a:pt x="1619" y="5220"/>
                    <a:pt x="1619" y="5184"/>
                    <a:pt x="1643" y="5160"/>
                  </a:cubicBezTo>
                  <a:cubicBezTo>
                    <a:pt x="1655" y="5005"/>
                    <a:pt x="1703" y="4862"/>
                    <a:pt x="1679" y="4708"/>
                  </a:cubicBezTo>
                  <a:cubicBezTo>
                    <a:pt x="1667" y="4529"/>
                    <a:pt x="1607" y="4362"/>
                    <a:pt x="1584" y="4184"/>
                  </a:cubicBezTo>
                  <a:lnTo>
                    <a:pt x="1584" y="4160"/>
                  </a:lnTo>
                  <a:cubicBezTo>
                    <a:pt x="1524" y="3684"/>
                    <a:pt x="1822" y="3255"/>
                    <a:pt x="2096" y="2862"/>
                  </a:cubicBezTo>
                  <a:cubicBezTo>
                    <a:pt x="2334" y="2541"/>
                    <a:pt x="2596" y="2207"/>
                    <a:pt x="2834" y="1874"/>
                  </a:cubicBezTo>
                  <a:cubicBezTo>
                    <a:pt x="2917" y="1731"/>
                    <a:pt x="3024" y="1600"/>
                    <a:pt x="3155" y="1529"/>
                  </a:cubicBezTo>
                  <a:cubicBezTo>
                    <a:pt x="3300" y="1438"/>
                    <a:pt x="3486" y="1416"/>
                    <a:pt x="3671" y="1416"/>
                  </a:cubicBezTo>
                  <a:close/>
                  <a:moveTo>
                    <a:pt x="4146" y="0"/>
                  </a:moveTo>
                  <a:cubicBezTo>
                    <a:pt x="3570" y="0"/>
                    <a:pt x="3003" y="108"/>
                    <a:pt x="2489" y="338"/>
                  </a:cubicBezTo>
                  <a:cubicBezTo>
                    <a:pt x="2155" y="469"/>
                    <a:pt x="1857" y="659"/>
                    <a:pt x="1596" y="898"/>
                  </a:cubicBezTo>
                  <a:cubicBezTo>
                    <a:pt x="774" y="1624"/>
                    <a:pt x="357" y="2707"/>
                    <a:pt x="191" y="3791"/>
                  </a:cubicBezTo>
                  <a:cubicBezTo>
                    <a:pt x="0" y="5124"/>
                    <a:pt x="345" y="7017"/>
                    <a:pt x="1417" y="8017"/>
                  </a:cubicBezTo>
                  <a:cubicBezTo>
                    <a:pt x="1584" y="8160"/>
                    <a:pt x="1750" y="8291"/>
                    <a:pt x="1953" y="8398"/>
                  </a:cubicBezTo>
                  <a:cubicBezTo>
                    <a:pt x="2585" y="8735"/>
                    <a:pt x="3319" y="8893"/>
                    <a:pt x="4064" y="8893"/>
                  </a:cubicBezTo>
                  <a:cubicBezTo>
                    <a:pt x="5269" y="8893"/>
                    <a:pt x="6502" y="8480"/>
                    <a:pt x="7370" y="7744"/>
                  </a:cubicBezTo>
                  <a:cubicBezTo>
                    <a:pt x="8977" y="6398"/>
                    <a:pt x="9418" y="3779"/>
                    <a:pt x="8204" y="2041"/>
                  </a:cubicBezTo>
                  <a:cubicBezTo>
                    <a:pt x="7775" y="1433"/>
                    <a:pt x="7191" y="957"/>
                    <a:pt x="6537" y="612"/>
                  </a:cubicBezTo>
                  <a:cubicBezTo>
                    <a:pt x="5808" y="220"/>
                    <a:pt x="4968" y="0"/>
                    <a:pt x="4146" y="0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3001250" y="1913425"/>
              <a:ext cx="31875" cy="34475"/>
            </a:xfrm>
            <a:custGeom>
              <a:avLst/>
              <a:gdLst/>
              <a:ahLst/>
              <a:cxnLst/>
              <a:rect l="l" t="t" r="r" b="b"/>
              <a:pathLst>
                <a:path w="1275" h="1379" extrusionOk="0">
                  <a:moveTo>
                    <a:pt x="370" y="1"/>
                  </a:moveTo>
                  <a:cubicBezTo>
                    <a:pt x="358" y="1"/>
                    <a:pt x="346" y="1"/>
                    <a:pt x="334" y="2"/>
                  </a:cubicBezTo>
                  <a:cubicBezTo>
                    <a:pt x="239" y="14"/>
                    <a:pt x="132" y="50"/>
                    <a:pt x="72" y="133"/>
                  </a:cubicBezTo>
                  <a:cubicBezTo>
                    <a:pt x="25" y="192"/>
                    <a:pt x="13" y="264"/>
                    <a:pt x="13" y="347"/>
                  </a:cubicBezTo>
                  <a:cubicBezTo>
                    <a:pt x="1" y="645"/>
                    <a:pt x="132" y="978"/>
                    <a:pt x="382" y="1157"/>
                  </a:cubicBezTo>
                  <a:cubicBezTo>
                    <a:pt x="509" y="1259"/>
                    <a:pt x="746" y="1379"/>
                    <a:pt x="940" y="1379"/>
                  </a:cubicBezTo>
                  <a:cubicBezTo>
                    <a:pt x="1018" y="1379"/>
                    <a:pt x="1089" y="1359"/>
                    <a:pt x="1144" y="1312"/>
                  </a:cubicBezTo>
                  <a:cubicBezTo>
                    <a:pt x="1275" y="1193"/>
                    <a:pt x="1263" y="978"/>
                    <a:pt x="1215" y="800"/>
                  </a:cubicBezTo>
                  <a:cubicBezTo>
                    <a:pt x="1156" y="597"/>
                    <a:pt x="1072" y="383"/>
                    <a:pt x="918" y="240"/>
                  </a:cubicBezTo>
                  <a:cubicBezTo>
                    <a:pt x="783" y="94"/>
                    <a:pt x="574" y="1"/>
                    <a:pt x="370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957200" y="1942200"/>
              <a:ext cx="40500" cy="26650"/>
            </a:xfrm>
            <a:custGeom>
              <a:avLst/>
              <a:gdLst/>
              <a:ahLst/>
              <a:cxnLst/>
              <a:rect l="l" t="t" r="r" b="b"/>
              <a:pathLst>
                <a:path w="1620" h="1066" extrusionOk="0">
                  <a:moveTo>
                    <a:pt x="638" y="1"/>
                  </a:moveTo>
                  <a:cubicBezTo>
                    <a:pt x="458" y="1"/>
                    <a:pt x="264" y="62"/>
                    <a:pt x="132" y="184"/>
                  </a:cubicBezTo>
                  <a:cubicBezTo>
                    <a:pt x="60" y="244"/>
                    <a:pt x="1" y="351"/>
                    <a:pt x="13" y="458"/>
                  </a:cubicBezTo>
                  <a:cubicBezTo>
                    <a:pt x="13" y="530"/>
                    <a:pt x="60" y="601"/>
                    <a:pt x="108" y="661"/>
                  </a:cubicBezTo>
                  <a:cubicBezTo>
                    <a:pt x="286" y="899"/>
                    <a:pt x="608" y="1065"/>
                    <a:pt x="917" y="1065"/>
                  </a:cubicBezTo>
                  <a:cubicBezTo>
                    <a:pt x="1144" y="1030"/>
                    <a:pt x="1548" y="935"/>
                    <a:pt x="1596" y="684"/>
                  </a:cubicBezTo>
                  <a:cubicBezTo>
                    <a:pt x="1620" y="506"/>
                    <a:pt x="1477" y="351"/>
                    <a:pt x="1322" y="244"/>
                  </a:cubicBezTo>
                  <a:cubicBezTo>
                    <a:pt x="1144" y="125"/>
                    <a:pt x="941" y="42"/>
                    <a:pt x="727" y="6"/>
                  </a:cubicBezTo>
                  <a:cubicBezTo>
                    <a:pt x="698" y="2"/>
                    <a:pt x="668" y="1"/>
                    <a:pt x="638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8575" y="1919800"/>
              <a:ext cx="39300" cy="28975"/>
            </a:xfrm>
            <a:custGeom>
              <a:avLst/>
              <a:gdLst/>
              <a:ahLst/>
              <a:cxnLst/>
              <a:rect l="l" t="t" r="r" b="b"/>
              <a:pathLst>
                <a:path w="1572" h="1159" extrusionOk="0">
                  <a:moveTo>
                    <a:pt x="1045" y="1"/>
                  </a:moveTo>
                  <a:cubicBezTo>
                    <a:pt x="1006" y="1"/>
                    <a:pt x="966" y="4"/>
                    <a:pt x="929" y="9"/>
                  </a:cubicBezTo>
                  <a:cubicBezTo>
                    <a:pt x="726" y="45"/>
                    <a:pt x="512" y="116"/>
                    <a:pt x="333" y="235"/>
                  </a:cubicBezTo>
                  <a:cubicBezTo>
                    <a:pt x="155" y="354"/>
                    <a:pt x="24" y="568"/>
                    <a:pt x="12" y="771"/>
                  </a:cubicBezTo>
                  <a:cubicBezTo>
                    <a:pt x="0" y="878"/>
                    <a:pt x="24" y="985"/>
                    <a:pt x="95" y="1057"/>
                  </a:cubicBezTo>
                  <a:cubicBezTo>
                    <a:pt x="155" y="1104"/>
                    <a:pt x="238" y="1128"/>
                    <a:pt x="310" y="1140"/>
                  </a:cubicBezTo>
                  <a:cubicBezTo>
                    <a:pt x="372" y="1152"/>
                    <a:pt x="436" y="1159"/>
                    <a:pt x="501" y="1159"/>
                  </a:cubicBezTo>
                  <a:cubicBezTo>
                    <a:pt x="749" y="1159"/>
                    <a:pt x="1007" y="1069"/>
                    <a:pt x="1167" y="890"/>
                  </a:cubicBezTo>
                  <a:cubicBezTo>
                    <a:pt x="1334" y="723"/>
                    <a:pt x="1572" y="390"/>
                    <a:pt x="1429" y="164"/>
                  </a:cubicBezTo>
                  <a:cubicBezTo>
                    <a:pt x="1344" y="42"/>
                    <a:pt x="1193" y="1"/>
                    <a:pt x="1045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2870575" y="1962325"/>
              <a:ext cx="40525" cy="26775"/>
            </a:xfrm>
            <a:custGeom>
              <a:avLst/>
              <a:gdLst/>
              <a:ahLst/>
              <a:cxnLst/>
              <a:rect l="l" t="t" r="r" b="b"/>
              <a:pathLst>
                <a:path w="1621" h="1071" extrusionOk="0">
                  <a:moveTo>
                    <a:pt x="610" y="0"/>
                  </a:moveTo>
                  <a:cubicBezTo>
                    <a:pt x="438" y="0"/>
                    <a:pt x="258" y="63"/>
                    <a:pt x="132" y="189"/>
                  </a:cubicBezTo>
                  <a:cubicBezTo>
                    <a:pt x="60" y="249"/>
                    <a:pt x="1" y="356"/>
                    <a:pt x="13" y="451"/>
                  </a:cubicBezTo>
                  <a:cubicBezTo>
                    <a:pt x="13" y="534"/>
                    <a:pt x="60" y="606"/>
                    <a:pt x="108" y="665"/>
                  </a:cubicBezTo>
                  <a:cubicBezTo>
                    <a:pt x="293" y="896"/>
                    <a:pt x="600" y="1071"/>
                    <a:pt x="889" y="1071"/>
                  </a:cubicBezTo>
                  <a:cubicBezTo>
                    <a:pt x="899" y="1071"/>
                    <a:pt x="908" y="1070"/>
                    <a:pt x="918" y="1070"/>
                  </a:cubicBezTo>
                  <a:cubicBezTo>
                    <a:pt x="1144" y="1034"/>
                    <a:pt x="1549" y="927"/>
                    <a:pt x="1596" y="677"/>
                  </a:cubicBezTo>
                  <a:cubicBezTo>
                    <a:pt x="1620" y="499"/>
                    <a:pt x="1477" y="356"/>
                    <a:pt x="1322" y="249"/>
                  </a:cubicBezTo>
                  <a:cubicBezTo>
                    <a:pt x="1144" y="130"/>
                    <a:pt x="941" y="22"/>
                    <a:pt x="727" y="10"/>
                  </a:cubicBezTo>
                  <a:cubicBezTo>
                    <a:pt x="689" y="4"/>
                    <a:pt x="650" y="0"/>
                    <a:pt x="610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144725" y="1971725"/>
              <a:ext cx="118800" cy="145750"/>
            </a:xfrm>
            <a:custGeom>
              <a:avLst/>
              <a:gdLst/>
              <a:ahLst/>
              <a:cxnLst/>
              <a:rect l="l" t="t" r="r" b="b"/>
              <a:pathLst>
                <a:path w="4752" h="5830" extrusionOk="0">
                  <a:moveTo>
                    <a:pt x="4104" y="0"/>
                  </a:moveTo>
                  <a:cubicBezTo>
                    <a:pt x="4097" y="0"/>
                    <a:pt x="4091" y="1"/>
                    <a:pt x="4084" y="4"/>
                  </a:cubicBezTo>
                  <a:cubicBezTo>
                    <a:pt x="4049" y="4"/>
                    <a:pt x="4037" y="15"/>
                    <a:pt x="4025" y="39"/>
                  </a:cubicBezTo>
                  <a:cubicBezTo>
                    <a:pt x="4015" y="52"/>
                    <a:pt x="4005" y="56"/>
                    <a:pt x="3994" y="56"/>
                  </a:cubicBezTo>
                  <a:cubicBezTo>
                    <a:pt x="3959" y="56"/>
                    <a:pt x="3919" y="9"/>
                    <a:pt x="3875" y="9"/>
                  </a:cubicBezTo>
                  <a:cubicBezTo>
                    <a:pt x="3865" y="9"/>
                    <a:pt x="3856" y="11"/>
                    <a:pt x="3846" y="15"/>
                  </a:cubicBezTo>
                  <a:cubicBezTo>
                    <a:pt x="3013" y="492"/>
                    <a:pt x="2298" y="1385"/>
                    <a:pt x="2418" y="2337"/>
                  </a:cubicBezTo>
                  <a:cubicBezTo>
                    <a:pt x="2441" y="2551"/>
                    <a:pt x="2501" y="2742"/>
                    <a:pt x="2501" y="2956"/>
                  </a:cubicBezTo>
                  <a:cubicBezTo>
                    <a:pt x="2513" y="3587"/>
                    <a:pt x="2001" y="4123"/>
                    <a:pt x="1465" y="4480"/>
                  </a:cubicBezTo>
                  <a:cubicBezTo>
                    <a:pt x="929" y="4861"/>
                    <a:pt x="334" y="5171"/>
                    <a:pt x="1" y="5730"/>
                  </a:cubicBezTo>
                  <a:cubicBezTo>
                    <a:pt x="185" y="5798"/>
                    <a:pt x="366" y="5830"/>
                    <a:pt x="544" y="5830"/>
                  </a:cubicBezTo>
                  <a:cubicBezTo>
                    <a:pt x="838" y="5830"/>
                    <a:pt x="1124" y="5743"/>
                    <a:pt x="1405" y="5588"/>
                  </a:cubicBezTo>
                  <a:cubicBezTo>
                    <a:pt x="2275" y="5099"/>
                    <a:pt x="3025" y="4290"/>
                    <a:pt x="3203" y="3313"/>
                  </a:cubicBezTo>
                  <a:cubicBezTo>
                    <a:pt x="3275" y="2897"/>
                    <a:pt x="3251" y="2480"/>
                    <a:pt x="3382" y="2075"/>
                  </a:cubicBezTo>
                  <a:cubicBezTo>
                    <a:pt x="3584" y="1408"/>
                    <a:pt x="4180" y="932"/>
                    <a:pt x="4751" y="516"/>
                  </a:cubicBezTo>
                  <a:cubicBezTo>
                    <a:pt x="4561" y="349"/>
                    <a:pt x="4394" y="170"/>
                    <a:pt x="4180" y="39"/>
                  </a:cubicBezTo>
                  <a:cubicBezTo>
                    <a:pt x="4160" y="20"/>
                    <a:pt x="4133" y="0"/>
                    <a:pt x="4104" y="0"/>
                  </a:cubicBezTo>
                  <a:close/>
                </a:path>
              </a:pathLst>
            </a:custGeom>
            <a:solidFill>
              <a:srgbClr val="F155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094125" y="1933275"/>
              <a:ext cx="233675" cy="226125"/>
            </a:xfrm>
            <a:custGeom>
              <a:avLst/>
              <a:gdLst/>
              <a:ahLst/>
              <a:cxnLst/>
              <a:rect l="l" t="t" r="r" b="b"/>
              <a:pathLst>
                <a:path w="9347" h="9045" extrusionOk="0">
                  <a:moveTo>
                    <a:pt x="4577" y="1528"/>
                  </a:moveTo>
                  <a:cubicBezTo>
                    <a:pt x="4611" y="1528"/>
                    <a:pt x="4646" y="1528"/>
                    <a:pt x="4680" y="1530"/>
                  </a:cubicBezTo>
                  <a:cubicBezTo>
                    <a:pt x="4953" y="1542"/>
                    <a:pt x="5227" y="1601"/>
                    <a:pt x="5465" y="1780"/>
                  </a:cubicBezTo>
                  <a:cubicBezTo>
                    <a:pt x="5477" y="1792"/>
                    <a:pt x="5489" y="1792"/>
                    <a:pt x="5501" y="1803"/>
                  </a:cubicBezTo>
                  <a:cubicBezTo>
                    <a:pt x="5525" y="1827"/>
                    <a:pt x="5549" y="1839"/>
                    <a:pt x="5585" y="1863"/>
                  </a:cubicBezTo>
                  <a:cubicBezTo>
                    <a:pt x="5692" y="1970"/>
                    <a:pt x="5799" y="2077"/>
                    <a:pt x="5918" y="2149"/>
                  </a:cubicBezTo>
                  <a:cubicBezTo>
                    <a:pt x="6073" y="2244"/>
                    <a:pt x="6251" y="2268"/>
                    <a:pt x="6418" y="2339"/>
                  </a:cubicBezTo>
                  <a:cubicBezTo>
                    <a:pt x="6430" y="2339"/>
                    <a:pt x="6430" y="2363"/>
                    <a:pt x="6442" y="2363"/>
                  </a:cubicBezTo>
                  <a:cubicBezTo>
                    <a:pt x="6847" y="2577"/>
                    <a:pt x="7061" y="3066"/>
                    <a:pt x="7216" y="3518"/>
                  </a:cubicBezTo>
                  <a:cubicBezTo>
                    <a:pt x="7359" y="3911"/>
                    <a:pt x="7501" y="4292"/>
                    <a:pt x="7632" y="4685"/>
                  </a:cubicBezTo>
                  <a:cubicBezTo>
                    <a:pt x="7692" y="4828"/>
                    <a:pt x="7740" y="4994"/>
                    <a:pt x="7740" y="5149"/>
                  </a:cubicBezTo>
                  <a:cubicBezTo>
                    <a:pt x="7728" y="5387"/>
                    <a:pt x="7597" y="5578"/>
                    <a:pt x="7442" y="5768"/>
                  </a:cubicBezTo>
                  <a:cubicBezTo>
                    <a:pt x="7239" y="6054"/>
                    <a:pt x="7013" y="6352"/>
                    <a:pt x="6716" y="6530"/>
                  </a:cubicBezTo>
                  <a:cubicBezTo>
                    <a:pt x="6597" y="6602"/>
                    <a:pt x="6466" y="6649"/>
                    <a:pt x="6358" y="6733"/>
                  </a:cubicBezTo>
                  <a:cubicBezTo>
                    <a:pt x="6227" y="6876"/>
                    <a:pt x="6144" y="7054"/>
                    <a:pt x="6049" y="7209"/>
                  </a:cubicBezTo>
                  <a:cubicBezTo>
                    <a:pt x="5805" y="7558"/>
                    <a:pt x="5383" y="7729"/>
                    <a:pt x="4957" y="7729"/>
                  </a:cubicBezTo>
                  <a:cubicBezTo>
                    <a:pt x="4904" y="7729"/>
                    <a:pt x="4851" y="7726"/>
                    <a:pt x="4799" y="7721"/>
                  </a:cubicBezTo>
                  <a:cubicBezTo>
                    <a:pt x="4572" y="7697"/>
                    <a:pt x="4346" y="7649"/>
                    <a:pt x="4120" y="7566"/>
                  </a:cubicBezTo>
                  <a:cubicBezTo>
                    <a:pt x="3906" y="7495"/>
                    <a:pt x="3680" y="7387"/>
                    <a:pt x="3453" y="7292"/>
                  </a:cubicBezTo>
                  <a:cubicBezTo>
                    <a:pt x="3394" y="7257"/>
                    <a:pt x="3346" y="7245"/>
                    <a:pt x="3287" y="7209"/>
                  </a:cubicBezTo>
                  <a:cubicBezTo>
                    <a:pt x="3168" y="7149"/>
                    <a:pt x="3037" y="7090"/>
                    <a:pt x="2906" y="7018"/>
                  </a:cubicBezTo>
                  <a:cubicBezTo>
                    <a:pt x="2751" y="6947"/>
                    <a:pt x="2608" y="6852"/>
                    <a:pt x="2477" y="6768"/>
                  </a:cubicBezTo>
                  <a:cubicBezTo>
                    <a:pt x="2239" y="6602"/>
                    <a:pt x="2013" y="6411"/>
                    <a:pt x="1846" y="6173"/>
                  </a:cubicBezTo>
                  <a:cubicBezTo>
                    <a:pt x="1465" y="5602"/>
                    <a:pt x="1417" y="4863"/>
                    <a:pt x="1501" y="4197"/>
                  </a:cubicBezTo>
                  <a:cubicBezTo>
                    <a:pt x="1560" y="3720"/>
                    <a:pt x="1667" y="3244"/>
                    <a:pt x="1917" y="2839"/>
                  </a:cubicBezTo>
                  <a:cubicBezTo>
                    <a:pt x="2251" y="2315"/>
                    <a:pt x="3072" y="1768"/>
                    <a:pt x="3668" y="1649"/>
                  </a:cubicBezTo>
                  <a:cubicBezTo>
                    <a:pt x="3956" y="1574"/>
                    <a:pt x="4274" y="1528"/>
                    <a:pt x="4577" y="1528"/>
                  </a:cubicBezTo>
                  <a:close/>
                  <a:moveTo>
                    <a:pt x="4032" y="1"/>
                  </a:moveTo>
                  <a:cubicBezTo>
                    <a:pt x="3970" y="1"/>
                    <a:pt x="3908" y="2"/>
                    <a:pt x="3846" y="6"/>
                  </a:cubicBezTo>
                  <a:cubicBezTo>
                    <a:pt x="3429" y="41"/>
                    <a:pt x="3037" y="125"/>
                    <a:pt x="2679" y="327"/>
                  </a:cubicBezTo>
                  <a:cubicBezTo>
                    <a:pt x="1024" y="1196"/>
                    <a:pt x="0" y="3375"/>
                    <a:pt x="227" y="5185"/>
                  </a:cubicBezTo>
                  <a:cubicBezTo>
                    <a:pt x="346" y="6221"/>
                    <a:pt x="870" y="7173"/>
                    <a:pt x="1608" y="7864"/>
                  </a:cubicBezTo>
                  <a:lnTo>
                    <a:pt x="1608" y="7888"/>
                  </a:lnTo>
                  <a:cubicBezTo>
                    <a:pt x="2365" y="8588"/>
                    <a:pt x="3355" y="9044"/>
                    <a:pt x="4385" y="9044"/>
                  </a:cubicBezTo>
                  <a:cubicBezTo>
                    <a:pt x="4424" y="9044"/>
                    <a:pt x="4462" y="9044"/>
                    <a:pt x="4501" y="9042"/>
                  </a:cubicBezTo>
                  <a:cubicBezTo>
                    <a:pt x="5239" y="9031"/>
                    <a:pt x="5966" y="8792"/>
                    <a:pt x="6608" y="8447"/>
                  </a:cubicBezTo>
                  <a:cubicBezTo>
                    <a:pt x="8156" y="7626"/>
                    <a:pt x="9347" y="5923"/>
                    <a:pt x="9109" y="4173"/>
                  </a:cubicBezTo>
                  <a:cubicBezTo>
                    <a:pt x="8978" y="3101"/>
                    <a:pt x="8311" y="2149"/>
                    <a:pt x="7501" y="1422"/>
                  </a:cubicBezTo>
                  <a:cubicBezTo>
                    <a:pt x="6662" y="674"/>
                    <a:pt x="5293" y="1"/>
                    <a:pt x="4032" y="1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3163775" y="2100100"/>
              <a:ext cx="41400" cy="25500"/>
            </a:xfrm>
            <a:custGeom>
              <a:avLst/>
              <a:gdLst/>
              <a:ahLst/>
              <a:cxnLst/>
              <a:rect l="l" t="t" r="r" b="b"/>
              <a:pathLst>
                <a:path w="1656" h="1020" extrusionOk="0">
                  <a:moveTo>
                    <a:pt x="849" y="0"/>
                  </a:moveTo>
                  <a:cubicBezTo>
                    <a:pt x="749" y="0"/>
                    <a:pt x="651" y="15"/>
                    <a:pt x="560" y="48"/>
                  </a:cubicBezTo>
                  <a:cubicBezTo>
                    <a:pt x="358" y="119"/>
                    <a:pt x="1" y="345"/>
                    <a:pt x="24" y="595"/>
                  </a:cubicBezTo>
                  <a:cubicBezTo>
                    <a:pt x="60" y="774"/>
                    <a:pt x="251" y="881"/>
                    <a:pt x="417" y="941"/>
                  </a:cubicBezTo>
                  <a:cubicBezTo>
                    <a:pt x="562" y="983"/>
                    <a:pt x="719" y="1020"/>
                    <a:pt x="874" y="1020"/>
                  </a:cubicBezTo>
                  <a:cubicBezTo>
                    <a:pt x="937" y="1020"/>
                    <a:pt x="999" y="1014"/>
                    <a:pt x="1060" y="1000"/>
                  </a:cubicBezTo>
                  <a:cubicBezTo>
                    <a:pt x="1263" y="976"/>
                    <a:pt x="1477" y="857"/>
                    <a:pt x="1572" y="655"/>
                  </a:cubicBezTo>
                  <a:cubicBezTo>
                    <a:pt x="1632" y="572"/>
                    <a:pt x="1656" y="453"/>
                    <a:pt x="1620" y="357"/>
                  </a:cubicBezTo>
                  <a:cubicBezTo>
                    <a:pt x="1596" y="298"/>
                    <a:pt x="1536" y="238"/>
                    <a:pt x="1477" y="203"/>
                  </a:cubicBezTo>
                  <a:cubicBezTo>
                    <a:pt x="1311" y="78"/>
                    <a:pt x="1077" y="0"/>
                    <a:pt x="849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3167350" y="2049775"/>
              <a:ext cx="36325" cy="32625"/>
            </a:xfrm>
            <a:custGeom>
              <a:avLst/>
              <a:gdLst/>
              <a:ahLst/>
              <a:cxnLst/>
              <a:rect l="l" t="t" r="r" b="b"/>
              <a:pathLst>
                <a:path w="1453" h="1305" extrusionOk="0">
                  <a:moveTo>
                    <a:pt x="1012" y="1"/>
                  </a:moveTo>
                  <a:cubicBezTo>
                    <a:pt x="715" y="25"/>
                    <a:pt x="393" y="203"/>
                    <a:pt x="262" y="453"/>
                  </a:cubicBezTo>
                  <a:cubicBezTo>
                    <a:pt x="143" y="644"/>
                    <a:pt x="0" y="1049"/>
                    <a:pt x="203" y="1227"/>
                  </a:cubicBezTo>
                  <a:cubicBezTo>
                    <a:pt x="264" y="1283"/>
                    <a:pt x="341" y="1305"/>
                    <a:pt x="423" y="1305"/>
                  </a:cubicBezTo>
                  <a:cubicBezTo>
                    <a:pt x="516" y="1305"/>
                    <a:pt x="614" y="1277"/>
                    <a:pt x="703" y="1239"/>
                  </a:cubicBezTo>
                  <a:cubicBezTo>
                    <a:pt x="893" y="1168"/>
                    <a:pt x="1096" y="1049"/>
                    <a:pt x="1227" y="882"/>
                  </a:cubicBezTo>
                  <a:cubicBezTo>
                    <a:pt x="1358" y="715"/>
                    <a:pt x="1453" y="501"/>
                    <a:pt x="1405" y="287"/>
                  </a:cubicBezTo>
                  <a:cubicBezTo>
                    <a:pt x="1370" y="180"/>
                    <a:pt x="1334" y="84"/>
                    <a:pt x="1239" y="37"/>
                  </a:cubicBezTo>
                  <a:cubicBezTo>
                    <a:pt x="1167" y="1"/>
                    <a:pt x="1096" y="1"/>
                    <a:pt x="1012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3222425" y="2007650"/>
              <a:ext cx="27700" cy="40375"/>
            </a:xfrm>
            <a:custGeom>
              <a:avLst/>
              <a:gdLst/>
              <a:ahLst/>
              <a:cxnLst/>
              <a:rect l="l" t="t" r="r" b="b"/>
              <a:pathLst>
                <a:path w="1108" h="1615" extrusionOk="0">
                  <a:moveTo>
                    <a:pt x="593" y="1"/>
                  </a:moveTo>
                  <a:cubicBezTo>
                    <a:pt x="574" y="1"/>
                    <a:pt x="555" y="3"/>
                    <a:pt x="536" y="7"/>
                  </a:cubicBezTo>
                  <a:cubicBezTo>
                    <a:pt x="464" y="31"/>
                    <a:pt x="405" y="67"/>
                    <a:pt x="345" y="126"/>
                  </a:cubicBezTo>
                  <a:cubicBezTo>
                    <a:pt x="143" y="352"/>
                    <a:pt x="0" y="698"/>
                    <a:pt x="72" y="1007"/>
                  </a:cubicBezTo>
                  <a:cubicBezTo>
                    <a:pt x="131" y="1234"/>
                    <a:pt x="298" y="1615"/>
                    <a:pt x="548" y="1615"/>
                  </a:cubicBezTo>
                  <a:cubicBezTo>
                    <a:pt x="726" y="1615"/>
                    <a:pt x="869" y="1460"/>
                    <a:pt x="941" y="1293"/>
                  </a:cubicBezTo>
                  <a:cubicBezTo>
                    <a:pt x="1024" y="1091"/>
                    <a:pt x="1107" y="876"/>
                    <a:pt x="1084" y="662"/>
                  </a:cubicBezTo>
                  <a:cubicBezTo>
                    <a:pt x="1072" y="460"/>
                    <a:pt x="988" y="233"/>
                    <a:pt x="822" y="102"/>
                  </a:cubicBezTo>
                  <a:cubicBezTo>
                    <a:pt x="763" y="44"/>
                    <a:pt x="680" y="1"/>
                    <a:pt x="593" y="1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3198600" y="1966750"/>
              <a:ext cx="36350" cy="32325"/>
            </a:xfrm>
            <a:custGeom>
              <a:avLst/>
              <a:gdLst/>
              <a:ahLst/>
              <a:cxnLst/>
              <a:rect l="l" t="t" r="r" b="b"/>
              <a:pathLst>
                <a:path w="1454" h="1293" extrusionOk="0">
                  <a:moveTo>
                    <a:pt x="1013" y="0"/>
                  </a:moveTo>
                  <a:cubicBezTo>
                    <a:pt x="715" y="12"/>
                    <a:pt x="393" y="191"/>
                    <a:pt x="263" y="441"/>
                  </a:cubicBezTo>
                  <a:cubicBezTo>
                    <a:pt x="143" y="631"/>
                    <a:pt x="1" y="1036"/>
                    <a:pt x="203" y="1215"/>
                  </a:cubicBezTo>
                  <a:cubicBezTo>
                    <a:pt x="264" y="1270"/>
                    <a:pt x="342" y="1292"/>
                    <a:pt x="424" y="1292"/>
                  </a:cubicBezTo>
                  <a:cubicBezTo>
                    <a:pt x="516" y="1292"/>
                    <a:pt x="615" y="1264"/>
                    <a:pt x="703" y="1226"/>
                  </a:cubicBezTo>
                  <a:cubicBezTo>
                    <a:pt x="894" y="1155"/>
                    <a:pt x="1096" y="1036"/>
                    <a:pt x="1227" y="869"/>
                  </a:cubicBezTo>
                  <a:cubicBezTo>
                    <a:pt x="1358" y="703"/>
                    <a:pt x="1453" y="488"/>
                    <a:pt x="1406" y="274"/>
                  </a:cubicBezTo>
                  <a:cubicBezTo>
                    <a:pt x="1370" y="179"/>
                    <a:pt x="1334" y="72"/>
                    <a:pt x="1239" y="24"/>
                  </a:cubicBezTo>
                  <a:cubicBezTo>
                    <a:pt x="1167" y="0"/>
                    <a:pt x="1096" y="0"/>
                    <a:pt x="1013" y="0"/>
                  </a:cubicBezTo>
                  <a:close/>
                </a:path>
              </a:pathLst>
            </a:custGeom>
            <a:solidFill>
              <a:srgbClr val="F39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2811650" y="2032525"/>
              <a:ext cx="71450" cy="213450"/>
            </a:xfrm>
            <a:custGeom>
              <a:avLst/>
              <a:gdLst/>
              <a:ahLst/>
              <a:cxnLst/>
              <a:rect l="l" t="t" r="r" b="b"/>
              <a:pathLst>
                <a:path w="2858" h="8538" extrusionOk="0">
                  <a:moveTo>
                    <a:pt x="0" y="0"/>
                  </a:moveTo>
                  <a:lnTo>
                    <a:pt x="0" y="0"/>
                  </a:lnTo>
                  <a:cubicBezTo>
                    <a:pt x="179" y="227"/>
                    <a:pt x="346" y="477"/>
                    <a:pt x="501" y="727"/>
                  </a:cubicBezTo>
                  <a:cubicBezTo>
                    <a:pt x="1393" y="2263"/>
                    <a:pt x="1763" y="4108"/>
                    <a:pt x="1358" y="5834"/>
                  </a:cubicBezTo>
                  <a:cubicBezTo>
                    <a:pt x="1132" y="6835"/>
                    <a:pt x="655" y="7739"/>
                    <a:pt x="48" y="8537"/>
                  </a:cubicBezTo>
                  <a:cubicBezTo>
                    <a:pt x="1822" y="7406"/>
                    <a:pt x="2858" y="5132"/>
                    <a:pt x="2298" y="3096"/>
                  </a:cubicBezTo>
                  <a:cubicBezTo>
                    <a:pt x="2072" y="2274"/>
                    <a:pt x="1608" y="1512"/>
                    <a:pt x="1036" y="893"/>
                  </a:cubicBezTo>
                  <a:cubicBezTo>
                    <a:pt x="715" y="560"/>
                    <a:pt x="381" y="250"/>
                    <a:pt x="0" y="0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094125" y="1933400"/>
              <a:ext cx="96175" cy="196475"/>
            </a:xfrm>
            <a:custGeom>
              <a:avLst/>
              <a:gdLst/>
              <a:ahLst/>
              <a:cxnLst/>
              <a:rect l="l" t="t" r="r" b="b"/>
              <a:pathLst>
                <a:path w="3847" h="7859" extrusionOk="0">
                  <a:moveTo>
                    <a:pt x="3846" y="1"/>
                  </a:moveTo>
                  <a:lnTo>
                    <a:pt x="3846" y="1"/>
                  </a:lnTo>
                  <a:cubicBezTo>
                    <a:pt x="3429" y="36"/>
                    <a:pt x="3037" y="120"/>
                    <a:pt x="2679" y="322"/>
                  </a:cubicBezTo>
                  <a:cubicBezTo>
                    <a:pt x="1024" y="1191"/>
                    <a:pt x="0" y="3370"/>
                    <a:pt x="227" y="5180"/>
                  </a:cubicBezTo>
                  <a:cubicBezTo>
                    <a:pt x="346" y="6192"/>
                    <a:pt x="870" y="7168"/>
                    <a:pt x="1608" y="7859"/>
                  </a:cubicBezTo>
                  <a:cubicBezTo>
                    <a:pt x="1203" y="7371"/>
                    <a:pt x="870" y="6835"/>
                    <a:pt x="715" y="6228"/>
                  </a:cubicBezTo>
                  <a:cubicBezTo>
                    <a:pt x="596" y="5716"/>
                    <a:pt x="632" y="5204"/>
                    <a:pt x="703" y="4692"/>
                  </a:cubicBezTo>
                  <a:cubicBezTo>
                    <a:pt x="1048" y="2525"/>
                    <a:pt x="2358" y="1239"/>
                    <a:pt x="3846" y="1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110200" y="1669375"/>
              <a:ext cx="106275" cy="235475"/>
            </a:xfrm>
            <a:custGeom>
              <a:avLst/>
              <a:gdLst/>
              <a:ahLst/>
              <a:cxnLst/>
              <a:rect l="l" t="t" r="r" b="b"/>
              <a:pathLst>
                <a:path w="4251" h="9419" extrusionOk="0">
                  <a:moveTo>
                    <a:pt x="0" y="1"/>
                  </a:moveTo>
                  <a:lnTo>
                    <a:pt x="0" y="1"/>
                  </a:lnTo>
                  <a:cubicBezTo>
                    <a:pt x="370" y="191"/>
                    <a:pt x="739" y="358"/>
                    <a:pt x="1072" y="632"/>
                  </a:cubicBezTo>
                  <a:cubicBezTo>
                    <a:pt x="1917" y="1370"/>
                    <a:pt x="2572" y="2358"/>
                    <a:pt x="3037" y="3394"/>
                  </a:cubicBezTo>
                  <a:cubicBezTo>
                    <a:pt x="3358" y="4156"/>
                    <a:pt x="3620" y="4990"/>
                    <a:pt x="3560" y="5823"/>
                  </a:cubicBezTo>
                  <a:cubicBezTo>
                    <a:pt x="3477" y="7168"/>
                    <a:pt x="2644" y="8347"/>
                    <a:pt x="1810" y="9419"/>
                  </a:cubicBezTo>
                  <a:cubicBezTo>
                    <a:pt x="2465" y="9026"/>
                    <a:pt x="3025" y="8490"/>
                    <a:pt x="3406" y="7835"/>
                  </a:cubicBezTo>
                  <a:cubicBezTo>
                    <a:pt x="3858" y="7097"/>
                    <a:pt x="4060" y="6252"/>
                    <a:pt x="4120" y="5394"/>
                  </a:cubicBezTo>
                  <a:cubicBezTo>
                    <a:pt x="4251" y="3382"/>
                    <a:pt x="3322" y="1180"/>
                    <a:pt x="1477" y="358"/>
                  </a:cubicBezTo>
                  <a:cubicBezTo>
                    <a:pt x="1012" y="144"/>
                    <a:pt x="500" y="25"/>
                    <a:pt x="0" y="1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838150" y="1843500"/>
              <a:ext cx="62225" cy="191425"/>
            </a:xfrm>
            <a:custGeom>
              <a:avLst/>
              <a:gdLst/>
              <a:ahLst/>
              <a:cxnLst/>
              <a:rect l="l" t="t" r="r" b="b"/>
              <a:pathLst>
                <a:path w="2489" h="7657" extrusionOk="0">
                  <a:moveTo>
                    <a:pt x="2489" y="1"/>
                  </a:moveTo>
                  <a:lnTo>
                    <a:pt x="2489" y="1"/>
                  </a:lnTo>
                  <a:cubicBezTo>
                    <a:pt x="2179" y="144"/>
                    <a:pt x="1881" y="322"/>
                    <a:pt x="1596" y="549"/>
                  </a:cubicBezTo>
                  <a:cubicBezTo>
                    <a:pt x="774" y="1275"/>
                    <a:pt x="345" y="2346"/>
                    <a:pt x="191" y="3442"/>
                  </a:cubicBezTo>
                  <a:cubicBezTo>
                    <a:pt x="0" y="4763"/>
                    <a:pt x="345" y="6668"/>
                    <a:pt x="1417" y="7657"/>
                  </a:cubicBezTo>
                  <a:cubicBezTo>
                    <a:pt x="1072" y="6918"/>
                    <a:pt x="845" y="6097"/>
                    <a:pt x="774" y="5275"/>
                  </a:cubicBezTo>
                  <a:cubicBezTo>
                    <a:pt x="655" y="4073"/>
                    <a:pt x="845" y="2858"/>
                    <a:pt x="1298" y="1727"/>
                  </a:cubicBezTo>
                  <a:cubicBezTo>
                    <a:pt x="1500" y="1215"/>
                    <a:pt x="1738" y="644"/>
                    <a:pt x="2155" y="263"/>
                  </a:cubicBezTo>
                  <a:cubicBezTo>
                    <a:pt x="2274" y="168"/>
                    <a:pt x="2381" y="84"/>
                    <a:pt x="2489" y="1"/>
                  </a:cubicBezTo>
                  <a:close/>
                </a:path>
              </a:pathLst>
            </a:custGeom>
            <a:solidFill>
              <a:srgbClr val="CE2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623825" y="2153825"/>
              <a:ext cx="35150" cy="63175"/>
            </a:xfrm>
            <a:custGeom>
              <a:avLst/>
              <a:gdLst/>
              <a:ahLst/>
              <a:cxnLst/>
              <a:rect l="l" t="t" r="r" b="b"/>
              <a:pathLst>
                <a:path w="1406" h="2527" extrusionOk="0">
                  <a:moveTo>
                    <a:pt x="357" y="1"/>
                  </a:moveTo>
                  <a:cubicBezTo>
                    <a:pt x="314" y="1"/>
                    <a:pt x="270" y="14"/>
                    <a:pt x="227" y="42"/>
                  </a:cubicBezTo>
                  <a:cubicBezTo>
                    <a:pt x="1" y="209"/>
                    <a:pt x="251" y="982"/>
                    <a:pt x="298" y="1185"/>
                  </a:cubicBezTo>
                  <a:cubicBezTo>
                    <a:pt x="394" y="1685"/>
                    <a:pt x="548" y="2197"/>
                    <a:pt x="965" y="2471"/>
                  </a:cubicBezTo>
                  <a:cubicBezTo>
                    <a:pt x="1019" y="2504"/>
                    <a:pt x="1084" y="2527"/>
                    <a:pt x="1144" y="2527"/>
                  </a:cubicBezTo>
                  <a:cubicBezTo>
                    <a:pt x="1189" y="2527"/>
                    <a:pt x="1232" y="2514"/>
                    <a:pt x="1263" y="2483"/>
                  </a:cubicBezTo>
                  <a:cubicBezTo>
                    <a:pt x="1298" y="2459"/>
                    <a:pt x="1310" y="2423"/>
                    <a:pt x="1322" y="2399"/>
                  </a:cubicBezTo>
                  <a:cubicBezTo>
                    <a:pt x="1406" y="2197"/>
                    <a:pt x="1358" y="1994"/>
                    <a:pt x="1310" y="1780"/>
                  </a:cubicBezTo>
                  <a:cubicBezTo>
                    <a:pt x="1239" y="1447"/>
                    <a:pt x="1132" y="1113"/>
                    <a:pt x="1013" y="804"/>
                  </a:cubicBezTo>
                  <a:cubicBezTo>
                    <a:pt x="950" y="616"/>
                    <a:pt x="660" y="1"/>
                    <a:pt x="357" y="1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967925" y="1717975"/>
              <a:ext cx="45550" cy="59775"/>
            </a:xfrm>
            <a:custGeom>
              <a:avLst/>
              <a:gdLst/>
              <a:ahLst/>
              <a:cxnLst/>
              <a:rect l="l" t="t" r="r" b="b"/>
              <a:pathLst>
                <a:path w="1822" h="2391" extrusionOk="0">
                  <a:moveTo>
                    <a:pt x="1366" y="1"/>
                  </a:moveTo>
                  <a:cubicBezTo>
                    <a:pt x="1104" y="1"/>
                    <a:pt x="729" y="628"/>
                    <a:pt x="596" y="795"/>
                  </a:cubicBezTo>
                  <a:cubicBezTo>
                    <a:pt x="286" y="1176"/>
                    <a:pt x="0" y="1652"/>
                    <a:pt x="95" y="2153"/>
                  </a:cubicBezTo>
                  <a:cubicBezTo>
                    <a:pt x="107" y="2248"/>
                    <a:pt x="167" y="2367"/>
                    <a:pt x="274" y="2391"/>
                  </a:cubicBezTo>
                  <a:cubicBezTo>
                    <a:pt x="298" y="2391"/>
                    <a:pt x="346" y="2391"/>
                    <a:pt x="381" y="2367"/>
                  </a:cubicBezTo>
                  <a:cubicBezTo>
                    <a:pt x="572" y="2295"/>
                    <a:pt x="703" y="2129"/>
                    <a:pt x="822" y="1974"/>
                  </a:cubicBezTo>
                  <a:cubicBezTo>
                    <a:pt x="1036" y="1688"/>
                    <a:pt x="1215" y="1402"/>
                    <a:pt x="1369" y="1093"/>
                  </a:cubicBezTo>
                  <a:cubicBezTo>
                    <a:pt x="1477" y="902"/>
                    <a:pt x="1822" y="105"/>
                    <a:pt x="1417" y="9"/>
                  </a:cubicBezTo>
                  <a:cubicBezTo>
                    <a:pt x="1401" y="3"/>
                    <a:pt x="1383" y="1"/>
                    <a:pt x="1366" y="1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2964650" y="2006525"/>
              <a:ext cx="62825" cy="43975"/>
            </a:xfrm>
            <a:custGeom>
              <a:avLst/>
              <a:gdLst/>
              <a:ahLst/>
              <a:cxnLst/>
              <a:rect l="l" t="t" r="r" b="b"/>
              <a:pathLst>
                <a:path w="2513" h="1759" extrusionOk="0">
                  <a:moveTo>
                    <a:pt x="2305" y="1"/>
                  </a:moveTo>
                  <a:cubicBezTo>
                    <a:pt x="2118" y="1"/>
                    <a:pt x="1807" y="283"/>
                    <a:pt x="1715" y="338"/>
                  </a:cubicBezTo>
                  <a:cubicBezTo>
                    <a:pt x="1322" y="564"/>
                    <a:pt x="905" y="683"/>
                    <a:pt x="512" y="874"/>
                  </a:cubicBezTo>
                  <a:cubicBezTo>
                    <a:pt x="346" y="945"/>
                    <a:pt x="179" y="1052"/>
                    <a:pt x="96" y="1207"/>
                  </a:cubicBezTo>
                  <a:cubicBezTo>
                    <a:pt x="0" y="1350"/>
                    <a:pt x="0" y="1576"/>
                    <a:pt x="155" y="1695"/>
                  </a:cubicBezTo>
                  <a:cubicBezTo>
                    <a:pt x="212" y="1742"/>
                    <a:pt x="279" y="1759"/>
                    <a:pt x="352" y="1759"/>
                  </a:cubicBezTo>
                  <a:cubicBezTo>
                    <a:pt x="446" y="1759"/>
                    <a:pt x="549" y="1729"/>
                    <a:pt x="643" y="1695"/>
                  </a:cubicBezTo>
                  <a:cubicBezTo>
                    <a:pt x="1048" y="1540"/>
                    <a:pt x="1417" y="1302"/>
                    <a:pt x="1727" y="1028"/>
                  </a:cubicBezTo>
                  <a:cubicBezTo>
                    <a:pt x="1858" y="909"/>
                    <a:pt x="2512" y="314"/>
                    <a:pt x="2429" y="88"/>
                  </a:cubicBezTo>
                  <a:cubicBezTo>
                    <a:pt x="2405" y="25"/>
                    <a:pt x="2360" y="1"/>
                    <a:pt x="2305" y="1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274450" y="2001850"/>
              <a:ext cx="36400" cy="48425"/>
            </a:xfrm>
            <a:custGeom>
              <a:avLst/>
              <a:gdLst/>
              <a:ahLst/>
              <a:cxnLst/>
              <a:rect l="l" t="t" r="r" b="b"/>
              <a:pathLst>
                <a:path w="1456" h="1937" extrusionOk="0">
                  <a:moveTo>
                    <a:pt x="608" y="1"/>
                  </a:moveTo>
                  <a:cubicBezTo>
                    <a:pt x="1" y="1"/>
                    <a:pt x="647" y="1527"/>
                    <a:pt x="777" y="1716"/>
                  </a:cubicBezTo>
                  <a:cubicBezTo>
                    <a:pt x="824" y="1787"/>
                    <a:pt x="884" y="1847"/>
                    <a:pt x="943" y="1894"/>
                  </a:cubicBezTo>
                  <a:cubicBezTo>
                    <a:pt x="977" y="1921"/>
                    <a:pt x="1025" y="1936"/>
                    <a:pt x="1074" y="1936"/>
                  </a:cubicBezTo>
                  <a:cubicBezTo>
                    <a:pt x="1112" y="1936"/>
                    <a:pt x="1150" y="1927"/>
                    <a:pt x="1181" y="1906"/>
                  </a:cubicBezTo>
                  <a:cubicBezTo>
                    <a:pt x="1241" y="1882"/>
                    <a:pt x="1277" y="1823"/>
                    <a:pt x="1289" y="1775"/>
                  </a:cubicBezTo>
                  <a:cubicBezTo>
                    <a:pt x="1455" y="1430"/>
                    <a:pt x="1360" y="1013"/>
                    <a:pt x="1217" y="656"/>
                  </a:cubicBezTo>
                  <a:cubicBezTo>
                    <a:pt x="1110" y="406"/>
                    <a:pt x="955" y="156"/>
                    <a:pt x="717" y="37"/>
                  </a:cubicBezTo>
                  <a:cubicBezTo>
                    <a:pt x="693" y="25"/>
                    <a:pt x="646" y="1"/>
                    <a:pt x="622" y="1"/>
                  </a:cubicBezTo>
                  <a:cubicBezTo>
                    <a:pt x="617" y="1"/>
                    <a:pt x="612" y="1"/>
                    <a:pt x="608" y="1"/>
                  </a:cubicBezTo>
                  <a:close/>
                </a:path>
              </a:pathLst>
            </a:custGeom>
            <a:solidFill>
              <a:srgbClr val="ED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2497625" y="2584450"/>
              <a:ext cx="565275" cy="545925"/>
            </a:xfrm>
            <a:custGeom>
              <a:avLst/>
              <a:gdLst/>
              <a:ahLst/>
              <a:cxnLst/>
              <a:rect l="l" t="t" r="r" b="b"/>
              <a:pathLst>
                <a:path w="22611" h="21837" extrusionOk="0">
                  <a:moveTo>
                    <a:pt x="9264" y="0"/>
                  </a:moveTo>
                  <a:cubicBezTo>
                    <a:pt x="7943" y="0"/>
                    <a:pt x="6632" y="930"/>
                    <a:pt x="6489" y="2474"/>
                  </a:cubicBezTo>
                  <a:cubicBezTo>
                    <a:pt x="6477" y="2569"/>
                    <a:pt x="6477" y="2665"/>
                    <a:pt x="6477" y="2760"/>
                  </a:cubicBezTo>
                  <a:cubicBezTo>
                    <a:pt x="6275" y="2653"/>
                    <a:pt x="6049" y="2569"/>
                    <a:pt x="5823" y="2522"/>
                  </a:cubicBezTo>
                  <a:cubicBezTo>
                    <a:pt x="5680" y="2474"/>
                    <a:pt x="5513" y="2462"/>
                    <a:pt x="5358" y="2450"/>
                  </a:cubicBezTo>
                  <a:cubicBezTo>
                    <a:pt x="5309" y="2447"/>
                    <a:pt x="5261" y="2446"/>
                    <a:pt x="5212" y="2446"/>
                  </a:cubicBezTo>
                  <a:cubicBezTo>
                    <a:pt x="3375" y="2446"/>
                    <a:pt x="1914" y="4403"/>
                    <a:pt x="2679" y="6236"/>
                  </a:cubicBezTo>
                  <a:cubicBezTo>
                    <a:pt x="2739" y="6391"/>
                    <a:pt x="2834" y="6534"/>
                    <a:pt x="2917" y="6689"/>
                  </a:cubicBezTo>
                  <a:cubicBezTo>
                    <a:pt x="881" y="6903"/>
                    <a:pt x="0" y="8963"/>
                    <a:pt x="655" y="10523"/>
                  </a:cubicBezTo>
                  <a:cubicBezTo>
                    <a:pt x="917" y="11106"/>
                    <a:pt x="1370" y="11618"/>
                    <a:pt x="2060" y="11928"/>
                  </a:cubicBezTo>
                  <a:cubicBezTo>
                    <a:pt x="977" y="12797"/>
                    <a:pt x="798" y="14095"/>
                    <a:pt x="1239" y="15142"/>
                  </a:cubicBezTo>
                  <a:cubicBezTo>
                    <a:pt x="1643" y="16090"/>
                    <a:pt x="2544" y="16829"/>
                    <a:pt x="3727" y="16829"/>
                  </a:cubicBezTo>
                  <a:cubicBezTo>
                    <a:pt x="3866" y="16829"/>
                    <a:pt x="4009" y="16819"/>
                    <a:pt x="4156" y="16797"/>
                  </a:cubicBezTo>
                  <a:lnTo>
                    <a:pt x="4156" y="16797"/>
                  </a:lnTo>
                  <a:cubicBezTo>
                    <a:pt x="3489" y="18758"/>
                    <a:pt x="5051" y="20444"/>
                    <a:pt x="6771" y="20444"/>
                  </a:cubicBezTo>
                  <a:cubicBezTo>
                    <a:pt x="7109" y="20444"/>
                    <a:pt x="7453" y="20379"/>
                    <a:pt x="7787" y="20238"/>
                  </a:cubicBezTo>
                  <a:cubicBezTo>
                    <a:pt x="8037" y="20131"/>
                    <a:pt x="8311" y="19964"/>
                    <a:pt x="8549" y="19750"/>
                  </a:cubicBezTo>
                  <a:cubicBezTo>
                    <a:pt x="8882" y="21137"/>
                    <a:pt x="10047" y="21836"/>
                    <a:pt x="11214" y="21836"/>
                  </a:cubicBezTo>
                  <a:cubicBezTo>
                    <a:pt x="11589" y="21836"/>
                    <a:pt x="11964" y="21764"/>
                    <a:pt x="12311" y="21619"/>
                  </a:cubicBezTo>
                  <a:cubicBezTo>
                    <a:pt x="12609" y="21500"/>
                    <a:pt x="12895" y="21322"/>
                    <a:pt x="13133" y="21083"/>
                  </a:cubicBezTo>
                  <a:cubicBezTo>
                    <a:pt x="13204" y="21024"/>
                    <a:pt x="13264" y="20941"/>
                    <a:pt x="13323" y="20869"/>
                  </a:cubicBezTo>
                  <a:cubicBezTo>
                    <a:pt x="13562" y="20595"/>
                    <a:pt x="13740" y="20262"/>
                    <a:pt x="13859" y="19857"/>
                  </a:cubicBezTo>
                  <a:cubicBezTo>
                    <a:pt x="13919" y="19917"/>
                    <a:pt x="13990" y="19976"/>
                    <a:pt x="14074" y="20036"/>
                  </a:cubicBezTo>
                  <a:cubicBezTo>
                    <a:pt x="14578" y="20441"/>
                    <a:pt x="15147" y="20617"/>
                    <a:pt x="15703" y="20617"/>
                  </a:cubicBezTo>
                  <a:cubicBezTo>
                    <a:pt x="16078" y="20617"/>
                    <a:pt x="16448" y="20537"/>
                    <a:pt x="16788" y="20393"/>
                  </a:cubicBezTo>
                  <a:cubicBezTo>
                    <a:pt x="17264" y="20202"/>
                    <a:pt x="17681" y="19881"/>
                    <a:pt x="18003" y="19464"/>
                  </a:cubicBezTo>
                  <a:cubicBezTo>
                    <a:pt x="18455" y="18821"/>
                    <a:pt x="18646" y="17988"/>
                    <a:pt x="18384" y="17083"/>
                  </a:cubicBezTo>
                  <a:lnTo>
                    <a:pt x="18384" y="17083"/>
                  </a:lnTo>
                  <a:cubicBezTo>
                    <a:pt x="18538" y="17107"/>
                    <a:pt x="18681" y="17119"/>
                    <a:pt x="18836" y="17119"/>
                  </a:cubicBezTo>
                  <a:cubicBezTo>
                    <a:pt x="18872" y="17120"/>
                    <a:pt x="18908" y="17121"/>
                    <a:pt x="18944" y="17121"/>
                  </a:cubicBezTo>
                  <a:cubicBezTo>
                    <a:pt x="19826" y="17121"/>
                    <a:pt x="20581" y="16700"/>
                    <a:pt x="21051" y="16071"/>
                  </a:cubicBezTo>
                  <a:cubicBezTo>
                    <a:pt x="21646" y="15309"/>
                    <a:pt x="21848" y="14249"/>
                    <a:pt x="21455" y="13309"/>
                  </a:cubicBezTo>
                  <a:cubicBezTo>
                    <a:pt x="21289" y="12940"/>
                    <a:pt x="21051" y="12594"/>
                    <a:pt x="20693" y="12285"/>
                  </a:cubicBezTo>
                  <a:cubicBezTo>
                    <a:pt x="20824" y="12225"/>
                    <a:pt x="20943" y="12166"/>
                    <a:pt x="21063" y="12094"/>
                  </a:cubicBezTo>
                  <a:cubicBezTo>
                    <a:pt x="21253" y="11975"/>
                    <a:pt x="21432" y="11856"/>
                    <a:pt x="21586" y="11701"/>
                  </a:cubicBezTo>
                  <a:cubicBezTo>
                    <a:pt x="22432" y="10892"/>
                    <a:pt x="22610" y="9630"/>
                    <a:pt x="22182" y="8630"/>
                  </a:cubicBezTo>
                  <a:cubicBezTo>
                    <a:pt x="21836" y="7808"/>
                    <a:pt x="21110" y="7153"/>
                    <a:pt x="20039" y="7022"/>
                  </a:cubicBezTo>
                  <a:cubicBezTo>
                    <a:pt x="21403" y="5081"/>
                    <a:pt x="19862" y="2675"/>
                    <a:pt x="17815" y="2675"/>
                  </a:cubicBezTo>
                  <a:cubicBezTo>
                    <a:pt x="17791" y="2675"/>
                    <a:pt x="17766" y="2676"/>
                    <a:pt x="17741" y="2676"/>
                  </a:cubicBezTo>
                  <a:cubicBezTo>
                    <a:pt x="17503" y="2688"/>
                    <a:pt x="17264" y="2712"/>
                    <a:pt x="17026" y="2796"/>
                  </a:cubicBezTo>
                  <a:cubicBezTo>
                    <a:pt x="16931" y="2819"/>
                    <a:pt x="16836" y="2855"/>
                    <a:pt x="16729" y="2891"/>
                  </a:cubicBezTo>
                  <a:lnTo>
                    <a:pt x="16645" y="2938"/>
                  </a:lnTo>
                  <a:cubicBezTo>
                    <a:pt x="16717" y="1319"/>
                    <a:pt x="15514" y="248"/>
                    <a:pt x="14205" y="93"/>
                  </a:cubicBezTo>
                  <a:cubicBezTo>
                    <a:pt x="14103" y="85"/>
                    <a:pt x="14002" y="81"/>
                    <a:pt x="13901" y="81"/>
                  </a:cubicBezTo>
                  <a:cubicBezTo>
                    <a:pt x="13539" y="81"/>
                    <a:pt x="13180" y="137"/>
                    <a:pt x="12835" y="295"/>
                  </a:cubicBezTo>
                  <a:cubicBezTo>
                    <a:pt x="12478" y="438"/>
                    <a:pt x="12145" y="676"/>
                    <a:pt x="11871" y="1010"/>
                  </a:cubicBezTo>
                  <a:cubicBezTo>
                    <a:pt x="11776" y="1105"/>
                    <a:pt x="11692" y="1224"/>
                    <a:pt x="11597" y="1367"/>
                  </a:cubicBezTo>
                  <a:cubicBezTo>
                    <a:pt x="11121" y="545"/>
                    <a:pt x="10383" y="117"/>
                    <a:pt x="9609" y="21"/>
                  </a:cubicBezTo>
                  <a:cubicBezTo>
                    <a:pt x="9494" y="7"/>
                    <a:pt x="9379" y="0"/>
                    <a:pt x="926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508325" y="2584775"/>
              <a:ext cx="559025" cy="533300"/>
            </a:xfrm>
            <a:custGeom>
              <a:avLst/>
              <a:gdLst/>
              <a:ahLst/>
              <a:cxnLst/>
              <a:rect l="l" t="t" r="r" b="b"/>
              <a:pathLst>
                <a:path w="22361" h="21332" extrusionOk="0">
                  <a:moveTo>
                    <a:pt x="9360" y="1"/>
                  </a:moveTo>
                  <a:cubicBezTo>
                    <a:pt x="9292" y="1"/>
                    <a:pt x="9225" y="3"/>
                    <a:pt x="9157" y="8"/>
                  </a:cubicBezTo>
                  <a:cubicBezTo>
                    <a:pt x="7859" y="104"/>
                    <a:pt x="6645" y="1092"/>
                    <a:pt x="6645" y="2687"/>
                  </a:cubicBezTo>
                  <a:cubicBezTo>
                    <a:pt x="6454" y="2580"/>
                    <a:pt x="6240" y="2509"/>
                    <a:pt x="6049" y="2461"/>
                  </a:cubicBezTo>
                  <a:cubicBezTo>
                    <a:pt x="5823" y="2402"/>
                    <a:pt x="5585" y="2390"/>
                    <a:pt x="5359" y="2390"/>
                  </a:cubicBezTo>
                  <a:cubicBezTo>
                    <a:pt x="5216" y="2390"/>
                    <a:pt x="5061" y="2402"/>
                    <a:pt x="4918" y="2437"/>
                  </a:cubicBezTo>
                  <a:cubicBezTo>
                    <a:pt x="4347" y="2544"/>
                    <a:pt x="3835" y="2854"/>
                    <a:pt x="3442" y="3283"/>
                  </a:cubicBezTo>
                  <a:cubicBezTo>
                    <a:pt x="2680" y="4116"/>
                    <a:pt x="2430" y="5402"/>
                    <a:pt x="3180" y="6545"/>
                  </a:cubicBezTo>
                  <a:cubicBezTo>
                    <a:pt x="751" y="6783"/>
                    <a:pt x="1" y="9724"/>
                    <a:pt x="1608" y="11188"/>
                  </a:cubicBezTo>
                  <a:cubicBezTo>
                    <a:pt x="1823" y="11367"/>
                    <a:pt x="2061" y="11534"/>
                    <a:pt x="2347" y="11653"/>
                  </a:cubicBezTo>
                  <a:cubicBezTo>
                    <a:pt x="1775" y="12093"/>
                    <a:pt x="1465" y="12665"/>
                    <a:pt x="1358" y="13236"/>
                  </a:cubicBezTo>
                  <a:cubicBezTo>
                    <a:pt x="1180" y="14165"/>
                    <a:pt x="1525" y="15141"/>
                    <a:pt x="2227" y="15772"/>
                  </a:cubicBezTo>
                  <a:cubicBezTo>
                    <a:pt x="2693" y="16187"/>
                    <a:pt x="3297" y="16439"/>
                    <a:pt x="4009" y="16439"/>
                  </a:cubicBezTo>
                  <a:cubicBezTo>
                    <a:pt x="4134" y="16439"/>
                    <a:pt x="4263" y="16431"/>
                    <a:pt x="4394" y="16415"/>
                  </a:cubicBezTo>
                  <a:lnTo>
                    <a:pt x="4394" y="16415"/>
                  </a:lnTo>
                  <a:cubicBezTo>
                    <a:pt x="4013" y="17558"/>
                    <a:pt x="4394" y="18594"/>
                    <a:pt x="5121" y="19249"/>
                  </a:cubicBezTo>
                  <a:cubicBezTo>
                    <a:pt x="5619" y="19696"/>
                    <a:pt x="6279" y="19968"/>
                    <a:pt x="6961" y="19968"/>
                  </a:cubicBezTo>
                  <a:cubicBezTo>
                    <a:pt x="7551" y="19968"/>
                    <a:pt x="8157" y="19765"/>
                    <a:pt x="8693" y="19296"/>
                  </a:cubicBezTo>
                  <a:cubicBezTo>
                    <a:pt x="9014" y="20535"/>
                    <a:pt x="9978" y="21213"/>
                    <a:pt x="11014" y="21320"/>
                  </a:cubicBezTo>
                  <a:cubicBezTo>
                    <a:pt x="11101" y="21328"/>
                    <a:pt x="11188" y="21331"/>
                    <a:pt x="11274" y="21331"/>
                  </a:cubicBezTo>
                  <a:cubicBezTo>
                    <a:pt x="11755" y="21331"/>
                    <a:pt x="12223" y="21218"/>
                    <a:pt x="12657" y="20975"/>
                  </a:cubicBezTo>
                  <a:cubicBezTo>
                    <a:pt x="12729" y="20939"/>
                    <a:pt x="12800" y="20892"/>
                    <a:pt x="12884" y="20832"/>
                  </a:cubicBezTo>
                  <a:cubicBezTo>
                    <a:pt x="13015" y="20725"/>
                    <a:pt x="13157" y="20606"/>
                    <a:pt x="13276" y="20475"/>
                  </a:cubicBezTo>
                  <a:cubicBezTo>
                    <a:pt x="13407" y="20344"/>
                    <a:pt x="13515" y="20189"/>
                    <a:pt x="13610" y="20011"/>
                  </a:cubicBezTo>
                  <a:cubicBezTo>
                    <a:pt x="13717" y="19820"/>
                    <a:pt x="13800" y="19630"/>
                    <a:pt x="13860" y="19404"/>
                  </a:cubicBezTo>
                  <a:cubicBezTo>
                    <a:pt x="14411" y="19915"/>
                    <a:pt x="15054" y="20139"/>
                    <a:pt x="15680" y="20139"/>
                  </a:cubicBezTo>
                  <a:cubicBezTo>
                    <a:pt x="16365" y="20139"/>
                    <a:pt x="17029" y="19870"/>
                    <a:pt x="17527" y="19416"/>
                  </a:cubicBezTo>
                  <a:cubicBezTo>
                    <a:pt x="17587" y="19356"/>
                    <a:pt x="17658" y="19296"/>
                    <a:pt x="17717" y="19225"/>
                  </a:cubicBezTo>
                  <a:cubicBezTo>
                    <a:pt x="18218" y="18677"/>
                    <a:pt x="18491" y="17927"/>
                    <a:pt x="18372" y="17094"/>
                  </a:cubicBezTo>
                  <a:cubicBezTo>
                    <a:pt x="18360" y="16963"/>
                    <a:pt x="18325" y="16832"/>
                    <a:pt x="18277" y="16689"/>
                  </a:cubicBezTo>
                  <a:lnTo>
                    <a:pt x="18277" y="16689"/>
                  </a:lnTo>
                  <a:cubicBezTo>
                    <a:pt x="18464" y="16724"/>
                    <a:pt x="18645" y="16741"/>
                    <a:pt x="18820" y="16741"/>
                  </a:cubicBezTo>
                  <a:cubicBezTo>
                    <a:pt x="19529" y="16741"/>
                    <a:pt x="20138" y="16468"/>
                    <a:pt x="20587" y="16058"/>
                  </a:cubicBezTo>
                  <a:cubicBezTo>
                    <a:pt x="21647" y="15070"/>
                    <a:pt x="21885" y="13260"/>
                    <a:pt x="20599" y="12081"/>
                  </a:cubicBezTo>
                  <a:cubicBezTo>
                    <a:pt x="20599" y="12081"/>
                    <a:pt x="20599" y="12069"/>
                    <a:pt x="20587" y="12069"/>
                  </a:cubicBezTo>
                  <a:lnTo>
                    <a:pt x="20551" y="12022"/>
                  </a:lnTo>
                  <a:cubicBezTo>
                    <a:pt x="20765" y="11926"/>
                    <a:pt x="20956" y="11807"/>
                    <a:pt x="21146" y="11688"/>
                  </a:cubicBezTo>
                  <a:cubicBezTo>
                    <a:pt x="21468" y="11450"/>
                    <a:pt x="21718" y="11176"/>
                    <a:pt x="21897" y="10843"/>
                  </a:cubicBezTo>
                  <a:cubicBezTo>
                    <a:pt x="22361" y="10010"/>
                    <a:pt x="22337" y="8998"/>
                    <a:pt x="21897" y="8188"/>
                  </a:cubicBezTo>
                  <a:cubicBezTo>
                    <a:pt x="21766" y="7950"/>
                    <a:pt x="21587" y="7712"/>
                    <a:pt x="21361" y="7521"/>
                  </a:cubicBezTo>
                  <a:cubicBezTo>
                    <a:pt x="21349" y="7509"/>
                    <a:pt x="21313" y="7497"/>
                    <a:pt x="21301" y="7485"/>
                  </a:cubicBezTo>
                  <a:cubicBezTo>
                    <a:pt x="20944" y="7164"/>
                    <a:pt x="20480" y="6938"/>
                    <a:pt x="19932" y="6866"/>
                  </a:cubicBezTo>
                  <a:cubicBezTo>
                    <a:pt x="20813" y="5604"/>
                    <a:pt x="20456" y="4164"/>
                    <a:pt x="19515" y="3306"/>
                  </a:cubicBezTo>
                  <a:cubicBezTo>
                    <a:pt x="19053" y="2883"/>
                    <a:pt x="18428" y="2615"/>
                    <a:pt x="17755" y="2615"/>
                  </a:cubicBezTo>
                  <a:cubicBezTo>
                    <a:pt x="17613" y="2615"/>
                    <a:pt x="17469" y="2627"/>
                    <a:pt x="17325" y="2652"/>
                  </a:cubicBezTo>
                  <a:cubicBezTo>
                    <a:pt x="17086" y="2699"/>
                    <a:pt x="16848" y="2771"/>
                    <a:pt x="16610" y="2878"/>
                  </a:cubicBezTo>
                  <a:lnTo>
                    <a:pt x="16610" y="2771"/>
                  </a:lnTo>
                  <a:cubicBezTo>
                    <a:pt x="16634" y="1437"/>
                    <a:pt x="15741" y="497"/>
                    <a:pt x="14669" y="187"/>
                  </a:cubicBezTo>
                  <a:cubicBezTo>
                    <a:pt x="14403" y="123"/>
                    <a:pt x="14136" y="78"/>
                    <a:pt x="13869" y="78"/>
                  </a:cubicBezTo>
                  <a:cubicBezTo>
                    <a:pt x="13838" y="78"/>
                    <a:pt x="13807" y="79"/>
                    <a:pt x="13777" y="80"/>
                  </a:cubicBezTo>
                  <a:cubicBezTo>
                    <a:pt x="13098" y="116"/>
                    <a:pt x="12443" y="377"/>
                    <a:pt x="11943" y="949"/>
                  </a:cubicBezTo>
                  <a:cubicBezTo>
                    <a:pt x="11848" y="1068"/>
                    <a:pt x="11752" y="1199"/>
                    <a:pt x="11657" y="1330"/>
                  </a:cubicBezTo>
                  <a:cubicBezTo>
                    <a:pt x="11586" y="1211"/>
                    <a:pt x="11514" y="1092"/>
                    <a:pt x="11419" y="997"/>
                  </a:cubicBezTo>
                  <a:cubicBezTo>
                    <a:pt x="10873" y="308"/>
                    <a:pt x="10116" y="1"/>
                    <a:pt x="9360" y="1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632150" y="2684675"/>
              <a:ext cx="344725" cy="327450"/>
            </a:xfrm>
            <a:custGeom>
              <a:avLst/>
              <a:gdLst/>
              <a:ahLst/>
              <a:cxnLst/>
              <a:rect l="l" t="t" r="r" b="b"/>
              <a:pathLst>
                <a:path w="13789" h="13098" fill="none" extrusionOk="0">
                  <a:moveTo>
                    <a:pt x="6073" y="4204"/>
                  </a:moveTo>
                  <a:cubicBezTo>
                    <a:pt x="5002" y="4680"/>
                    <a:pt x="4442" y="6025"/>
                    <a:pt x="4799" y="7145"/>
                  </a:cubicBezTo>
                  <a:cubicBezTo>
                    <a:pt x="5156" y="8264"/>
                    <a:pt x="6311" y="9038"/>
                    <a:pt x="7478" y="9050"/>
                  </a:cubicBezTo>
                  <a:cubicBezTo>
                    <a:pt x="8657" y="9062"/>
                    <a:pt x="9776" y="8359"/>
                    <a:pt x="10383" y="7371"/>
                  </a:cubicBezTo>
                  <a:cubicBezTo>
                    <a:pt x="10979" y="6371"/>
                    <a:pt x="11086" y="5097"/>
                    <a:pt x="10740" y="3978"/>
                  </a:cubicBezTo>
                  <a:cubicBezTo>
                    <a:pt x="9978" y="1489"/>
                    <a:pt x="7681" y="1"/>
                    <a:pt x="5097" y="370"/>
                  </a:cubicBezTo>
                  <a:cubicBezTo>
                    <a:pt x="2561" y="727"/>
                    <a:pt x="906" y="3347"/>
                    <a:pt x="668" y="5168"/>
                  </a:cubicBezTo>
                  <a:cubicBezTo>
                    <a:pt x="1" y="10300"/>
                    <a:pt x="4490" y="13098"/>
                    <a:pt x="7954" y="12514"/>
                  </a:cubicBezTo>
                  <a:cubicBezTo>
                    <a:pt x="7954" y="12514"/>
                    <a:pt x="12884" y="11955"/>
                    <a:pt x="13788" y="5883"/>
                  </a:cubicBezTo>
                </a:path>
              </a:pathLst>
            </a:custGeom>
            <a:noFill/>
            <a:ln w="23225" cap="rnd" cmpd="sng">
              <a:solidFill>
                <a:srgbClr val="ED5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2537200" y="2771300"/>
              <a:ext cx="538800" cy="346900"/>
            </a:xfrm>
            <a:custGeom>
              <a:avLst/>
              <a:gdLst/>
              <a:ahLst/>
              <a:cxnLst/>
              <a:rect l="l" t="t" r="r" b="b"/>
              <a:pathLst>
                <a:path w="21552" h="13876" extrusionOk="0">
                  <a:moveTo>
                    <a:pt x="20122" y="1"/>
                  </a:moveTo>
                  <a:cubicBezTo>
                    <a:pt x="19837" y="1906"/>
                    <a:pt x="19670" y="3846"/>
                    <a:pt x="18956" y="5632"/>
                  </a:cubicBezTo>
                  <a:cubicBezTo>
                    <a:pt x="17967" y="8085"/>
                    <a:pt x="15908" y="10097"/>
                    <a:pt x="13395" y="10895"/>
                  </a:cubicBezTo>
                  <a:cubicBezTo>
                    <a:pt x="12583" y="11162"/>
                    <a:pt x="11728" y="11293"/>
                    <a:pt x="10873" y="11293"/>
                  </a:cubicBezTo>
                  <a:cubicBezTo>
                    <a:pt x="9095" y="11293"/>
                    <a:pt x="7313" y="10726"/>
                    <a:pt x="5906" y="9633"/>
                  </a:cubicBezTo>
                  <a:cubicBezTo>
                    <a:pt x="5121" y="9026"/>
                    <a:pt x="4454" y="8252"/>
                    <a:pt x="3585" y="7740"/>
                  </a:cubicBezTo>
                  <a:cubicBezTo>
                    <a:pt x="2501" y="7109"/>
                    <a:pt x="1334" y="6787"/>
                    <a:pt x="370" y="5954"/>
                  </a:cubicBezTo>
                  <a:cubicBezTo>
                    <a:pt x="310" y="5894"/>
                    <a:pt x="239" y="5835"/>
                    <a:pt x="179" y="5775"/>
                  </a:cubicBezTo>
                  <a:lnTo>
                    <a:pt x="179" y="5775"/>
                  </a:lnTo>
                  <a:cubicBezTo>
                    <a:pt x="1" y="6704"/>
                    <a:pt x="346" y="7680"/>
                    <a:pt x="1037" y="8311"/>
                  </a:cubicBezTo>
                  <a:cubicBezTo>
                    <a:pt x="1505" y="8719"/>
                    <a:pt x="2097" y="8986"/>
                    <a:pt x="2794" y="8986"/>
                  </a:cubicBezTo>
                  <a:cubicBezTo>
                    <a:pt x="2930" y="8986"/>
                    <a:pt x="3071" y="8976"/>
                    <a:pt x="3216" y="8954"/>
                  </a:cubicBezTo>
                  <a:lnTo>
                    <a:pt x="3216" y="8954"/>
                  </a:lnTo>
                  <a:cubicBezTo>
                    <a:pt x="2823" y="10085"/>
                    <a:pt x="3216" y="11133"/>
                    <a:pt x="3942" y="11788"/>
                  </a:cubicBezTo>
                  <a:cubicBezTo>
                    <a:pt x="4440" y="12235"/>
                    <a:pt x="5100" y="12507"/>
                    <a:pt x="5782" y="12507"/>
                  </a:cubicBezTo>
                  <a:cubicBezTo>
                    <a:pt x="6372" y="12507"/>
                    <a:pt x="6979" y="12304"/>
                    <a:pt x="7514" y="11835"/>
                  </a:cubicBezTo>
                  <a:cubicBezTo>
                    <a:pt x="7847" y="13185"/>
                    <a:pt x="8990" y="13875"/>
                    <a:pt x="10130" y="13875"/>
                  </a:cubicBezTo>
                  <a:cubicBezTo>
                    <a:pt x="10862" y="13875"/>
                    <a:pt x="11593" y="13591"/>
                    <a:pt x="12110" y="13014"/>
                  </a:cubicBezTo>
                  <a:cubicBezTo>
                    <a:pt x="12383" y="12728"/>
                    <a:pt x="12586" y="12371"/>
                    <a:pt x="12705" y="11943"/>
                  </a:cubicBezTo>
                  <a:cubicBezTo>
                    <a:pt x="13256" y="12457"/>
                    <a:pt x="13901" y="12680"/>
                    <a:pt x="14529" y="12680"/>
                  </a:cubicBezTo>
                  <a:cubicBezTo>
                    <a:pt x="15311" y="12680"/>
                    <a:pt x="16066" y="12332"/>
                    <a:pt x="16574" y="11764"/>
                  </a:cubicBezTo>
                  <a:cubicBezTo>
                    <a:pt x="17158" y="11121"/>
                    <a:pt x="17444" y="10216"/>
                    <a:pt x="17146" y="9216"/>
                  </a:cubicBezTo>
                  <a:lnTo>
                    <a:pt x="17146" y="9216"/>
                  </a:lnTo>
                  <a:cubicBezTo>
                    <a:pt x="17333" y="9252"/>
                    <a:pt x="17516" y="9269"/>
                    <a:pt x="17692" y="9269"/>
                  </a:cubicBezTo>
                  <a:cubicBezTo>
                    <a:pt x="20034" y="9269"/>
                    <a:pt x="21305" y="6268"/>
                    <a:pt x="19456" y="4585"/>
                  </a:cubicBezTo>
                  <a:lnTo>
                    <a:pt x="19408" y="4549"/>
                  </a:lnTo>
                  <a:cubicBezTo>
                    <a:pt x="21396" y="3739"/>
                    <a:pt x="21551" y="1251"/>
                    <a:pt x="20206" y="48"/>
                  </a:cubicBezTo>
                  <a:cubicBezTo>
                    <a:pt x="20182" y="36"/>
                    <a:pt x="20170" y="24"/>
                    <a:pt x="2012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2771475" y="2589150"/>
              <a:ext cx="318500" cy="528725"/>
            </a:xfrm>
            <a:custGeom>
              <a:avLst/>
              <a:gdLst/>
              <a:ahLst/>
              <a:cxnLst/>
              <a:rect l="l" t="t" r="r" b="b"/>
              <a:pathLst>
                <a:path w="12740" h="21149" extrusionOk="0">
                  <a:moveTo>
                    <a:pt x="4132" y="0"/>
                  </a:moveTo>
                  <a:cubicBezTo>
                    <a:pt x="3786" y="1572"/>
                    <a:pt x="4644" y="3512"/>
                    <a:pt x="5989" y="4298"/>
                  </a:cubicBezTo>
                  <a:cubicBezTo>
                    <a:pt x="6096" y="4358"/>
                    <a:pt x="6227" y="4429"/>
                    <a:pt x="6251" y="4548"/>
                  </a:cubicBezTo>
                  <a:cubicBezTo>
                    <a:pt x="6287" y="4643"/>
                    <a:pt x="6251" y="4727"/>
                    <a:pt x="6251" y="4810"/>
                  </a:cubicBezTo>
                  <a:cubicBezTo>
                    <a:pt x="6048" y="5941"/>
                    <a:pt x="6346" y="7108"/>
                    <a:pt x="6989" y="8061"/>
                  </a:cubicBezTo>
                  <a:cubicBezTo>
                    <a:pt x="5977" y="8620"/>
                    <a:pt x="5096" y="9513"/>
                    <a:pt x="4905" y="10620"/>
                  </a:cubicBezTo>
                  <a:cubicBezTo>
                    <a:pt x="4801" y="10610"/>
                    <a:pt x="4696" y="10606"/>
                    <a:pt x="4591" y="10606"/>
                  </a:cubicBezTo>
                  <a:cubicBezTo>
                    <a:pt x="3314" y="10606"/>
                    <a:pt x="2055" y="11331"/>
                    <a:pt x="1417" y="12442"/>
                  </a:cubicBezTo>
                  <a:cubicBezTo>
                    <a:pt x="739" y="13643"/>
                    <a:pt x="833" y="15236"/>
                    <a:pt x="1652" y="16355"/>
                  </a:cubicBezTo>
                  <a:lnTo>
                    <a:pt x="1652" y="16355"/>
                  </a:lnTo>
                  <a:cubicBezTo>
                    <a:pt x="1639" y="16338"/>
                    <a:pt x="1621" y="16330"/>
                    <a:pt x="1600" y="16330"/>
                  </a:cubicBezTo>
                  <a:cubicBezTo>
                    <a:pt x="1321" y="16330"/>
                    <a:pt x="411" y="17692"/>
                    <a:pt x="345" y="17824"/>
                  </a:cubicBezTo>
                  <a:cubicBezTo>
                    <a:pt x="48" y="18538"/>
                    <a:pt x="0" y="19312"/>
                    <a:pt x="179" y="20062"/>
                  </a:cubicBezTo>
                  <a:cubicBezTo>
                    <a:pt x="238" y="20360"/>
                    <a:pt x="345" y="20729"/>
                    <a:pt x="476" y="21134"/>
                  </a:cubicBezTo>
                  <a:cubicBezTo>
                    <a:pt x="572" y="21143"/>
                    <a:pt x="668" y="21148"/>
                    <a:pt x="764" y="21148"/>
                  </a:cubicBezTo>
                  <a:cubicBezTo>
                    <a:pt x="1496" y="21148"/>
                    <a:pt x="2236" y="20867"/>
                    <a:pt x="2762" y="20288"/>
                  </a:cubicBezTo>
                  <a:cubicBezTo>
                    <a:pt x="3012" y="20002"/>
                    <a:pt x="3215" y="19645"/>
                    <a:pt x="3334" y="19217"/>
                  </a:cubicBezTo>
                  <a:cubicBezTo>
                    <a:pt x="3884" y="19729"/>
                    <a:pt x="4525" y="19954"/>
                    <a:pt x="5149" y="19954"/>
                  </a:cubicBezTo>
                  <a:cubicBezTo>
                    <a:pt x="5931" y="19954"/>
                    <a:pt x="6687" y="19602"/>
                    <a:pt x="7203" y="19026"/>
                  </a:cubicBezTo>
                  <a:cubicBezTo>
                    <a:pt x="7775" y="18395"/>
                    <a:pt x="8061" y="17502"/>
                    <a:pt x="7775" y="16490"/>
                  </a:cubicBezTo>
                  <a:lnTo>
                    <a:pt x="7775" y="16490"/>
                  </a:lnTo>
                  <a:cubicBezTo>
                    <a:pt x="7958" y="16524"/>
                    <a:pt x="8137" y="16541"/>
                    <a:pt x="8310" y="16541"/>
                  </a:cubicBezTo>
                  <a:cubicBezTo>
                    <a:pt x="10659" y="16541"/>
                    <a:pt x="11936" y="13533"/>
                    <a:pt x="10073" y="11859"/>
                  </a:cubicBezTo>
                  <a:lnTo>
                    <a:pt x="10037" y="11811"/>
                  </a:lnTo>
                  <a:cubicBezTo>
                    <a:pt x="10656" y="11561"/>
                    <a:pt x="11109" y="11144"/>
                    <a:pt x="11371" y="10656"/>
                  </a:cubicBezTo>
                  <a:cubicBezTo>
                    <a:pt x="11486" y="10665"/>
                    <a:pt x="11601" y="10670"/>
                    <a:pt x="11715" y="10670"/>
                  </a:cubicBezTo>
                  <a:cubicBezTo>
                    <a:pt x="12073" y="10670"/>
                    <a:pt x="12424" y="10619"/>
                    <a:pt x="12740" y="10466"/>
                  </a:cubicBezTo>
                  <a:cubicBezTo>
                    <a:pt x="12585" y="9513"/>
                    <a:pt x="12109" y="8596"/>
                    <a:pt x="11359" y="8025"/>
                  </a:cubicBezTo>
                  <a:cubicBezTo>
                    <a:pt x="11228" y="7763"/>
                    <a:pt x="11049" y="7549"/>
                    <a:pt x="10823" y="7334"/>
                  </a:cubicBezTo>
                  <a:cubicBezTo>
                    <a:pt x="10811" y="7322"/>
                    <a:pt x="10799" y="7310"/>
                    <a:pt x="10763" y="7287"/>
                  </a:cubicBezTo>
                  <a:cubicBezTo>
                    <a:pt x="10406" y="6977"/>
                    <a:pt x="9942" y="6775"/>
                    <a:pt x="9394" y="6679"/>
                  </a:cubicBezTo>
                  <a:cubicBezTo>
                    <a:pt x="10275" y="5429"/>
                    <a:pt x="9918" y="3977"/>
                    <a:pt x="8977" y="3119"/>
                  </a:cubicBezTo>
                  <a:cubicBezTo>
                    <a:pt x="8509" y="2697"/>
                    <a:pt x="7892" y="2433"/>
                    <a:pt x="7219" y="2433"/>
                  </a:cubicBezTo>
                  <a:cubicBezTo>
                    <a:pt x="6849" y="2433"/>
                    <a:pt x="6461" y="2513"/>
                    <a:pt x="6072" y="2691"/>
                  </a:cubicBezTo>
                  <a:cubicBezTo>
                    <a:pt x="6132" y="1298"/>
                    <a:pt x="5227" y="310"/>
                    <a:pt x="413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2497625" y="2643300"/>
              <a:ext cx="328325" cy="485875"/>
            </a:xfrm>
            <a:custGeom>
              <a:avLst/>
              <a:gdLst/>
              <a:ahLst/>
              <a:cxnLst/>
              <a:rect l="l" t="t" r="r" b="b"/>
              <a:pathLst>
                <a:path w="13133" h="19435" extrusionOk="0">
                  <a:moveTo>
                    <a:pt x="5811" y="1"/>
                  </a:moveTo>
                  <a:cubicBezTo>
                    <a:pt x="5656" y="1"/>
                    <a:pt x="5513" y="25"/>
                    <a:pt x="5358" y="49"/>
                  </a:cubicBezTo>
                  <a:cubicBezTo>
                    <a:pt x="5309" y="46"/>
                    <a:pt x="5261" y="44"/>
                    <a:pt x="5212" y="44"/>
                  </a:cubicBezTo>
                  <a:cubicBezTo>
                    <a:pt x="3375" y="44"/>
                    <a:pt x="1914" y="2002"/>
                    <a:pt x="2679" y="3847"/>
                  </a:cubicBezTo>
                  <a:cubicBezTo>
                    <a:pt x="2739" y="3990"/>
                    <a:pt x="2834" y="4144"/>
                    <a:pt x="2917" y="4287"/>
                  </a:cubicBezTo>
                  <a:cubicBezTo>
                    <a:pt x="881" y="4502"/>
                    <a:pt x="0" y="6573"/>
                    <a:pt x="655" y="8133"/>
                  </a:cubicBezTo>
                  <a:cubicBezTo>
                    <a:pt x="905" y="8716"/>
                    <a:pt x="1370" y="9216"/>
                    <a:pt x="2060" y="9526"/>
                  </a:cubicBezTo>
                  <a:cubicBezTo>
                    <a:pt x="965" y="10395"/>
                    <a:pt x="786" y="11705"/>
                    <a:pt x="1239" y="12741"/>
                  </a:cubicBezTo>
                  <a:cubicBezTo>
                    <a:pt x="1631" y="13685"/>
                    <a:pt x="2524" y="14430"/>
                    <a:pt x="3708" y="14430"/>
                  </a:cubicBezTo>
                  <a:cubicBezTo>
                    <a:pt x="3853" y="14430"/>
                    <a:pt x="4002" y="14419"/>
                    <a:pt x="4156" y="14396"/>
                  </a:cubicBezTo>
                  <a:lnTo>
                    <a:pt x="4156" y="14396"/>
                  </a:lnTo>
                  <a:cubicBezTo>
                    <a:pt x="3479" y="16365"/>
                    <a:pt x="5046" y="18043"/>
                    <a:pt x="6767" y="18043"/>
                  </a:cubicBezTo>
                  <a:cubicBezTo>
                    <a:pt x="7106" y="18043"/>
                    <a:pt x="7452" y="17978"/>
                    <a:pt x="7787" y="17836"/>
                  </a:cubicBezTo>
                  <a:cubicBezTo>
                    <a:pt x="8037" y="17729"/>
                    <a:pt x="8311" y="17563"/>
                    <a:pt x="8549" y="17360"/>
                  </a:cubicBezTo>
                  <a:cubicBezTo>
                    <a:pt x="8882" y="18738"/>
                    <a:pt x="10047" y="19435"/>
                    <a:pt x="11212" y="19435"/>
                  </a:cubicBezTo>
                  <a:cubicBezTo>
                    <a:pt x="11588" y="19435"/>
                    <a:pt x="11963" y="19363"/>
                    <a:pt x="12311" y="19218"/>
                  </a:cubicBezTo>
                  <a:cubicBezTo>
                    <a:pt x="12609" y="19099"/>
                    <a:pt x="12895" y="18920"/>
                    <a:pt x="13133" y="18682"/>
                  </a:cubicBezTo>
                  <a:cubicBezTo>
                    <a:pt x="13121" y="18670"/>
                    <a:pt x="13097" y="18634"/>
                    <a:pt x="13085" y="18622"/>
                  </a:cubicBezTo>
                  <a:cubicBezTo>
                    <a:pt x="12942" y="18384"/>
                    <a:pt x="12764" y="18146"/>
                    <a:pt x="12597" y="17944"/>
                  </a:cubicBezTo>
                  <a:cubicBezTo>
                    <a:pt x="8490" y="12669"/>
                    <a:pt x="6596" y="6645"/>
                    <a:pt x="5811" y="120"/>
                  </a:cubicBezTo>
                  <a:lnTo>
                    <a:pt x="5811" y="1"/>
                  </a:lnTo>
                  <a:close/>
                </a:path>
              </a:pathLst>
            </a:custGeom>
            <a:solidFill>
              <a:srgbClr val="862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779800" y="2798125"/>
              <a:ext cx="592050" cy="549350"/>
            </a:xfrm>
            <a:custGeom>
              <a:avLst/>
              <a:gdLst/>
              <a:ahLst/>
              <a:cxnLst/>
              <a:rect l="l" t="t" r="r" b="b"/>
              <a:pathLst>
                <a:path w="23682" h="21974" extrusionOk="0">
                  <a:moveTo>
                    <a:pt x="13216" y="0"/>
                  </a:moveTo>
                  <a:cubicBezTo>
                    <a:pt x="12235" y="0"/>
                    <a:pt x="11250" y="504"/>
                    <a:pt x="10740" y="1595"/>
                  </a:cubicBezTo>
                  <a:cubicBezTo>
                    <a:pt x="10164" y="860"/>
                    <a:pt x="9387" y="537"/>
                    <a:pt x="8620" y="537"/>
                  </a:cubicBezTo>
                  <a:cubicBezTo>
                    <a:pt x="7089" y="537"/>
                    <a:pt x="5600" y="1825"/>
                    <a:pt x="5846" y="3690"/>
                  </a:cubicBezTo>
                  <a:cubicBezTo>
                    <a:pt x="5524" y="3579"/>
                    <a:pt x="5208" y="3528"/>
                    <a:pt x="4907" y="3528"/>
                  </a:cubicBezTo>
                  <a:cubicBezTo>
                    <a:pt x="2724" y="3528"/>
                    <a:pt x="1246" y="6199"/>
                    <a:pt x="2846" y="8072"/>
                  </a:cubicBezTo>
                  <a:cubicBezTo>
                    <a:pt x="108" y="8726"/>
                    <a:pt x="0" y="12560"/>
                    <a:pt x="2679" y="13370"/>
                  </a:cubicBezTo>
                  <a:cubicBezTo>
                    <a:pt x="937" y="15187"/>
                    <a:pt x="2352" y="18022"/>
                    <a:pt x="4616" y="18022"/>
                  </a:cubicBezTo>
                  <a:cubicBezTo>
                    <a:pt x="4873" y="18022"/>
                    <a:pt x="5142" y="17985"/>
                    <a:pt x="5418" y="17906"/>
                  </a:cubicBezTo>
                  <a:lnTo>
                    <a:pt x="5418" y="17906"/>
                  </a:lnTo>
                  <a:cubicBezTo>
                    <a:pt x="5050" y="19797"/>
                    <a:pt x="6554" y="21186"/>
                    <a:pt x="8138" y="21186"/>
                  </a:cubicBezTo>
                  <a:cubicBezTo>
                    <a:pt x="8859" y="21186"/>
                    <a:pt x="9596" y="20899"/>
                    <a:pt x="10180" y="20240"/>
                  </a:cubicBezTo>
                  <a:cubicBezTo>
                    <a:pt x="10648" y="21417"/>
                    <a:pt x="11687" y="21973"/>
                    <a:pt x="12722" y="21973"/>
                  </a:cubicBezTo>
                  <a:cubicBezTo>
                    <a:pt x="13980" y="21973"/>
                    <a:pt x="15233" y="21154"/>
                    <a:pt x="15455" y="19633"/>
                  </a:cubicBezTo>
                  <a:cubicBezTo>
                    <a:pt x="15972" y="19997"/>
                    <a:pt x="16523" y="20157"/>
                    <a:pt x="17054" y="20157"/>
                  </a:cubicBezTo>
                  <a:cubicBezTo>
                    <a:pt x="18884" y="20157"/>
                    <a:pt x="20472" y="18259"/>
                    <a:pt x="19586" y="16275"/>
                  </a:cubicBezTo>
                  <a:lnTo>
                    <a:pt x="19586" y="16275"/>
                  </a:lnTo>
                  <a:cubicBezTo>
                    <a:pt x="19636" y="16277"/>
                    <a:pt x="19685" y="16278"/>
                    <a:pt x="19733" y="16278"/>
                  </a:cubicBezTo>
                  <a:cubicBezTo>
                    <a:pt x="22437" y="16278"/>
                    <a:pt x="23545" y="12736"/>
                    <a:pt x="21241" y="11227"/>
                  </a:cubicBezTo>
                  <a:cubicBezTo>
                    <a:pt x="23682" y="9822"/>
                    <a:pt x="22706" y="6107"/>
                    <a:pt x="19896" y="6095"/>
                  </a:cubicBezTo>
                  <a:cubicBezTo>
                    <a:pt x="20929" y="4114"/>
                    <a:pt x="19344" y="2058"/>
                    <a:pt x="17454" y="2058"/>
                  </a:cubicBezTo>
                  <a:cubicBezTo>
                    <a:pt x="16969" y="2058"/>
                    <a:pt x="16464" y="2193"/>
                    <a:pt x="15979" y="2500"/>
                  </a:cubicBezTo>
                  <a:cubicBezTo>
                    <a:pt x="15829" y="899"/>
                    <a:pt x="14526" y="0"/>
                    <a:pt x="1321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15225" y="2804425"/>
              <a:ext cx="546150" cy="537000"/>
            </a:xfrm>
            <a:custGeom>
              <a:avLst/>
              <a:gdLst/>
              <a:ahLst/>
              <a:cxnLst/>
              <a:rect l="l" t="t" r="r" b="b"/>
              <a:pathLst>
                <a:path w="21846" h="21480" extrusionOk="0">
                  <a:moveTo>
                    <a:pt x="12311" y="1"/>
                  </a:moveTo>
                  <a:cubicBezTo>
                    <a:pt x="11361" y="1"/>
                    <a:pt x="10408" y="481"/>
                    <a:pt x="9906" y="1521"/>
                  </a:cubicBezTo>
                  <a:cubicBezTo>
                    <a:pt x="9906" y="1533"/>
                    <a:pt x="9894" y="1533"/>
                    <a:pt x="9894" y="1557"/>
                  </a:cubicBezTo>
                  <a:cubicBezTo>
                    <a:pt x="9334" y="837"/>
                    <a:pt x="8564" y="520"/>
                    <a:pt x="7808" y="520"/>
                  </a:cubicBezTo>
                  <a:cubicBezTo>
                    <a:pt x="7440" y="520"/>
                    <a:pt x="7075" y="595"/>
                    <a:pt x="6739" y="735"/>
                  </a:cubicBezTo>
                  <a:cubicBezTo>
                    <a:pt x="5715" y="1176"/>
                    <a:pt x="4941" y="2224"/>
                    <a:pt x="5120" y="3581"/>
                  </a:cubicBezTo>
                  <a:cubicBezTo>
                    <a:pt x="4805" y="3472"/>
                    <a:pt x="4498" y="3422"/>
                    <a:pt x="4203" y="3422"/>
                  </a:cubicBezTo>
                  <a:cubicBezTo>
                    <a:pt x="2343" y="3422"/>
                    <a:pt x="999" y="5413"/>
                    <a:pt x="1739" y="7129"/>
                  </a:cubicBezTo>
                  <a:cubicBezTo>
                    <a:pt x="1858" y="7391"/>
                    <a:pt x="2001" y="7629"/>
                    <a:pt x="2203" y="7867"/>
                  </a:cubicBezTo>
                  <a:cubicBezTo>
                    <a:pt x="1501" y="8022"/>
                    <a:pt x="977" y="8403"/>
                    <a:pt x="631" y="8891"/>
                  </a:cubicBezTo>
                  <a:cubicBezTo>
                    <a:pt x="84" y="9665"/>
                    <a:pt x="0" y="10689"/>
                    <a:pt x="358" y="11558"/>
                  </a:cubicBezTo>
                  <a:cubicBezTo>
                    <a:pt x="631" y="12225"/>
                    <a:pt x="1203" y="12785"/>
                    <a:pt x="2048" y="13046"/>
                  </a:cubicBezTo>
                  <a:cubicBezTo>
                    <a:pt x="1215" y="13916"/>
                    <a:pt x="1108" y="15023"/>
                    <a:pt x="1501" y="15928"/>
                  </a:cubicBezTo>
                  <a:cubicBezTo>
                    <a:pt x="1900" y="16883"/>
                    <a:pt x="2818" y="17598"/>
                    <a:pt x="3947" y="17598"/>
                  </a:cubicBezTo>
                  <a:cubicBezTo>
                    <a:pt x="4198" y="17598"/>
                    <a:pt x="4459" y="17563"/>
                    <a:pt x="4727" y="17487"/>
                  </a:cubicBezTo>
                  <a:lnTo>
                    <a:pt x="4727" y="17487"/>
                  </a:lnTo>
                  <a:cubicBezTo>
                    <a:pt x="4365" y="19346"/>
                    <a:pt x="5844" y="20714"/>
                    <a:pt x="7393" y="20714"/>
                  </a:cubicBezTo>
                  <a:cubicBezTo>
                    <a:pt x="7729" y="20714"/>
                    <a:pt x="8069" y="20650"/>
                    <a:pt x="8394" y="20512"/>
                  </a:cubicBezTo>
                  <a:cubicBezTo>
                    <a:pt x="8728" y="20345"/>
                    <a:pt x="9073" y="20131"/>
                    <a:pt x="9371" y="19785"/>
                  </a:cubicBezTo>
                  <a:cubicBezTo>
                    <a:pt x="9832" y="20935"/>
                    <a:pt x="10848" y="21479"/>
                    <a:pt x="11858" y="21479"/>
                  </a:cubicBezTo>
                  <a:cubicBezTo>
                    <a:pt x="12229" y="21479"/>
                    <a:pt x="12600" y="21406"/>
                    <a:pt x="12942" y="21262"/>
                  </a:cubicBezTo>
                  <a:cubicBezTo>
                    <a:pt x="13728" y="20916"/>
                    <a:pt x="14359" y="20214"/>
                    <a:pt x="14526" y="19190"/>
                  </a:cubicBezTo>
                  <a:cubicBezTo>
                    <a:pt x="15032" y="19555"/>
                    <a:pt x="15573" y="19715"/>
                    <a:pt x="16093" y="19715"/>
                  </a:cubicBezTo>
                  <a:cubicBezTo>
                    <a:pt x="17849" y="19715"/>
                    <a:pt x="19373" y="17895"/>
                    <a:pt x="18574" y="15975"/>
                  </a:cubicBezTo>
                  <a:lnTo>
                    <a:pt x="18538" y="15916"/>
                  </a:lnTo>
                  <a:lnTo>
                    <a:pt x="18538" y="15916"/>
                  </a:lnTo>
                  <a:cubicBezTo>
                    <a:pt x="18584" y="15918"/>
                    <a:pt x="18629" y="15919"/>
                    <a:pt x="18674" y="15919"/>
                  </a:cubicBezTo>
                  <a:cubicBezTo>
                    <a:pt x="20731" y="15919"/>
                    <a:pt x="21845" y="13809"/>
                    <a:pt x="21158" y="12177"/>
                  </a:cubicBezTo>
                  <a:cubicBezTo>
                    <a:pt x="21146" y="12142"/>
                    <a:pt x="21146" y="12118"/>
                    <a:pt x="21134" y="12106"/>
                  </a:cubicBezTo>
                  <a:cubicBezTo>
                    <a:pt x="20932" y="11677"/>
                    <a:pt x="20622" y="11284"/>
                    <a:pt x="20146" y="10975"/>
                  </a:cubicBezTo>
                  <a:cubicBezTo>
                    <a:pt x="21467" y="10213"/>
                    <a:pt x="21765" y="8736"/>
                    <a:pt x="21277" y="7570"/>
                  </a:cubicBezTo>
                  <a:cubicBezTo>
                    <a:pt x="20908" y="6653"/>
                    <a:pt x="20039" y="5962"/>
                    <a:pt x="18836" y="5938"/>
                  </a:cubicBezTo>
                  <a:cubicBezTo>
                    <a:pt x="19844" y="4004"/>
                    <a:pt x="18302" y="2001"/>
                    <a:pt x="16462" y="2001"/>
                  </a:cubicBezTo>
                  <a:cubicBezTo>
                    <a:pt x="16127" y="2001"/>
                    <a:pt x="15783" y="2067"/>
                    <a:pt x="15443" y="2212"/>
                  </a:cubicBezTo>
                  <a:cubicBezTo>
                    <a:pt x="15300" y="2271"/>
                    <a:pt x="15145" y="2343"/>
                    <a:pt x="15014" y="2426"/>
                  </a:cubicBezTo>
                  <a:lnTo>
                    <a:pt x="14966" y="2117"/>
                  </a:lnTo>
                  <a:cubicBezTo>
                    <a:pt x="14688" y="758"/>
                    <a:pt x="13502" y="1"/>
                    <a:pt x="12311" y="1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2900350" y="2899300"/>
              <a:ext cx="359300" cy="363150"/>
            </a:xfrm>
            <a:custGeom>
              <a:avLst/>
              <a:gdLst/>
              <a:ahLst/>
              <a:cxnLst/>
              <a:rect l="l" t="t" r="r" b="b"/>
              <a:pathLst>
                <a:path w="14372" h="14526" fill="none" extrusionOk="0">
                  <a:moveTo>
                    <a:pt x="8109" y="4632"/>
                  </a:moveTo>
                  <a:cubicBezTo>
                    <a:pt x="6930" y="4596"/>
                    <a:pt x="5858" y="5596"/>
                    <a:pt x="5716" y="6763"/>
                  </a:cubicBezTo>
                  <a:cubicBezTo>
                    <a:pt x="5561" y="7918"/>
                    <a:pt x="6275" y="9109"/>
                    <a:pt x="7323" y="9621"/>
                  </a:cubicBezTo>
                  <a:cubicBezTo>
                    <a:pt x="8383" y="10121"/>
                    <a:pt x="9680" y="9978"/>
                    <a:pt x="10657" y="9323"/>
                  </a:cubicBezTo>
                  <a:cubicBezTo>
                    <a:pt x="11621" y="8668"/>
                    <a:pt x="12252" y="7561"/>
                    <a:pt x="12407" y="6406"/>
                  </a:cubicBezTo>
                  <a:cubicBezTo>
                    <a:pt x="12776" y="3834"/>
                    <a:pt x="11323" y="1501"/>
                    <a:pt x="8823" y="750"/>
                  </a:cubicBezTo>
                  <a:cubicBezTo>
                    <a:pt x="6347" y="0"/>
                    <a:pt x="3763" y="1667"/>
                    <a:pt x="2775" y="3203"/>
                  </a:cubicBezTo>
                  <a:cubicBezTo>
                    <a:pt x="1" y="7573"/>
                    <a:pt x="2882" y="12002"/>
                    <a:pt x="6275" y="12954"/>
                  </a:cubicBezTo>
                  <a:cubicBezTo>
                    <a:pt x="6275" y="12954"/>
                    <a:pt x="10978" y="14526"/>
                    <a:pt x="14371" y="9394"/>
                  </a:cubicBezTo>
                </a:path>
              </a:pathLst>
            </a:custGeom>
            <a:noFill/>
            <a:ln w="23225" cap="rnd" cmpd="sng">
              <a:solidFill>
                <a:srgbClr val="ED5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2814925" y="3026700"/>
              <a:ext cx="546450" cy="314725"/>
            </a:xfrm>
            <a:custGeom>
              <a:avLst/>
              <a:gdLst/>
              <a:ahLst/>
              <a:cxnLst/>
              <a:rect l="l" t="t" r="r" b="b"/>
              <a:pathLst>
                <a:path w="21858" h="12589" extrusionOk="0">
                  <a:moveTo>
                    <a:pt x="21170" y="3227"/>
                  </a:moveTo>
                  <a:lnTo>
                    <a:pt x="21170" y="3227"/>
                  </a:lnTo>
                  <a:cubicBezTo>
                    <a:pt x="21168" y="3229"/>
                    <a:pt x="21166" y="3231"/>
                    <a:pt x="21166" y="3233"/>
                  </a:cubicBezTo>
                  <a:lnTo>
                    <a:pt x="21166" y="3233"/>
                  </a:lnTo>
                  <a:cubicBezTo>
                    <a:pt x="21167" y="3231"/>
                    <a:pt x="21168" y="3229"/>
                    <a:pt x="21170" y="3227"/>
                  </a:cubicBezTo>
                  <a:close/>
                  <a:moveTo>
                    <a:pt x="643" y="0"/>
                  </a:moveTo>
                  <a:cubicBezTo>
                    <a:pt x="96" y="774"/>
                    <a:pt x="0" y="1798"/>
                    <a:pt x="358" y="2655"/>
                  </a:cubicBezTo>
                  <a:cubicBezTo>
                    <a:pt x="643" y="3334"/>
                    <a:pt x="1215" y="3894"/>
                    <a:pt x="2060" y="4144"/>
                  </a:cubicBezTo>
                  <a:cubicBezTo>
                    <a:pt x="1227" y="5013"/>
                    <a:pt x="1120" y="6132"/>
                    <a:pt x="1513" y="7037"/>
                  </a:cubicBezTo>
                  <a:cubicBezTo>
                    <a:pt x="1913" y="7984"/>
                    <a:pt x="2833" y="8706"/>
                    <a:pt x="3965" y="8706"/>
                  </a:cubicBezTo>
                  <a:cubicBezTo>
                    <a:pt x="4214" y="8706"/>
                    <a:pt x="4473" y="8672"/>
                    <a:pt x="4739" y="8596"/>
                  </a:cubicBezTo>
                  <a:lnTo>
                    <a:pt x="4739" y="8596"/>
                  </a:lnTo>
                  <a:cubicBezTo>
                    <a:pt x="4367" y="10445"/>
                    <a:pt x="5852" y="11811"/>
                    <a:pt x="7397" y="11811"/>
                  </a:cubicBezTo>
                  <a:cubicBezTo>
                    <a:pt x="7733" y="11811"/>
                    <a:pt x="8071" y="11747"/>
                    <a:pt x="8394" y="11609"/>
                  </a:cubicBezTo>
                  <a:cubicBezTo>
                    <a:pt x="8752" y="11454"/>
                    <a:pt x="9085" y="11240"/>
                    <a:pt x="9383" y="10894"/>
                  </a:cubicBezTo>
                  <a:cubicBezTo>
                    <a:pt x="9844" y="12044"/>
                    <a:pt x="10853" y="12588"/>
                    <a:pt x="11865" y="12588"/>
                  </a:cubicBezTo>
                  <a:cubicBezTo>
                    <a:pt x="12237" y="12588"/>
                    <a:pt x="12609" y="12515"/>
                    <a:pt x="12954" y="12371"/>
                  </a:cubicBezTo>
                  <a:cubicBezTo>
                    <a:pt x="13740" y="12025"/>
                    <a:pt x="14383" y="11323"/>
                    <a:pt x="14538" y="10299"/>
                  </a:cubicBezTo>
                  <a:cubicBezTo>
                    <a:pt x="15044" y="10664"/>
                    <a:pt x="15585" y="10824"/>
                    <a:pt x="16105" y="10824"/>
                  </a:cubicBezTo>
                  <a:cubicBezTo>
                    <a:pt x="17861" y="10824"/>
                    <a:pt x="19385" y="9004"/>
                    <a:pt x="18586" y="7084"/>
                  </a:cubicBezTo>
                  <a:cubicBezTo>
                    <a:pt x="18562" y="7072"/>
                    <a:pt x="18562" y="7037"/>
                    <a:pt x="18550" y="7025"/>
                  </a:cubicBezTo>
                  <a:lnTo>
                    <a:pt x="18550" y="7025"/>
                  </a:lnTo>
                  <a:cubicBezTo>
                    <a:pt x="18596" y="7027"/>
                    <a:pt x="18641" y="7028"/>
                    <a:pt x="18686" y="7028"/>
                  </a:cubicBezTo>
                  <a:cubicBezTo>
                    <a:pt x="20743" y="7028"/>
                    <a:pt x="21857" y="4918"/>
                    <a:pt x="21170" y="3286"/>
                  </a:cubicBezTo>
                  <a:cubicBezTo>
                    <a:pt x="21170" y="3257"/>
                    <a:pt x="21162" y="3244"/>
                    <a:pt x="21166" y="3233"/>
                  </a:cubicBezTo>
                  <a:lnTo>
                    <a:pt x="21166" y="3233"/>
                  </a:lnTo>
                  <a:cubicBezTo>
                    <a:pt x="20096" y="4827"/>
                    <a:pt x="19132" y="6515"/>
                    <a:pt x="17729" y="7823"/>
                  </a:cubicBezTo>
                  <a:cubicBezTo>
                    <a:pt x="16063" y="9395"/>
                    <a:pt x="13786" y="10302"/>
                    <a:pt x="11500" y="10302"/>
                  </a:cubicBezTo>
                  <a:cubicBezTo>
                    <a:pt x="11155" y="10302"/>
                    <a:pt x="10809" y="10282"/>
                    <a:pt x="10466" y="10240"/>
                  </a:cubicBezTo>
                  <a:cubicBezTo>
                    <a:pt x="7847" y="9906"/>
                    <a:pt x="5406" y="8275"/>
                    <a:pt x="4215" y="5918"/>
                  </a:cubicBezTo>
                  <a:cubicBezTo>
                    <a:pt x="3763" y="5025"/>
                    <a:pt x="3477" y="4048"/>
                    <a:pt x="2906" y="3227"/>
                  </a:cubicBezTo>
                  <a:cubicBezTo>
                    <a:pt x="2191" y="2203"/>
                    <a:pt x="1274" y="1429"/>
                    <a:pt x="751" y="250"/>
                  </a:cubicBezTo>
                  <a:cubicBezTo>
                    <a:pt x="715" y="167"/>
                    <a:pt x="679" y="84"/>
                    <a:pt x="64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3062875" y="2804625"/>
              <a:ext cx="126525" cy="63725"/>
            </a:xfrm>
            <a:custGeom>
              <a:avLst/>
              <a:gdLst/>
              <a:ahLst/>
              <a:cxnLst/>
              <a:rect l="l" t="t" r="r" b="b"/>
              <a:pathLst>
                <a:path w="5061" h="2549" extrusionOk="0">
                  <a:moveTo>
                    <a:pt x="2409" y="1"/>
                  </a:moveTo>
                  <a:cubicBezTo>
                    <a:pt x="1458" y="1"/>
                    <a:pt x="503" y="483"/>
                    <a:pt x="0" y="1525"/>
                  </a:cubicBezTo>
                  <a:cubicBezTo>
                    <a:pt x="334" y="1906"/>
                    <a:pt x="822" y="2204"/>
                    <a:pt x="1501" y="2394"/>
                  </a:cubicBezTo>
                  <a:cubicBezTo>
                    <a:pt x="1877" y="2503"/>
                    <a:pt x="2266" y="2548"/>
                    <a:pt x="2659" y="2548"/>
                  </a:cubicBezTo>
                  <a:cubicBezTo>
                    <a:pt x="3296" y="2548"/>
                    <a:pt x="3942" y="2430"/>
                    <a:pt x="4560" y="2275"/>
                  </a:cubicBezTo>
                  <a:cubicBezTo>
                    <a:pt x="4739" y="2228"/>
                    <a:pt x="4894" y="2180"/>
                    <a:pt x="5060" y="2120"/>
                  </a:cubicBezTo>
                  <a:cubicBezTo>
                    <a:pt x="4782" y="757"/>
                    <a:pt x="3599" y="1"/>
                    <a:pt x="240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75325" y="2300475"/>
              <a:ext cx="587925" cy="549400"/>
            </a:xfrm>
            <a:custGeom>
              <a:avLst/>
              <a:gdLst/>
              <a:ahLst/>
              <a:cxnLst/>
              <a:rect l="l" t="t" r="r" b="b"/>
              <a:pathLst>
                <a:path w="23517" h="21976" extrusionOk="0">
                  <a:moveTo>
                    <a:pt x="10616" y="1"/>
                  </a:moveTo>
                  <a:cubicBezTo>
                    <a:pt x="9336" y="1"/>
                    <a:pt x="8064" y="852"/>
                    <a:pt x="7871" y="2403"/>
                  </a:cubicBezTo>
                  <a:cubicBezTo>
                    <a:pt x="7371" y="2064"/>
                    <a:pt x="6844" y="1915"/>
                    <a:pt x="6337" y="1915"/>
                  </a:cubicBezTo>
                  <a:cubicBezTo>
                    <a:pt x="4493" y="1915"/>
                    <a:pt x="2916" y="3890"/>
                    <a:pt x="3859" y="5880"/>
                  </a:cubicBezTo>
                  <a:cubicBezTo>
                    <a:pt x="3828" y="5879"/>
                    <a:pt x="3797" y="5878"/>
                    <a:pt x="3766" y="5878"/>
                  </a:cubicBezTo>
                  <a:cubicBezTo>
                    <a:pt x="1037" y="5878"/>
                    <a:pt x="4" y="9504"/>
                    <a:pt x="2359" y="10964"/>
                  </a:cubicBezTo>
                  <a:cubicBezTo>
                    <a:pt x="0" y="12414"/>
                    <a:pt x="1029" y="16049"/>
                    <a:pt x="3779" y="16049"/>
                  </a:cubicBezTo>
                  <a:cubicBezTo>
                    <a:pt x="3805" y="16049"/>
                    <a:pt x="3832" y="16048"/>
                    <a:pt x="3859" y="16048"/>
                  </a:cubicBezTo>
                  <a:lnTo>
                    <a:pt x="3859" y="16048"/>
                  </a:lnTo>
                  <a:cubicBezTo>
                    <a:pt x="2895" y="18042"/>
                    <a:pt x="4485" y="20028"/>
                    <a:pt x="6337" y="20028"/>
                  </a:cubicBezTo>
                  <a:cubicBezTo>
                    <a:pt x="6840" y="20028"/>
                    <a:pt x="7363" y="19881"/>
                    <a:pt x="7860" y="19548"/>
                  </a:cubicBezTo>
                  <a:cubicBezTo>
                    <a:pt x="8047" y="21113"/>
                    <a:pt x="9323" y="21975"/>
                    <a:pt x="10604" y="21975"/>
                  </a:cubicBezTo>
                  <a:cubicBezTo>
                    <a:pt x="11604" y="21975"/>
                    <a:pt x="12608" y="21449"/>
                    <a:pt x="13098" y="20322"/>
                  </a:cubicBezTo>
                  <a:cubicBezTo>
                    <a:pt x="13679" y="21030"/>
                    <a:pt x="14439" y="21339"/>
                    <a:pt x="15185" y="21339"/>
                  </a:cubicBezTo>
                  <a:cubicBezTo>
                    <a:pt x="16735" y="21339"/>
                    <a:pt x="18226" y="20004"/>
                    <a:pt x="17920" y="18131"/>
                  </a:cubicBezTo>
                  <a:lnTo>
                    <a:pt x="17920" y="18131"/>
                  </a:lnTo>
                  <a:cubicBezTo>
                    <a:pt x="18222" y="18228"/>
                    <a:pt x="18516" y="18273"/>
                    <a:pt x="18798" y="18273"/>
                  </a:cubicBezTo>
                  <a:cubicBezTo>
                    <a:pt x="21008" y="18273"/>
                    <a:pt x="22458" y="15526"/>
                    <a:pt x="20790" y="13678"/>
                  </a:cubicBezTo>
                  <a:cubicBezTo>
                    <a:pt x="23504" y="12940"/>
                    <a:pt x="23516" y="9106"/>
                    <a:pt x="20814" y="8356"/>
                  </a:cubicBezTo>
                  <a:cubicBezTo>
                    <a:pt x="22487" y="6503"/>
                    <a:pt x="21042" y="3745"/>
                    <a:pt x="18817" y="3745"/>
                  </a:cubicBezTo>
                  <a:cubicBezTo>
                    <a:pt x="18540" y="3745"/>
                    <a:pt x="18252" y="3787"/>
                    <a:pt x="17956" y="3879"/>
                  </a:cubicBezTo>
                  <a:cubicBezTo>
                    <a:pt x="18263" y="2008"/>
                    <a:pt x="16765" y="666"/>
                    <a:pt x="15209" y="666"/>
                  </a:cubicBezTo>
                  <a:cubicBezTo>
                    <a:pt x="14468" y="666"/>
                    <a:pt x="13714" y="970"/>
                    <a:pt x="13134" y="1665"/>
                  </a:cubicBezTo>
                  <a:cubicBezTo>
                    <a:pt x="12640" y="531"/>
                    <a:pt x="11626" y="1"/>
                    <a:pt x="1061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82475" y="2292550"/>
              <a:ext cx="565875" cy="537125"/>
            </a:xfrm>
            <a:custGeom>
              <a:avLst/>
              <a:gdLst/>
              <a:ahLst/>
              <a:cxnLst/>
              <a:rect l="l" t="t" r="r" b="b"/>
              <a:pathLst>
                <a:path w="22635" h="21485" extrusionOk="0">
                  <a:moveTo>
                    <a:pt x="10388" y="1"/>
                  </a:moveTo>
                  <a:cubicBezTo>
                    <a:pt x="10126" y="1"/>
                    <a:pt x="9863" y="35"/>
                    <a:pt x="9609" y="101"/>
                  </a:cubicBezTo>
                  <a:cubicBezTo>
                    <a:pt x="8669" y="386"/>
                    <a:pt x="7871" y="1160"/>
                    <a:pt x="7716" y="2351"/>
                  </a:cubicBezTo>
                  <a:cubicBezTo>
                    <a:pt x="7224" y="2020"/>
                    <a:pt x="6706" y="1874"/>
                    <a:pt x="6208" y="1874"/>
                  </a:cubicBezTo>
                  <a:cubicBezTo>
                    <a:pt x="4538" y="1874"/>
                    <a:pt x="3095" y="3510"/>
                    <a:pt x="3609" y="5280"/>
                  </a:cubicBezTo>
                  <a:cubicBezTo>
                    <a:pt x="3656" y="5435"/>
                    <a:pt x="3716" y="5578"/>
                    <a:pt x="3787" y="5732"/>
                  </a:cubicBezTo>
                  <a:cubicBezTo>
                    <a:pt x="3760" y="5732"/>
                    <a:pt x="3734" y="5731"/>
                    <a:pt x="3707" y="5731"/>
                  </a:cubicBezTo>
                  <a:cubicBezTo>
                    <a:pt x="1028" y="5731"/>
                    <a:pt x="0" y="9271"/>
                    <a:pt x="2323" y="10697"/>
                  </a:cubicBezTo>
                  <a:cubicBezTo>
                    <a:pt x="1156" y="11412"/>
                    <a:pt x="835" y="12686"/>
                    <a:pt x="1144" y="13757"/>
                  </a:cubicBezTo>
                  <a:cubicBezTo>
                    <a:pt x="1448" y="14808"/>
                    <a:pt x="2370" y="15687"/>
                    <a:pt x="3696" y="15687"/>
                  </a:cubicBezTo>
                  <a:cubicBezTo>
                    <a:pt x="3722" y="15687"/>
                    <a:pt x="3749" y="15687"/>
                    <a:pt x="3775" y="15686"/>
                  </a:cubicBezTo>
                  <a:lnTo>
                    <a:pt x="3775" y="15686"/>
                  </a:lnTo>
                  <a:cubicBezTo>
                    <a:pt x="2838" y="17635"/>
                    <a:pt x="4389" y="19575"/>
                    <a:pt x="6203" y="19575"/>
                  </a:cubicBezTo>
                  <a:cubicBezTo>
                    <a:pt x="6439" y="19575"/>
                    <a:pt x="6679" y="19542"/>
                    <a:pt x="6919" y="19472"/>
                  </a:cubicBezTo>
                  <a:cubicBezTo>
                    <a:pt x="7169" y="19389"/>
                    <a:pt x="7443" y="19258"/>
                    <a:pt x="7693" y="19091"/>
                  </a:cubicBezTo>
                  <a:cubicBezTo>
                    <a:pt x="7776" y="19805"/>
                    <a:pt x="8097" y="20377"/>
                    <a:pt x="8538" y="20782"/>
                  </a:cubicBezTo>
                  <a:cubicBezTo>
                    <a:pt x="9047" y="21239"/>
                    <a:pt x="9720" y="21484"/>
                    <a:pt x="10391" y="21484"/>
                  </a:cubicBezTo>
                  <a:cubicBezTo>
                    <a:pt x="10646" y="21484"/>
                    <a:pt x="10900" y="21449"/>
                    <a:pt x="11145" y="21377"/>
                  </a:cubicBezTo>
                  <a:cubicBezTo>
                    <a:pt x="11848" y="21175"/>
                    <a:pt x="12467" y="20687"/>
                    <a:pt x="12824" y="19865"/>
                  </a:cubicBezTo>
                  <a:cubicBezTo>
                    <a:pt x="13387" y="20559"/>
                    <a:pt x="14131" y="20851"/>
                    <a:pt x="14860" y="20851"/>
                  </a:cubicBezTo>
                  <a:cubicBezTo>
                    <a:pt x="15119" y="20851"/>
                    <a:pt x="15376" y="20815"/>
                    <a:pt x="15622" y="20746"/>
                  </a:cubicBezTo>
                  <a:cubicBezTo>
                    <a:pt x="16825" y="20389"/>
                    <a:pt x="17801" y="19246"/>
                    <a:pt x="17539" y="17722"/>
                  </a:cubicBezTo>
                  <a:lnTo>
                    <a:pt x="17539" y="17722"/>
                  </a:lnTo>
                  <a:cubicBezTo>
                    <a:pt x="17836" y="17817"/>
                    <a:pt x="18125" y="17861"/>
                    <a:pt x="18402" y="17861"/>
                  </a:cubicBezTo>
                  <a:cubicBezTo>
                    <a:pt x="20171" y="17861"/>
                    <a:pt x="21442" y="16073"/>
                    <a:pt x="20968" y="14436"/>
                  </a:cubicBezTo>
                  <a:cubicBezTo>
                    <a:pt x="20861" y="14079"/>
                    <a:pt x="20670" y="13710"/>
                    <a:pt x="20373" y="13376"/>
                  </a:cubicBezTo>
                  <a:cubicBezTo>
                    <a:pt x="22004" y="12948"/>
                    <a:pt x="22635" y="11328"/>
                    <a:pt x="22242" y="9995"/>
                  </a:cubicBezTo>
                  <a:cubicBezTo>
                    <a:pt x="22004" y="9185"/>
                    <a:pt x="21397" y="8459"/>
                    <a:pt x="20385" y="8185"/>
                  </a:cubicBezTo>
                  <a:cubicBezTo>
                    <a:pt x="22037" y="6383"/>
                    <a:pt x="20625" y="3675"/>
                    <a:pt x="18449" y="3675"/>
                  </a:cubicBezTo>
                  <a:cubicBezTo>
                    <a:pt x="18194" y="3675"/>
                    <a:pt x="17930" y="3712"/>
                    <a:pt x="17658" y="3792"/>
                  </a:cubicBezTo>
                  <a:cubicBezTo>
                    <a:pt x="17646" y="3792"/>
                    <a:pt x="17622" y="3815"/>
                    <a:pt x="17599" y="3815"/>
                  </a:cubicBezTo>
                  <a:cubicBezTo>
                    <a:pt x="17906" y="1989"/>
                    <a:pt x="16454" y="675"/>
                    <a:pt x="14926" y="675"/>
                  </a:cubicBezTo>
                  <a:cubicBezTo>
                    <a:pt x="14682" y="675"/>
                    <a:pt x="14435" y="709"/>
                    <a:pt x="14193" y="779"/>
                  </a:cubicBezTo>
                  <a:cubicBezTo>
                    <a:pt x="14170" y="779"/>
                    <a:pt x="14158" y="779"/>
                    <a:pt x="14122" y="791"/>
                  </a:cubicBezTo>
                  <a:cubicBezTo>
                    <a:pt x="13670" y="934"/>
                    <a:pt x="13241" y="1208"/>
                    <a:pt x="12884" y="1637"/>
                  </a:cubicBezTo>
                  <a:cubicBezTo>
                    <a:pt x="12410" y="510"/>
                    <a:pt x="11403" y="1"/>
                    <a:pt x="10388" y="1"/>
                  </a:cubicBezTo>
                  <a:close/>
                </a:path>
              </a:pathLst>
            </a:custGeom>
            <a:solidFill>
              <a:srgbClr val="FBF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2997100" y="2398350"/>
              <a:ext cx="374175" cy="351850"/>
            </a:xfrm>
            <a:custGeom>
              <a:avLst/>
              <a:gdLst/>
              <a:ahLst/>
              <a:cxnLst/>
              <a:rect l="l" t="t" r="r" b="b"/>
              <a:pathLst>
                <a:path w="14967" h="14074" fill="none" extrusionOk="0">
                  <a:moveTo>
                    <a:pt x="4774" y="5691"/>
                  </a:moveTo>
                  <a:cubicBezTo>
                    <a:pt x="4608" y="6858"/>
                    <a:pt x="5489" y="8037"/>
                    <a:pt x="6620" y="8311"/>
                  </a:cubicBezTo>
                  <a:cubicBezTo>
                    <a:pt x="7751" y="8596"/>
                    <a:pt x="9013" y="8037"/>
                    <a:pt x="9656" y="7049"/>
                  </a:cubicBezTo>
                  <a:cubicBezTo>
                    <a:pt x="10287" y="6072"/>
                    <a:pt x="10287" y="4739"/>
                    <a:pt x="9751" y="3703"/>
                  </a:cubicBezTo>
                  <a:cubicBezTo>
                    <a:pt x="9215" y="2655"/>
                    <a:pt x="8180" y="1917"/>
                    <a:pt x="7049" y="1619"/>
                  </a:cubicBezTo>
                  <a:cubicBezTo>
                    <a:pt x="4536" y="953"/>
                    <a:pt x="2072" y="2143"/>
                    <a:pt x="1024" y="4525"/>
                  </a:cubicBezTo>
                  <a:cubicBezTo>
                    <a:pt x="0" y="6882"/>
                    <a:pt x="1357" y="9656"/>
                    <a:pt x="2762" y="10799"/>
                  </a:cubicBezTo>
                  <a:cubicBezTo>
                    <a:pt x="6787" y="14073"/>
                    <a:pt x="11513" y="11704"/>
                    <a:pt x="12859" y="8454"/>
                  </a:cubicBezTo>
                  <a:cubicBezTo>
                    <a:pt x="12859" y="8454"/>
                    <a:pt x="14966" y="3953"/>
                    <a:pt x="10263" y="0"/>
                  </a:cubicBezTo>
                </a:path>
              </a:pathLst>
            </a:custGeom>
            <a:noFill/>
            <a:ln w="23225" cap="rnd" cmpd="sng">
              <a:solidFill>
                <a:srgbClr val="ED5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095900" y="2309400"/>
              <a:ext cx="352450" cy="520275"/>
            </a:xfrm>
            <a:custGeom>
              <a:avLst/>
              <a:gdLst/>
              <a:ahLst/>
              <a:cxnLst/>
              <a:rect l="l" t="t" r="r" b="b"/>
              <a:pathLst>
                <a:path w="14098" h="20811" extrusionOk="0">
                  <a:moveTo>
                    <a:pt x="6390" y="1"/>
                  </a:moveTo>
                  <a:cubicBezTo>
                    <a:pt x="6145" y="1"/>
                    <a:pt x="5898" y="35"/>
                    <a:pt x="5656" y="105"/>
                  </a:cubicBezTo>
                  <a:cubicBezTo>
                    <a:pt x="5648" y="105"/>
                    <a:pt x="5635" y="111"/>
                    <a:pt x="5610" y="111"/>
                  </a:cubicBezTo>
                  <a:cubicBezTo>
                    <a:pt x="5597" y="111"/>
                    <a:pt x="5581" y="109"/>
                    <a:pt x="5561" y="105"/>
                  </a:cubicBezTo>
                  <a:lnTo>
                    <a:pt x="5561" y="105"/>
                  </a:lnTo>
                  <a:cubicBezTo>
                    <a:pt x="7026" y="1356"/>
                    <a:pt x="8597" y="2498"/>
                    <a:pt x="9740" y="4046"/>
                  </a:cubicBezTo>
                  <a:cubicBezTo>
                    <a:pt x="11312" y="6178"/>
                    <a:pt x="11931" y="8987"/>
                    <a:pt x="11300" y="11547"/>
                  </a:cubicBezTo>
                  <a:cubicBezTo>
                    <a:pt x="10681" y="14107"/>
                    <a:pt x="8752" y="16334"/>
                    <a:pt x="6287" y="17250"/>
                  </a:cubicBezTo>
                  <a:cubicBezTo>
                    <a:pt x="5347" y="17584"/>
                    <a:pt x="4335" y="17750"/>
                    <a:pt x="3454" y="18227"/>
                  </a:cubicBezTo>
                  <a:cubicBezTo>
                    <a:pt x="2358" y="18822"/>
                    <a:pt x="1477" y="19643"/>
                    <a:pt x="263" y="20024"/>
                  </a:cubicBezTo>
                  <a:cubicBezTo>
                    <a:pt x="180" y="20060"/>
                    <a:pt x="96" y="20072"/>
                    <a:pt x="1" y="20108"/>
                  </a:cubicBezTo>
                  <a:cubicBezTo>
                    <a:pt x="510" y="20565"/>
                    <a:pt x="1183" y="20810"/>
                    <a:pt x="1854" y="20810"/>
                  </a:cubicBezTo>
                  <a:cubicBezTo>
                    <a:pt x="2109" y="20810"/>
                    <a:pt x="2363" y="20775"/>
                    <a:pt x="2608" y="20703"/>
                  </a:cubicBezTo>
                  <a:cubicBezTo>
                    <a:pt x="3311" y="20501"/>
                    <a:pt x="3930" y="20013"/>
                    <a:pt x="4287" y="19191"/>
                  </a:cubicBezTo>
                  <a:cubicBezTo>
                    <a:pt x="4850" y="19885"/>
                    <a:pt x="5600" y="20177"/>
                    <a:pt x="6328" y="20177"/>
                  </a:cubicBezTo>
                  <a:cubicBezTo>
                    <a:pt x="6587" y="20177"/>
                    <a:pt x="6842" y="20141"/>
                    <a:pt x="7085" y="20072"/>
                  </a:cubicBezTo>
                  <a:cubicBezTo>
                    <a:pt x="8300" y="19715"/>
                    <a:pt x="9264" y="18572"/>
                    <a:pt x="9002" y="17048"/>
                  </a:cubicBezTo>
                  <a:lnTo>
                    <a:pt x="9002" y="17048"/>
                  </a:lnTo>
                  <a:cubicBezTo>
                    <a:pt x="9299" y="17143"/>
                    <a:pt x="9588" y="17187"/>
                    <a:pt x="9865" y="17187"/>
                  </a:cubicBezTo>
                  <a:cubicBezTo>
                    <a:pt x="11634" y="17187"/>
                    <a:pt x="12905" y="15399"/>
                    <a:pt x="12431" y="13762"/>
                  </a:cubicBezTo>
                  <a:cubicBezTo>
                    <a:pt x="12324" y="13405"/>
                    <a:pt x="12133" y="13036"/>
                    <a:pt x="11836" y="12702"/>
                  </a:cubicBezTo>
                  <a:cubicBezTo>
                    <a:pt x="13467" y="12274"/>
                    <a:pt x="14098" y="10654"/>
                    <a:pt x="13717" y="9321"/>
                  </a:cubicBezTo>
                  <a:cubicBezTo>
                    <a:pt x="13467" y="8511"/>
                    <a:pt x="12860" y="7785"/>
                    <a:pt x="11848" y="7511"/>
                  </a:cubicBezTo>
                  <a:cubicBezTo>
                    <a:pt x="13500" y="5709"/>
                    <a:pt x="12088" y="3001"/>
                    <a:pt x="9920" y="3001"/>
                  </a:cubicBezTo>
                  <a:cubicBezTo>
                    <a:pt x="9667" y="3001"/>
                    <a:pt x="9403" y="3038"/>
                    <a:pt x="9133" y="3118"/>
                  </a:cubicBezTo>
                  <a:cubicBezTo>
                    <a:pt x="9109" y="3118"/>
                    <a:pt x="9085" y="3141"/>
                    <a:pt x="9073" y="3141"/>
                  </a:cubicBezTo>
                  <a:cubicBezTo>
                    <a:pt x="9381" y="1315"/>
                    <a:pt x="7920" y="1"/>
                    <a:pt x="639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643000" y="1066625"/>
              <a:ext cx="1309725" cy="1375200"/>
            </a:xfrm>
            <a:custGeom>
              <a:avLst/>
              <a:gdLst/>
              <a:ahLst/>
              <a:cxnLst/>
              <a:rect l="l" t="t" r="r" b="b"/>
              <a:pathLst>
                <a:path w="52389" h="55008" extrusionOk="0">
                  <a:moveTo>
                    <a:pt x="50745" y="1"/>
                  </a:moveTo>
                  <a:lnTo>
                    <a:pt x="48900" y="1965"/>
                  </a:lnTo>
                  <a:lnTo>
                    <a:pt x="48423" y="2453"/>
                  </a:lnTo>
                  <a:lnTo>
                    <a:pt x="47971" y="2965"/>
                  </a:lnTo>
                  <a:lnTo>
                    <a:pt x="13776" y="39315"/>
                  </a:lnTo>
                  <a:lnTo>
                    <a:pt x="1" y="53984"/>
                  </a:lnTo>
                  <a:lnTo>
                    <a:pt x="1096" y="55007"/>
                  </a:lnTo>
                  <a:lnTo>
                    <a:pt x="15169" y="40351"/>
                  </a:lnTo>
                  <a:lnTo>
                    <a:pt x="41244" y="13145"/>
                  </a:lnTo>
                  <a:lnTo>
                    <a:pt x="49578" y="4466"/>
                  </a:lnTo>
                  <a:lnTo>
                    <a:pt x="49650" y="4394"/>
                  </a:lnTo>
                  <a:lnTo>
                    <a:pt x="50507" y="3477"/>
                  </a:lnTo>
                  <a:lnTo>
                    <a:pt x="52376" y="1549"/>
                  </a:lnTo>
                  <a:lnTo>
                    <a:pt x="52388" y="1537"/>
                  </a:lnTo>
                  <a:lnTo>
                    <a:pt x="50745" y="1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3611450" y="1024650"/>
              <a:ext cx="1296325" cy="1387700"/>
            </a:xfrm>
            <a:custGeom>
              <a:avLst/>
              <a:gdLst/>
              <a:ahLst/>
              <a:cxnLst/>
              <a:rect l="l" t="t" r="r" b="b"/>
              <a:pathLst>
                <a:path w="51853" h="55508" extrusionOk="0">
                  <a:moveTo>
                    <a:pt x="50209" y="1"/>
                  </a:moveTo>
                  <a:lnTo>
                    <a:pt x="48399" y="1977"/>
                  </a:lnTo>
                  <a:lnTo>
                    <a:pt x="47911" y="2477"/>
                  </a:lnTo>
                  <a:lnTo>
                    <a:pt x="47459" y="2977"/>
                  </a:lnTo>
                  <a:lnTo>
                    <a:pt x="39315" y="11812"/>
                  </a:lnTo>
                  <a:lnTo>
                    <a:pt x="14014" y="39256"/>
                  </a:lnTo>
                  <a:lnTo>
                    <a:pt x="1" y="54472"/>
                  </a:lnTo>
                  <a:lnTo>
                    <a:pt x="1096" y="55508"/>
                  </a:lnTo>
                  <a:lnTo>
                    <a:pt x="14895" y="40839"/>
                  </a:lnTo>
                  <a:lnTo>
                    <a:pt x="49066" y="4490"/>
                  </a:lnTo>
                  <a:lnTo>
                    <a:pt x="49090" y="4466"/>
                  </a:lnTo>
                  <a:lnTo>
                    <a:pt x="49531" y="3978"/>
                  </a:lnTo>
                  <a:lnTo>
                    <a:pt x="49995" y="3489"/>
                  </a:lnTo>
                  <a:lnTo>
                    <a:pt x="51852" y="1525"/>
                  </a:lnTo>
                  <a:lnTo>
                    <a:pt x="50209" y="1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4865475" y="1066625"/>
              <a:ext cx="87250" cy="86950"/>
            </a:xfrm>
            <a:custGeom>
              <a:avLst/>
              <a:gdLst/>
              <a:ahLst/>
              <a:cxnLst/>
              <a:rect l="l" t="t" r="r" b="b"/>
              <a:pathLst>
                <a:path w="3490" h="3478" extrusionOk="0">
                  <a:moveTo>
                    <a:pt x="1846" y="1"/>
                  </a:moveTo>
                  <a:lnTo>
                    <a:pt x="1" y="1965"/>
                  </a:lnTo>
                  <a:lnTo>
                    <a:pt x="1608" y="3477"/>
                  </a:lnTo>
                  <a:lnTo>
                    <a:pt x="3489" y="1549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4821425" y="1024650"/>
              <a:ext cx="86350" cy="87250"/>
            </a:xfrm>
            <a:custGeom>
              <a:avLst/>
              <a:gdLst/>
              <a:ahLst/>
              <a:cxnLst/>
              <a:rect l="l" t="t" r="r" b="b"/>
              <a:pathLst>
                <a:path w="3454" h="3490" extrusionOk="0">
                  <a:moveTo>
                    <a:pt x="1810" y="1"/>
                  </a:moveTo>
                  <a:lnTo>
                    <a:pt x="0" y="1977"/>
                  </a:lnTo>
                  <a:lnTo>
                    <a:pt x="1596" y="3489"/>
                  </a:lnTo>
                  <a:lnTo>
                    <a:pt x="3453" y="1525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4797900" y="1086575"/>
              <a:ext cx="52125" cy="50325"/>
            </a:xfrm>
            <a:custGeom>
              <a:avLst/>
              <a:gdLst/>
              <a:ahLst/>
              <a:cxnLst/>
              <a:rect l="l" t="t" r="r" b="b"/>
              <a:pathLst>
                <a:path w="2085" h="2013" extrusionOk="0">
                  <a:moveTo>
                    <a:pt x="453" y="0"/>
                  </a:moveTo>
                  <a:lnTo>
                    <a:pt x="1" y="500"/>
                  </a:lnTo>
                  <a:lnTo>
                    <a:pt x="1608" y="2013"/>
                  </a:lnTo>
                  <a:lnTo>
                    <a:pt x="2084" y="152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4842250" y="1127950"/>
              <a:ext cx="51525" cy="50325"/>
            </a:xfrm>
            <a:custGeom>
              <a:avLst/>
              <a:gdLst/>
              <a:ahLst/>
              <a:cxnLst/>
              <a:rect l="l" t="t" r="r" b="b"/>
              <a:pathLst>
                <a:path w="2061" h="2013" extrusionOk="0">
                  <a:moveTo>
                    <a:pt x="453" y="0"/>
                  </a:moveTo>
                  <a:lnTo>
                    <a:pt x="1" y="512"/>
                  </a:lnTo>
                  <a:lnTo>
                    <a:pt x="1608" y="2013"/>
                  </a:lnTo>
                  <a:lnTo>
                    <a:pt x="2061" y="152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9F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3611450" y="2006025"/>
              <a:ext cx="372400" cy="406325"/>
            </a:xfrm>
            <a:custGeom>
              <a:avLst/>
              <a:gdLst/>
              <a:ahLst/>
              <a:cxnLst/>
              <a:rect l="l" t="t" r="r" b="b"/>
              <a:pathLst>
                <a:path w="14896" h="16253" extrusionOk="0">
                  <a:moveTo>
                    <a:pt x="14014" y="1"/>
                  </a:moveTo>
                  <a:lnTo>
                    <a:pt x="1" y="15217"/>
                  </a:lnTo>
                  <a:lnTo>
                    <a:pt x="1096" y="16253"/>
                  </a:lnTo>
                  <a:lnTo>
                    <a:pt x="14895" y="1584"/>
                  </a:lnTo>
                  <a:cubicBezTo>
                    <a:pt x="14502" y="1108"/>
                    <a:pt x="14252" y="548"/>
                    <a:pt x="14014" y="1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3643000" y="2049200"/>
              <a:ext cx="379250" cy="392625"/>
            </a:xfrm>
            <a:custGeom>
              <a:avLst/>
              <a:gdLst/>
              <a:ahLst/>
              <a:cxnLst/>
              <a:rect l="l" t="t" r="r" b="b"/>
              <a:pathLst>
                <a:path w="15170" h="15705" extrusionOk="0">
                  <a:moveTo>
                    <a:pt x="13776" y="0"/>
                  </a:moveTo>
                  <a:lnTo>
                    <a:pt x="1" y="14657"/>
                  </a:lnTo>
                  <a:lnTo>
                    <a:pt x="1096" y="15704"/>
                  </a:lnTo>
                  <a:lnTo>
                    <a:pt x="15169" y="1048"/>
                  </a:lnTo>
                  <a:cubicBezTo>
                    <a:pt x="14836" y="822"/>
                    <a:pt x="14514" y="607"/>
                    <a:pt x="14193" y="369"/>
                  </a:cubicBezTo>
                  <a:cubicBezTo>
                    <a:pt x="14050" y="250"/>
                    <a:pt x="13895" y="131"/>
                    <a:pt x="13776" y="0"/>
                  </a:cubicBezTo>
                  <a:close/>
                </a:path>
              </a:pathLst>
            </a:custGeom>
            <a:solidFill>
              <a:srgbClr val="C57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881;p46">
            <a:extLst>
              <a:ext uri="{FF2B5EF4-FFF2-40B4-BE49-F238E27FC236}">
                <a16:creationId xmlns:a16="http://schemas.microsoft.com/office/drawing/2014/main" id="{BF94199B-9FF6-4966-BFC5-B68371120E59}"/>
              </a:ext>
            </a:extLst>
          </p:cNvPr>
          <p:cNvSpPr txBox="1">
            <a:spLocks/>
          </p:cNvSpPr>
          <p:nvPr/>
        </p:nvSpPr>
        <p:spPr>
          <a:xfrm>
            <a:off x="3687872" y="2653358"/>
            <a:ext cx="3073347" cy="1459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55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mabhadra"/>
              <a:buNone/>
              <a:defRPr sz="4800" b="1" i="0" u="none" strike="noStrike" cap="none">
                <a:solidFill>
                  <a:schemeClr val="accent2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ja-JP" altLang="en-US" sz="1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ありがとうございました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men Time Campaign by Slidesgo">
  <a:themeElements>
    <a:clrScheme name="Simple Light">
      <a:dk1>
        <a:srgbClr val="000000"/>
      </a:dk1>
      <a:lt1>
        <a:srgbClr val="FFFFFF"/>
      </a:lt1>
      <a:dk2>
        <a:srgbClr val="1E1E1E"/>
      </a:dk2>
      <a:lt2>
        <a:srgbClr val="CAA576"/>
      </a:lt2>
      <a:accent1>
        <a:srgbClr val="1E1E1E"/>
      </a:accent1>
      <a:accent2>
        <a:srgbClr val="CAA576"/>
      </a:accent2>
      <a:accent3>
        <a:srgbClr val="7B736D"/>
      </a:accent3>
      <a:accent4>
        <a:srgbClr val="A35A2C"/>
      </a:accent4>
      <a:accent5>
        <a:srgbClr val="9A2B25"/>
      </a:accent5>
      <a:accent6>
        <a:srgbClr val="686816"/>
      </a:accent6>
      <a:hlink>
        <a:srgbClr val="CAA5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153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Cabin</vt:lpstr>
      <vt:lpstr>Times New Roman</vt:lpstr>
      <vt:lpstr>Ramabhadra</vt:lpstr>
      <vt:lpstr>Arial</vt:lpstr>
      <vt:lpstr>Montserrat</vt:lpstr>
      <vt:lpstr>Ramen Time Campaign by Slidesgo</vt:lpstr>
      <vt:lpstr>RESTBABU WEBSITE</vt:lpstr>
      <vt:lpstr>ARCHITECTURE SERVICES</vt:lpstr>
      <vt:lpstr>WEBSITE RESTBABU</vt:lpstr>
      <vt:lpstr>FRONTEND</vt:lpstr>
      <vt:lpstr>BACKEND</vt:lpstr>
      <vt:lpstr>DataBase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Ramen Time Campaign</dc:title>
  <dc:creator>Lenovo</dc:creator>
  <cp:lastModifiedBy>gunawan10.shania26@gmail.com</cp:lastModifiedBy>
  <cp:revision>11</cp:revision>
  <dcterms:modified xsi:type="dcterms:W3CDTF">2022-12-16T15:58:26Z</dcterms:modified>
</cp:coreProperties>
</file>