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256" r:id="rId2"/>
    <p:sldId id="268" r:id="rId3"/>
    <p:sldId id="263" r:id="rId4"/>
    <p:sldId id="262" r:id="rId5"/>
    <p:sldId id="261" r:id="rId6"/>
    <p:sldId id="266" r:id="rId7"/>
    <p:sldId id="257" r:id="rId8"/>
    <p:sldId id="269" r:id="rId9"/>
    <p:sldId id="270" r:id="rId10"/>
    <p:sldId id="258" r:id="rId11"/>
    <p:sldId id="271" r:id="rId12"/>
    <p:sldId id="272" r:id="rId13"/>
    <p:sldId id="276" r:id="rId14"/>
    <p:sldId id="274" r:id="rId15"/>
    <p:sldId id="273" r:id="rId16"/>
    <p:sldId id="260" r:id="rId17"/>
    <p:sldId id="259" r:id="rId18"/>
    <p:sldId id="275" r:id="rId19"/>
    <p:sldId id="264" r:id="rId20"/>
    <p:sldId id="265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gi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g"/><Relationship Id="rId4" Type="http://schemas.openxmlformats.org/officeDocument/2006/relationships/image" Target="../media/image1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16A6E-69C9-4085-9547-757B94D2222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EE0402CF-E5E3-4140-B3B2-6A0B22856A37}">
      <dgm:prSet phldrT="[Текст]"/>
      <dgm:spPr/>
      <dgm:t>
        <a:bodyPr/>
        <a:lstStyle/>
        <a:p>
          <a:r>
            <a:rPr lang="uk-UA" smtClean="0"/>
            <a:t>Моделюють не лише об’єкти, а й зв’язок між ними</a:t>
          </a:r>
          <a:endParaRPr lang="uk-UA"/>
        </a:p>
      </dgm:t>
    </dgm:pt>
    <dgm:pt modelId="{A3BBF3B0-A5D9-4F7A-8159-06D87791CF88}" type="parTrans" cxnId="{00094DB2-F5A6-453F-9BC9-5BD911A8BF3D}">
      <dgm:prSet/>
      <dgm:spPr/>
      <dgm:t>
        <a:bodyPr/>
        <a:lstStyle/>
        <a:p>
          <a:endParaRPr lang="uk-UA"/>
        </a:p>
      </dgm:t>
    </dgm:pt>
    <dgm:pt modelId="{58355DD0-F301-432A-B775-82B447E6892B}" type="sibTrans" cxnId="{00094DB2-F5A6-453F-9BC9-5BD911A8BF3D}">
      <dgm:prSet/>
      <dgm:spPr/>
      <dgm:t>
        <a:bodyPr/>
        <a:lstStyle/>
        <a:p>
          <a:endParaRPr lang="uk-UA"/>
        </a:p>
      </dgm:t>
    </dgm:pt>
    <dgm:pt modelId="{8B46ADF7-07BF-4194-AA08-C04BA07CA606}">
      <dgm:prSet/>
      <dgm:spPr/>
      <dgm:t>
        <a:bodyPr/>
        <a:lstStyle/>
        <a:p>
          <a:r>
            <a:rPr lang="uk-UA" dirty="0" smtClean="0"/>
            <a:t>Мають широку сферу застосування: математика, хімія, логістика, лінгвістика тощо</a:t>
          </a:r>
        </a:p>
      </dgm:t>
    </dgm:pt>
    <dgm:pt modelId="{0E6953B9-9583-472B-B1C1-4C720D679EC6}" type="parTrans" cxnId="{ED7AF6C4-F2D8-4BB9-A73E-9D620405710F}">
      <dgm:prSet/>
      <dgm:spPr/>
      <dgm:t>
        <a:bodyPr/>
        <a:lstStyle/>
        <a:p>
          <a:endParaRPr lang="uk-UA"/>
        </a:p>
      </dgm:t>
    </dgm:pt>
    <dgm:pt modelId="{E9B1209A-A525-44DA-A5F4-23112704FA50}" type="sibTrans" cxnId="{ED7AF6C4-F2D8-4BB9-A73E-9D620405710F}">
      <dgm:prSet/>
      <dgm:spPr/>
      <dgm:t>
        <a:bodyPr/>
        <a:lstStyle/>
        <a:p>
          <a:endParaRPr lang="uk-UA"/>
        </a:p>
      </dgm:t>
    </dgm:pt>
    <dgm:pt modelId="{9EF1087E-8496-4F66-9661-8FB1A106ABC5}">
      <dgm:prSet/>
      <dgm:spPr/>
      <dgm:t>
        <a:bodyPr/>
        <a:lstStyle/>
        <a:p>
          <a:r>
            <a:rPr lang="uk-UA" dirty="0" smtClean="0"/>
            <a:t>Мають прикладний характер: шахові партії, лабіринти, друковані плати, маршрутизація </a:t>
          </a:r>
          <a:r>
            <a:rPr lang="uk-UA" smtClean="0"/>
            <a:t>в мережі, соціальні </a:t>
          </a:r>
          <a:r>
            <a:rPr lang="uk-UA" dirty="0" smtClean="0"/>
            <a:t>відносини, транспортні задачі тощо</a:t>
          </a:r>
          <a:endParaRPr lang="uk-UA" dirty="0"/>
        </a:p>
      </dgm:t>
    </dgm:pt>
    <dgm:pt modelId="{5CED39BF-AFED-444D-9C42-D543B7EC7705}" type="parTrans" cxnId="{433E3E9F-39F6-489A-BF63-D37E320CBF47}">
      <dgm:prSet/>
      <dgm:spPr/>
      <dgm:t>
        <a:bodyPr/>
        <a:lstStyle/>
        <a:p>
          <a:endParaRPr lang="uk-UA"/>
        </a:p>
      </dgm:t>
    </dgm:pt>
    <dgm:pt modelId="{5D7C13CB-DD46-4487-AAD4-F31E7804468E}" type="sibTrans" cxnId="{433E3E9F-39F6-489A-BF63-D37E320CBF47}">
      <dgm:prSet/>
      <dgm:spPr/>
      <dgm:t>
        <a:bodyPr/>
        <a:lstStyle/>
        <a:p>
          <a:endParaRPr lang="uk-UA"/>
        </a:p>
      </dgm:t>
    </dgm:pt>
    <dgm:pt modelId="{60EF2891-B503-4987-AF01-4DA148128838}" type="pres">
      <dgm:prSet presAssocID="{A9416A6E-69C9-4085-9547-757B94D222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200A21A3-84A9-4FF8-9B7A-38DBA09E6A8C}" type="pres">
      <dgm:prSet presAssocID="{EE0402CF-E5E3-4140-B3B2-6A0B22856A3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DA5B2B9-B007-403A-AA05-B854E52B8CC7}" type="pres">
      <dgm:prSet presAssocID="{58355DD0-F301-432A-B775-82B447E6892B}" presName="spacer" presStyleCnt="0"/>
      <dgm:spPr/>
    </dgm:pt>
    <dgm:pt modelId="{13173653-268B-47B1-874C-2EBE0DF4A731}" type="pres">
      <dgm:prSet presAssocID="{8B46ADF7-07BF-4194-AA08-C04BA07CA60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D0A8E3A-9479-4099-BEB3-8C0382291930}" type="pres">
      <dgm:prSet presAssocID="{E9B1209A-A525-44DA-A5F4-23112704FA50}" presName="spacer" presStyleCnt="0"/>
      <dgm:spPr/>
    </dgm:pt>
    <dgm:pt modelId="{C556B589-08B9-47A1-8BAB-F8B01339DE06}" type="pres">
      <dgm:prSet presAssocID="{9EF1087E-8496-4F66-9661-8FB1A106ABC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8BF9962F-53EF-495B-9768-A0F158D04866}" type="presOf" srcId="{A9416A6E-69C9-4085-9547-757B94D2222F}" destId="{60EF2891-B503-4987-AF01-4DA148128838}" srcOrd="0" destOrd="0" presId="urn:microsoft.com/office/officeart/2005/8/layout/vList2"/>
    <dgm:cxn modelId="{433E3E9F-39F6-489A-BF63-D37E320CBF47}" srcId="{A9416A6E-69C9-4085-9547-757B94D2222F}" destId="{9EF1087E-8496-4F66-9661-8FB1A106ABC5}" srcOrd="2" destOrd="0" parTransId="{5CED39BF-AFED-444D-9C42-D543B7EC7705}" sibTransId="{5D7C13CB-DD46-4487-AAD4-F31E7804468E}"/>
    <dgm:cxn modelId="{00094DB2-F5A6-453F-9BC9-5BD911A8BF3D}" srcId="{A9416A6E-69C9-4085-9547-757B94D2222F}" destId="{EE0402CF-E5E3-4140-B3B2-6A0B22856A37}" srcOrd="0" destOrd="0" parTransId="{A3BBF3B0-A5D9-4F7A-8159-06D87791CF88}" sibTransId="{58355DD0-F301-432A-B775-82B447E6892B}"/>
    <dgm:cxn modelId="{33E22214-2447-4AA5-85B3-E651FCA59F3A}" type="presOf" srcId="{EE0402CF-E5E3-4140-B3B2-6A0B22856A37}" destId="{200A21A3-84A9-4FF8-9B7A-38DBA09E6A8C}" srcOrd="0" destOrd="0" presId="urn:microsoft.com/office/officeart/2005/8/layout/vList2"/>
    <dgm:cxn modelId="{0A0F9654-1474-420E-B457-26092B1EEA2D}" type="presOf" srcId="{9EF1087E-8496-4F66-9661-8FB1A106ABC5}" destId="{C556B589-08B9-47A1-8BAB-F8B01339DE06}" srcOrd="0" destOrd="0" presId="urn:microsoft.com/office/officeart/2005/8/layout/vList2"/>
    <dgm:cxn modelId="{209BAD75-4C4E-48A8-8D8F-9E7538881F51}" type="presOf" srcId="{8B46ADF7-07BF-4194-AA08-C04BA07CA606}" destId="{13173653-268B-47B1-874C-2EBE0DF4A731}" srcOrd="0" destOrd="0" presId="urn:microsoft.com/office/officeart/2005/8/layout/vList2"/>
    <dgm:cxn modelId="{ED7AF6C4-F2D8-4BB9-A73E-9D620405710F}" srcId="{A9416A6E-69C9-4085-9547-757B94D2222F}" destId="{8B46ADF7-07BF-4194-AA08-C04BA07CA606}" srcOrd="1" destOrd="0" parTransId="{0E6953B9-9583-472B-B1C1-4C720D679EC6}" sibTransId="{E9B1209A-A525-44DA-A5F4-23112704FA50}"/>
    <dgm:cxn modelId="{1ADB16CC-C516-464B-907F-ADAD73120C10}" type="presParOf" srcId="{60EF2891-B503-4987-AF01-4DA148128838}" destId="{200A21A3-84A9-4FF8-9B7A-38DBA09E6A8C}" srcOrd="0" destOrd="0" presId="urn:microsoft.com/office/officeart/2005/8/layout/vList2"/>
    <dgm:cxn modelId="{9DE6156B-AED9-4F2E-9D59-BA90CE238AA8}" type="presParOf" srcId="{60EF2891-B503-4987-AF01-4DA148128838}" destId="{3DA5B2B9-B007-403A-AA05-B854E52B8CC7}" srcOrd="1" destOrd="0" presId="urn:microsoft.com/office/officeart/2005/8/layout/vList2"/>
    <dgm:cxn modelId="{BBA9B5E8-5381-404B-9190-6B8F87DC29C3}" type="presParOf" srcId="{60EF2891-B503-4987-AF01-4DA148128838}" destId="{13173653-268B-47B1-874C-2EBE0DF4A731}" srcOrd="2" destOrd="0" presId="urn:microsoft.com/office/officeart/2005/8/layout/vList2"/>
    <dgm:cxn modelId="{02725A80-90DC-4C11-B84A-9F472409D596}" type="presParOf" srcId="{60EF2891-B503-4987-AF01-4DA148128838}" destId="{6D0A8E3A-9479-4099-BEB3-8C0382291930}" srcOrd="3" destOrd="0" presId="urn:microsoft.com/office/officeart/2005/8/layout/vList2"/>
    <dgm:cxn modelId="{2C424251-C6A6-4D81-B5AB-08525F6A4F54}" type="presParOf" srcId="{60EF2891-B503-4987-AF01-4DA148128838}" destId="{C556B589-08B9-47A1-8BAB-F8B01339DE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F8248-2DBB-4508-9780-2A8C491789F0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FCBAC2CE-C922-4E9E-BA91-120BC00BC66E}">
      <dgm:prSet phldrT="[Текст]"/>
      <dgm:spPr/>
      <dgm:t>
        <a:bodyPr/>
        <a:lstStyle/>
        <a:p>
          <a:r>
            <a:rPr lang="uk-UA" dirty="0" smtClean="0"/>
            <a:t>Туристичні маршрути</a:t>
          </a:r>
          <a:endParaRPr lang="uk-UA" dirty="0"/>
        </a:p>
      </dgm:t>
    </dgm:pt>
    <dgm:pt modelId="{FF5A7658-E4C2-4E4F-B287-ED83C5A4A923}" type="parTrans" cxnId="{00AAA9AE-9BDA-41F3-82EC-DFB4E28B8462}">
      <dgm:prSet/>
      <dgm:spPr/>
      <dgm:t>
        <a:bodyPr/>
        <a:lstStyle/>
        <a:p>
          <a:endParaRPr lang="uk-UA"/>
        </a:p>
      </dgm:t>
    </dgm:pt>
    <dgm:pt modelId="{80ABE9BD-5D1A-440E-A45E-1D262886ABE1}" type="sibTrans" cxnId="{00AAA9AE-9BDA-41F3-82EC-DFB4E28B8462}">
      <dgm:prSet/>
      <dgm:spPr/>
      <dgm:t>
        <a:bodyPr/>
        <a:lstStyle/>
        <a:p>
          <a:endParaRPr lang="uk-UA"/>
        </a:p>
      </dgm:t>
    </dgm:pt>
    <dgm:pt modelId="{BA33F77C-8D06-42A6-B210-A7DE00874E54}">
      <dgm:prSet phldrT="[Текст]"/>
      <dgm:spPr/>
      <dgm:t>
        <a:bodyPr/>
        <a:lstStyle/>
        <a:p>
          <a:r>
            <a:rPr lang="uk-UA" dirty="0" smtClean="0"/>
            <a:t>Покупки за списком</a:t>
          </a:r>
          <a:endParaRPr lang="uk-UA" dirty="0"/>
        </a:p>
      </dgm:t>
    </dgm:pt>
    <dgm:pt modelId="{1C27E87F-BA65-4E62-8775-84577C41EA44}" type="parTrans" cxnId="{984C8AA2-877D-4F2F-A199-8E42AD082B80}">
      <dgm:prSet/>
      <dgm:spPr/>
      <dgm:t>
        <a:bodyPr/>
        <a:lstStyle/>
        <a:p>
          <a:endParaRPr lang="uk-UA"/>
        </a:p>
      </dgm:t>
    </dgm:pt>
    <dgm:pt modelId="{F58EEE42-F84E-49F3-A64B-9D4D84D490E6}" type="sibTrans" cxnId="{984C8AA2-877D-4F2F-A199-8E42AD082B80}">
      <dgm:prSet/>
      <dgm:spPr/>
      <dgm:t>
        <a:bodyPr/>
        <a:lstStyle/>
        <a:p>
          <a:endParaRPr lang="uk-UA"/>
        </a:p>
      </dgm:t>
    </dgm:pt>
    <dgm:pt modelId="{72CE9E4D-CE22-43DC-99F1-81FDBCFE915F}">
      <dgm:prSet phldrT="[Текст]"/>
      <dgm:spPr/>
      <dgm:t>
        <a:bodyPr/>
        <a:lstStyle/>
        <a:p>
          <a:r>
            <a:rPr lang="uk-UA" dirty="0" smtClean="0"/>
            <a:t>Соціальні відносини</a:t>
          </a:r>
          <a:endParaRPr lang="uk-UA" dirty="0"/>
        </a:p>
      </dgm:t>
    </dgm:pt>
    <dgm:pt modelId="{D4EF4E86-C3D1-47E3-9075-9FCABAFB22BF}" type="parTrans" cxnId="{079EEE62-633A-4D79-BDE7-7B05E46507FB}">
      <dgm:prSet/>
      <dgm:spPr/>
      <dgm:t>
        <a:bodyPr/>
        <a:lstStyle/>
        <a:p>
          <a:endParaRPr lang="uk-UA"/>
        </a:p>
      </dgm:t>
    </dgm:pt>
    <dgm:pt modelId="{D2F7EB31-B176-4895-A312-FB52899EA257}" type="sibTrans" cxnId="{079EEE62-633A-4D79-BDE7-7B05E46507FB}">
      <dgm:prSet/>
      <dgm:spPr/>
      <dgm:t>
        <a:bodyPr/>
        <a:lstStyle/>
        <a:p>
          <a:endParaRPr lang="uk-UA"/>
        </a:p>
      </dgm:t>
    </dgm:pt>
    <dgm:pt modelId="{BDA02D05-76D8-4896-8C29-0D4B6AE4BBD0}">
      <dgm:prSet phldrT="[Текст]"/>
      <dgm:spPr/>
      <dgm:t>
        <a:bodyPr/>
        <a:lstStyle/>
        <a:p>
          <a:r>
            <a:rPr lang="uk-UA" dirty="0" smtClean="0"/>
            <a:t>Гра в шахи</a:t>
          </a:r>
          <a:endParaRPr lang="uk-UA" dirty="0"/>
        </a:p>
      </dgm:t>
    </dgm:pt>
    <dgm:pt modelId="{3DF4EE86-C07A-4F53-AEE0-E0DA73F4D871}" type="parTrans" cxnId="{2FFA73A6-D65E-40FC-B541-701F640ED3CA}">
      <dgm:prSet/>
      <dgm:spPr/>
      <dgm:t>
        <a:bodyPr/>
        <a:lstStyle/>
        <a:p>
          <a:endParaRPr lang="uk-UA"/>
        </a:p>
      </dgm:t>
    </dgm:pt>
    <dgm:pt modelId="{0E13CD38-244C-4C9D-9248-137DC95EBBEC}" type="sibTrans" cxnId="{2FFA73A6-D65E-40FC-B541-701F640ED3CA}">
      <dgm:prSet/>
      <dgm:spPr/>
      <dgm:t>
        <a:bodyPr/>
        <a:lstStyle/>
        <a:p>
          <a:endParaRPr lang="uk-UA"/>
        </a:p>
      </dgm:t>
    </dgm:pt>
    <dgm:pt modelId="{D02C3190-8688-4599-A080-52DF12F6936E}">
      <dgm:prSet phldrT="[Текст]"/>
      <dgm:spPr/>
      <dgm:t>
        <a:bodyPr/>
        <a:lstStyle/>
        <a:p>
          <a:r>
            <a:rPr lang="uk-UA" dirty="0" smtClean="0"/>
            <a:t>Вишивка</a:t>
          </a:r>
          <a:endParaRPr lang="uk-UA" dirty="0"/>
        </a:p>
      </dgm:t>
    </dgm:pt>
    <dgm:pt modelId="{8E125333-9895-46F3-8CFF-C0A78FDC52D2}" type="parTrans" cxnId="{1E9500A9-A5AB-4063-8442-30580AED7B5A}">
      <dgm:prSet/>
      <dgm:spPr/>
      <dgm:t>
        <a:bodyPr/>
        <a:lstStyle/>
        <a:p>
          <a:endParaRPr lang="uk-UA"/>
        </a:p>
      </dgm:t>
    </dgm:pt>
    <dgm:pt modelId="{B917F3F2-80F6-4546-B1BF-CBEE43811120}" type="sibTrans" cxnId="{1E9500A9-A5AB-4063-8442-30580AED7B5A}">
      <dgm:prSet/>
      <dgm:spPr/>
      <dgm:t>
        <a:bodyPr/>
        <a:lstStyle/>
        <a:p>
          <a:endParaRPr lang="uk-UA"/>
        </a:p>
      </dgm:t>
    </dgm:pt>
    <dgm:pt modelId="{ADD31997-8525-49B9-8442-997431292F3F}" type="pres">
      <dgm:prSet presAssocID="{FDFF8248-2DBB-4508-9780-2A8C491789F0}" presName="diagram" presStyleCnt="0">
        <dgm:presLayoutVars>
          <dgm:dir/>
        </dgm:presLayoutVars>
      </dgm:prSet>
      <dgm:spPr/>
      <dgm:t>
        <a:bodyPr/>
        <a:lstStyle/>
        <a:p>
          <a:endParaRPr lang="uk-UA"/>
        </a:p>
      </dgm:t>
    </dgm:pt>
    <dgm:pt modelId="{4EA60EF6-9CB7-41AA-93EB-B5B13FB73FC9}" type="pres">
      <dgm:prSet presAssocID="{FCBAC2CE-C922-4E9E-BA91-120BC00BC66E}" presName="composite" presStyleCnt="0"/>
      <dgm:spPr/>
    </dgm:pt>
    <dgm:pt modelId="{AF5DD6D4-EE4B-42FB-AC60-2C30CA683995}" type="pres">
      <dgm:prSet presAssocID="{FCBAC2CE-C922-4E9E-BA91-120BC00BC66E}" presName="Image" presStyleLbl="bgShp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F0954FD-FE92-4FD4-A763-76D754E2AB48}" type="pres">
      <dgm:prSet presAssocID="{FCBAC2CE-C922-4E9E-BA91-120BC00BC66E}" presName="Parent" presStyleLbl="node0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A8A274D-6D77-4045-B815-ADB022385007}" type="pres">
      <dgm:prSet presAssocID="{80ABE9BD-5D1A-440E-A45E-1D262886ABE1}" presName="sibTrans" presStyleCnt="0"/>
      <dgm:spPr/>
    </dgm:pt>
    <dgm:pt modelId="{8BF2668D-54D1-4248-AE83-CB2CA86FA1F9}" type="pres">
      <dgm:prSet presAssocID="{BA33F77C-8D06-42A6-B210-A7DE00874E54}" presName="composite" presStyleCnt="0"/>
      <dgm:spPr/>
    </dgm:pt>
    <dgm:pt modelId="{29D1664E-D021-4D5D-A133-CB4085BC93F6}" type="pres">
      <dgm:prSet presAssocID="{BA33F77C-8D06-42A6-B210-A7DE00874E54}" presName="Image" presStyleLbl="bgShp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0856D56-3E8A-47E1-AD42-0606228B36A3}" type="pres">
      <dgm:prSet presAssocID="{BA33F77C-8D06-42A6-B210-A7DE00874E54}" presName="Parent" presStyleLbl="node0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9C13505-D2ED-490F-983D-9DC9661E2FA8}" type="pres">
      <dgm:prSet presAssocID="{F58EEE42-F84E-49F3-A64B-9D4D84D490E6}" presName="sibTrans" presStyleCnt="0"/>
      <dgm:spPr/>
    </dgm:pt>
    <dgm:pt modelId="{4EB01F99-E53B-4E2B-8A65-3629B2F06103}" type="pres">
      <dgm:prSet presAssocID="{72CE9E4D-CE22-43DC-99F1-81FDBCFE915F}" presName="composite" presStyleCnt="0"/>
      <dgm:spPr/>
    </dgm:pt>
    <dgm:pt modelId="{F773AB8F-44EA-4AB9-A266-D8A6F5474C54}" type="pres">
      <dgm:prSet presAssocID="{72CE9E4D-CE22-43DC-99F1-81FDBCFE915F}" presName="Image" presStyleLbl="bgShp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E4DE37CC-C49E-49DB-8C28-593725861A76}" type="pres">
      <dgm:prSet presAssocID="{72CE9E4D-CE22-43DC-99F1-81FDBCFE915F}" presName="Parent" presStyleLbl="node0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AC2C71A-8D53-4826-A678-CBD342A63737}" type="pres">
      <dgm:prSet presAssocID="{D2F7EB31-B176-4895-A312-FB52899EA257}" presName="sibTrans" presStyleCnt="0"/>
      <dgm:spPr/>
    </dgm:pt>
    <dgm:pt modelId="{D48F09F6-70E9-4AB8-94FC-251BE4345010}" type="pres">
      <dgm:prSet presAssocID="{BDA02D05-76D8-4896-8C29-0D4B6AE4BBD0}" presName="composite" presStyleCnt="0"/>
      <dgm:spPr/>
    </dgm:pt>
    <dgm:pt modelId="{11A6A856-7785-480F-89BC-9F10D74E25A8}" type="pres">
      <dgm:prSet presAssocID="{BDA02D05-76D8-4896-8C29-0D4B6AE4BBD0}" presName="Image" presStyleLbl="bgShp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44345459-618E-448B-A7F3-0CD52CD6AD70}" type="pres">
      <dgm:prSet presAssocID="{BDA02D05-76D8-4896-8C29-0D4B6AE4BBD0}" presName="Parent" presStyleLbl="node0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EB1D99E-236A-4200-926E-8C7310798FBA}" type="pres">
      <dgm:prSet presAssocID="{0E13CD38-244C-4C9D-9248-137DC95EBBEC}" presName="sibTrans" presStyleCnt="0"/>
      <dgm:spPr/>
    </dgm:pt>
    <dgm:pt modelId="{4DF3BC48-D27B-4A51-8E26-10F1CBE8A562}" type="pres">
      <dgm:prSet presAssocID="{D02C3190-8688-4599-A080-52DF12F6936E}" presName="composite" presStyleCnt="0"/>
      <dgm:spPr/>
    </dgm:pt>
    <dgm:pt modelId="{C75921AD-796C-47C4-9AA5-2F7891791A32}" type="pres">
      <dgm:prSet presAssocID="{D02C3190-8688-4599-A080-52DF12F6936E}" presName="Image" presStyleLbl="bgShp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uk-UA"/>
        </a:p>
      </dgm:t>
    </dgm:pt>
    <dgm:pt modelId="{8F8E2280-1749-4C3F-AB42-2C2BD3DD818A}" type="pres">
      <dgm:prSet presAssocID="{D02C3190-8688-4599-A080-52DF12F6936E}" presName="Parent" presStyleLbl="node0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00AAA9AE-9BDA-41F3-82EC-DFB4E28B8462}" srcId="{FDFF8248-2DBB-4508-9780-2A8C491789F0}" destId="{FCBAC2CE-C922-4E9E-BA91-120BC00BC66E}" srcOrd="0" destOrd="0" parTransId="{FF5A7658-E4C2-4E4F-B287-ED83C5A4A923}" sibTransId="{80ABE9BD-5D1A-440E-A45E-1D262886ABE1}"/>
    <dgm:cxn modelId="{2FFA73A6-D65E-40FC-B541-701F640ED3CA}" srcId="{FDFF8248-2DBB-4508-9780-2A8C491789F0}" destId="{BDA02D05-76D8-4896-8C29-0D4B6AE4BBD0}" srcOrd="3" destOrd="0" parTransId="{3DF4EE86-C07A-4F53-AEE0-E0DA73F4D871}" sibTransId="{0E13CD38-244C-4C9D-9248-137DC95EBBEC}"/>
    <dgm:cxn modelId="{984C8AA2-877D-4F2F-A199-8E42AD082B80}" srcId="{FDFF8248-2DBB-4508-9780-2A8C491789F0}" destId="{BA33F77C-8D06-42A6-B210-A7DE00874E54}" srcOrd="1" destOrd="0" parTransId="{1C27E87F-BA65-4E62-8775-84577C41EA44}" sibTransId="{F58EEE42-F84E-49F3-A64B-9D4D84D490E6}"/>
    <dgm:cxn modelId="{2D19FCD6-385E-4FA4-8F0E-D8616761DFAF}" type="presOf" srcId="{BDA02D05-76D8-4896-8C29-0D4B6AE4BBD0}" destId="{44345459-618E-448B-A7F3-0CD52CD6AD70}" srcOrd="0" destOrd="0" presId="urn:microsoft.com/office/officeart/2008/layout/BendingPictureCaption"/>
    <dgm:cxn modelId="{1E9500A9-A5AB-4063-8442-30580AED7B5A}" srcId="{FDFF8248-2DBB-4508-9780-2A8C491789F0}" destId="{D02C3190-8688-4599-A080-52DF12F6936E}" srcOrd="4" destOrd="0" parTransId="{8E125333-9895-46F3-8CFF-C0A78FDC52D2}" sibTransId="{B917F3F2-80F6-4546-B1BF-CBEE43811120}"/>
    <dgm:cxn modelId="{FDBF8CB0-9BFD-4CAA-854A-672539137A25}" type="presOf" srcId="{BA33F77C-8D06-42A6-B210-A7DE00874E54}" destId="{40856D56-3E8A-47E1-AD42-0606228B36A3}" srcOrd="0" destOrd="0" presId="urn:microsoft.com/office/officeart/2008/layout/BendingPictureCaption"/>
    <dgm:cxn modelId="{F3EDEC9B-CBDE-48FA-A7C3-A0D914BC99C8}" type="presOf" srcId="{72CE9E4D-CE22-43DC-99F1-81FDBCFE915F}" destId="{E4DE37CC-C49E-49DB-8C28-593725861A76}" srcOrd="0" destOrd="0" presId="urn:microsoft.com/office/officeart/2008/layout/BendingPictureCaption"/>
    <dgm:cxn modelId="{C525C44F-AC63-4698-81D3-B4E7F321327E}" type="presOf" srcId="{D02C3190-8688-4599-A080-52DF12F6936E}" destId="{8F8E2280-1749-4C3F-AB42-2C2BD3DD818A}" srcOrd="0" destOrd="0" presId="urn:microsoft.com/office/officeart/2008/layout/BendingPictureCaption"/>
    <dgm:cxn modelId="{9DA862CB-7F5F-4DAC-9447-FE2CE01F5A7B}" type="presOf" srcId="{FCBAC2CE-C922-4E9E-BA91-120BC00BC66E}" destId="{BF0954FD-FE92-4FD4-A763-76D754E2AB48}" srcOrd="0" destOrd="0" presId="urn:microsoft.com/office/officeart/2008/layout/BendingPictureCaption"/>
    <dgm:cxn modelId="{079EEE62-633A-4D79-BDE7-7B05E46507FB}" srcId="{FDFF8248-2DBB-4508-9780-2A8C491789F0}" destId="{72CE9E4D-CE22-43DC-99F1-81FDBCFE915F}" srcOrd="2" destOrd="0" parTransId="{D4EF4E86-C3D1-47E3-9075-9FCABAFB22BF}" sibTransId="{D2F7EB31-B176-4895-A312-FB52899EA257}"/>
    <dgm:cxn modelId="{4684C065-673D-44EA-AD17-8EB13E5EF155}" type="presOf" srcId="{FDFF8248-2DBB-4508-9780-2A8C491789F0}" destId="{ADD31997-8525-49B9-8442-997431292F3F}" srcOrd="0" destOrd="0" presId="urn:microsoft.com/office/officeart/2008/layout/BendingPictureCaption"/>
    <dgm:cxn modelId="{02ACEDCB-9762-4777-8458-EB1734B5605F}" type="presParOf" srcId="{ADD31997-8525-49B9-8442-997431292F3F}" destId="{4EA60EF6-9CB7-41AA-93EB-B5B13FB73FC9}" srcOrd="0" destOrd="0" presId="urn:microsoft.com/office/officeart/2008/layout/BendingPictureCaption"/>
    <dgm:cxn modelId="{706A86FE-AAEC-40D5-A1DD-C38AD6A3AD8D}" type="presParOf" srcId="{4EA60EF6-9CB7-41AA-93EB-B5B13FB73FC9}" destId="{AF5DD6D4-EE4B-42FB-AC60-2C30CA683995}" srcOrd="0" destOrd="0" presId="urn:microsoft.com/office/officeart/2008/layout/BendingPictureCaption"/>
    <dgm:cxn modelId="{C2D9DB08-2C14-4123-82AB-967DEAAB6A9E}" type="presParOf" srcId="{4EA60EF6-9CB7-41AA-93EB-B5B13FB73FC9}" destId="{BF0954FD-FE92-4FD4-A763-76D754E2AB48}" srcOrd="1" destOrd="0" presId="urn:microsoft.com/office/officeart/2008/layout/BendingPictureCaption"/>
    <dgm:cxn modelId="{A01255FC-171E-4220-8684-6D4E01ED8E63}" type="presParOf" srcId="{ADD31997-8525-49B9-8442-997431292F3F}" destId="{6A8A274D-6D77-4045-B815-ADB022385007}" srcOrd="1" destOrd="0" presId="urn:microsoft.com/office/officeart/2008/layout/BendingPictureCaption"/>
    <dgm:cxn modelId="{6D954802-6E7B-42B1-9727-01467A6DE846}" type="presParOf" srcId="{ADD31997-8525-49B9-8442-997431292F3F}" destId="{8BF2668D-54D1-4248-AE83-CB2CA86FA1F9}" srcOrd="2" destOrd="0" presId="urn:microsoft.com/office/officeart/2008/layout/BendingPictureCaption"/>
    <dgm:cxn modelId="{A16D9CE9-8ADA-4887-A0B0-1689C0811BCF}" type="presParOf" srcId="{8BF2668D-54D1-4248-AE83-CB2CA86FA1F9}" destId="{29D1664E-D021-4D5D-A133-CB4085BC93F6}" srcOrd="0" destOrd="0" presId="urn:microsoft.com/office/officeart/2008/layout/BendingPictureCaption"/>
    <dgm:cxn modelId="{DB787081-2ED8-43C0-B7E6-302832E6EA88}" type="presParOf" srcId="{8BF2668D-54D1-4248-AE83-CB2CA86FA1F9}" destId="{40856D56-3E8A-47E1-AD42-0606228B36A3}" srcOrd="1" destOrd="0" presId="urn:microsoft.com/office/officeart/2008/layout/BendingPictureCaption"/>
    <dgm:cxn modelId="{EFC722C0-66C3-4131-AE5D-8BCBB6E29B8E}" type="presParOf" srcId="{ADD31997-8525-49B9-8442-997431292F3F}" destId="{69C13505-D2ED-490F-983D-9DC9661E2FA8}" srcOrd="3" destOrd="0" presId="urn:microsoft.com/office/officeart/2008/layout/BendingPictureCaption"/>
    <dgm:cxn modelId="{60402C45-7A61-4553-A0ED-F0132D8BF64C}" type="presParOf" srcId="{ADD31997-8525-49B9-8442-997431292F3F}" destId="{4EB01F99-E53B-4E2B-8A65-3629B2F06103}" srcOrd="4" destOrd="0" presId="urn:microsoft.com/office/officeart/2008/layout/BendingPictureCaption"/>
    <dgm:cxn modelId="{39189059-821C-4D4B-84CB-81997B01FC5C}" type="presParOf" srcId="{4EB01F99-E53B-4E2B-8A65-3629B2F06103}" destId="{F773AB8F-44EA-4AB9-A266-D8A6F5474C54}" srcOrd="0" destOrd="0" presId="urn:microsoft.com/office/officeart/2008/layout/BendingPictureCaption"/>
    <dgm:cxn modelId="{2ADD5F18-79FE-45C6-9B06-1A8A1C4D83A6}" type="presParOf" srcId="{4EB01F99-E53B-4E2B-8A65-3629B2F06103}" destId="{E4DE37CC-C49E-49DB-8C28-593725861A76}" srcOrd="1" destOrd="0" presId="urn:microsoft.com/office/officeart/2008/layout/BendingPictureCaption"/>
    <dgm:cxn modelId="{E23FC7A3-1C90-4D21-B4C6-A3D251E36CD3}" type="presParOf" srcId="{ADD31997-8525-49B9-8442-997431292F3F}" destId="{8AC2C71A-8D53-4826-A678-CBD342A63737}" srcOrd="5" destOrd="0" presId="urn:microsoft.com/office/officeart/2008/layout/BendingPictureCaption"/>
    <dgm:cxn modelId="{9BDF22B5-34B4-43DE-8575-C5C9BD652FAE}" type="presParOf" srcId="{ADD31997-8525-49B9-8442-997431292F3F}" destId="{D48F09F6-70E9-4AB8-94FC-251BE4345010}" srcOrd="6" destOrd="0" presId="urn:microsoft.com/office/officeart/2008/layout/BendingPictureCaption"/>
    <dgm:cxn modelId="{882DA247-1A20-4EF5-9FE7-91389859F3AE}" type="presParOf" srcId="{D48F09F6-70E9-4AB8-94FC-251BE4345010}" destId="{11A6A856-7785-480F-89BC-9F10D74E25A8}" srcOrd="0" destOrd="0" presId="urn:microsoft.com/office/officeart/2008/layout/BendingPictureCaption"/>
    <dgm:cxn modelId="{F768D59B-4876-488B-A97C-DFA281FA0D4F}" type="presParOf" srcId="{D48F09F6-70E9-4AB8-94FC-251BE4345010}" destId="{44345459-618E-448B-A7F3-0CD52CD6AD70}" srcOrd="1" destOrd="0" presId="urn:microsoft.com/office/officeart/2008/layout/BendingPictureCaption"/>
    <dgm:cxn modelId="{A64812F1-16D7-41C4-859C-7850423D1FB4}" type="presParOf" srcId="{ADD31997-8525-49B9-8442-997431292F3F}" destId="{CEB1D99E-236A-4200-926E-8C7310798FBA}" srcOrd="7" destOrd="0" presId="urn:microsoft.com/office/officeart/2008/layout/BendingPictureCaption"/>
    <dgm:cxn modelId="{9D2FC07F-47CD-4147-AB9E-B3A68F53CF05}" type="presParOf" srcId="{ADD31997-8525-49B9-8442-997431292F3F}" destId="{4DF3BC48-D27B-4A51-8E26-10F1CBE8A562}" srcOrd="8" destOrd="0" presId="urn:microsoft.com/office/officeart/2008/layout/BendingPictureCaption"/>
    <dgm:cxn modelId="{BCEA8EA6-A599-4007-B3A5-3895E2F0E454}" type="presParOf" srcId="{4DF3BC48-D27B-4A51-8E26-10F1CBE8A562}" destId="{C75921AD-796C-47C4-9AA5-2F7891791A32}" srcOrd="0" destOrd="0" presId="urn:microsoft.com/office/officeart/2008/layout/BendingPictureCaption"/>
    <dgm:cxn modelId="{B2438098-3A2D-497C-868C-B76BC70682D4}" type="presParOf" srcId="{4DF3BC48-D27B-4A51-8E26-10F1CBE8A562}" destId="{8F8E2280-1749-4C3F-AB42-2C2BD3DD818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262270-547B-4F92-90C8-C54AB04F2E3A}" type="doc">
      <dgm:prSet loTypeId="urn:microsoft.com/office/officeart/2008/layout/CaptionedPictures" loCatId="pictur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4BBB3BBA-EAEB-4110-B560-57F2882CF33B}">
      <dgm:prSet phldrT="[Текст]"/>
      <dgm:spPr/>
      <dgm:t>
        <a:bodyPr/>
        <a:lstStyle/>
        <a:p>
          <a:r>
            <a:rPr lang="uk-UA" dirty="0" smtClean="0"/>
            <a:t>Прокладання маршрутів</a:t>
          </a:r>
          <a:endParaRPr lang="uk-UA" dirty="0"/>
        </a:p>
      </dgm:t>
    </dgm:pt>
    <dgm:pt modelId="{C1E3C3A3-F269-4FB6-9B90-BA8625388F02}" type="parTrans" cxnId="{AEE21C44-DC84-4EF2-A694-9ABBF2E75629}">
      <dgm:prSet/>
      <dgm:spPr/>
      <dgm:t>
        <a:bodyPr/>
        <a:lstStyle/>
        <a:p>
          <a:endParaRPr lang="uk-UA"/>
        </a:p>
      </dgm:t>
    </dgm:pt>
    <dgm:pt modelId="{A8B530BE-48A5-4372-BE84-2165F2171300}" type="sibTrans" cxnId="{AEE21C44-DC84-4EF2-A694-9ABBF2E75629}">
      <dgm:prSet/>
      <dgm:spPr/>
      <dgm:t>
        <a:bodyPr/>
        <a:lstStyle/>
        <a:p>
          <a:endParaRPr lang="uk-UA"/>
        </a:p>
      </dgm:t>
    </dgm:pt>
    <dgm:pt modelId="{BA9BBC43-887A-43AD-8909-B47B2C45B4A5}">
      <dgm:prSet/>
      <dgm:spPr/>
      <dgm:t>
        <a:bodyPr/>
        <a:lstStyle/>
        <a:p>
          <a:r>
            <a:rPr lang="uk-UA" smtClean="0"/>
            <a:t>Обробка природної мови</a:t>
          </a:r>
          <a:endParaRPr lang="uk-UA" dirty="0" smtClean="0"/>
        </a:p>
      </dgm:t>
    </dgm:pt>
    <dgm:pt modelId="{EAF4136F-2FD8-4097-A181-466C9894E3A6}" type="parTrans" cxnId="{F7997CCC-1449-4D97-A1F5-62E48F6402A1}">
      <dgm:prSet/>
      <dgm:spPr/>
      <dgm:t>
        <a:bodyPr/>
        <a:lstStyle/>
        <a:p>
          <a:endParaRPr lang="uk-UA"/>
        </a:p>
      </dgm:t>
    </dgm:pt>
    <dgm:pt modelId="{35769053-0480-4E2A-9647-51B6EE32FF47}" type="sibTrans" cxnId="{F7997CCC-1449-4D97-A1F5-62E48F6402A1}">
      <dgm:prSet/>
      <dgm:spPr/>
      <dgm:t>
        <a:bodyPr/>
        <a:lstStyle/>
        <a:p>
          <a:endParaRPr lang="uk-UA"/>
        </a:p>
      </dgm:t>
    </dgm:pt>
    <dgm:pt modelId="{9F3DF85A-C5B5-45E4-918F-B80F8D868CF3}">
      <dgm:prSet/>
      <dgm:spPr/>
      <dgm:t>
        <a:bodyPr/>
        <a:lstStyle/>
        <a:p>
          <a:r>
            <a:rPr lang="uk-UA" dirty="0" smtClean="0"/>
            <a:t>Соціальні мережі</a:t>
          </a:r>
        </a:p>
      </dgm:t>
    </dgm:pt>
    <dgm:pt modelId="{5641BD91-850A-4399-BE1A-629F4EEFB810}" type="parTrans" cxnId="{68BC0445-8038-46BF-A22C-C260265CDFD2}">
      <dgm:prSet/>
      <dgm:spPr/>
      <dgm:t>
        <a:bodyPr/>
        <a:lstStyle/>
        <a:p>
          <a:endParaRPr lang="uk-UA"/>
        </a:p>
      </dgm:t>
    </dgm:pt>
    <dgm:pt modelId="{07AF5E14-1489-4F73-9205-3C267916B1B5}" type="sibTrans" cxnId="{68BC0445-8038-46BF-A22C-C260265CDFD2}">
      <dgm:prSet/>
      <dgm:spPr/>
      <dgm:t>
        <a:bodyPr/>
        <a:lstStyle/>
        <a:p>
          <a:endParaRPr lang="uk-UA"/>
        </a:p>
      </dgm:t>
    </dgm:pt>
    <dgm:pt modelId="{1C9318B7-D76D-47FC-868D-548A9228D749}">
      <dgm:prSet/>
      <dgm:spPr/>
      <dgm:t>
        <a:bodyPr/>
        <a:lstStyle/>
        <a:p>
          <a:r>
            <a:rPr lang="uk-UA" dirty="0" smtClean="0"/>
            <a:t>Представлення інформації</a:t>
          </a:r>
        </a:p>
      </dgm:t>
    </dgm:pt>
    <dgm:pt modelId="{CEEBA361-01F4-4290-8AB7-8FF78CF757E6}" type="parTrans" cxnId="{CF9B7F20-CD7B-4321-A7E2-090F82EE8BC6}">
      <dgm:prSet/>
      <dgm:spPr/>
      <dgm:t>
        <a:bodyPr/>
        <a:lstStyle/>
        <a:p>
          <a:endParaRPr lang="uk-UA"/>
        </a:p>
      </dgm:t>
    </dgm:pt>
    <dgm:pt modelId="{95F1A235-9BEA-4D2D-BC43-3CD2233FEB25}" type="sibTrans" cxnId="{CF9B7F20-CD7B-4321-A7E2-090F82EE8BC6}">
      <dgm:prSet/>
      <dgm:spPr/>
      <dgm:t>
        <a:bodyPr/>
        <a:lstStyle/>
        <a:p>
          <a:endParaRPr lang="uk-UA"/>
        </a:p>
      </dgm:t>
    </dgm:pt>
    <dgm:pt modelId="{1F8F6539-E16C-4FAF-9E09-735EC1B72E02}" type="pres">
      <dgm:prSet presAssocID="{B7262270-547B-4F92-90C8-C54AB04F2E3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uk-UA"/>
        </a:p>
      </dgm:t>
    </dgm:pt>
    <dgm:pt modelId="{D3889FA3-A857-43D1-955A-FDCBD816160D}" type="pres">
      <dgm:prSet presAssocID="{4BBB3BBA-EAEB-4110-B560-57F2882CF33B}" presName="composite" presStyleCnt="0">
        <dgm:presLayoutVars>
          <dgm:chMax val="1"/>
          <dgm:chPref val="1"/>
        </dgm:presLayoutVars>
      </dgm:prSet>
      <dgm:spPr/>
      <dgm:t>
        <a:bodyPr/>
        <a:lstStyle/>
        <a:p>
          <a:endParaRPr lang="uk-UA"/>
        </a:p>
      </dgm:t>
    </dgm:pt>
    <dgm:pt modelId="{06F8DC14-4F97-47BA-A3B0-568662327B7D}" type="pres">
      <dgm:prSet presAssocID="{4BBB3BBA-EAEB-4110-B560-57F2882CF33B}" presName="Accent" presStyleLbl="trAlign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uk-UA"/>
        </a:p>
      </dgm:t>
    </dgm:pt>
    <dgm:pt modelId="{66213E6F-11BC-4478-BB0A-CFE1C5ADBBD8}" type="pres">
      <dgm:prSet presAssocID="{4BBB3BBA-EAEB-4110-B560-57F2882CF33B}" presName="Image" presStyleLbl="alignImgPlace1" presStyleIdx="0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uk-UA"/>
        </a:p>
      </dgm:t>
    </dgm:pt>
    <dgm:pt modelId="{286A9DCC-9730-4878-8E23-7006297243A2}" type="pres">
      <dgm:prSet presAssocID="{4BBB3BBA-EAEB-4110-B560-57F2882CF33B}" presName="ChildComposite" presStyleCnt="0"/>
      <dgm:spPr/>
      <dgm:t>
        <a:bodyPr/>
        <a:lstStyle/>
        <a:p>
          <a:endParaRPr lang="uk-UA"/>
        </a:p>
      </dgm:t>
    </dgm:pt>
    <dgm:pt modelId="{F1166521-B41C-4D94-A46B-8FD497F3A795}" type="pres">
      <dgm:prSet presAssocID="{4BBB3BBA-EAEB-4110-B560-57F2882CF33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26C725B-374B-45BB-B9C2-97223C188D05}" type="pres">
      <dgm:prSet presAssocID="{4BBB3BBA-EAEB-4110-B560-57F2882CF33B}" presName="Parent" presStyleLbl="revTx" presStyleIdx="0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4AEBCFC-C144-4828-83E6-CB4BD23E568A}" type="pres">
      <dgm:prSet presAssocID="{A8B530BE-48A5-4372-BE84-2165F2171300}" presName="sibTrans" presStyleCnt="0"/>
      <dgm:spPr/>
      <dgm:t>
        <a:bodyPr/>
        <a:lstStyle/>
        <a:p>
          <a:endParaRPr lang="uk-UA"/>
        </a:p>
      </dgm:t>
    </dgm:pt>
    <dgm:pt modelId="{277F3FCC-7D72-4A8C-91E7-60CB70630194}" type="pres">
      <dgm:prSet presAssocID="{BA9BBC43-887A-43AD-8909-B47B2C45B4A5}" presName="composite" presStyleCnt="0">
        <dgm:presLayoutVars>
          <dgm:chMax val="1"/>
          <dgm:chPref val="1"/>
        </dgm:presLayoutVars>
      </dgm:prSet>
      <dgm:spPr/>
      <dgm:t>
        <a:bodyPr/>
        <a:lstStyle/>
        <a:p>
          <a:endParaRPr lang="uk-UA"/>
        </a:p>
      </dgm:t>
    </dgm:pt>
    <dgm:pt modelId="{2C356195-F743-4D47-B139-5AF18A907E72}" type="pres">
      <dgm:prSet presAssocID="{BA9BBC43-887A-43AD-8909-B47B2C45B4A5}" presName="Accent" presStyleLbl="trAlign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uk-UA"/>
        </a:p>
      </dgm:t>
    </dgm:pt>
    <dgm:pt modelId="{0E80C8F9-D7A1-47E4-A82E-3892A9E835AA}" type="pres">
      <dgm:prSet presAssocID="{BA9BBC43-887A-43AD-8909-B47B2C45B4A5}" presName="Image" presStyleLbl="alignImgPlace1" presStyleIdx="1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uk-UA"/>
        </a:p>
      </dgm:t>
    </dgm:pt>
    <dgm:pt modelId="{ECB271A6-DBA2-4E0B-8494-D2A94B3AFC3A}" type="pres">
      <dgm:prSet presAssocID="{BA9BBC43-887A-43AD-8909-B47B2C45B4A5}" presName="ChildComposite" presStyleCnt="0"/>
      <dgm:spPr/>
      <dgm:t>
        <a:bodyPr/>
        <a:lstStyle/>
        <a:p>
          <a:endParaRPr lang="uk-UA"/>
        </a:p>
      </dgm:t>
    </dgm:pt>
    <dgm:pt modelId="{B3CCC0F9-1145-41A5-A5E5-3E85E0F566A8}" type="pres">
      <dgm:prSet presAssocID="{BA9BBC43-887A-43AD-8909-B47B2C45B4A5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D785E14-1681-4610-89ED-4874FAE4A978}" type="pres">
      <dgm:prSet presAssocID="{BA9BBC43-887A-43AD-8909-B47B2C45B4A5}" presName="Parent" presStyleLbl="revTx" presStyleIdx="1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92EFED3-38D1-413D-954F-F490DAD3CF0E}" type="pres">
      <dgm:prSet presAssocID="{35769053-0480-4E2A-9647-51B6EE32FF47}" presName="sibTrans" presStyleCnt="0"/>
      <dgm:spPr/>
      <dgm:t>
        <a:bodyPr/>
        <a:lstStyle/>
        <a:p>
          <a:endParaRPr lang="uk-UA"/>
        </a:p>
      </dgm:t>
    </dgm:pt>
    <dgm:pt modelId="{DCA471E4-925F-4BF7-929E-D77691309D94}" type="pres">
      <dgm:prSet presAssocID="{9F3DF85A-C5B5-45E4-918F-B80F8D868CF3}" presName="composite" presStyleCnt="0">
        <dgm:presLayoutVars>
          <dgm:chMax val="1"/>
          <dgm:chPref val="1"/>
        </dgm:presLayoutVars>
      </dgm:prSet>
      <dgm:spPr/>
      <dgm:t>
        <a:bodyPr/>
        <a:lstStyle/>
        <a:p>
          <a:endParaRPr lang="uk-UA"/>
        </a:p>
      </dgm:t>
    </dgm:pt>
    <dgm:pt modelId="{DD4C60C7-948A-402C-A3E6-88DD02995E14}" type="pres">
      <dgm:prSet presAssocID="{9F3DF85A-C5B5-45E4-918F-B80F8D868CF3}" presName="Accent" presStyleLbl="trAlign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uk-UA"/>
        </a:p>
      </dgm:t>
    </dgm:pt>
    <dgm:pt modelId="{B10AA2A1-3ED2-4942-80A0-643DD17C6564}" type="pres">
      <dgm:prSet presAssocID="{9F3DF85A-C5B5-45E4-918F-B80F8D868CF3}" presName="Image" presStyleLbl="alignImgPlace1" presStyleIdx="2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uk-UA"/>
        </a:p>
      </dgm:t>
    </dgm:pt>
    <dgm:pt modelId="{43BB523C-E549-457E-8E4A-A579E8AB232C}" type="pres">
      <dgm:prSet presAssocID="{9F3DF85A-C5B5-45E4-918F-B80F8D868CF3}" presName="ChildComposite" presStyleCnt="0"/>
      <dgm:spPr/>
      <dgm:t>
        <a:bodyPr/>
        <a:lstStyle/>
        <a:p>
          <a:endParaRPr lang="uk-UA"/>
        </a:p>
      </dgm:t>
    </dgm:pt>
    <dgm:pt modelId="{9989B843-1C17-459F-95C4-0979CD410EE6}" type="pres">
      <dgm:prSet presAssocID="{9F3DF85A-C5B5-45E4-918F-B80F8D868CF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470B11E-0787-4486-9F59-6AC46D177A10}" type="pres">
      <dgm:prSet presAssocID="{9F3DF85A-C5B5-45E4-918F-B80F8D868CF3}" presName="Parent" presStyleLbl="revTx" presStyleIdx="2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43C7A2A-C453-465E-B609-0BC6015D0AED}" type="pres">
      <dgm:prSet presAssocID="{07AF5E14-1489-4F73-9205-3C267916B1B5}" presName="sibTrans" presStyleCnt="0"/>
      <dgm:spPr/>
      <dgm:t>
        <a:bodyPr/>
        <a:lstStyle/>
        <a:p>
          <a:endParaRPr lang="uk-UA"/>
        </a:p>
      </dgm:t>
    </dgm:pt>
    <dgm:pt modelId="{2CC0EA36-1B73-43BC-BB32-999F13151475}" type="pres">
      <dgm:prSet presAssocID="{1C9318B7-D76D-47FC-868D-548A9228D749}" presName="composite" presStyleCnt="0">
        <dgm:presLayoutVars>
          <dgm:chMax val="1"/>
          <dgm:chPref val="1"/>
        </dgm:presLayoutVars>
      </dgm:prSet>
      <dgm:spPr/>
      <dgm:t>
        <a:bodyPr/>
        <a:lstStyle/>
        <a:p>
          <a:endParaRPr lang="uk-UA"/>
        </a:p>
      </dgm:t>
    </dgm:pt>
    <dgm:pt modelId="{1DBC7EB1-DED5-4FA4-9ECA-29CB33B85BEB}" type="pres">
      <dgm:prSet presAssocID="{1C9318B7-D76D-47FC-868D-548A9228D749}" presName="Accent" presStyleLbl="trAlign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uk-UA"/>
        </a:p>
      </dgm:t>
    </dgm:pt>
    <dgm:pt modelId="{83812C01-28D0-42B3-ADD6-B8BC34ACFEE5}" type="pres">
      <dgm:prSet presAssocID="{1C9318B7-D76D-47FC-868D-548A9228D749}" presName="Image" presStyleLbl="alignImgPlace1" presStyleIdx="3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uk-UA"/>
        </a:p>
      </dgm:t>
    </dgm:pt>
    <dgm:pt modelId="{2E4BF59A-55CD-4B2E-9FC1-DB3F5BF744BE}" type="pres">
      <dgm:prSet presAssocID="{1C9318B7-D76D-47FC-868D-548A9228D749}" presName="ChildComposite" presStyleCnt="0"/>
      <dgm:spPr/>
      <dgm:t>
        <a:bodyPr/>
        <a:lstStyle/>
        <a:p>
          <a:endParaRPr lang="uk-UA"/>
        </a:p>
      </dgm:t>
    </dgm:pt>
    <dgm:pt modelId="{4FE5F2E4-1FBD-4CDB-B4AB-62B50B4B5188}" type="pres">
      <dgm:prSet presAssocID="{1C9318B7-D76D-47FC-868D-548A9228D749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DEAEB52-2535-420E-AD9F-6783D156F887}" type="pres">
      <dgm:prSet presAssocID="{1C9318B7-D76D-47FC-868D-548A9228D749}" presName="Parent" presStyleLbl="revTx" presStyleIdx="3" presStyleCnt="4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7997CCC-1449-4D97-A1F5-62E48F6402A1}" srcId="{B7262270-547B-4F92-90C8-C54AB04F2E3A}" destId="{BA9BBC43-887A-43AD-8909-B47B2C45B4A5}" srcOrd="1" destOrd="0" parTransId="{EAF4136F-2FD8-4097-A181-466C9894E3A6}" sibTransId="{35769053-0480-4E2A-9647-51B6EE32FF47}"/>
    <dgm:cxn modelId="{072FD530-02BC-4D55-B0E2-220B1C2E19BA}" type="presOf" srcId="{4BBB3BBA-EAEB-4110-B560-57F2882CF33B}" destId="{226C725B-374B-45BB-B9C2-97223C188D05}" srcOrd="0" destOrd="0" presId="urn:microsoft.com/office/officeart/2008/layout/CaptionedPictures"/>
    <dgm:cxn modelId="{48532043-9D80-46C3-AD3E-7112AC9DCFEC}" type="presOf" srcId="{9F3DF85A-C5B5-45E4-918F-B80F8D868CF3}" destId="{A470B11E-0787-4486-9F59-6AC46D177A10}" srcOrd="0" destOrd="0" presId="urn:microsoft.com/office/officeart/2008/layout/CaptionedPictures"/>
    <dgm:cxn modelId="{1352C167-C612-45C5-B418-2215583DF79B}" type="presOf" srcId="{BA9BBC43-887A-43AD-8909-B47B2C45B4A5}" destId="{FD785E14-1681-4610-89ED-4874FAE4A978}" srcOrd="0" destOrd="0" presId="urn:microsoft.com/office/officeart/2008/layout/CaptionedPictures"/>
    <dgm:cxn modelId="{68BC0445-8038-46BF-A22C-C260265CDFD2}" srcId="{B7262270-547B-4F92-90C8-C54AB04F2E3A}" destId="{9F3DF85A-C5B5-45E4-918F-B80F8D868CF3}" srcOrd="2" destOrd="0" parTransId="{5641BD91-850A-4399-BE1A-629F4EEFB810}" sibTransId="{07AF5E14-1489-4F73-9205-3C267916B1B5}"/>
    <dgm:cxn modelId="{4CFB940A-A482-4DD5-8911-A457BD5CD10B}" type="presOf" srcId="{1C9318B7-D76D-47FC-868D-548A9228D749}" destId="{3DEAEB52-2535-420E-AD9F-6783D156F887}" srcOrd="0" destOrd="0" presId="urn:microsoft.com/office/officeart/2008/layout/CaptionedPictures"/>
    <dgm:cxn modelId="{CF9B7F20-CD7B-4321-A7E2-090F82EE8BC6}" srcId="{B7262270-547B-4F92-90C8-C54AB04F2E3A}" destId="{1C9318B7-D76D-47FC-868D-548A9228D749}" srcOrd="3" destOrd="0" parTransId="{CEEBA361-01F4-4290-8AB7-8FF78CF757E6}" sibTransId="{95F1A235-9BEA-4D2D-BC43-3CD2233FEB25}"/>
    <dgm:cxn modelId="{C4B1A599-C9E4-4E8B-B2A2-CA9725EB3482}" type="presOf" srcId="{B7262270-547B-4F92-90C8-C54AB04F2E3A}" destId="{1F8F6539-E16C-4FAF-9E09-735EC1B72E02}" srcOrd="0" destOrd="0" presId="urn:microsoft.com/office/officeart/2008/layout/CaptionedPictures"/>
    <dgm:cxn modelId="{AEE21C44-DC84-4EF2-A694-9ABBF2E75629}" srcId="{B7262270-547B-4F92-90C8-C54AB04F2E3A}" destId="{4BBB3BBA-EAEB-4110-B560-57F2882CF33B}" srcOrd="0" destOrd="0" parTransId="{C1E3C3A3-F269-4FB6-9B90-BA8625388F02}" sibTransId="{A8B530BE-48A5-4372-BE84-2165F2171300}"/>
    <dgm:cxn modelId="{2B3CFDBC-A1B2-4C77-BA5C-3DAF27500E83}" type="presParOf" srcId="{1F8F6539-E16C-4FAF-9E09-735EC1B72E02}" destId="{D3889FA3-A857-43D1-955A-FDCBD816160D}" srcOrd="0" destOrd="0" presId="urn:microsoft.com/office/officeart/2008/layout/CaptionedPictures"/>
    <dgm:cxn modelId="{79FF9D78-BEFC-45C6-89DB-4DA7B24FF127}" type="presParOf" srcId="{D3889FA3-A857-43D1-955A-FDCBD816160D}" destId="{06F8DC14-4F97-47BA-A3B0-568662327B7D}" srcOrd="0" destOrd="0" presId="urn:microsoft.com/office/officeart/2008/layout/CaptionedPictures"/>
    <dgm:cxn modelId="{74CD74EC-BF34-4F4E-BCC3-96EF9B94B80D}" type="presParOf" srcId="{D3889FA3-A857-43D1-955A-FDCBD816160D}" destId="{66213E6F-11BC-4478-BB0A-CFE1C5ADBBD8}" srcOrd="1" destOrd="0" presId="urn:microsoft.com/office/officeart/2008/layout/CaptionedPictures"/>
    <dgm:cxn modelId="{A8D2E6A2-874F-4981-9BD0-CD11D83149F2}" type="presParOf" srcId="{D3889FA3-A857-43D1-955A-FDCBD816160D}" destId="{286A9DCC-9730-4878-8E23-7006297243A2}" srcOrd="2" destOrd="0" presId="urn:microsoft.com/office/officeart/2008/layout/CaptionedPictures"/>
    <dgm:cxn modelId="{51FB40EA-C276-4F2E-AEC5-B13B62B1E117}" type="presParOf" srcId="{286A9DCC-9730-4878-8E23-7006297243A2}" destId="{F1166521-B41C-4D94-A46B-8FD497F3A795}" srcOrd="0" destOrd="0" presId="urn:microsoft.com/office/officeart/2008/layout/CaptionedPictures"/>
    <dgm:cxn modelId="{4E2370B3-E73E-48F7-9BD2-6F78ADD9FA47}" type="presParOf" srcId="{286A9DCC-9730-4878-8E23-7006297243A2}" destId="{226C725B-374B-45BB-B9C2-97223C188D05}" srcOrd="1" destOrd="0" presId="urn:microsoft.com/office/officeart/2008/layout/CaptionedPictures"/>
    <dgm:cxn modelId="{9C492D01-7D7F-4F47-A929-393C2657DC14}" type="presParOf" srcId="{1F8F6539-E16C-4FAF-9E09-735EC1B72E02}" destId="{84AEBCFC-C144-4828-83E6-CB4BD23E568A}" srcOrd="1" destOrd="0" presId="urn:microsoft.com/office/officeart/2008/layout/CaptionedPictures"/>
    <dgm:cxn modelId="{5410D5FD-EC62-4DE3-8D50-09E54CC94FA1}" type="presParOf" srcId="{1F8F6539-E16C-4FAF-9E09-735EC1B72E02}" destId="{277F3FCC-7D72-4A8C-91E7-60CB70630194}" srcOrd="2" destOrd="0" presId="urn:microsoft.com/office/officeart/2008/layout/CaptionedPictures"/>
    <dgm:cxn modelId="{5674E84A-6C2C-4647-9DCA-200C84ECB939}" type="presParOf" srcId="{277F3FCC-7D72-4A8C-91E7-60CB70630194}" destId="{2C356195-F743-4D47-B139-5AF18A907E72}" srcOrd="0" destOrd="0" presId="urn:microsoft.com/office/officeart/2008/layout/CaptionedPictures"/>
    <dgm:cxn modelId="{B8B10A9F-97BA-4416-B915-FB1424506E47}" type="presParOf" srcId="{277F3FCC-7D72-4A8C-91E7-60CB70630194}" destId="{0E80C8F9-D7A1-47E4-A82E-3892A9E835AA}" srcOrd="1" destOrd="0" presId="urn:microsoft.com/office/officeart/2008/layout/CaptionedPictures"/>
    <dgm:cxn modelId="{F552B5BB-4E7D-4706-9982-D35F4FB85979}" type="presParOf" srcId="{277F3FCC-7D72-4A8C-91E7-60CB70630194}" destId="{ECB271A6-DBA2-4E0B-8494-D2A94B3AFC3A}" srcOrd="2" destOrd="0" presId="urn:microsoft.com/office/officeart/2008/layout/CaptionedPictures"/>
    <dgm:cxn modelId="{1880058F-DFB2-47D5-81B3-85C1DFAA6F9E}" type="presParOf" srcId="{ECB271A6-DBA2-4E0B-8494-D2A94B3AFC3A}" destId="{B3CCC0F9-1145-41A5-A5E5-3E85E0F566A8}" srcOrd="0" destOrd="0" presId="urn:microsoft.com/office/officeart/2008/layout/CaptionedPictures"/>
    <dgm:cxn modelId="{CCE133B2-411D-45B4-82D6-90604857FB6C}" type="presParOf" srcId="{ECB271A6-DBA2-4E0B-8494-D2A94B3AFC3A}" destId="{FD785E14-1681-4610-89ED-4874FAE4A978}" srcOrd="1" destOrd="0" presId="urn:microsoft.com/office/officeart/2008/layout/CaptionedPictures"/>
    <dgm:cxn modelId="{9ACD90AC-F3EE-4E9D-B0FB-4F95A01F03A4}" type="presParOf" srcId="{1F8F6539-E16C-4FAF-9E09-735EC1B72E02}" destId="{F92EFED3-38D1-413D-954F-F490DAD3CF0E}" srcOrd="3" destOrd="0" presId="urn:microsoft.com/office/officeart/2008/layout/CaptionedPictures"/>
    <dgm:cxn modelId="{D3FDA869-FE08-4739-A63B-03A959F5187B}" type="presParOf" srcId="{1F8F6539-E16C-4FAF-9E09-735EC1B72E02}" destId="{DCA471E4-925F-4BF7-929E-D77691309D94}" srcOrd="4" destOrd="0" presId="urn:microsoft.com/office/officeart/2008/layout/CaptionedPictures"/>
    <dgm:cxn modelId="{A1B7A68D-DB8A-406C-A411-C0BB339E0E21}" type="presParOf" srcId="{DCA471E4-925F-4BF7-929E-D77691309D94}" destId="{DD4C60C7-948A-402C-A3E6-88DD02995E14}" srcOrd="0" destOrd="0" presId="urn:microsoft.com/office/officeart/2008/layout/CaptionedPictures"/>
    <dgm:cxn modelId="{24BD78DD-2E1B-4F44-A1B6-E3CD6AEFBC95}" type="presParOf" srcId="{DCA471E4-925F-4BF7-929E-D77691309D94}" destId="{B10AA2A1-3ED2-4942-80A0-643DD17C6564}" srcOrd="1" destOrd="0" presId="urn:microsoft.com/office/officeart/2008/layout/CaptionedPictures"/>
    <dgm:cxn modelId="{3652D74F-DF52-449B-B434-4ED8440C786C}" type="presParOf" srcId="{DCA471E4-925F-4BF7-929E-D77691309D94}" destId="{43BB523C-E549-457E-8E4A-A579E8AB232C}" srcOrd="2" destOrd="0" presId="urn:microsoft.com/office/officeart/2008/layout/CaptionedPictures"/>
    <dgm:cxn modelId="{F616F0C9-8854-413E-B6E3-DED567E273ED}" type="presParOf" srcId="{43BB523C-E549-457E-8E4A-A579E8AB232C}" destId="{9989B843-1C17-459F-95C4-0979CD410EE6}" srcOrd="0" destOrd="0" presId="urn:microsoft.com/office/officeart/2008/layout/CaptionedPictures"/>
    <dgm:cxn modelId="{D77A0612-C85F-4048-9FC1-4F02AF83E854}" type="presParOf" srcId="{43BB523C-E549-457E-8E4A-A579E8AB232C}" destId="{A470B11E-0787-4486-9F59-6AC46D177A10}" srcOrd="1" destOrd="0" presId="urn:microsoft.com/office/officeart/2008/layout/CaptionedPictures"/>
    <dgm:cxn modelId="{7902109E-966A-41AA-9AE2-9610B8C0641D}" type="presParOf" srcId="{1F8F6539-E16C-4FAF-9E09-735EC1B72E02}" destId="{143C7A2A-C453-465E-B609-0BC6015D0AED}" srcOrd="5" destOrd="0" presId="urn:microsoft.com/office/officeart/2008/layout/CaptionedPictures"/>
    <dgm:cxn modelId="{AC9D2F97-33DC-4BE3-AF54-E63FFEAAE53D}" type="presParOf" srcId="{1F8F6539-E16C-4FAF-9E09-735EC1B72E02}" destId="{2CC0EA36-1B73-43BC-BB32-999F13151475}" srcOrd="6" destOrd="0" presId="urn:microsoft.com/office/officeart/2008/layout/CaptionedPictures"/>
    <dgm:cxn modelId="{1749D0DF-1A49-4292-8291-9851E635E381}" type="presParOf" srcId="{2CC0EA36-1B73-43BC-BB32-999F13151475}" destId="{1DBC7EB1-DED5-4FA4-9ECA-29CB33B85BEB}" srcOrd="0" destOrd="0" presId="urn:microsoft.com/office/officeart/2008/layout/CaptionedPictures"/>
    <dgm:cxn modelId="{B789B820-759F-4F16-9B7A-0BDA6822485A}" type="presParOf" srcId="{2CC0EA36-1B73-43BC-BB32-999F13151475}" destId="{83812C01-28D0-42B3-ADD6-B8BC34ACFEE5}" srcOrd="1" destOrd="0" presId="urn:microsoft.com/office/officeart/2008/layout/CaptionedPictures"/>
    <dgm:cxn modelId="{23278EB4-984C-4ADD-B882-3E587A2A2A29}" type="presParOf" srcId="{2CC0EA36-1B73-43BC-BB32-999F13151475}" destId="{2E4BF59A-55CD-4B2E-9FC1-DB3F5BF744BE}" srcOrd="2" destOrd="0" presId="urn:microsoft.com/office/officeart/2008/layout/CaptionedPictures"/>
    <dgm:cxn modelId="{18B9CA0B-3F3E-4C85-9611-A65BB22AD1F2}" type="presParOf" srcId="{2E4BF59A-55CD-4B2E-9FC1-DB3F5BF744BE}" destId="{4FE5F2E4-1FBD-4CDB-B4AB-62B50B4B5188}" srcOrd="0" destOrd="0" presId="urn:microsoft.com/office/officeart/2008/layout/CaptionedPictures"/>
    <dgm:cxn modelId="{7E10544B-5AD9-493F-ADC4-FFE1F3D4C400}" type="presParOf" srcId="{2E4BF59A-55CD-4B2E-9FC1-DB3F5BF744BE}" destId="{3DEAEB52-2535-420E-AD9F-6783D156F88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2204D-B0D6-406A-A0E8-828EAC181202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C233F27-3510-40C1-97BD-34755C4DC86D}">
      <dgm:prSet phldrT="[Текст]"/>
      <dgm:spPr/>
      <dgm:t>
        <a:bodyPr/>
        <a:lstStyle/>
        <a:p>
          <a:r>
            <a:rPr lang="uk-UA" dirty="0" smtClean="0"/>
            <a:t>Теорія графів з дискретної математики</a:t>
          </a:r>
          <a:endParaRPr lang="uk-UA" dirty="0"/>
        </a:p>
      </dgm:t>
    </dgm:pt>
    <dgm:pt modelId="{AF9028B0-4DA9-4B69-9B51-B648E30E6412}" type="parTrans" cxnId="{93E2EE55-BA98-4CDD-BCFF-0F798E3599AA}">
      <dgm:prSet/>
      <dgm:spPr/>
      <dgm:t>
        <a:bodyPr/>
        <a:lstStyle/>
        <a:p>
          <a:endParaRPr lang="uk-UA"/>
        </a:p>
      </dgm:t>
    </dgm:pt>
    <dgm:pt modelId="{B02842D8-9686-4B5F-A9BE-1E424F98E7B0}" type="sibTrans" cxnId="{93E2EE55-BA98-4CDD-BCFF-0F798E3599AA}">
      <dgm:prSet/>
      <dgm:spPr/>
      <dgm:t>
        <a:bodyPr/>
        <a:lstStyle/>
        <a:p>
          <a:endParaRPr lang="uk-UA"/>
        </a:p>
      </dgm:t>
    </dgm:pt>
    <dgm:pt modelId="{4C81ABA2-EFEE-40E3-89E7-5E5FD872B456}">
      <dgm:prSet/>
      <dgm:spPr/>
      <dgm:t>
        <a:bodyPr/>
        <a:lstStyle/>
        <a:p>
          <a:r>
            <a:rPr lang="uk-UA" dirty="0" smtClean="0"/>
            <a:t>Масиви, функцій та структури</a:t>
          </a:r>
          <a:r>
            <a:rPr lang="en-US" dirty="0" smtClean="0"/>
            <a:t> </a:t>
          </a:r>
          <a:r>
            <a:rPr lang="uk-UA" dirty="0" smtClean="0"/>
            <a:t>/</a:t>
          </a:r>
          <a:r>
            <a:rPr lang="en-US" dirty="0" smtClean="0"/>
            <a:t> </a:t>
          </a:r>
          <a:r>
            <a:rPr lang="uk-UA" dirty="0" smtClean="0"/>
            <a:t>класи  з програмування </a:t>
          </a:r>
          <a:endParaRPr lang="uk-UA" dirty="0"/>
        </a:p>
      </dgm:t>
    </dgm:pt>
    <dgm:pt modelId="{1B60CE7C-EE0C-4E88-A69E-ED153B3A6F53}" type="parTrans" cxnId="{36BB1253-7725-45E8-927F-B67BD21AD98A}">
      <dgm:prSet/>
      <dgm:spPr/>
      <dgm:t>
        <a:bodyPr/>
        <a:lstStyle/>
        <a:p>
          <a:endParaRPr lang="uk-UA"/>
        </a:p>
      </dgm:t>
    </dgm:pt>
    <dgm:pt modelId="{EEA17EBB-503B-4BFF-93BE-7EBB8DC824DA}" type="sibTrans" cxnId="{36BB1253-7725-45E8-927F-B67BD21AD98A}">
      <dgm:prSet/>
      <dgm:spPr/>
      <dgm:t>
        <a:bodyPr/>
        <a:lstStyle/>
        <a:p>
          <a:endParaRPr lang="uk-UA"/>
        </a:p>
      </dgm:t>
    </dgm:pt>
    <dgm:pt modelId="{393CD65C-3725-4A56-B189-C3661F7EE353}" type="pres">
      <dgm:prSet presAssocID="{ECE2204D-B0D6-406A-A0E8-828EAC1812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E34005C-9E74-43DD-A231-C0973D48F2F4}" type="pres">
      <dgm:prSet presAssocID="{5C233F27-3510-40C1-97BD-34755C4DC86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D5A03BA-D9ED-46EF-BF60-F4A73C1D8F53}" type="pres">
      <dgm:prSet presAssocID="{B02842D8-9686-4B5F-A9BE-1E424F98E7B0}" presName="sibTrans" presStyleCnt="0"/>
      <dgm:spPr/>
    </dgm:pt>
    <dgm:pt modelId="{B56377AA-7586-48A9-A745-0069F890C9EC}" type="pres">
      <dgm:prSet presAssocID="{4C81ABA2-EFEE-40E3-89E7-5E5FD872B4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6BB1253-7725-45E8-927F-B67BD21AD98A}" srcId="{ECE2204D-B0D6-406A-A0E8-828EAC181202}" destId="{4C81ABA2-EFEE-40E3-89E7-5E5FD872B456}" srcOrd="1" destOrd="0" parTransId="{1B60CE7C-EE0C-4E88-A69E-ED153B3A6F53}" sibTransId="{EEA17EBB-503B-4BFF-93BE-7EBB8DC824DA}"/>
    <dgm:cxn modelId="{49E13F51-7B6D-4539-A155-CFACBB0759E2}" type="presOf" srcId="{ECE2204D-B0D6-406A-A0E8-828EAC181202}" destId="{393CD65C-3725-4A56-B189-C3661F7EE353}" srcOrd="0" destOrd="0" presId="urn:microsoft.com/office/officeart/2005/8/layout/default"/>
    <dgm:cxn modelId="{60CB3A51-39F6-4A91-A290-128BA54CF855}" type="presOf" srcId="{5C233F27-3510-40C1-97BD-34755C4DC86D}" destId="{8E34005C-9E74-43DD-A231-C0973D48F2F4}" srcOrd="0" destOrd="0" presId="urn:microsoft.com/office/officeart/2005/8/layout/default"/>
    <dgm:cxn modelId="{93E2EE55-BA98-4CDD-BCFF-0F798E3599AA}" srcId="{ECE2204D-B0D6-406A-A0E8-828EAC181202}" destId="{5C233F27-3510-40C1-97BD-34755C4DC86D}" srcOrd="0" destOrd="0" parTransId="{AF9028B0-4DA9-4B69-9B51-B648E30E6412}" sibTransId="{B02842D8-9686-4B5F-A9BE-1E424F98E7B0}"/>
    <dgm:cxn modelId="{FED27D32-0B1D-45E3-A2A6-1FCD8B8C0DBF}" type="presOf" srcId="{4C81ABA2-EFEE-40E3-89E7-5E5FD872B456}" destId="{B56377AA-7586-48A9-A745-0069F890C9EC}" srcOrd="0" destOrd="0" presId="urn:microsoft.com/office/officeart/2005/8/layout/default"/>
    <dgm:cxn modelId="{70A87B81-4A39-422E-AAA3-86B8B4CF9570}" type="presParOf" srcId="{393CD65C-3725-4A56-B189-C3661F7EE353}" destId="{8E34005C-9E74-43DD-A231-C0973D48F2F4}" srcOrd="0" destOrd="0" presId="urn:microsoft.com/office/officeart/2005/8/layout/default"/>
    <dgm:cxn modelId="{55B3CAE2-0E1B-4168-96C7-81F42CC50D28}" type="presParOf" srcId="{393CD65C-3725-4A56-B189-C3661F7EE353}" destId="{5D5A03BA-D9ED-46EF-BF60-F4A73C1D8F53}" srcOrd="1" destOrd="0" presId="urn:microsoft.com/office/officeart/2005/8/layout/default"/>
    <dgm:cxn modelId="{61324A8A-EB92-4DD5-B3B9-21BF9D7C8B06}" type="presParOf" srcId="{393CD65C-3725-4A56-B189-C3661F7EE353}" destId="{B56377AA-7586-48A9-A745-0069F890C9E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122074-8709-4BEE-9072-BD9AA7B4BB1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A668D2D-9CB8-446A-9F3A-F33A93EE3031}" type="pres">
      <dgm:prSet presAssocID="{26122074-8709-4BEE-9072-BD9AA7B4BB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</dgm:ptLst>
  <dgm:cxnLst>
    <dgm:cxn modelId="{4FCDC974-052D-4064-B565-A5AE0F74C0C1}" type="presOf" srcId="{26122074-8709-4BEE-9072-BD9AA7B4BB13}" destId="{5A668D2D-9CB8-446A-9F3A-F33A93EE303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87EC05-D078-4894-BD62-0199C5971A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3959A534-F7EC-4B0F-8C09-36E2F45DDD07}">
      <dgm:prSet phldrT="[Текст]"/>
      <dgm:spPr/>
      <dgm:t>
        <a:bodyPr/>
        <a:lstStyle/>
        <a:p>
          <a:r>
            <a:rPr lang="uk-UA" dirty="0" smtClean="0"/>
            <a:t>Граф – структура даних, включає вершини та дуги</a:t>
          </a:r>
          <a:endParaRPr lang="uk-UA" dirty="0"/>
        </a:p>
      </dgm:t>
    </dgm:pt>
    <dgm:pt modelId="{65A75ACC-2F4B-44B7-AC09-E13B62A8DC05}" type="parTrans" cxnId="{A1530691-4F1F-4B53-B08F-92B1F55C39B1}">
      <dgm:prSet/>
      <dgm:spPr/>
      <dgm:t>
        <a:bodyPr/>
        <a:lstStyle/>
        <a:p>
          <a:endParaRPr lang="uk-UA"/>
        </a:p>
      </dgm:t>
    </dgm:pt>
    <dgm:pt modelId="{A7AC4255-7E18-48B6-B2E0-1530855AC563}" type="sibTrans" cxnId="{A1530691-4F1F-4B53-B08F-92B1F55C39B1}">
      <dgm:prSet/>
      <dgm:spPr/>
      <dgm:t>
        <a:bodyPr/>
        <a:lstStyle/>
        <a:p>
          <a:endParaRPr lang="uk-UA"/>
        </a:p>
      </dgm:t>
    </dgm:pt>
    <dgm:pt modelId="{0B1394F7-19E0-4160-9D8F-AC280F6CC398}">
      <dgm:prSet/>
      <dgm:spPr/>
      <dgm:t>
        <a:bodyPr/>
        <a:lstStyle/>
        <a:p>
          <a:r>
            <a:rPr lang="uk-UA" smtClean="0"/>
            <a:t>Представлення графу: матричне, послідовне, асоціативне</a:t>
          </a:r>
          <a:endParaRPr lang="uk-UA" dirty="0" smtClean="0"/>
        </a:p>
      </dgm:t>
    </dgm:pt>
    <dgm:pt modelId="{9C26C258-6B62-4972-A626-CCC806124834}" type="parTrans" cxnId="{E5177017-7638-4AB0-A169-160662ED7EA2}">
      <dgm:prSet/>
      <dgm:spPr/>
      <dgm:t>
        <a:bodyPr/>
        <a:lstStyle/>
        <a:p>
          <a:endParaRPr lang="uk-UA"/>
        </a:p>
      </dgm:t>
    </dgm:pt>
    <dgm:pt modelId="{620AF709-B0C0-40D5-9D56-2402D2C80E9D}" type="sibTrans" cxnId="{E5177017-7638-4AB0-A169-160662ED7EA2}">
      <dgm:prSet/>
      <dgm:spPr/>
      <dgm:t>
        <a:bodyPr/>
        <a:lstStyle/>
        <a:p>
          <a:endParaRPr lang="uk-UA"/>
        </a:p>
      </dgm:t>
    </dgm:pt>
    <dgm:pt modelId="{CF39A583-EEE6-476B-A82D-97C706D0F7DD}">
      <dgm:prSet/>
      <dgm:spPr/>
      <dgm:t>
        <a:bodyPr/>
        <a:lstStyle/>
        <a:p>
          <a:r>
            <a:rPr lang="uk-UA" smtClean="0"/>
            <a:t>Пошук у графі: в ширину, в глибину</a:t>
          </a:r>
          <a:endParaRPr lang="uk-UA" dirty="0" smtClean="0"/>
        </a:p>
      </dgm:t>
    </dgm:pt>
    <dgm:pt modelId="{147DD61C-9921-4230-AD92-96B551F51764}" type="parTrans" cxnId="{9A80585A-2979-4DA8-B6F7-5238FE99F46A}">
      <dgm:prSet/>
      <dgm:spPr/>
      <dgm:t>
        <a:bodyPr/>
        <a:lstStyle/>
        <a:p>
          <a:endParaRPr lang="uk-UA"/>
        </a:p>
      </dgm:t>
    </dgm:pt>
    <dgm:pt modelId="{6F2249BD-0E5B-4BB6-9766-7F97B4DD0B83}" type="sibTrans" cxnId="{9A80585A-2979-4DA8-B6F7-5238FE99F46A}">
      <dgm:prSet/>
      <dgm:spPr/>
      <dgm:t>
        <a:bodyPr/>
        <a:lstStyle/>
        <a:p>
          <a:endParaRPr lang="uk-UA"/>
        </a:p>
      </dgm:t>
    </dgm:pt>
    <dgm:pt modelId="{7659076B-9668-45D8-B3FD-BE1FB8389488}">
      <dgm:prSet/>
      <dgm:spPr/>
      <dgm:t>
        <a:bodyPr/>
        <a:lstStyle/>
        <a:p>
          <a:r>
            <a:rPr lang="uk-UA" smtClean="0"/>
            <a:t>Застосування: транспортні задачі, соціальні графи, обробка текстів тощо</a:t>
          </a:r>
          <a:endParaRPr lang="uk-UA" dirty="0"/>
        </a:p>
      </dgm:t>
    </dgm:pt>
    <dgm:pt modelId="{034D52E0-5E5D-47DE-A913-6D98DCDAEA43}" type="parTrans" cxnId="{44763E59-BC74-4B48-B5A8-1073D5D864F6}">
      <dgm:prSet/>
      <dgm:spPr/>
      <dgm:t>
        <a:bodyPr/>
        <a:lstStyle/>
        <a:p>
          <a:endParaRPr lang="uk-UA"/>
        </a:p>
      </dgm:t>
    </dgm:pt>
    <dgm:pt modelId="{320BE45E-551A-4D85-BE5D-FDC28C6FE91D}" type="sibTrans" cxnId="{44763E59-BC74-4B48-B5A8-1073D5D864F6}">
      <dgm:prSet/>
      <dgm:spPr/>
      <dgm:t>
        <a:bodyPr/>
        <a:lstStyle/>
        <a:p>
          <a:endParaRPr lang="uk-UA"/>
        </a:p>
      </dgm:t>
    </dgm:pt>
    <dgm:pt modelId="{BE06760B-4116-43BE-B217-0156F73D6919}" type="pres">
      <dgm:prSet presAssocID="{2787EC05-D078-4894-BD62-0199C5971A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44B0987-FEA3-42D8-A5E6-4DBD944B5EC8}" type="pres">
      <dgm:prSet presAssocID="{3959A534-F7EC-4B0F-8C09-36E2F45DDD0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7A4B1F3-2402-4E65-92F7-981CDBE0FD81}" type="pres">
      <dgm:prSet presAssocID="{A7AC4255-7E18-48B6-B2E0-1530855AC563}" presName="spacer" presStyleCnt="0"/>
      <dgm:spPr/>
    </dgm:pt>
    <dgm:pt modelId="{98A4E182-9A8F-439E-8E60-CD6B42C7F7DD}" type="pres">
      <dgm:prSet presAssocID="{0B1394F7-19E0-4160-9D8F-AC280F6CC39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16D6C19-006C-465C-8FC3-E965593AB68C}" type="pres">
      <dgm:prSet presAssocID="{620AF709-B0C0-40D5-9D56-2402D2C80E9D}" presName="spacer" presStyleCnt="0"/>
      <dgm:spPr/>
    </dgm:pt>
    <dgm:pt modelId="{810F4596-64E8-4FFF-BE11-E3DC6778D52B}" type="pres">
      <dgm:prSet presAssocID="{CF39A583-EEE6-476B-A82D-97C706D0F7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970AC3A-A25E-4686-AD5C-19597DBCEE7C}" type="pres">
      <dgm:prSet presAssocID="{6F2249BD-0E5B-4BB6-9766-7F97B4DD0B83}" presName="spacer" presStyleCnt="0"/>
      <dgm:spPr/>
    </dgm:pt>
    <dgm:pt modelId="{3BC38665-22EC-4E54-8427-A599870DDA78}" type="pres">
      <dgm:prSet presAssocID="{7659076B-9668-45D8-B3FD-BE1FB838948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44763E59-BC74-4B48-B5A8-1073D5D864F6}" srcId="{2787EC05-D078-4894-BD62-0199C5971A18}" destId="{7659076B-9668-45D8-B3FD-BE1FB8389488}" srcOrd="3" destOrd="0" parTransId="{034D52E0-5E5D-47DE-A913-6D98DCDAEA43}" sibTransId="{320BE45E-551A-4D85-BE5D-FDC28C6FE91D}"/>
    <dgm:cxn modelId="{BFE1752F-DAE3-4F0B-9740-5540EAAE9563}" type="presOf" srcId="{2787EC05-D078-4894-BD62-0199C5971A18}" destId="{BE06760B-4116-43BE-B217-0156F73D6919}" srcOrd="0" destOrd="0" presId="urn:microsoft.com/office/officeart/2005/8/layout/vList2"/>
    <dgm:cxn modelId="{E5177017-7638-4AB0-A169-160662ED7EA2}" srcId="{2787EC05-D078-4894-BD62-0199C5971A18}" destId="{0B1394F7-19E0-4160-9D8F-AC280F6CC398}" srcOrd="1" destOrd="0" parTransId="{9C26C258-6B62-4972-A626-CCC806124834}" sibTransId="{620AF709-B0C0-40D5-9D56-2402D2C80E9D}"/>
    <dgm:cxn modelId="{9A80585A-2979-4DA8-B6F7-5238FE99F46A}" srcId="{2787EC05-D078-4894-BD62-0199C5971A18}" destId="{CF39A583-EEE6-476B-A82D-97C706D0F7DD}" srcOrd="2" destOrd="0" parTransId="{147DD61C-9921-4230-AD92-96B551F51764}" sibTransId="{6F2249BD-0E5B-4BB6-9766-7F97B4DD0B83}"/>
    <dgm:cxn modelId="{A383901E-6C9F-423B-A897-38E1E4A3196F}" type="presOf" srcId="{7659076B-9668-45D8-B3FD-BE1FB8389488}" destId="{3BC38665-22EC-4E54-8427-A599870DDA78}" srcOrd="0" destOrd="0" presId="urn:microsoft.com/office/officeart/2005/8/layout/vList2"/>
    <dgm:cxn modelId="{A1530691-4F1F-4B53-B08F-92B1F55C39B1}" srcId="{2787EC05-D078-4894-BD62-0199C5971A18}" destId="{3959A534-F7EC-4B0F-8C09-36E2F45DDD07}" srcOrd="0" destOrd="0" parTransId="{65A75ACC-2F4B-44B7-AC09-E13B62A8DC05}" sibTransId="{A7AC4255-7E18-48B6-B2E0-1530855AC563}"/>
    <dgm:cxn modelId="{DF2DEECC-F880-406F-A525-9C6338847398}" type="presOf" srcId="{0B1394F7-19E0-4160-9D8F-AC280F6CC398}" destId="{98A4E182-9A8F-439E-8E60-CD6B42C7F7DD}" srcOrd="0" destOrd="0" presId="urn:microsoft.com/office/officeart/2005/8/layout/vList2"/>
    <dgm:cxn modelId="{527A38A5-BC4A-4B55-BB29-21AE0563BCC4}" type="presOf" srcId="{3959A534-F7EC-4B0F-8C09-36E2F45DDD07}" destId="{844B0987-FEA3-42D8-A5E6-4DBD944B5EC8}" srcOrd="0" destOrd="0" presId="urn:microsoft.com/office/officeart/2005/8/layout/vList2"/>
    <dgm:cxn modelId="{9492712B-DA1C-445D-97ED-77F134C93424}" type="presOf" srcId="{CF39A583-EEE6-476B-A82D-97C706D0F7DD}" destId="{810F4596-64E8-4FFF-BE11-E3DC6778D52B}" srcOrd="0" destOrd="0" presId="urn:microsoft.com/office/officeart/2005/8/layout/vList2"/>
    <dgm:cxn modelId="{432DD07D-CA98-4595-9E66-E6DD2CB0675B}" type="presParOf" srcId="{BE06760B-4116-43BE-B217-0156F73D6919}" destId="{844B0987-FEA3-42D8-A5E6-4DBD944B5EC8}" srcOrd="0" destOrd="0" presId="urn:microsoft.com/office/officeart/2005/8/layout/vList2"/>
    <dgm:cxn modelId="{523396F4-07F5-451C-A4D6-F036290CDA66}" type="presParOf" srcId="{BE06760B-4116-43BE-B217-0156F73D6919}" destId="{C7A4B1F3-2402-4E65-92F7-981CDBE0FD81}" srcOrd="1" destOrd="0" presId="urn:microsoft.com/office/officeart/2005/8/layout/vList2"/>
    <dgm:cxn modelId="{D20DA1B1-D904-4FEC-9976-6862781ADD26}" type="presParOf" srcId="{BE06760B-4116-43BE-B217-0156F73D6919}" destId="{98A4E182-9A8F-439E-8E60-CD6B42C7F7DD}" srcOrd="2" destOrd="0" presId="urn:microsoft.com/office/officeart/2005/8/layout/vList2"/>
    <dgm:cxn modelId="{6E041E7A-3B88-4149-9E66-6EEA78CF2D18}" type="presParOf" srcId="{BE06760B-4116-43BE-B217-0156F73D6919}" destId="{C16D6C19-006C-465C-8FC3-E965593AB68C}" srcOrd="3" destOrd="0" presId="urn:microsoft.com/office/officeart/2005/8/layout/vList2"/>
    <dgm:cxn modelId="{9722B799-BE89-4F62-8F24-4A55CAD9EC16}" type="presParOf" srcId="{BE06760B-4116-43BE-B217-0156F73D6919}" destId="{810F4596-64E8-4FFF-BE11-E3DC6778D52B}" srcOrd="4" destOrd="0" presId="urn:microsoft.com/office/officeart/2005/8/layout/vList2"/>
    <dgm:cxn modelId="{1AD5A8F4-C2E3-45EA-A9D5-33973158D842}" type="presParOf" srcId="{BE06760B-4116-43BE-B217-0156F73D6919}" destId="{0970AC3A-A25E-4686-AD5C-19597DBCEE7C}" srcOrd="5" destOrd="0" presId="urn:microsoft.com/office/officeart/2005/8/layout/vList2"/>
    <dgm:cxn modelId="{DAB95B95-4B1E-49DC-8BF7-9B9B9A30E8DA}" type="presParOf" srcId="{BE06760B-4116-43BE-B217-0156F73D6919}" destId="{3BC38665-22EC-4E54-8427-A599870DDA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A21A3-84A9-4FF8-9B7A-38DBA09E6A8C}">
      <dsp:nvSpPr>
        <dsp:cNvPr id="0" name=""/>
        <dsp:cNvSpPr/>
      </dsp:nvSpPr>
      <dsp:spPr>
        <a:xfrm>
          <a:off x="0" y="9424"/>
          <a:ext cx="8229600" cy="1452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kern="1200" smtClean="0"/>
            <a:t>Моделюють не лише об’єкти, а й зв’язок між ними</a:t>
          </a:r>
          <a:endParaRPr lang="uk-UA" sz="2600" kern="1200"/>
        </a:p>
      </dsp:txBody>
      <dsp:txXfrm>
        <a:off x="70903" y="80327"/>
        <a:ext cx="8087794" cy="1310645"/>
      </dsp:txXfrm>
    </dsp:sp>
    <dsp:sp modelId="{13173653-268B-47B1-874C-2EBE0DF4A731}">
      <dsp:nvSpPr>
        <dsp:cNvPr id="0" name=""/>
        <dsp:cNvSpPr/>
      </dsp:nvSpPr>
      <dsp:spPr>
        <a:xfrm>
          <a:off x="0" y="1536755"/>
          <a:ext cx="8229600" cy="1452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kern="1200" dirty="0" smtClean="0"/>
            <a:t>Мають широку сферу застосування: математика, хімія, логістика, лінгвістика тощо</a:t>
          </a:r>
        </a:p>
      </dsp:txBody>
      <dsp:txXfrm>
        <a:off x="70903" y="1607658"/>
        <a:ext cx="8087794" cy="1310645"/>
      </dsp:txXfrm>
    </dsp:sp>
    <dsp:sp modelId="{C556B589-08B9-47A1-8BAB-F8B01339DE06}">
      <dsp:nvSpPr>
        <dsp:cNvPr id="0" name=""/>
        <dsp:cNvSpPr/>
      </dsp:nvSpPr>
      <dsp:spPr>
        <a:xfrm>
          <a:off x="0" y="3064087"/>
          <a:ext cx="8229600" cy="1452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kern="1200" dirty="0" smtClean="0"/>
            <a:t>Мають прикладний характер: шахові партії, лабіринти, друковані плати, маршрутизація </a:t>
          </a:r>
          <a:r>
            <a:rPr lang="uk-UA" sz="2600" kern="1200" smtClean="0"/>
            <a:t>в мережі, соціальні </a:t>
          </a:r>
          <a:r>
            <a:rPr lang="uk-UA" sz="2600" kern="1200" dirty="0" smtClean="0"/>
            <a:t>відносини, транспортні задачі тощо</a:t>
          </a:r>
          <a:endParaRPr lang="uk-UA" sz="2600" kern="1200" dirty="0"/>
        </a:p>
      </dsp:txBody>
      <dsp:txXfrm>
        <a:off x="70903" y="3134990"/>
        <a:ext cx="8087794" cy="1310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D6D4-EE4B-42FB-AC60-2C30CA683995}">
      <dsp:nvSpPr>
        <dsp:cNvPr id="0" name=""/>
        <dsp:cNvSpPr/>
      </dsp:nvSpPr>
      <dsp:spPr>
        <a:xfrm>
          <a:off x="1428" y="221461"/>
          <a:ext cx="2359387" cy="17435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F0954FD-FE92-4FD4-A763-76D754E2AB48}">
      <dsp:nvSpPr>
        <dsp:cNvPr id="0" name=""/>
        <dsp:cNvSpPr/>
      </dsp:nvSpPr>
      <dsp:spPr>
        <a:xfrm>
          <a:off x="478325" y="1648896"/>
          <a:ext cx="2033089" cy="4885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uk-UA" sz="1700" kern="1200" dirty="0" smtClean="0"/>
            <a:t>Туристичні маршрути</a:t>
          </a:r>
          <a:endParaRPr lang="uk-UA" sz="1700" kern="1200" dirty="0"/>
        </a:p>
      </dsp:txBody>
      <dsp:txXfrm>
        <a:off x="478325" y="1648896"/>
        <a:ext cx="2033089" cy="488585"/>
      </dsp:txXfrm>
    </dsp:sp>
    <dsp:sp modelId="{29D1664E-D021-4D5D-A133-CB4085BC93F6}">
      <dsp:nvSpPr>
        <dsp:cNvPr id="0" name=""/>
        <dsp:cNvSpPr/>
      </dsp:nvSpPr>
      <dsp:spPr>
        <a:xfrm>
          <a:off x="2859806" y="221461"/>
          <a:ext cx="2359387" cy="17435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0856D56-3E8A-47E1-AD42-0606228B36A3}">
      <dsp:nvSpPr>
        <dsp:cNvPr id="0" name=""/>
        <dsp:cNvSpPr/>
      </dsp:nvSpPr>
      <dsp:spPr>
        <a:xfrm>
          <a:off x="3336704" y="1648896"/>
          <a:ext cx="2033089" cy="4885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uk-UA" sz="1700" kern="1200" dirty="0" smtClean="0"/>
            <a:t>Покупки за списком</a:t>
          </a:r>
          <a:endParaRPr lang="uk-UA" sz="1700" kern="1200" dirty="0"/>
        </a:p>
      </dsp:txBody>
      <dsp:txXfrm>
        <a:off x="3336704" y="1648896"/>
        <a:ext cx="2033089" cy="488585"/>
      </dsp:txXfrm>
    </dsp:sp>
    <dsp:sp modelId="{F773AB8F-44EA-4AB9-A266-D8A6F5474C54}">
      <dsp:nvSpPr>
        <dsp:cNvPr id="0" name=""/>
        <dsp:cNvSpPr/>
      </dsp:nvSpPr>
      <dsp:spPr>
        <a:xfrm>
          <a:off x="5718185" y="221461"/>
          <a:ext cx="2359387" cy="174357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DE37CC-C49E-49DB-8C28-593725861A76}">
      <dsp:nvSpPr>
        <dsp:cNvPr id="0" name=""/>
        <dsp:cNvSpPr/>
      </dsp:nvSpPr>
      <dsp:spPr>
        <a:xfrm>
          <a:off x="6195082" y="1648896"/>
          <a:ext cx="2033089" cy="4885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uk-UA" sz="1700" kern="1200" dirty="0" smtClean="0"/>
            <a:t>Соціальні відносини</a:t>
          </a:r>
          <a:endParaRPr lang="uk-UA" sz="1700" kern="1200" dirty="0"/>
        </a:p>
      </dsp:txBody>
      <dsp:txXfrm>
        <a:off x="6195082" y="1648896"/>
        <a:ext cx="2033089" cy="488585"/>
      </dsp:txXfrm>
    </dsp:sp>
    <dsp:sp modelId="{11A6A856-7785-480F-89BC-9F10D74E25A8}">
      <dsp:nvSpPr>
        <dsp:cNvPr id="0" name=""/>
        <dsp:cNvSpPr/>
      </dsp:nvSpPr>
      <dsp:spPr>
        <a:xfrm>
          <a:off x="1430617" y="2388480"/>
          <a:ext cx="2359387" cy="174357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345459-618E-448B-A7F3-0CD52CD6AD70}">
      <dsp:nvSpPr>
        <dsp:cNvPr id="0" name=""/>
        <dsp:cNvSpPr/>
      </dsp:nvSpPr>
      <dsp:spPr>
        <a:xfrm>
          <a:off x="1907514" y="3815916"/>
          <a:ext cx="2033089" cy="4885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uk-UA" sz="1700" kern="1200" dirty="0" smtClean="0"/>
            <a:t>Гра в шахи</a:t>
          </a:r>
          <a:endParaRPr lang="uk-UA" sz="1700" kern="1200" dirty="0"/>
        </a:p>
      </dsp:txBody>
      <dsp:txXfrm>
        <a:off x="1907514" y="3815916"/>
        <a:ext cx="2033089" cy="488585"/>
      </dsp:txXfrm>
    </dsp:sp>
    <dsp:sp modelId="{C75921AD-796C-47C4-9AA5-2F7891791A32}">
      <dsp:nvSpPr>
        <dsp:cNvPr id="0" name=""/>
        <dsp:cNvSpPr/>
      </dsp:nvSpPr>
      <dsp:spPr>
        <a:xfrm>
          <a:off x="4288995" y="2388480"/>
          <a:ext cx="2359387" cy="17435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8E2280-1749-4C3F-AB42-2C2BD3DD818A}">
      <dsp:nvSpPr>
        <dsp:cNvPr id="0" name=""/>
        <dsp:cNvSpPr/>
      </dsp:nvSpPr>
      <dsp:spPr>
        <a:xfrm>
          <a:off x="4765893" y="3815916"/>
          <a:ext cx="2033089" cy="4885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uk-UA" sz="1700" kern="1200" dirty="0" smtClean="0"/>
            <a:t>Вишивка</a:t>
          </a:r>
          <a:endParaRPr lang="uk-UA" sz="1700" kern="1200" dirty="0"/>
        </a:p>
      </dsp:txBody>
      <dsp:txXfrm>
        <a:off x="4765893" y="3815916"/>
        <a:ext cx="2033089" cy="488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8DC14-4F97-47BA-A3B0-568662327B7D}">
      <dsp:nvSpPr>
        <dsp:cNvPr id="0" name=""/>
        <dsp:cNvSpPr/>
      </dsp:nvSpPr>
      <dsp:spPr>
        <a:xfrm>
          <a:off x="3643" y="1220993"/>
          <a:ext cx="1771379" cy="20839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13E6F-11BC-4478-BB0A-CFE1C5ADBBD8}">
      <dsp:nvSpPr>
        <dsp:cNvPr id="0" name=""/>
        <dsp:cNvSpPr/>
      </dsp:nvSpPr>
      <dsp:spPr>
        <a:xfrm>
          <a:off x="92212" y="1304352"/>
          <a:ext cx="1594241" cy="135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6C725B-374B-45BB-B9C2-97223C188D05}">
      <dsp:nvSpPr>
        <dsp:cNvPr id="0" name=""/>
        <dsp:cNvSpPr/>
      </dsp:nvSpPr>
      <dsp:spPr>
        <a:xfrm>
          <a:off x="92212" y="2658936"/>
          <a:ext cx="1594241" cy="56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Прокладання маршрутів</a:t>
          </a:r>
          <a:endParaRPr lang="uk-UA" sz="1500" kern="1200" dirty="0"/>
        </a:p>
      </dsp:txBody>
      <dsp:txXfrm>
        <a:off x="92212" y="2658936"/>
        <a:ext cx="1594241" cy="562673"/>
      </dsp:txXfrm>
    </dsp:sp>
    <dsp:sp modelId="{2C356195-F743-4D47-B139-5AF18A907E72}">
      <dsp:nvSpPr>
        <dsp:cNvPr id="0" name=""/>
        <dsp:cNvSpPr/>
      </dsp:nvSpPr>
      <dsp:spPr>
        <a:xfrm>
          <a:off x="2153954" y="1220993"/>
          <a:ext cx="1771379" cy="20839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0C8F9-D7A1-47E4-A82E-3892A9E835AA}">
      <dsp:nvSpPr>
        <dsp:cNvPr id="0" name=""/>
        <dsp:cNvSpPr/>
      </dsp:nvSpPr>
      <dsp:spPr>
        <a:xfrm>
          <a:off x="2242523" y="1304352"/>
          <a:ext cx="1594241" cy="13545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785E14-1681-4610-89ED-4874FAE4A978}">
      <dsp:nvSpPr>
        <dsp:cNvPr id="0" name=""/>
        <dsp:cNvSpPr/>
      </dsp:nvSpPr>
      <dsp:spPr>
        <a:xfrm>
          <a:off x="2242523" y="2658936"/>
          <a:ext cx="1594241" cy="56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smtClean="0"/>
            <a:t>Обробка природної мови</a:t>
          </a:r>
          <a:endParaRPr lang="uk-UA" sz="1500" kern="1200" dirty="0" smtClean="0"/>
        </a:p>
      </dsp:txBody>
      <dsp:txXfrm>
        <a:off x="2242523" y="2658936"/>
        <a:ext cx="1594241" cy="562673"/>
      </dsp:txXfrm>
    </dsp:sp>
    <dsp:sp modelId="{DD4C60C7-948A-402C-A3E6-88DD02995E14}">
      <dsp:nvSpPr>
        <dsp:cNvPr id="0" name=""/>
        <dsp:cNvSpPr/>
      </dsp:nvSpPr>
      <dsp:spPr>
        <a:xfrm>
          <a:off x="4304265" y="1220993"/>
          <a:ext cx="1771379" cy="20839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AA2A1-3ED2-4942-80A0-643DD17C6564}">
      <dsp:nvSpPr>
        <dsp:cNvPr id="0" name=""/>
        <dsp:cNvSpPr/>
      </dsp:nvSpPr>
      <dsp:spPr>
        <a:xfrm>
          <a:off x="4392834" y="1304352"/>
          <a:ext cx="1594241" cy="135458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70B11E-0787-4486-9F59-6AC46D177A10}">
      <dsp:nvSpPr>
        <dsp:cNvPr id="0" name=""/>
        <dsp:cNvSpPr/>
      </dsp:nvSpPr>
      <dsp:spPr>
        <a:xfrm>
          <a:off x="4392834" y="2658936"/>
          <a:ext cx="1594241" cy="56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Соціальні мережі</a:t>
          </a:r>
        </a:p>
      </dsp:txBody>
      <dsp:txXfrm>
        <a:off x="4392834" y="2658936"/>
        <a:ext cx="1594241" cy="562673"/>
      </dsp:txXfrm>
    </dsp:sp>
    <dsp:sp modelId="{1DBC7EB1-DED5-4FA4-9ECA-29CB33B85BEB}">
      <dsp:nvSpPr>
        <dsp:cNvPr id="0" name=""/>
        <dsp:cNvSpPr/>
      </dsp:nvSpPr>
      <dsp:spPr>
        <a:xfrm>
          <a:off x="6454576" y="1220993"/>
          <a:ext cx="1771379" cy="20839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2C01-28D0-42B3-ADD6-B8BC34ACFEE5}">
      <dsp:nvSpPr>
        <dsp:cNvPr id="0" name=""/>
        <dsp:cNvSpPr/>
      </dsp:nvSpPr>
      <dsp:spPr>
        <a:xfrm>
          <a:off x="6543145" y="1304352"/>
          <a:ext cx="1594241" cy="135458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EAEB52-2535-420E-AD9F-6783D156F887}">
      <dsp:nvSpPr>
        <dsp:cNvPr id="0" name=""/>
        <dsp:cNvSpPr/>
      </dsp:nvSpPr>
      <dsp:spPr>
        <a:xfrm>
          <a:off x="6543145" y="2658936"/>
          <a:ext cx="1594241" cy="56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Представлення інформації</a:t>
          </a:r>
        </a:p>
      </dsp:txBody>
      <dsp:txXfrm>
        <a:off x="6543145" y="2658936"/>
        <a:ext cx="1594241" cy="562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4005C-9E74-43DD-A231-C0973D48F2F4}">
      <dsp:nvSpPr>
        <dsp:cNvPr id="0" name=""/>
        <dsp:cNvSpPr/>
      </dsp:nvSpPr>
      <dsp:spPr>
        <a:xfrm>
          <a:off x="1004" y="1087611"/>
          <a:ext cx="3917900" cy="2350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700" kern="1200" dirty="0" smtClean="0"/>
            <a:t>Теорія графів з дискретної математики</a:t>
          </a:r>
          <a:endParaRPr lang="uk-UA" sz="3700" kern="1200" dirty="0"/>
        </a:p>
      </dsp:txBody>
      <dsp:txXfrm>
        <a:off x="1004" y="1087611"/>
        <a:ext cx="3917900" cy="2350740"/>
      </dsp:txXfrm>
    </dsp:sp>
    <dsp:sp modelId="{B56377AA-7586-48A9-A745-0069F890C9EC}">
      <dsp:nvSpPr>
        <dsp:cNvPr id="0" name=""/>
        <dsp:cNvSpPr/>
      </dsp:nvSpPr>
      <dsp:spPr>
        <a:xfrm>
          <a:off x="4310695" y="1087611"/>
          <a:ext cx="3917900" cy="2350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700" kern="1200" dirty="0" smtClean="0"/>
            <a:t>Масиви, функцій та структури</a:t>
          </a:r>
          <a:r>
            <a:rPr lang="en-US" sz="3700" kern="1200" dirty="0" smtClean="0"/>
            <a:t> </a:t>
          </a:r>
          <a:r>
            <a:rPr lang="uk-UA" sz="3700" kern="1200" dirty="0" smtClean="0"/>
            <a:t>/</a:t>
          </a:r>
          <a:r>
            <a:rPr lang="en-US" sz="3700" kern="1200" dirty="0" smtClean="0"/>
            <a:t> </a:t>
          </a:r>
          <a:r>
            <a:rPr lang="uk-UA" sz="3700" kern="1200" dirty="0" smtClean="0"/>
            <a:t>класи  з програмування </a:t>
          </a:r>
          <a:endParaRPr lang="uk-UA" sz="3700" kern="1200" dirty="0"/>
        </a:p>
      </dsp:txBody>
      <dsp:txXfrm>
        <a:off x="4310695" y="1087611"/>
        <a:ext cx="3917900" cy="2350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92D8-47C9-4081-9C00-EB0AB7DF83E5}" type="datetimeFigureOut">
              <a:rPr lang="uk-UA" smtClean="0"/>
              <a:t>11.12.2020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106C-97F7-4781-8011-E66870CD0E5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38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106C-97F7-4781-8011-E66870CD0E5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42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82A7-BFEA-491F-A011-672DC412CF05}" type="datetime1">
              <a:rPr lang="uk-UA" smtClean="0"/>
              <a:t>11.12.2020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F557-7158-41FE-B358-264C447E29BD}" type="datetime1">
              <a:rPr lang="uk-UA" smtClean="0"/>
              <a:t>11.12.2020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274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7533-F96D-44ED-BCD8-B871492CF2B7}" type="datetime1">
              <a:rPr lang="uk-UA" smtClean="0"/>
              <a:t>11.12.2020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13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5621-520F-45D4-AD30-4F50B7267328}" type="datetime1">
              <a:rPr lang="uk-UA" smtClean="0"/>
              <a:t>11.12.2020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194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1325-1E8D-451C-A48F-1395C555691A}" type="datetime1">
              <a:rPr lang="uk-UA" smtClean="0"/>
              <a:t>11.12.2020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41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06CB-F775-489C-AEB6-D60BF67724B8}" type="datetime1">
              <a:rPr lang="uk-UA" smtClean="0"/>
              <a:t>11.12.2020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244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A71F-7025-4785-ABB7-6264D204B25B}" type="datetime1">
              <a:rPr lang="uk-UA" smtClean="0"/>
              <a:t>11.12.2020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56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9A12-9871-4D16-8D42-F8A50EA15313}" type="datetime1">
              <a:rPr lang="uk-UA" smtClean="0"/>
              <a:t>11.12.2020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22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A1BA-A8EB-4C20-908F-1BBF3F3D2356}" type="datetime1">
              <a:rPr lang="uk-UA" smtClean="0"/>
              <a:t>11.12.2020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30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E6FF-C17B-44D4-A6F1-ECCAF62728E5}" type="datetime1">
              <a:rPr lang="uk-UA" smtClean="0"/>
              <a:t>11.12.2020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474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3EFA-C8AA-42ED-A910-B57BF3ADC7F2}" type="datetime1">
              <a:rPr lang="uk-UA" smtClean="0"/>
              <a:t>11.12.2020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180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3B98-3AB9-4443-A5D6-C4AD8071F88A}" type="datetime1">
              <a:rPr lang="uk-UA" smtClean="0"/>
              <a:t>11.12.2020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87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Графи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95536" y="4077072"/>
            <a:ext cx="8489032" cy="1752600"/>
          </a:xfrm>
        </p:spPr>
        <p:txBody>
          <a:bodyPr>
            <a:normAutofit/>
          </a:bodyPr>
          <a:lstStyle/>
          <a:p>
            <a:pPr algn="r"/>
            <a:r>
              <a:rPr lang="uk-UA" sz="2400" dirty="0" smtClean="0"/>
              <a:t>Тема </a:t>
            </a:r>
            <a:r>
              <a:rPr lang="en-US" sz="2400" dirty="0" smtClean="0"/>
              <a:t>7 </a:t>
            </a:r>
            <a:r>
              <a:rPr lang="uk-UA" sz="2400" dirty="0" smtClean="0"/>
              <a:t>з дисципліни</a:t>
            </a:r>
          </a:p>
          <a:p>
            <a:pPr algn="r"/>
            <a:r>
              <a:rPr lang="uk-UA" sz="2400" dirty="0" smtClean="0"/>
              <a:t> «Алгоритми та структури даних»</a:t>
            </a:r>
          </a:p>
          <a:p>
            <a:pPr algn="r"/>
            <a:r>
              <a:rPr lang="uk-UA" sz="2400" dirty="0" smtClean="0"/>
              <a:t>Викладач: Олена Сергіївна Куроп’ятник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5518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Граф як структура даних</a:t>
            </a:r>
            <a:endParaRPr lang="uk-UA" dirty="0"/>
          </a:p>
        </p:txBody>
      </p:sp>
      <p:sp>
        <p:nvSpPr>
          <p:cNvPr id="13" name="Місце для вмісту 1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4713387"/>
          </a:xfrm>
        </p:spPr>
        <p:txBody>
          <a:bodyPr/>
          <a:lstStyle/>
          <a:p>
            <a:r>
              <a:rPr lang="uk-UA" dirty="0" smtClean="0"/>
              <a:t>Матричні структури. Матриця суміжності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10</a:t>
            </a:fld>
            <a:endParaRPr lang="uk-UA"/>
          </a:p>
        </p:txBody>
      </p:sp>
      <p:pic>
        <p:nvPicPr>
          <p:cNvPr id="1027" name="Picture 3" descr="D:\Job\ASD\оргра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095663"/>
            <a:ext cx="2292401" cy="29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я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83249"/>
              </p:ext>
            </p:extLst>
          </p:nvPr>
        </p:nvGraphicFramePr>
        <p:xfrm>
          <a:off x="4572000" y="2170465"/>
          <a:ext cx="3312366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525823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E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7544" y="544522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Graph[][]={{</a:t>
            </a:r>
            <a:r>
              <a:rPr lang="en-US" sz="2000" dirty="0" smtClean="0"/>
              <a:t>0,1,0,0,0}, {0,0,1,0,0}, {1,0,0,1,0}, {0,1,0,0,1}, {0,0,1,0,0}}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0688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296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Матричні </a:t>
            </a:r>
            <a:r>
              <a:rPr lang="uk-UA" dirty="0" smtClean="0"/>
              <a:t>структури: </a:t>
            </a:r>
            <a:br>
              <a:rPr lang="uk-UA" dirty="0" smtClean="0"/>
            </a:br>
            <a:r>
              <a:rPr lang="uk-UA" dirty="0" smtClean="0"/>
              <a:t>матриця </a:t>
            </a:r>
            <a:r>
              <a:rPr lang="uk-UA" dirty="0" err="1" smtClean="0"/>
              <a:t>інцедентності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11</a:t>
            </a:fld>
            <a:endParaRPr lang="uk-UA"/>
          </a:p>
        </p:txBody>
      </p:sp>
      <p:pic>
        <p:nvPicPr>
          <p:cNvPr id="2050" name="Picture 2" descr="D:\Job\ASD\орграф_сподписям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72639"/>
            <a:ext cx="2292401" cy="29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я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2544"/>
              </p:ext>
            </p:extLst>
          </p:nvPr>
        </p:nvGraphicFramePr>
        <p:xfrm>
          <a:off x="4067944" y="1628800"/>
          <a:ext cx="4320480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  <a:gridCol w="540060"/>
              </a:tblGrid>
              <a:tr h="525823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e5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e6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e7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-1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-1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-1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E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-1</a:t>
                      </a:r>
                      <a:endParaRPr lang="uk-U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2200" y="4500555"/>
            <a:ext cx="210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1</a:t>
            </a:r>
            <a:r>
              <a:rPr lang="en-US" sz="2400" dirty="0" smtClean="0"/>
              <a:t>/-1 </a:t>
            </a:r>
            <a:r>
              <a:rPr lang="ru-RU" sz="2400" dirty="0" err="1" smtClean="0"/>
              <a:t>вихід</a:t>
            </a:r>
            <a:r>
              <a:rPr lang="ru-RU" sz="2400" dirty="0" smtClean="0"/>
              <a:t>/</a:t>
            </a:r>
            <a:r>
              <a:rPr lang="ru-RU" sz="2400" dirty="0" err="1" smtClean="0"/>
              <a:t>вхід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445224"/>
            <a:ext cx="828092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Graph</a:t>
            </a:r>
            <a:r>
              <a:rPr lang="en-US" sz="2000" dirty="0"/>
              <a:t>[][]={{</a:t>
            </a:r>
            <a:r>
              <a:rPr lang="en-US" sz="2000" dirty="0"/>
              <a:t>1</a:t>
            </a:r>
            <a:r>
              <a:rPr lang="en-US" sz="2000" dirty="0"/>
              <a:t>,-</a:t>
            </a:r>
            <a:r>
              <a:rPr lang="en-US" sz="2000" dirty="0"/>
              <a:t>1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}, {-</a:t>
            </a:r>
            <a:r>
              <a:rPr lang="en-US" sz="2000" dirty="0"/>
              <a:t>1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1</a:t>
            </a:r>
            <a:r>
              <a:rPr lang="en-US" sz="2000" dirty="0"/>
              <a:t>,-</a:t>
            </a:r>
            <a:r>
              <a:rPr lang="en-US" sz="2000" dirty="0"/>
              <a:t>1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}, {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1</a:t>
            </a:r>
            <a:r>
              <a:rPr lang="en-US" sz="2000" dirty="0"/>
              <a:t>,-</a:t>
            </a:r>
            <a:r>
              <a:rPr lang="en-US" sz="2000" dirty="0"/>
              <a:t>1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1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,},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1</a:t>
            </a:r>
            <a:r>
              <a:rPr lang="en-US" sz="2000" dirty="0"/>
              <a:t>,-</a:t>
            </a:r>
            <a:r>
              <a:rPr lang="en-US" sz="2000" dirty="0"/>
              <a:t>1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1</a:t>
            </a:r>
            <a:r>
              <a:rPr lang="en-US" sz="2000" dirty="0"/>
              <a:t>}, {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0</a:t>
            </a:r>
            <a:r>
              <a:rPr lang="en-US" sz="2000" dirty="0"/>
              <a:t>,</a:t>
            </a:r>
            <a:r>
              <a:rPr lang="en-US" sz="2000" dirty="0"/>
              <a:t>1</a:t>
            </a:r>
            <a:r>
              <a:rPr lang="en-US" sz="2000" dirty="0"/>
              <a:t>,-</a:t>
            </a:r>
            <a:r>
              <a:rPr lang="en-US" sz="2000" dirty="0"/>
              <a:t>1</a:t>
            </a:r>
            <a:r>
              <a:rPr lang="en-US" sz="2000" dirty="0"/>
              <a:t>}};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5352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Посл</a:t>
            </a:r>
            <a:r>
              <a:rPr lang="uk-UA" dirty="0" err="1" smtClean="0"/>
              <a:t>ідовні</a:t>
            </a:r>
            <a:r>
              <a:rPr lang="uk-UA" dirty="0" smtClean="0"/>
              <a:t> структури: </a:t>
            </a:r>
            <a:br>
              <a:rPr lang="uk-UA" dirty="0" smtClean="0"/>
            </a:br>
            <a:r>
              <a:rPr lang="uk-UA" dirty="0" smtClean="0"/>
              <a:t>список суміжності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12</a:t>
            </a:fld>
            <a:endParaRPr lang="uk-UA"/>
          </a:p>
        </p:txBody>
      </p:sp>
      <p:pic>
        <p:nvPicPr>
          <p:cNvPr id="5" name="Picture 3" descr="D:\Job\ASD\оргра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38" y="1916832"/>
            <a:ext cx="2738823" cy="35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я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87680"/>
              </p:ext>
            </p:extLst>
          </p:nvPr>
        </p:nvGraphicFramePr>
        <p:xfrm>
          <a:off x="3851920" y="2852936"/>
          <a:ext cx="1656184" cy="22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</a:tblGrid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uk-U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uk-U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A, D</a:t>
                      </a:r>
                      <a:endParaRPr lang="uk-U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D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E</a:t>
                      </a:r>
                      <a:endParaRPr lang="uk-UA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20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E</a:t>
                      </a:r>
                      <a:endParaRPr lang="uk-UA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uk-U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677780"/>
            <a:ext cx="3112262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size=5;</a:t>
            </a:r>
          </a:p>
          <a:p>
            <a:r>
              <a:rPr lang="en-US" sz="2000" smtClean="0"/>
              <a:t>List&lt;Character&gt; </a:t>
            </a:r>
            <a:r>
              <a:rPr lang="en-US" sz="2000" dirty="0"/>
              <a:t>Graph[size];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Graph[0].add(‘</a:t>
            </a:r>
            <a:r>
              <a:rPr lang="en-US" sz="2000" dirty="0"/>
              <a:t>b’); </a:t>
            </a:r>
          </a:p>
          <a:p>
            <a:r>
              <a:rPr lang="en-US" sz="2000" dirty="0"/>
              <a:t>Graph[1</a:t>
            </a:r>
            <a:r>
              <a:rPr lang="en-US" sz="2000" dirty="0" smtClean="0"/>
              <a:t>].add</a:t>
            </a:r>
            <a:r>
              <a:rPr lang="en-US" sz="2000" dirty="0"/>
              <a:t>(‘c’);</a:t>
            </a:r>
          </a:p>
          <a:p>
            <a:r>
              <a:rPr lang="en-US" sz="2000" dirty="0"/>
              <a:t>Graph[2</a:t>
            </a:r>
            <a:r>
              <a:rPr lang="en-US" sz="2000" dirty="0" smtClean="0"/>
              <a:t>].add</a:t>
            </a:r>
            <a:r>
              <a:rPr lang="en-US" sz="2000" dirty="0"/>
              <a:t>(‘a’);</a:t>
            </a:r>
          </a:p>
          <a:p>
            <a:r>
              <a:rPr lang="en-US" sz="2000" dirty="0"/>
              <a:t>Graph[2</a:t>
            </a:r>
            <a:r>
              <a:rPr lang="en-US" sz="2000" dirty="0" smtClean="0"/>
              <a:t>].add</a:t>
            </a:r>
            <a:r>
              <a:rPr lang="en-US" sz="2000" dirty="0"/>
              <a:t>(‘d’);</a:t>
            </a:r>
          </a:p>
          <a:p>
            <a:r>
              <a:rPr lang="en-US" sz="2000" dirty="0"/>
              <a:t>Graph[3</a:t>
            </a:r>
            <a:r>
              <a:rPr lang="en-US" sz="2000" dirty="0" smtClean="0"/>
              <a:t>].add</a:t>
            </a:r>
            <a:r>
              <a:rPr lang="en-US" sz="2000" dirty="0"/>
              <a:t>(‘b’);</a:t>
            </a:r>
          </a:p>
          <a:p>
            <a:r>
              <a:rPr lang="en-US" sz="2000" dirty="0"/>
              <a:t>Graph[3</a:t>
            </a:r>
            <a:r>
              <a:rPr lang="en-US" sz="2000" dirty="0" smtClean="0"/>
              <a:t>].add</a:t>
            </a:r>
            <a:r>
              <a:rPr lang="en-US" sz="2000" dirty="0"/>
              <a:t>(‘e’);</a:t>
            </a:r>
          </a:p>
          <a:p>
            <a:r>
              <a:rPr lang="en-US" sz="2000" dirty="0"/>
              <a:t>Graph[4</a:t>
            </a:r>
            <a:r>
              <a:rPr lang="en-US" sz="2000" dirty="0" smtClean="0"/>
              <a:t>].add(‘</a:t>
            </a:r>
            <a:r>
              <a:rPr lang="en-US" sz="2000" dirty="0"/>
              <a:t>c</a:t>
            </a:r>
            <a:r>
              <a:rPr lang="en-US" sz="2000" dirty="0" smtClean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33935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Додавання вершин у граф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Матриця суміжності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9512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Додати нову вершину у масив (список/…) всіх вершин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У матриці суміжності встановити зв’язок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uk-UA" sz="2000" dirty="0" smtClean="0"/>
              <a:t>Приклад:</a:t>
            </a:r>
          </a:p>
          <a:p>
            <a:pPr marL="0" indent="0">
              <a:buNone/>
            </a:pPr>
            <a:r>
              <a:rPr lang="en-US" sz="2000" dirty="0" err="1" smtClean="0"/>
              <a:t>vertexList</a:t>
            </a:r>
            <a:r>
              <a:rPr lang="en-US" sz="2000" dirty="0" smtClean="0"/>
              <a:t>[count]=new Vertex(label);</a:t>
            </a:r>
          </a:p>
          <a:p>
            <a:pPr marL="0" indent="0">
              <a:buNone/>
            </a:pPr>
            <a:r>
              <a:rPr lang="en-US" sz="2000" dirty="0" err="1" smtClean="0"/>
              <a:t>adjMatrix</a:t>
            </a:r>
            <a:r>
              <a:rPr lang="en-US" sz="2000" dirty="0" smtClean="0"/>
              <a:t>[count][i]=1;</a:t>
            </a:r>
          </a:p>
          <a:p>
            <a:pPr marL="0" indent="0">
              <a:buNone/>
            </a:pPr>
            <a:r>
              <a:rPr lang="en-US" sz="2000" dirty="0" err="1" smtClean="0"/>
              <a:t>adjMatrix</a:t>
            </a:r>
            <a:r>
              <a:rPr lang="en-US" sz="2000" dirty="0" smtClean="0"/>
              <a:t>[i][count]=1;</a:t>
            </a:r>
          </a:p>
          <a:p>
            <a:pPr marL="0" indent="0">
              <a:buNone/>
            </a:pPr>
            <a:r>
              <a:rPr lang="en-US" sz="2000" dirty="0" smtClean="0"/>
              <a:t>count++;</a:t>
            </a:r>
            <a:endParaRPr lang="uk-UA" sz="200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Список суміжності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03439" cy="39512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/>
              <a:t>Додати нову вершину у масив (список/…) всіх вершин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До списків суміжності додати нову вершину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uk-UA" sz="2000" dirty="0" smtClean="0"/>
              <a:t>Приклад</a:t>
            </a:r>
            <a:r>
              <a:rPr lang="uk-UA" sz="2000" dirty="0"/>
              <a:t>:</a:t>
            </a:r>
          </a:p>
          <a:p>
            <a:pPr marL="0" indent="0">
              <a:buNone/>
            </a:pPr>
            <a:r>
              <a:rPr lang="en-US" sz="1800" dirty="0" err="1" smtClean="0"/>
              <a:t>vertexList</a:t>
            </a:r>
            <a:r>
              <a:rPr lang="en-US" sz="1800" dirty="0" smtClean="0"/>
              <a:t>[count]=</a:t>
            </a:r>
            <a:r>
              <a:rPr lang="en-US" sz="1800" dirty="0"/>
              <a:t>new Vertex(label);</a:t>
            </a:r>
          </a:p>
          <a:p>
            <a:pPr marL="0" indent="0">
              <a:buNone/>
            </a:pPr>
            <a:r>
              <a:rPr lang="en-US" sz="1800" dirty="0" err="1" smtClean="0"/>
              <a:t>vertexList</a:t>
            </a:r>
            <a:r>
              <a:rPr lang="en-US" sz="1800" dirty="0" smtClean="0"/>
              <a:t>[count].</a:t>
            </a:r>
            <a:r>
              <a:rPr lang="en-US" sz="1800" dirty="0" err="1" smtClean="0"/>
              <a:t>adjList.add</a:t>
            </a:r>
            <a:r>
              <a:rPr lang="en-US" sz="1800" dirty="0" smtClean="0"/>
              <a:t>(</a:t>
            </a:r>
            <a:r>
              <a:rPr lang="en-US" sz="1800" dirty="0" err="1" smtClean="0"/>
              <a:t>vertexList</a:t>
            </a:r>
            <a:r>
              <a:rPr lang="en-US" sz="1800" dirty="0" smtClean="0"/>
              <a:t>[i]);</a:t>
            </a:r>
          </a:p>
          <a:p>
            <a:pPr marL="0" indent="0">
              <a:buNone/>
            </a:pPr>
            <a:r>
              <a:rPr lang="en-US" sz="1800" dirty="0" err="1" smtClean="0"/>
              <a:t>vertexList</a:t>
            </a:r>
            <a:r>
              <a:rPr lang="en-US" sz="1800" dirty="0" smtClean="0"/>
              <a:t>[i]. </a:t>
            </a:r>
            <a:r>
              <a:rPr lang="en-US" sz="1800" dirty="0" err="1" smtClean="0"/>
              <a:t>adjLis.add</a:t>
            </a:r>
            <a:r>
              <a:rPr lang="en-US" sz="1800" dirty="0" smtClean="0"/>
              <a:t>(</a:t>
            </a:r>
            <a:r>
              <a:rPr lang="en-US" sz="1800" dirty="0" err="1" smtClean="0"/>
              <a:t>vertexList</a:t>
            </a:r>
            <a:r>
              <a:rPr lang="en-US" sz="1800" dirty="0" smtClean="0"/>
              <a:t>[count]);</a:t>
            </a:r>
          </a:p>
          <a:p>
            <a:pPr marL="0" indent="0">
              <a:buNone/>
            </a:pPr>
            <a:r>
              <a:rPr lang="en-US" sz="1800" dirty="0" smtClean="0"/>
              <a:t>count++;</a:t>
            </a:r>
            <a:endParaRPr lang="uk-UA" sz="1800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57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Читачі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ru-RU" dirty="0" err="1" smtClean="0"/>
              <a:t>Друзі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14</a:t>
            </a:fld>
            <a:endParaRPr lang="uk-UA"/>
          </a:p>
        </p:txBody>
      </p:sp>
      <p:pic>
        <p:nvPicPr>
          <p:cNvPr id="1026" name="Picture 2" descr="D:\Job\ASD\инста_гра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032448" cy="304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56233"/>
              </p:ext>
            </p:extLst>
          </p:nvPr>
        </p:nvGraphicFramePr>
        <p:xfrm>
          <a:off x="611561" y="4509120"/>
          <a:ext cx="813690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135"/>
                <a:gridCol w="3816424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Орієнтований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dirty="0" smtClean="0"/>
                        <a:t>(стежать)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Неорієнтований (Друзі)</a:t>
                      </a:r>
                      <a:endParaRPr lang="uk-U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Вася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Маня, Коля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Маня,</a:t>
                      </a:r>
                      <a:r>
                        <a:rPr lang="uk-UA" baseline="0" dirty="0" smtClean="0"/>
                        <a:t> Коля, Магазин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Вася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Вася, Коля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Вася, Маня, Магазин,</a:t>
                      </a:r>
                      <a:r>
                        <a:rPr lang="uk-UA" baseline="0" dirty="0" smtClean="0"/>
                        <a:t> Люся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Вася, Маня, Магазин,</a:t>
                      </a:r>
                      <a:r>
                        <a:rPr lang="uk-UA" baseline="0" dirty="0" smtClean="0"/>
                        <a:t> Люся</a:t>
                      </a:r>
                      <a:endParaRPr lang="uk-U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Люся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Магазин, Коля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Магазин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Вася, Коля, Люся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Вася, Коля, Люся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C:\Users\Olena\Downloads\facebook-icon-white-circle-facebook-logo-11562983298tkkvnplpk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98" y="1073739"/>
            <a:ext cx="606611" cy="62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lena\Downloads\cropped-black-instagram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608" y="1073738"/>
            <a:ext cx="632799" cy="6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7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Інші представлення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Список ребер (</a:t>
            </a:r>
            <a:r>
              <a:rPr lang="en-US" dirty="0" smtClean="0"/>
              <a:t>AB, AC, BD, BC…</a:t>
            </a:r>
            <a:r>
              <a:rPr lang="uk-UA" dirty="0" smtClean="0"/>
              <a:t>)</a:t>
            </a:r>
          </a:p>
          <a:p>
            <a:r>
              <a:rPr lang="ru-RU" dirty="0" smtClean="0"/>
              <a:t>Вектор </a:t>
            </a:r>
            <a:r>
              <a:rPr lang="ru-RU" dirty="0" err="1" smtClean="0"/>
              <a:t>суміжності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A,B,A,C,B,D,B,C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(A,B,w1,A,C,w2,…)</a:t>
            </a:r>
          </a:p>
          <a:p>
            <a:r>
              <a:rPr lang="uk-UA" dirty="0" smtClean="0"/>
              <a:t>Асоціативний масив</a:t>
            </a:r>
            <a:br>
              <a:rPr lang="uk-UA" dirty="0" smtClean="0"/>
            </a:br>
            <a:r>
              <a:rPr lang="uk-UA" dirty="0" smtClean="0"/>
              <a:t> суміжності (ребро - вага)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15</a:t>
            </a:fld>
            <a:endParaRPr lang="uk-UA"/>
          </a:p>
        </p:txBody>
      </p:sp>
      <p:pic>
        <p:nvPicPr>
          <p:cNvPr id="6" name="Місце для вмісту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39500"/>
            <a:ext cx="2763811" cy="3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в ширину</a:t>
            </a:r>
            <a:endParaRPr lang="uk-UA" dirty="0"/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122" y="1124743"/>
            <a:ext cx="6581702" cy="3708000"/>
          </a:xfrm>
        </p:spPr>
      </p:pic>
      <p:sp>
        <p:nvSpPr>
          <p:cNvPr id="6" name="Місце для тексту 5"/>
          <p:cNvSpPr>
            <a:spLocks noGrp="1"/>
          </p:cNvSpPr>
          <p:nvPr>
            <p:ph sz="half" idx="2"/>
          </p:nvPr>
        </p:nvSpPr>
        <p:spPr>
          <a:xfrm>
            <a:off x="4788024" y="1052736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Спочатку – стартова вершина</a:t>
            </a:r>
          </a:p>
          <a:p>
            <a:pPr marL="0" indent="0">
              <a:buNone/>
            </a:pPr>
            <a:r>
              <a:rPr lang="uk-UA" dirty="0" smtClean="0"/>
              <a:t>Потім – усі суміжні (прямі нащадки)</a:t>
            </a:r>
          </a:p>
          <a:p>
            <a:pPr marL="0" indent="0">
              <a:buNone/>
            </a:pPr>
            <a:r>
              <a:rPr lang="uk-UA" dirty="0" smtClean="0"/>
              <a:t>Далі – нащадки нащадків</a:t>
            </a:r>
            <a:endParaRPr lang="en-US" dirty="0"/>
          </a:p>
          <a:p>
            <a:pPr marL="0" indent="0">
              <a:buNone/>
            </a:pPr>
            <a:r>
              <a:rPr lang="ru-RU" b="1" dirty="0" smtClean="0"/>
              <a:t>Результат обходу: </a:t>
            </a:r>
            <a:br>
              <a:rPr lang="ru-RU" b="1" dirty="0" smtClean="0"/>
            </a:br>
            <a:r>
              <a:rPr lang="ru-RU" b="1" dirty="0" smtClean="0"/>
              <a:t>1 – 2 – 3 </a:t>
            </a:r>
            <a:r>
              <a:rPr lang="ru-RU" b="1" dirty="0"/>
              <a:t>–</a:t>
            </a:r>
            <a:r>
              <a:rPr lang="ru-RU" b="1" dirty="0" smtClean="0"/>
              <a:t> 7 – 4 </a:t>
            </a:r>
            <a:r>
              <a:rPr lang="ru-RU" b="1" dirty="0"/>
              <a:t>–</a:t>
            </a:r>
            <a:r>
              <a:rPr lang="ru-RU" b="1" dirty="0" smtClean="0"/>
              <a:t> 6 </a:t>
            </a:r>
            <a:r>
              <a:rPr lang="ru-RU" b="1" dirty="0"/>
              <a:t>– </a:t>
            </a:r>
            <a:r>
              <a:rPr lang="ru-RU" b="1" dirty="0" smtClean="0"/>
              <a:t>5</a:t>
            </a:r>
            <a:endParaRPr lang="uk-UA" b="1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16</a:t>
            </a:fld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2627784" y="4659172"/>
            <a:ext cx="1584176" cy="15841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Не бачимо, не були</a:t>
            </a:r>
            <a:endParaRPr lang="uk-UA" dirty="0"/>
          </a:p>
        </p:txBody>
      </p:sp>
      <p:sp>
        <p:nvSpPr>
          <p:cNvPr id="10" name="Овал 9"/>
          <p:cNvSpPr/>
          <p:nvPr/>
        </p:nvSpPr>
        <p:spPr>
          <a:xfrm>
            <a:off x="4788024" y="4653136"/>
            <a:ext cx="1584176" cy="15841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Бачимо, не були</a:t>
            </a:r>
            <a:endParaRPr lang="uk-UA" dirty="0"/>
          </a:p>
        </p:txBody>
      </p:sp>
      <p:sp>
        <p:nvSpPr>
          <p:cNvPr id="11" name="Овал 10"/>
          <p:cNvSpPr/>
          <p:nvPr/>
        </p:nvSpPr>
        <p:spPr>
          <a:xfrm>
            <a:off x="7069151" y="4653136"/>
            <a:ext cx="1584176" cy="15841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  <a:r>
              <a:rPr lang="uk-UA" dirty="0" smtClean="0"/>
              <a:t>ули</a:t>
            </a:r>
            <a:endParaRPr lang="uk-UA" dirty="0"/>
          </a:p>
        </p:txBody>
      </p:sp>
      <p:sp>
        <p:nvSpPr>
          <p:cNvPr id="12" name="Овал 11"/>
          <p:cNvSpPr/>
          <p:nvPr/>
        </p:nvSpPr>
        <p:spPr>
          <a:xfrm>
            <a:off x="539552" y="4659172"/>
            <a:ext cx="1584176" cy="15841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Зараз тут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07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952" y="116632"/>
            <a:ext cx="8229600" cy="1143000"/>
          </a:xfrm>
        </p:spPr>
        <p:txBody>
          <a:bodyPr/>
          <a:lstStyle/>
          <a:p>
            <a:r>
              <a:rPr lang="uk-UA" dirty="0" smtClean="0"/>
              <a:t>Пошук у глиб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17</a:t>
            </a:fld>
            <a:endParaRPr lang="uk-UA"/>
          </a:p>
        </p:txBody>
      </p:sp>
      <p:pic>
        <p:nvPicPr>
          <p:cNvPr id="4098" name="Picture 2" descr="C:\Users\Olena\Downloads\heigh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941" y="1124744"/>
            <a:ext cx="6609418" cy="37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2483768" y="4659172"/>
            <a:ext cx="1584176" cy="15841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Бачимо, не були</a:t>
            </a:r>
            <a:endParaRPr lang="uk-UA" dirty="0"/>
          </a:p>
        </p:txBody>
      </p:sp>
      <p:sp>
        <p:nvSpPr>
          <p:cNvPr id="10" name="Овал 9"/>
          <p:cNvSpPr/>
          <p:nvPr/>
        </p:nvSpPr>
        <p:spPr>
          <a:xfrm>
            <a:off x="4427984" y="4653136"/>
            <a:ext cx="1584176" cy="15841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Б</a:t>
            </a:r>
            <a:r>
              <a:rPr lang="uk-UA" dirty="0" smtClean="0"/>
              <a:t>ули</a:t>
            </a:r>
            <a:endParaRPr lang="uk-UA" dirty="0"/>
          </a:p>
        </p:txBody>
      </p:sp>
      <p:sp>
        <p:nvSpPr>
          <p:cNvPr id="11" name="Овал 10"/>
          <p:cNvSpPr/>
          <p:nvPr/>
        </p:nvSpPr>
        <p:spPr>
          <a:xfrm>
            <a:off x="539552" y="4659172"/>
            <a:ext cx="1584176" cy="15841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Зараз тут</a:t>
            </a:r>
            <a:endParaRPr lang="uk-UA" dirty="0"/>
          </a:p>
        </p:txBody>
      </p:sp>
      <p:sp>
        <p:nvSpPr>
          <p:cNvPr id="12" name="Місце для тексту 5"/>
          <p:cNvSpPr txBox="1">
            <a:spLocks/>
          </p:cNvSpPr>
          <p:nvPr/>
        </p:nvSpPr>
        <p:spPr>
          <a:xfrm>
            <a:off x="4671748" y="983241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uk-UA" dirty="0" smtClean="0"/>
              <a:t>Спочатку – поточна вершина</a:t>
            </a:r>
          </a:p>
          <a:p>
            <a:pPr marL="457200" lvl="1" indent="0">
              <a:buNone/>
            </a:pPr>
            <a:r>
              <a:rPr lang="uk-UA" dirty="0" smtClean="0"/>
              <a:t>Далі – усі суміжні і вниз</a:t>
            </a:r>
          </a:p>
          <a:p>
            <a:pPr marL="457200" lvl="1" indent="0">
              <a:buNone/>
            </a:pPr>
            <a:r>
              <a:rPr lang="uk-UA" dirty="0" smtClean="0"/>
              <a:t>Потім – угору</a:t>
            </a:r>
            <a:endParaRPr lang="ru-RU" dirty="0"/>
          </a:p>
          <a:p>
            <a:pPr marL="457200" lvl="1" indent="0">
              <a:buNone/>
            </a:pPr>
            <a:r>
              <a:rPr lang="ru-RU" b="1" dirty="0"/>
              <a:t>Результат обходу: </a:t>
            </a:r>
            <a:br>
              <a:rPr lang="ru-RU" b="1" dirty="0"/>
            </a:br>
            <a:r>
              <a:rPr lang="ru-RU" b="1" dirty="0"/>
              <a:t>1 – </a:t>
            </a:r>
            <a:r>
              <a:rPr lang="uk-UA" b="1" dirty="0" smtClean="0"/>
              <a:t>2 – 4 – 5 – 6 </a:t>
            </a:r>
            <a:r>
              <a:rPr lang="uk-UA" b="1" dirty="0"/>
              <a:t>– </a:t>
            </a:r>
            <a:r>
              <a:rPr lang="uk-UA" b="1" dirty="0" smtClean="0"/>
              <a:t>3</a:t>
            </a:r>
            <a:r>
              <a:rPr lang="uk-UA" b="1" dirty="0"/>
              <a:t> – </a:t>
            </a:r>
            <a:r>
              <a:rPr lang="uk-UA" b="1" dirty="0" smtClean="0"/>
              <a:t>7</a:t>
            </a:r>
            <a:endParaRPr lang="uk-UA" b="1" dirty="0"/>
          </a:p>
          <a:p>
            <a:pPr marL="457200" lvl="1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770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ширину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 smtClean="0"/>
              <a:t>Пошук найкоротшого шляху</a:t>
            </a:r>
          </a:p>
          <a:p>
            <a:r>
              <a:rPr lang="uk-UA" dirty="0" smtClean="0"/>
              <a:t>Знайти всі вершини/ребра на маршруті</a:t>
            </a:r>
            <a:endParaRPr lang="uk-UA" dirty="0"/>
          </a:p>
        </p:txBody>
      </p:sp>
      <p:sp>
        <p:nvSpPr>
          <p:cNvPr id="7" name="Місце для тексту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В глибину</a:t>
            </a:r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smtClean="0"/>
              <a:t>Пошук довільного шляху</a:t>
            </a:r>
          </a:p>
          <a:p>
            <a:r>
              <a:rPr lang="uk-UA" dirty="0" smtClean="0"/>
              <a:t>Визначення загального попередника</a:t>
            </a:r>
          </a:p>
          <a:p>
            <a:r>
              <a:rPr lang="uk-UA" dirty="0" smtClean="0"/>
              <a:t>Сортування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9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Резюме та висновки</a:t>
            </a:r>
            <a:endParaRPr lang="uk-UA" dirty="0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909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55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Графи: примітивний погляд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Граф – множина вершин і дуг (ребер), які їх з’єднують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2</a:t>
            </a:fld>
            <a:endParaRPr lang="uk-UA"/>
          </a:p>
        </p:txBody>
      </p:sp>
      <p:pic>
        <p:nvPicPr>
          <p:cNvPr id="1026" name="Picture 2" descr="C:\Users\Olena\Downloads\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7215"/>
            <a:ext cx="392631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lena\Downloads\200px-Incidence_matrix_directed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2686856" cy="27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lena\Downloads\planar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80" y="4797151"/>
            <a:ext cx="2742781" cy="193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uk-UA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Далі: алгоритми на графах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48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Чому варто вивчати графи</a:t>
            </a:r>
            <a:endParaRPr lang="uk-UA" dirty="0"/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00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5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Графи у повсякденні</a:t>
            </a:r>
            <a:endParaRPr lang="uk-UA" dirty="0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1875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5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Застосування графів в ІТ</a:t>
            </a:r>
            <a:endParaRPr lang="uk-UA" dirty="0"/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8860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2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Зв’язок з іншими дисциплінами</a:t>
            </a:r>
            <a:endParaRPr lang="uk-UA" dirty="0"/>
          </a:p>
        </p:txBody>
      </p:sp>
      <p:graphicFrame>
        <p:nvGraphicFramePr>
          <p:cNvPr id="9" name="Місце для вмісту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581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6</a:t>
            </a:fld>
            <a:endParaRPr lang="uk-UA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9091477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94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 графу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Граф – об’єкт, що включає в себе множини вершин та дуг</a:t>
            </a:r>
          </a:p>
          <a:p>
            <a:pPr marL="0" indent="0" algn="ctr">
              <a:buNone/>
            </a:pPr>
            <a:r>
              <a:rPr lang="en-US" dirty="0" smtClean="0"/>
              <a:t>G=&lt;V, E&gt;</a:t>
            </a:r>
            <a:endParaRPr lang="uk-UA" dirty="0" smtClean="0"/>
          </a:p>
          <a:p>
            <a:r>
              <a:rPr lang="uk-UA" dirty="0" smtClean="0"/>
              <a:t>Призначення вершин: зберігання інформації про сутності</a:t>
            </a:r>
          </a:p>
          <a:p>
            <a:r>
              <a:rPr lang="uk-UA" dirty="0" smtClean="0"/>
              <a:t>Призначення дуг: визначення зв’язку між сутностями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8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Види графів</a:t>
            </a:r>
            <a:endParaRPr lang="uk-UA" dirty="0"/>
          </a:p>
        </p:txBody>
      </p:sp>
      <p:sp>
        <p:nvSpPr>
          <p:cNvPr id="2" name="Місце для тексту 1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4040188" cy="639762"/>
          </a:xfrm>
        </p:spPr>
        <p:txBody>
          <a:bodyPr/>
          <a:lstStyle/>
          <a:p>
            <a:r>
              <a:rPr lang="ru-RU" dirty="0" err="1" smtClean="0"/>
              <a:t>Неор</a:t>
            </a:r>
            <a:r>
              <a:rPr lang="uk-UA" dirty="0" err="1" smtClean="0"/>
              <a:t>ієнтовані</a:t>
            </a:r>
            <a:endParaRPr lang="uk-UA" dirty="0"/>
          </a:p>
        </p:txBody>
      </p:sp>
      <p:pic>
        <p:nvPicPr>
          <p:cNvPr id="10" name="Місце для вмісту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043616"/>
            <a:ext cx="2763811" cy="3545623"/>
          </a:xfrm>
        </p:spPr>
      </p:pic>
      <p:sp>
        <p:nvSpPr>
          <p:cNvPr id="3" name="Місце для тексту 2"/>
          <p:cNvSpPr>
            <a:spLocks noGrp="1"/>
          </p:cNvSpPr>
          <p:nvPr>
            <p:ph type="body" sz="quarter" idx="3"/>
          </p:nvPr>
        </p:nvSpPr>
        <p:spPr>
          <a:xfrm>
            <a:off x="4583361" y="1268760"/>
            <a:ext cx="4041775" cy="639762"/>
          </a:xfrm>
        </p:spPr>
        <p:txBody>
          <a:bodyPr/>
          <a:lstStyle/>
          <a:p>
            <a:r>
              <a:rPr lang="uk-UA" dirty="0" smtClean="0"/>
              <a:t>Орієнтовані</a:t>
            </a:r>
            <a:endParaRPr lang="uk-UA" dirty="0"/>
          </a:p>
        </p:txBody>
      </p:sp>
      <p:pic>
        <p:nvPicPr>
          <p:cNvPr id="11" name="Місце для вмісту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2793077" cy="3578630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48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Навантажені графи</a:t>
            </a:r>
            <a:endParaRPr lang="uk-UA" dirty="0"/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По дугам</a:t>
            </a:r>
            <a:endParaRPr lang="uk-UA" dirty="0"/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2880320" cy="3695090"/>
          </a:xfrm>
        </p:spPr>
      </p:pic>
      <p:sp>
        <p:nvSpPr>
          <p:cNvPr id="7" name="Місце для тексту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По вершинам</a:t>
            </a:r>
            <a:endParaRPr lang="uk-UA" dirty="0"/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05" y="2780997"/>
            <a:ext cx="2132215" cy="2739044"/>
          </a:xfrm>
        </p:spPr>
      </p:pic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5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635</Words>
  <Application>Microsoft Office PowerPoint</Application>
  <PresentationFormat>Екран (4:3)</PresentationFormat>
  <Paragraphs>198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1" baseType="lpstr">
      <vt:lpstr>Тема Office</vt:lpstr>
      <vt:lpstr>Графи</vt:lpstr>
      <vt:lpstr>Графи: примітивний погляд</vt:lpstr>
      <vt:lpstr>Чому варто вивчати графи</vt:lpstr>
      <vt:lpstr>Графи у повсякденні</vt:lpstr>
      <vt:lpstr>Застосування графів в ІТ</vt:lpstr>
      <vt:lpstr>Зв’язок з іншими дисциплінами</vt:lpstr>
      <vt:lpstr>Визначення графу</vt:lpstr>
      <vt:lpstr>Види графів</vt:lpstr>
      <vt:lpstr>Навантажені графи</vt:lpstr>
      <vt:lpstr>Граф як структура даних</vt:lpstr>
      <vt:lpstr>Матричні структури:  матриця інцедентності </vt:lpstr>
      <vt:lpstr>Послідовні структури:  список суміжності</vt:lpstr>
      <vt:lpstr>Додавання вершин у граф</vt:lpstr>
      <vt:lpstr>Читачі vs Друзі</vt:lpstr>
      <vt:lpstr>Інші представлення</vt:lpstr>
      <vt:lpstr>Пошук в ширину</vt:lpstr>
      <vt:lpstr>Пошук у глиб</vt:lpstr>
      <vt:lpstr>Використання</vt:lpstr>
      <vt:lpstr>Резюме та 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Графи: представлення та обробка</dc:title>
  <dc:creator>Sara Yasmeen (Wipro Technologies)</dc:creator>
  <cp:lastModifiedBy>Olena</cp:lastModifiedBy>
  <cp:revision>50</cp:revision>
  <dcterms:created xsi:type="dcterms:W3CDTF">2010-02-23T11:30:32Z</dcterms:created>
  <dcterms:modified xsi:type="dcterms:W3CDTF">2020-12-11T16:37:13Z</dcterms:modified>
</cp:coreProperties>
</file>