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59" r:id="rId7"/>
    <p:sldId id="258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charset="0"/>
                <a:cs typeface="Times New Roman" panose="02020603050405020304" charset="0"/>
              </a:rPr>
              <a:t>CEN-BOOKS</a:t>
            </a:r>
            <a:endParaRPr lang="en-US" b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BY EMMANUEL NSUBUGA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 w="15875"/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Profile details &amp;</a:t>
            </a:r>
            <a:r>
              <a:rPr lang="en-US" b="1">
                <a:ln w="15875"/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Edit profile information</a:t>
            </a:r>
            <a:endParaRPr lang="en-US" b="1">
              <a:ln w="15875"/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Content Placeholder 4" descr="Edit-profil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731135"/>
            <a:ext cx="5181600" cy="2540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sz="4800" b="1">
                <a:ln w="15875"/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 USED</a:t>
            </a:r>
            <a:endParaRPr lang="en-US" sz="4800" b="1">
              <a:ln w="15875"/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Backend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- Nodejs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- Rest API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- Expressjs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Frontend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       -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Reactjs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- CSS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- javascript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- </a:t>
            </a:r>
            <a:r>
              <a:rPr lang="en-US">
                <a:sym typeface="+mn-ea"/>
              </a:rPr>
              <a:t>Font Awesome Icons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- </a:t>
            </a:r>
            <a:r>
              <a:rPr lang="en-US">
                <a:sym typeface="+mn-ea"/>
              </a:rPr>
              <a:t>React-Bootstrap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CEN-BOOKS</a:t>
            </a:r>
            <a:endParaRPr lang="en-US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Online bookstore application developed using ReactJS. 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Styling was made using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CSS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React-Bootstrap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Font Awesome Icons.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 w="15875"/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Cen-books has two main components:</a:t>
            </a:r>
            <a:endParaRPr lang="en-US" b="1">
              <a:ln w="15875"/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REST API (backend)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Client App (frontend)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 w="15875"/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Features of Cen-books app:</a:t>
            </a:r>
            <a:endParaRPr lang="en-US" b="1">
              <a:ln w="15875"/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Navbar and footer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Register and login forms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Validations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Administrator role for editing and adding books, delete accounts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Edit profile information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Breadcrumbs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Shopping cart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Filters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Order History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 w="15875"/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Interfaces</a:t>
            </a:r>
            <a:endParaRPr lang="en-US" b="1">
              <a:ln w="15875"/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User</a:t>
            </a:r>
            <a:endParaRPr lang="en-US"/>
          </a:p>
          <a:p>
            <a:r>
              <a:rPr lang="en-US"/>
              <a:t>Admin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 w="15875"/>
                <a:solidFill>
                  <a:schemeClr val="accent1">
                    <a:lumMod val="75000"/>
                  </a:schemeClr>
                </a:solidFill>
                <a:effectLst/>
              </a:rPr>
              <a:t>USER    -</a:t>
            </a:r>
            <a:r>
              <a:rPr lang="en-US">
                <a:ln w="15875"/>
                <a:solidFill>
                  <a:schemeClr val="accent1">
                    <a:lumMod val="75000"/>
                  </a:schemeClr>
                </a:solidFill>
                <a:effectLst/>
              </a:rPr>
              <a:t>homepage</a:t>
            </a:r>
            <a:endParaRPr lang="en-US">
              <a:ln w="15875"/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4" name="Content Placeholder 3" descr="user-hom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2190" y="1408430"/>
            <a:ext cx="9347835" cy="47688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677795" y="918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 w="15875"/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Navbar and footer</a:t>
            </a:r>
            <a:endParaRPr lang="en-US" b="1">
              <a:ln w="15875"/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Content Placeholder 4" descr="Navbar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50595" y="2096770"/>
            <a:ext cx="10403205" cy="1332865"/>
          </a:xfrm>
          <a:prstGeom prst="rect">
            <a:avLst/>
          </a:prstGeom>
        </p:spPr>
      </p:pic>
      <p:pic>
        <p:nvPicPr>
          <p:cNvPr id="6" name="Content Placeholder 5" descr="footer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2715" y="3274060"/>
            <a:ext cx="11926570" cy="16230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 w="15875"/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Register and login forms</a:t>
            </a:r>
            <a:endParaRPr lang="en-US" b="1">
              <a:ln w="15875"/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Content Placeholder 4" descr="register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132965"/>
            <a:ext cx="5181600" cy="3501390"/>
          </a:xfrm>
          <a:prstGeom prst="rect">
            <a:avLst/>
          </a:prstGeom>
        </p:spPr>
      </p:pic>
      <p:pic>
        <p:nvPicPr>
          <p:cNvPr id="6" name="Content Placeholder 5" descr="login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33600"/>
            <a:ext cx="5181600" cy="3501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WPS Presentation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Wingdings</vt:lpstr>
      <vt:lpstr>Microsoft YaHei</vt:lpstr>
      <vt:lpstr>Arial Unicode MS</vt:lpstr>
      <vt:lpstr>Calibri Light</vt:lpstr>
      <vt:lpstr>Calibri</vt:lpstr>
      <vt:lpstr>Office Theme</vt:lpstr>
      <vt:lpstr>CEN-BOOKS</vt:lpstr>
      <vt:lpstr>TECH USED</vt:lpstr>
      <vt:lpstr>CEN-BOOKS</vt:lpstr>
      <vt:lpstr>Cen-books has two main components:</vt:lpstr>
      <vt:lpstr>Features of Cen-books app:</vt:lpstr>
      <vt:lpstr>Interfaces</vt:lpstr>
      <vt:lpstr>USER    -homepage</vt:lpstr>
      <vt:lpstr>Navbar and footer</vt:lpstr>
      <vt:lpstr>Register and login forms</vt:lpstr>
      <vt:lpstr>Profile details &amp;Edit profile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CEN-BOOKS</dc:title>
  <dc:creator/>
  <cp:lastModifiedBy>EMMANUEL NSUBUGA</cp:lastModifiedBy>
  <cp:revision>5</cp:revision>
  <dcterms:created xsi:type="dcterms:W3CDTF">2024-04-02T06:46:00Z</dcterms:created>
  <dcterms:modified xsi:type="dcterms:W3CDTF">2024-04-06T11:58:03Z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0D9F8EF3EA1E497F9B335A836F99FB17_11</vt:lpwstr>
  </property>
  <property fmtid="{D5CDD505-2E9C-101B-9397-08002B2CF9AE}" pid="3" name="KSOProductBuildVer">
    <vt:lpwstr>1033-12.2.0.13472</vt:lpwstr>
  </property>
</Properties>
</file>