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Almarai" charset="1" panose="00000000000000000000"/>
      <p:regular r:id="rId46"/>
    </p:embeddedFont>
    <p:embeddedFont>
      <p:font typeface="Poppins Bold" charset="1" panose="00000800000000000000"/>
      <p:regular r:id="rId47"/>
    </p:embeddedFont>
    <p:embeddedFont>
      <p:font typeface="Almarai Bold" charset="1" panose="00000000000000000000"/>
      <p:regular r:id="rId48"/>
    </p:embeddedFont>
    <p:embeddedFont>
      <p:font typeface="Bangers" charset="1" panose="00000500000000000000"/>
      <p:regular r:id="rId49"/>
    </p:embeddedFont>
    <p:embeddedFont>
      <p:font typeface="Poppins" charset="1" panose="000005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11" Target="../media/image55.png" Type="http://schemas.openxmlformats.org/officeDocument/2006/relationships/image"/><Relationship Id="rId12" Target="../media/image56.svg" Type="http://schemas.openxmlformats.org/officeDocument/2006/relationships/image"/><Relationship Id="rId13" Target="../media/image57.png" Type="http://schemas.openxmlformats.org/officeDocument/2006/relationships/image"/><Relationship Id="rId14" Target="../media/image58.svg" Type="http://schemas.openxmlformats.org/officeDocument/2006/relationships/image"/><Relationship Id="rId15" Target="../media/image59.pn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png" Type="http://schemas.openxmlformats.org/officeDocument/2006/relationships/image"/><Relationship Id="rId4" Target="../media/image62.png" Type="http://schemas.openxmlformats.org/officeDocument/2006/relationships/image"/><Relationship Id="rId5" Target="../media/image6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Relationship Id="rId3" Target="../media/image6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66.png" Type="http://schemas.openxmlformats.org/officeDocument/2006/relationships/image"/><Relationship Id="rId9" Target="../media/image67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Relationship Id="rId3" Target="../media/image70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869" y="0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93975" y="-663752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2382" y="4290546"/>
            <a:ext cx="6663080" cy="1705909"/>
          </a:xfrm>
          <a:custGeom>
            <a:avLst/>
            <a:gdLst/>
            <a:ahLst/>
            <a:cxnLst/>
            <a:rect r="r" b="b" t="t" l="l"/>
            <a:pathLst>
              <a:path h="1705909" w="6663080">
                <a:moveTo>
                  <a:pt x="0" y="0"/>
                </a:moveTo>
                <a:lnTo>
                  <a:pt x="6663079" y="0"/>
                </a:lnTo>
                <a:lnTo>
                  <a:pt x="6663079" y="1705908"/>
                </a:lnTo>
                <a:lnTo>
                  <a:pt x="0" y="170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69006" y="8811879"/>
            <a:ext cx="5689887" cy="44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  <a:r>
              <a:rPr lang="en-US" sz="2829" spc="432">
                <a:solidFill>
                  <a:srgbClr val="E4E6E2"/>
                </a:solidFill>
                <a:latin typeface="Almarai"/>
                <a:ea typeface="Almarai"/>
                <a:cs typeface="Almarai"/>
                <a:sym typeface="Almarai"/>
              </a:rPr>
              <a:t>Présenté par Kévin Lionnet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700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SMART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1248" y="3489325"/>
            <a:ext cx="16845504" cy="6205372"/>
            <a:chOff x="0" y="0"/>
            <a:chExt cx="22460672" cy="827383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8467" cy="2009275"/>
              <a:chOff x="0" y="0"/>
              <a:chExt cx="1005129" cy="39689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05129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1005129">
                    <a:moveTo>
                      <a:pt x="16229" y="0"/>
                    </a:moveTo>
                    <a:lnTo>
                      <a:pt x="988900" y="0"/>
                    </a:lnTo>
                    <a:cubicBezTo>
                      <a:pt x="997863" y="0"/>
                      <a:pt x="1005129" y="7266"/>
                      <a:pt x="1005129" y="16229"/>
                    </a:cubicBezTo>
                    <a:lnTo>
                      <a:pt x="1005129" y="380665"/>
                    </a:lnTo>
                    <a:cubicBezTo>
                      <a:pt x="1005129" y="389628"/>
                      <a:pt x="997863" y="396894"/>
                      <a:pt x="988900" y="396894"/>
                    </a:cubicBezTo>
                    <a:lnTo>
                      <a:pt x="16229" y="396894"/>
                    </a:lnTo>
                    <a:cubicBezTo>
                      <a:pt x="7266" y="396894"/>
                      <a:pt x="0" y="389628"/>
                      <a:pt x="0" y="380665"/>
                    </a:cubicBezTo>
                    <a:lnTo>
                      <a:pt x="0" y="16229"/>
                    </a:lnTo>
                    <a:cubicBezTo>
                      <a:pt x="0" y="7266"/>
                      <a:pt x="7266" y="0"/>
                      <a:pt x="16229" y="0"/>
                    </a:cubicBezTo>
                    <a:close/>
                  </a:path>
                </a:pathLst>
              </a:custGeom>
              <a:solidFill>
                <a:srgbClr val="3C5E8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1005129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S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Spécifique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5315672" y="2468101"/>
              <a:ext cx="4114800" cy="5805729"/>
              <a:chOff x="0" y="0"/>
              <a:chExt cx="812800" cy="11468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1194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Prototype 100% fonctionnel avec les fonctionnalités principales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Garantir un temps de réponse serveur de 300ms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Doubler le nombre d’utilisateur dans les trois premiers mois post-lancement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5672" y="0"/>
              <a:ext cx="4114800" cy="2009275"/>
              <a:chOff x="0" y="0"/>
              <a:chExt cx="812800" cy="3968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M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Mesurable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659072" y="0"/>
              <a:ext cx="4114800" cy="2009275"/>
              <a:chOff x="0" y="0"/>
              <a:chExt cx="812800" cy="39689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A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Ateignable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4002472" y="2468101"/>
              <a:ext cx="4114800" cy="5805729"/>
              <a:chOff x="0" y="0"/>
              <a:chExt cx="812800" cy="114681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04775"/>
                <a:ext cx="812800" cy="125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96"/>
                  </a:lnSpc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En fonction de l’avancement par rapport au planning prévisionnel, recadrer le projet pour ne garder que l’essentiel sans omettre de laisser place à de fonctionnalités futures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4002472" y="0"/>
              <a:ext cx="4114800" cy="2009275"/>
              <a:chOff x="0" y="0"/>
              <a:chExt cx="812800" cy="39689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R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Réaliste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8345872" y="0"/>
              <a:ext cx="4114800" cy="2009275"/>
              <a:chOff x="0" y="0"/>
              <a:chExt cx="812800" cy="3968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Temporel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6021" y="2468101"/>
              <a:ext cx="5081051" cy="5805729"/>
              <a:chOff x="0" y="0"/>
              <a:chExt cx="1003664" cy="114681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03664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1003664">
                    <a:moveTo>
                      <a:pt x="0" y="0"/>
                    </a:moveTo>
                    <a:lnTo>
                      <a:pt x="1003664" y="0"/>
                    </a:lnTo>
                    <a:lnTo>
                      <a:pt x="1003664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14300"/>
                <a:ext cx="1003664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67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Créer un jeu de combat asynchrone jouable sur navigateur, où les joueurs utilisent des decks de cartes pour contrôler des personnages, combattre d’autres joueurs, et suivre leurs statistiques.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659072" y="2468101"/>
              <a:ext cx="4114800" cy="5805729"/>
              <a:chOff x="0" y="0"/>
              <a:chExt cx="812800" cy="114681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14300"/>
                <a:ext cx="812800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Miser sur les compétences acquises lors de la formation</a:t>
                </a:r>
              </a:p>
              <a:p>
                <a:pPr algn="ctr">
                  <a:lnSpc>
                    <a:spcPts val="3168"/>
                  </a:lnSpc>
                </a:pPr>
              </a:p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Hébergement sur des plateformes économiques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8345872" y="2468101"/>
              <a:ext cx="4114800" cy="5805729"/>
              <a:chOff x="0" y="0"/>
              <a:chExt cx="812800" cy="114681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0"/>
                <a:ext cx="812800" cy="12420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Lancement prévu dans 7 mois</a:t>
                </a:r>
              </a:p>
              <a:p>
                <a:pPr algn="ctr">
                  <a:lnSpc>
                    <a:spcPts val="2916"/>
                  </a:lnSpc>
                </a:pPr>
              </a:p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Mises à jour et maintenance continues après le lancement pour répondre aux retours des utilisateurs </a:t>
                </a: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17761297" y="9147429"/>
            <a:ext cx="52670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29643" y="4591050"/>
            <a:ext cx="682871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SWOT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80682" y="9147429"/>
            <a:ext cx="60731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2024" y="1801820"/>
            <a:ext cx="2062163" cy="2062163"/>
            <a:chOff x="0" y="0"/>
            <a:chExt cx="543121" cy="543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52E4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5650942" y="3569707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2309873" y="0"/>
                </a:moveTo>
                <a:lnTo>
                  <a:pt x="0" y="0"/>
                </a:lnTo>
                <a:lnTo>
                  <a:pt x="0" y="1671771"/>
                </a:lnTo>
                <a:lnTo>
                  <a:pt x="2309873" y="1671771"/>
                </a:lnTo>
                <a:lnTo>
                  <a:pt x="2309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39606" y="1801820"/>
            <a:ext cx="2062162" cy="2062162"/>
            <a:chOff x="0" y="0"/>
            <a:chExt cx="543121" cy="5431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164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W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833" y="3471730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0" y="0"/>
                </a:moveTo>
                <a:lnTo>
                  <a:pt x="2309872" y="0"/>
                </a:lnTo>
                <a:lnTo>
                  <a:pt x="2309872" y="1671770"/>
                </a:lnTo>
                <a:lnTo>
                  <a:pt x="0" y="167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6258113"/>
            <a:ext cx="3486060" cy="2259431"/>
            <a:chOff x="0" y="0"/>
            <a:chExt cx="4648080" cy="301257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263025"/>
              <a:ext cx="2749550" cy="2749550"/>
              <a:chOff x="0" y="0"/>
              <a:chExt cx="543121" cy="54312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3121" cy="543121"/>
              </a:xfrm>
              <a:custGeom>
                <a:avLst/>
                <a:gdLst/>
                <a:ahLst/>
                <a:cxnLst/>
                <a:rect r="r" b="b" t="t" l="l"/>
                <a:pathLst>
                  <a:path h="543121" w="543121">
                    <a:moveTo>
                      <a:pt x="116382" y="0"/>
                    </a:moveTo>
                    <a:lnTo>
                      <a:pt x="426739" y="0"/>
                    </a:lnTo>
                    <a:cubicBezTo>
                      <a:pt x="491015" y="0"/>
                      <a:pt x="543121" y="52106"/>
                      <a:pt x="543121" y="116382"/>
                    </a:cubicBezTo>
                    <a:lnTo>
                      <a:pt x="543121" y="426739"/>
                    </a:lnTo>
                    <a:cubicBezTo>
                      <a:pt x="543121" y="491015"/>
                      <a:pt x="491015" y="543121"/>
                      <a:pt x="426739" y="543121"/>
                    </a:cubicBezTo>
                    <a:lnTo>
                      <a:pt x="116382" y="543121"/>
                    </a:lnTo>
                    <a:cubicBezTo>
                      <a:pt x="52106" y="543121"/>
                      <a:pt x="0" y="491015"/>
                      <a:pt x="0" y="426739"/>
                    </a:cubicBezTo>
                    <a:lnTo>
                      <a:pt x="0" y="116382"/>
                    </a:lnTo>
                    <a:cubicBezTo>
                      <a:pt x="0" y="52106"/>
                      <a:pt x="52106" y="0"/>
                      <a:pt x="116382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04775"/>
                <a:ext cx="543121" cy="647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452"/>
                  </a:lnSpc>
                </a:pPr>
                <a:r>
                  <a:rPr lang="en-US" sz="5400">
                    <a:solidFill>
                      <a:srgbClr val="000000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29923" y="0"/>
              <a:ext cx="2418157" cy="864491"/>
            </a:xfrm>
            <a:custGeom>
              <a:avLst/>
              <a:gdLst/>
              <a:ahLst/>
              <a:cxnLst/>
              <a:rect r="r" b="b" t="t" l="l"/>
              <a:pathLst>
                <a:path h="864491" w="2418157">
                  <a:moveTo>
                    <a:pt x="0" y="0"/>
                  </a:moveTo>
                  <a:lnTo>
                    <a:pt x="2418157" y="0"/>
                  </a:lnTo>
                  <a:lnTo>
                    <a:pt x="2418157" y="864491"/>
                  </a:lnTo>
                  <a:lnTo>
                    <a:pt x="0" y="864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6445958" y="7387828"/>
            <a:ext cx="1514857" cy="2114648"/>
          </a:xfrm>
          <a:custGeom>
            <a:avLst/>
            <a:gdLst/>
            <a:ahLst/>
            <a:cxnLst/>
            <a:rect r="r" b="b" t="t" l="l"/>
            <a:pathLst>
              <a:path h="2114648" w="1514857">
                <a:moveTo>
                  <a:pt x="1514857" y="0"/>
                </a:moveTo>
                <a:lnTo>
                  <a:pt x="0" y="0"/>
                </a:lnTo>
                <a:lnTo>
                  <a:pt x="0" y="2114648"/>
                </a:lnTo>
                <a:lnTo>
                  <a:pt x="1514857" y="2114648"/>
                </a:lnTo>
                <a:lnTo>
                  <a:pt x="151485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805879" y="6455381"/>
            <a:ext cx="2062163" cy="2062163"/>
            <a:chOff x="0" y="0"/>
            <a:chExt cx="543121" cy="5431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92014" y="1028700"/>
            <a:ext cx="5667286" cy="2955909"/>
            <a:chOff x="0" y="0"/>
            <a:chExt cx="7556382" cy="394121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2632751" y="-152400"/>
              <a:ext cx="4923631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Faiblesses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21439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Latences potentielles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80164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Ressources limitées (solo)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388889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 basiques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069020" y="5695762"/>
            <a:ext cx="3190280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  <a:spcBef>
                <a:spcPct val="0"/>
              </a:spcBef>
            </a:pPr>
            <a:r>
              <a:rPr lang="en-US" b="true" sz="5383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Menaces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8700" y="1028700"/>
            <a:ext cx="5115369" cy="3376893"/>
            <a:chOff x="0" y="0"/>
            <a:chExt cx="6820492" cy="450252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152400"/>
              <a:ext cx="30912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Forces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7809" y="2214393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Accessibilité web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7809" y="3391400"/>
              <a:ext cx="6732683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Coût d’hébergement et </a:t>
              </a:r>
            </a:p>
            <a:p>
              <a:pPr algn="l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 développement optimisés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87809" y="2804152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Concept peu commun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5848162"/>
            <a:ext cx="5115369" cy="3276600"/>
            <a:chOff x="0" y="0"/>
            <a:chExt cx="6820492" cy="436880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152400"/>
              <a:ext cx="62789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Opportunités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524381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Croissance des joueurs “casuals”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2670429"/>
              <a:ext cx="682049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Potentiel engagement social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3257677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Evolution vers une applications mobile possible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592014" y="6932292"/>
            <a:ext cx="5667286" cy="1245108"/>
            <a:chOff x="0" y="0"/>
            <a:chExt cx="7556382" cy="166014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66675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Concurrence féroce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52057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Instabilité de l’hébergement (pics)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110782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Fatigue des utilisateurs (drop)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9300" y="3417313"/>
            <a:ext cx="7409400" cy="5840987"/>
          </a:xfrm>
          <a:custGeom>
            <a:avLst/>
            <a:gdLst/>
            <a:ahLst/>
            <a:cxnLst/>
            <a:rect r="r" b="b" t="t" l="l"/>
            <a:pathLst>
              <a:path h="5840987" w="7409400">
                <a:moveTo>
                  <a:pt x="0" y="0"/>
                </a:moveTo>
                <a:lnTo>
                  <a:pt x="7409400" y="0"/>
                </a:lnTo>
                <a:lnTo>
                  <a:pt x="7409400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7072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ZONE GÉOGRAPHIQUE D’EXPLOITATION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597835" cy="10287000"/>
          </a:xfrm>
          <a:custGeom>
            <a:avLst/>
            <a:gdLst/>
            <a:ahLst/>
            <a:cxnLst/>
            <a:rect r="r" b="b" t="t" l="l"/>
            <a:pathLst>
              <a:path h="10287000" w="5597835">
                <a:moveTo>
                  <a:pt x="0" y="0"/>
                </a:moveTo>
                <a:lnTo>
                  <a:pt x="5597835" y="0"/>
                </a:lnTo>
                <a:lnTo>
                  <a:pt x="55978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99" t="-1134" r="-16748" b="-1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7835" y="20998"/>
            <a:ext cx="5960554" cy="4358895"/>
          </a:xfrm>
          <a:custGeom>
            <a:avLst/>
            <a:gdLst/>
            <a:ahLst/>
            <a:cxnLst/>
            <a:rect r="r" b="b" t="t" l="l"/>
            <a:pathLst>
              <a:path h="4358895" w="5960554">
                <a:moveTo>
                  <a:pt x="0" y="0"/>
                </a:moveTo>
                <a:lnTo>
                  <a:pt x="5960554" y="0"/>
                </a:lnTo>
                <a:lnTo>
                  <a:pt x="5960554" y="4358895"/>
                </a:lnTo>
                <a:lnTo>
                  <a:pt x="0" y="4358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369" t="0" r="-18014" b="-16166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7835" y="4379893"/>
            <a:ext cx="5960554" cy="5907107"/>
          </a:xfrm>
          <a:custGeom>
            <a:avLst/>
            <a:gdLst/>
            <a:ahLst/>
            <a:cxnLst/>
            <a:rect r="r" b="b" t="t" l="l"/>
            <a:pathLst>
              <a:path h="5907107" w="5960554">
                <a:moveTo>
                  <a:pt x="0" y="0"/>
                </a:moveTo>
                <a:lnTo>
                  <a:pt x="5960554" y="0"/>
                </a:lnTo>
                <a:lnTo>
                  <a:pt x="5960554" y="5907107"/>
                </a:lnTo>
                <a:lnTo>
                  <a:pt x="0" y="5907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786" t="-62321" r="-15730" b="-2667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97585" y="20998"/>
            <a:ext cx="3145711" cy="975952"/>
            <a:chOff x="0" y="0"/>
            <a:chExt cx="828500" cy="2570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500" cy="257041"/>
            </a:xfrm>
            <a:custGeom>
              <a:avLst/>
              <a:gdLst/>
              <a:ahLst/>
              <a:cxnLst/>
              <a:rect r="r" b="b" t="t" l="l"/>
              <a:pathLst>
                <a:path h="257041" w="828500">
                  <a:moveTo>
                    <a:pt x="0" y="0"/>
                  </a:moveTo>
                  <a:lnTo>
                    <a:pt x="828500" y="0"/>
                  </a:lnTo>
                  <a:lnTo>
                    <a:pt x="828500" y="257041"/>
                  </a:lnTo>
                  <a:lnTo>
                    <a:pt x="0" y="2570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28500" cy="304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43957" y="-444177"/>
            <a:ext cx="6414432" cy="574427"/>
            <a:chOff x="0" y="0"/>
            <a:chExt cx="1689398" cy="1512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725093" y="962025"/>
            <a:ext cx="5463464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ABORDABLE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711" y="962025"/>
            <a:ext cx="5066589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À CONQUERIR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79127" cy="10287000"/>
          </a:xfrm>
          <a:custGeom>
            <a:avLst/>
            <a:gdLst/>
            <a:ahLst/>
            <a:cxnLst/>
            <a:rect r="r" b="b" t="t" l="l"/>
            <a:pathLst>
              <a:path h="10287000" w="5479127">
                <a:moveTo>
                  <a:pt x="0" y="0"/>
                </a:moveTo>
                <a:lnTo>
                  <a:pt x="5479127" y="0"/>
                </a:lnTo>
                <a:lnTo>
                  <a:pt x="54791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23" t="0" r="-1650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22491" y="2971800"/>
            <a:ext cx="5895574" cy="7315200"/>
          </a:xfrm>
          <a:custGeom>
            <a:avLst/>
            <a:gdLst/>
            <a:ahLst/>
            <a:cxnLst/>
            <a:rect r="r" b="b" t="t" l="l"/>
            <a:pathLst>
              <a:path h="7315200" w="5895574">
                <a:moveTo>
                  <a:pt x="0" y="0"/>
                </a:moveTo>
                <a:lnTo>
                  <a:pt x="5895574" y="0"/>
                </a:lnTo>
                <a:lnTo>
                  <a:pt x="589557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08" t="-42501" r="-14491" b="-75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22491" y="207667"/>
            <a:ext cx="5895574" cy="3115177"/>
          </a:xfrm>
          <a:custGeom>
            <a:avLst/>
            <a:gdLst/>
            <a:ahLst/>
            <a:cxnLst/>
            <a:rect r="r" b="b" t="t" l="l"/>
            <a:pathLst>
              <a:path h="3115177" w="5895574">
                <a:moveTo>
                  <a:pt x="0" y="0"/>
                </a:moveTo>
                <a:lnTo>
                  <a:pt x="5895574" y="0"/>
                </a:lnTo>
                <a:lnTo>
                  <a:pt x="5895574" y="3115178"/>
                </a:lnTo>
                <a:lnTo>
                  <a:pt x="0" y="3115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424" t="0" r="-14698" b="-25342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03633" y="-79546"/>
            <a:ext cx="6414432" cy="574427"/>
            <a:chOff x="0" y="0"/>
            <a:chExt cx="1689398" cy="151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86070" y="2971800"/>
            <a:ext cx="493057" cy="351045"/>
            <a:chOff x="0" y="0"/>
            <a:chExt cx="129859" cy="924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859" cy="92456"/>
            </a:xfrm>
            <a:custGeom>
              <a:avLst/>
              <a:gdLst/>
              <a:ahLst/>
              <a:cxnLst/>
              <a:rect r="r" b="b" t="t" l="l"/>
              <a:pathLst>
                <a:path h="92456" w="129859">
                  <a:moveTo>
                    <a:pt x="0" y="0"/>
                  </a:moveTo>
                  <a:lnTo>
                    <a:pt x="129859" y="0"/>
                  </a:lnTo>
                  <a:lnTo>
                    <a:pt x="129859" y="92456"/>
                  </a:lnTo>
                  <a:lnTo>
                    <a:pt x="0" y="92456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9859" cy="140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45487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61483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907299" y="4581525"/>
            <a:ext cx="4891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GRAPHISME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873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3649" y="3673092"/>
            <a:ext cx="13320702" cy="5585208"/>
          </a:xfrm>
          <a:custGeom>
            <a:avLst/>
            <a:gdLst/>
            <a:ahLst/>
            <a:cxnLst/>
            <a:rect r="r" b="b" t="t" l="l"/>
            <a:pathLst>
              <a:path h="5585208" w="13320702">
                <a:moveTo>
                  <a:pt x="0" y="0"/>
                </a:moveTo>
                <a:lnTo>
                  <a:pt x="13320702" y="0"/>
                </a:lnTo>
                <a:lnTo>
                  <a:pt x="13320702" y="5585208"/>
                </a:lnTo>
                <a:lnTo>
                  <a:pt x="0" y="5585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3880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POLICES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93909" y="2557795"/>
            <a:ext cx="7665391" cy="6113130"/>
          </a:xfrm>
          <a:custGeom>
            <a:avLst/>
            <a:gdLst/>
            <a:ahLst/>
            <a:cxnLst/>
            <a:rect r="r" b="b" t="t" l="l"/>
            <a:pathLst>
              <a:path h="6113130" w="7665391">
                <a:moveTo>
                  <a:pt x="0" y="0"/>
                </a:moveTo>
                <a:lnTo>
                  <a:pt x="7665391" y="0"/>
                </a:lnTo>
                <a:lnTo>
                  <a:pt x="7665391" y="6113130"/>
                </a:lnTo>
                <a:lnTo>
                  <a:pt x="0" y="611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8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240252"/>
            <a:ext cx="5754227" cy="1806496"/>
            <a:chOff x="0" y="0"/>
            <a:chExt cx="7672303" cy="24086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04331"/>
              <a:ext cx="7564372" cy="602165"/>
            </a:xfrm>
            <a:custGeom>
              <a:avLst/>
              <a:gdLst/>
              <a:ahLst/>
              <a:cxnLst/>
              <a:rect r="r" b="b" t="t" l="l"/>
              <a:pathLst>
                <a:path h="602165" w="7564372">
                  <a:moveTo>
                    <a:pt x="0" y="0"/>
                  </a:moveTo>
                  <a:lnTo>
                    <a:pt x="7564372" y="0"/>
                  </a:lnTo>
                  <a:lnTo>
                    <a:pt x="7564372" y="602165"/>
                  </a:lnTo>
                  <a:lnTo>
                    <a:pt x="0" y="602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4644" t="0" r="-52145" b="-2460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602165"/>
              <a:ext cx="6880182" cy="602165"/>
            </a:xfrm>
            <a:custGeom>
              <a:avLst/>
              <a:gdLst/>
              <a:ahLst/>
              <a:cxnLst/>
              <a:rect r="r" b="b" t="t" l="l"/>
              <a:pathLst>
                <a:path h="602165" w="6880182">
                  <a:moveTo>
                    <a:pt x="0" y="0"/>
                  </a:moveTo>
                  <a:lnTo>
                    <a:pt x="6880182" y="0"/>
                  </a:lnTo>
                  <a:lnTo>
                    <a:pt x="6880182" y="602166"/>
                  </a:lnTo>
                  <a:lnTo>
                    <a:pt x="0" y="602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3998" t="0" r="-279210" b="-2460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80182" cy="602165"/>
            </a:xfrm>
            <a:custGeom>
              <a:avLst/>
              <a:gdLst/>
              <a:ahLst/>
              <a:cxnLst/>
              <a:rect r="r" b="b" t="t" l="l"/>
              <a:pathLst>
                <a:path h="602165" w="6880182">
                  <a:moveTo>
                    <a:pt x="0" y="0"/>
                  </a:moveTo>
                  <a:lnTo>
                    <a:pt x="6880182" y="0"/>
                  </a:lnTo>
                  <a:lnTo>
                    <a:pt x="6880182" y="602165"/>
                  </a:lnTo>
                  <a:lnTo>
                    <a:pt x="0" y="6021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3920" t="0" r="-179289" b="-24605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806496"/>
              <a:ext cx="7672303" cy="602165"/>
            </a:xfrm>
            <a:custGeom>
              <a:avLst/>
              <a:gdLst/>
              <a:ahLst/>
              <a:cxnLst/>
              <a:rect r="r" b="b" t="t" l="l"/>
              <a:pathLst>
                <a:path h="602165" w="7672303">
                  <a:moveTo>
                    <a:pt x="0" y="0"/>
                  </a:moveTo>
                  <a:lnTo>
                    <a:pt x="7672303" y="0"/>
                  </a:lnTo>
                  <a:lnTo>
                    <a:pt x="7672303" y="602166"/>
                  </a:lnTo>
                  <a:lnTo>
                    <a:pt x="0" y="602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236" t="0" r="-339986" b="-2460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05713" y="4374356"/>
            <a:ext cx="1538287" cy="153828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62025"/>
            <a:ext cx="368450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PALETTE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3326" y="4591050"/>
            <a:ext cx="7801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MAQUETTE FIGMA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4646929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02"/>
              </a:lnSpc>
              <a:spcBef>
                <a:spcPct val="0"/>
              </a:spcBef>
            </a:pPr>
            <a:r>
              <a:rPr lang="en-US" b="true" sz="6335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SOMMAIRE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91464" y="1028700"/>
            <a:ext cx="7215946" cy="8229600"/>
            <a:chOff x="0" y="0"/>
            <a:chExt cx="9621262" cy="109728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82398" y="1865036"/>
              <a:ext cx="263261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Système de jeu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037" y="7802703"/>
              <a:ext cx="3055062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Mise en oeuvre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82398" y="7802703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5400000">
              <a:off x="3991473" y="3164171"/>
              <a:ext cx="1614467" cy="1614467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838952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5400000">
              <a:off x="3991473" y="6041374"/>
              <a:ext cx="1614467" cy="16144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838952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730732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Objectifs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5400000">
              <a:off x="7239807" y="0"/>
              <a:ext cx="1614467" cy="16144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83405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472819" y="4925499"/>
              <a:ext cx="3148443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730732" y="7804077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5400000">
              <a:off x="7239807" y="3164171"/>
              <a:ext cx="1614467" cy="16144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7083405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5400000">
              <a:off x="7239807" y="6041374"/>
              <a:ext cx="1614467" cy="1614467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7087285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7260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5400000">
              <a:off x="746335" y="0"/>
              <a:ext cx="1614467" cy="1614467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64265" y="186474"/>
              <a:ext cx="978607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4925499"/>
              <a:ext cx="310713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Graphisme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712565" y="4925499"/>
              <a:ext cx="204589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Structure du site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5400000">
              <a:off x="746335" y="3164171"/>
              <a:ext cx="1614467" cy="1614467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593814" y="3350629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5400000">
              <a:off x="746335" y="6041374"/>
              <a:ext cx="1614467" cy="161446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593814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5400000">
              <a:off x="3991473" y="0"/>
              <a:ext cx="1614467" cy="1614467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3838609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482398" y="10464964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5400000">
              <a:off x="3991473" y="8702261"/>
              <a:ext cx="1614467" cy="1614467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3838952" y="8892283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5723245" y="2507932"/>
            <a:ext cx="1536055" cy="5271135"/>
            <a:chOff x="0" y="0"/>
            <a:chExt cx="2048073" cy="7028180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-66675"/>
              <a:ext cx="191340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 : 1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660273"/>
              <a:ext cx="191340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 : 2-6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1387221"/>
              <a:ext cx="1967275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 : 7-13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7426" y="2114169"/>
              <a:ext cx="196766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 : 7-17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28857" y="2841117"/>
              <a:ext cx="201921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18-19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33320" y="3568065"/>
              <a:ext cx="2014754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20-27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34551" y="4295013"/>
              <a:ext cx="20135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28-32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5021961"/>
              <a:ext cx="204807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33-35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5748909"/>
              <a:ext cx="201921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36-37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34551" y="6475857"/>
              <a:ext cx="20135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38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 DU SITE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28255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67254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ARBORESCENCE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FONCTIONALITÉS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8256" y="4591050"/>
            <a:ext cx="79114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CAS D’UTILISATION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9166" y="0"/>
            <a:ext cx="8769668" cy="10287000"/>
          </a:xfrm>
          <a:custGeom>
            <a:avLst/>
            <a:gdLst/>
            <a:ahLst/>
            <a:cxnLst/>
            <a:rect r="r" b="b" t="t" l="l"/>
            <a:pathLst>
              <a:path h="10287000" w="8769668">
                <a:moveTo>
                  <a:pt x="0" y="0"/>
                </a:moveTo>
                <a:lnTo>
                  <a:pt x="8769668" y="0"/>
                </a:lnTo>
                <a:lnTo>
                  <a:pt x="87696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8139" y="4591050"/>
            <a:ext cx="9531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COMBAT ASYNCHRONE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964480" cy="10403995"/>
          </a:xfrm>
          <a:custGeom>
            <a:avLst/>
            <a:gdLst/>
            <a:ahLst/>
            <a:cxnLst/>
            <a:rect r="r" b="b" t="t" l="l"/>
            <a:pathLst>
              <a:path h="10403995" w="12964480">
                <a:moveTo>
                  <a:pt x="0" y="0"/>
                </a:moveTo>
                <a:lnTo>
                  <a:pt x="12964480" y="0"/>
                </a:lnTo>
                <a:lnTo>
                  <a:pt x="12964480" y="10403995"/>
                </a:lnTo>
                <a:lnTo>
                  <a:pt x="0" y="10403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05287" y="3787569"/>
            <a:ext cx="5582713" cy="3787569"/>
          </a:xfrm>
          <a:custGeom>
            <a:avLst/>
            <a:gdLst/>
            <a:ahLst/>
            <a:cxnLst/>
            <a:rect r="r" b="b" t="t" l="l"/>
            <a:pathLst>
              <a:path h="3787569" w="5582713">
                <a:moveTo>
                  <a:pt x="0" y="0"/>
                </a:moveTo>
                <a:lnTo>
                  <a:pt x="5582713" y="0"/>
                </a:lnTo>
                <a:lnTo>
                  <a:pt x="5582713" y="3787568"/>
                </a:lnTo>
                <a:lnTo>
                  <a:pt x="0" y="3787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66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57662" y="0"/>
            <a:ext cx="5630338" cy="3787569"/>
          </a:xfrm>
          <a:custGeom>
            <a:avLst/>
            <a:gdLst/>
            <a:ahLst/>
            <a:cxnLst/>
            <a:rect r="r" b="b" t="t" l="l"/>
            <a:pathLst>
              <a:path h="3787569" w="5630338">
                <a:moveTo>
                  <a:pt x="0" y="0"/>
                </a:moveTo>
                <a:lnTo>
                  <a:pt x="5630338" y="0"/>
                </a:lnTo>
                <a:lnTo>
                  <a:pt x="5630338" y="3787569"/>
                </a:lnTo>
                <a:lnTo>
                  <a:pt x="0" y="3787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896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0576" y="4591050"/>
            <a:ext cx="111668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CRÉATION DE PERSONNAGE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6993" y="0"/>
            <a:ext cx="12014015" cy="10287000"/>
          </a:xfrm>
          <a:custGeom>
            <a:avLst/>
            <a:gdLst/>
            <a:ahLst/>
            <a:cxnLst/>
            <a:rect r="r" b="b" t="t" l="l"/>
            <a:pathLst>
              <a:path h="10287000" w="12014015">
                <a:moveTo>
                  <a:pt x="0" y="0"/>
                </a:moveTo>
                <a:lnTo>
                  <a:pt x="12014014" y="0"/>
                </a:lnTo>
                <a:lnTo>
                  <a:pt x="120140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26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345" y="0"/>
            <a:ext cx="12919309" cy="10287000"/>
          </a:xfrm>
          <a:custGeom>
            <a:avLst/>
            <a:gdLst/>
            <a:ahLst/>
            <a:cxnLst/>
            <a:rect r="r" b="b" t="t" l="l"/>
            <a:pathLst>
              <a:path h="10287000" w="12919309">
                <a:moveTo>
                  <a:pt x="0" y="0"/>
                </a:moveTo>
                <a:lnTo>
                  <a:pt x="12919310" y="0"/>
                </a:lnTo>
                <a:lnTo>
                  <a:pt x="129193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08799" y="4581525"/>
            <a:ext cx="6288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756373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916331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790237" y="4630826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82307" y="9147429"/>
            <a:ext cx="30569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6125" y="4581525"/>
            <a:ext cx="66143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MISE EN OEUVRE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93698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753657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627563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277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7737" y="4282525"/>
            <a:ext cx="5557836" cy="4975775"/>
            <a:chOff x="0" y="0"/>
            <a:chExt cx="7410448" cy="66343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870865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457949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5301851" y="385826"/>
              <a:ext cx="210859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Typescript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3457949" y="1845499"/>
              <a:ext cx="1502667" cy="1390650"/>
            </a:xfrm>
            <a:custGeom>
              <a:avLst/>
              <a:gdLst/>
              <a:ahLst/>
              <a:cxnLst/>
              <a:rect r="r" b="b" t="t" l="l"/>
              <a:pathLst>
                <a:path h="1390650" w="1502667">
                  <a:moveTo>
                    <a:pt x="0" y="0"/>
                  </a:moveTo>
                  <a:lnTo>
                    <a:pt x="1502667" y="0"/>
                  </a:lnTo>
                  <a:lnTo>
                    <a:pt x="1502667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330377" y="2231325"/>
              <a:ext cx="116840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React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3457949" y="5298102"/>
              <a:ext cx="1326243" cy="1336265"/>
            </a:xfrm>
            <a:custGeom>
              <a:avLst/>
              <a:gdLst/>
              <a:ahLst/>
              <a:cxnLst/>
              <a:rect r="r" b="b" t="t" l="l"/>
              <a:pathLst>
                <a:path h="1336265" w="1326243">
                  <a:moveTo>
                    <a:pt x="0" y="0"/>
                  </a:moveTo>
                  <a:lnTo>
                    <a:pt x="1326243" y="0"/>
                  </a:lnTo>
                  <a:lnTo>
                    <a:pt x="1326243" y="1336265"/>
                  </a:lnTo>
                  <a:lnTo>
                    <a:pt x="0" y="1336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211254" y="5656735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Three.js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3457949" y="3828241"/>
              <a:ext cx="1446658" cy="1012661"/>
            </a:xfrm>
            <a:custGeom>
              <a:avLst/>
              <a:gdLst/>
              <a:ahLst/>
              <a:cxnLst/>
              <a:rect r="r" b="b" t="t" l="l"/>
              <a:pathLst>
                <a:path h="1012661" w="1446658">
                  <a:moveTo>
                    <a:pt x="0" y="0"/>
                  </a:moveTo>
                  <a:lnTo>
                    <a:pt x="1446658" y="0"/>
                  </a:lnTo>
                  <a:lnTo>
                    <a:pt x="1446658" y="1012661"/>
                  </a:lnTo>
                  <a:lnTo>
                    <a:pt x="0" y="10126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301851" y="4025073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Tailwind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24610" y="5143500"/>
            <a:ext cx="5366757" cy="2427111"/>
            <a:chOff x="0" y="0"/>
            <a:chExt cx="7155677" cy="32361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782102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5" y="0"/>
                  </a:lnTo>
                  <a:lnTo>
                    <a:pt x="167194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07045" y="0"/>
              <a:ext cx="1261699" cy="1390650"/>
            </a:xfrm>
            <a:custGeom>
              <a:avLst/>
              <a:gdLst/>
              <a:ahLst/>
              <a:cxnLst/>
              <a:rect r="r" b="b" t="t" l="l"/>
              <a:pathLst>
                <a:path h="1390650" w="1261699">
                  <a:moveTo>
                    <a:pt x="0" y="0"/>
                  </a:moveTo>
                  <a:lnTo>
                    <a:pt x="1261699" y="0"/>
                  </a:lnTo>
                  <a:lnTo>
                    <a:pt x="126169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4778991" y="385826"/>
              <a:ext cx="147081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Node.js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3107045" y="1845499"/>
              <a:ext cx="1349908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49908">
                  <a:moveTo>
                    <a:pt x="0" y="0"/>
                  </a:moveTo>
                  <a:lnTo>
                    <a:pt x="1349909" y="0"/>
                  </a:lnTo>
                  <a:lnTo>
                    <a:pt x="134990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778991" y="2021648"/>
              <a:ext cx="2376686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Postgre SQL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29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OUTILS ANNEXES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73587" y="4101826"/>
            <a:ext cx="4409386" cy="5156474"/>
            <a:chOff x="0" y="0"/>
            <a:chExt cx="5879181" cy="6875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99547" y="0"/>
              <a:ext cx="1850708" cy="2777799"/>
            </a:xfrm>
            <a:custGeom>
              <a:avLst/>
              <a:gdLst/>
              <a:ahLst/>
              <a:cxnLst/>
              <a:rect r="r" b="b" t="t" l="l"/>
              <a:pathLst>
                <a:path h="2777799" w="1850708">
                  <a:moveTo>
                    <a:pt x="0" y="0"/>
                  </a:moveTo>
                  <a:lnTo>
                    <a:pt x="1850708" y="0"/>
                  </a:lnTo>
                  <a:lnTo>
                    <a:pt x="1850708" y="2777799"/>
                  </a:lnTo>
                  <a:lnTo>
                    <a:pt x="0" y="2777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01635" y="796512"/>
              <a:ext cx="19425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Figma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4051791"/>
              <a:ext cx="3449802" cy="2823508"/>
            </a:xfrm>
            <a:custGeom>
              <a:avLst/>
              <a:gdLst/>
              <a:ahLst/>
              <a:cxnLst/>
              <a:rect r="r" b="b" t="t" l="l"/>
              <a:pathLst>
                <a:path h="2823508" w="3449802">
                  <a:moveTo>
                    <a:pt x="0" y="0"/>
                  </a:moveTo>
                  <a:lnTo>
                    <a:pt x="3449802" y="0"/>
                  </a:lnTo>
                  <a:lnTo>
                    <a:pt x="3449802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18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640302" y="5058288"/>
              <a:ext cx="2238879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Blender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4149679"/>
            <a:ext cx="4200221" cy="5060769"/>
            <a:chOff x="0" y="0"/>
            <a:chExt cx="5600294" cy="6747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8515" cy="1509257"/>
            </a:xfrm>
            <a:custGeom>
              <a:avLst/>
              <a:gdLst/>
              <a:ahLst/>
              <a:cxnLst/>
              <a:rect r="r" b="b" t="t" l="l"/>
              <a:pathLst>
                <a:path h="1509257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1509257"/>
                  </a:lnTo>
                  <a:lnTo>
                    <a:pt x="0" y="150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329665" y="349372"/>
              <a:ext cx="2154213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Looping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3924183"/>
              <a:ext cx="3018515" cy="2823508"/>
            </a:xfrm>
            <a:custGeom>
              <a:avLst/>
              <a:gdLst/>
              <a:ahLst/>
              <a:cxnLst/>
              <a:rect r="r" b="b" t="t" l="l"/>
              <a:pathLst>
                <a:path h="2823508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61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213248" y="4930680"/>
              <a:ext cx="23870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StarUML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30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386" y="3991680"/>
            <a:ext cx="4697164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22161" y="2971800"/>
            <a:ext cx="7744067" cy="7703395"/>
            <a:chOff x="0" y="0"/>
            <a:chExt cx="10325423" cy="10271193"/>
          </a:xfrm>
        </p:grpSpPr>
        <p:sp>
          <p:nvSpPr>
            <p:cNvPr name="Freeform 4" id="4"/>
            <p:cNvSpPr/>
            <p:nvPr/>
          </p:nvSpPr>
          <p:spPr>
            <a:xfrm flipH="false" flipV="false" rot="-2258918">
              <a:off x="1416611" y="1539340"/>
              <a:ext cx="7492201" cy="7192513"/>
            </a:xfrm>
            <a:custGeom>
              <a:avLst/>
              <a:gdLst/>
              <a:ahLst/>
              <a:cxnLst/>
              <a:rect r="r" b="b" t="t" l="l"/>
              <a:pathLst>
                <a:path h="7192513" w="7492201">
                  <a:moveTo>
                    <a:pt x="0" y="0"/>
                  </a:moveTo>
                  <a:lnTo>
                    <a:pt x="7492201" y="0"/>
                  </a:lnTo>
                  <a:lnTo>
                    <a:pt x="7492201" y="7192513"/>
                  </a:lnTo>
                  <a:lnTo>
                    <a:pt x="0" y="7192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10" b="-101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38234" y="4280833"/>
              <a:ext cx="4532622" cy="759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9"/>
                </a:lnSpc>
                <a:spcBef>
                  <a:spcPct val="0"/>
                </a:spcBef>
              </a:pPr>
              <a:r>
                <a:rPr lang="en-US" b="true" sz="331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ploybout.com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664386" y="9258300"/>
            <a:ext cx="4518723" cy="646938"/>
            <a:chOff x="0" y="0"/>
            <a:chExt cx="6024964" cy="8625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096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par an, namecheap.com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62025"/>
            <a:ext cx="151514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 / HÉBERGEMENT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66386" y="8384970"/>
            <a:ext cx="3914722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10,40€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27436" y="8352519"/>
            <a:ext cx="203895" cy="72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E8C170"/>
                </a:solidFill>
                <a:latin typeface="Almarai Bold"/>
                <a:ea typeface="Almarai Bold"/>
                <a:cs typeface="Almarai Bold"/>
                <a:sym typeface="Almarai Bold"/>
              </a:rPr>
              <a:t>*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022998" y="3944761"/>
            <a:ext cx="4937118" cy="5960477"/>
            <a:chOff x="0" y="0"/>
            <a:chExt cx="6582824" cy="7947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60958" y="1621652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067528" y="2137302"/>
              <a:ext cx="2954338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GitHub Pages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960550" y="3534897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6" y="0"/>
                  </a:lnTo>
                  <a:lnTo>
                    <a:pt x="1671946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118731" y="4050547"/>
              <a:ext cx="2664420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render.com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80519" y="-104775"/>
              <a:ext cx="5063927" cy="954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Hébergement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1990208" y="6163590"/>
              <a:ext cx="2193242" cy="623111"/>
            </a:xfrm>
            <a:custGeom>
              <a:avLst/>
              <a:gdLst/>
              <a:ahLst/>
              <a:cxnLst/>
              <a:rect r="r" b="b" t="t" l="l"/>
              <a:pathLst>
                <a:path h="623111" w="2193242">
                  <a:moveTo>
                    <a:pt x="0" y="0"/>
                  </a:moveTo>
                  <a:lnTo>
                    <a:pt x="2193242" y="0"/>
                  </a:lnTo>
                  <a:lnTo>
                    <a:pt x="2193242" y="623112"/>
                  </a:lnTo>
                  <a:lnTo>
                    <a:pt x="0" y="623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5902411"/>
              <a:ext cx="1204671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0 €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20467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47653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424750" y="5902411"/>
              <a:ext cx="1635324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20 €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039105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310964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78930" y="719568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 mois, render.com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9219" y="7008519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23406" y="7008519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31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78703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RÉFÉRENCEMENT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85725"/>
            <a:ext cx="7079995" cy="1037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PvP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card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automated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duel online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medieval fantasy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asynchronous multiplayer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autobattler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free PvP web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management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turn-based online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order system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and PC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duel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casual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tactical battle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autobattler games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32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2487" y="4171950"/>
            <a:ext cx="5723026" cy="1943100"/>
            <a:chOff x="0" y="0"/>
            <a:chExt cx="76307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44059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33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4649" y="0"/>
            <a:ext cx="10878702" cy="10287000"/>
          </a:xfrm>
          <a:custGeom>
            <a:avLst/>
            <a:gdLst/>
            <a:ahLst/>
            <a:cxnLst/>
            <a:rect r="r" b="b" t="t" l="l"/>
            <a:pathLst>
              <a:path h="10287000" w="10878702">
                <a:moveTo>
                  <a:pt x="0" y="0"/>
                </a:moveTo>
                <a:lnTo>
                  <a:pt x="10878702" y="0"/>
                </a:lnTo>
                <a:lnTo>
                  <a:pt x="108787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72" t="-12933" r="-16768" b="-796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4234" y="0"/>
            <a:ext cx="10599533" cy="5388689"/>
          </a:xfrm>
          <a:custGeom>
            <a:avLst/>
            <a:gdLst/>
            <a:ahLst/>
            <a:cxnLst/>
            <a:rect r="r" b="b" t="t" l="l"/>
            <a:pathLst>
              <a:path h="5388689" w="10599533">
                <a:moveTo>
                  <a:pt x="0" y="0"/>
                </a:moveTo>
                <a:lnTo>
                  <a:pt x="10599532" y="0"/>
                </a:lnTo>
                <a:lnTo>
                  <a:pt x="10599532" y="5388689"/>
                </a:lnTo>
                <a:lnTo>
                  <a:pt x="0" y="5388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4234" y="5388689"/>
            <a:ext cx="10599533" cy="5159828"/>
          </a:xfrm>
          <a:custGeom>
            <a:avLst/>
            <a:gdLst/>
            <a:ahLst/>
            <a:cxnLst/>
            <a:rect r="r" b="b" t="t" l="l"/>
            <a:pathLst>
              <a:path h="5159828" w="10599533">
                <a:moveTo>
                  <a:pt x="0" y="0"/>
                </a:moveTo>
                <a:lnTo>
                  <a:pt x="10599532" y="0"/>
                </a:lnTo>
                <a:lnTo>
                  <a:pt x="10599532" y="5159828"/>
                </a:lnTo>
                <a:lnTo>
                  <a:pt x="0" y="5159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" t="-25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485151" cy="1943100"/>
            <a:chOff x="0" y="0"/>
            <a:chExt cx="99802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67554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19419" y="3606800"/>
            <a:ext cx="6875711" cy="112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1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Six phases clefs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5129" y="4631769"/>
            <a:ext cx="7564171" cy="462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Préparation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Design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Développement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Tests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Lancement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Maintenance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400" y="0"/>
            <a:ext cx="16629157" cy="10287000"/>
          </a:xfrm>
          <a:custGeom>
            <a:avLst/>
            <a:gdLst/>
            <a:ahLst/>
            <a:cxnLst/>
            <a:rect r="r" b="b" t="t" l="l"/>
            <a:pathLst>
              <a:path h="10287000" w="16629157">
                <a:moveTo>
                  <a:pt x="0" y="0"/>
                </a:moveTo>
                <a:lnTo>
                  <a:pt x="16629157" y="0"/>
                </a:lnTo>
                <a:lnTo>
                  <a:pt x="166291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3" r="0" b="-1791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59762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475758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050049" y="4581525"/>
            <a:ext cx="66064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DE JEU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3148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23805" y="9147429"/>
            <a:ext cx="464195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5987" y="4581525"/>
            <a:ext cx="557458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6113560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5273519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5147424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3086100" cy="4387850"/>
            <a:chOff x="0" y="0"/>
            <a:chExt cx="812800" cy="1155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68900" y="5143500"/>
            <a:ext cx="3086100" cy="4387850"/>
            <a:chOff x="0" y="0"/>
            <a:chExt cx="812800" cy="1155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5143500"/>
            <a:ext cx="3086100" cy="4387850"/>
            <a:chOff x="0" y="0"/>
            <a:chExt cx="812800" cy="11556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15925" y="5143500"/>
            <a:ext cx="3086100" cy="4387850"/>
            <a:chOff x="0" y="0"/>
            <a:chExt cx="812800" cy="1155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71428" y="876300"/>
            <a:ext cx="12345144" cy="9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Cartes à ordonner avant le combat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9016" y="3710432"/>
            <a:ext cx="64546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29536" y="3710432"/>
            <a:ext cx="7648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08282" y="3710432"/>
            <a:ext cx="757535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79761" y="3710432"/>
            <a:ext cx="7584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96272" y="9147429"/>
            <a:ext cx="49172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3941" y="520700"/>
            <a:ext cx="6440117" cy="3454654"/>
          </a:xfrm>
          <a:custGeom>
            <a:avLst/>
            <a:gdLst/>
            <a:ahLst/>
            <a:cxnLst/>
            <a:rect r="r" b="b" t="t" l="l"/>
            <a:pathLst>
              <a:path h="3454654" w="6440117">
                <a:moveTo>
                  <a:pt x="0" y="0"/>
                </a:moveTo>
                <a:lnTo>
                  <a:pt x="6440118" y="0"/>
                </a:lnTo>
                <a:lnTo>
                  <a:pt x="6440118" y="3454654"/>
                </a:lnTo>
                <a:lnTo>
                  <a:pt x="0" y="3454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18" t="0" r="0" b="-122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97875" y="6546850"/>
            <a:ext cx="1492250" cy="149225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80891" y="4175379"/>
            <a:ext cx="3086100" cy="5559171"/>
            <a:chOff x="0" y="0"/>
            <a:chExt cx="4114800" cy="741222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 distance d’attaque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Attaque</a:t>
                </a: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660683" y="3768012"/>
              <a:ext cx="793435" cy="777566"/>
            </a:xfrm>
            <a:custGeom>
              <a:avLst/>
              <a:gdLst/>
              <a:ahLst/>
              <a:cxnLst/>
              <a:rect r="r" b="b" t="t" l="l"/>
              <a:pathLst>
                <a:path h="777566" w="793435">
                  <a:moveTo>
                    <a:pt x="0" y="0"/>
                  </a:moveTo>
                  <a:lnTo>
                    <a:pt x="793434" y="0"/>
                  </a:lnTo>
                  <a:lnTo>
                    <a:pt x="793434" y="777566"/>
                  </a:lnTo>
                  <a:lnTo>
                    <a:pt x="0" y="777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627088" y="-123825"/>
              <a:ext cx="860623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E16464"/>
                  </a:solidFill>
                  <a:latin typeface="Bangers"/>
                  <a:ea typeface="Bangers"/>
                  <a:cs typeface="Bangers"/>
                  <a:sym typeface="Bangers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21009" y="4175379"/>
            <a:ext cx="3086100" cy="5559171"/>
            <a:chOff x="0" y="0"/>
            <a:chExt cx="4114800" cy="741222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Ne pas être à moins d’une case de l’adversaire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Se déplacer d’une case vers l’adversaire</a:t>
                </a: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654422" y="4109954"/>
              <a:ext cx="971298" cy="754081"/>
            </a:xfrm>
            <a:custGeom>
              <a:avLst/>
              <a:gdLst/>
              <a:ahLst/>
              <a:cxnLst/>
              <a:rect r="r" b="b" t="t" l="l"/>
              <a:pathLst>
                <a:path h="754081" w="971298">
                  <a:moveTo>
                    <a:pt x="0" y="0"/>
                  </a:moveTo>
                  <a:lnTo>
                    <a:pt x="971298" y="0"/>
                  </a:lnTo>
                  <a:lnTo>
                    <a:pt x="971298" y="754081"/>
                  </a:lnTo>
                  <a:lnTo>
                    <a:pt x="0" y="754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547515" y="-123825"/>
              <a:ext cx="1019770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52E48C"/>
                  </a:solidFill>
                  <a:latin typeface="Bangers"/>
                  <a:ea typeface="Bangers"/>
                  <a:cs typeface="Bangers"/>
                  <a:sym typeface="Bangers"/>
                </a:rPr>
                <a:t>02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895350"/>
            <a:ext cx="4597703" cy="274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Teste de chaque carte dans l’ordre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37634" y="9147429"/>
            <a:ext cx="55036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0494" y="4272711"/>
            <a:ext cx="10867012" cy="4985589"/>
            <a:chOff x="0" y="0"/>
            <a:chExt cx="14489350" cy="6647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89350" cy="6647453"/>
            </a:xfrm>
            <a:custGeom>
              <a:avLst/>
              <a:gdLst/>
              <a:ahLst/>
              <a:cxnLst/>
              <a:rect r="r" b="b" t="t" l="l"/>
              <a:pathLst>
                <a:path h="6647453" w="14489350">
                  <a:moveTo>
                    <a:pt x="0" y="0"/>
                  </a:moveTo>
                  <a:lnTo>
                    <a:pt x="14489350" y="0"/>
                  </a:lnTo>
                  <a:lnTo>
                    <a:pt x="14489350" y="6647453"/>
                  </a:lnTo>
                  <a:lnTo>
                    <a:pt x="0" y="6647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898" t="-148052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296395" y="3323726"/>
              <a:ext cx="1617463" cy="482298"/>
            </a:xfrm>
            <a:custGeom>
              <a:avLst/>
              <a:gdLst/>
              <a:ahLst/>
              <a:cxnLst/>
              <a:rect r="r" b="b" t="t" l="l"/>
              <a:pathLst>
                <a:path h="482298" w="1617463">
                  <a:moveTo>
                    <a:pt x="0" y="0"/>
                  </a:moveTo>
                  <a:lnTo>
                    <a:pt x="1617463" y="0"/>
                  </a:lnTo>
                  <a:lnTo>
                    <a:pt x="1617463" y="482298"/>
                  </a:lnTo>
                  <a:lnTo>
                    <a:pt x="0" y="482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95350"/>
            <a:ext cx="16230600" cy="183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Réalisation de l’effet, au tour du combattant suivant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59660" y="9147429"/>
            <a:ext cx="528340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0364" y="7019761"/>
            <a:ext cx="8027271" cy="2238539"/>
            <a:chOff x="0" y="0"/>
            <a:chExt cx="10703029" cy="298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9816" y="1801897"/>
              <a:ext cx="1025856" cy="1182822"/>
            </a:xfrm>
            <a:custGeom>
              <a:avLst/>
              <a:gdLst/>
              <a:ahLst/>
              <a:cxnLst/>
              <a:rect r="r" b="b" t="t" l="l"/>
              <a:pathLst>
                <a:path h="1182822" w="1025856">
                  <a:moveTo>
                    <a:pt x="0" y="0"/>
                  </a:moveTo>
                  <a:lnTo>
                    <a:pt x="1025857" y="0"/>
                  </a:lnTo>
                  <a:lnTo>
                    <a:pt x="1025857" y="1182822"/>
                  </a:lnTo>
                  <a:lnTo>
                    <a:pt x="0" y="1182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765682" y="1613119"/>
              <a:ext cx="1588168" cy="1371600"/>
            </a:xfrm>
            <a:custGeom>
              <a:avLst/>
              <a:gdLst/>
              <a:ahLst/>
              <a:cxnLst/>
              <a:rect r="r" b="b" t="t" l="l"/>
              <a:pathLst>
                <a:path h="1371600" w="1588168">
                  <a:moveTo>
                    <a:pt x="0" y="0"/>
                  </a:moveTo>
                  <a:lnTo>
                    <a:pt x="1588168" y="0"/>
                  </a:lnTo>
                  <a:lnTo>
                    <a:pt x="1588168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677950" y="927319"/>
              <a:ext cx="1473756" cy="1371600"/>
            </a:xfrm>
            <a:custGeom>
              <a:avLst/>
              <a:gdLst/>
              <a:ahLst/>
              <a:cxnLst/>
              <a:rect r="r" b="b" t="t" l="l"/>
              <a:pathLst>
                <a:path h="1371600" w="1473756">
                  <a:moveTo>
                    <a:pt x="0" y="0"/>
                  </a:moveTo>
                  <a:lnTo>
                    <a:pt x="1473756" y="0"/>
                  </a:lnTo>
                  <a:lnTo>
                    <a:pt x="147375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5489" cy="1286485"/>
            </a:xfrm>
            <a:custGeom>
              <a:avLst/>
              <a:gdLst/>
              <a:ahLst/>
              <a:cxnLst/>
              <a:rect r="r" b="b" t="t" l="l"/>
              <a:pathLst>
                <a:path h="1286485" w="1445489">
                  <a:moveTo>
                    <a:pt x="0" y="0"/>
                  </a:moveTo>
                  <a:lnTo>
                    <a:pt x="1445489" y="0"/>
                  </a:lnTo>
                  <a:lnTo>
                    <a:pt x="1445489" y="1286485"/>
                  </a:lnTo>
                  <a:lnTo>
                    <a:pt x="0" y="1286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765682" y="176844"/>
              <a:ext cx="1495738" cy="932797"/>
            </a:xfrm>
            <a:custGeom>
              <a:avLst/>
              <a:gdLst/>
              <a:ahLst/>
              <a:cxnLst/>
              <a:rect r="r" b="b" t="t" l="l"/>
              <a:pathLst>
                <a:path h="932797" w="1495738">
                  <a:moveTo>
                    <a:pt x="0" y="0"/>
                  </a:moveTo>
                  <a:lnTo>
                    <a:pt x="1495738" y="0"/>
                  </a:lnTo>
                  <a:lnTo>
                    <a:pt x="1495738" y="932797"/>
                  </a:lnTo>
                  <a:lnTo>
                    <a:pt x="0" y="93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45489" y="110169"/>
              <a:ext cx="218632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Points de vie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45489" y="2083809"/>
              <a:ext cx="1932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Attaque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69750" y="1989420"/>
              <a:ext cx="144548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Magie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401120" y="333743"/>
              <a:ext cx="2186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Vitesse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151706" y="1303620"/>
              <a:ext cx="1551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Portée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59617">
            <a:off x="13015158" y="5593868"/>
            <a:ext cx="1842966" cy="2851785"/>
          </a:xfrm>
          <a:custGeom>
            <a:avLst/>
            <a:gdLst/>
            <a:ahLst/>
            <a:cxnLst/>
            <a:rect r="r" b="b" t="t" l="l"/>
            <a:pathLst>
              <a:path h="2851785" w="1842966">
                <a:moveTo>
                  <a:pt x="0" y="0"/>
                </a:moveTo>
                <a:lnTo>
                  <a:pt x="1842966" y="0"/>
                </a:lnTo>
                <a:lnTo>
                  <a:pt x="1842966" y="2851785"/>
                </a:lnTo>
                <a:lnTo>
                  <a:pt x="0" y="2851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876300"/>
            <a:ext cx="18288000" cy="191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Résolution des combats à l’aide des cartes et des statistiques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79926" y="5000625"/>
            <a:ext cx="732814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d’équipement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70227" y="9147429"/>
            <a:ext cx="51777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669185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829144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8121612" y="4581525"/>
            <a:ext cx="446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OBJECTIFS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3049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3124" y="9147429"/>
            <a:ext cx="43487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DAGVgjP3HTY</dc:identifier>
  <dcterms:modified xsi:type="dcterms:W3CDTF">2011-08-01T06:04:30Z</dcterms:modified>
  <cp:revision>1</cp:revision>
  <dc:title>Ploybout</dc:title>
</cp:coreProperties>
</file>