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5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966547" y="-233172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685800" y="2057399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965191" y="-228600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67912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7818120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Font typeface="Corbel"/>
              <a:buNone/>
              <a:defRPr b="0" i="0" sz="5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886200" y="4672583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67912" y="1023586"/>
            <a:ext cx="3474719" cy="807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867912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7818463" y="1023586"/>
            <a:ext cx="3474719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7818463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67912" y="868679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56032" y="3494176"/>
            <a:ext cx="2834640" cy="2321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70644" y="767418"/>
            <a:ext cx="8115230" cy="53309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6032" y="3493007"/>
            <a:ext cx="2834640" cy="2322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758952"/>
            <a:ext cx="3443590" cy="5330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7" cy="533095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stackoverflow/pythonques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00023" y="1037023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lang="en-US" sz="5310"/>
              <a:t>Clustered</a:t>
            </a:r>
            <a:r>
              <a:rPr b="0" i="0" lang="en-US" sz="531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Regression of Python Questions from Stack Overflow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Mike Jovanovich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Shoira Shamsieva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2286" y="1454149"/>
            <a:ext cx="1649400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Dataset Example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318" y="4269275"/>
            <a:ext cx="78009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1181" y="5438450"/>
            <a:ext cx="77152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6367250" y="3668750"/>
            <a:ext cx="2663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5879" lvl="0" marL="182880" rtl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Numeric Dataset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367262" y="4867950"/>
            <a:ext cx="2663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5879" lvl="0" marL="182880" rtl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Text Dataset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6367250" y="418400"/>
            <a:ext cx="26631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5879" lvl="0" marL="182880" rtl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Input</a:t>
            </a:r>
            <a:r>
              <a:rPr lang="en-US" sz="2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 Dataset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637" y="956900"/>
            <a:ext cx="83343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4041200" y="2969850"/>
            <a:ext cx="73152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55879" lvl="0" marL="18288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“Bag of words” approach used with stemming to construct text dataset.</a:t>
            </a:r>
          </a:p>
          <a:p>
            <a:pPr indent="-55879" lvl="0" marL="18288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 stems prefixed with “q_”, response stems prefixed with “r_”.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250" y="941749"/>
            <a:ext cx="7682076" cy="51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Analysis - Answer Score Distribution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969875" y="5490475"/>
            <a:ext cx="4797299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66666"/>
            </a:pPr>
            <a:r>
              <a:rPr lang="en-US" sz="1800">
                <a:solidFill>
                  <a:schemeClr val="dk2"/>
                </a:solidFill>
                <a:highlight>
                  <a:srgbClr val="FFFFFF"/>
                </a:highlight>
              </a:rPr>
              <a:t>Highly skewed with very long tail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66666"/>
            </a:pPr>
            <a:r>
              <a:rPr lang="en-US" sz="1800">
                <a:solidFill>
                  <a:schemeClr val="dk2"/>
                </a:solidFill>
                <a:highlight>
                  <a:srgbClr val="FFFFFF"/>
                </a:highlight>
              </a:rPr>
              <a:t>Many Outliers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349" y="765900"/>
            <a:ext cx="4053000" cy="4601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349" y="765899"/>
            <a:ext cx="4053006" cy="46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718" y="621325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lt1"/>
                </a:solidFill>
              </a:rPr>
              <a:t>Analysis -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Text Feature Distribution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869275" y="5103450"/>
            <a:ext cx="7480500" cy="881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When we reduce 10000 x 2000 text stem feature set to 2 dimensions we see a poor y dimension spread - bad for clustering.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Questions and answers were probably too short for this technique to be effective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Conclusion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869267" y="864108"/>
            <a:ext cx="7315200" cy="5120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Difficulties: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Data encoding - latin to utf-8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Empty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Data in </a:t>
            </a:r>
            <a:r>
              <a:rPr lang="en-US"/>
              <a:t>separate</a:t>
            </a:r>
            <a:r>
              <a:rPr lang="en-US"/>
              <a:t> files needed to be combined in relational manner (not already in database)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Text dataset was so large it did not fit in memory - had to pull in pieces from disk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To Improve: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Remove outliers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Test this methodology on a set where the features that will be used for clustering are better distributed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Overall: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This algorithm has the potential to be useful on certain types of data, but needs further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52917" y="1123837"/>
            <a:ext cx="31379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What is</a:t>
            </a:r>
            <a:br>
              <a:rPr b="0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Stack Overflow?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6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r>
              <a:rPr b="1" i="0" lang="en-US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Stack Overflow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 is a question and answer site for professional and enthusiast programmers. It's built and run </a:t>
            </a:r>
            <a:r>
              <a:rPr b="0" i="1" lang="en-US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by you</a:t>
            </a:r>
            <a:r>
              <a:rPr b="0" i="0" lang="en-US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 as part of the Stack Exchange network of Q&amp;A sites. With your help, we're working together to build a library of detailed answers to every question about programming” @stackoverflow.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How does it work?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05767" y="457199"/>
            <a:ext cx="7315200" cy="46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This site is all about </a:t>
            </a:r>
            <a:r>
              <a:rPr b="1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getting answers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. It's not a discussion forum.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Good answers are voted up and </a:t>
            </a:r>
            <a:r>
              <a:rPr b="1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rise to the top</a:t>
            </a: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best answers show up first so that they are always easy to find.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person who asked can mark one answer as "accepted".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Accepting doesn't mean it's the best answer, it just means that it worked for the person who asked.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892" y="4447082"/>
            <a:ext cx="5086349" cy="20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Get answers </a:t>
            </a:r>
            <a:br>
              <a:rPr b="0" i="0" lang="en-US" sz="4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4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to practical, detailed questions</a:t>
            </a:r>
          </a:p>
        </p:txBody>
      </p:sp>
      <p:pic>
        <p:nvPicPr>
          <p:cNvPr id="109" name="Shape 1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583" y="649783"/>
            <a:ext cx="8454515" cy="535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52918" y="1230755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You earn reputation when people vote on your posts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</a:br>
          </a:p>
        </p:txBody>
      </p:sp>
      <p:pic>
        <p:nvPicPr>
          <p:cNvPr id="115" name="Shape 1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1" y="652370"/>
            <a:ext cx="7450136" cy="575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Goal:  To predict answer rank as accurately as possible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67898" y="868675"/>
            <a:ext cx="37965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1"/>
              </a:buClr>
              <a:buSzPct val="66666"/>
              <a:buFont typeface="Noto Sans Symbols"/>
              <a:buNone/>
            </a:pPr>
            <a:r>
              <a:rPr lang="en-US" sz="3000"/>
              <a:t>Dataset Source: Kaggle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66666"/>
              <a:buFont typeface="Noto Sans Symbols"/>
              <a:buNone/>
            </a:pPr>
            <a:r>
              <a:rPr lang="en-US" sz="3000"/>
              <a:t> </a:t>
            </a:r>
            <a:r>
              <a:rPr lang="en-US" u="sng">
                <a:solidFill>
                  <a:schemeClr val="accent3"/>
                </a:solidFill>
                <a:hlinkClick r:id="rId3"/>
              </a:rPr>
              <a:t>https://www.kaggle.com/stackoverflow/pythonquestions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11111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11111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 Full text of questions and answers from Stack Overflow that are tagged with the python tag</a:t>
            </a: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11111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accent1"/>
              </a:buClr>
              <a:buSzPct val="111111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</a:rPr>
              <a:t>Around 1 million instances, 10,000 rows randomly selected for our research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7818125" y="868675"/>
            <a:ext cx="36846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55555"/>
              <a:buFont typeface="Noto Sans Symbols"/>
              <a:buNone/>
            </a:pPr>
            <a:r>
              <a:rPr lang="en-US" sz="3600"/>
              <a:t>Tools/Languages Used: Python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55555"/>
              <a:buFont typeface="Noto Sans Symbols"/>
              <a:buNone/>
            </a:pPr>
            <a:r>
              <a:rPr lang="en-US" sz="3600"/>
              <a:t>(libraries - Panda, nltk, scikit), R and Weka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b="0" i="0" lang="en-US" sz="5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Variables in the dataset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492500" y="800100"/>
            <a:ext cx="7912100" cy="566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AnswerScore - this variable that we are trying to predict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AnswerBodyWordCount - word count after stripping HTML and articles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AvgCurrentScore - average question score for question user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AvgQuestionUserScore - average question score for question user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NumCodeSnippets - number of &lt;code&gt; tags in answer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NumCurrentAnswers - number of answers to the question at the time the current answer was posted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NumLinks - number of &lt;a&gt; tags in answer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NumQuestionsAnswered – number of questions answered by the user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QuestionBodyWordCount - word count after stripping HTML and articles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QuestionScore - score of question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TimeElapsed - time elapsed since question was posted</a:t>
            </a: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lang="en-US" sz="4800"/>
              <a:t>Feature Selection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446075" y="737525"/>
            <a:ext cx="42900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Principal Components 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u="sng"/>
              <a:t>Ranks Selected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QuestionScore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AvgQuestionUserScore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AvgCurrentScore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NumCurrentAnswers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NumCodeSnippets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CfsSubsetEval used full training set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u="sng"/>
              <a:t>Ranks Selected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NumCodeSnippets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QuestionScore</a:t>
            </a:r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-125729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7605175" y="684150"/>
            <a:ext cx="3648000" cy="4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ReliefAttributeEval 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u="sng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Ranks Selected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QuestionScore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AvgCurrentScore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NumLinks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NumCurrentAnswers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AnswerBodyWordCount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NumCodeSnippets</a:t>
            </a:r>
          </a:p>
          <a:p>
            <a:pPr indent="-55879" lvl="0" marL="18288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55879" lvl="0" marL="18288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The rest of Attribute Evaluators were greyed out</a:t>
            </a:r>
          </a:p>
          <a:p>
            <a:pPr indent="-125729" lvl="0" marL="18288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WrapperSubset Eval - came back empty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968925" y="4907700"/>
            <a:ext cx="63930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Final Features Selected: QuestionScore, AvgCurrentScore, NumCurrentAnswers, NumCodeSnippets, AnswerBodyWordCount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52918" y="1123837"/>
            <a:ext cx="2947500" cy="460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800"/>
              <a:t>Prediction Methods Used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527" y="1123824"/>
            <a:ext cx="8065248" cy="46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