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C6BB-5B77-4107-AC7C-6601D2D7FE1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BE7E-BF57-4207-974F-FC4B427EC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733" y="575733"/>
            <a:ext cx="32342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Init</a:t>
            </a: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5 seconds</a:t>
            </a:r>
          </a:p>
        </p:txBody>
      </p:sp>
      <p:cxnSp>
        <p:nvCxnSpPr>
          <p:cNvPr id="9" name="Straight Arrow Connector 8"/>
          <p:cNvCxnSpPr>
            <a:stCxn id="5" idx="3"/>
            <a:endCxn id="13" idx="0"/>
          </p:cNvCxnSpPr>
          <p:nvPr/>
        </p:nvCxnSpPr>
        <p:spPr>
          <a:xfrm>
            <a:off x="3810000" y="1037398"/>
            <a:ext cx="3111500" cy="6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66266" y="1100539"/>
            <a:ext cx="3310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Sweep, spin, move,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466" y="4636531"/>
            <a:ext cx="3606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Retreat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up and turn to get away from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end up with multiple IR sensors, this should be smart and turn in appropriate direction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5799" y="5642464"/>
            <a:ext cx="37930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toward enemy at top speed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13" idx="2"/>
            <a:endCxn id="3" idx="0"/>
          </p:cNvCxnSpPr>
          <p:nvPr/>
        </p:nvCxnSpPr>
        <p:spPr>
          <a:xfrm flipH="1">
            <a:off x="2192866" y="2023869"/>
            <a:ext cx="4728634" cy="261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  <a:endCxn id="4" idx="0"/>
          </p:cNvCxnSpPr>
          <p:nvPr/>
        </p:nvCxnSpPr>
        <p:spPr>
          <a:xfrm>
            <a:off x="6921500" y="2023869"/>
            <a:ext cx="3280832" cy="36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4" idx="0"/>
          </p:cNvCxnSpPr>
          <p:nvPr/>
        </p:nvCxnSpPr>
        <p:spPr>
          <a:xfrm>
            <a:off x="10202332" y="56424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3" idx="3"/>
          </p:cNvCxnSpPr>
          <p:nvPr/>
        </p:nvCxnSpPr>
        <p:spPr>
          <a:xfrm flipH="1" flipV="1">
            <a:off x="3996266" y="5652194"/>
            <a:ext cx="4309533" cy="4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03547" y="3280769"/>
            <a:ext cx="1193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IR detects white 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6733" y="4313365"/>
            <a:ext cx="1913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Detect enemy bot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5617" y="5447392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IR detects white line</a:t>
            </a:r>
          </a:p>
        </p:txBody>
      </p:sp>
      <p:cxnSp>
        <p:nvCxnSpPr>
          <p:cNvPr id="21" name="Straight Arrow Connector 20"/>
          <p:cNvCxnSpPr>
            <a:stCxn id="3" idx="3"/>
            <a:endCxn id="13" idx="2"/>
          </p:cNvCxnSpPr>
          <p:nvPr/>
        </p:nvCxnSpPr>
        <p:spPr>
          <a:xfrm flipV="1">
            <a:off x="3996266" y="2023869"/>
            <a:ext cx="2925234" cy="362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3685" y="3557768"/>
            <a:ext cx="1022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Timeout</a:t>
            </a:r>
          </a:p>
        </p:txBody>
      </p:sp>
      <p:cxnSp>
        <p:nvCxnSpPr>
          <p:cNvPr id="24" name="Straight Arrow Connector 23"/>
          <p:cNvCxnSpPr>
            <a:stCxn id="4" idx="1"/>
            <a:endCxn id="13" idx="2"/>
          </p:cNvCxnSpPr>
          <p:nvPr/>
        </p:nvCxnSpPr>
        <p:spPr>
          <a:xfrm flipH="1" flipV="1">
            <a:off x="6921500" y="2023869"/>
            <a:ext cx="1384299" cy="408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9084" y="3465435"/>
            <a:ext cx="1022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Enemy not in front</a:t>
            </a:r>
          </a:p>
        </p:txBody>
      </p:sp>
    </p:spTree>
    <p:extLst>
      <p:ext uri="{BB962C8B-B14F-4D97-AF65-F5344CB8AC3E}">
        <p14:creationId xmlns:p14="http://schemas.microsoft.com/office/powerpoint/2010/main" val="23140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 Wendorf</dc:creator>
  <cp:lastModifiedBy>Bennett Wendorf</cp:lastModifiedBy>
  <cp:revision>5</cp:revision>
  <dcterms:created xsi:type="dcterms:W3CDTF">2019-06-07T00:34:47Z</dcterms:created>
  <dcterms:modified xsi:type="dcterms:W3CDTF">2019-06-09T22:28:33Z</dcterms:modified>
</cp:coreProperties>
</file>