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4"/>
  </p:notesMasterIdLst>
  <p:handoutMasterIdLst>
    <p:handoutMasterId r:id="rId15"/>
  </p:handoutMasterIdLst>
  <p:sldIdLst>
    <p:sldId id="278" r:id="rId5"/>
    <p:sldId id="282" r:id="rId6"/>
    <p:sldId id="271" r:id="rId7"/>
    <p:sldId id="283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48" d="100"/>
          <a:sy n="48" d="100"/>
        </p:scale>
        <p:origin x="1018" y="2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4296F-9B3B-4C58-8DE1-95032514117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774405-F82D-41E2-84D1-769E12483A8C}">
      <dgm:prSet phldrT="[Text]"/>
      <dgm:spPr/>
      <dgm:t>
        <a:bodyPr/>
        <a:lstStyle/>
        <a:p>
          <a:r>
            <a:rPr lang="en-US" dirty="0"/>
            <a:t>NIM(1942)</a:t>
          </a:r>
        </a:p>
      </dgm:t>
    </dgm:pt>
    <dgm:pt modelId="{FAF7CF12-3C8D-4FAE-9FB9-1BBD24340DFE}" type="parTrans" cxnId="{ABCAD14E-37F8-4162-A2B4-61CDDDA0C2C3}">
      <dgm:prSet/>
      <dgm:spPr/>
      <dgm:t>
        <a:bodyPr/>
        <a:lstStyle/>
        <a:p>
          <a:endParaRPr lang="en-US"/>
        </a:p>
      </dgm:t>
    </dgm:pt>
    <dgm:pt modelId="{6B905AD2-82B5-4EA0-A628-FA9C9280184F}" type="sibTrans" cxnId="{ABCAD14E-37F8-4162-A2B4-61CDDDA0C2C3}">
      <dgm:prSet/>
      <dgm:spPr/>
      <dgm:t>
        <a:bodyPr/>
        <a:lstStyle/>
        <a:p>
          <a:endParaRPr lang="en-US"/>
        </a:p>
      </dgm:t>
    </dgm:pt>
    <dgm:pt modelId="{AD036213-B87E-425B-B708-C1B4860951DD}">
      <dgm:prSet phldrT="[Text]"/>
      <dgm:spPr/>
      <dgm:t>
        <a:bodyPr/>
        <a:lstStyle/>
        <a:p>
          <a:r>
            <a:rPr lang="en-US" dirty="0"/>
            <a:t>Checkers(1951)</a:t>
          </a:r>
        </a:p>
      </dgm:t>
    </dgm:pt>
    <dgm:pt modelId="{D6383B5A-75CF-433C-B69D-0868F17B5BD3}" type="parTrans" cxnId="{755B9C1A-FDE2-493C-AAE3-067166618A59}">
      <dgm:prSet/>
      <dgm:spPr/>
      <dgm:t>
        <a:bodyPr/>
        <a:lstStyle/>
        <a:p>
          <a:endParaRPr lang="en-US"/>
        </a:p>
      </dgm:t>
    </dgm:pt>
    <dgm:pt modelId="{BCC14136-92E7-403C-B303-8DCB61DD5735}" type="sibTrans" cxnId="{755B9C1A-FDE2-493C-AAE3-067166618A59}">
      <dgm:prSet/>
      <dgm:spPr/>
      <dgm:t>
        <a:bodyPr/>
        <a:lstStyle/>
        <a:p>
          <a:endParaRPr lang="en-US"/>
        </a:p>
      </dgm:t>
    </dgm:pt>
    <dgm:pt modelId="{1BDAD9A0-201F-4B69-93E8-B9B01C707B38}">
      <dgm:prSet phldrT="[Text]"/>
      <dgm:spPr/>
      <dgm:t>
        <a:bodyPr/>
        <a:lstStyle/>
        <a:p>
          <a:r>
            <a:rPr lang="fa-IR" dirty="0"/>
            <a:t>شطرنج</a:t>
          </a:r>
          <a:endParaRPr lang="en-US" dirty="0"/>
        </a:p>
      </dgm:t>
    </dgm:pt>
    <dgm:pt modelId="{5ED94180-9CE8-4AA3-A776-5DB134B1EA08}" type="parTrans" cxnId="{79F00F7B-EABF-4EDC-AF11-376102B3D2A2}">
      <dgm:prSet/>
      <dgm:spPr/>
      <dgm:t>
        <a:bodyPr/>
        <a:lstStyle/>
        <a:p>
          <a:endParaRPr lang="en-US"/>
        </a:p>
      </dgm:t>
    </dgm:pt>
    <dgm:pt modelId="{A60FBC35-44BB-4207-BDB8-E23F24661526}" type="sibTrans" cxnId="{79F00F7B-EABF-4EDC-AF11-376102B3D2A2}">
      <dgm:prSet/>
      <dgm:spPr/>
      <dgm:t>
        <a:bodyPr/>
        <a:lstStyle/>
        <a:p>
          <a:endParaRPr lang="en-US"/>
        </a:p>
      </dgm:t>
    </dgm:pt>
    <dgm:pt modelId="{6AC9822B-9E01-4D1B-9F4B-C16CB8B7FBF6}">
      <dgm:prSet phldrT="[Text]"/>
      <dgm:spPr/>
      <dgm:t>
        <a:bodyPr/>
        <a:lstStyle/>
        <a:p>
          <a:r>
            <a:rPr lang="en-US" dirty="0"/>
            <a:t>pong</a:t>
          </a:r>
        </a:p>
      </dgm:t>
    </dgm:pt>
    <dgm:pt modelId="{7709E559-1EC1-4D3B-893F-10AE17C04E5C}" type="parTrans" cxnId="{E4017054-B53E-4215-83E3-63A561950A06}">
      <dgm:prSet/>
      <dgm:spPr/>
      <dgm:t>
        <a:bodyPr/>
        <a:lstStyle/>
        <a:p>
          <a:endParaRPr lang="en-US"/>
        </a:p>
      </dgm:t>
    </dgm:pt>
    <dgm:pt modelId="{4BE221B4-E97B-44A3-B0B2-3B7554ED7D84}" type="sibTrans" cxnId="{E4017054-B53E-4215-83E3-63A561950A06}">
      <dgm:prSet/>
      <dgm:spPr/>
      <dgm:t>
        <a:bodyPr/>
        <a:lstStyle/>
        <a:p>
          <a:endParaRPr lang="en-US"/>
        </a:p>
      </dgm:t>
    </dgm:pt>
    <dgm:pt modelId="{BEEA606C-C62A-404E-A563-C3CFC3AB2DC9}">
      <dgm:prSet phldrT="[Text]"/>
      <dgm:spPr/>
      <dgm:t>
        <a:bodyPr/>
        <a:lstStyle/>
        <a:p>
          <a:r>
            <a:rPr lang="en-US" dirty="0" err="1"/>
            <a:t>Spacewar</a:t>
          </a:r>
          <a:r>
            <a:rPr lang="en-US" dirty="0"/>
            <a:t>(1970)</a:t>
          </a:r>
        </a:p>
      </dgm:t>
    </dgm:pt>
    <dgm:pt modelId="{9BE3FEC0-1256-460C-AC09-2617CD5E518B}" type="parTrans" cxnId="{621A9C87-A8E5-4742-858F-57F88403912B}">
      <dgm:prSet/>
      <dgm:spPr/>
      <dgm:t>
        <a:bodyPr/>
        <a:lstStyle/>
        <a:p>
          <a:endParaRPr lang="en-US"/>
        </a:p>
      </dgm:t>
    </dgm:pt>
    <dgm:pt modelId="{EE3ED35A-115A-4EAD-A496-25A43A079981}" type="sibTrans" cxnId="{621A9C87-A8E5-4742-858F-57F88403912B}">
      <dgm:prSet/>
      <dgm:spPr/>
      <dgm:t>
        <a:bodyPr/>
        <a:lstStyle/>
        <a:p>
          <a:endParaRPr lang="en-US"/>
        </a:p>
      </dgm:t>
    </dgm:pt>
    <dgm:pt modelId="{65E3B708-DFCD-4831-9D1C-911ADCE97F6A}" type="pres">
      <dgm:prSet presAssocID="{0EE4296F-9B3B-4C58-8DE1-950325141176}" presName="Name0" presStyleCnt="0">
        <dgm:presLayoutVars>
          <dgm:chMax val="7"/>
          <dgm:chPref val="5"/>
        </dgm:presLayoutVars>
      </dgm:prSet>
      <dgm:spPr/>
    </dgm:pt>
    <dgm:pt modelId="{0A46E4AF-3D6F-46A6-9535-D2927B268B0D}" type="pres">
      <dgm:prSet presAssocID="{0EE4296F-9B3B-4C58-8DE1-950325141176}" presName="arrowNode" presStyleLbl="node1" presStyleIdx="0" presStyleCnt="1"/>
      <dgm:spPr/>
    </dgm:pt>
    <dgm:pt modelId="{4601372F-EAE9-4462-8B00-121885B6D785}" type="pres">
      <dgm:prSet presAssocID="{B8774405-F82D-41E2-84D1-769E12483A8C}" presName="txNode1" presStyleLbl="revTx" presStyleIdx="0" presStyleCnt="5">
        <dgm:presLayoutVars>
          <dgm:bulletEnabled val="1"/>
        </dgm:presLayoutVars>
      </dgm:prSet>
      <dgm:spPr/>
    </dgm:pt>
    <dgm:pt modelId="{85A4C720-96EB-4688-AFED-CD0C654212E0}" type="pres">
      <dgm:prSet presAssocID="{AD036213-B87E-425B-B708-C1B4860951DD}" presName="txNode2" presStyleLbl="revTx" presStyleIdx="1" presStyleCnt="5">
        <dgm:presLayoutVars>
          <dgm:bulletEnabled val="1"/>
        </dgm:presLayoutVars>
      </dgm:prSet>
      <dgm:spPr/>
    </dgm:pt>
    <dgm:pt modelId="{F1401841-AD87-4830-9DA5-45AFD5F3D9CA}" type="pres">
      <dgm:prSet presAssocID="{BCC14136-92E7-403C-B303-8DCB61DD5735}" presName="dotNode2" presStyleCnt="0"/>
      <dgm:spPr/>
    </dgm:pt>
    <dgm:pt modelId="{D3F37D0C-6486-49FE-B1B0-359D2711463C}" type="pres">
      <dgm:prSet presAssocID="{BCC14136-92E7-403C-B303-8DCB61DD5735}" presName="dotRepeatNode" presStyleLbl="fgShp" presStyleIdx="0" presStyleCnt="3"/>
      <dgm:spPr/>
    </dgm:pt>
    <dgm:pt modelId="{841FC350-24C2-4CB0-80CE-675F5753E8CA}" type="pres">
      <dgm:prSet presAssocID="{1BDAD9A0-201F-4B69-93E8-B9B01C707B38}" presName="txNode3" presStyleLbl="revTx" presStyleIdx="2" presStyleCnt="5">
        <dgm:presLayoutVars>
          <dgm:bulletEnabled val="1"/>
        </dgm:presLayoutVars>
      </dgm:prSet>
      <dgm:spPr/>
    </dgm:pt>
    <dgm:pt modelId="{F11BD2C1-553F-4B30-8FD8-9343842947CF}" type="pres">
      <dgm:prSet presAssocID="{A60FBC35-44BB-4207-BDB8-E23F24661526}" presName="dotNode3" presStyleCnt="0"/>
      <dgm:spPr/>
    </dgm:pt>
    <dgm:pt modelId="{5276FAB6-A70E-48B9-9703-A02F5117C8ED}" type="pres">
      <dgm:prSet presAssocID="{A60FBC35-44BB-4207-BDB8-E23F24661526}" presName="dotRepeatNode" presStyleLbl="fgShp" presStyleIdx="1" presStyleCnt="3"/>
      <dgm:spPr/>
    </dgm:pt>
    <dgm:pt modelId="{562DECEB-37C1-426C-AE93-A3C5BA40417E}" type="pres">
      <dgm:prSet presAssocID="{6AC9822B-9E01-4D1B-9F4B-C16CB8B7FBF6}" presName="txNode4" presStyleLbl="revTx" presStyleIdx="3" presStyleCnt="5">
        <dgm:presLayoutVars>
          <dgm:bulletEnabled val="1"/>
        </dgm:presLayoutVars>
      </dgm:prSet>
      <dgm:spPr/>
    </dgm:pt>
    <dgm:pt modelId="{241A9AE4-A7FC-4C47-AF2D-3EB6D206B802}" type="pres">
      <dgm:prSet presAssocID="{4BE221B4-E97B-44A3-B0B2-3B7554ED7D84}" presName="dotNode4" presStyleCnt="0"/>
      <dgm:spPr/>
    </dgm:pt>
    <dgm:pt modelId="{29EC7A9A-9A85-4538-882B-DFC677AEF38E}" type="pres">
      <dgm:prSet presAssocID="{4BE221B4-E97B-44A3-B0B2-3B7554ED7D84}" presName="dotRepeatNode" presStyleLbl="fgShp" presStyleIdx="2" presStyleCnt="3"/>
      <dgm:spPr/>
    </dgm:pt>
    <dgm:pt modelId="{8755FC72-C430-4182-83A7-70829741AFCB}" type="pres">
      <dgm:prSet presAssocID="{BEEA606C-C62A-404E-A563-C3CFC3AB2DC9}" presName="txNode5" presStyleLbl="revTx" presStyleIdx="4" presStyleCnt="5" custScaleX="84432" custLinFactY="-36089" custLinFactNeighborX="-84298" custLinFactNeighborY="-100000">
        <dgm:presLayoutVars>
          <dgm:bulletEnabled val="1"/>
        </dgm:presLayoutVars>
      </dgm:prSet>
      <dgm:spPr/>
    </dgm:pt>
  </dgm:ptLst>
  <dgm:cxnLst>
    <dgm:cxn modelId="{755B9C1A-FDE2-493C-AAE3-067166618A59}" srcId="{0EE4296F-9B3B-4C58-8DE1-950325141176}" destId="{AD036213-B87E-425B-B708-C1B4860951DD}" srcOrd="1" destOrd="0" parTransId="{D6383B5A-75CF-433C-B69D-0868F17B5BD3}" sibTransId="{BCC14136-92E7-403C-B303-8DCB61DD5735}"/>
    <dgm:cxn modelId="{2C341E3A-EB27-4DD5-AFF3-073569E648A5}" type="presOf" srcId="{A60FBC35-44BB-4207-BDB8-E23F24661526}" destId="{5276FAB6-A70E-48B9-9703-A02F5117C8ED}" srcOrd="0" destOrd="0" presId="urn:microsoft.com/office/officeart/2009/3/layout/DescendingProcess"/>
    <dgm:cxn modelId="{64C3C63F-2546-4094-B0DB-73359FA9A0DF}" type="presOf" srcId="{BCC14136-92E7-403C-B303-8DCB61DD5735}" destId="{D3F37D0C-6486-49FE-B1B0-359D2711463C}" srcOrd="0" destOrd="0" presId="urn:microsoft.com/office/officeart/2009/3/layout/DescendingProcess"/>
    <dgm:cxn modelId="{DD4EE466-F175-4D56-B496-A43C3A697129}" type="presOf" srcId="{4BE221B4-E97B-44A3-B0B2-3B7554ED7D84}" destId="{29EC7A9A-9A85-4538-882B-DFC677AEF38E}" srcOrd="0" destOrd="0" presId="urn:microsoft.com/office/officeart/2009/3/layout/DescendingProcess"/>
    <dgm:cxn modelId="{ABCAD14E-37F8-4162-A2B4-61CDDDA0C2C3}" srcId="{0EE4296F-9B3B-4C58-8DE1-950325141176}" destId="{B8774405-F82D-41E2-84D1-769E12483A8C}" srcOrd="0" destOrd="0" parTransId="{FAF7CF12-3C8D-4FAE-9FB9-1BBD24340DFE}" sibTransId="{6B905AD2-82B5-4EA0-A628-FA9C9280184F}"/>
    <dgm:cxn modelId="{E4017054-B53E-4215-83E3-63A561950A06}" srcId="{0EE4296F-9B3B-4C58-8DE1-950325141176}" destId="{6AC9822B-9E01-4D1B-9F4B-C16CB8B7FBF6}" srcOrd="3" destOrd="0" parTransId="{7709E559-1EC1-4D3B-893F-10AE17C04E5C}" sibTransId="{4BE221B4-E97B-44A3-B0B2-3B7554ED7D84}"/>
    <dgm:cxn modelId="{79F00F7B-EABF-4EDC-AF11-376102B3D2A2}" srcId="{0EE4296F-9B3B-4C58-8DE1-950325141176}" destId="{1BDAD9A0-201F-4B69-93E8-B9B01C707B38}" srcOrd="2" destOrd="0" parTransId="{5ED94180-9CE8-4AA3-A776-5DB134B1EA08}" sibTransId="{A60FBC35-44BB-4207-BDB8-E23F24661526}"/>
    <dgm:cxn modelId="{621A9C87-A8E5-4742-858F-57F88403912B}" srcId="{0EE4296F-9B3B-4C58-8DE1-950325141176}" destId="{BEEA606C-C62A-404E-A563-C3CFC3AB2DC9}" srcOrd="4" destOrd="0" parTransId="{9BE3FEC0-1256-460C-AC09-2617CD5E518B}" sibTransId="{EE3ED35A-115A-4EAD-A496-25A43A079981}"/>
    <dgm:cxn modelId="{C388408E-3765-4FA9-B236-A81953A11612}" type="presOf" srcId="{AD036213-B87E-425B-B708-C1B4860951DD}" destId="{85A4C720-96EB-4688-AFED-CD0C654212E0}" srcOrd="0" destOrd="0" presId="urn:microsoft.com/office/officeart/2009/3/layout/DescendingProcess"/>
    <dgm:cxn modelId="{2C60B8C0-7441-4DF4-990C-695C3C9C1604}" type="presOf" srcId="{B8774405-F82D-41E2-84D1-769E12483A8C}" destId="{4601372F-EAE9-4462-8B00-121885B6D785}" srcOrd="0" destOrd="0" presId="urn:microsoft.com/office/officeart/2009/3/layout/DescendingProcess"/>
    <dgm:cxn modelId="{8AA37DD5-DA3B-43F8-8D3E-4DFF9F53C027}" type="presOf" srcId="{6AC9822B-9E01-4D1B-9F4B-C16CB8B7FBF6}" destId="{562DECEB-37C1-426C-AE93-A3C5BA40417E}" srcOrd="0" destOrd="0" presId="urn:microsoft.com/office/officeart/2009/3/layout/DescendingProcess"/>
    <dgm:cxn modelId="{DE8889DC-A86A-4AF0-A523-FCA645379433}" type="presOf" srcId="{1BDAD9A0-201F-4B69-93E8-B9B01C707B38}" destId="{841FC350-24C2-4CB0-80CE-675F5753E8CA}" srcOrd="0" destOrd="0" presId="urn:microsoft.com/office/officeart/2009/3/layout/DescendingProcess"/>
    <dgm:cxn modelId="{1D07C5ED-C108-4BC4-BB4F-2093C238781D}" type="presOf" srcId="{0EE4296F-9B3B-4C58-8DE1-950325141176}" destId="{65E3B708-DFCD-4831-9D1C-911ADCE97F6A}" srcOrd="0" destOrd="0" presId="urn:microsoft.com/office/officeart/2009/3/layout/DescendingProcess"/>
    <dgm:cxn modelId="{53B037FF-A6A6-47AD-9BDB-134F0C6A0DAD}" type="presOf" srcId="{BEEA606C-C62A-404E-A563-C3CFC3AB2DC9}" destId="{8755FC72-C430-4182-83A7-70829741AFCB}" srcOrd="0" destOrd="0" presId="urn:microsoft.com/office/officeart/2009/3/layout/DescendingProcess"/>
    <dgm:cxn modelId="{81200C14-3C50-4D85-80AE-D3D4DCDBD140}" type="presParOf" srcId="{65E3B708-DFCD-4831-9D1C-911ADCE97F6A}" destId="{0A46E4AF-3D6F-46A6-9535-D2927B268B0D}" srcOrd="0" destOrd="0" presId="urn:microsoft.com/office/officeart/2009/3/layout/DescendingProcess"/>
    <dgm:cxn modelId="{807B2EAF-EEA5-4592-AD8D-CCB9953C3BBD}" type="presParOf" srcId="{65E3B708-DFCD-4831-9D1C-911ADCE97F6A}" destId="{4601372F-EAE9-4462-8B00-121885B6D785}" srcOrd="1" destOrd="0" presId="urn:microsoft.com/office/officeart/2009/3/layout/DescendingProcess"/>
    <dgm:cxn modelId="{2284E27D-8BD0-4125-BD35-81636F47E5F3}" type="presParOf" srcId="{65E3B708-DFCD-4831-9D1C-911ADCE97F6A}" destId="{85A4C720-96EB-4688-AFED-CD0C654212E0}" srcOrd="2" destOrd="0" presId="urn:microsoft.com/office/officeart/2009/3/layout/DescendingProcess"/>
    <dgm:cxn modelId="{81CEE625-4D47-494C-9276-229C6D0E6B4F}" type="presParOf" srcId="{65E3B708-DFCD-4831-9D1C-911ADCE97F6A}" destId="{F1401841-AD87-4830-9DA5-45AFD5F3D9CA}" srcOrd="3" destOrd="0" presId="urn:microsoft.com/office/officeart/2009/3/layout/DescendingProcess"/>
    <dgm:cxn modelId="{7884355D-F15C-4F03-967B-BEBBA73EBE2A}" type="presParOf" srcId="{F1401841-AD87-4830-9DA5-45AFD5F3D9CA}" destId="{D3F37D0C-6486-49FE-B1B0-359D2711463C}" srcOrd="0" destOrd="0" presId="urn:microsoft.com/office/officeart/2009/3/layout/DescendingProcess"/>
    <dgm:cxn modelId="{1E4C2454-02B6-4329-95EB-556781FBCC21}" type="presParOf" srcId="{65E3B708-DFCD-4831-9D1C-911ADCE97F6A}" destId="{841FC350-24C2-4CB0-80CE-675F5753E8CA}" srcOrd="4" destOrd="0" presId="urn:microsoft.com/office/officeart/2009/3/layout/DescendingProcess"/>
    <dgm:cxn modelId="{1A311BD2-3958-404E-85AF-5F7B83D105A0}" type="presParOf" srcId="{65E3B708-DFCD-4831-9D1C-911ADCE97F6A}" destId="{F11BD2C1-553F-4B30-8FD8-9343842947CF}" srcOrd="5" destOrd="0" presId="urn:microsoft.com/office/officeart/2009/3/layout/DescendingProcess"/>
    <dgm:cxn modelId="{C306C41E-328F-43DD-9E8E-97059009DE34}" type="presParOf" srcId="{F11BD2C1-553F-4B30-8FD8-9343842947CF}" destId="{5276FAB6-A70E-48B9-9703-A02F5117C8ED}" srcOrd="0" destOrd="0" presId="urn:microsoft.com/office/officeart/2009/3/layout/DescendingProcess"/>
    <dgm:cxn modelId="{27267771-C6BF-4F6F-AF11-FD569B7C6235}" type="presParOf" srcId="{65E3B708-DFCD-4831-9D1C-911ADCE97F6A}" destId="{562DECEB-37C1-426C-AE93-A3C5BA40417E}" srcOrd="6" destOrd="0" presId="urn:microsoft.com/office/officeart/2009/3/layout/DescendingProcess"/>
    <dgm:cxn modelId="{8807283E-5F60-4324-8016-9799CD1D68B5}" type="presParOf" srcId="{65E3B708-DFCD-4831-9D1C-911ADCE97F6A}" destId="{241A9AE4-A7FC-4C47-AF2D-3EB6D206B802}" srcOrd="7" destOrd="0" presId="urn:microsoft.com/office/officeart/2009/3/layout/DescendingProcess"/>
    <dgm:cxn modelId="{70DB774F-B477-4CEF-BE0A-5941118F6062}" type="presParOf" srcId="{241A9AE4-A7FC-4C47-AF2D-3EB6D206B802}" destId="{29EC7A9A-9A85-4538-882B-DFC677AEF38E}" srcOrd="0" destOrd="0" presId="urn:microsoft.com/office/officeart/2009/3/layout/DescendingProcess"/>
    <dgm:cxn modelId="{E788C1DC-B08B-4CFA-9F8B-DDE68C6B4E83}" type="presParOf" srcId="{65E3B708-DFCD-4831-9D1C-911ADCE97F6A}" destId="{8755FC72-C430-4182-83A7-70829741AFCB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B9D11-59F8-414F-AD64-679504F5496A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7DD09-65E7-437D-B75D-499FA39CBAEE}">
      <dgm:prSet phldrT="[Text]"/>
      <dgm:spPr/>
      <dgm:t>
        <a:bodyPr/>
        <a:lstStyle/>
        <a:p>
          <a:r>
            <a:rPr lang="fa-IR" dirty="0"/>
            <a:t>اعطا کردن </a:t>
          </a:r>
          <a:r>
            <a:rPr lang="en-US" dirty="0"/>
            <a:t>NPC</a:t>
          </a:r>
          <a:r>
            <a:rPr lang="fa-IR" dirty="0"/>
            <a:t>هوش به </a:t>
          </a:r>
          <a:endParaRPr lang="en-US" dirty="0"/>
        </a:p>
      </dgm:t>
    </dgm:pt>
    <dgm:pt modelId="{34C5E543-ACA2-4F9A-9E39-877BAAE30EB0}" type="parTrans" cxnId="{30D7CA94-1D92-40BA-84AC-1AF4B3EDFF90}">
      <dgm:prSet/>
      <dgm:spPr/>
      <dgm:t>
        <a:bodyPr/>
        <a:lstStyle/>
        <a:p>
          <a:endParaRPr lang="en-US"/>
        </a:p>
      </dgm:t>
    </dgm:pt>
    <dgm:pt modelId="{7952BA84-7F93-4850-80FC-CDE1F74F144F}" type="sibTrans" cxnId="{30D7CA94-1D92-40BA-84AC-1AF4B3EDFF90}">
      <dgm:prSet/>
      <dgm:spPr/>
      <dgm:t>
        <a:bodyPr/>
        <a:lstStyle/>
        <a:p>
          <a:endParaRPr lang="en-US"/>
        </a:p>
      </dgm:t>
    </dgm:pt>
    <dgm:pt modelId="{A4E07B78-B7E1-480F-BB87-659085BE23C3}">
      <dgm:prSet phldrT="[Text]"/>
      <dgm:spPr/>
      <dgm:t>
        <a:bodyPr/>
        <a:lstStyle/>
        <a:p>
          <a:r>
            <a:rPr lang="fa-IR" dirty="0"/>
            <a:t>درخت تصمیم گیری</a:t>
          </a:r>
          <a:endParaRPr lang="en-US" dirty="0"/>
        </a:p>
      </dgm:t>
    </dgm:pt>
    <dgm:pt modelId="{3DF0CAE1-4341-4356-B596-C6DB72A24E56}" type="parTrans" cxnId="{F8550B9A-4AD1-4C68-B1B9-1DA46F60649C}">
      <dgm:prSet/>
      <dgm:spPr/>
      <dgm:t>
        <a:bodyPr/>
        <a:lstStyle/>
        <a:p>
          <a:endParaRPr lang="en-US"/>
        </a:p>
      </dgm:t>
    </dgm:pt>
    <dgm:pt modelId="{DB256A26-A569-4AA8-AC00-8ED804850A10}" type="sibTrans" cxnId="{F8550B9A-4AD1-4C68-B1B9-1DA46F60649C}">
      <dgm:prSet/>
      <dgm:spPr/>
      <dgm:t>
        <a:bodyPr/>
        <a:lstStyle/>
        <a:p>
          <a:endParaRPr lang="en-US"/>
        </a:p>
      </dgm:t>
    </dgm:pt>
    <dgm:pt modelId="{E50B1F37-ED14-4770-ABDA-8D34BFFB6585}">
      <dgm:prSet phldrT="[Text]"/>
      <dgm:spPr/>
      <dgm:t>
        <a:bodyPr/>
        <a:lstStyle/>
        <a:p>
          <a:r>
            <a:rPr lang="fa-IR" dirty="0"/>
            <a:t>ارتقاع تصویر</a:t>
          </a:r>
          <a:endParaRPr lang="en-US" dirty="0"/>
        </a:p>
      </dgm:t>
    </dgm:pt>
    <dgm:pt modelId="{44A1A2CF-D4A2-4384-B046-298E5A3FB213}" type="parTrans" cxnId="{74BA2E5B-D4E4-42B5-A0DC-6608FDB3A9B4}">
      <dgm:prSet/>
      <dgm:spPr/>
      <dgm:t>
        <a:bodyPr/>
        <a:lstStyle/>
        <a:p>
          <a:endParaRPr lang="en-US"/>
        </a:p>
      </dgm:t>
    </dgm:pt>
    <dgm:pt modelId="{98EEAD8D-0029-4427-82DE-2A6ED524A0C5}" type="sibTrans" cxnId="{74BA2E5B-D4E4-42B5-A0DC-6608FDB3A9B4}">
      <dgm:prSet/>
      <dgm:spPr/>
      <dgm:t>
        <a:bodyPr/>
        <a:lstStyle/>
        <a:p>
          <a:endParaRPr lang="en-US"/>
        </a:p>
      </dgm:t>
    </dgm:pt>
    <dgm:pt modelId="{69EF61C8-6E36-4701-AFFF-486840E47951}">
      <dgm:prSet phldrT="[Text]"/>
      <dgm:spPr/>
      <dgm:t>
        <a:bodyPr/>
        <a:lstStyle/>
        <a:p>
          <a:r>
            <a:rPr lang="fa-IR" dirty="0"/>
            <a:t>تنظیم میزان دشواری</a:t>
          </a:r>
          <a:r>
            <a:rPr lang="en-US" dirty="0"/>
            <a:t>(DDA)</a:t>
          </a:r>
        </a:p>
      </dgm:t>
    </dgm:pt>
    <dgm:pt modelId="{E1E425BD-2211-4452-A3D3-EF72E3C480C4}" type="parTrans" cxnId="{2C85E52E-5161-4960-B307-DCE63921AD02}">
      <dgm:prSet/>
      <dgm:spPr/>
      <dgm:t>
        <a:bodyPr/>
        <a:lstStyle/>
        <a:p>
          <a:endParaRPr lang="en-US"/>
        </a:p>
      </dgm:t>
    </dgm:pt>
    <dgm:pt modelId="{D5ECE8F8-B9AF-420C-975A-E6AC11823942}" type="sibTrans" cxnId="{2C85E52E-5161-4960-B307-DCE63921AD02}">
      <dgm:prSet/>
      <dgm:spPr/>
      <dgm:t>
        <a:bodyPr/>
        <a:lstStyle/>
        <a:p>
          <a:endParaRPr lang="en-US"/>
        </a:p>
      </dgm:t>
    </dgm:pt>
    <dgm:pt modelId="{5AF0ACDB-20A0-476E-88FF-70F1479C9A31}">
      <dgm:prSet phldrT="[Text]"/>
      <dgm:spPr/>
      <dgm:t>
        <a:bodyPr/>
        <a:lstStyle/>
        <a:p>
          <a:r>
            <a:rPr lang="fa-IR" dirty="0"/>
            <a:t>مسیریابی</a:t>
          </a:r>
          <a:endParaRPr lang="en-US" dirty="0"/>
        </a:p>
      </dgm:t>
    </dgm:pt>
    <dgm:pt modelId="{E5BDE383-50A1-4044-8A31-F9FB928A6C47}" type="parTrans" cxnId="{88F333AA-2AEB-49D9-A017-064F4970A007}">
      <dgm:prSet/>
      <dgm:spPr/>
      <dgm:t>
        <a:bodyPr/>
        <a:lstStyle/>
        <a:p>
          <a:endParaRPr lang="en-US"/>
        </a:p>
      </dgm:t>
    </dgm:pt>
    <dgm:pt modelId="{E16ABFED-7172-407E-831A-4F3B7344CCF1}" type="sibTrans" cxnId="{88F333AA-2AEB-49D9-A017-064F4970A007}">
      <dgm:prSet/>
      <dgm:spPr/>
      <dgm:t>
        <a:bodyPr/>
        <a:lstStyle/>
        <a:p>
          <a:endParaRPr lang="en-US"/>
        </a:p>
      </dgm:t>
    </dgm:pt>
    <dgm:pt modelId="{6E4D770E-79FE-4A85-8E1F-DCE1B52C3C2F}" type="pres">
      <dgm:prSet presAssocID="{067B9D11-59F8-414F-AD64-679504F5496A}" presName="diagram" presStyleCnt="0">
        <dgm:presLayoutVars>
          <dgm:dir/>
          <dgm:resizeHandles val="exact"/>
        </dgm:presLayoutVars>
      </dgm:prSet>
      <dgm:spPr/>
    </dgm:pt>
    <dgm:pt modelId="{BADE360A-8517-4321-A776-0A09EAA3EFB5}" type="pres">
      <dgm:prSet presAssocID="{11A7DD09-65E7-437D-B75D-499FA39CBAEE}" presName="node" presStyleLbl="node1" presStyleIdx="0" presStyleCnt="5">
        <dgm:presLayoutVars>
          <dgm:bulletEnabled val="1"/>
        </dgm:presLayoutVars>
      </dgm:prSet>
      <dgm:spPr/>
    </dgm:pt>
    <dgm:pt modelId="{BCE61C5D-15D1-4FD3-A4EF-34B4BDE54B91}" type="pres">
      <dgm:prSet presAssocID="{7952BA84-7F93-4850-80FC-CDE1F74F144F}" presName="sibTrans" presStyleCnt="0"/>
      <dgm:spPr/>
    </dgm:pt>
    <dgm:pt modelId="{960B695D-C90E-40B7-92A7-A77ABD109F32}" type="pres">
      <dgm:prSet presAssocID="{A4E07B78-B7E1-480F-BB87-659085BE23C3}" presName="node" presStyleLbl="node1" presStyleIdx="1" presStyleCnt="5">
        <dgm:presLayoutVars>
          <dgm:bulletEnabled val="1"/>
        </dgm:presLayoutVars>
      </dgm:prSet>
      <dgm:spPr/>
    </dgm:pt>
    <dgm:pt modelId="{45A630E8-1AA4-4C12-924E-08224CAEC3D5}" type="pres">
      <dgm:prSet presAssocID="{DB256A26-A569-4AA8-AC00-8ED804850A10}" presName="sibTrans" presStyleCnt="0"/>
      <dgm:spPr/>
    </dgm:pt>
    <dgm:pt modelId="{19961B97-C93E-413D-8212-D98ED5339A26}" type="pres">
      <dgm:prSet presAssocID="{E50B1F37-ED14-4770-ABDA-8D34BFFB6585}" presName="node" presStyleLbl="node1" presStyleIdx="2" presStyleCnt="5">
        <dgm:presLayoutVars>
          <dgm:bulletEnabled val="1"/>
        </dgm:presLayoutVars>
      </dgm:prSet>
      <dgm:spPr/>
    </dgm:pt>
    <dgm:pt modelId="{AAF739D4-041D-4B03-B8A3-527B58443962}" type="pres">
      <dgm:prSet presAssocID="{98EEAD8D-0029-4427-82DE-2A6ED524A0C5}" presName="sibTrans" presStyleCnt="0"/>
      <dgm:spPr/>
    </dgm:pt>
    <dgm:pt modelId="{F8FB3033-5610-4A7C-9D8C-9431FAE9EDDD}" type="pres">
      <dgm:prSet presAssocID="{69EF61C8-6E36-4701-AFFF-486840E47951}" presName="node" presStyleLbl="node1" presStyleIdx="3" presStyleCnt="5">
        <dgm:presLayoutVars>
          <dgm:bulletEnabled val="1"/>
        </dgm:presLayoutVars>
      </dgm:prSet>
      <dgm:spPr/>
    </dgm:pt>
    <dgm:pt modelId="{2AA98759-8A74-433C-AC1F-316D5064E39A}" type="pres">
      <dgm:prSet presAssocID="{D5ECE8F8-B9AF-420C-975A-E6AC11823942}" presName="sibTrans" presStyleCnt="0"/>
      <dgm:spPr/>
    </dgm:pt>
    <dgm:pt modelId="{43D4E6B3-B585-461E-8C2D-DC64F805B07A}" type="pres">
      <dgm:prSet presAssocID="{5AF0ACDB-20A0-476E-88FF-70F1479C9A31}" presName="node" presStyleLbl="node1" presStyleIdx="4" presStyleCnt="5">
        <dgm:presLayoutVars>
          <dgm:bulletEnabled val="1"/>
        </dgm:presLayoutVars>
      </dgm:prSet>
      <dgm:spPr/>
    </dgm:pt>
  </dgm:ptLst>
  <dgm:cxnLst>
    <dgm:cxn modelId="{B7F5FE02-0905-4611-811F-EBBE713C6304}" type="presOf" srcId="{067B9D11-59F8-414F-AD64-679504F5496A}" destId="{6E4D770E-79FE-4A85-8E1F-DCE1B52C3C2F}" srcOrd="0" destOrd="0" presId="urn:microsoft.com/office/officeart/2005/8/layout/default"/>
    <dgm:cxn modelId="{E5C26E0E-1393-4DBC-BCF2-7E9330CBBE54}" type="presOf" srcId="{A4E07B78-B7E1-480F-BB87-659085BE23C3}" destId="{960B695D-C90E-40B7-92A7-A77ABD109F32}" srcOrd="0" destOrd="0" presId="urn:microsoft.com/office/officeart/2005/8/layout/default"/>
    <dgm:cxn modelId="{8F9BC12D-2999-4399-9289-51CD14EFAEEC}" type="presOf" srcId="{11A7DD09-65E7-437D-B75D-499FA39CBAEE}" destId="{BADE360A-8517-4321-A776-0A09EAA3EFB5}" srcOrd="0" destOrd="0" presId="urn:microsoft.com/office/officeart/2005/8/layout/default"/>
    <dgm:cxn modelId="{2C85E52E-5161-4960-B307-DCE63921AD02}" srcId="{067B9D11-59F8-414F-AD64-679504F5496A}" destId="{69EF61C8-6E36-4701-AFFF-486840E47951}" srcOrd="3" destOrd="0" parTransId="{E1E425BD-2211-4452-A3D3-EF72E3C480C4}" sibTransId="{D5ECE8F8-B9AF-420C-975A-E6AC11823942}"/>
    <dgm:cxn modelId="{74BA2E5B-D4E4-42B5-A0DC-6608FDB3A9B4}" srcId="{067B9D11-59F8-414F-AD64-679504F5496A}" destId="{E50B1F37-ED14-4770-ABDA-8D34BFFB6585}" srcOrd="2" destOrd="0" parTransId="{44A1A2CF-D4A2-4384-B046-298E5A3FB213}" sibTransId="{98EEAD8D-0029-4427-82DE-2A6ED524A0C5}"/>
    <dgm:cxn modelId="{813B6454-3563-43FB-928A-1CE42CE72903}" type="presOf" srcId="{E50B1F37-ED14-4770-ABDA-8D34BFFB6585}" destId="{19961B97-C93E-413D-8212-D98ED5339A26}" srcOrd="0" destOrd="0" presId="urn:microsoft.com/office/officeart/2005/8/layout/default"/>
    <dgm:cxn modelId="{30D7CA94-1D92-40BA-84AC-1AF4B3EDFF90}" srcId="{067B9D11-59F8-414F-AD64-679504F5496A}" destId="{11A7DD09-65E7-437D-B75D-499FA39CBAEE}" srcOrd="0" destOrd="0" parTransId="{34C5E543-ACA2-4F9A-9E39-877BAAE30EB0}" sibTransId="{7952BA84-7F93-4850-80FC-CDE1F74F144F}"/>
    <dgm:cxn modelId="{F8550B9A-4AD1-4C68-B1B9-1DA46F60649C}" srcId="{067B9D11-59F8-414F-AD64-679504F5496A}" destId="{A4E07B78-B7E1-480F-BB87-659085BE23C3}" srcOrd="1" destOrd="0" parTransId="{3DF0CAE1-4341-4356-B596-C6DB72A24E56}" sibTransId="{DB256A26-A569-4AA8-AC00-8ED804850A10}"/>
    <dgm:cxn modelId="{88F333AA-2AEB-49D9-A017-064F4970A007}" srcId="{067B9D11-59F8-414F-AD64-679504F5496A}" destId="{5AF0ACDB-20A0-476E-88FF-70F1479C9A31}" srcOrd="4" destOrd="0" parTransId="{E5BDE383-50A1-4044-8A31-F9FB928A6C47}" sibTransId="{E16ABFED-7172-407E-831A-4F3B7344CCF1}"/>
    <dgm:cxn modelId="{C364A8BB-FE96-42D8-A1DD-2E42F4BC99ED}" type="presOf" srcId="{5AF0ACDB-20A0-476E-88FF-70F1479C9A31}" destId="{43D4E6B3-B585-461E-8C2D-DC64F805B07A}" srcOrd="0" destOrd="0" presId="urn:microsoft.com/office/officeart/2005/8/layout/default"/>
    <dgm:cxn modelId="{BBADA4C5-8967-4885-8E41-7C47B672B8AE}" type="presOf" srcId="{69EF61C8-6E36-4701-AFFF-486840E47951}" destId="{F8FB3033-5610-4A7C-9D8C-9431FAE9EDDD}" srcOrd="0" destOrd="0" presId="urn:microsoft.com/office/officeart/2005/8/layout/default"/>
    <dgm:cxn modelId="{DED19F7A-E92E-4994-8D67-A7B058F8F275}" type="presParOf" srcId="{6E4D770E-79FE-4A85-8E1F-DCE1B52C3C2F}" destId="{BADE360A-8517-4321-A776-0A09EAA3EFB5}" srcOrd="0" destOrd="0" presId="urn:microsoft.com/office/officeart/2005/8/layout/default"/>
    <dgm:cxn modelId="{CF310B32-C852-4D24-B6A7-2B820D0890FC}" type="presParOf" srcId="{6E4D770E-79FE-4A85-8E1F-DCE1B52C3C2F}" destId="{BCE61C5D-15D1-4FD3-A4EF-34B4BDE54B91}" srcOrd="1" destOrd="0" presId="urn:microsoft.com/office/officeart/2005/8/layout/default"/>
    <dgm:cxn modelId="{3457F519-ADEF-400B-89E0-EA75635E6F37}" type="presParOf" srcId="{6E4D770E-79FE-4A85-8E1F-DCE1B52C3C2F}" destId="{960B695D-C90E-40B7-92A7-A77ABD109F32}" srcOrd="2" destOrd="0" presId="urn:microsoft.com/office/officeart/2005/8/layout/default"/>
    <dgm:cxn modelId="{23BC7A9C-AC85-4A2C-93DD-0F50313E751E}" type="presParOf" srcId="{6E4D770E-79FE-4A85-8E1F-DCE1B52C3C2F}" destId="{45A630E8-1AA4-4C12-924E-08224CAEC3D5}" srcOrd="3" destOrd="0" presId="urn:microsoft.com/office/officeart/2005/8/layout/default"/>
    <dgm:cxn modelId="{82F88B12-1BC1-4770-90F8-7A3D5379CD58}" type="presParOf" srcId="{6E4D770E-79FE-4A85-8E1F-DCE1B52C3C2F}" destId="{19961B97-C93E-413D-8212-D98ED5339A26}" srcOrd="4" destOrd="0" presId="urn:microsoft.com/office/officeart/2005/8/layout/default"/>
    <dgm:cxn modelId="{1C25806A-20E9-408F-8272-BD33897ACB9B}" type="presParOf" srcId="{6E4D770E-79FE-4A85-8E1F-DCE1B52C3C2F}" destId="{AAF739D4-041D-4B03-B8A3-527B58443962}" srcOrd="5" destOrd="0" presId="urn:microsoft.com/office/officeart/2005/8/layout/default"/>
    <dgm:cxn modelId="{242D3AD8-BF4B-4F27-822D-13437527533B}" type="presParOf" srcId="{6E4D770E-79FE-4A85-8E1F-DCE1B52C3C2F}" destId="{F8FB3033-5610-4A7C-9D8C-9431FAE9EDDD}" srcOrd="6" destOrd="0" presId="urn:microsoft.com/office/officeart/2005/8/layout/default"/>
    <dgm:cxn modelId="{D1DB1422-DB37-456B-85AA-3398C286B2F3}" type="presParOf" srcId="{6E4D770E-79FE-4A85-8E1F-DCE1B52C3C2F}" destId="{2AA98759-8A74-433C-AC1F-316D5064E39A}" srcOrd="7" destOrd="0" presId="urn:microsoft.com/office/officeart/2005/8/layout/default"/>
    <dgm:cxn modelId="{8A9036B5-65DF-44BB-9CD3-FE47731D8F06}" type="presParOf" srcId="{6E4D770E-79FE-4A85-8E1F-DCE1B52C3C2F}" destId="{43D4E6B3-B585-461E-8C2D-DC64F805B07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E4AF-3D6F-46A6-9535-D2927B268B0D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37D0C-6486-49FE-B1B0-359D2711463C}">
      <dsp:nvSpPr>
        <dsp:cNvPr id="0" name=""/>
        <dsp:cNvSpPr/>
      </dsp:nvSpPr>
      <dsp:spPr>
        <a:xfrm>
          <a:off x="3149599" y="1504221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6FAB6-A70E-48B9-9703-A02F5117C8ED}">
      <dsp:nvSpPr>
        <dsp:cNvPr id="0" name=""/>
        <dsp:cNvSpPr/>
      </dsp:nvSpPr>
      <dsp:spPr>
        <a:xfrm>
          <a:off x="3958444" y="2156629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C7A9A-9A85-4538-882B-DFC677AEF38E}">
      <dsp:nvSpPr>
        <dsp:cNvPr id="0" name=""/>
        <dsp:cNvSpPr/>
      </dsp:nvSpPr>
      <dsp:spPr>
        <a:xfrm>
          <a:off x="4564630" y="291957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1372F-EAE9-4462-8B00-121885B6D785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NIM(1942)</a:t>
          </a:r>
        </a:p>
      </dsp:txBody>
      <dsp:txXfrm>
        <a:off x="1083733" y="0"/>
        <a:ext cx="2205397" cy="866986"/>
      </dsp:txXfrm>
    </dsp:sp>
    <dsp:sp modelId="{85A4C720-96EB-4688-AFED-CD0C654212E0}">
      <dsp:nvSpPr>
        <dsp:cNvPr id="0" name=""/>
        <dsp:cNvSpPr/>
      </dsp:nvSpPr>
      <dsp:spPr>
        <a:xfrm>
          <a:off x="3825578" y="1129792"/>
          <a:ext cx="321868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Checkers(1951)</a:t>
          </a:r>
        </a:p>
      </dsp:txBody>
      <dsp:txXfrm>
        <a:off x="3825578" y="1129792"/>
        <a:ext cx="3218688" cy="866986"/>
      </dsp:txXfrm>
    </dsp:sp>
    <dsp:sp modelId="{841FC350-24C2-4CB0-80CE-675F5753E8CA}">
      <dsp:nvSpPr>
        <dsp:cNvPr id="0" name=""/>
        <dsp:cNvSpPr/>
      </dsp:nvSpPr>
      <dsp:spPr>
        <a:xfrm>
          <a:off x="1083733" y="1782199"/>
          <a:ext cx="2563029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900" kern="1200" dirty="0"/>
            <a:t>شطرنج</a:t>
          </a:r>
          <a:endParaRPr lang="en-US" sz="2900" kern="1200" dirty="0"/>
        </a:p>
      </dsp:txBody>
      <dsp:txXfrm>
        <a:off x="1083733" y="1782199"/>
        <a:ext cx="2563029" cy="866986"/>
      </dsp:txXfrm>
    </dsp:sp>
    <dsp:sp modelId="{562DECEB-37C1-426C-AE93-A3C5BA40417E}">
      <dsp:nvSpPr>
        <dsp:cNvPr id="0" name=""/>
        <dsp:cNvSpPr/>
      </dsp:nvSpPr>
      <dsp:spPr>
        <a:xfrm>
          <a:off x="5077290" y="2545147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pong</a:t>
          </a:r>
        </a:p>
      </dsp:txBody>
      <dsp:txXfrm>
        <a:off x="5077290" y="2545147"/>
        <a:ext cx="1966976" cy="866986"/>
      </dsp:txXfrm>
    </dsp:sp>
    <dsp:sp modelId="{8755FC72-C430-4182-83A7-70829741AFCB}">
      <dsp:nvSpPr>
        <dsp:cNvPr id="0" name=""/>
        <dsp:cNvSpPr/>
      </dsp:nvSpPr>
      <dsp:spPr>
        <a:xfrm>
          <a:off x="1783678" y="3371806"/>
          <a:ext cx="25162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Spacewar</a:t>
          </a:r>
          <a:r>
            <a:rPr lang="en-US" sz="2900" kern="1200" dirty="0"/>
            <a:t>(1970)</a:t>
          </a:r>
        </a:p>
      </dsp:txBody>
      <dsp:txXfrm>
        <a:off x="1783678" y="3371806"/>
        <a:ext cx="2516298" cy="866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E360A-8517-4321-A776-0A09EAA3EFB5}">
      <dsp:nvSpPr>
        <dsp:cNvPr id="0" name=""/>
        <dsp:cNvSpPr/>
      </dsp:nvSpPr>
      <dsp:spPr>
        <a:xfrm>
          <a:off x="101375" y="1301"/>
          <a:ext cx="1705910" cy="102354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اعطا کردن </a:t>
          </a:r>
          <a:r>
            <a:rPr lang="en-US" sz="2200" kern="1200" dirty="0"/>
            <a:t>NPC</a:t>
          </a:r>
          <a:r>
            <a:rPr lang="fa-IR" sz="2200" kern="1200" dirty="0"/>
            <a:t>هوش به </a:t>
          </a:r>
          <a:endParaRPr lang="en-US" sz="2200" kern="1200" dirty="0"/>
        </a:p>
      </dsp:txBody>
      <dsp:txXfrm>
        <a:off x="101375" y="1301"/>
        <a:ext cx="1705910" cy="1023546"/>
      </dsp:txXfrm>
    </dsp:sp>
    <dsp:sp modelId="{960B695D-C90E-40B7-92A7-A77ABD109F32}">
      <dsp:nvSpPr>
        <dsp:cNvPr id="0" name=""/>
        <dsp:cNvSpPr/>
      </dsp:nvSpPr>
      <dsp:spPr>
        <a:xfrm>
          <a:off x="1977877" y="1301"/>
          <a:ext cx="1705910" cy="102354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درخت تصمیم گیری</a:t>
          </a:r>
          <a:endParaRPr lang="en-US" sz="2200" kern="1200" dirty="0"/>
        </a:p>
      </dsp:txBody>
      <dsp:txXfrm>
        <a:off x="1977877" y="1301"/>
        <a:ext cx="1705910" cy="1023546"/>
      </dsp:txXfrm>
    </dsp:sp>
    <dsp:sp modelId="{19961B97-C93E-413D-8212-D98ED5339A26}">
      <dsp:nvSpPr>
        <dsp:cNvPr id="0" name=""/>
        <dsp:cNvSpPr/>
      </dsp:nvSpPr>
      <dsp:spPr>
        <a:xfrm>
          <a:off x="101375" y="1195439"/>
          <a:ext cx="1705910" cy="102354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ارتقاع تصویر</a:t>
          </a:r>
          <a:endParaRPr lang="en-US" sz="2200" kern="1200" dirty="0"/>
        </a:p>
      </dsp:txBody>
      <dsp:txXfrm>
        <a:off x="101375" y="1195439"/>
        <a:ext cx="1705910" cy="1023546"/>
      </dsp:txXfrm>
    </dsp:sp>
    <dsp:sp modelId="{F8FB3033-5610-4A7C-9D8C-9431FAE9EDDD}">
      <dsp:nvSpPr>
        <dsp:cNvPr id="0" name=""/>
        <dsp:cNvSpPr/>
      </dsp:nvSpPr>
      <dsp:spPr>
        <a:xfrm>
          <a:off x="1977877" y="1195439"/>
          <a:ext cx="1705910" cy="102354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تنظیم میزان دشواری</a:t>
          </a:r>
          <a:r>
            <a:rPr lang="en-US" sz="2200" kern="1200" dirty="0"/>
            <a:t>(DDA)</a:t>
          </a:r>
        </a:p>
      </dsp:txBody>
      <dsp:txXfrm>
        <a:off x="1977877" y="1195439"/>
        <a:ext cx="1705910" cy="1023546"/>
      </dsp:txXfrm>
    </dsp:sp>
    <dsp:sp modelId="{43D4E6B3-B585-461E-8C2D-DC64F805B07A}">
      <dsp:nvSpPr>
        <dsp:cNvPr id="0" name=""/>
        <dsp:cNvSpPr/>
      </dsp:nvSpPr>
      <dsp:spPr>
        <a:xfrm>
          <a:off x="1039626" y="2389576"/>
          <a:ext cx="1705910" cy="102354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/>
            <a:t>مسیریابی</a:t>
          </a:r>
          <a:endParaRPr lang="en-US" sz="2200" kern="1200" dirty="0"/>
        </a:p>
      </dsp:txBody>
      <dsp:txXfrm>
        <a:off x="1039626" y="2389576"/>
        <a:ext cx="1705910" cy="102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2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koocom.com/what-impact-does-ai-have-on-the-gaming-industry/" TargetMode="External"/><Relationship Id="rId2" Type="http://schemas.openxmlformats.org/officeDocument/2006/relationships/hyperlink" Target="https://mihanblockchain.com/ai-enhances-game-development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60" y="904567"/>
            <a:ext cx="4624442" cy="1003697"/>
          </a:xfrm>
          <a:noFill/>
        </p:spPr>
        <p:txBody>
          <a:bodyPr anchor="ctr">
            <a:noAutofit/>
          </a:bodyPr>
          <a:lstStyle/>
          <a:p>
            <a:r>
              <a:rPr lang="fa-IR" dirty="0"/>
              <a:t>(هوش مصنوعی در بازی های ویدیویی)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1CE88-D643-BAC2-643A-C89FE2512B69}"/>
              </a:ext>
            </a:extLst>
          </p:cNvPr>
          <p:cNvSpPr txBox="1"/>
          <p:nvPr/>
        </p:nvSpPr>
        <p:spPr>
          <a:xfrm>
            <a:off x="8731045" y="88490"/>
            <a:ext cx="2300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/>
              <a:t>به نام خدا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14FBC-E452-0723-9750-E94D9236031E}"/>
              </a:ext>
            </a:extLst>
          </p:cNvPr>
          <p:cNvSpPr txBox="1"/>
          <p:nvPr/>
        </p:nvSpPr>
        <p:spPr>
          <a:xfrm>
            <a:off x="9350477" y="2971946"/>
            <a:ext cx="2841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a-IR" sz="2400" dirty="0"/>
          </a:p>
          <a:p>
            <a:r>
              <a:rPr lang="fa-IR" sz="2400" dirty="0"/>
              <a:t>نام دانشجو:سینا فتحی</a:t>
            </a:r>
            <a:endParaRPr lang="en-US" sz="2400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D976CF06-995D-7222-0AB7-48D03F2C7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32" y="4962833"/>
            <a:ext cx="1514168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A34CDA-6144-9ADC-2339-575DBE997EA2}"/>
              </a:ext>
            </a:extLst>
          </p:cNvPr>
          <p:cNvSpPr txBox="1"/>
          <p:nvPr/>
        </p:nvSpPr>
        <p:spPr>
          <a:xfrm>
            <a:off x="6201944" y="6528620"/>
            <a:ext cx="10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بهار۱۴۰۳</a:t>
            </a:r>
            <a:endParaRPr lang="en-US" dirty="0"/>
          </a:p>
        </p:txBody>
      </p:sp>
      <p:pic>
        <p:nvPicPr>
          <p:cNvPr id="14" name="Picture Placeholder 13" descr="A profile of a person&#10;&#10;Description automatically generated">
            <a:extLst>
              <a:ext uri="{FF2B5EF4-FFF2-40B4-BE49-F238E27FC236}">
                <a16:creationId xmlns:a16="http://schemas.microsoft.com/office/drawing/2014/main" id="{7202AEB2-F628-4B18-446A-FA6A09A9CD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7" r="19537"/>
          <a:stretch>
            <a:fillRect/>
          </a:stretch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فهرست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a-IR" dirty="0"/>
              <a:t>هوش مصنوعی چیست؟</a:t>
            </a:r>
            <a:endParaRPr lang="en-US" dirty="0"/>
          </a:p>
          <a:p>
            <a:r>
              <a:rPr lang="fa-IR" dirty="0"/>
              <a:t>هوش مصنوعی و تاریخچه استفاده ان در گیمینگ</a:t>
            </a:r>
            <a:endParaRPr lang="en-US" dirty="0"/>
          </a:p>
          <a:p>
            <a:r>
              <a:rPr lang="fa-IR" dirty="0"/>
              <a:t>کاربردهای رایج هوش مصنوعی در بازی ها</a:t>
            </a:r>
          </a:p>
          <a:p>
            <a:r>
              <a:rPr lang="fa-IR" dirty="0"/>
              <a:t>یا کاراکتر های غیرانسانی</a:t>
            </a:r>
            <a:r>
              <a:rPr lang="en-US" dirty="0"/>
              <a:t>NPC</a:t>
            </a:r>
            <a:r>
              <a:rPr lang="fa-IR" dirty="0"/>
              <a:t> </a:t>
            </a:r>
            <a:endParaRPr lang="en-US" dirty="0"/>
          </a:p>
          <a:p>
            <a:r>
              <a:rPr lang="fa-IR" dirty="0"/>
              <a:t>بررسی هوش مصنوعی در بازی های مختلف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D0214-A281-E5CC-4A91-DC79BAE581D5}"/>
              </a:ext>
            </a:extLst>
          </p:cNvPr>
          <p:cNvSpPr txBox="1"/>
          <p:nvPr/>
        </p:nvSpPr>
        <p:spPr>
          <a:xfrm>
            <a:off x="11469328" y="6374076"/>
            <a:ext cx="71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/>
              <a:t>۱/۸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blue background with a blue square with a letter and a square with a square in it&#10;&#10;Description automatically generated with medium confidence">
            <a:extLst>
              <a:ext uri="{FF2B5EF4-FFF2-40B4-BE49-F238E27FC236}">
                <a16:creationId xmlns:a16="http://schemas.microsoft.com/office/drawing/2014/main" id="{0D2D38D1-D74E-FF00-56AB-EF35A16F2D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هوش</a:t>
            </a:r>
            <a:r>
              <a:rPr lang="en-US" sz="6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مصنوعی</a:t>
            </a:r>
            <a:r>
              <a:rPr lang="en-US" sz="6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به</a:t>
            </a:r>
            <a:r>
              <a:rPr lang="en-US" sz="6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زبان</a:t>
            </a:r>
            <a:r>
              <a:rPr lang="en-US" sz="6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ساده</a:t>
            </a:r>
            <a:endParaRPr lang="en-US" sz="6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384D4-64D7-2A0A-017D-6D2ABFCA774A}"/>
              </a:ext>
            </a:extLst>
          </p:cNvPr>
          <p:cNvSpPr txBox="1"/>
          <p:nvPr/>
        </p:nvSpPr>
        <p:spPr>
          <a:xfrm>
            <a:off x="11438184" y="6380865"/>
            <a:ext cx="74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/>
              <a:t>۲/۸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10" y="3717343"/>
            <a:ext cx="3614949" cy="2630002"/>
          </a:xfrm>
          <a:noFill/>
        </p:spPr>
        <p:txBody>
          <a:bodyPr>
            <a:noAutofit/>
          </a:bodyPr>
          <a:lstStyle/>
          <a:p>
            <a:r>
              <a:rPr lang="fa-IR" sz="3600" b="1" dirty="0"/>
              <a:t>هوش مصنوعی و تاریخچه استفاده ان در بازی</a:t>
            </a:r>
            <a:endParaRPr lang="en-US" sz="3600" b="1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25C4FF3-0F67-CA35-8452-FE6C69CFB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1102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A group of matches on a green surface&#10;&#10;Description automatically generated">
            <a:extLst>
              <a:ext uri="{FF2B5EF4-FFF2-40B4-BE49-F238E27FC236}">
                <a16:creationId xmlns:a16="http://schemas.microsoft.com/office/drawing/2014/main" id="{56477814-AD0B-2AE1-D49F-0D00733302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85" y="275149"/>
            <a:ext cx="893199" cy="1339799"/>
          </a:xfrm>
          <a:prstGeom prst="rect">
            <a:avLst/>
          </a:prstGeom>
        </p:spPr>
      </p:pic>
      <p:pic>
        <p:nvPicPr>
          <p:cNvPr id="14" name="Picture 13" descr="A wooden board with checkers on it&#10;&#10;Description automatically generated">
            <a:extLst>
              <a:ext uri="{FF2B5EF4-FFF2-40B4-BE49-F238E27FC236}">
                <a16:creationId xmlns:a16="http://schemas.microsoft.com/office/drawing/2014/main" id="{05E2722C-DA97-ECBB-5B95-C46B679913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889" y="1614948"/>
            <a:ext cx="1472184" cy="1088136"/>
          </a:xfrm>
          <a:prstGeom prst="rect">
            <a:avLst/>
          </a:prstGeom>
        </p:spPr>
      </p:pic>
      <p:pic>
        <p:nvPicPr>
          <p:cNvPr id="16" name="Picture 15" descr="A large black computer tower&#10;&#10;Description automatically generated">
            <a:extLst>
              <a:ext uri="{FF2B5EF4-FFF2-40B4-BE49-F238E27FC236}">
                <a16:creationId xmlns:a16="http://schemas.microsoft.com/office/drawing/2014/main" id="{2D871C5C-7BBF-530C-94B6-FACC5836AB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76" y="3585361"/>
            <a:ext cx="1720645" cy="23926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502745-2D86-AC52-FD4C-29B0B22A3979}"/>
              </a:ext>
            </a:extLst>
          </p:cNvPr>
          <p:cNvSpPr txBox="1"/>
          <p:nvPr/>
        </p:nvSpPr>
        <p:spPr>
          <a:xfrm>
            <a:off x="10722076" y="5978013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blue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FE6F7-701C-1CE3-16E5-F1E6A152A957}"/>
              </a:ext>
            </a:extLst>
          </p:cNvPr>
          <p:cNvSpPr txBox="1"/>
          <p:nvPr/>
        </p:nvSpPr>
        <p:spPr>
          <a:xfrm>
            <a:off x="11533239" y="6355500"/>
            <a:ext cx="90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/>
              <a:t>۳/۸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00" y="340273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fa-IR" sz="4100" dirty="0"/>
              <a:t>برخی  از کاربرد های هوش مصنوعی در بازی ها</a:t>
            </a:r>
            <a:endParaRPr lang="en-US" sz="4100" dirty="0"/>
          </a:p>
        </p:txBody>
      </p:sp>
      <p:pic>
        <p:nvPicPr>
          <p:cNvPr id="12" name="Picture 11" descr="A video game controller with a glowing screen&#10;&#10;Description automatically generated">
            <a:extLst>
              <a:ext uri="{FF2B5EF4-FFF2-40B4-BE49-F238E27FC236}">
                <a16:creationId xmlns:a16="http://schemas.microsoft.com/office/drawing/2014/main" id="{49C65C39-212E-3164-DC62-2D9758EE0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r="27533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43B687F-32C3-7567-01E3-40E8C684B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792853"/>
              </p:ext>
            </p:extLst>
          </p:nvPr>
        </p:nvGraphicFramePr>
        <p:xfrm>
          <a:off x="550863" y="2678400"/>
          <a:ext cx="3785163" cy="341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EE5848-A928-36F3-D164-86A029E6E331}"/>
              </a:ext>
            </a:extLst>
          </p:cNvPr>
          <p:cNvSpPr txBox="1"/>
          <p:nvPr/>
        </p:nvSpPr>
        <p:spPr>
          <a:xfrm>
            <a:off x="11346426" y="631586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/>
              <a:t>۴/۸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blue and red lights in a tunnel&#10;&#10;Description automatically generated">
            <a:extLst>
              <a:ext uri="{FF2B5EF4-FFF2-40B4-BE49-F238E27FC236}">
                <a16:creationId xmlns:a16="http://schemas.microsoft.com/office/drawing/2014/main" id="{2E76C583-4EE0-F03A-EE5C-E91D8796D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AD77-D640-8F0F-9722-D61F3AF4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700" b="1"/>
              <a:t>NPC(non-player character)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B8834-D8EA-BBE5-F234-5FFFA47FDFF1}"/>
              </a:ext>
            </a:extLst>
          </p:cNvPr>
          <p:cNvSpPr txBox="1"/>
          <p:nvPr/>
        </p:nvSpPr>
        <p:spPr>
          <a:xfrm>
            <a:off x="6706233" y="1480054"/>
            <a:ext cx="57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5400" b="1" dirty="0"/>
              <a:t>شخصیت غیر قابل بازی</a:t>
            </a:r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5B227-4973-31E6-C98B-965905BBBD80}"/>
              </a:ext>
            </a:extLst>
          </p:cNvPr>
          <p:cNvSpPr txBox="1"/>
          <p:nvPr/>
        </p:nvSpPr>
        <p:spPr>
          <a:xfrm>
            <a:off x="11342593" y="6353389"/>
            <a:ext cx="107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/>
              <a:t>۵/۸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917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8EEA-5ACA-1D8D-8BD3-091B971D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بررسی هوش مصنوعی در بازی های مختلف</a:t>
            </a:r>
            <a:endParaRPr lang="en-US" dirty="0"/>
          </a:p>
        </p:txBody>
      </p:sp>
      <p:pic>
        <p:nvPicPr>
          <p:cNvPr id="5" name="Content Placeholder 4" descr="A video game screen with cartoon ghosts and pacman&#10;&#10;Description automatically generated">
            <a:extLst>
              <a:ext uri="{FF2B5EF4-FFF2-40B4-BE49-F238E27FC236}">
                <a16:creationId xmlns:a16="http://schemas.microsoft.com/office/drawing/2014/main" id="{476C7170-9A57-9CF9-E010-BF9F89472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3" y="1540247"/>
            <a:ext cx="2900515" cy="2412320"/>
          </a:xfrm>
        </p:spPr>
      </p:pic>
      <p:pic>
        <p:nvPicPr>
          <p:cNvPr id="7" name="Picture 6" descr="A video game cover with a red suit and a blue helmet&#10;&#10;Description automatically generated">
            <a:extLst>
              <a:ext uri="{FF2B5EF4-FFF2-40B4-BE49-F238E27FC236}">
                <a16:creationId xmlns:a16="http://schemas.microsoft.com/office/drawing/2014/main" id="{06700A3F-E665-D96B-3B1C-CFE9DA452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48" y="1540247"/>
            <a:ext cx="2398918" cy="2412320"/>
          </a:xfrm>
          <a:prstGeom prst="rect">
            <a:avLst/>
          </a:prstGeom>
        </p:spPr>
      </p:pic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48EB6B-A8D3-595D-54F4-84DD0C911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64" y="1540248"/>
            <a:ext cx="2694435" cy="2412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60CD6C-2DB8-2FA7-310D-375A7E7E3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61" y="4434349"/>
            <a:ext cx="2147530" cy="2259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680E5-D46E-F6CD-221A-512060A27A03}"/>
              </a:ext>
            </a:extLst>
          </p:cNvPr>
          <p:cNvSpPr txBox="1"/>
          <p:nvPr/>
        </p:nvSpPr>
        <p:spPr>
          <a:xfrm>
            <a:off x="11346426" y="6334780"/>
            <a:ext cx="96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/>
              <a:t>۶/۸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2131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030D2B-4E7F-FDAC-DEA9-0CA48D36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منابع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09E88-967F-26EC-890F-08B841311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https://mihanblockchain.com/ai-enhances-game-development/</a:t>
            </a:r>
            <a:endParaRPr lang="fa-IR" dirty="0"/>
          </a:p>
          <a:p>
            <a:r>
              <a:rPr lang="fa-IR" dirty="0">
                <a:hlinkClick r:id="rId3"/>
              </a:rPr>
              <a:t>تأثیر هوش مصنوعی بر صنعت بازی‌ها (گیمینگ) - نیکوکام (</a:t>
            </a:r>
            <a:r>
              <a:rPr lang="en-US" dirty="0" err="1">
                <a:hlinkClick r:id="rId3"/>
              </a:rPr>
              <a:t>nikoocom</a:t>
            </a:r>
            <a:r>
              <a:rPr lang="en-US" dirty="0">
                <a:hlinkClick r:id="rId3"/>
              </a:rPr>
              <a:t>. </a:t>
            </a:r>
            <a:endParaRPr lang="fa-IR" dirty="0"/>
          </a:p>
          <a:p>
            <a:r>
              <a:rPr lang="en-US" dirty="0"/>
              <a:t>https://ferdowsi.cloud/blog/ai-game-development/#6</a:t>
            </a:r>
            <a:endParaRPr lang="fa-IR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C25B7-5A44-99AF-B005-9DB57CC55706}"/>
              </a:ext>
            </a:extLst>
          </p:cNvPr>
          <p:cNvSpPr txBox="1"/>
          <p:nvPr/>
        </p:nvSpPr>
        <p:spPr>
          <a:xfrm>
            <a:off x="11366091" y="6317635"/>
            <a:ext cx="127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/>
              <a:t>۷/۸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928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FE7D0-EA23-A62B-F9C9-4BC0BC060B10}"/>
              </a:ext>
            </a:extLst>
          </p:cNvPr>
          <p:cNvSpPr txBox="1"/>
          <p:nvPr/>
        </p:nvSpPr>
        <p:spPr>
          <a:xfrm>
            <a:off x="1674301" y="508631"/>
            <a:ext cx="5437187" cy="345640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b="1" dirty="0" err="1">
                <a:latin typeface="+mj-lt"/>
                <a:ea typeface="+mj-ea"/>
                <a:cs typeface="+mj-cs"/>
              </a:rPr>
              <a:t>سپاس</a:t>
            </a:r>
            <a:r>
              <a:rPr lang="en-US" sz="6400" b="1" dirty="0">
                <a:latin typeface="+mj-lt"/>
                <a:ea typeface="+mj-ea"/>
                <a:cs typeface="+mj-cs"/>
              </a:rPr>
              <a:t> </a:t>
            </a:r>
            <a:r>
              <a:rPr lang="en-US" sz="6400" b="1" dirty="0" err="1">
                <a:latin typeface="+mj-lt"/>
                <a:ea typeface="+mj-ea"/>
                <a:cs typeface="+mj-cs"/>
              </a:rPr>
              <a:t>از</a:t>
            </a:r>
            <a:r>
              <a:rPr lang="en-US" sz="6400" b="1" dirty="0">
                <a:latin typeface="+mj-lt"/>
                <a:ea typeface="+mj-ea"/>
                <a:cs typeface="+mj-cs"/>
              </a:rPr>
              <a:t> </a:t>
            </a:r>
            <a:r>
              <a:rPr lang="en-US" sz="6400" b="1" dirty="0" err="1">
                <a:latin typeface="+mj-lt"/>
                <a:ea typeface="+mj-ea"/>
                <a:cs typeface="+mj-cs"/>
              </a:rPr>
              <a:t>توجه</a:t>
            </a:r>
            <a:r>
              <a:rPr lang="en-US" sz="6400" b="1" dirty="0">
                <a:latin typeface="+mj-lt"/>
                <a:ea typeface="+mj-ea"/>
                <a:cs typeface="+mj-cs"/>
              </a:rPr>
              <a:t> </a:t>
            </a:r>
            <a:r>
              <a:rPr lang="en-US" sz="6400" b="1" dirty="0" err="1">
                <a:latin typeface="+mj-lt"/>
                <a:ea typeface="+mj-ea"/>
                <a:cs typeface="+mj-cs"/>
              </a:rPr>
              <a:t>شما</a:t>
            </a:r>
            <a:endParaRPr lang="en-US" sz="6400" b="1" dirty="0">
              <a:latin typeface="+mj-lt"/>
              <a:ea typeface="+mj-ea"/>
              <a:cs typeface="+mj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E6229B-3FB2-B612-6E03-791294C561D7}"/>
              </a:ext>
            </a:extLst>
          </p:cNvPr>
          <p:cNvSpPr txBox="1"/>
          <p:nvPr/>
        </p:nvSpPr>
        <p:spPr>
          <a:xfrm>
            <a:off x="11297265" y="6380865"/>
            <a:ext cx="71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/>
              <a:t>۸/۸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620307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www.w3.org/XML/1998/namespace"/>
    <ds:schemaRef ds:uri="230e9df3-be65-4c73-a93b-d1236ebd677e"/>
    <ds:schemaRef ds:uri="http://schemas.microsoft.com/office/2006/metadata/properties"/>
    <ds:schemaRef ds:uri="71af3243-3dd4-4a8d-8c0d-dd76da1f02a5"/>
    <ds:schemaRef ds:uri="http://schemas.microsoft.com/sharepoint/v3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1046</TotalTime>
  <Words>171</Words>
  <Application>Microsoft Office PowerPoint</Application>
  <PresentationFormat>Widescreen</PresentationFormat>
  <Paragraphs>46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(هوش مصنوعی در بازی های ویدیویی)</vt:lpstr>
      <vt:lpstr>فهرست</vt:lpstr>
      <vt:lpstr>هوش مصنوعی به زبان ساده</vt:lpstr>
      <vt:lpstr>هوش مصنوعی و تاریخچه استفاده ان در بازی</vt:lpstr>
      <vt:lpstr>برخی  از کاربرد های هوش مصنوعی در بازی ها</vt:lpstr>
      <vt:lpstr>NPC(non-player character)</vt:lpstr>
      <vt:lpstr>بررسی هوش مصنوعی در بازی های مختلف</vt:lpstr>
      <vt:lpstr>منابع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Sina Fathi</dc:creator>
  <cp:lastModifiedBy>Sina Fathi</cp:lastModifiedBy>
  <cp:revision>3</cp:revision>
  <dcterms:created xsi:type="dcterms:W3CDTF">2024-05-22T16:27:00Z</dcterms:created>
  <dcterms:modified xsi:type="dcterms:W3CDTF">2024-06-30T19:51:13Z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