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58" r:id="rId4"/>
    <p:sldId id="256"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2"/>
    <p:restoredTop sz="94719"/>
  </p:normalViewPr>
  <p:slideViewPr>
    <p:cSldViewPr snapToGrid="0">
      <p:cViewPr varScale="1">
        <p:scale>
          <a:sx n="147" d="100"/>
          <a:sy n="147" d="100"/>
        </p:scale>
        <p:origin x="12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E6553D-D060-8849-9B93-B2BF85376115}" type="doc">
      <dgm:prSet loTypeId="urn:microsoft.com/office/officeart/2005/8/layout/hierarchy1" loCatId="hierarchy" qsTypeId="urn:microsoft.com/office/officeart/2005/8/quickstyle/simple1" qsCatId="simple" csTypeId="urn:microsoft.com/office/officeart/2005/8/colors/accent1_2" csCatId="accent1" phldr="1"/>
      <dgm:spPr/>
    </dgm:pt>
    <dgm:pt modelId="{68039560-4081-FE45-8148-A68FB763894E}">
      <dgm:prSet phldrT="[Text]"/>
      <dgm:spPr/>
      <dgm:t>
        <a:bodyPr/>
        <a:lstStyle/>
        <a:p>
          <a:r>
            <a:rPr lang="en-US" dirty="0"/>
            <a:t>Data Gathering</a:t>
          </a:r>
        </a:p>
      </dgm:t>
    </dgm:pt>
    <dgm:pt modelId="{01ABC0D4-AB71-A74B-84D8-9F3EAD0EE2EB}" type="parTrans" cxnId="{3C325991-7521-3447-A3E4-A7B8C91FF1F8}">
      <dgm:prSet/>
      <dgm:spPr/>
      <dgm:t>
        <a:bodyPr/>
        <a:lstStyle/>
        <a:p>
          <a:endParaRPr lang="en-US"/>
        </a:p>
      </dgm:t>
    </dgm:pt>
    <dgm:pt modelId="{B5FDEA61-FE72-7942-B587-E47E11CADB4E}" type="sibTrans" cxnId="{3C325991-7521-3447-A3E4-A7B8C91FF1F8}">
      <dgm:prSet/>
      <dgm:spPr/>
      <dgm:t>
        <a:bodyPr/>
        <a:lstStyle/>
        <a:p>
          <a:endParaRPr lang="en-US"/>
        </a:p>
      </dgm:t>
    </dgm:pt>
    <dgm:pt modelId="{C0475F34-6689-AC4D-9BF2-D83BEDDCBA3A}">
      <dgm:prSet phldrT="[Text]"/>
      <dgm:spPr/>
      <dgm:t>
        <a:bodyPr/>
        <a:lstStyle/>
        <a:p>
          <a:r>
            <a:rPr lang="en-US" dirty="0"/>
            <a:t>Data Cleaning</a:t>
          </a:r>
        </a:p>
      </dgm:t>
    </dgm:pt>
    <dgm:pt modelId="{F1213BA5-C624-3549-8064-D724B937D4DB}" type="parTrans" cxnId="{06F9D231-29AF-F042-982F-5319C6E55145}">
      <dgm:prSet/>
      <dgm:spPr/>
      <dgm:t>
        <a:bodyPr/>
        <a:lstStyle/>
        <a:p>
          <a:endParaRPr lang="en-US"/>
        </a:p>
      </dgm:t>
    </dgm:pt>
    <dgm:pt modelId="{C2BACAC7-564A-FE4F-8511-1479C37CA0DB}" type="sibTrans" cxnId="{06F9D231-29AF-F042-982F-5319C6E55145}">
      <dgm:prSet/>
      <dgm:spPr/>
      <dgm:t>
        <a:bodyPr/>
        <a:lstStyle/>
        <a:p>
          <a:endParaRPr lang="en-US"/>
        </a:p>
      </dgm:t>
    </dgm:pt>
    <dgm:pt modelId="{A6F7EB6E-C642-4F4C-ABBC-984A6A578904}">
      <dgm:prSet phldrT="[Text]"/>
      <dgm:spPr/>
      <dgm:t>
        <a:bodyPr/>
        <a:lstStyle/>
        <a:p>
          <a:r>
            <a:rPr lang="en-US" dirty="0"/>
            <a:t>Data Storage</a:t>
          </a:r>
        </a:p>
      </dgm:t>
    </dgm:pt>
    <dgm:pt modelId="{3B48B757-8293-494A-9F24-34E555607425}" type="parTrans" cxnId="{C500434C-B6B5-714F-94EF-36DE9D0A106D}">
      <dgm:prSet/>
      <dgm:spPr/>
      <dgm:t>
        <a:bodyPr/>
        <a:lstStyle/>
        <a:p>
          <a:endParaRPr lang="en-US"/>
        </a:p>
      </dgm:t>
    </dgm:pt>
    <dgm:pt modelId="{7BCB851F-0FDC-D244-9D01-FBA01483564C}" type="sibTrans" cxnId="{C500434C-B6B5-714F-94EF-36DE9D0A106D}">
      <dgm:prSet/>
      <dgm:spPr/>
      <dgm:t>
        <a:bodyPr/>
        <a:lstStyle/>
        <a:p>
          <a:endParaRPr lang="en-US"/>
        </a:p>
      </dgm:t>
    </dgm:pt>
    <dgm:pt modelId="{D8F8B6A2-EFAC-1F42-9E3B-FB13B42A22CA}">
      <dgm:prSet/>
      <dgm:spPr/>
      <dgm:t>
        <a:bodyPr/>
        <a:lstStyle/>
        <a:p>
          <a:r>
            <a:rPr lang="en-US" dirty="0"/>
            <a:t>JavaScript coding</a:t>
          </a:r>
        </a:p>
      </dgm:t>
    </dgm:pt>
    <dgm:pt modelId="{F8047952-0B2C-EF40-9025-65C7FB3B284A}" type="parTrans" cxnId="{647E7544-77D0-7841-9C81-52D5CD4BC850}">
      <dgm:prSet/>
      <dgm:spPr/>
      <dgm:t>
        <a:bodyPr/>
        <a:lstStyle/>
        <a:p>
          <a:endParaRPr lang="en-US"/>
        </a:p>
      </dgm:t>
    </dgm:pt>
    <dgm:pt modelId="{9C2DC1EC-9BDC-8B4C-A212-0F3CAAC4F037}" type="sibTrans" cxnId="{647E7544-77D0-7841-9C81-52D5CD4BC850}">
      <dgm:prSet/>
      <dgm:spPr/>
      <dgm:t>
        <a:bodyPr/>
        <a:lstStyle/>
        <a:p>
          <a:endParaRPr lang="en-US"/>
        </a:p>
      </dgm:t>
    </dgm:pt>
    <dgm:pt modelId="{79BE6A82-C938-4E4B-A018-151AEDAB6DF3}">
      <dgm:prSet/>
      <dgm:spPr/>
      <dgm:t>
        <a:bodyPr/>
        <a:lstStyle/>
        <a:p>
          <a:r>
            <a:rPr lang="en-US" dirty="0"/>
            <a:t>HTML Coding</a:t>
          </a:r>
        </a:p>
      </dgm:t>
    </dgm:pt>
    <dgm:pt modelId="{22EF7ED9-1131-F041-9038-192986105321}" type="parTrans" cxnId="{99C0B04B-55F2-C04B-807F-4400C92EC553}">
      <dgm:prSet/>
      <dgm:spPr/>
      <dgm:t>
        <a:bodyPr/>
        <a:lstStyle/>
        <a:p>
          <a:endParaRPr lang="en-US"/>
        </a:p>
      </dgm:t>
    </dgm:pt>
    <dgm:pt modelId="{85D68B9F-0C6E-ED44-9F19-CA768C5FC632}" type="sibTrans" cxnId="{99C0B04B-55F2-C04B-807F-4400C92EC553}">
      <dgm:prSet/>
      <dgm:spPr/>
      <dgm:t>
        <a:bodyPr/>
        <a:lstStyle/>
        <a:p>
          <a:endParaRPr lang="en-US"/>
        </a:p>
      </dgm:t>
    </dgm:pt>
    <dgm:pt modelId="{56D3C888-73EE-B545-8223-BB521E7EE471}">
      <dgm:prSet phldrT="[Text]"/>
      <dgm:spPr/>
      <dgm:t>
        <a:bodyPr/>
        <a:lstStyle/>
        <a:p>
          <a:r>
            <a:rPr lang="en-US" dirty="0"/>
            <a:t>Data Conversion</a:t>
          </a:r>
        </a:p>
      </dgm:t>
    </dgm:pt>
    <dgm:pt modelId="{251F3BE7-C6D3-D348-B890-03033DDD542D}" type="parTrans" cxnId="{8A59ED72-1DFA-3A4B-BF89-09AD38954F49}">
      <dgm:prSet/>
      <dgm:spPr/>
      <dgm:t>
        <a:bodyPr/>
        <a:lstStyle/>
        <a:p>
          <a:endParaRPr lang="en-US"/>
        </a:p>
      </dgm:t>
    </dgm:pt>
    <dgm:pt modelId="{92806237-C1C2-1244-A285-60CB8FB28918}" type="sibTrans" cxnId="{8A59ED72-1DFA-3A4B-BF89-09AD38954F49}">
      <dgm:prSet/>
      <dgm:spPr/>
      <dgm:t>
        <a:bodyPr/>
        <a:lstStyle/>
        <a:p>
          <a:endParaRPr lang="en-US"/>
        </a:p>
      </dgm:t>
    </dgm:pt>
    <dgm:pt modelId="{2C540520-18E8-FF46-88E9-CBC1C84A728E}" type="pres">
      <dgm:prSet presAssocID="{6CE6553D-D060-8849-9B93-B2BF85376115}" presName="hierChild1" presStyleCnt="0">
        <dgm:presLayoutVars>
          <dgm:chPref val="1"/>
          <dgm:dir/>
          <dgm:animOne val="branch"/>
          <dgm:animLvl val="lvl"/>
          <dgm:resizeHandles/>
        </dgm:presLayoutVars>
      </dgm:prSet>
      <dgm:spPr/>
    </dgm:pt>
    <dgm:pt modelId="{ED597108-37E6-5D43-AC45-52C397262338}" type="pres">
      <dgm:prSet presAssocID="{68039560-4081-FE45-8148-A68FB763894E}" presName="hierRoot1" presStyleCnt="0"/>
      <dgm:spPr/>
    </dgm:pt>
    <dgm:pt modelId="{90281A32-26CC-3D4E-B235-BE55F26F4781}" type="pres">
      <dgm:prSet presAssocID="{68039560-4081-FE45-8148-A68FB763894E}" presName="composite" presStyleCnt="0"/>
      <dgm:spPr/>
    </dgm:pt>
    <dgm:pt modelId="{56A0CA4A-A47D-8641-AFE1-BBC059337238}" type="pres">
      <dgm:prSet presAssocID="{68039560-4081-FE45-8148-A68FB763894E}" presName="background" presStyleLbl="node0" presStyleIdx="0" presStyleCnt="6"/>
      <dgm:spPr/>
    </dgm:pt>
    <dgm:pt modelId="{6E836FB7-8CBC-D74F-B54A-EF4013B5D8AE}" type="pres">
      <dgm:prSet presAssocID="{68039560-4081-FE45-8148-A68FB763894E}" presName="text" presStyleLbl="fgAcc0" presStyleIdx="0" presStyleCnt="6">
        <dgm:presLayoutVars>
          <dgm:chPref val="3"/>
        </dgm:presLayoutVars>
      </dgm:prSet>
      <dgm:spPr/>
    </dgm:pt>
    <dgm:pt modelId="{CCA77B45-1656-0449-BBCF-430C73BF7044}" type="pres">
      <dgm:prSet presAssocID="{68039560-4081-FE45-8148-A68FB763894E}" presName="hierChild2" presStyleCnt="0"/>
      <dgm:spPr/>
    </dgm:pt>
    <dgm:pt modelId="{77B56C81-2DDF-F549-A989-1BA8F549E3DA}" type="pres">
      <dgm:prSet presAssocID="{C0475F34-6689-AC4D-9BF2-D83BEDDCBA3A}" presName="hierRoot1" presStyleCnt="0"/>
      <dgm:spPr/>
    </dgm:pt>
    <dgm:pt modelId="{E646CFA9-815A-2C4D-8D22-6B841F440E1B}" type="pres">
      <dgm:prSet presAssocID="{C0475F34-6689-AC4D-9BF2-D83BEDDCBA3A}" presName="composite" presStyleCnt="0"/>
      <dgm:spPr/>
    </dgm:pt>
    <dgm:pt modelId="{CC251379-45D7-7F4F-A51F-E9F7771C7EAA}" type="pres">
      <dgm:prSet presAssocID="{C0475F34-6689-AC4D-9BF2-D83BEDDCBA3A}" presName="background" presStyleLbl="node0" presStyleIdx="1" presStyleCnt="6"/>
      <dgm:spPr/>
    </dgm:pt>
    <dgm:pt modelId="{85AC10ED-52B7-DB4C-86FA-97E49B71FAEE}" type="pres">
      <dgm:prSet presAssocID="{C0475F34-6689-AC4D-9BF2-D83BEDDCBA3A}" presName="text" presStyleLbl="fgAcc0" presStyleIdx="1" presStyleCnt="6">
        <dgm:presLayoutVars>
          <dgm:chPref val="3"/>
        </dgm:presLayoutVars>
      </dgm:prSet>
      <dgm:spPr/>
    </dgm:pt>
    <dgm:pt modelId="{1B6B8C06-C7C0-0C4D-B737-12D1BBF6A12D}" type="pres">
      <dgm:prSet presAssocID="{C0475F34-6689-AC4D-9BF2-D83BEDDCBA3A}" presName="hierChild2" presStyleCnt="0"/>
      <dgm:spPr/>
    </dgm:pt>
    <dgm:pt modelId="{649586BF-DBC3-604D-BAA2-0D1EC9C6E038}" type="pres">
      <dgm:prSet presAssocID="{56D3C888-73EE-B545-8223-BB521E7EE471}" presName="hierRoot1" presStyleCnt="0"/>
      <dgm:spPr/>
    </dgm:pt>
    <dgm:pt modelId="{81DECBF6-9C98-0C40-BEA4-67690000AA6B}" type="pres">
      <dgm:prSet presAssocID="{56D3C888-73EE-B545-8223-BB521E7EE471}" presName="composite" presStyleCnt="0"/>
      <dgm:spPr/>
    </dgm:pt>
    <dgm:pt modelId="{B1FB94E5-F858-7948-AE9E-5C703AC06A88}" type="pres">
      <dgm:prSet presAssocID="{56D3C888-73EE-B545-8223-BB521E7EE471}" presName="background" presStyleLbl="node0" presStyleIdx="2" presStyleCnt="6"/>
      <dgm:spPr/>
    </dgm:pt>
    <dgm:pt modelId="{854F0C99-1A88-0C4A-8F02-3FFE7A46E38B}" type="pres">
      <dgm:prSet presAssocID="{56D3C888-73EE-B545-8223-BB521E7EE471}" presName="text" presStyleLbl="fgAcc0" presStyleIdx="2" presStyleCnt="6">
        <dgm:presLayoutVars>
          <dgm:chPref val="3"/>
        </dgm:presLayoutVars>
      </dgm:prSet>
      <dgm:spPr/>
    </dgm:pt>
    <dgm:pt modelId="{8138E3AE-3785-BC41-8B2D-B460622D79F8}" type="pres">
      <dgm:prSet presAssocID="{56D3C888-73EE-B545-8223-BB521E7EE471}" presName="hierChild2" presStyleCnt="0"/>
      <dgm:spPr/>
    </dgm:pt>
    <dgm:pt modelId="{BF13ED02-1085-B043-A70B-41625626527E}" type="pres">
      <dgm:prSet presAssocID="{A6F7EB6E-C642-4F4C-ABBC-984A6A578904}" presName="hierRoot1" presStyleCnt="0"/>
      <dgm:spPr/>
    </dgm:pt>
    <dgm:pt modelId="{DEED8AB6-E655-3E47-B99C-A63C1F1751CE}" type="pres">
      <dgm:prSet presAssocID="{A6F7EB6E-C642-4F4C-ABBC-984A6A578904}" presName="composite" presStyleCnt="0"/>
      <dgm:spPr/>
    </dgm:pt>
    <dgm:pt modelId="{3E767FDA-9AA2-CA4C-AA41-C91E92761675}" type="pres">
      <dgm:prSet presAssocID="{A6F7EB6E-C642-4F4C-ABBC-984A6A578904}" presName="background" presStyleLbl="node0" presStyleIdx="3" presStyleCnt="6"/>
      <dgm:spPr/>
    </dgm:pt>
    <dgm:pt modelId="{F59B2B5C-099E-CA45-B401-816D04642B86}" type="pres">
      <dgm:prSet presAssocID="{A6F7EB6E-C642-4F4C-ABBC-984A6A578904}" presName="text" presStyleLbl="fgAcc0" presStyleIdx="3" presStyleCnt="6">
        <dgm:presLayoutVars>
          <dgm:chPref val="3"/>
        </dgm:presLayoutVars>
      </dgm:prSet>
      <dgm:spPr/>
    </dgm:pt>
    <dgm:pt modelId="{86757D85-7C10-904B-A73C-A2D85F296A24}" type="pres">
      <dgm:prSet presAssocID="{A6F7EB6E-C642-4F4C-ABBC-984A6A578904}" presName="hierChild2" presStyleCnt="0"/>
      <dgm:spPr/>
    </dgm:pt>
    <dgm:pt modelId="{62AE1399-5DB5-584F-B0A5-D898D9413BF2}" type="pres">
      <dgm:prSet presAssocID="{D8F8B6A2-EFAC-1F42-9E3B-FB13B42A22CA}" presName="hierRoot1" presStyleCnt="0"/>
      <dgm:spPr/>
    </dgm:pt>
    <dgm:pt modelId="{63F5C522-E5C2-C34B-8C41-6CA5E5FAD90F}" type="pres">
      <dgm:prSet presAssocID="{D8F8B6A2-EFAC-1F42-9E3B-FB13B42A22CA}" presName="composite" presStyleCnt="0"/>
      <dgm:spPr/>
    </dgm:pt>
    <dgm:pt modelId="{9572989F-D376-4945-A3C8-8092CF99FE41}" type="pres">
      <dgm:prSet presAssocID="{D8F8B6A2-EFAC-1F42-9E3B-FB13B42A22CA}" presName="background" presStyleLbl="node0" presStyleIdx="4" presStyleCnt="6"/>
      <dgm:spPr/>
    </dgm:pt>
    <dgm:pt modelId="{D05B63CD-DCB3-8E4D-985E-3777D2AE9478}" type="pres">
      <dgm:prSet presAssocID="{D8F8B6A2-EFAC-1F42-9E3B-FB13B42A22CA}" presName="text" presStyleLbl="fgAcc0" presStyleIdx="4" presStyleCnt="6">
        <dgm:presLayoutVars>
          <dgm:chPref val="3"/>
        </dgm:presLayoutVars>
      </dgm:prSet>
      <dgm:spPr/>
    </dgm:pt>
    <dgm:pt modelId="{FC642FDE-1699-734A-B46C-8D650780A564}" type="pres">
      <dgm:prSet presAssocID="{D8F8B6A2-EFAC-1F42-9E3B-FB13B42A22CA}" presName="hierChild2" presStyleCnt="0"/>
      <dgm:spPr/>
    </dgm:pt>
    <dgm:pt modelId="{B7939822-CAF8-B14C-8CE8-A145E482EFFE}" type="pres">
      <dgm:prSet presAssocID="{79BE6A82-C938-4E4B-A018-151AEDAB6DF3}" presName="hierRoot1" presStyleCnt="0"/>
      <dgm:spPr/>
    </dgm:pt>
    <dgm:pt modelId="{106E0EAE-DAA0-A14D-8E4B-BDC21969F863}" type="pres">
      <dgm:prSet presAssocID="{79BE6A82-C938-4E4B-A018-151AEDAB6DF3}" presName="composite" presStyleCnt="0"/>
      <dgm:spPr/>
    </dgm:pt>
    <dgm:pt modelId="{04D925FF-3634-A645-A677-170528932C97}" type="pres">
      <dgm:prSet presAssocID="{79BE6A82-C938-4E4B-A018-151AEDAB6DF3}" presName="background" presStyleLbl="node0" presStyleIdx="5" presStyleCnt="6"/>
      <dgm:spPr/>
    </dgm:pt>
    <dgm:pt modelId="{46ED2C08-AD0C-724C-BFD5-3E172B9A60D3}" type="pres">
      <dgm:prSet presAssocID="{79BE6A82-C938-4E4B-A018-151AEDAB6DF3}" presName="text" presStyleLbl="fgAcc0" presStyleIdx="5" presStyleCnt="6">
        <dgm:presLayoutVars>
          <dgm:chPref val="3"/>
        </dgm:presLayoutVars>
      </dgm:prSet>
      <dgm:spPr/>
    </dgm:pt>
    <dgm:pt modelId="{495695D9-AEAE-BF42-B29C-C46A71D90C7E}" type="pres">
      <dgm:prSet presAssocID="{79BE6A82-C938-4E4B-A018-151AEDAB6DF3}" presName="hierChild2" presStyleCnt="0"/>
      <dgm:spPr/>
    </dgm:pt>
  </dgm:ptLst>
  <dgm:cxnLst>
    <dgm:cxn modelId="{8437220C-9706-164A-9AFE-2020D9832177}" type="presOf" srcId="{C0475F34-6689-AC4D-9BF2-D83BEDDCBA3A}" destId="{85AC10ED-52B7-DB4C-86FA-97E49B71FAEE}" srcOrd="0" destOrd="0" presId="urn:microsoft.com/office/officeart/2005/8/layout/hierarchy1"/>
    <dgm:cxn modelId="{41029A24-92C9-684E-BAAE-2C4DC312AFFC}" type="presOf" srcId="{56D3C888-73EE-B545-8223-BB521E7EE471}" destId="{854F0C99-1A88-0C4A-8F02-3FFE7A46E38B}" srcOrd="0" destOrd="0" presId="urn:microsoft.com/office/officeart/2005/8/layout/hierarchy1"/>
    <dgm:cxn modelId="{06F9D231-29AF-F042-982F-5319C6E55145}" srcId="{6CE6553D-D060-8849-9B93-B2BF85376115}" destId="{C0475F34-6689-AC4D-9BF2-D83BEDDCBA3A}" srcOrd="1" destOrd="0" parTransId="{F1213BA5-C624-3549-8064-D724B937D4DB}" sibTransId="{C2BACAC7-564A-FE4F-8511-1479C37CA0DB}"/>
    <dgm:cxn modelId="{647E7544-77D0-7841-9C81-52D5CD4BC850}" srcId="{6CE6553D-D060-8849-9B93-B2BF85376115}" destId="{D8F8B6A2-EFAC-1F42-9E3B-FB13B42A22CA}" srcOrd="4" destOrd="0" parTransId="{F8047952-0B2C-EF40-9025-65C7FB3B284A}" sibTransId="{9C2DC1EC-9BDC-8B4C-A212-0F3CAAC4F037}"/>
    <dgm:cxn modelId="{99C0B04B-55F2-C04B-807F-4400C92EC553}" srcId="{6CE6553D-D060-8849-9B93-B2BF85376115}" destId="{79BE6A82-C938-4E4B-A018-151AEDAB6DF3}" srcOrd="5" destOrd="0" parTransId="{22EF7ED9-1131-F041-9038-192986105321}" sibTransId="{85D68B9F-0C6E-ED44-9F19-CA768C5FC632}"/>
    <dgm:cxn modelId="{C500434C-B6B5-714F-94EF-36DE9D0A106D}" srcId="{6CE6553D-D060-8849-9B93-B2BF85376115}" destId="{A6F7EB6E-C642-4F4C-ABBC-984A6A578904}" srcOrd="3" destOrd="0" parTransId="{3B48B757-8293-494A-9F24-34E555607425}" sibTransId="{7BCB851F-0FDC-D244-9D01-FBA01483564C}"/>
    <dgm:cxn modelId="{8A59ED72-1DFA-3A4B-BF89-09AD38954F49}" srcId="{6CE6553D-D060-8849-9B93-B2BF85376115}" destId="{56D3C888-73EE-B545-8223-BB521E7EE471}" srcOrd="2" destOrd="0" parTransId="{251F3BE7-C6D3-D348-B890-03033DDD542D}" sibTransId="{92806237-C1C2-1244-A285-60CB8FB28918}"/>
    <dgm:cxn modelId="{270ED078-1D12-FB4B-A533-C1E670E1ED73}" type="presOf" srcId="{6CE6553D-D060-8849-9B93-B2BF85376115}" destId="{2C540520-18E8-FF46-88E9-CBC1C84A728E}" srcOrd="0" destOrd="0" presId="urn:microsoft.com/office/officeart/2005/8/layout/hierarchy1"/>
    <dgm:cxn modelId="{3C325991-7521-3447-A3E4-A7B8C91FF1F8}" srcId="{6CE6553D-D060-8849-9B93-B2BF85376115}" destId="{68039560-4081-FE45-8148-A68FB763894E}" srcOrd="0" destOrd="0" parTransId="{01ABC0D4-AB71-A74B-84D8-9F3EAD0EE2EB}" sibTransId="{B5FDEA61-FE72-7942-B587-E47E11CADB4E}"/>
    <dgm:cxn modelId="{B0A70FB5-6915-7B4B-B58A-E1D47157BF37}" type="presOf" srcId="{68039560-4081-FE45-8148-A68FB763894E}" destId="{6E836FB7-8CBC-D74F-B54A-EF4013B5D8AE}" srcOrd="0" destOrd="0" presId="urn:microsoft.com/office/officeart/2005/8/layout/hierarchy1"/>
    <dgm:cxn modelId="{86EAC1BF-7FAC-DD48-9E67-E3A9D0F62179}" type="presOf" srcId="{A6F7EB6E-C642-4F4C-ABBC-984A6A578904}" destId="{F59B2B5C-099E-CA45-B401-816D04642B86}" srcOrd="0" destOrd="0" presId="urn:microsoft.com/office/officeart/2005/8/layout/hierarchy1"/>
    <dgm:cxn modelId="{ECE275E6-6BC9-654B-8788-FC40027858B0}" type="presOf" srcId="{79BE6A82-C938-4E4B-A018-151AEDAB6DF3}" destId="{46ED2C08-AD0C-724C-BFD5-3E172B9A60D3}" srcOrd="0" destOrd="0" presId="urn:microsoft.com/office/officeart/2005/8/layout/hierarchy1"/>
    <dgm:cxn modelId="{80A812E8-8525-9041-B214-A803686BAF8C}" type="presOf" srcId="{D8F8B6A2-EFAC-1F42-9E3B-FB13B42A22CA}" destId="{D05B63CD-DCB3-8E4D-985E-3777D2AE9478}" srcOrd="0" destOrd="0" presId="urn:microsoft.com/office/officeart/2005/8/layout/hierarchy1"/>
    <dgm:cxn modelId="{757DA583-86BE-E34C-BCFC-D2B5FAF9613C}" type="presParOf" srcId="{2C540520-18E8-FF46-88E9-CBC1C84A728E}" destId="{ED597108-37E6-5D43-AC45-52C397262338}" srcOrd="0" destOrd="0" presId="urn:microsoft.com/office/officeart/2005/8/layout/hierarchy1"/>
    <dgm:cxn modelId="{718D7729-53F0-A84D-A9A9-C9CDFB26E9B7}" type="presParOf" srcId="{ED597108-37E6-5D43-AC45-52C397262338}" destId="{90281A32-26CC-3D4E-B235-BE55F26F4781}" srcOrd="0" destOrd="0" presId="urn:microsoft.com/office/officeart/2005/8/layout/hierarchy1"/>
    <dgm:cxn modelId="{94308134-3E83-3A4A-91BB-48307A9CC85D}" type="presParOf" srcId="{90281A32-26CC-3D4E-B235-BE55F26F4781}" destId="{56A0CA4A-A47D-8641-AFE1-BBC059337238}" srcOrd="0" destOrd="0" presId="urn:microsoft.com/office/officeart/2005/8/layout/hierarchy1"/>
    <dgm:cxn modelId="{136C2ED5-961D-DD49-99AF-91D60AE37DD9}" type="presParOf" srcId="{90281A32-26CC-3D4E-B235-BE55F26F4781}" destId="{6E836FB7-8CBC-D74F-B54A-EF4013B5D8AE}" srcOrd="1" destOrd="0" presId="urn:microsoft.com/office/officeart/2005/8/layout/hierarchy1"/>
    <dgm:cxn modelId="{AC36374F-1383-654D-B371-0D148CB26F76}" type="presParOf" srcId="{ED597108-37E6-5D43-AC45-52C397262338}" destId="{CCA77B45-1656-0449-BBCF-430C73BF7044}" srcOrd="1" destOrd="0" presId="urn:microsoft.com/office/officeart/2005/8/layout/hierarchy1"/>
    <dgm:cxn modelId="{F9DE605B-1083-E946-AA1E-337B191CA042}" type="presParOf" srcId="{2C540520-18E8-FF46-88E9-CBC1C84A728E}" destId="{77B56C81-2DDF-F549-A989-1BA8F549E3DA}" srcOrd="1" destOrd="0" presId="urn:microsoft.com/office/officeart/2005/8/layout/hierarchy1"/>
    <dgm:cxn modelId="{381BB2EA-E529-ED4B-8742-CB339C2BF1FC}" type="presParOf" srcId="{77B56C81-2DDF-F549-A989-1BA8F549E3DA}" destId="{E646CFA9-815A-2C4D-8D22-6B841F440E1B}" srcOrd="0" destOrd="0" presId="urn:microsoft.com/office/officeart/2005/8/layout/hierarchy1"/>
    <dgm:cxn modelId="{18FEEC9D-1557-824F-A919-16CF7A120DD9}" type="presParOf" srcId="{E646CFA9-815A-2C4D-8D22-6B841F440E1B}" destId="{CC251379-45D7-7F4F-A51F-E9F7771C7EAA}" srcOrd="0" destOrd="0" presId="urn:microsoft.com/office/officeart/2005/8/layout/hierarchy1"/>
    <dgm:cxn modelId="{BCE94859-3683-BA4C-9B82-1367BB439006}" type="presParOf" srcId="{E646CFA9-815A-2C4D-8D22-6B841F440E1B}" destId="{85AC10ED-52B7-DB4C-86FA-97E49B71FAEE}" srcOrd="1" destOrd="0" presId="urn:microsoft.com/office/officeart/2005/8/layout/hierarchy1"/>
    <dgm:cxn modelId="{F839A5EB-FCAF-7048-8B1B-2670F69CE299}" type="presParOf" srcId="{77B56C81-2DDF-F549-A989-1BA8F549E3DA}" destId="{1B6B8C06-C7C0-0C4D-B737-12D1BBF6A12D}" srcOrd="1" destOrd="0" presId="urn:microsoft.com/office/officeart/2005/8/layout/hierarchy1"/>
    <dgm:cxn modelId="{1F958C25-C9DC-1244-AD4E-E22A3DC483C9}" type="presParOf" srcId="{2C540520-18E8-FF46-88E9-CBC1C84A728E}" destId="{649586BF-DBC3-604D-BAA2-0D1EC9C6E038}" srcOrd="2" destOrd="0" presId="urn:microsoft.com/office/officeart/2005/8/layout/hierarchy1"/>
    <dgm:cxn modelId="{E2D4891A-2F31-3040-A792-BCD203DD21D8}" type="presParOf" srcId="{649586BF-DBC3-604D-BAA2-0D1EC9C6E038}" destId="{81DECBF6-9C98-0C40-BEA4-67690000AA6B}" srcOrd="0" destOrd="0" presId="urn:microsoft.com/office/officeart/2005/8/layout/hierarchy1"/>
    <dgm:cxn modelId="{5D789315-8DCA-2C45-9C3A-E3ACDEC365BA}" type="presParOf" srcId="{81DECBF6-9C98-0C40-BEA4-67690000AA6B}" destId="{B1FB94E5-F858-7948-AE9E-5C703AC06A88}" srcOrd="0" destOrd="0" presId="urn:microsoft.com/office/officeart/2005/8/layout/hierarchy1"/>
    <dgm:cxn modelId="{7E500814-4F98-D64B-9395-E78F79EDAE79}" type="presParOf" srcId="{81DECBF6-9C98-0C40-BEA4-67690000AA6B}" destId="{854F0C99-1A88-0C4A-8F02-3FFE7A46E38B}" srcOrd="1" destOrd="0" presId="urn:microsoft.com/office/officeart/2005/8/layout/hierarchy1"/>
    <dgm:cxn modelId="{0DC6FFCE-0A7C-D14B-87E7-5FC6F44ABA86}" type="presParOf" srcId="{649586BF-DBC3-604D-BAA2-0D1EC9C6E038}" destId="{8138E3AE-3785-BC41-8B2D-B460622D79F8}" srcOrd="1" destOrd="0" presId="urn:microsoft.com/office/officeart/2005/8/layout/hierarchy1"/>
    <dgm:cxn modelId="{E83E1471-D431-7C41-9BB4-A3DE915ED827}" type="presParOf" srcId="{2C540520-18E8-FF46-88E9-CBC1C84A728E}" destId="{BF13ED02-1085-B043-A70B-41625626527E}" srcOrd="3" destOrd="0" presId="urn:microsoft.com/office/officeart/2005/8/layout/hierarchy1"/>
    <dgm:cxn modelId="{1CC15DD0-5E41-9A4C-931D-0738EF53C6E9}" type="presParOf" srcId="{BF13ED02-1085-B043-A70B-41625626527E}" destId="{DEED8AB6-E655-3E47-B99C-A63C1F1751CE}" srcOrd="0" destOrd="0" presId="urn:microsoft.com/office/officeart/2005/8/layout/hierarchy1"/>
    <dgm:cxn modelId="{59736818-9171-BE48-B521-991FB8F15999}" type="presParOf" srcId="{DEED8AB6-E655-3E47-B99C-A63C1F1751CE}" destId="{3E767FDA-9AA2-CA4C-AA41-C91E92761675}" srcOrd="0" destOrd="0" presId="urn:microsoft.com/office/officeart/2005/8/layout/hierarchy1"/>
    <dgm:cxn modelId="{65B82220-67AB-4C4C-966D-CE62EE79F242}" type="presParOf" srcId="{DEED8AB6-E655-3E47-B99C-A63C1F1751CE}" destId="{F59B2B5C-099E-CA45-B401-816D04642B86}" srcOrd="1" destOrd="0" presId="urn:microsoft.com/office/officeart/2005/8/layout/hierarchy1"/>
    <dgm:cxn modelId="{C3DCB18A-CA18-D645-B133-D32EE36BE7FC}" type="presParOf" srcId="{BF13ED02-1085-B043-A70B-41625626527E}" destId="{86757D85-7C10-904B-A73C-A2D85F296A24}" srcOrd="1" destOrd="0" presId="urn:microsoft.com/office/officeart/2005/8/layout/hierarchy1"/>
    <dgm:cxn modelId="{713C59E2-017D-2F4A-987F-00E5BDFE37C1}" type="presParOf" srcId="{2C540520-18E8-FF46-88E9-CBC1C84A728E}" destId="{62AE1399-5DB5-584F-B0A5-D898D9413BF2}" srcOrd="4" destOrd="0" presId="urn:microsoft.com/office/officeart/2005/8/layout/hierarchy1"/>
    <dgm:cxn modelId="{CEB030CC-FB2D-FC45-A472-4EEA11735850}" type="presParOf" srcId="{62AE1399-5DB5-584F-B0A5-D898D9413BF2}" destId="{63F5C522-E5C2-C34B-8C41-6CA5E5FAD90F}" srcOrd="0" destOrd="0" presId="urn:microsoft.com/office/officeart/2005/8/layout/hierarchy1"/>
    <dgm:cxn modelId="{EB2894AE-BA12-2B45-B5CC-8038466400EA}" type="presParOf" srcId="{63F5C522-E5C2-C34B-8C41-6CA5E5FAD90F}" destId="{9572989F-D376-4945-A3C8-8092CF99FE41}" srcOrd="0" destOrd="0" presId="urn:microsoft.com/office/officeart/2005/8/layout/hierarchy1"/>
    <dgm:cxn modelId="{885CF94F-5C39-4C49-AA9C-2C30B1CEF96F}" type="presParOf" srcId="{63F5C522-E5C2-C34B-8C41-6CA5E5FAD90F}" destId="{D05B63CD-DCB3-8E4D-985E-3777D2AE9478}" srcOrd="1" destOrd="0" presId="urn:microsoft.com/office/officeart/2005/8/layout/hierarchy1"/>
    <dgm:cxn modelId="{6A69CBDB-DCAD-664F-B0F2-EC73C5F5D7BF}" type="presParOf" srcId="{62AE1399-5DB5-584F-B0A5-D898D9413BF2}" destId="{FC642FDE-1699-734A-B46C-8D650780A564}" srcOrd="1" destOrd="0" presId="urn:microsoft.com/office/officeart/2005/8/layout/hierarchy1"/>
    <dgm:cxn modelId="{9666FC50-5BAA-1548-B0C8-CB9F6E5E686A}" type="presParOf" srcId="{2C540520-18E8-FF46-88E9-CBC1C84A728E}" destId="{B7939822-CAF8-B14C-8CE8-A145E482EFFE}" srcOrd="5" destOrd="0" presId="urn:microsoft.com/office/officeart/2005/8/layout/hierarchy1"/>
    <dgm:cxn modelId="{6A42293B-DFE5-AB45-B875-7093C178FFF5}" type="presParOf" srcId="{B7939822-CAF8-B14C-8CE8-A145E482EFFE}" destId="{106E0EAE-DAA0-A14D-8E4B-BDC21969F863}" srcOrd="0" destOrd="0" presId="urn:microsoft.com/office/officeart/2005/8/layout/hierarchy1"/>
    <dgm:cxn modelId="{73E50A1C-3F52-3E43-8D17-EF26C7EBB11A}" type="presParOf" srcId="{106E0EAE-DAA0-A14D-8E4B-BDC21969F863}" destId="{04D925FF-3634-A645-A677-170528932C97}" srcOrd="0" destOrd="0" presId="urn:microsoft.com/office/officeart/2005/8/layout/hierarchy1"/>
    <dgm:cxn modelId="{34DD2635-C93D-554D-A31C-35DB19C88B19}" type="presParOf" srcId="{106E0EAE-DAA0-A14D-8E4B-BDC21969F863}" destId="{46ED2C08-AD0C-724C-BFD5-3E172B9A60D3}" srcOrd="1" destOrd="0" presId="urn:microsoft.com/office/officeart/2005/8/layout/hierarchy1"/>
    <dgm:cxn modelId="{8F4EAC48-A742-4546-BFB1-4050328148DD}" type="presParOf" srcId="{B7939822-CAF8-B14C-8CE8-A145E482EFFE}" destId="{495695D9-AEAE-BF42-B29C-C46A71D90C7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0CA4A-A47D-8641-AFE1-BBC059337238}">
      <dsp:nvSpPr>
        <dsp:cNvPr id="0" name=""/>
        <dsp:cNvSpPr/>
      </dsp:nvSpPr>
      <dsp:spPr>
        <a:xfrm>
          <a:off x="1448"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36FB7-8CBC-D74F-B54A-EF4013B5D8AE}">
      <dsp:nvSpPr>
        <dsp:cNvPr id="0" name=""/>
        <dsp:cNvSpPr/>
      </dsp:nvSpPr>
      <dsp:spPr>
        <a:xfrm>
          <a:off x="18401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Gathering</a:t>
          </a:r>
        </a:p>
      </dsp:txBody>
      <dsp:txXfrm>
        <a:off x="214575" y="2304925"/>
        <a:ext cx="1581989" cy="982255"/>
      </dsp:txXfrm>
    </dsp:sp>
    <dsp:sp modelId="{CC251379-45D7-7F4F-A51F-E9F7771C7EAA}">
      <dsp:nvSpPr>
        <dsp:cNvPr id="0" name=""/>
        <dsp:cNvSpPr/>
      </dsp:nvSpPr>
      <dsp:spPr>
        <a:xfrm>
          <a:off x="2009691"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C10ED-52B7-DB4C-86FA-97E49B71FAEE}">
      <dsp:nvSpPr>
        <dsp:cNvPr id="0" name=""/>
        <dsp:cNvSpPr/>
      </dsp:nvSpPr>
      <dsp:spPr>
        <a:xfrm>
          <a:off x="2192258"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a:t>
          </a:r>
        </a:p>
      </dsp:txBody>
      <dsp:txXfrm>
        <a:off x="2222817" y="2304925"/>
        <a:ext cx="1581989" cy="982255"/>
      </dsp:txXfrm>
    </dsp:sp>
    <dsp:sp modelId="{B1FB94E5-F858-7948-AE9E-5C703AC06A88}">
      <dsp:nvSpPr>
        <dsp:cNvPr id="0" name=""/>
        <dsp:cNvSpPr/>
      </dsp:nvSpPr>
      <dsp:spPr>
        <a:xfrm>
          <a:off x="4017933"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F0C99-1A88-0C4A-8F02-3FFE7A46E38B}">
      <dsp:nvSpPr>
        <dsp:cNvPr id="0" name=""/>
        <dsp:cNvSpPr/>
      </dsp:nvSpPr>
      <dsp:spPr>
        <a:xfrm>
          <a:off x="4200500"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Conversion</a:t>
          </a:r>
        </a:p>
      </dsp:txBody>
      <dsp:txXfrm>
        <a:off x="4231059" y="2304925"/>
        <a:ext cx="1581989" cy="982255"/>
      </dsp:txXfrm>
    </dsp:sp>
    <dsp:sp modelId="{3E767FDA-9AA2-CA4C-AA41-C91E92761675}">
      <dsp:nvSpPr>
        <dsp:cNvPr id="0" name=""/>
        <dsp:cNvSpPr/>
      </dsp:nvSpPr>
      <dsp:spPr>
        <a:xfrm>
          <a:off x="6026175"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9B2B5C-099E-CA45-B401-816D04642B86}">
      <dsp:nvSpPr>
        <dsp:cNvPr id="0" name=""/>
        <dsp:cNvSpPr/>
      </dsp:nvSpPr>
      <dsp:spPr>
        <a:xfrm>
          <a:off x="6208742"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Storage</a:t>
          </a:r>
        </a:p>
      </dsp:txBody>
      <dsp:txXfrm>
        <a:off x="6239301" y="2304925"/>
        <a:ext cx="1581989" cy="982255"/>
      </dsp:txXfrm>
    </dsp:sp>
    <dsp:sp modelId="{9572989F-D376-4945-A3C8-8092CF99FE41}">
      <dsp:nvSpPr>
        <dsp:cNvPr id="0" name=""/>
        <dsp:cNvSpPr/>
      </dsp:nvSpPr>
      <dsp:spPr>
        <a:xfrm>
          <a:off x="8034417"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5B63CD-DCB3-8E4D-985E-3777D2AE9478}">
      <dsp:nvSpPr>
        <dsp:cNvPr id="0" name=""/>
        <dsp:cNvSpPr/>
      </dsp:nvSpPr>
      <dsp:spPr>
        <a:xfrm>
          <a:off x="8216984"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JavaScript coding</a:t>
          </a:r>
        </a:p>
      </dsp:txBody>
      <dsp:txXfrm>
        <a:off x="8247543" y="2304925"/>
        <a:ext cx="1581989" cy="982255"/>
      </dsp:txXfrm>
    </dsp:sp>
    <dsp:sp modelId="{04D925FF-3634-A645-A677-170528932C97}">
      <dsp:nvSpPr>
        <dsp:cNvPr id="0" name=""/>
        <dsp:cNvSpPr/>
      </dsp:nvSpPr>
      <dsp:spPr>
        <a:xfrm>
          <a:off x="10042659" y="2100927"/>
          <a:ext cx="1643107" cy="104337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D2C08-AD0C-724C-BFD5-3E172B9A60D3}">
      <dsp:nvSpPr>
        <dsp:cNvPr id="0" name=""/>
        <dsp:cNvSpPr/>
      </dsp:nvSpPr>
      <dsp:spPr>
        <a:xfrm>
          <a:off x="10225226" y="2274366"/>
          <a:ext cx="1643107" cy="104337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HTML Coding</a:t>
          </a:r>
        </a:p>
      </dsp:txBody>
      <dsp:txXfrm>
        <a:off x="10255785" y="2304925"/>
        <a:ext cx="1581989" cy="982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29-58CD-E71C-5836-633ABC400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F79794-F278-7980-DDF5-44841FCE82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7BF343-1A34-14CC-EF8F-157F6359400F}"/>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5" name="Footer Placeholder 4">
            <a:extLst>
              <a:ext uri="{FF2B5EF4-FFF2-40B4-BE49-F238E27FC236}">
                <a16:creationId xmlns:a16="http://schemas.microsoft.com/office/drawing/2014/main" id="{C2076EC8-E103-D388-70B2-2C751DD76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C7EA-0535-5FB0-BCAF-7C56FB966210}"/>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4116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F47D-7D4B-C5D4-CCD9-93EB1880A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B31E6A-70F7-16AC-27E2-3ED8F2CA6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C57-15EB-6862-11C9-E6B8AF79C98D}"/>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5" name="Footer Placeholder 4">
            <a:extLst>
              <a:ext uri="{FF2B5EF4-FFF2-40B4-BE49-F238E27FC236}">
                <a16:creationId xmlns:a16="http://schemas.microsoft.com/office/drawing/2014/main" id="{60EA56ED-0661-FB0D-B6E9-10535AA23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05EF4-AEC7-0F4D-7379-95DDF3BCAC7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67381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27F31-7AC9-3A2B-5BCA-DA0A0A9C3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C1DB89-42AE-9312-24ED-F99115108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12A2-0A64-84BE-E66D-79E17109FF4E}"/>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5" name="Footer Placeholder 4">
            <a:extLst>
              <a:ext uri="{FF2B5EF4-FFF2-40B4-BE49-F238E27FC236}">
                <a16:creationId xmlns:a16="http://schemas.microsoft.com/office/drawing/2014/main" id="{DACD166E-14C3-FFC9-715F-43084E88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F9123-801B-4B41-1EF7-57921FCA7F0A}"/>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96064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DB12-FE77-0551-B6A6-51ECAE26A2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406DF-D26B-588F-E345-9854412AA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9E766-298E-C1DE-F3DC-EE4E4D97DEBC}"/>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5" name="Footer Placeholder 4">
            <a:extLst>
              <a:ext uri="{FF2B5EF4-FFF2-40B4-BE49-F238E27FC236}">
                <a16:creationId xmlns:a16="http://schemas.microsoft.com/office/drawing/2014/main" id="{81989A28-267F-5F9C-2FA3-2CAC1309A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545D1-E781-3FB2-EC32-173B52300ED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9846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5AF7-317C-03F6-7E83-44C23562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333BB-E9E5-75BE-DFDE-C5E03B35D8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0C490C-EBA2-4E64-2141-59A407BC3AA9}"/>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5" name="Footer Placeholder 4">
            <a:extLst>
              <a:ext uri="{FF2B5EF4-FFF2-40B4-BE49-F238E27FC236}">
                <a16:creationId xmlns:a16="http://schemas.microsoft.com/office/drawing/2014/main" id="{F3E65805-7F85-98E5-157C-E6D77ADEC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0C4-D6CC-0258-FDB2-9637D47E39A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1699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7566-E91C-7E93-F6A0-FA7FC13DF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035C2C-99D7-5DCB-A394-C6E73A11B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506DF9-F2FE-AD29-59CC-C51B03AFB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93AFC-B978-EF82-39CB-8323923F7F9D}"/>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6" name="Footer Placeholder 5">
            <a:extLst>
              <a:ext uri="{FF2B5EF4-FFF2-40B4-BE49-F238E27FC236}">
                <a16:creationId xmlns:a16="http://schemas.microsoft.com/office/drawing/2014/main" id="{6A2BC257-2895-6635-B3D0-3DF97BC7E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9EA740-7FA3-97BC-B46E-BD290AB71578}"/>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23500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295-EF53-B403-6D4C-B6AE8649CA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715CA-3A54-9A29-40B4-0BE6B7E9B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ED230-112D-6B91-30ED-B8356751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C8079-3C43-A84F-686E-AF0D767A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7EF5A-B869-D217-42F6-F1BC7D2E1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6125B1-DAD3-C364-FF4A-C9673D839A1E}"/>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8" name="Footer Placeholder 7">
            <a:extLst>
              <a:ext uri="{FF2B5EF4-FFF2-40B4-BE49-F238E27FC236}">
                <a16:creationId xmlns:a16="http://schemas.microsoft.com/office/drawing/2014/main" id="{3220CC8C-C814-E35F-EB4A-686A0B4AC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E60E80-0965-4EC5-9B64-3B2C9677D4B9}"/>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56244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7AF4-9560-5EFC-A614-B600693E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3CE59-47B5-41EC-ABC6-0507F50A8176}"/>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4" name="Footer Placeholder 3">
            <a:extLst>
              <a:ext uri="{FF2B5EF4-FFF2-40B4-BE49-F238E27FC236}">
                <a16:creationId xmlns:a16="http://schemas.microsoft.com/office/drawing/2014/main" id="{F8BFD3C6-B8EA-5614-92FE-5734A1C208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E9DA0-215C-6E86-1C86-C1617772ED7C}"/>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0275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2A68-DFF0-D6CC-847B-37AD01BB6710}"/>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3" name="Footer Placeholder 2">
            <a:extLst>
              <a:ext uri="{FF2B5EF4-FFF2-40B4-BE49-F238E27FC236}">
                <a16:creationId xmlns:a16="http://schemas.microsoft.com/office/drawing/2014/main" id="{5A98D68F-A896-1A55-2CFC-8DE102CB3D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351E-EAE5-880E-251A-6AA82A051AFB}"/>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238949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2DEB-7C42-828A-2441-90473BE4F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6653F-6F67-DB7A-DE6F-660A1DC04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C77408-5FF6-34EC-E179-BC22DF72A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20F4E-55F9-1117-D762-080A7FC295EA}"/>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6" name="Footer Placeholder 5">
            <a:extLst>
              <a:ext uri="{FF2B5EF4-FFF2-40B4-BE49-F238E27FC236}">
                <a16:creationId xmlns:a16="http://schemas.microsoft.com/office/drawing/2014/main" id="{CAA92DFA-ECFD-492E-45E4-8E9B07E24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320C5-89FB-919B-26AF-A3C2420B7865}"/>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39669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522A-B833-9695-1B43-5220546D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868171-4D60-2EFB-B0EF-F127CFD6A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B4425-F1B7-4A71-4948-DF237EFB2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AFC4C-5ECF-4DAD-B338-64F5A8EACBFF}"/>
              </a:ext>
            </a:extLst>
          </p:cNvPr>
          <p:cNvSpPr>
            <a:spLocks noGrp="1"/>
          </p:cNvSpPr>
          <p:nvPr>
            <p:ph type="dt" sz="half" idx="10"/>
          </p:nvPr>
        </p:nvSpPr>
        <p:spPr/>
        <p:txBody>
          <a:bodyPr/>
          <a:lstStyle/>
          <a:p>
            <a:fld id="{48AC8ED2-B9F3-5D4E-90D9-2D6FBA52BE7E}" type="datetimeFigureOut">
              <a:rPr lang="en-US" smtClean="0"/>
              <a:t>10/31/24</a:t>
            </a:fld>
            <a:endParaRPr lang="en-US"/>
          </a:p>
        </p:txBody>
      </p:sp>
      <p:sp>
        <p:nvSpPr>
          <p:cNvPr id="6" name="Footer Placeholder 5">
            <a:extLst>
              <a:ext uri="{FF2B5EF4-FFF2-40B4-BE49-F238E27FC236}">
                <a16:creationId xmlns:a16="http://schemas.microsoft.com/office/drawing/2014/main" id="{09D18C0E-53E2-515D-7373-8F05B28A4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B8C7-F0CE-A9D2-87C0-BC32FCDFA49F}"/>
              </a:ext>
            </a:extLst>
          </p:cNvPr>
          <p:cNvSpPr>
            <a:spLocks noGrp="1"/>
          </p:cNvSpPr>
          <p:nvPr>
            <p:ph type="sldNum" sz="quarter" idx="12"/>
          </p:nvPr>
        </p:nvSpPr>
        <p:spPr/>
        <p:txBody>
          <a:bodyPr/>
          <a:lstStyle/>
          <a:p>
            <a:fld id="{94A0FD71-C3FA-9C45-A42B-E5534116835C}" type="slidenum">
              <a:rPr lang="en-US" smtClean="0"/>
              <a:t>‹#›</a:t>
            </a:fld>
            <a:endParaRPr lang="en-US"/>
          </a:p>
        </p:txBody>
      </p:sp>
    </p:spTree>
    <p:extLst>
      <p:ext uri="{BB962C8B-B14F-4D97-AF65-F5344CB8AC3E}">
        <p14:creationId xmlns:p14="http://schemas.microsoft.com/office/powerpoint/2010/main" val="141678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35A4-DB01-472B-4B24-E19C78E6AC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1457F-4A9D-D79A-163D-2CF13FC8E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871B8-BE2B-66CE-9A11-C07619ABD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C8ED2-B9F3-5D4E-90D9-2D6FBA52BE7E}" type="datetimeFigureOut">
              <a:rPr lang="en-US" smtClean="0"/>
              <a:t>10/31/24</a:t>
            </a:fld>
            <a:endParaRPr lang="en-US"/>
          </a:p>
        </p:txBody>
      </p:sp>
      <p:sp>
        <p:nvSpPr>
          <p:cNvPr id="5" name="Footer Placeholder 4">
            <a:extLst>
              <a:ext uri="{FF2B5EF4-FFF2-40B4-BE49-F238E27FC236}">
                <a16:creationId xmlns:a16="http://schemas.microsoft.com/office/drawing/2014/main" id="{674DCB09-D681-13E5-E120-FD563BB5A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F1485F-BF6B-CC7C-2E8C-FBD24D3620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A0FD71-C3FA-9C45-A42B-E5534116835C}" type="slidenum">
              <a:rPr lang="en-US" smtClean="0"/>
              <a:t>‹#›</a:t>
            </a:fld>
            <a:endParaRPr lang="en-US"/>
          </a:p>
        </p:txBody>
      </p:sp>
    </p:spTree>
    <p:extLst>
      <p:ext uri="{BB962C8B-B14F-4D97-AF65-F5344CB8AC3E}">
        <p14:creationId xmlns:p14="http://schemas.microsoft.com/office/powerpoint/2010/main" val="109571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enbull70.github.io/Group_Project_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AE26B3-788F-4B7E-4A6E-57BCFE595980}"/>
            </a:ext>
          </a:extLst>
        </p:cNvPr>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F71A4A9-3BA1-1EE7-CF90-CBF9CD249F95}"/>
              </a:ext>
            </a:extLst>
          </p:cNvPr>
          <p:cNvSpPr txBox="1"/>
          <p:nvPr/>
        </p:nvSpPr>
        <p:spPr>
          <a:xfrm>
            <a:off x="15028" y="-103632"/>
            <a:ext cx="5870448"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dirty="0">
                <a:effectLst/>
                <a:latin typeface="+mj-lt"/>
                <a:ea typeface="+mj-ea"/>
                <a:cs typeface="+mj-cs"/>
              </a:rPr>
              <a:t>Lost Souls:</a:t>
            </a:r>
          </a:p>
          <a:p>
            <a:pPr>
              <a:lnSpc>
                <a:spcPct val="90000"/>
              </a:lnSpc>
              <a:spcBef>
                <a:spcPct val="0"/>
              </a:spcBef>
              <a:spcAft>
                <a:spcPts val="600"/>
              </a:spcAft>
            </a:pPr>
            <a:r>
              <a:rPr lang="en-US" sz="2800" b="1" dirty="0">
                <a:effectLst/>
                <a:latin typeface="+mj-lt"/>
                <a:ea typeface="+mj-ea"/>
                <a:cs typeface="+mj-cs"/>
              </a:rPr>
              <a:t>Mapping the Haunted Connections</a:t>
            </a:r>
          </a:p>
        </p:txBody>
      </p:sp>
      <p:sp>
        <p:nvSpPr>
          <p:cNvPr id="3" name="TextBox 2">
            <a:extLst>
              <a:ext uri="{FF2B5EF4-FFF2-40B4-BE49-F238E27FC236}">
                <a16:creationId xmlns:a16="http://schemas.microsoft.com/office/drawing/2014/main" id="{CE341E61-B719-F078-5BFC-3804B2B81B1E}"/>
              </a:ext>
            </a:extLst>
          </p:cNvPr>
          <p:cNvSpPr txBox="1"/>
          <p:nvPr/>
        </p:nvSpPr>
        <p:spPr>
          <a:xfrm>
            <a:off x="1301626" y="3425153"/>
            <a:ext cx="3158741" cy="123489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Jared Pavlik</a:t>
            </a:r>
          </a:p>
          <a:p>
            <a:pPr indent="-228600">
              <a:lnSpc>
                <a:spcPct val="90000"/>
              </a:lnSpc>
              <a:spcAft>
                <a:spcPts val="600"/>
              </a:spcAft>
              <a:buFont typeface="Arial" panose="020B0604020202020204" pitchFamily="34" charset="0"/>
              <a:buChar char="•"/>
            </a:pPr>
            <a:r>
              <a:rPr lang="en-US" sz="2000" dirty="0" err="1"/>
              <a:t>Peiwen</a:t>
            </a:r>
            <a:r>
              <a:rPr lang="en-US" sz="2000" dirty="0"/>
              <a:t> Chiu</a:t>
            </a:r>
          </a:p>
          <a:p>
            <a:pPr indent="-228600">
              <a:lnSpc>
                <a:spcPct val="90000"/>
              </a:lnSpc>
              <a:spcAft>
                <a:spcPts val="600"/>
              </a:spcAft>
              <a:buFont typeface="Arial" panose="020B0604020202020204" pitchFamily="34" charset="0"/>
              <a:buChar char="•"/>
            </a:pPr>
            <a:r>
              <a:rPr lang="en-US" sz="2000" dirty="0"/>
              <a:t>Richard Wallace</a:t>
            </a:r>
          </a:p>
        </p:txBody>
      </p:sp>
      <p:pic>
        <p:nvPicPr>
          <p:cNvPr id="1030" name="Picture 6" descr="8,200+ Lost Soul Stock Photos, Pictures &amp; Royalty-Free ...">
            <a:extLst>
              <a:ext uri="{FF2B5EF4-FFF2-40B4-BE49-F238E27FC236}">
                <a16:creationId xmlns:a16="http://schemas.microsoft.com/office/drawing/2014/main" id="{F218554B-CE50-2B3B-CE54-E8934F15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72" r="22222" b="-2"/>
          <a:stretch/>
        </p:blipFill>
        <p:spPr bwMode="auto">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D4679E-38EF-AF18-5311-CA7A48722D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A21F-9CEC-0E75-7490-39E7EFAB82A4}"/>
              </a:ext>
            </a:extLst>
          </p:cNvPr>
          <p:cNvSpPr txBox="1"/>
          <p:nvPr/>
        </p:nvSpPr>
        <p:spPr>
          <a:xfrm>
            <a:off x="640080" y="1435608"/>
            <a:ext cx="4368602" cy="8466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Motivations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EF4FB3-F889-2833-9BC4-7C9A3C3167FF}"/>
              </a:ext>
            </a:extLst>
          </p:cNvPr>
          <p:cNvSpPr txBox="1"/>
          <p:nvPr/>
        </p:nvSpPr>
        <p:spPr>
          <a:xfrm>
            <a:off x="0" y="2872899"/>
            <a:ext cx="5449824" cy="3320668"/>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Around Halloween time thrill seekers are interested in haunted location near their area. To explore and  find a such a thrill. We are using data of haunted locations, coupled with looking at geographic data. Such as, Rural, Suburban, City locations. As well as, refining it further into look at specific landmark  locations in proximity, these markers are hospitals, cemeteries, and historic sites</a:t>
            </a:r>
            <a:endParaRPr lang="en-US" sz="1900" dirty="0"/>
          </a:p>
        </p:txBody>
      </p:sp>
      <p:pic>
        <p:nvPicPr>
          <p:cNvPr id="3" name="Picture 4" descr="1,394 Lost Soul Stock Photos - Free &amp; Royalty-Free Stock ...">
            <a:extLst>
              <a:ext uri="{FF2B5EF4-FFF2-40B4-BE49-F238E27FC236}">
                <a16:creationId xmlns:a16="http://schemas.microsoft.com/office/drawing/2014/main" id="{7302E3F7-2F58-A461-82EC-F055E3828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E184A-BE1D-7FD7-AF72-88CCDCA3048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Kansas City's Haunted Spots for a Spooky Getaway">
            <a:extLst>
              <a:ext uri="{FF2B5EF4-FFF2-40B4-BE49-F238E27FC236}">
                <a16:creationId xmlns:a16="http://schemas.microsoft.com/office/drawing/2014/main" id="{20F48C6C-A543-1B83-DD7A-4EDF2D92B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78"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DCA9A4A-0C90-6567-5A68-5B3D5C15686E}"/>
              </a:ext>
            </a:extLst>
          </p:cNvPr>
          <p:cNvSpPr txBox="1"/>
          <p:nvPr/>
        </p:nvSpPr>
        <p:spPr>
          <a:xfrm>
            <a:off x="8674611" y="1240782"/>
            <a:ext cx="2563366" cy="10247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Objections</a:t>
            </a:r>
          </a:p>
        </p:txBody>
      </p:sp>
      <p:sp>
        <p:nvSpPr>
          <p:cNvPr id="3" name="TextBox 2">
            <a:extLst>
              <a:ext uri="{FF2B5EF4-FFF2-40B4-BE49-F238E27FC236}">
                <a16:creationId xmlns:a16="http://schemas.microsoft.com/office/drawing/2014/main" id="{FC55A4FB-9756-DD90-8E17-30A8B3DEEF9D}"/>
              </a:ext>
            </a:extLst>
          </p:cNvPr>
          <p:cNvSpPr txBox="1"/>
          <p:nvPr/>
        </p:nvSpPr>
        <p:spPr>
          <a:xfrm>
            <a:off x="7531610" y="2434201"/>
            <a:ext cx="4660390" cy="3742762"/>
          </a:xfrm>
          <a:prstGeom prst="rect">
            <a:avLst/>
          </a:prstGeom>
        </p:spPr>
        <p:txBody>
          <a:bodyPr vert="horz" lIns="91440" tIns="45720" rIns="91440" bIns="45720" rtlCol="0">
            <a:normAutofit/>
          </a:bodyPr>
          <a:lstStyle/>
          <a:p>
            <a:pPr>
              <a:lnSpc>
                <a:spcPct val="90000"/>
              </a:lnSpc>
              <a:spcAft>
                <a:spcPts val="600"/>
              </a:spcAft>
            </a:pPr>
            <a:r>
              <a:rPr lang="en-US" sz="1900" b="0" i="0" dirty="0">
                <a:effectLst/>
              </a:rPr>
              <a:t>Creat</a:t>
            </a:r>
            <a:r>
              <a:rPr lang="en-US" sz="1900" dirty="0"/>
              <a:t>e a user-friendly website that individuals can go on to find potential sites to visit. End-state would be an interactive map that individuals can view reported haunted sites throughout Kansas. Additionally, where these reported sites were in relations to other notable sites. The interactive map would show if there were potential correlations between the reported haunted sites and other landmarks that are normally associated with being haunted. </a:t>
            </a:r>
          </a:p>
        </p:txBody>
      </p:sp>
    </p:spTree>
    <p:extLst>
      <p:ext uri="{BB962C8B-B14F-4D97-AF65-F5344CB8AC3E}">
        <p14:creationId xmlns:p14="http://schemas.microsoft.com/office/powerpoint/2010/main" val="16931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98" name="Picture 2" descr="Kansas Haunted Houses | I Love Halloween">
            <a:extLst>
              <a:ext uri="{FF2B5EF4-FFF2-40B4-BE49-F238E27FC236}">
                <a16:creationId xmlns:a16="http://schemas.microsoft.com/office/drawing/2014/main" id="{FB3495FC-9DEA-AA0B-3BCE-029CA22A11D8}"/>
              </a:ext>
            </a:extLst>
          </p:cNvPr>
          <p:cNvPicPr>
            <a:picLocks noChangeAspect="1" noChangeArrowheads="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Lst>
          </a:blip>
          <a:srcRect t="20453" b="2442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429304-5578-A7A6-9B19-657921940B63}"/>
              </a:ext>
            </a:extLst>
          </p:cNvPr>
          <p:cNvSpPr txBox="1"/>
          <p:nvPr/>
        </p:nvSpPr>
        <p:spPr>
          <a:xfrm>
            <a:off x="0" y="0"/>
            <a:ext cx="12192000" cy="95584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Methodology</a:t>
            </a:r>
          </a:p>
        </p:txBody>
      </p:sp>
      <p:graphicFrame>
        <p:nvGraphicFramePr>
          <p:cNvPr id="4" name="Diagram 3">
            <a:extLst>
              <a:ext uri="{FF2B5EF4-FFF2-40B4-BE49-F238E27FC236}">
                <a16:creationId xmlns:a16="http://schemas.microsoft.com/office/drawing/2014/main" id="{B9B000EE-F44E-6C3F-FA57-07BC68901F5F}"/>
              </a:ext>
            </a:extLst>
          </p:cNvPr>
          <p:cNvGraphicFramePr/>
          <p:nvPr>
            <p:extLst>
              <p:ext uri="{D42A27DB-BD31-4B8C-83A1-F6EECF244321}">
                <p14:modId xmlns:p14="http://schemas.microsoft.com/office/powerpoint/2010/main" val="229851516"/>
              </p:ext>
            </p:extLst>
          </p:nvPr>
        </p:nvGraphicFramePr>
        <p:xfrm>
          <a:off x="161108" y="789334"/>
          <a:ext cx="118697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14980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CDEC-B412-7F6C-2CC0-E3DFCBB7D9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24E2BE-C00A-A42B-F1AB-C1BE56682D18}"/>
              </a:ext>
            </a:extLst>
          </p:cNvPr>
          <p:cNvSpPr txBox="1"/>
          <p:nvPr/>
        </p:nvSpPr>
        <p:spPr>
          <a:xfrm>
            <a:off x="0" y="138896"/>
            <a:ext cx="12261669" cy="369332"/>
          </a:xfrm>
          <a:prstGeom prst="rect">
            <a:avLst/>
          </a:prstGeom>
          <a:noFill/>
        </p:spPr>
        <p:txBody>
          <a:bodyPr wrap="square">
            <a:spAutoFit/>
          </a:bodyPr>
          <a:lstStyle/>
          <a:p>
            <a:pPr algn="ctr"/>
            <a:r>
              <a:rPr lang="en-US" dirty="0">
                <a:hlinkClick r:id="rId2"/>
              </a:rPr>
              <a:t>Website</a:t>
            </a:r>
            <a:endParaRPr lang="en-US" dirty="0"/>
          </a:p>
        </p:txBody>
      </p:sp>
      <p:pic>
        <p:nvPicPr>
          <p:cNvPr id="2" name="Picture 1">
            <a:extLst>
              <a:ext uri="{FF2B5EF4-FFF2-40B4-BE49-F238E27FC236}">
                <a16:creationId xmlns:a16="http://schemas.microsoft.com/office/drawing/2014/main" id="{8CBB9C76-494A-0EEE-C2B9-486B56800099}"/>
              </a:ext>
            </a:extLst>
          </p:cNvPr>
          <p:cNvPicPr>
            <a:picLocks noChangeAspect="1"/>
          </p:cNvPicPr>
          <p:nvPr/>
        </p:nvPicPr>
        <p:blipFill>
          <a:blip r:embed="rId3"/>
          <a:stretch>
            <a:fillRect/>
          </a:stretch>
        </p:blipFill>
        <p:spPr>
          <a:xfrm>
            <a:off x="369424" y="508228"/>
            <a:ext cx="11182280" cy="5649503"/>
          </a:xfrm>
          <a:prstGeom prst="rect">
            <a:avLst/>
          </a:prstGeom>
        </p:spPr>
      </p:pic>
    </p:spTree>
    <p:extLst>
      <p:ext uri="{BB962C8B-B14F-4D97-AF65-F5344CB8AC3E}">
        <p14:creationId xmlns:p14="http://schemas.microsoft.com/office/powerpoint/2010/main" val="1455563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175</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Wallace</dc:creator>
  <cp:lastModifiedBy>Richard Wallace</cp:lastModifiedBy>
  <cp:revision>5</cp:revision>
  <dcterms:created xsi:type="dcterms:W3CDTF">2024-10-31T01:16:19Z</dcterms:created>
  <dcterms:modified xsi:type="dcterms:W3CDTF">2024-11-01T00:11:10Z</dcterms:modified>
</cp:coreProperties>
</file>