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0" r:id="rId2"/>
    <p:sldId id="257" r:id="rId3"/>
    <p:sldId id="258" r:id="rId4"/>
    <p:sldId id="256" r:id="rId5"/>
    <p:sldId id="262" r:id="rId6"/>
    <p:sldId id="263" r:id="rId7"/>
    <p:sldId id="265" r:id="rId8"/>
    <p:sldId id="264"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2"/>
    <p:restoredTop sz="95256" autoAdjust="0"/>
  </p:normalViewPr>
  <p:slideViewPr>
    <p:cSldViewPr snapToGrid="0">
      <p:cViewPr varScale="1">
        <p:scale>
          <a:sx n="86" d="100"/>
          <a:sy n="86" d="100"/>
        </p:scale>
        <p:origin x="835"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E6553D-D060-8849-9B93-B2BF85376115}" type="doc">
      <dgm:prSet loTypeId="urn:microsoft.com/office/officeart/2005/8/layout/hierarchy1" loCatId="hierarchy" qsTypeId="urn:microsoft.com/office/officeart/2005/8/quickstyle/simple1" qsCatId="simple" csTypeId="urn:microsoft.com/office/officeart/2005/8/colors/accent1_2" csCatId="accent1" phldr="1"/>
      <dgm:spPr/>
    </dgm:pt>
    <dgm:pt modelId="{68039560-4081-FE45-8148-A68FB763894E}">
      <dgm:prSet phldrT="[Text]"/>
      <dgm:spPr/>
      <dgm:t>
        <a:bodyPr/>
        <a:lstStyle/>
        <a:p>
          <a:r>
            <a:rPr lang="en-US" dirty="0"/>
            <a:t>Data Gathering</a:t>
          </a:r>
        </a:p>
      </dgm:t>
    </dgm:pt>
    <dgm:pt modelId="{01ABC0D4-AB71-A74B-84D8-9F3EAD0EE2EB}" type="parTrans" cxnId="{3C325991-7521-3447-A3E4-A7B8C91FF1F8}">
      <dgm:prSet/>
      <dgm:spPr/>
      <dgm:t>
        <a:bodyPr/>
        <a:lstStyle/>
        <a:p>
          <a:endParaRPr lang="en-US"/>
        </a:p>
      </dgm:t>
    </dgm:pt>
    <dgm:pt modelId="{B5FDEA61-FE72-7942-B587-E47E11CADB4E}" type="sibTrans" cxnId="{3C325991-7521-3447-A3E4-A7B8C91FF1F8}">
      <dgm:prSet/>
      <dgm:spPr/>
      <dgm:t>
        <a:bodyPr/>
        <a:lstStyle/>
        <a:p>
          <a:endParaRPr lang="en-US"/>
        </a:p>
      </dgm:t>
    </dgm:pt>
    <dgm:pt modelId="{C0475F34-6689-AC4D-9BF2-D83BEDDCBA3A}">
      <dgm:prSet phldrT="[Text]"/>
      <dgm:spPr/>
      <dgm:t>
        <a:bodyPr/>
        <a:lstStyle/>
        <a:p>
          <a:r>
            <a:rPr lang="en-US" dirty="0"/>
            <a:t>Data Cleaning</a:t>
          </a:r>
        </a:p>
      </dgm:t>
    </dgm:pt>
    <dgm:pt modelId="{F1213BA5-C624-3549-8064-D724B937D4DB}" type="parTrans" cxnId="{06F9D231-29AF-F042-982F-5319C6E55145}">
      <dgm:prSet/>
      <dgm:spPr/>
      <dgm:t>
        <a:bodyPr/>
        <a:lstStyle/>
        <a:p>
          <a:endParaRPr lang="en-US"/>
        </a:p>
      </dgm:t>
    </dgm:pt>
    <dgm:pt modelId="{C2BACAC7-564A-FE4F-8511-1479C37CA0DB}" type="sibTrans" cxnId="{06F9D231-29AF-F042-982F-5319C6E55145}">
      <dgm:prSet/>
      <dgm:spPr/>
      <dgm:t>
        <a:bodyPr/>
        <a:lstStyle/>
        <a:p>
          <a:endParaRPr lang="en-US"/>
        </a:p>
      </dgm:t>
    </dgm:pt>
    <dgm:pt modelId="{A6F7EB6E-C642-4F4C-ABBC-984A6A578904}">
      <dgm:prSet phldrT="[Text]"/>
      <dgm:spPr/>
      <dgm:t>
        <a:bodyPr/>
        <a:lstStyle/>
        <a:p>
          <a:r>
            <a:rPr lang="en-US" dirty="0"/>
            <a:t>Data Storage</a:t>
          </a:r>
        </a:p>
      </dgm:t>
    </dgm:pt>
    <dgm:pt modelId="{3B48B757-8293-494A-9F24-34E555607425}" type="parTrans" cxnId="{C500434C-B6B5-714F-94EF-36DE9D0A106D}">
      <dgm:prSet/>
      <dgm:spPr/>
      <dgm:t>
        <a:bodyPr/>
        <a:lstStyle/>
        <a:p>
          <a:endParaRPr lang="en-US"/>
        </a:p>
      </dgm:t>
    </dgm:pt>
    <dgm:pt modelId="{7BCB851F-0FDC-D244-9D01-FBA01483564C}" type="sibTrans" cxnId="{C500434C-B6B5-714F-94EF-36DE9D0A106D}">
      <dgm:prSet/>
      <dgm:spPr/>
      <dgm:t>
        <a:bodyPr/>
        <a:lstStyle/>
        <a:p>
          <a:endParaRPr lang="en-US"/>
        </a:p>
      </dgm:t>
    </dgm:pt>
    <dgm:pt modelId="{D8F8B6A2-EFAC-1F42-9E3B-FB13B42A22CA}">
      <dgm:prSet/>
      <dgm:spPr/>
      <dgm:t>
        <a:bodyPr/>
        <a:lstStyle/>
        <a:p>
          <a:r>
            <a:rPr lang="en-US" dirty="0"/>
            <a:t>JavaScript coding</a:t>
          </a:r>
        </a:p>
      </dgm:t>
    </dgm:pt>
    <dgm:pt modelId="{F8047952-0B2C-EF40-9025-65C7FB3B284A}" type="parTrans" cxnId="{647E7544-77D0-7841-9C81-52D5CD4BC850}">
      <dgm:prSet/>
      <dgm:spPr/>
      <dgm:t>
        <a:bodyPr/>
        <a:lstStyle/>
        <a:p>
          <a:endParaRPr lang="en-US"/>
        </a:p>
      </dgm:t>
    </dgm:pt>
    <dgm:pt modelId="{9C2DC1EC-9BDC-8B4C-A212-0F3CAAC4F037}" type="sibTrans" cxnId="{647E7544-77D0-7841-9C81-52D5CD4BC850}">
      <dgm:prSet/>
      <dgm:spPr/>
      <dgm:t>
        <a:bodyPr/>
        <a:lstStyle/>
        <a:p>
          <a:endParaRPr lang="en-US"/>
        </a:p>
      </dgm:t>
    </dgm:pt>
    <dgm:pt modelId="{79BE6A82-C938-4E4B-A018-151AEDAB6DF3}">
      <dgm:prSet/>
      <dgm:spPr/>
      <dgm:t>
        <a:bodyPr/>
        <a:lstStyle/>
        <a:p>
          <a:r>
            <a:rPr lang="en-US" dirty="0"/>
            <a:t>HTML Coding</a:t>
          </a:r>
        </a:p>
      </dgm:t>
    </dgm:pt>
    <dgm:pt modelId="{22EF7ED9-1131-F041-9038-192986105321}" type="parTrans" cxnId="{99C0B04B-55F2-C04B-807F-4400C92EC553}">
      <dgm:prSet/>
      <dgm:spPr/>
      <dgm:t>
        <a:bodyPr/>
        <a:lstStyle/>
        <a:p>
          <a:endParaRPr lang="en-US"/>
        </a:p>
      </dgm:t>
    </dgm:pt>
    <dgm:pt modelId="{85D68B9F-0C6E-ED44-9F19-CA768C5FC632}" type="sibTrans" cxnId="{99C0B04B-55F2-C04B-807F-4400C92EC553}">
      <dgm:prSet/>
      <dgm:spPr/>
      <dgm:t>
        <a:bodyPr/>
        <a:lstStyle/>
        <a:p>
          <a:endParaRPr lang="en-US"/>
        </a:p>
      </dgm:t>
    </dgm:pt>
    <dgm:pt modelId="{56D3C888-73EE-B545-8223-BB521E7EE471}">
      <dgm:prSet phldrT="[Text]"/>
      <dgm:spPr/>
      <dgm:t>
        <a:bodyPr/>
        <a:lstStyle/>
        <a:p>
          <a:r>
            <a:rPr lang="en-US" dirty="0"/>
            <a:t>Data Conversion</a:t>
          </a:r>
        </a:p>
      </dgm:t>
    </dgm:pt>
    <dgm:pt modelId="{251F3BE7-C6D3-D348-B890-03033DDD542D}" type="parTrans" cxnId="{8A59ED72-1DFA-3A4B-BF89-09AD38954F49}">
      <dgm:prSet/>
      <dgm:spPr/>
      <dgm:t>
        <a:bodyPr/>
        <a:lstStyle/>
        <a:p>
          <a:endParaRPr lang="en-US"/>
        </a:p>
      </dgm:t>
    </dgm:pt>
    <dgm:pt modelId="{92806237-C1C2-1244-A285-60CB8FB28918}" type="sibTrans" cxnId="{8A59ED72-1DFA-3A4B-BF89-09AD38954F49}">
      <dgm:prSet/>
      <dgm:spPr/>
      <dgm:t>
        <a:bodyPr/>
        <a:lstStyle/>
        <a:p>
          <a:endParaRPr lang="en-US"/>
        </a:p>
      </dgm:t>
    </dgm:pt>
    <dgm:pt modelId="{2C540520-18E8-FF46-88E9-CBC1C84A728E}" type="pres">
      <dgm:prSet presAssocID="{6CE6553D-D060-8849-9B93-B2BF85376115}" presName="hierChild1" presStyleCnt="0">
        <dgm:presLayoutVars>
          <dgm:chPref val="1"/>
          <dgm:dir/>
          <dgm:animOne val="branch"/>
          <dgm:animLvl val="lvl"/>
          <dgm:resizeHandles/>
        </dgm:presLayoutVars>
      </dgm:prSet>
      <dgm:spPr/>
    </dgm:pt>
    <dgm:pt modelId="{ED597108-37E6-5D43-AC45-52C397262338}" type="pres">
      <dgm:prSet presAssocID="{68039560-4081-FE45-8148-A68FB763894E}" presName="hierRoot1" presStyleCnt="0"/>
      <dgm:spPr/>
    </dgm:pt>
    <dgm:pt modelId="{90281A32-26CC-3D4E-B235-BE55F26F4781}" type="pres">
      <dgm:prSet presAssocID="{68039560-4081-FE45-8148-A68FB763894E}" presName="composite" presStyleCnt="0"/>
      <dgm:spPr/>
    </dgm:pt>
    <dgm:pt modelId="{56A0CA4A-A47D-8641-AFE1-BBC059337238}" type="pres">
      <dgm:prSet presAssocID="{68039560-4081-FE45-8148-A68FB763894E}" presName="background" presStyleLbl="node0" presStyleIdx="0" presStyleCnt="6"/>
      <dgm:spPr/>
    </dgm:pt>
    <dgm:pt modelId="{6E836FB7-8CBC-D74F-B54A-EF4013B5D8AE}" type="pres">
      <dgm:prSet presAssocID="{68039560-4081-FE45-8148-A68FB763894E}" presName="text" presStyleLbl="fgAcc0" presStyleIdx="0" presStyleCnt="6">
        <dgm:presLayoutVars>
          <dgm:chPref val="3"/>
        </dgm:presLayoutVars>
      </dgm:prSet>
      <dgm:spPr/>
    </dgm:pt>
    <dgm:pt modelId="{CCA77B45-1656-0449-BBCF-430C73BF7044}" type="pres">
      <dgm:prSet presAssocID="{68039560-4081-FE45-8148-A68FB763894E}" presName="hierChild2" presStyleCnt="0"/>
      <dgm:spPr/>
    </dgm:pt>
    <dgm:pt modelId="{77B56C81-2DDF-F549-A989-1BA8F549E3DA}" type="pres">
      <dgm:prSet presAssocID="{C0475F34-6689-AC4D-9BF2-D83BEDDCBA3A}" presName="hierRoot1" presStyleCnt="0"/>
      <dgm:spPr/>
    </dgm:pt>
    <dgm:pt modelId="{E646CFA9-815A-2C4D-8D22-6B841F440E1B}" type="pres">
      <dgm:prSet presAssocID="{C0475F34-6689-AC4D-9BF2-D83BEDDCBA3A}" presName="composite" presStyleCnt="0"/>
      <dgm:spPr/>
    </dgm:pt>
    <dgm:pt modelId="{CC251379-45D7-7F4F-A51F-E9F7771C7EAA}" type="pres">
      <dgm:prSet presAssocID="{C0475F34-6689-AC4D-9BF2-D83BEDDCBA3A}" presName="background" presStyleLbl="node0" presStyleIdx="1" presStyleCnt="6"/>
      <dgm:spPr/>
    </dgm:pt>
    <dgm:pt modelId="{85AC10ED-52B7-DB4C-86FA-97E49B71FAEE}" type="pres">
      <dgm:prSet presAssocID="{C0475F34-6689-AC4D-9BF2-D83BEDDCBA3A}" presName="text" presStyleLbl="fgAcc0" presStyleIdx="1" presStyleCnt="6">
        <dgm:presLayoutVars>
          <dgm:chPref val="3"/>
        </dgm:presLayoutVars>
      </dgm:prSet>
      <dgm:spPr/>
    </dgm:pt>
    <dgm:pt modelId="{1B6B8C06-C7C0-0C4D-B737-12D1BBF6A12D}" type="pres">
      <dgm:prSet presAssocID="{C0475F34-6689-AC4D-9BF2-D83BEDDCBA3A}" presName="hierChild2" presStyleCnt="0"/>
      <dgm:spPr/>
    </dgm:pt>
    <dgm:pt modelId="{649586BF-DBC3-604D-BAA2-0D1EC9C6E038}" type="pres">
      <dgm:prSet presAssocID="{56D3C888-73EE-B545-8223-BB521E7EE471}" presName="hierRoot1" presStyleCnt="0"/>
      <dgm:spPr/>
    </dgm:pt>
    <dgm:pt modelId="{81DECBF6-9C98-0C40-BEA4-67690000AA6B}" type="pres">
      <dgm:prSet presAssocID="{56D3C888-73EE-B545-8223-BB521E7EE471}" presName="composite" presStyleCnt="0"/>
      <dgm:spPr/>
    </dgm:pt>
    <dgm:pt modelId="{B1FB94E5-F858-7948-AE9E-5C703AC06A88}" type="pres">
      <dgm:prSet presAssocID="{56D3C888-73EE-B545-8223-BB521E7EE471}" presName="background" presStyleLbl="node0" presStyleIdx="2" presStyleCnt="6"/>
      <dgm:spPr/>
    </dgm:pt>
    <dgm:pt modelId="{854F0C99-1A88-0C4A-8F02-3FFE7A46E38B}" type="pres">
      <dgm:prSet presAssocID="{56D3C888-73EE-B545-8223-BB521E7EE471}" presName="text" presStyleLbl="fgAcc0" presStyleIdx="2" presStyleCnt="6">
        <dgm:presLayoutVars>
          <dgm:chPref val="3"/>
        </dgm:presLayoutVars>
      </dgm:prSet>
      <dgm:spPr/>
    </dgm:pt>
    <dgm:pt modelId="{8138E3AE-3785-BC41-8B2D-B460622D79F8}" type="pres">
      <dgm:prSet presAssocID="{56D3C888-73EE-B545-8223-BB521E7EE471}" presName="hierChild2" presStyleCnt="0"/>
      <dgm:spPr/>
    </dgm:pt>
    <dgm:pt modelId="{BF13ED02-1085-B043-A70B-41625626527E}" type="pres">
      <dgm:prSet presAssocID="{A6F7EB6E-C642-4F4C-ABBC-984A6A578904}" presName="hierRoot1" presStyleCnt="0"/>
      <dgm:spPr/>
    </dgm:pt>
    <dgm:pt modelId="{DEED8AB6-E655-3E47-B99C-A63C1F1751CE}" type="pres">
      <dgm:prSet presAssocID="{A6F7EB6E-C642-4F4C-ABBC-984A6A578904}" presName="composite" presStyleCnt="0"/>
      <dgm:spPr/>
    </dgm:pt>
    <dgm:pt modelId="{3E767FDA-9AA2-CA4C-AA41-C91E92761675}" type="pres">
      <dgm:prSet presAssocID="{A6F7EB6E-C642-4F4C-ABBC-984A6A578904}" presName="background" presStyleLbl="node0" presStyleIdx="3" presStyleCnt="6"/>
      <dgm:spPr/>
    </dgm:pt>
    <dgm:pt modelId="{F59B2B5C-099E-CA45-B401-816D04642B86}" type="pres">
      <dgm:prSet presAssocID="{A6F7EB6E-C642-4F4C-ABBC-984A6A578904}" presName="text" presStyleLbl="fgAcc0" presStyleIdx="3" presStyleCnt="6">
        <dgm:presLayoutVars>
          <dgm:chPref val="3"/>
        </dgm:presLayoutVars>
      </dgm:prSet>
      <dgm:spPr/>
    </dgm:pt>
    <dgm:pt modelId="{86757D85-7C10-904B-A73C-A2D85F296A24}" type="pres">
      <dgm:prSet presAssocID="{A6F7EB6E-C642-4F4C-ABBC-984A6A578904}" presName="hierChild2" presStyleCnt="0"/>
      <dgm:spPr/>
    </dgm:pt>
    <dgm:pt modelId="{62AE1399-5DB5-584F-B0A5-D898D9413BF2}" type="pres">
      <dgm:prSet presAssocID="{D8F8B6A2-EFAC-1F42-9E3B-FB13B42A22CA}" presName="hierRoot1" presStyleCnt="0"/>
      <dgm:spPr/>
    </dgm:pt>
    <dgm:pt modelId="{63F5C522-E5C2-C34B-8C41-6CA5E5FAD90F}" type="pres">
      <dgm:prSet presAssocID="{D8F8B6A2-EFAC-1F42-9E3B-FB13B42A22CA}" presName="composite" presStyleCnt="0"/>
      <dgm:spPr/>
    </dgm:pt>
    <dgm:pt modelId="{9572989F-D376-4945-A3C8-8092CF99FE41}" type="pres">
      <dgm:prSet presAssocID="{D8F8B6A2-EFAC-1F42-9E3B-FB13B42A22CA}" presName="background" presStyleLbl="node0" presStyleIdx="4" presStyleCnt="6"/>
      <dgm:spPr/>
    </dgm:pt>
    <dgm:pt modelId="{D05B63CD-DCB3-8E4D-985E-3777D2AE9478}" type="pres">
      <dgm:prSet presAssocID="{D8F8B6A2-EFAC-1F42-9E3B-FB13B42A22CA}" presName="text" presStyleLbl="fgAcc0" presStyleIdx="4" presStyleCnt="6">
        <dgm:presLayoutVars>
          <dgm:chPref val="3"/>
        </dgm:presLayoutVars>
      </dgm:prSet>
      <dgm:spPr/>
    </dgm:pt>
    <dgm:pt modelId="{FC642FDE-1699-734A-B46C-8D650780A564}" type="pres">
      <dgm:prSet presAssocID="{D8F8B6A2-EFAC-1F42-9E3B-FB13B42A22CA}" presName="hierChild2" presStyleCnt="0"/>
      <dgm:spPr/>
    </dgm:pt>
    <dgm:pt modelId="{B7939822-CAF8-B14C-8CE8-A145E482EFFE}" type="pres">
      <dgm:prSet presAssocID="{79BE6A82-C938-4E4B-A018-151AEDAB6DF3}" presName="hierRoot1" presStyleCnt="0"/>
      <dgm:spPr/>
    </dgm:pt>
    <dgm:pt modelId="{106E0EAE-DAA0-A14D-8E4B-BDC21969F863}" type="pres">
      <dgm:prSet presAssocID="{79BE6A82-C938-4E4B-A018-151AEDAB6DF3}" presName="composite" presStyleCnt="0"/>
      <dgm:spPr/>
    </dgm:pt>
    <dgm:pt modelId="{04D925FF-3634-A645-A677-170528932C97}" type="pres">
      <dgm:prSet presAssocID="{79BE6A82-C938-4E4B-A018-151AEDAB6DF3}" presName="background" presStyleLbl="node0" presStyleIdx="5" presStyleCnt="6"/>
      <dgm:spPr/>
    </dgm:pt>
    <dgm:pt modelId="{46ED2C08-AD0C-724C-BFD5-3E172B9A60D3}" type="pres">
      <dgm:prSet presAssocID="{79BE6A82-C938-4E4B-A018-151AEDAB6DF3}" presName="text" presStyleLbl="fgAcc0" presStyleIdx="5" presStyleCnt="6">
        <dgm:presLayoutVars>
          <dgm:chPref val="3"/>
        </dgm:presLayoutVars>
      </dgm:prSet>
      <dgm:spPr/>
    </dgm:pt>
    <dgm:pt modelId="{495695D9-AEAE-BF42-B29C-C46A71D90C7E}" type="pres">
      <dgm:prSet presAssocID="{79BE6A82-C938-4E4B-A018-151AEDAB6DF3}" presName="hierChild2" presStyleCnt="0"/>
      <dgm:spPr/>
    </dgm:pt>
  </dgm:ptLst>
  <dgm:cxnLst>
    <dgm:cxn modelId="{8437220C-9706-164A-9AFE-2020D9832177}" type="presOf" srcId="{C0475F34-6689-AC4D-9BF2-D83BEDDCBA3A}" destId="{85AC10ED-52B7-DB4C-86FA-97E49B71FAEE}" srcOrd="0" destOrd="0" presId="urn:microsoft.com/office/officeart/2005/8/layout/hierarchy1"/>
    <dgm:cxn modelId="{41029A24-92C9-684E-BAAE-2C4DC312AFFC}" type="presOf" srcId="{56D3C888-73EE-B545-8223-BB521E7EE471}" destId="{854F0C99-1A88-0C4A-8F02-3FFE7A46E38B}" srcOrd="0" destOrd="0" presId="urn:microsoft.com/office/officeart/2005/8/layout/hierarchy1"/>
    <dgm:cxn modelId="{06F9D231-29AF-F042-982F-5319C6E55145}" srcId="{6CE6553D-D060-8849-9B93-B2BF85376115}" destId="{C0475F34-6689-AC4D-9BF2-D83BEDDCBA3A}" srcOrd="1" destOrd="0" parTransId="{F1213BA5-C624-3549-8064-D724B937D4DB}" sibTransId="{C2BACAC7-564A-FE4F-8511-1479C37CA0DB}"/>
    <dgm:cxn modelId="{647E7544-77D0-7841-9C81-52D5CD4BC850}" srcId="{6CE6553D-D060-8849-9B93-B2BF85376115}" destId="{D8F8B6A2-EFAC-1F42-9E3B-FB13B42A22CA}" srcOrd="4" destOrd="0" parTransId="{F8047952-0B2C-EF40-9025-65C7FB3B284A}" sibTransId="{9C2DC1EC-9BDC-8B4C-A212-0F3CAAC4F037}"/>
    <dgm:cxn modelId="{99C0B04B-55F2-C04B-807F-4400C92EC553}" srcId="{6CE6553D-D060-8849-9B93-B2BF85376115}" destId="{79BE6A82-C938-4E4B-A018-151AEDAB6DF3}" srcOrd="5" destOrd="0" parTransId="{22EF7ED9-1131-F041-9038-192986105321}" sibTransId="{85D68B9F-0C6E-ED44-9F19-CA768C5FC632}"/>
    <dgm:cxn modelId="{C500434C-B6B5-714F-94EF-36DE9D0A106D}" srcId="{6CE6553D-D060-8849-9B93-B2BF85376115}" destId="{A6F7EB6E-C642-4F4C-ABBC-984A6A578904}" srcOrd="3" destOrd="0" parTransId="{3B48B757-8293-494A-9F24-34E555607425}" sibTransId="{7BCB851F-0FDC-D244-9D01-FBA01483564C}"/>
    <dgm:cxn modelId="{8A59ED72-1DFA-3A4B-BF89-09AD38954F49}" srcId="{6CE6553D-D060-8849-9B93-B2BF85376115}" destId="{56D3C888-73EE-B545-8223-BB521E7EE471}" srcOrd="2" destOrd="0" parTransId="{251F3BE7-C6D3-D348-B890-03033DDD542D}" sibTransId="{92806237-C1C2-1244-A285-60CB8FB28918}"/>
    <dgm:cxn modelId="{270ED078-1D12-FB4B-A533-C1E670E1ED73}" type="presOf" srcId="{6CE6553D-D060-8849-9B93-B2BF85376115}" destId="{2C540520-18E8-FF46-88E9-CBC1C84A728E}" srcOrd="0" destOrd="0" presId="urn:microsoft.com/office/officeart/2005/8/layout/hierarchy1"/>
    <dgm:cxn modelId="{3C325991-7521-3447-A3E4-A7B8C91FF1F8}" srcId="{6CE6553D-D060-8849-9B93-B2BF85376115}" destId="{68039560-4081-FE45-8148-A68FB763894E}" srcOrd="0" destOrd="0" parTransId="{01ABC0D4-AB71-A74B-84D8-9F3EAD0EE2EB}" sibTransId="{B5FDEA61-FE72-7942-B587-E47E11CADB4E}"/>
    <dgm:cxn modelId="{B0A70FB5-6915-7B4B-B58A-E1D47157BF37}" type="presOf" srcId="{68039560-4081-FE45-8148-A68FB763894E}" destId="{6E836FB7-8CBC-D74F-B54A-EF4013B5D8AE}" srcOrd="0" destOrd="0" presId="urn:microsoft.com/office/officeart/2005/8/layout/hierarchy1"/>
    <dgm:cxn modelId="{86EAC1BF-7FAC-DD48-9E67-E3A9D0F62179}" type="presOf" srcId="{A6F7EB6E-C642-4F4C-ABBC-984A6A578904}" destId="{F59B2B5C-099E-CA45-B401-816D04642B86}" srcOrd="0" destOrd="0" presId="urn:microsoft.com/office/officeart/2005/8/layout/hierarchy1"/>
    <dgm:cxn modelId="{ECE275E6-6BC9-654B-8788-FC40027858B0}" type="presOf" srcId="{79BE6A82-C938-4E4B-A018-151AEDAB6DF3}" destId="{46ED2C08-AD0C-724C-BFD5-3E172B9A60D3}" srcOrd="0" destOrd="0" presId="urn:microsoft.com/office/officeart/2005/8/layout/hierarchy1"/>
    <dgm:cxn modelId="{80A812E8-8525-9041-B214-A803686BAF8C}" type="presOf" srcId="{D8F8B6A2-EFAC-1F42-9E3B-FB13B42A22CA}" destId="{D05B63CD-DCB3-8E4D-985E-3777D2AE9478}" srcOrd="0" destOrd="0" presId="urn:microsoft.com/office/officeart/2005/8/layout/hierarchy1"/>
    <dgm:cxn modelId="{757DA583-86BE-E34C-BCFC-D2B5FAF9613C}" type="presParOf" srcId="{2C540520-18E8-FF46-88E9-CBC1C84A728E}" destId="{ED597108-37E6-5D43-AC45-52C397262338}" srcOrd="0" destOrd="0" presId="urn:microsoft.com/office/officeart/2005/8/layout/hierarchy1"/>
    <dgm:cxn modelId="{718D7729-53F0-A84D-A9A9-C9CDFB26E9B7}" type="presParOf" srcId="{ED597108-37E6-5D43-AC45-52C397262338}" destId="{90281A32-26CC-3D4E-B235-BE55F26F4781}" srcOrd="0" destOrd="0" presId="urn:microsoft.com/office/officeart/2005/8/layout/hierarchy1"/>
    <dgm:cxn modelId="{94308134-3E83-3A4A-91BB-48307A9CC85D}" type="presParOf" srcId="{90281A32-26CC-3D4E-B235-BE55F26F4781}" destId="{56A0CA4A-A47D-8641-AFE1-BBC059337238}" srcOrd="0" destOrd="0" presId="urn:microsoft.com/office/officeart/2005/8/layout/hierarchy1"/>
    <dgm:cxn modelId="{136C2ED5-961D-DD49-99AF-91D60AE37DD9}" type="presParOf" srcId="{90281A32-26CC-3D4E-B235-BE55F26F4781}" destId="{6E836FB7-8CBC-D74F-B54A-EF4013B5D8AE}" srcOrd="1" destOrd="0" presId="urn:microsoft.com/office/officeart/2005/8/layout/hierarchy1"/>
    <dgm:cxn modelId="{AC36374F-1383-654D-B371-0D148CB26F76}" type="presParOf" srcId="{ED597108-37E6-5D43-AC45-52C397262338}" destId="{CCA77B45-1656-0449-BBCF-430C73BF7044}" srcOrd="1" destOrd="0" presId="urn:microsoft.com/office/officeart/2005/8/layout/hierarchy1"/>
    <dgm:cxn modelId="{F9DE605B-1083-E946-AA1E-337B191CA042}" type="presParOf" srcId="{2C540520-18E8-FF46-88E9-CBC1C84A728E}" destId="{77B56C81-2DDF-F549-A989-1BA8F549E3DA}" srcOrd="1" destOrd="0" presId="urn:microsoft.com/office/officeart/2005/8/layout/hierarchy1"/>
    <dgm:cxn modelId="{381BB2EA-E529-ED4B-8742-CB339C2BF1FC}" type="presParOf" srcId="{77B56C81-2DDF-F549-A989-1BA8F549E3DA}" destId="{E646CFA9-815A-2C4D-8D22-6B841F440E1B}" srcOrd="0" destOrd="0" presId="urn:microsoft.com/office/officeart/2005/8/layout/hierarchy1"/>
    <dgm:cxn modelId="{18FEEC9D-1557-824F-A919-16CF7A120DD9}" type="presParOf" srcId="{E646CFA9-815A-2C4D-8D22-6B841F440E1B}" destId="{CC251379-45D7-7F4F-A51F-E9F7771C7EAA}" srcOrd="0" destOrd="0" presId="urn:microsoft.com/office/officeart/2005/8/layout/hierarchy1"/>
    <dgm:cxn modelId="{BCE94859-3683-BA4C-9B82-1367BB439006}" type="presParOf" srcId="{E646CFA9-815A-2C4D-8D22-6B841F440E1B}" destId="{85AC10ED-52B7-DB4C-86FA-97E49B71FAEE}" srcOrd="1" destOrd="0" presId="urn:microsoft.com/office/officeart/2005/8/layout/hierarchy1"/>
    <dgm:cxn modelId="{F839A5EB-FCAF-7048-8B1B-2670F69CE299}" type="presParOf" srcId="{77B56C81-2DDF-F549-A989-1BA8F549E3DA}" destId="{1B6B8C06-C7C0-0C4D-B737-12D1BBF6A12D}" srcOrd="1" destOrd="0" presId="urn:microsoft.com/office/officeart/2005/8/layout/hierarchy1"/>
    <dgm:cxn modelId="{1F958C25-C9DC-1244-AD4E-E22A3DC483C9}" type="presParOf" srcId="{2C540520-18E8-FF46-88E9-CBC1C84A728E}" destId="{649586BF-DBC3-604D-BAA2-0D1EC9C6E038}" srcOrd="2" destOrd="0" presId="urn:microsoft.com/office/officeart/2005/8/layout/hierarchy1"/>
    <dgm:cxn modelId="{E2D4891A-2F31-3040-A792-BCD203DD21D8}" type="presParOf" srcId="{649586BF-DBC3-604D-BAA2-0D1EC9C6E038}" destId="{81DECBF6-9C98-0C40-BEA4-67690000AA6B}" srcOrd="0" destOrd="0" presId="urn:microsoft.com/office/officeart/2005/8/layout/hierarchy1"/>
    <dgm:cxn modelId="{5D789315-8DCA-2C45-9C3A-E3ACDEC365BA}" type="presParOf" srcId="{81DECBF6-9C98-0C40-BEA4-67690000AA6B}" destId="{B1FB94E5-F858-7948-AE9E-5C703AC06A88}" srcOrd="0" destOrd="0" presId="urn:microsoft.com/office/officeart/2005/8/layout/hierarchy1"/>
    <dgm:cxn modelId="{7E500814-4F98-D64B-9395-E78F79EDAE79}" type="presParOf" srcId="{81DECBF6-9C98-0C40-BEA4-67690000AA6B}" destId="{854F0C99-1A88-0C4A-8F02-3FFE7A46E38B}" srcOrd="1" destOrd="0" presId="urn:microsoft.com/office/officeart/2005/8/layout/hierarchy1"/>
    <dgm:cxn modelId="{0DC6FFCE-0A7C-D14B-87E7-5FC6F44ABA86}" type="presParOf" srcId="{649586BF-DBC3-604D-BAA2-0D1EC9C6E038}" destId="{8138E3AE-3785-BC41-8B2D-B460622D79F8}" srcOrd="1" destOrd="0" presId="urn:microsoft.com/office/officeart/2005/8/layout/hierarchy1"/>
    <dgm:cxn modelId="{E83E1471-D431-7C41-9BB4-A3DE915ED827}" type="presParOf" srcId="{2C540520-18E8-FF46-88E9-CBC1C84A728E}" destId="{BF13ED02-1085-B043-A70B-41625626527E}" srcOrd="3" destOrd="0" presId="urn:microsoft.com/office/officeart/2005/8/layout/hierarchy1"/>
    <dgm:cxn modelId="{1CC15DD0-5E41-9A4C-931D-0738EF53C6E9}" type="presParOf" srcId="{BF13ED02-1085-B043-A70B-41625626527E}" destId="{DEED8AB6-E655-3E47-B99C-A63C1F1751CE}" srcOrd="0" destOrd="0" presId="urn:microsoft.com/office/officeart/2005/8/layout/hierarchy1"/>
    <dgm:cxn modelId="{59736818-9171-BE48-B521-991FB8F15999}" type="presParOf" srcId="{DEED8AB6-E655-3E47-B99C-A63C1F1751CE}" destId="{3E767FDA-9AA2-CA4C-AA41-C91E92761675}" srcOrd="0" destOrd="0" presId="urn:microsoft.com/office/officeart/2005/8/layout/hierarchy1"/>
    <dgm:cxn modelId="{65B82220-67AB-4C4C-966D-CE62EE79F242}" type="presParOf" srcId="{DEED8AB6-E655-3E47-B99C-A63C1F1751CE}" destId="{F59B2B5C-099E-CA45-B401-816D04642B86}" srcOrd="1" destOrd="0" presId="urn:microsoft.com/office/officeart/2005/8/layout/hierarchy1"/>
    <dgm:cxn modelId="{C3DCB18A-CA18-D645-B133-D32EE36BE7FC}" type="presParOf" srcId="{BF13ED02-1085-B043-A70B-41625626527E}" destId="{86757D85-7C10-904B-A73C-A2D85F296A24}" srcOrd="1" destOrd="0" presId="urn:microsoft.com/office/officeart/2005/8/layout/hierarchy1"/>
    <dgm:cxn modelId="{713C59E2-017D-2F4A-987F-00E5BDFE37C1}" type="presParOf" srcId="{2C540520-18E8-FF46-88E9-CBC1C84A728E}" destId="{62AE1399-5DB5-584F-B0A5-D898D9413BF2}" srcOrd="4" destOrd="0" presId="urn:microsoft.com/office/officeart/2005/8/layout/hierarchy1"/>
    <dgm:cxn modelId="{CEB030CC-FB2D-FC45-A472-4EEA11735850}" type="presParOf" srcId="{62AE1399-5DB5-584F-B0A5-D898D9413BF2}" destId="{63F5C522-E5C2-C34B-8C41-6CA5E5FAD90F}" srcOrd="0" destOrd="0" presId="urn:microsoft.com/office/officeart/2005/8/layout/hierarchy1"/>
    <dgm:cxn modelId="{EB2894AE-BA12-2B45-B5CC-8038466400EA}" type="presParOf" srcId="{63F5C522-E5C2-C34B-8C41-6CA5E5FAD90F}" destId="{9572989F-D376-4945-A3C8-8092CF99FE41}" srcOrd="0" destOrd="0" presId="urn:microsoft.com/office/officeart/2005/8/layout/hierarchy1"/>
    <dgm:cxn modelId="{885CF94F-5C39-4C49-AA9C-2C30B1CEF96F}" type="presParOf" srcId="{63F5C522-E5C2-C34B-8C41-6CA5E5FAD90F}" destId="{D05B63CD-DCB3-8E4D-985E-3777D2AE9478}" srcOrd="1" destOrd="0" presId="urn:microsoft.com/office/officeart/2005/8/layout/hierarchy1"/>
    <dgm:cxn modelId="{6A69CBDB-DCAD-664F-B0F2-EC73C5F5D7BF}" type="presParOf" srcId="{62AE1399-5DB5-584F-B0A5-D898D9413BF2}" destId="{FC642FDE-1699-734A-B46C-8D650780A564}" srcOrd="1" destOrd="0" presId="urn:microsoft.com/office/officeart/2005/8/layout/hierarchy1"/>
    <dgm:cxn modelId="{9666FC50-5BAA-1548-B0C8-CB9F6E5E686A}" type="presParOf" srcId="{2C540520-18E8-FF46-88E9-CBC1C84A728E}" destId="{B7939822-CAF8-B14C-8CE8-A145E482EFFE}" srcOrd="5" destOrd="0" presId="urn:microsoft.com/office/officeart/2005/8/layout/hierarchy1"/>
    <dgm:cxn modelId="{6A42293B-DFE5-AB45-B875-7093C178FFF5}" type="presParOf" srcId="{B7939822-CAF8-B14C-8CE8-A145E482EFFE}" destId="{106E0EAE-DAA0-A14D-8E4B-BDC21969F863}" srcOrd="0" destOrd="0" presId="urn:microsoft.com/office/officeart/2005/8/layout/hierarchy1"/>
    <dgm:cxn modelId="{73E50A1C-3F52-3E43-8D17-EF26C7EBB11A}" type="presParOf" srcId="{106E0EAE-DAA0-A14D-8E4B-BDC21969F863}" destId="{04D925FF-3634-A645-A677-170528932C97}" srcOrd="0" destOrd="0" presId="urn:microsoft.com/office/officeart/2005/8/layout/hierarchy1"/>
    <dgm:cxn modelId="{34DD2635-C93D-554D-A31C-35DB19C88B19}" type="presParOf" srcId="{106E0EAE-DAA0-A14D-8E4B-BDC21969F863}" destId="{46ED2C08-AD0C-724C-BFD5-3E172B9A60D3}" srcOrd="1" destOrd="0" presId="urn:microsoft.com/office/officeart/2005/8/layout/hierarchy1"/>
    <dgm:cxn modelId="{8F4EAC48-A742-4546-BFB1-4050328148DD}" type="presParOf" srcId="{B7939822-CAF8-B14C-8CE8-A145E482EFFE}" destId="{495695D9-AEAE-BF42-B29C-C46A71D90C7E}"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E6553D-D060-8849-9B93-B2BF85376115}" type="doc">
      <dgm:prSet loTypeId="urn:microsoft.com/office/officeart/2005/8/layout/hierarchy1" loCatId="hierarchy" qsTypeId="urn:microsoft.com/office/officeart/2005/8/quickstyle/simple1" qsCatId="simple" csTypeId="urn:microsoft.com/office/officeart/2005/8/colors/accent1_2" csCatId="accent1" phldr="1"/>
      <dgm:spPr/>
    </dgm:pt>
    <dgm:pt modelId="{68039560-4081-FE45-8148-A68FB763894E}">
      <dgm:prSet phldrT="[Text]"/>
      <dgm:spPr/>
      <dgm:t>
        <a:bodyPr/>
        <a:lstStyle/>
        <a:p>
          <a:r>
            <a:rPr lang="en-US" dirty="0"/>
            <a:t>Data Gathering</a:t>
          </a:r>
        </a:p>
      </dgm:t>
    </dgm:pt>
    <dgm:pt modelId="{01ABC0D4-AB71-A74B-84D8-9F3EAD0EE2EB}" type="parTrans" cxnId="{3C325991-7521-3447-A3E4-A7B8C91FF1F8}">
      <dgm:prSet/>
      <dgm:spPr/>
      <dgm:t>
        <a:bodyPr/>
        <a:lstStyle/>
        <a:p>
          <a:endParaRPr lang="en-US"/>
        </a:p>
      </dgm:t>
    </dgm:pt>
    <dgm:pt modelId="{B5FDEA61-FE72-7942-B587-E47E11CADB4E}" type="sibTrans" cxnId="{3C325991-7521-3447-A3E4-A7B8C91FF1F8}">
      <dgm:prSet/>
      <dgm:spPr/>
      <dgm:t>
        <a:bodyPr/>
        <a:lstStyle/>
        <a:p>
          <a:endParaRPr lang="en-US"/>
        </a:p>
      </dgm:t>
    </dgm:pt>
    <dgm:pt modelId="{C0475F34-6689-AC4D-9BF2-D83BEDDCBA3A}">
      <dgm:prSet phldrT="[Text]"/>
      <dgm:spPr/>
      <dgm:t>
        <a:bodyPr/>
        <a:lstStyle/>
        <a:p>
          <a:r>
            <a:rPr lang="en-US" dirty="0"/>
            <a:t>Data Cleaning</a:t>
          </a:r>
        </a:p>
      </dgm:t>
    </dgm:pt>
    <dgm:pt modelId="{F1213BA5-C624-3549-8064-D724B937D4DB}" type="parTrans" cxnId="{06F9D231-29AF-F042-982F-5319C6E55145}">
      <dgm:prSet/>
      <dgm:spPr/>
      <dgm:t>
        <a:bodyPr/>
        <a:lstStyle/>
        <a:p>
          <a:endParaRPr lang="en-US"/>
        </a:p>
      </dgm:t>
    </dgm:pt>
    <dgm:pt modelId="{C2BACAC7-564A-FE4F-8511-1479C37CA0DB}" type="sibTrans" cxnId="{06F9D231-29AF-F042-982F-5319C6E55145}">
      <dgm:prSet/>
      <dgm:spPr/>
      <dgm:t>
        <a:bodyPr/>
        <a:lstStyle/>
        <a:p>
          <a:endParaRPr lang="en-US"/>
        </a:p>
      </dgm:t>
    </dgm:pt>
    <dgm:pt modelId="{A6F7EB6E-C642-4F4C-ABBC-984A6A578904}">
      <dgm:prSet phldrT="[Text]"/>
      <dgm:spPr/>
      <dgm:t>
        <a:bodyPr/>
        <a:lstStyle/>
        <a:p>
          <a:r>
            <a:rPr lang="en-US" dirty="0"/>
            <a:t>Data Conversion</a:t>
          </a:r>
        </a:p>
      </dgm:t>
    </dgm:pt>
    <dgm:pt modelId="{3B48B757-8293-494A-9F24-34E555607425}" type="parTrans" cxnId="{C500434C-B6B5-714F-94EF-36DE9D0A106D}">
      <dgm:prSet/>
      <dgm:spPr/>
      <dgm:t>
        <a:bodyPr/>
        <a:lstStyle/>
        <a:p>
          <a:endParaRPr lang="en-US"/>
        </a:p>
      </dgm:t>
    </dgm:pt>
    <dgm:pt modelId="{7BCB851F-0FDC-D244-9D01-FBA01483564C}" type="sibTrans" cxnId="{C500434C-B6B5-714F-94EF-36DE9D0A106D}">
      <dgm:prSet/>
      <dgm:spPr/>
      <dgm:t>
        <a:bodyPr/>
        <a:lstStyle/>
        <a:p>
          <a:endParaRPr lang="en-US"/>
        </a:p>
      </dgm:t>
    </dgm:pt>
    <dgm:pt modelId="{D8F8B6A2-EFAC-1F42-9E3B-FB13B42A22CA}">
      <dgm:prSet/>
      <dgm:spPr/>
      <dgm:t>
        <a:bodyPr/>
        <a:lstStyle/>
        <a:p>
          <a:r>
            <a:rPr lang="en-US" dirty="0"/>
            <a:t>JavaScript coding</a:t>
          </a:r>
        </a:p>
      </dgm:t>
    </dgm:pt>
    <dgm:pt modelId="{F8047952-0B2C-EF40-9025-65C7FB3B284A}" type="parTrans" cxnId="{647E7544-77D0-7841-9C81-52D5CD4BC850}">
      <dgm:prSet/>
      <dgm:spPr/>
      <dgm:t>
        <a:bodyPr/>
        <a:lstStyle/>
        <a:p>
          <a:endParaRPr lang="en-US"/>
        </a:p>
      </dgm:t>
    </dgm:pt>
    <dgm:pt modelId="{9C2DC1EC-9BDC-8B4C-A212-0F3CAAC4F037}" type="sibTrans" cxnId="{647E7544-77D0-7841-9C81-52D5CD4BC850}">
      <dgm:prSet/>
      <dgm:spPr/>
      <dgm:t>
        <a:bodyPr/>
        <a:lstStyle/>
        <a:p>
          <a:endParaRPr lang="en-US"/>
        </a:p>
      </dgm:t>
    </dgm:pt>
    <dgm:pt modelId="{79BE6A82-C938-4E4B-A018-151AEDAB6DF3}">
      <dgm:prSet/>
      <dgm:spPr/>
      <dgm:t>
        <a:bodyPr/>
        <a:lstStyle/>
        <a:p>
          <a:r>
            <a:rPr lang="en-US" dirty="0"/>
            <a:t>HTML Coding</a:t>
          </a:r>
        </a:p>
      </dgm:t>
    </dgm:pt>
    <dgm:pt modelId="{22EF7ED9-1131-F041-9038-192986105321}" type="parTrans" cxnId="{99C0B04B-55F2-C04B-807F-4400C92EC553}">
      <dgm:prSet/>
      <dgm:spPr/>
      <dgm:t>
        <a:bodyPr/>
        <a:lstStyle/>
        <a:p>
          <a:endParaRPr lang="en-US"/>
        </a:p>
      </dgm:t>
    </dgm:pt>
    <dgm:pt modelId="{85D68B9F-0C6E-ED44-9F19-CA768C5FC632}" type="sibTrans" cxnId="{99C0B04B-55F2-C04B-807F-4400C92EC553}">
      <dgm:prSet/>
      <dgm:spPr/>
      <dgm:t>
        <a:bodyPr/>
        <a:lstStyle/>
        <a:p>
          <a:endParaRPr lang="en-US"/>
        </a:p>
      </dgm:t>
    </dgm:pt>
    <dgm:pt modelId="{56D3C888-73EE-B545-8223-BB521E7EE471}">
      <dgm:prSet phldrT="[Text]"/>
      <dgm:spPr/>
      <dgm:t>
        <a:bodyPr/>
        <a:lstStyle/>
        <a:p>
          <a:r>
            <a:rPr lang="en-US" dirty="0"/>
            <a:t>Data Storage</a:t>
          </a:r>
        </a:p>
      </dgm:t>
    </dgm:pt>
    <dgm:pt modelId="{251F3BE7-C6D3-D348-B890-03033DDD542D}" type="parTrans" cxnId="{8A59ED72-1DFA-3A4B-BF89-09AD38954F49}">
      <dgm:prSet/>
      <dgm:spPr/>
      <dgm:t>
        <a:bodyPr/>
        <a:lstStyle/>
        <a:p>
          <a:endParaRPr lang="en-US"/>
        </a:p>
      </dgm:t>
    </dgm:pt>
    <dgm:pt modelId="{92806237-C1C2-1244-A285-60CB8FB28918}" type="sibTrans" cxnId="{8A59ED72-1DFA-3A4B-BF89-09AD38954F49}">
      <dgm:prSet/>
      <dgm:spPr/>
      <dgm:t>
        <a:bodyPr/>
        <a:lstStyle/>
        <a:p>
          <a:endParaRPr lang="en-US"/>
        </a:p>
      </dgm:t>
    </dgm:pt>
    <dgm:pt modelId="{2C540520-18E8-FF46-88E9-CBC1C84A728E}" type="pres">
      <dgm:prSet presAssocID="{6CE6553D-D060-8849-9B93-B2BF85376115}" presName="hierChild1" presStyleCnt="0">
        <dgm:presLayoutVars>
          <dgm:chPref val="1"/>
          <dgm:dir/>
          <dgm:animOne val="branch"/>
          <dgm:animLvl val="lvl"/>
          <dgm:resizeHandles/>
        </dgm:presLayoutVars>
      </dgm:prSet>
      <dgm:spPr/>
    </dgm:pt>
    <dgm:pt modelId="{ED597108-37E6-5D43-AC45-52C397262338}" type="pres">
      <dgm:prSet presAssocID="{68039560-4081-FE45-8148-A68FB763894E}" presName="hierRoot1" presStyleCnt="0"/>
      <dgm:spPr/>
    </dgm:pt>
    <dgm:pt modelId="{90281A32-26CC-3D4E-B235-BE55F26F4781}" type="pres">
      <dgm:prSet presAssocID="{68039560-4081-FE45-8148-A68FB763894E}" presName="composite" presStyleCnt="0"/>
      <dgm:spPr/>
    </dgm:pt>
    <dgm:pt modelId="{56A0CA4A-A47D-8641-AFE1-BBC059337238}" type="pres">
      <dgm:prSet presAssocID="{68039560-4081-FE45-8148-A68FB763894E}" presName="background" presStyleLbl="node0" presStyleIdx="0" presStyleCnt="6"/>
      <dgm:spPr/>
    </dgm:pt>
    <dgm:pt modelId="{6E836FB7-8CBC-D74F-B54A-EF4013B5D8AE}" type="pres">
      <dgm:prSet presAssocID="{68039560-4081-FE45-8148-A68FB763894E}" presName="text" presStyleLbl="fgAcc0" presStyleIdx="0" presStyleCnt="6">
        <dgm:presLayoutVars>
          <dgm:chPref val="3"/>
        </dgm:presLayoutVars>
      </dgm:prSet>
      <dgm:spPr/>
    </dgm:pt>
    <dgm:pt modelId="{CCA77B45-1656-0449-BBCF-430C73BF7044}" type="pres">
      <dgm:prSet presAssocID="{68039560-4081-FE45-8148-A68FB763894E}" presName="hierChild2" presStyleCnt="0"/>
      <dgm:spPr/>
    </dgm:pt>
    <dgm:pt modelId="{77B56C81-2DDF-F549-A989-1BA8F549E3DA}" type="pres">
      <dgm:prSet presAssocID="{C0475F34-6689-AC4D-9BF2-D83BEDDCBA3A}" presName="hierRoot1" presStyleCnt="0"/>
      <dgm:spPr/>
    </dgm:pt>
    <dgm:pt modelId="{E646CFA9-815A-2C4D-8D22-6B841F440E1B}" type="pres">
      <dgm:prSet presAssocID="{C0475F34-6689-AC4D-9BF2-D83BEDDCBA3A}" presName="composite" presStyleCnt="0"/>
      <dgm:spPr/>
    </dgm:pt>
    <dgm:pt modelId="{CC251379-45D7-7F4F-A51F-E9F7771C7EAA}" type="pres">
      <dgm:prSet presAssocID="{C0475F34-6689-AC4D-9BF2-D83BEDDCBA3A}" presName="background" presStyleLbl="node0" presStyleIdx="1" presStyleCnt="6"/>
      <dgm:spPr/>
    </dgm:pt>
    <dgm:pt modelId="{85AC10ED-52B7-DB4C-86FA-97E49B71FAEE}" type="pres">
      <dgm:prSet presAssocID="{C0475F34-6689-AC4D-9BF2-D83BEDDCBA3A}" presName="text" presStyleLbl="fgAcc0" presStyleIdx="1" presStyleCnt="6">
        <dgm:presLayoutVars>
          <dgm:chPref val="3"/>
        </dgm:presLayoutVars>
      </dgm:prSet>
      <dgm:spPr/>
    </dgm:pt>
    <dgm:pt modelId="{1B6B8C06-C7C0-0C4D-B737-12D1BBF6A12D}" type="pres">
      <dgm:prSet presAssocID="{C0475F34-6689-AC4D-9BF2-D83BEDDCBA3A}" presName="hierChild2" presStyleCnt="0"/>
      <dgm:spPr/>
    </dgm:pt>
    <dgm:pt modelId="{649586BF-DBC3-604D-BAA2-0D1EC9C6E038}" type="pres">
      <dgm:prSet presAssocID="{56D3C888-73EE-B545-8223-BB521E7EE471}" presName="hierRoot1" presStyleCnt="0"/>
      <dgm:spPr/>
    </dgm:pt>
    <dgm:pt modelId="{81DECBF6-9C98-0C40-BEA4-67690000AA6B}" type="pres">
      <dgm:prSet presAssocID="{56D3C888-73EE-B545-8223-BB521E7EE471}" presName="composite" presStyleCnt="0"/>
      <dgm:spPr/>
    </dgm:pt>
    <dgm:pt modelId="{B1FB94E5-F858-7948-AE9E-5C703AC06A88}" type="pres">
      <dgm:prSet presAssocID="{56D3C888-73EE-B545-8223-BB521E7EE471}" presName="background" presStyleLbl="node0" presStyleIdx="2" presStyleCnt="6"/>
      <dgm:spPr/>
    </dgm:pt>
    <dgm:pt modelId="{854F0C99-1A88-0C4A-8F02-3FFE7A46E38B}" type="pres">
      <dgm:prSet presAssocID="{56D3C888-73EE-B545-8223-BB521E7EE471}" presName="text" presStyleLbl="fgAcc0" presStyleIdx="2" presStyleCnt="6">
        <dgm:presLayoutVars>
          <dgm:chPref val="3"/>
        </dgm:presLayoutVars>
      </dgm:prSet>
      <dgm:spPr/>
    </dgm:pt>
    <dgm:pt modelId="{8138E3AE-3785-BC41-8B2D-B460622D79F8}" type="pres">
      <dgm:prSet presAssocID="{56D3C888-73EE-B545-8223-BB521E7EE471}" presName="hierChild2" presStyleCnt="0"/>
      <dgm:spPr/>
    </dgm:pt>
    <dgm:pt modelId="{BF13ED02-1085-B043-A70B-41625626527E}" type="pres">
      <dgm:prSet presAssocID="{A6F7EB6E-C642-4F4C-ABBC-984A6A578904}" presName="hierRoot1" presStyleCnt="0"/>
      <dgm:spPr/>
    </dgm:pt>
    <dgm:pt modelId="{DEED8AB6-E655-3E47-B99C-A63C1F1751CE}" type="pres">
      <dgm:prSet presAssocID="{A6F7EB6E-C642-4F4C-ABBC-984A6A578904}" presName="composite" presStyleCnt="0"/>
      <dgm:spPr/>
    </dgm:pt>
    <dgm:pt modelId="{3E767FDA-9AA2-CA4C-AA41-C91E92761675}" type="pres">
      <dgm:prSet presAssocID="{A6F7EB6E-C642-4F4C-ABBC-984A6A578904}" presName="background" presStyleLbl="node0" presStyleIdx="3" presStyleCnt="6"/>
      <dgm:spPr/>
    </dgm:pt>
    <dgm:pt modelId="{F59B2B5C-099E-CA45-B401-816D04642B86}" type="pres">
      <dgm:prSet presAssocID="{A6F7EB6E-C642-4F4C-ABBC-984A6A578904}" presName="text" presStyleLbl="fgAcc0" presStyleIdx="3" presStyleCnt="6">
        <dgm:presLayoutVars>
          <dgm:chPref val="3"/>
        </dgm:presLayoutVars>
      </dgm:prSet>
      <dgm:spPr/>
    </dgm:pt>
    <dgm:pt modelId="{86757D85-7C10-904B-A73C-A2D85F296A24}" type="pres">
      <dgm:prSet presAssocID="{A6F7EB6E-C642-4F4C-ABBC-984A6A578904}" presName="hierChild2" presStyleCnt="0"/>
      <dgm:spPr/>
    </dgm:pt>
    <dgm:pt modelId="{62AE1399-5DB5-584F-B0A5-D898D9413BF2}" type="pres">
      <dgm:prSet presAssocID="{D8F8B6A2-EFAC-1F42-9E3B-FB13B42A22CA}" presName="hierRoot1" presStyleCnt="0"/>
      <dgm:spPr/>
    </dgm:pt>
    <dgm:pt modelId="{63F5C522-E5C2-C34B-8C41-6CA5E5FAD90F}" type="pres">
      <dgm:prSet presAssocID="{D8F8B6A2-EFAC-1F42-9E3B-FB13B42A22CA}" presName="composite" presStyleCnt="0"/>
      <dgm:spPr/>
    </dgm:pt>
    <dgm:pt modelId="{9572989F-D376-4945-A3C8-8092CF99FE41}" type="pres">
      <dgm:prSet presAssocID="{D8F8B6A2-EFAC-1F42-9E3B-FB13B42A22CA}" presName="background" presStyleLbl="node0" presStyleIdx="4" presStyleCnt="6"/>
      <dgm:spPr/>
    </dgm:pt>
    <dgm:pt modelId="{D05B63CD-DCB3-8E4D-985E-3777D2AE9478}" type="pres">
      <dgm:prSet presAssocID="{D8F8B6A2-EFAC-1F42-9E3B-FB13B42A22CA}" presName="text" presStyleLbl="fgAcc0" presStyleIdx="4" presStyleCnt="6">
        <dgm:presLayoutVars>
          <dgm:chPref val="3"/>
        </dgm:presLayoutVars>
      </dgm:prSet>
      <dgm:spPr/>
    </dgm:pt>
    <dgm:pt modelId="{FC642FDE-1699-734A-B46C-8D650780A564}" type="pres">
      <dgm:prSet presAssocID="{D8F8B6A2-EFAC-1F42-9E3B-FB13B42A22CA}" presName="hierChild2" presStyleCnt="0"/>
      <dgm:spPr/>
    </dgm:pt>
    <dgm:pt modelId="{B7939822-CAF8-B14C-8CE8-A145E482EFFE}" type="pres">
      <dgm:prSet presAssocID="{79BE6A82-C938-4E4B-A018-151AEDAB6DF3}" presName="hierRoot1" presStyleCnt="0"/>
      <dgm:spPr/>
    </dgm:pt>
    <dgm:pt modelId="{106E0EAE-DAA0-A14D-8E4B-BDC21969F863}" type="pres">
      <dgm:prSet presAssocID="{79BE6A82-C938-4E4B-A018-151AEDAB6DF3}" presName="composite" presStyleCnt="0"/>
      <dgm:spPr/>
    </dgm:pt>
    <dgm:pt modelId="{04D925FF-3634-A645-A677-170528932C97}" type="pres">
      <dgm:prSet presAssocID="{79BE6A82-C938-4E4B-A018-151AEDAB6DF3}" presName="background" presStyleLbl="node0" presStyleIdx="5" presStyleCnt="6"/>
      <dgm:spPr/>
    </dgm:pt>
    <dgm:pt modelId="{46ED2C08-AD0C-724C-BFD5-3E172B9A60D3}" type="pres">
      <dgm:prSet presAssocID="{79BE6A82-C938-4E4B-A018-151AEDAB6DF3}" presName="text" presStyleLbl="fgAcc0" presStyleIdx="5" presStyleCnt="6">
        <dgm:presLayoutVars>
          <dgm:chPref val="3"/>
        </dgm:presLayoutVars>
      </dgm:prSet>
      <dgm:spPr/>
    </dgm:pt>
    <dgm:pt modelId="{495695D9-AEAE-BF42-B29C-C46A71D90C7E}" type="pres">
      <dgm:prSet presAssocID="{79BE6A82-C938-4E4B-A018-151AEDAB6DF3}" presName="hierChild2" presStyleCnt="0"/>
      <dgm:spPr/>
    </dgm:pt>
  </dgm:ptLst>
  <dgm:cxnLst>
    <dgm:cxn modelId="{8437220C-9706-164A-9AFE-2020D9832177}" type="presOf" srcId="{C0475F34-6689-AC4D-9BF2-D83BEDDCBA3A}" destId="{85AC10ED-52B7-DB4C-86FA-97E49B71FAEE}" srcOrd="0" destOrd="0" presId="urn:microsoft.com/office/officeart/2005/8/layout/hierarchy1"/>
    <dgm:cxn modelId="{41029A24-92C9-684E-BAAE-2C4DC312AFFC}" type="presOf" srcId="{56D3C888-73EE-B545-8223-BB521E7EE471}" destId="{854F0C99-1A88-0C4A-8F02-3FFE7A46E38B}" srcOrd="0" destOrd="0" presId="urn:microsoft.com/office/officeart/2005/8/layout/hierarchy1"/>
    <dgm:cxn modelId="{06F9D231-29AF-F042-982F-5319C6E55145}" srcId="{6CE6553D-D060-8849-9B93-B2BF85376115}" destId="{C0475F34-6689-AC4D-9BF2-D83BEDDCBA3A}" srcOrd="1" destOrd="0" parTransId="{F1213BA5-C624-3549-8064-D724B937D4DB}" sibTransId="{C2BACAC7-564A-FE4F-8511-1479C37CA0DB}"/>
    <dgm:cxn modelId="{647E7544-77D0-7841-9C81-52D5CD4BC850}" srcId="{6CE6553D-D060-8849-9B93-B2BF85376115}" destId="{D8F8B6A2-EFAC-1F42-9E3B-FB13B42A22CA}" srcOrd="4" destOrd="0" parTransId="{F8047952-0B2C-EF40-9025-65C7FB3B284A}" sibTransId="{9C2DC1EC-9BDC-8B4C-A212-0F3CAAC4F037}"/>
    <dgm:cxn modelId="{99C0B04B-55F2-C04B-807F-4400C92EC553}" srcId="{6CE6553D-D060-8849-9B93-B2BF85376115}" destId="{79BE6A82-C938-4E4B-A018-151AEDAB6DF3}" srcOrd="5" destOrd="0" parTransId="{22EF7ED9-1131-F041-9038-192986105321}" sibTransId="{85D68B9F-0C6E-ED44-9F19-CA768C5FC632}"/>
    <dgm:cxn modelId="{C500434C-B6B5-714F-94EF-36DE9D0A106D}" srcId="{6CE6553D-D060-8849-9B93-B2BF85376115}" destId="{A6F7EB6E-C642-4F4C-ABBC-984A6A578904}" srcOrd="3" destOrd="0" parTransId="{3B48B757-8293-494A-9F24-34E555607425}" sibTransId="{7BCB851F-0FDC-D244-9D01-FBA01483564C}"/>
    <dgm:cxn modelId="{8A59ED72-1DFA-3A4B-BF89-09AD38954F49}" srcId="{6CE6553D-D060-8849-9B93-B2BF85376115}" destId="{56D3C888-73EE-B545-8223-BB521E7EE471}" srcOrd="2" destOrd="0" parTransId="{251F3BE7-C6D3-D348-B890-03033DDD542D}" sibTransId="{92806237-C1C2-1244-A285-60CB8FB28918}"/>
    <dgm:cxn modelId="{270ED078-1D12-FB4B-A533-C1E670E1ED73}" type="presOf" srcId="{6CE6553D-D060-8849-9B93-B2BF85376115}" destId="{2C540520-18E8-FF46-88E9-CBC1C84A728E}" srcOrd="0" destOrd="0" presId="urn:microsoft.com/office/officeart/2005/8/layout/hierarchy1"/>
    <dgm:cxn modelId="{3C325991-7521-3447-A3E4-A7B8C91FF1F8}" srcId="{6CE6553D-D060-8849-9B93-B2BF85376115}" destId="{68039560-4081-FE45-8148-A68FB763894E}" srcOrd="0" destOrd="0" parTransId="{01ABC0D4-AB71-A74B-84D8-9F3EAD0EE2EB}" sibTransId="{B5FDEA61-FE72-7942-B587-E47E11CADB4E}"/>
    <dgm:cxn modelId="{B0A70FB5-6915-7B4B-B58A-E1D47157BF37}" type="presOf" srcId="{68039560-4081-FE45-8148-A68FB763894E}" destId="{6E836FB7-8CBC-D74F-B54A-EF4013B5D8AE}" srcOrd="0" destOrd="0" presId="urn:microsoft.com/office/officeart/2005/8/layout/hierarchy1"/>
    <dgm:cxn modelId="{86EAC1BF-7FAC-DD48-9E67-E3A9D0F62179}" type="presOf" srcId="{A6F7EB6E-C642-4F4C-ABBC-984A6A578904}" destId="{F59B2B5C-099E-CA45-B401-816D04642B86}" srcOrd="0" destOrd="0" presId="urn:microsoft.com/office/officeart/2005/8/layout/hierarchy1"/>
    <dgm:cxn modelId="{ECE275E6-6BC9-654B-8788-FC40027858B0}" type="presOf" srcId="{79BE6A82-C938-4E4B-A018-151AEDAB6DF3}" destId="{46ED2C08-AD0C-724C-BFD5-3E172B9A60D3}" srcOrd="0" destOrd="0" presId="urn:microsoft.com/office/officeart/2005/8/layout/hierarchy1"/>
    <dgm:cxn modelId="{80A812E8-8525-9041-B214-A803686BAF8C}" type="presOf" srcId="{D8F8B6A2-EFAC-1F42-9E3B-FB13B42A22CA}" destId="{D05B63CD-DCB3-8E4D-985E-3777D2AE9478}" srcOrd="0" destOrd="0" presId="urn:microsoft.com/office/officeart/2005/8/layout/hierarchy1"/>
    <dgm:cxn modelId="{757DA583-86BE-E34C-BCFC-D2B5FAF9613C}" type="presParOf" srcId="{2C540520-18E8-FF46-88E9-CBC1C84A728E}" destId="{ED597108-37E6-5D43-AC45-52C397262338}" srcOrd="0" destOrd="0" presId="urn:microsoft.com/office/officeart/2005/8/layout/hierarchy1"/>
    <dgm:cxn modelId="{718D7729-53F0-A84D-A9A9-C9CDFB26E9B7}" type="presParOf" srcId="{ED597108-37E6-5D43-AC45-52C397262338}" destId="{90281A32-26CC-3D4E-B235-BE55F26F4781}" srcOrd="0" destOrd="0" presId="urn:microsoft.com/office/officeart/2005/8/layout/hierarchy1"/>
    <dgm:cxn modelId="{94308134-3E83-3A4A-91BB-48307A9CC85D}" type="presParOf" srcId="{90281A32-26CC-3D4E-B235-BE55F26F4781}" destId="{56A0CA4A-A47D-8641-AFE1-BBC059337238}" srcOrd="0" destOrd="0" presId="urn:microsoft.com/office/officeart/2005/8/layout/hierarchy1"/>
    <dgm:cxn modelId="{136C2ED5-961D-DD49-99AF-91D60AE37DD9}" type="presParOf" srcId="{90281A32-26CC-3D4E-B235-BE55F26F4781}" destId="{6E836FB7-8CBC-D74F-B54A-EF4013B5D8AE}" srcOrd="1" destOrd="0" presId="urn:microsoft.com/office/officeart/2005/8/layout/hierarchy1"/>
    <dgm:cxn modelId="{AC36374F-1383-654D-B371-0D148CB26F76}" type="presParOf" srcId="{ED597108-37E6-5D43-AC45-52C397262338}" destId="{CCA77B45-1656-0449-BBCF-430C73BF7044}" srcOrd="1" destOrd="0" presId="urn:microsoft.com/office/officeart/2005/8/layout/hierarchy1"/>
    <dgm:cxn modelId="{F9DE605B-1083-E946-AA1E-337B191CA042}" type="presParOf" srcId="{2C540520-18E8-FF46-88E9-CBC1C84A728E}" destId="{77B56C81-2DDF-F549-A989-1BA8F549E3DA}" srcOrd="1" destOrd="0" presId="urn:microsoft.com/office/officeart/2005/8/layout/hierarchy1"/>
    <dgm:cxn modelId="{381BB2EA-E529-ED4B-8742-CB339C2BF1FC}" type="presParOf" srcId="{77B56C81-2DDF-F549-A989-1BA8F549E3DA}" destId="{E646CFA9-815A-2C4D-8D22-6B841F440E1B}" srcOrd="0" destOrd="0" presId="urn:microsoft.com/office/officeart/2005/8/layout/hierarchy1"/>
    <dgm:cxn modelId="{18FEEC9D-1557-824F-A919-16CF7A120DD9}" type="presParOf" srcId="{E646CFA9-815A-2C4D-8D22-6B841F440E1B}" destId="{CC251379-45D7-7F4F-A51F-E9F7771C7EAA}" srcOrd="0" destOrd="0" presId="urn:microsoft.com/office/officeart/2005/8/layout/hierarchy1"/>
    <dgm:cxn modelId="{BCE94859-3683-BA4C-9B82-1367BB439006}" type="presParOf" srcId="{E646CFA9-815A-2C4D-8D22-6B841F440E1B}" destId="{85AC10ED-52B7-DB4C-86FA-97E49B71FAEE}" srcOrd="1" destOrd="0" presId="urn:microsoft.com/office/officeart/2005/8/layout/hierarchy1"/>
    <dgm:cxn modelId="{F839A5EB-FCAF-7048-8B1B-2670F69CE299}" type="presParOf" srcId="{77B56C81-2DDF-F549-A989-1BA8F549E3DA}" destId="{1B6B8C06-C7C0-0C4D-B737-12D1BBF6A12D}" srcOrd="1" destOrd="0" presId="urn:microsoft.com/office/officeart/2005/8/layout/hierarchy1"/>
    <dgm:cxn modelId="{1F958C25-C9DC-1244-AD4E-E22A3DC483C9}" type="presParOf" srcId="{2C540520-18E8-FF46-88E9-CBC1C84A728E}" destId="{649586BF-DBC3-604D-BAA2-0D1EC9C6E038}" srcOrd="2" destOrd="0" presId="urn:microsoft.com/office/officeart/2005/8/layout/hierarchy1"/>
    <dgm:cxn modelId="{E2D4891A-2F31-3040-A792-BCD203DD21D8}" type="presParOf" srcId="{649586BF-DBC3-604D-BAA2-0D1EC9C6E038}" destId="{81DECBF6-9C98-0C40-BEA4-67690000AA6B}" srcOrd="0" destOrd="0" presId="urn:microsoft.com/office/officeart/2005/8/layout/hierarchy1"/>
    <dgm:cxn modelId="{5D789315-8DCA-2C45-9C3A-E3ACDEC365BA}" type="presParOf" srcId="{81DECBF6-9C98-0C40-BEA4-67690000AA6B}" destId="{B1FB94E5-F858-7948-AE9E-5C703AC06A88}" srcOrd="0" destOrd="0" presId="urn:microsoft.com/office/officeart/2005/8/layout/hierarchy1"/>
    <dgm:cxn modelId="{7E500814-4F98-D64B-9395-E78F79EDAE79}" type="presParOf" srcId="{81DECBF6-9C98-0C40-BEA4-67690000AA6B}" destId="{854F0C99-1A88-0C4A-8F02-3FFE7A46E38B}" srcOrd="1" destOrd="0" presId="urn:microsoft.com/office/officeart/2005/8/layout/hierarchy1"/>
    <dgm:cxn modelId="{0DC6FFCE-0A7C-D14B-87E7-5FC6F44ABA86}" type="presParOf" srcId="{649586BF-DBC3-604D-BAA2-0D1EC9C6E038}" destId="{8138E3AE-3785-BC41-8B2D-B460622D79F8}" srcOrd="1" destOrd="0" presId="urn:microsoft.com/office/officeart/2005/8/layout/hierarchy1"/>
    <dgm:cxn modelId="{E83E1471-D431-7C41-9BB4-A3DE915ED827}" type="presParOf" srcId="{2C540520-18E8-FF46-88E9-CBC1C84A728E}" destId="{BF13ED02-1085-B043-A70B-41625626527E}" srcOrd="3" destOrd="0" presId="urn:microsoft.com/office/officeart/2005/8/layout/hierarchy1"/>
    <dgm:cxn modelId="{1CC15DD0-5E41-9A4C-931D-0738EF53C6E9}" type="presParOf" srcId="{BF13ED02-1085-B043-A70B-41625626527E}" destId="{DEED8AB6-E655-3E47-B99C-A63C1F1751CE}" srcOrd="0" destOrd="0" presId="urn:microsoft.com/office/officeart/2005/8/layout/hierarchy1"/>
    <dgm:cxn modelId="{59736818-9171-BE48-B521-991FB8F15999}" type="presParOf" srcId="{DEED8AB6-E655-3E47-B99C-A63C1F1751CE}" destId="{3E767FDA-9AA2-CA4C-AA41-C91E92761675}" srcOrd="0" destOrd="0" presId="urn:microsoft.com/office/officeart/2005/8/layout/hierarchy1"/>
    <dgm:cxn modelId="{65B82220-67AB-4C4C-966D-CE62EE79F242}" type="presParOf" srcId="{DEED8AB6-E655-3E47-B99C-A63C1F1751CE}" destId="{F59B2B5C-099E-CA45-B401-816D04642B86}" srcOrd="1" destOrd="0" presId="urn:microsoft.com/office/officeart/2005/8/layout/hierarchy1"/>
    <dgm:cxn modelId="{C3DCB18A-CA18-D645-B133-D32EE36BE7FC}" type="presParOf" srcId="{BF13ED02-1085-B043-A70B-41625626527E}" destId="{86757D85-7C10-904B-A73C-A2D85F296A24}" srcOrd="1" destOrd="0" presId="urn:microsoft.com/office/officeart/2005/8/layout/hierarchy1"/>
    <dgm:cxn modelId="{713C59E2-017D-2F4A-987F-00E5BDFE37C1}" type="presParOf" srcId="{2C540520-18E8-FF46-88E9-CBC1C84A728E}" destId="{62AE1399-5DB5-584F-B0A5-D898D9413BF2}" srcOrd="4" destOrd="0" presId="urn:microsoft.com/office/officeart/2005/8/layout/hierarchy1"/>
    <dgm:cxn modelId="{CEB030CC-FB2D-FC45-A472-4EEA11735850}" type="presParOf" srcId="{62AE1399-5DB5-584F-B0A5-D898D9413BF2}" destId="{63F5C522-E5C2-C34B-8C41-6CA5E5FAD90F}" srcOrd="0" destOrd="0" presId="urn:microsoft.com/office/officeart/2005/8/layout/hierarchy1"/>
    <dgm:cxn modelId="{EB2894AE-BA12-2B45-B5CC-8038466400EA}" type="presParOf" srcId="{63F5C522-E5C2-C34B-8C41-6CA5E5FAD90F}" destId="{9572989F-D376-4945-A3C8-8092CF99FE41}" srcOrd="0" destOrd="0" presId="urn:microsoft.com/office/officeart/2005/8/layout/hierarchy1"/>
    <dgm:cxn modelId="{885CF94F-5C39-4C49-AA9C-2C30B1CEF96F}" type="presParOf" srcId="{63F5C522-E5C2-C34B-8C41-6CA5E5FAD90F}" destId="{D05B63CD-DCB3-8E4D-985E-3777D2AE9478}" srcOrd="1" destOrd="0" presId="urn:microsoft.com/office/officeart/2005/8/layout/hierarchy1"/>
    <dgm:cxn modelId="{6A69CBDB-DCAD-664F-B0F2-EC73C5F5D7BF}" type="presParOf" srcId="{62AE1399-5DB5-584F-B0A5-D898D9413BF2}" destId="{FC642FDE-1699-734A-B46C-8D650780A564}" srcOrd="1" destOrd="0" presId="urn:microsoft.com/office/officeart/2005/8/layout/hierarchy1"/>
    <dgm:cxn modelId="{9666FC50-5BAA-1548-B0C8-CB9F6E5E686A}" type="presParOf" srcId="{2C540520-18E8-FF46-88E9-CBC1C84A728E}" destId="{B7939822-CAF8-B14C-8CE8-A145E482EFFE}" srcOrd="5" destOrd="0" presId="urn:microsoft.com/office/officeart/2005/8/layout/hierarchy1"/>
    <dgm:cxn modelId="{6A42293B-DFE5-AB45-B875-7093C178FFF5}" type="presParOf" srcId="{B7939822-CAF8-B14C-8CE8-A145E482EFFE}" destId="{106E0EAE-DAA0-A14D-8E4B-BDC21969F863}" srcOrd="0" destOrd="0" presId="urn:microsoft.com/office/officeart/2005/8/layout/hierarchy1"/>
    <dgm:cxn modelId="{73E50A1C-3F52-3E43-8D17-EF26C7EBB11A}" type="presParOf" srcId="{106E0EAE-DAA0-A14D-8E4B-BDC21969F863}" destId="{04D925FF-3634-A645-A677-170528932C97}" srcOrd="0" destOrd="0" presId="urn:microsoft.com/office/officeart/2005/8/layout/hierarchy1"/>
    <dgm:cxn modelId="{34DD2635-C93D-554D-A31C-35DB19C88B19}" type="presParOf" srcId="{106E0EAE-DAA0-A14D-8E4B-BDC21969F863}" destId="{46ED2C08-AD0C-724C-BFD5-3E172B9A60D3}" srcOrd="1" destOrd="0" presId="urn:microsoft.com/office/officeart/2005/8/layout/hierarchy1"/>
    <dgm:cxn modelId="{8F4EAC48-A742-4546-BFB1-4050328148DD}" type="presParOf" srcId="{B7939822-CAF8-B14C-8CE8-A145E482EFFE}" destId="{495695D9-AEAE-BF42-B29C-C46A71D90C7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E6553D-D060-8849-9B93-B2BF85376115}" type="doc">
      <dgm:prSet loTypeId="urn:microsoft.com/office/officeart/2005/8/layout/hierarchy1" loCatId="hierarchy" qsTypeId="urn:microsoft.com/office/officeart/2005/8/quickstyle/simple1" qsCatId="simple" csTypeId="urn:microsoft.com/office/officeart/2005/8/colors/accent1_2" csCatId="accent1" phldr="1"/>
      <dgm:spPr/>
    </dgm:pt>
    <dgm:pt modelId="{68039560-4081-FE45-8148-A68FB763894E}">
      <dgm:prSet phldrT="[Text]"/>
      <dgm:spPr/>
      <dgm:t>
        <a:bodyPr/>
        <a:lstStyle/>
        <a:p>
          <a:r>
            <a:rPr lang="en-US" dirty="0"/>
            <a:t>Data Gathering</a:t>
          </a:r>
        </a:p>
      </dgm:t>
    </dgm:pt>
    <dgm:pt modelId="{01ABC0D4-AB71-A74B-84D8-9F3EAD0EE2EB}" type="parTrans" cxnId="{3C325991-7521-3447-A3E4-A7B8C91FF1F8}">
      <dgm:prSet/>
      <dgm:spPr/>
      <dgm:t>
        <a:bodyPr/>
        <a:lstStyle/>
        <a:p>
          <a:endParaRPr lang="en-US"/>
        </a:p>
      </dgm:t>
    </dgm:pt>
    <dgm:pt modelId="{B5FDEA61-FE72-7942-B587-E47E11CADB4E}" type="sibTrans" cxnId="{3C325991-7521-3447-A3E4-A7B8C91FF1F8}">
      <dgm:prSet/>
      <dgm:spPr/>
      <dgm:t>
        <a:bodyPr/>
        <a:lstStyle/>
        <a:p>
          <a:endParaRPr lang="en-US"/>
        </a:p>
      </dgm:t>
    </dgm:pt>
    <dgm:pt modelId="{C0475F34-6689-AC4D-9BF2-D83BEDDCBA3A}">
      <dgm:prSet phldrT="[Text]"/>
      <dgm:spPr/>
      <dgm:t>
        <a:bodyPr/>
        <a:lstStyle/>
        <a:p>
          <a:r>
            <a:rPr lang="en-US" dirty="0"/>
            <a:t>Data Cleaning</a:t>
          </a:r>
        </a:p>
      </dgm:t>
    </dgm:pt>
    <dgm:pt modelId="{F1213BA5-C624-3549-8064-D724B937D4DB}" type="parTrans" cxnId="{06F9D231-29AF-F042-982F-5319C6E55145}">
      <dgm:prSet/>
      <dgm:spPr/>
      <dgm:t>
        <a:bodyPr/>
        <a:lstStyle/>
        <a:p>
          <a:endParaRPr lang="en-US"/>
        </a:p>
      </dgm:t>
    </dgm:pt>
    <dgm:pt modelId="{C2BACAC7-564A-FE4F-8511-1479C37CA0DB}" type="sibTrans" cxnId="{06F9D231-29AF-F042-982F-5319C6E55145}">
      <dgm:prSet/>
      <dgm:spPr/>
      <dgm:t>
        <a:bodyPr/>
        <a:lstStyle/>
        <a:p>
          <a:endParaRPr lang="en-US"/>
        </a:p>
      </dgm:t>
    </dgm:pt>
    <dgm:pt modelId="{A6F7EB6E-C642-4F4C-ABBC-984A6A578904}">
      <dgm:prSet phldrT="[Text]"/>
      <dgm:spPr/>
      <dgm:t>
        <a:bodyPr/>
        <a:lstStyle/>
        <a:p>
          <a:r>
            <a:rPr lang="en-US" dirty="0"/>
            <a:t>Data Conversion</a:t>
          </a:r>
        </a:p>
      </dgm:t>
    </dgm:pt>
    <dgm:pt modelId="{3B48B757-8293-494A-9F24-34E555607425}" type="parTrans" cxnId="{C500434C-B6B5-714F-94EF-36DE9D0A106D}">
      <dgm:prSet/>
      <dgm:spPr/>
      <dgm:t>
        <a:bodyPr/>
        <a:lstStyle/>
        <a:p>
          <a:endParaRPr lang="en-US"/>
        </a:p>
      </dgm:t>
    </dgm:pt>
    <dgm:pt modelId="{7BCB851F-0FDC-D244-9D01-FBA01483564C}" type="sibTrans" cxnId="{C500434C-B6B5-714F-94EF-36DE9D0A106D}">
      <dgm:prSet/>
      <dgm:spPr/>
      <dgm:t>
        <a:bodyPr/>
        <a:lstStyle/>
        <a:p>
          <a:endParaRPr lang="en-US"/>
        </a:p>
      </dgm:t>
    </dgm:pt>
    <dgm:pt modelId="{D8F8B6A2-EFAC-1F42-9E3B-FB13B42A22CA}">
      <dgm:prSet/>
      <dgm:spPr/>
      <dgm:t>
        <a:bodyPr/>
        <a:lstStyle/>
        <a:p>
          <a:r>
            <a:rPr lang="en-US" dirty="0"/>
            <a:t>JavaScript coding</a:t>
          </a:r>
        </a:p>
      </dgm:t>
    </dgm:pt>
    <dgm:pt modelId="{F8047952-0B2C-EF40-9025-65C7FB3B284A}" type="parTrans" cxnId="{647E7544-77D0-7841-9C81-52D5CD4BC850}">
      <dgm:prSet/>
      <dgm:spPr/>
      <dgm:t>
        <a:bodyPr/>
        <a:lstStyle/>
        <a:p>
          <a:endParaRPr lang="en-US"/>
        </a:p>
      </dgm:t>
    </dgm:pt>
    <dgm:pt modelId="{9C2DC1EC-9BDC-8B4C-A212-0F3CAAC4F037}" type="sibTrans" cxnId="{647E7544-77D0-7841-9C81-52D5CD4BC850}">
      <dgm:prSet/>
      <dgm:spPr/>
      <dgm:t>
        <a:bodyPr/>
        <a:lstStyle/>
        <a:p>
          <a:endParaRPr lang="en-US"/>
        </a:p>
      </dgm:t>
    </dgm:pt>
    <dgm:pt modelId="{79BE6A82-C938-4E4B-A018-151AEDAB6DF3}">
      <dgm:prSet/>
      <dgm:spPr/>
      <dgm:t>
        <a:bodyPr/>
        <a:lstStyle/>
        <a:p>
          <a:r>
            <a:rPr lang="en-US" dirty="0"/>
            <a:t>HTML Coding</a:t>
          </a:r>
        </a:p>
      </dgm:t>
    </dgm:pt>
    <dgm:pt modelId="{22EF7ED9-1131-F041-9038-192986105321}" type="parTrans" cxnId="{99C0B04B-55F2-C04B-807F-4400C92EC553}">
      <dgm:prSet/>
      <dgm:spPr/>
      <dgm:t>
        <a:bodyPr/>
        <a:lstStyle/>
        <a:p>
          <a:endParaRPr lang="en-US"/>
        </a:p>
      </dgm:t>
    </dgm:pt>
    <dgm:pt modelId="{85D68B9F-0C6E-ED44-9F19-CA768C5FC632}" type="sibTrans" cxnId="{99C0B04B-55F2-C04B-807F-4400C92EC553}">
      <dgm:prSet/>
      <dgm:spPr/>
      <dgm:t>
        <a:bodyPr/>
        <a:lstStyle/>
        <a:p>
          <a:endParaRPr lang="en-US"/>
        </a:p>
      </dgm:t>
    </dgm:pt>
    <dgm:pt modelId="{56D3C888-73EE-B545-8223-BB521E7EE471}">
      <dgm:prSet phldrT="[Text]"/>
      <dgm:spPr/>
      <dgm:t>
        <a:bodyPr/>
        <a:lstStyle/>
        <a:p>
          <a:r>
            <a:rPr lang="en-US" dirty="0"/>
            <a:t>Data Storage</a:t>
          </a:r>
        </a:p>
      </dgm:t>
    </dgm:pt>
    <dgm:pt modelId="{251F3BE7-C6D3-D348-B890-03033DDD542D}" type="parTrans" cxnId="{8A59ED72-1DFA-3A4B-BF89-09AD38954F49}">
      <dgm:prSet/>
      <dgm:spPr/>
      <dgm:t>
        <a:bodyPr/>
        <a:lstStyle/>
        <a:p>
          <a:endParaRPr lang="en-US"/>
        </a:p>
      </dgm:t>
    </dgm:pt>
    <dgm:pt modelId="{92806237-C1C2-1244-A285-60CB8FB28918}" type="sibTrans" cxnId="{8A59ED72-1DFA-3A4B-BF89-09AD38954F49}">
      <dgm:prSet/>
      <dgm:spPr/>
      <dgm:t>
        <a:bodyPr/>
        <a:lstStyle/>
        <a:p>
          <a:endParaRPr lang="en-US"/>
        </a:p>
      </dgm:t>
    </dgm:pt>
    <dgm:pt modelId="{2C540520-18E8-FF46-88E9-CBC1C84A728E}" type="pres">
      <dgm:prSet presAssocID="{6CE6553D-D060-8849-9B93-B2BF85376115}" presName="hierChild1" presStyleCnt="0">
        <dgm:presLayoutVars>
          <dgm:chPref val="1"/>
          <dgm:dir/>
          <dgm:animOne val="branch"/>
          <dgm:animLvl val="lvl"/>
          <dgm:resizeHandles/>
        </dgm:presLayoutVars>
      </dgm:prSet>
      <dgm:spPr/>
    </dgm:pt>
    <dgm:pt modelId="{ED597108-37E6-5D43-AC45-52C397262338}" type="pres">
      <dgm:prSet presAssocID="{68039560-4081-FE45-8148-A68FB763894E}" presName="hierRoot1" presStyleCnt="0"/>
      <dgm:spPr/>
    </dgm:pt>
    <dgm:pt modelId="{90281A32-26CC-3D4E-B235-BE55F26F4781}" type="pres">
      <dgm:prSet presAssocID="{68039560-4081-FE45-8148-A68FB763894E}" presName="composite" presStyleCnt="0"/>
      <dgm:spPr/>
    </dgm:pt>
    <dgm:pt modelId="{56A0CA4A-A47D-8641-AFE1-BBC059337238}" type="pres">
      <dgm:prSet presAssocID="{68039560-4081-FE45-8148-A68FB763894E}" presName="background" presStyleLbl="node0" presStyleIdx="0" presStyleCnt="6"/>
      <dgm:spPr/>
    </dgm:pt>
    <dgm:pt modelId="{6E836FB7-8CBC-D74F-B54A-EF4013B5D8AE}" type="pres">
      <dgm:prSet presAssocID="{68039560-4081-FE45-8148-A68FB763894E}" presName="text" presStyleLbl="fgAcc0" presStyleIdx="0" presStyleCnt="6">
        <dgm:presLayoutVars>
          <dgm:chPref val="3"/>
        </dgm:presLayoutVars>
      </dgm:prSet>
      <dgm:spPr/>
    </dgm:pt>
    <dgm:pt modelId="{CCA77B45-1656-0449-BBCF-430C73BF7044}" type="pres">
      <dgm:prSet presAssocID="{68039560-4081-FE45-8148-A68FB763894E}" presName="hierChild2" presStyleCnt="0"/>
      <dgm:spPr/>
    </dgm:pt>
    <dgm:pt modelId="{77B56C81-2DDF-F549-A989-1BA8F549E3DA}" type="pres">
      <dgm:prSet presAssocID="{C0475F34-6689-AC4D-9BF2-D83BEDDCBA3A}" presName="hierRoot1" presStyleCnt="0"/>
      <dgm:spPr/>
    </dgm:pt>
    <dgm:pt modelId="{E646CFA9-815A-2C4D-8D22-6B841F440E1B}" type="pres">
      <dgm:prSet presAssocID="{C0475F34-6689-AC4D-9BF2-D83BEDDCBA3A}" presName="composite" presStyleCnt="0"/>
      <dgm:spPr/>
    </dgm:pt>
    <dgm:pt modelId="{CC251379-45D7-7F4F-A51F-E9F7771C7EAA}" type="pres">
      <dgm:prSet presAssocID="{C0475F34-6689-AC4D-9BF2-D83BEDDCBA3A}" presName="background" presStyleLbl="node0" presStyleIdx="1" presStyleCnt="6"/>
      <dgm:spPr/>
    </dgm:pt>
    <dgm:pt modelId="{85AC10ED-52B7-DB4C-86FA-97E49B71FAEE}" type="pres">
      <dgm:prSet presAssocID="{C0475F34-6689-AC4D-9BF2-D83BEDDCBA3A}" presName="text" presStyleLbl="fgAcc0" presStyleIdx="1" presStyleCnt="6">
        <dgm:presLayoutVars>
          <dgm:chPref val="3"/>
        </dgm:presLayoutVars>
      </dgm:prSet>
      <dgm:spPr/>
    </dgm:pt>
    <dgm:pt modelId="{1B6B8C06-C7C0-0C4D-B737-12D1BBF6A12D}" type="pres">
      <dgm:prSet presAssocID="{C0475F34-6689-AC4D-9BF2-D83BEDDCBA3A}" presName="hierChild2" presStyleCnt="0"/>
      <dgm:spPr/>
    </dgm:pt>
    <dgm:pt modelId="{649586BF-DBC3-604D-BAA2-0D1EC9C6E038}" type="pres">
      <dgm:prSet presAssocID="{56D3C888-73EE-B545-8223-BB521E7EE471}" presName="hierRoot1" presStyleCnt="0"/>
      <dgm:spPr/>
    </dgm:pt>
    <dgm:pt modelId="{81DECBF6-9C98-0C40-BEA4-67690000AA6B}" type="pres">
      <dgm:prSet presAssocID="{56D3C888-73EE-B545-8223-BB521E7EE471}" presName="composite" presStyleCnt="0"/>
      <dgm:spPr/>
    </dgm:pt>
    <dgm:pt modelId="{B1FB94E5-F858-7948-AE9E-5C703AC06A88}" type="pres">
      <dgm:prSet presAssocID="{56D3C888-73EE-B545-8223-BB521E7EE471}" presName="background" presStyleLbl="node0" presStyleIdx="2" presStyleCnt="6"/>
      <dgm:spPr/>
    </dgm:pt>
    <dgm:pt modelId="{854F0C99-1A88-0C4A-8F02-3FFE7A46E38B}" type="pres">
      <dgm:prSet presAssocID="{56D3C888-73EE-B545-8223-BB521E7EE471}" presName="text" presStyleLbl="fgAcc0" presStyleIdx="2" presStyleCnt="6">
        <dgm:presLayoutVars>
          <dgm:chPref val="3"/>
        </dgm:presLayoutVars>
      </dgm:prSet>
      <dgm:spPr/>
    </dgm:pt>
    <dgm:pt modelId="{8138E3AE-3785-BC41-8B2D-B460622D79F8}" type="pres">
      <dgm:prSet presAssocID="{56D3C888-73EE-B545-8223-BB521E7EE471}" presName="hierChild2" presStyleCnt="0"/>
      <dgm:spPr/>
    </dgm:pt>
    <dgm:pt modelId="{BF13ED02-1085-B043-A70B-41625626527E}" type="pres">
      <dgm:prSet presAssocID="{A6F7EB6E-C642-4F4C-ABBC-984A6A578904}" presName="hierRoot1" presStyleCnt="0"/>
      <dgm:spPr/>
    </dgm:pt>
    <dgm:pt modelId="{DEED8AB6-E655-3E47-B99C-A63C1F1751CE}" type="pres">
      <dgm:prSet presAssocID="{A6F7EB6E-C642-4F4C-ABBC-984A6A578904}" presName="composite" presStyleCnt="0"/>
      <dgm:spPr/>
    </dgm:pt>
    <dgm:pt modelId="{3E767FDA-9AA2-CA4C-AA41-C91E92761675}" type="pres">
      <dgm:prSet presAssocID="{A6F7EB6E-C642-4F4C-ABBC-984A6A578904}" presName="background" presStyleLbl="node0" presStyleIdx="3" presStyleCnt="6"/>
      <dgm:spPr/>
    </dgm:pt>
    <dgm:pt modelId="{F59B2B5C-099E-CA45-B401-816D04642B86}" type="pres">
      <dgm:prSet presAssocID="{A6F7EB6E-C642-4F4C-ABBC-984A6A578904}" presName="text" presStyleLbl="fgAcc0" presStyleIdx="3" presStyleCnt="6">
        <dgm:presLayoutVars>
          <dgm:chPref val="3"/>
        </dgm:presLayoutVars>
      </dgm:prSet>
      <dgm:spPr/>
    </dgm:pt>
    <dgm:pt modelId="{86757D85-7C10-904B-A73C-A2D85F296A24}" type="pres">
      <dgm:prSet presAssocID="{A6F7EB6E-C642-4F4C-ABBC-984A6A578904}" presName="hierChild2" presStyleCnt="0"/>
      <dgm:spPr/>
    </dgm:pt>
    <dgm:pt modelId="{62AE1399-5DB5-584F-B0A5-D898D9413BF2}" type="pres">
      <dgm:prSet presAssocID="{D8F8B6A2-EFAC-1F42-9E3B-FB13B42A22CA}" presName="hierRoot1" presStyleCnt="0"/>
      <dgm:spPr/>
    </dgm:pt>
    <dgm:pt modelId="{63F5C522-E5C2-C34B-8C41-6CA5E5FAD90F}" type="pres">
      <dgm:prSet presAssocID="{D8F8B6A2-EFAC-1F42-9E3B-FB13B42A22CA}" presName="composite" presStyleCnt="0"/>
      <dgm:spPr/>
    </dgm:pt>
    <dgm:pt modelId="{9572989F-D376-4945-A3C8-8092CF99FE41}" type="pres">
      <dgm:prSet presAssocID="{D8F8B6A2-EFAC-1F42-9E3B-FB13B42A22CA}" presName="background" presStyleLbl="node0" presStyleIdx="4" presStyleCnt="6"/>
      <dgm:spPr/>
    </dgm:pt>
    <dgm:pt modelId="{D05B63CD-DCB3-8E4D-985E-3777D2AE9478}" type="pres">
      <dgm:prSet presAssocID="{D8F8B6A2-EFAC-1F42-9E3B-FB13B42A22CA}" presName="text" presStyleLbl="fgAcc0" presStyleIdx="4" presStyleCnt="6">
        <dgm:presLayoutVars>
          <dgm:chPref val="3"/>
        </dgm:presLayoutVars>
      </dgm:prSet>
      <dgm:spPr/>
    </dgm:pt>
    <dgm:pt modelId="{FC642FDE-1699-734A-B46C-8D650780A564}" type="pres">
      <dgm:prSet presAssocID="{D8F8B6A2-EFAC-1F42-9E3B-FB13B42A22CA}" presName="hierChild2" presStyleCnt="0"/>
      <dgm:spPr/>
    </dgm:pt>
    <dgm:pt modelId="{B7939822-CAF8-B14C-8CE8-A145E482EFFE}" type="pres">
      <dgm:prSet presAssocID="{79BE6A82-C938-4E4B-A018-151AEDAB6DF3}" presName="hierRoot1" presStyleCnt="0"/>
      <dgm:spPr/>
    </dgm:pt>
    <dgm:pt modelId="{106E0EAE-DAA0-A14D-8E4B-BDC21969F863}" type="pres">
      <dgm:prSet presAssocID="{79BE6A82-C938-4E4B-A018-151AEDAB6DF3}" presName="composite" presStyleCnt="0"/>
      <dgm:spPr/>
    </dgm:pt>
    <dgm:pt modelId="{04D925FF-3634-A645-A677-170528932C97}" type="pres">
      <dgm:prSet presAssocID="{79BE6A82-C938-4E4B-A018-151AEDAB6DF3}" presName="background" presStyleLbl="node0" presStyleIdx="5" presStyleCnt="6"/>
      <dgm:spPr/>
    </dgm:pt>
    <dgm:pt modelId="{46ED2C08-AD0C-724C-BFD5-3E172B9A60D3}" type="pres">
      <dgm:prSet presAssocID="{79BE6A82-C938-4E4B-A018-151AEDAB6DF3}" presName="text" presStyleLbl="fgAcc0" presStyleIdx="5" presStyleCnt="6">
        <dgm:presLayoutVars>
          <dgm:chPref val="3"/>
        </dgm:presLayoutVars>
      </dgm:prSet>
      <dgm:spPr/>
    </dgm:pt>
    <dgm:pt modelId="{495695D9-AEAE-BF42-B29C-C46A71D90C7E}" type="pres">
      <dgm:prSet presAssocID="{79BE6A82-C938-4E4B-A018-151AEDAB6DF3}" presName="hierChild2" presStyleCnt="0"/>
      <dgm:spPr/>
    </dgm:pt>
  </dgm:ptLst>
  <dgm:cxnLst>
    <dgm:cxn modelId="{8437220C-9706-164A-9AFE-2020D9832177}" type="presOf" srcId="{C0475F34-6689-AC4D-9BF2-D83BEDDCBA3A}" destId="{85AC10ED-52B7-DB4C-86FA-97E49B71FAEE}" srcOrd="0" destOrd="0" presId="urn:microsoft.com/office/officeart/2005/8/layout/hierarchy1"/>
    <dgm:cxn modelId="{41029A24-92C9-684E-BAAE-2C4DC312AFFC}" type="presOf" srcId="{56D3C888-73EE-B545-8223-BB521E7EE471}" destId="{854F0C99-1A88-0C4A-8F02-3FFE7A46E38B}" srcOrd="0" destOrd="0" presId="urn:microsoft.com/office/officeart/2005/8/layout/hierarchy1"/>
    <dgm:cxn modelId="{06F9D231-29AF-F042-982F-5319C6E55145}" srcId="{6CE6553D-D060-8849-9B93-B2BF85376115}" destId="{C0475F34-6689-AC4D-9BF2-D83BEDDCBA3A}" srcOrd="1" destOrd="0" parTransId="{F1213BA5-C624-3549-8064-D724B937D4DB}" sibTransId="{C2BACAC7-564A-FE4F-8511-1479C37CA0DB}"/>
    <dgm:cxn modelId="{647E7544-77D0-7841-9C81-52D5CD4BC850}" srcId="{6CE6553D-D060-8849-9B93-B2BF85376115}" destId="{D8F8B6A2-EFAC-1F42-9E3B-FB13B42A22CA}" srcOrd="4" destOrd="0" parTransId="{F8047952-0B2C-EF40-9025-65C7FB3B284A}" sibTransId="{9C2DC1EC-9BDC-8B4C-A212-0F3CAAC4F037}"/>
    <dgm:cxn modelId="{99C0B04B-55F2-C04B-807F-4400C92EC553}" srcId="{6CE6553D-D060-8849-9B93-B2BF85376115}" destId="{79BE6A82-C938-4E4B-A018-151AEDAB6DF3}" srcOrd="5" destOrd="0" parTransId="{22EF7ED9-1131-F041-9038-192986105321}" sibTransId="{85D68B9F-0C6E-ED44-9F19-CA768C5FC632}"/>
    <dgm:cxn modelId="{C500434C-B6B5-714F-94EF-36DE9D0A106D}" srcId="{6CE6553D-D060-8849-9B93-B2BF85376115}" destId="{A6F7EB6E-C642-4F4C-ABBC-984A6A578904}" srcOrd="3" destOrd="0" parTransId="{3B48B757-8293-494A-9F24-34E555607425}" sibTransId="{7BCB851F-0FDC-D244-9D01-FBA01483564C}"/>
    <dgm:cxn modelId="{8A59ED72-1DFA-3A4B-BF89-09AD38954F49}" srcId="{6CE6553D-D060-8849-9B93-B2BF85376115}" destId="{56D3C888-73EE-B545-8223-BB521E7EE471}" srcOrd="2" destOrd="0" parTransId="{251F3BE7-C6D3-D348-B890-03033DDD542D}" sibTransId="{92806237-C1C2-1244-A285-60CB8FB28918}"/>
    <dgm:cxn modelId="{270ED078-1D12-FB4B-A533-C1E670E1ED73}" type="presOf" srcId="{6CE6553D-D060-8849-9B93-B2BF85376115}" destId="{2C540520-18E8-FF46-88E9-CBC1C84A728E}" srcOrd="0" destOrd="0" presId="urn:microsoft.com/office/officeart/2005/8/layout/hierarchy1"/>
    <dgm:cxn modelId="{3C325991-7521-3447-A3E4-A7B8C91FF1F8}" srcId="{6CE6553D-D060-8849-9B93-B2BF85376115}" destId="{68039560-4081-FE45-8148-A68FB763894E}" srcOrd="0" destOrd="0" parTransId="{01ABC0D4-AB71-A74B-84D8-9F3EAD0EE2EB}" sibTransId="{B5FDEA61-FE72-7942-B587-E47E11CADB4E}"/>
    <dgm:cxn modelId="{B0A70FB5-6915-7B4B-B58A-E1D47157BF37}" type="presOf" srcId="{68039560-4081-FE45-8148-A68FB763894E}" destId="{6E836FB7-8CBC-D74F-B54A-EF4013B5D8AE}" srcOrd="0" destOrd="0" presId="urn:microsoft.com/office/officeart/2005/8/layout/hierarchy1"/>
    <dgm:cxn modelId="{86EAC1BF-7FAC-DD48-9E67-E3A9D0F62179}" type="presOf" srcId="{A6F7EB6E-C642-4F4C-ABBC-984A6A578904}" destId="{F59B2B5C-099E-CA45-B401-816D04642B86}" srcOrd="0" destOrd="0" presId="urn:microsoft.com/office/officeart/2005/8/layout/hierarchy1"/>
    <dgm:cxn modelId="{ECE275E6-6BC9-654B-8788-FC40027858B0}" type="presOf" srcId="{79BE6A82-C938-4E4B-A018-151AEDAB6DF3}" destId="{46ED2C08-AD0C-724C-BFD5-3E172B9A60D3}" srcOrd="0" destOrd="0" presId="urn:microsoft.com/office/officeart/2005/8/layout/hierarchy1"/>
    <dgm:cxn modelId="{80A812E8-8525-9041-B214-A803686BAF8C}" type="presOf" srcId="{D8F8B6A2-EFAC-1F42-9E3B-FB13B42A22CA}" destId="{D05B63CD-DCB3-8E4D-985E-3777D2AE9478}" srcOrd="0" destOrd="0" presId="urn:microsoft.com/office/officeart/2005/8/layout/hierarchy1"/>
    <dgm:cxn modelId="{757DA583-86BE-E34C-BCFC-D2B5FAF9613C}" type="presParOf" srcId="{2C540520-18E8-FF46-88E9-CBC1C84A728E}" destId="{ED597108-37E6-5D43-AC45-52C397262338}" srcOrd="0" destOrd="0" presId="urn:microsoft.com/office/officeart/2005/8/layout/hierarchy1"/>
    <dgm:cxn modelId="{718D7729-53F0-A84D-A9A9-C9CDFB26E9B7}" type="presParOf" srcId="{ED597108-37E6-5D43-AC45-52C397262338}" destId="{90281A32-26CC-3D4E-B235-BE55F26F4781}" srcOrd="0" destOrd="0" presId="urn:microsoft.com/office/officeart/2005/8/layout/hierarchy1"/>
    <dgm:cxn modelId="{94308134-3E83-3A4A-91BB-48307A9CC85D}" type="presParOf" srcId="{90281A32-26CC-3D4E-B235-BE55F26F4781}" destId="{56A0CA4A-A47D-8641-AFE1-BBC059337238}" srcOrd="0" destOrd="0" presId="urn:microsoft.com/office/officeart/2005/8/layout/hierarchy1"/>
    <dgm:cxn modelId="{136C2ED5-961D-DD49-99AF-91D60AE37DD9}" type="presParOf" srcId="{90281A32-26CC-3D4E-B235-BE55F26F4781}" destId="{6E836FB7-8CBC-D74F-B54A-EF4013B5D8AE}" srcOrd="1" destOrd="0" presId="urn:microsoft.com/office/officeart/2005/8/layout/hierarchy1"/>
    <dgm:cxn modelId="{AC36374F-1383-654D-B371-0D148CB26F76}" type="presParOf" srcId="{ED597108-37E6-5D43-AC45-52C397262338}" destId="{CCA77B45-1656-0449-BBCF-430C73BF7044}" srcOrd="1" destOrd="0" presId="urn:microsoft.com/office/officeart/2005/8/layout/hierarchy1"/>
    <dgm:cxn modelId="{F9DE605B-1083-E946-AA1E-337B191CA042}" type="presParOf" srcId="{2C540520-18E8-FF46-88E9-CBC1C84A728E}" destId="{77B56C81-2DDF-F549-A989-1BA8F549E3DA}" srcOrd="1" destOrd="0" presId="urn:microsoft.com/office/officeart/2005/8/layout/hierarchy1"/>
    <dgm:cxn modelId="{381BB2EA-E529-ED4B-8742-CB339C2BF1FC}" type="presParOf" srcId="{77B56C81-2DDF-F549-A989-1BA8F549E3DA}" destId="{E646CFA9-815A-2C4D-8D22-6B841F440E1B}" srcOrd="0" destOrd="0" presId="urn:microsoft.com/office/officeart/2005/8/layout/hierarchy1"/>
    <dgm:cxn modelId="{18FEEC9D-1557-824F-A919-16CF7A120DD9}" type="presParOf" srcId="{E646CFA9-815A-2C4D-8D22-6B841F440E1B}" destId="{CC251379-45D7-7F4F-A51F-E9F7771C7EAA}" srcOrd="0" destOrd="0" presId="urn:microsoft.com/office/officeart/2005/8/layout/hierarchy1"/>
    <dgm:cxn modelId="{BCE94859-3683-BA4C-9B82-1367BB439006}" type="presParOf" srcId="{E646CFA9-815A-2C4D-8D22-6B841F440E1B}" destId="{85AC10ED-52B7-DB4C-86FA-97E49B71FAEE}" srcOrd="1" destOrd="0" presId="urn:microsoft.com/office/officeart/2005/8/layout/hierarchy1"/>
    <dgm:cxn modelId="{F839A5EB-FCAF-7048-8B1B-2670F69CE299}" type="presParOf" srcId="{77B56C81-2DDF-F549-A989-1BA8F549E3DA}" destId="{1B6B8C06-C7C0-0C4D-B737-12D1BBF6A12D}" srcOrd="1" destOrd="0" presId="urn:microsoft.com/office/officeart/2005/8/layout/hierarchy1"/>
    <dgm:cxn modelId="{1F958C25-C9DC-1244-AD4E-E22A3DC483C9}" type="presParOf" srcId="{2C540520-18E8-FF46-88E9-CBC1C84A728E}" destId="{649586BF-DBC3-604D-BAA2-0D1EC9C6E038}" srcOrd="2" destOrd="0" presId="urn:microsoft.com/office/officeart/2005/8/layout/hierarchy1"/>
    <dgm:cxn modelId="{E2D4891A-2F31-3040-A792-BCD203DD21D8}" type="presParOf" srcId="{649586BF-DBC3-604D-BAA2-0D1EC9C6E038}" destId="{81DECBF6-9C98-0C40-BEA4-67690000AA6B}" srcOrd="0" destOrd="0" presId="urn:microsoft.com/office/officeart/2005/8/layout/hierarchy1"/>
    <dgm:cxn modelId="{5D789315-8DCA-2C45-9C3A-E3ACDEC365BA}" type="presParOf" srcId="{81DECBF6-9C98-0C40-BEA4-67690000AA6B}" destId="{B1FB94E5-F858-7948-AE9E-5C703AC06A88}" srcOrd="0" destOrd="0" presId="urn:microsoft.com/office/officeart/2005/8/layout/hierarchy1"/>
    <dgm:cxn modelId="{7E500814-4F98-D64B-9395-E78F79EDAE79}" type="presParOf" srcId="{81DECBF6-9C98-0C40-BEA4-67690000AA6B}" destId="{854F0C99-1A88-0C4A-8F02-3FFE7A46E38B}" srcOrd="1" destOrd="0" presId="urn:microsoft.com/office/officeart/2005/8/layout/hierarchy1"/>
    <dgm:cxn modelId="{0DC6FFCE-0A7C-D14B-87E7-5FC6F44ABA86}" type="presParOf" srcId="{649586BF-DBC3-604D-BAA2-0D1EC9C6E038}" destId="{8138E3AE-3785-BC41-8B2D-B460622D79F8}" srcOrd="1" destOrd="0" presId="urn:microsoft.com/office/officeart/2005/8/layout/hierarchy1"/>
    <dgm:cxn modelId="{E83E1471-D431-7C41-9BB4-A3DE915ED827}" type="presParOf" srcId="{2C540520-18E8-FF46-88E9-CBC1C84A728E}" destId="{BF13ED02-1085-B043-A70B-41625626527E}" srcOrd="3" destOrd="0" presId="urn:microsoft.com/office/officeart/2005/8/layout/hierarchy1"/>
    <dgm:cxn modelId="{1CC15DD0-5E41-9A4C-931D-0738EF53C6E9}" type="presParOf" srcId="{BF13ED02-1085-B043-A70B-41625626527E}" destId="{DEED8AB6-E655-3E47-B99C-A63C1F1751CE}" srcOrd="0" destOrd="0" presId="urn:microsoft.com/office/officeart/2005/8/layout/hierarchy1"/>
    <dgm:cxn modelId="{59736818-9171-BE48-B521-991FB8F15999}" type="presParOf" srcId="{DEED8AB6-E655-3E47-B99C-A63C1F1751CE}" destId="{3E767FDA-9AA2-CA4C-AA41-C91E92761675}" srcOrd="0" destOrd="0" presId="urn:microsoft.com/office/officeart/2005/8/layout/hierarchy1"/>
    <dgm:cxn modelId="{65B82220-67AB-4C4C-966D-CE62EE79F242}" type="presParOf" srcId="{DEED8AB6-E655-3E47-B99C-A63C1F1751CE}" destId="{F59B2B5C-099E-CA45-B401-816D04642B86}" srcOrd="1" destOrd="0" presId="urn:microsoft.com/office/officeart/2005/8/layout/hierarchy1"/>
    <dgm:cxn modelId="{C3DCB18A-CA18-D645-B133-D32EE36BE7FC}" type="presParOf" srcId="{BF13ED02-1085-B043-A70B-41625626527E}" destId="{86757D85-7C10-904B-A73C-A2D85F296A24}" srcOrd="1" destOrd="0" presId="urn:microsoft.com/office/officeart/2005/8/layout/hierarchy1"/>
    <dgm:cxn modelId="{713C59E2-017D-2F4A-987F-00E5BDFE37C1}" type="presParOf" srcId="{2C540520-18E8-FF46-88E9-CBC1C84A728E}" destId="{62AE1399-5DB5-584F-B0A5-D898D9413BF2}" srcOrd="4" destOrd="0" presId="urn:microsoft.com/office/officeart/2005/8/layout/hierarchy1"/>
    <dgm:cxn modelId="{CEB030CC-FB2D-FC45-A472-4EEA11735850}" type="presParOf" srcId="{62AE1399-5DB5-584F-B0A5-D898D9413BF2}" destId="{63F5C522-E5C2-C34B-8C41-6CA5E5FAD90F}" srcOrd="0" destOrd="0" presId="urn:microsoft.com/office/officeart/2005/8/layout/hierarchy1"/>
    <dgm:cxn modelId="{EB2894AE-BA12-2B45-B5CC-8038466400EA}" type="presParOf" srcId="{63F5C522-E5C2-C34B-8C41-6CA5E5FAD90F}" destId="{9572989F-D376-4945-A3C8-8092CF99FE41}" srcOrd="0" destOrd="0" presId="urn:microsoft.com/office/officeart/2005/8/layout/hierarchy1"/>
    <dgm:cxn modelId="{885CF94F-5C39-4C49-AA9C-2C30B1CEF96F}" type="presParOf" srcId="{63F5C522-E5C2-C34B-8C41-6CA5E5FAD90F}" destId="{D05B63CD-DCB3-8E4D-985E-3777D2AE9478}" srcOrd="1" destOrd="0" presId="urn:microsoft.com/office/officeart/2005/8/layout/hierarchy1"/>
    <dgm:cxn modelId="{6A69CBDB-DCAD-664F-B0F2-EC73C5F5D7BF}" type="presParOf" srcId="{62AE1399-5DB5-584F-B0A5-D898D9413BF2}" destId="{FC642FDE-1699-734A-B46C-8D650780A564}" srcOrd="1" destOrd="0" presId="urn:microsoft.com/office/officeart/2005/8/layout/hierarchy1"/>
    <dgm:cxn modelId="{9666FC50-5BAA-1548-B0C8-CB9F6E5E686A}" type="presParOf" srcId="{2C540520-18E8-FF46-88E9-CBC1C84A728E}" destId="{B7939822-CAF8-B14C-8CE8-A145E482EFFE}" srcOrd="5" destOrd="0" presId="urn:microsoft.com/office/officeart/2005/8/layout/hierarchy1"/>
    <dgm:cxn modelId="{6A42293B-DFE5-AB45-B875-7093C178FFF5}" type="presParOf" srcId="{B7939822-CAF8-B14C-8CE8-A145E482EFFE}" destId="{106E0EAE-DAA0-A14D-8E4B-BDC21969F863}" srcOrd="0" destOrd="0" presId="urn:microsoft.com/office/officeart/2005/8/layout/hierarchy1"/>
    <dgm:cxn modelId="{73E50A1C-3F52-3E43-8D17-EF26C7EBB11A}" type="presParOf" srcId="{106E0EAE-DAA0-A14D-8E4B-BDC21969F863}" destId="{04D925FF-3634-A645-A677-170528932C97}" srcOrd="0" destOrd="0" presId="urn:microsoft.com/office/officeart/2005/8/layout/hierarchy1"/>
    <dgm:cxn modelId="{34DD2635-C93D-554D-A31C-35DB19C88B19}" type="presParOf" srcId="{106E0EAE-DAA0-A14D-8E4B-BDC21969F863}" destId="{46ED2C08-AD0C-724C-BFD5-3E172B9A60D3}" srcOrd="1" destOrd="0" presId="urn:microsoft.com/office/officeart/2005/8/layout/hierarchy1"/>
    <dgm:cxn modelId="{8F4EAC48-A742-4546-BFB1-4050328148DD}" type="presParOf" srcId="{B7939822-CAF8-B14C-8CE8-A145E482EFFE}" destId="{495695D9-AEAE-BF42-B29C-C46A71D90C7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0CA4A-A47D-8641-AFE1-BBC059337238}">
      <dsp:nvSpPr>
        <dsp:cNvPr id="0" name=""/>
        <dsp:cNvSpPr/>
      </dsp:nvSpPr>
      <dsp:spPr>
        <a:xfrm>
          <a:off x="1448"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836FB7-8CBC-D74F-B54A-EF4013B5D8AE}">
      <dsp:nvSpPr>
        <dsp:cNvPr id="0" name=""/>
        <dsp:cNvSpPr/>
      </dsp:nvSpPr>
      <dsp:spPr>
        <a:xfrm>
          <a:off x="184016"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Gathering</a:t>
          </a:r>
        </a:p>
      </dsp:txBody>
      <dsp:txXfrm>
        <a:off x="214575" y="2304925"/>
        <a:ext cx="1581989" cy="982255"/>
      </dsp:txXfrm>
    </dsp:sp>
    <dsp:sp modelId="{CC251379-45D7-7F4F-A51F-E9F7771C7EAA}">
      <dsp:nvSpPr>
        <dsp:cNvPr id="0" name=""/>
        <dsp:cNvSpPr/>
      </dsp:nvSpPr>
      <dsp:spPr>
        <a:xfrm>
          <a:off x="2009691"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AC10ED-52B7-DB4C-86FA-97E49B71FAEE}">
      <dsp:nvSpPr>
        <dsp:cNvPr id="0" name=""/>
        <dsp:cNvSpPr/>
      </dsp:nvSpPr>
      <dsp:spPr>
        <a:xfrm>
          <a:off x="2192258"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Cleaning</a:t>
          </a:r>
        </a:p>
      </dsp:txBody>
      <dsp:txXfrm>
        <a:off x="2222817" y="2304925"/>
        <a:ext cx="1581989" cy="982255"/>
      </dsp:txXfrm>
    </dsp:sp>
    <dsp:sp modelId="{B1FB94E5-F858-7948-AE9E-5C703AC06A88}">
      <dsp:nvSpPr>
        <dsp:cNvPr id="0" name=""/>
        <dsp:cNvSpPr/>
      </dsp:nvSpPr>
      <dsp:spPr>
        <a:xfrm>
          <a:off x="4017933"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4F0C99-1A88-0C4A-8F02-3FFE7A46E38B}">
      <dsp:nvSpPr>
        <dsp:cNvPr id="0" name=""/>
        <dsp:cNvSpPr/>
      </dsp:nvSpPr>
      <dsp:spPr>
        <a:xfrm>
          <a:off x="4200500"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Conversion</a:t>
          </a:r>
        </a:p>
      </dsp:txBody>
      <dsp:txXfrm>
        <a:off x="4231059" y="2304925"/>
        <a:ext cx="1581989" cy="982255"/>
      </dsp:txXfrm>
    </dsp:sp>
    <dsp:sp modelId="{3E767FDA-9AA2-CA4C-AA41-C91E92761675}">
      <dsp:nvSpPr>
        <dsp:cNvPr id="0" name=""/>
        <dsp:cNvSpPr/>
      </dsp:nvSpPr>
      <dsp:spPr>
        <a:xfrm>
          <a:off x="6026175"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9B2B5C-099E-CA45-B401-816D04642B86}">
      <dsp:nvSpPr>
        <dsp:cNvPr id="0" name=""/>
        <dsp:cNvSpPr/>
      </dsp:nvSpPr>
      <dsp:spPr>
        <a:xfrm>
          <a:off x="6208742"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Storage</a:t>
          </a:r>
        </a:p>
      </dsp:txBody>
      <dsp:txXfrm>
        <a:off x="6239301" y="2304925"/>
        <a:ext cx="1581989" cy="982255"/>
      </dsp:txXfrm>
    </dsp:sp>
    <dsp:sp modelId="{9572989F-D376-4945-A3C8-8092CF99FE41}">
      <dsp:nvSpPr>
        <dsp:cNvPr id="0" name=""/>
        <dsp:cNvSpPr/>
      </dsp:nvSpPr>
      <dsp:spPr>
        <a:xfrm>
          <a:off x="8034417"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5B63CD-DCB3-8E4D-985E-3777D2AE9478}">
      <dsp:nvSpPr>
        <dsp:cNvPr id="0" name=""/>
        <dsp:cNvSpPr/>
      </dsp:nvSpPr>
      <dsp:spPr>
        <a:xfrm>
          <a:off x="8216984"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JavaScript coding</a:t>
          </a:r>
        </a:p>
      </dsp:txBody>
      <dsp:txXfrm>
        <a:off x="8247543" y="2304925"/>
        <a:ext cx="1581989" cy="982255"/>
      </dsp:txXfrm>
    </dsp:sp>
    <dsp:sp modelId="{04D925FF-3634-A645-A677-170528932C97}">
      <dsp:nvSpPr>
        <dsp:cNvPr id="0" name=""/>
        <dsp:cNvSpPr/>
      </dsp:nvSpPr>
      <dsp:spPr>
        <a:xfrm>
          <a:off x="10042659"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D2C08-AD0C-724C-BFD5-3E172B9A60D3}">
      <dsp:nvSpPr>
        <dsp:cNvPr id="0" name=""/>
        <dsp:cNvSpPr/>
      </dsp:nvSpPr>
      <dsp:spPr>
        <a:xfrm>
          <a:off x="10225226"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HTML Coding</a:t>
          </a:r>
        </a:p>
      </dsp:txBody>
      <dsp:txXfrm>
        <a:off x="10255785" y="2304925"/>
        <a:ext cx="1581989" cy="9822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0CA4A-A47D-8641-AFE1-BBC059337238}">
      <dsp:nvSpPr>
        <dsp:cNvPr id="0" name=""/>
        <dsp:cNvSpPr/>
      </dsp:nvSpPr>
      <dsp:spPr>
        <a:xfrm>
          <a:off x="1448"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836FB7-8CBC-D74F-B54A-EF4013B5D8AE}">
      <dsp:nvSpPr>
        <dsp:cNvPr id="0" name=""/>
        <dsp:cNvSpPr/>
      </dsp:nvSpPr>
      <dsp:spPr>
        <a:xfrm>
          <a:off x="184016"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Gathering</a:t>
          </a:r>
        </a:p>
      </dsp:txBody>
      <dsp:txXfrm>
        <a:off x="214575" y="2304925"/>
        <a:ext cx="1581989" cy="982255"/>
      </dsp:txXfrm>
    </dsp:sp>
    <dsp:sp modelId="{CC251379-45D7-7F4F-A51F-E9F7771C7EAA}">
      <dsp:nvSpPr>
        <dsp:cNvPr id="0" name=""/>
        <dsp:cNvSpPr/>
      </dsp:nvSpPr>
      <dsp:spPr>
        <a:xfrm>
          <a:off x="2009691"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AC10ED-52B7-DB4C-86FA-97E49B71FAEE}">
      <dsp:nvSpPr>
        <dsp:cNvPr id="0" name=""/>
        <dsp:cNvSpPr/>
      </dsp:nvSpPr>
      <dsp:spPr>
        <a:xfrm>
          <a:off x="2192258"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Cleaning</a:t>
          </a:r>
        </a:p>
      </dsp:txBody>
      <dsp:txXfrm>
        <a:off x="2222817" y="2304925"/>
        <a:ext cx="1581989" cy="982255"/>
      </dsp:txXfrm>
    </dsp:sp>
    <dsp:sp modelId="{B1FB94E5-F858-7948-AE9E-5C703AC06A88}">
      <dsp:nvSpPr>
        <dsp:cNvPr id="0" name=""/>
        <dsp:cNvSpPr/>
      </dsp:nvSpPr>
      <dsp:spPr>
        <a:xfrm>
          <a:off x="4017933"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4F0C99-1A88-0C4A-8F02-3FFE7A46E38B}">
      <dsp:nvSpPr>
        <dsp:cNvPr id="0" name=""/>
        <dsp:cNvSpPr/>
      </dsp:nvSpPr>
      <dsp:spPr>
        <a:xfrm>
          <a:off x="4200500"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Storage</a:t>
          </a:r>
        </a:p>
      </dsp:txBody>
      <dsp:txXfrm>
        <a:off x="4231059" y="2304925"/>
        <a:ext cx="1581989" cy="982255"/>
      </dsp:txXfrm>
    </dsp:sp>
    <dsp:sp modelId="{3E767FDA-9AA2-CA4C-AA41-C91E92761675}">
      <dsp:nvSpPr>
        <dsp:cNvPr id="0" name=""/>
        <dsp:cNvSpPr/>
      </dsp:nvSpPr>
      <dsp:spPr>
        <a:xfrm>
          <a:off x="6026175"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9B2B5C-099E-CA45-B401-816D04642B86}">
      <dsp:nvSpPr>
        <dsp:cNvPr id="0" name=""/>
        <dsp:cNvSpPr/>
      </dsp:nvSpPr>
      <dsp:spPr>
        <a:xfrm>
          <a:off x="6208742"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Conversion</a:t>
          </a:r>
        </a:p>
      </dsp:txBody>
      <dsp:txXfrm>
        <a:off x="6239301" y="2304925"/>
        <a:ext cx="1581989" cy="982255"/>
      </dsp:txXfrm>
    </dsp:sp>
    <dsp:sp modelId="{9572989F-D376-4945-A3C8-8092CF99FE41}">
      <dsp:nvSpPr>
        <dsp:cNvPr id="0" name=""/>
        <dsp:cNvSpPr/>
      </dsp:nvSpPr>
      <dsp:spPr>
        <a:xfrm>
          <a:off x="8034417"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5B63CD-DCB3-8E4D-985E-3777D2AE9478}">
      <dsp:nvSpPr>
        <dsp:cNvPr id="0" name=""/>
        <dsp:cNvSpPr/>
      </dsp:nvSpPr>
      <dsp:spPr>
        <a:xfrm>
          <a:off x="8216984"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JavaScript coding</a:t>
          </a:r>
        </a:p>
      </dsp:txBody>
      <dsp:txXfrm>
        <a:off x="8247543" y="2304925"/>
        <a:ext cx="1581989" cy="982255"/>
      </dsp:txXfrm>
    </dsp:sp>
    <dsp:sp modelId="{04D925FF-3634-A645-A677-170528932C97}">
      <dsp:nvSpPr>
        <dsp:cNvPr id="0" name=""/>
        <dsp:cNvSpPr/>
      </dsp:nvSpPr>
      <dsp:spPr>
        <a:xfrm>
          <a:off x="10042659"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D2C08-AD0C-724C-BFD5-3E172B9A60D3}">
      <dsp:nvSpPr>
        <dsp:cNvPr id="0" name=""/>
        <dsp:cNvSpPr/>
      </dsp:nvSpPr>
      <dsp:spPr>
        <a:xfrm>
          <a:off x="10225226"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HTML Coding</a:t>
          </a:r>
        </a:p>
      </dsp:txBody>
      <dsp:txXfrm>
        <a:off x="10255785" y="2304925"/>
        <a:ext cx="1581989" cy="9822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0CA4A-A47D-8641-AFE1-BBC059337238}">
      <dsp:nvSpPr>
        <dsp:cNvPr id="0" name=""/>
        <dsp:cNvSpPr/>
      </dsp:nvSpPr>
      <dsp:spPr>
        <a:xfrm>
          <a:off x="1448"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836FB7-8CBC-D74F-B54A-EF4013B5D8AE}">
      <dsp:nvSpPr>
        <dsp:cNvPr id="0" name=""/>
        <dsp:cNvSpPr/>
      </dsp:nvSpPr>
      <dsp:spPr>
        <a:xfrm>
          <a:off x="184016"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Gathering</a:t>
          </a:r>
        </a:p>
      </dsp:txBody>
      <dsp:txXfrm>
        <a:off x="214575" y="2304925"/>
        <a:ext cx="1581989" cy="982255"/>
      </dsp:txXfrm>
    </dsp:sp>
    <dsp:sp modelId="{CC251379-45D7-7F4F-A51F-E9F7771C7EAA}">
      <dsp:nvSpPr>
        <dsp:cNvPr id="0" name=""/>
        <dsp:cNvSpPr/>
      </dsp:nvSpPr>
      <dsp:spPr>
        <a:xfrm>
          <a:off x="2009691"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AC10ED-52B7-DB4C-86FA-97E49B71FAEE}">
      <dsp:nvSpPr>
        <dsp:cNvPr id="0" name=""/>
        <dsp:cNvSpPr/>
      </dsp:nvSpPr>
      <dsp:spPr>
        <a:xfrm>
          <a:off x="2192258"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Cleaning</a:t>
          </a:r>
        </a:p>
      </dsp:txBody>
      <dsp:txXfrm>
        <a:off x="2222817" y="2304925"/>
        <a:ext cx="1581989" cy="982255"/>
      </dsp:txXfrm>
    </dsp:sp>
    <dsp:sp modelId="{B1FB94E5-F858-7948-AE9E-5C703AC06A88}">
      <dsp:nvSpPr>
        <dsp:cNvPr id="0" name=""/>
        <dsp:cNvSpPr/>
      </dsp:nvSpPr>
      <dsp:spPr>
        <a:xfrm>
          <a:off x="4017933"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4F0C99-1A88-0C4A-8F02-3FFE7A46E38B}">
      <dsp:nvSpPr>
        <dsp:cNvPr id="0" name=""/>
        <dsp:cNvSpPr/>
      </dsp:nvSpPr>
      <dsp:spPr>
        <a:xfrm>
          <a:off x="4200500"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Storage</a:t>
          </a:r>
        </a:p>
      </dsp:txBody>
      <dsp:txXfrm>
        <a:off x="4231059" y="2304925"/>
        <a:ext cx="1581989" cy="982255"/>
      </dsp:txXfrm>
    </dsp:sp>
    <dsp:sp modelId="{3E767FDA-9AA2-CA4C-AA41-C91E92761675}">
      <dsp:nvSpPr>
        <dsp:cNvPr id="0" name=""/>
        <dsp:cNvSpPr/>
      </dsp:nvSpPr>
      <dsp:spPr>
        <a:xfrm>
          <a:off x="6026175"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9B2B5C-099E-CA45-B401-816D04642B86}">
      <dsp:nvSpPr>
        <dsp:cNvPr id="0" name=""/>
        <dsp:cNvSpPr/>
      </dsp:nvSpPr>
      <dsp:spPr>
        <a:xfrm>
          <a:off x="6208742"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Conversion</a:t>
          </a:r>
        </a:p>
      </dsp:txBody>
      <dsp:txXfrm>
        <a:off x="6239301" y="2304925"/>
        <a:ext cx="1581989" cy="982255"/>
      </dsp:txXfrm>
    </dsp:sp>
    <dsp:sp modelId="{9572989F-D376-4945-A3C8-8092CF99FE41}">
      <dsp:nvSpPr>
        <dsp:cNvPr id="0" name=""/>
        <dsp:cNvSpPr/>
      </dsp:nvSpPr>
      <dsp:spPr>
        <a:xfrm>
          <a:off x="8034417"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5B63CD-DCB3-8E4D-985E-3777D2AE9478}">
      <dsp:nvSpPr>
        <dsp:cNvPr id="0" name=""/>
        <dsp:cNvSpPr/>
      </dsp:nvSpPr>
      <dsp:spPr>
        <a:xfrm>
          <a:off x="8216984"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JavaScript coding</a:t>
          </a:r>
        </a:p>
      </dsp:txBody>
      <dsp:txXfrm>
        <a:off x="8247543" y="2304925"/>
        <a:ext cx="1581989" cy="982255"/>
      </dsp:txXfrm>
    </dsp:sp>
    <dsp:sp modelId="{04D925FF-3634-A645-A677-170528932C97}">
      <dsp:nvSpPr>
        <dsp:cNvPr id="0" name=""/>
        <dsp:cNvSpPr/>
      </dsp:nvSpPr>
      <dsp:spPr>
        <a:xfrm>
          <a:off x="10042659"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D2C08-AD0C-724C-BFD5-3E172B9A60D3}">
      <dsp:nvSpPr>
        <dsp:cNvPr id="0" name=""/>
        <dsp:cNvSpPr/>
      </dsp:nvSpPr>
      <dsp:spPr>
        <a:xfrm>
          <a:off x="10225226"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HTML Coding</a:t>
          </a:r>
        </a:p>
      </dsp:txBody>
      <dsp:txXfrm>
        <a:off x="10255785" y="2304925"/>
        <a:ext cx="1581989" cy="98225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F4051E-0CC3-4CFB-B430-40221D87058A}" type="datetimeFigureOut">
              <a:rPr lang="en-US" smtClean="0"/>
              <a:t>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8328B-7C4F-4C05-A30D-E21E00C58FAC}" type="slidenum">
              <a:rPr lang="en-US" smtClean="0"/>
              <a:t>‹#›</a:t>
            </a:fld>
            <a:endParaRPr lang="en-US"/>
          </a:p>
        </p:txBody>
      </p:sp>
    </p:spTree>
    <p:extLst>
      <p:ext uri="{BB962C8B-B14F-4D97-AF65-F5344CB8AC3E}">
        <p14:creationId xmlns:p14="http://schemas.microsoft.com/office/powerpoint/2010/main" val="119873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8328B-7C4F-4C05-A30D-E21E00C58FAC}" type="slidenum">
              <a:rPr lang="en-US" smtClean="0"/>
              <a:t>4</a:t>
            </a:fld>
            <a:endParaRPr lang="en-US"/>
          </a:p>
        </p:txBody>
      </p:sp>
    </p:spTree>
    <p:extLst>
      <p:ext uri="{BB962C8B-B14F-4D97-AF65-F5344CB8AC3E}">
        <p14:creationId xmlns:p14="http://schemas.microsoft.com/office/powerpoint/2010/main" val="4153783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8328B-7C4F-4C05-A30D-E21E00C58FAC}" type="slidenum">
              <a:rPr lang="en-US" smtClean="0"/>
              <a:t>5</a:t>
            </a:fld>
            <a:endParaRPr lang="en-US"/>
          </a:p>
        </p:txBody>
      </p:sp>
    </p:spTree>
    <p:extLst>
      <p:ext uri="{BB962C8B-B14F-4D97-AF65-F5344CB8AC3E}">
        <p14:creationId xmlns:p14="http://schemas.microsoft.com/office/powerpoint/2010/main" val="1216831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2B429-58CD-E71C-5836-633ABC400F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F79794-F278-7980-DDF5-44841FCE82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7BF343-1A34-14CC-EF8F-157F6359400F}"/>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5" name="Footer Placeholder 4">
            <a:extLst>
              <a:ext uri="{FF2B5EF4-FFF2-40B4-BE49-F238E27FC236}">
                <a16:creationId xmlns:a16="http://schemas.microsoft.com/office/drawing/2014/main" id="{C2076EC8-E103-D388-70B2-2C751DD768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8C7EA-0535-5FB0-BCAF-7C56FB966210}"/>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3241163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8F47D-7D4B-C5D4-CCD9-93EB1880AA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B31E6A-70F7-16AC-27E2-3ED8F2CA6B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009C57-15EB-6862-11C9-E6B8AF79C98D}"/>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5" name="Footer Placeholder 4">
            <a:extLst>
              <a:ext uri="{FF2B5EF4-FFF2-40B4-BE49-F238E27FC236}">
                <a16:creationId xmlns:a16="http://schemas.microsoft.com/office/drawing/2014/main" id="{60EA56ED-0661-FB0D-B6E9-10535AA23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705EF4-AEC7-0F4D-7379-95DDF3BCAC79}"/>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673815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A27F31-7AC9-3A2B-5BCA-DA0A0A9C3A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C1DB89-42AE-9312-24ED-F991151088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0B12A2-0A64-84BE-E66D-79E17109FF4E}"/>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5" name="Footer Placeholder 4">
            <a:extLst>
              <a:ext uri="{FF2B5EF4-FFF2-40B4-BE49-F238E27FC236}">
                <a16:creationId xmlns:a16="http://schemas.microsoft.com/office/drawing/2014/main" id="{DACD166E-14C3-FFC9-715F-43084E8881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0F9123-801B-4B41-1EF7-57921FCA7F0A}"/>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960641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BDB12-FE77-0551-B6A6-51ECAE26A2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6406DF-D26B-588F-E345-9854412AAA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C9E766-298E-C1DE-F3DC-EE4E4D97DEBC}"/>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5" name="Footer Placeholder 4">
            <a:extLst>
              <a:ext uri="{FF2B5EF4-FFF2-40B4-BE49-F238E27FC236}">
                <a16:creationId xmlns:a16="http://schemas.microsoft.com/office/drawing/2014/main" id="{81989A28-267F-5F9C-2FA3-2CAC1309A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6545D1-E781-3FB2-EC32-173B52300ED5}"/>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59846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95AF7-317C-03F6-7E83-44C2356278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4333BB-E9E5-75BE-DFDE-C5E03B35D8C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0C490C-EBA2-4E64-2141-59A407BC3AA9}"/>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5" name="Footer Placeholder 4">
            <a:extLst>
              <a:ext uri="{FF2B5EF4-FFF2-40B4-BE49-F238E27FC236}">
                <a16:creationId xmlns:a16="http://schemas.microsoft.com/office/drawing/2014/main" id="{F3E65805-7F85-98E5-157C-E6D77ADEC0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DA0C4-D6CC-0258-FDB2-9637D47E39A5}"/>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216994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C7566-E91C-7E93-F6A0-FA7FC13DF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035C2C-99D7-5DCB-A394-C6E73A11B1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506DF9-F2FE-AD29-59CC-C51B03AFBC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C93AFC-B978-EF82-39CB-8323923F7F9D}"/>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6" name="Footer Placeholder 5">
            <a:extLst>
              <a:ext uri="{FF2B5EF4-FFF2-40B4-BE49-F238E27FC236}">
                <a16:creationId xmlns:a16="http://schemas.microsoft.com/office/drawing/2014/main" id="{6A2BC257-2895-6635-B3D0-3DF97BC7EA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9EA740-7FA3-97BC-B46E-BD290AB71578}"/>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3235005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66295-EF53-B403-6D4C-B6AE8649CA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7715CA-3A54-9A29-40B4-0BE6B7E9B0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CED230-112D-6B91-30ED-B8356751C6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9C8079-3C43-A84F-686E-AF0D767A3E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27EF5A-B869-D217-42F6-F1BC7D2E15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6125B1-DAD3-C364-FF4A-C9673D839A1E}"/>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8" name="Footer Placeholder 7">
            <a:extLst>
              <a:ext uri="{FF2B5EF4-FFF2-40B4-BE49-F238E27FC236}">
                <a16:creationId xmlns:a16="http://schemas.microsoft.com/office/drawing/2014/main" id="{3220CC8C-C814-E35F-EB4A-686A0B4ACC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E60E80-0965-4EC5-9B64-3B2C9677D4B9}"/>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562446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7AF4-9560-5EFC-A614-B600693E3B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83CE59-47B5-41EC-ABC6-0507F50A8176}"/>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4" name="Footer Placeholder 3">
            <a:extLst>
              <a:ext uri="{FF2B5EF4-FFF2-40B4-BE49-F238E27FC236}">
                <a16:creationId xmlns:a16="http://schemas.microsoft.com/office/drawing/2014/main" id="{F8BFD3C6-B8EA-5614-92FE-5734A1C208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EE9DA0-215C-6E86-1C86-C1617772ED7C}"/>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2027587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C2A68-DFF0-D6CC-847B-37AD01BB6710}"/>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3" name="Footer Placeholder 2">
            <a:extLst>
              <a:ext uri="{FF2B5EF4-FFF2-40B4-BE49-F238E27FC236}">
                <a16:creationId xmlns:a16="http://schemas.microsoft.com/office/drawing/2014/main" id="{5A98D68F-A896-1A55-2CFC-8DE102CB3D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E6351E-EAE5-880E-251A-6AA82A051AFB}"/>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2389496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82DEB-7C42-828A-2441-90473BE4FC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E6653F-6F67-DB7A-DE6F-660A1DC044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C77408-5FF6-34EC-E179-BC22DF72A0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520F4E-55F9-1117-D762-080A7FC295EA}"/>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6" name="Footer Placeholder 5">
            <a:extLst>
              <a:ext uri="{FF2B5EF4-FFF2-40B4-BE49-F238E27FC236}">
                <a16:creationId xmlns:a16="http://schemas.microsoft.com/office/drawing/2014/main" id="{CAA92DFA-ECFD-492E-45E4-8E9B07E247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5320C5-89FB-919B-26AF-A3C2420B7865}"/>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396693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522A-B833-9695-1B43-5220546DF0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868171-4D60-2EFB-B0EF-F127CFD6A8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6B4425-F1B7-4A71-4948-DF237EFB23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CAFC4C-5ECF-4DAD-B338-64F5A8EACBFF}"/>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6" name="Footer Placeholder 5">
            <a:extLst>
              <a:ext uri="{FF2B5EF4-FFF2-40B4-BE49-F238E27FC236}">
                <a16:creationId xmlns:a16="http://schemas.microsoft.com/office/drawing/2014/main" id="{09D18C0E-53E2-515D-7373-8F05B28A4A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A4B8C7-F0CE-A9D2-87C0-BC32FCDFA49F}"/>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1416783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CD35A4-DB01-472B-4B24-E19C78E6AC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31457F-4A9D-D79A-163D-2CF13FC8E5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7871B8-BE2B-66CE-9A11-C07619ABD8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8AC8ED2-B9F3-5D4E-90D9-2D6FBA52BE7E}" type="datetimeFigureOut">
              <a:rPr lang="en-US" smtClean="0"/>
              <a:t>11/4/2024</a:t>
            </a:fld>
            <a:endParaRPr lang="en-US"/>
          </a:p>
        </p:txBody>
      </p:sp>
      <p:sp>
        <p:nvSpPr>
          <p:cNvPr id="5" name="Footer Placeholder 4">
            <a:extLst>
              <a:ext uri="{FF2B5EF4-FFF2-40B4-BE49-F238E27FC236}">
                <a16:creationId xmlns:a16="http://schemas.microsoft.com/office/drawing/2014/main" id="{674DCB09-D681-13E5-E120-FD563BB5AE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2F1485F-BF6B-CC7C-2E8C-FBD24D3620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4A0FD71-C3FA-9C45-A42B-E5534116835C}" type="slidenum">
              <a:rPr lang="en-US" smtClean="0"/>
              <a:t>‹#›</a:t>
            </a:fld>
            <a:endParaRPr lang="en-US"/>
          </a:p>
        </p:txBody>
      </p:sp>
    </p:spTree>
    <p:extLst>
      <p:ext uri="{BB962C8B-B14F-4D97-AF65-F5344CB8AC3E}">
        <p14:creationId xmlns:p14="http://schemas.microsoft.com/office/powerpoint/2010/main" val="1095712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hyperlink" Target="https://www.iconfinder.com/icons/4577754/shp_file_format_ico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certa.ai/partners/google-places-api"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enbull70.github.io/Group_Project_3/"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AE26B3-788F-4B7E-4A6E-57BCFE595980}"/>
            </a:ext>
          </a:extLst>
        </p:cNvPr>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9F79630B-0F0B-446E-A637-38FA8F61D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28"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F71A4A9-3BA1-1EE7-CF90-CBF9CD249F95}"/>
              </a:ext>
            </a:extLst>
          </p:cNvPr>
          <p:cNvSpPr txBox="1"/>
          <p:nvPr/>
        </p:nvSpPr>
        <p:spPr>
          <a:xfrm>
            <a:off x="15028" y="-103632"/>
            <a:ext cx="5870448" cy="133083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dirty="0">
                <a:effectLst/>
                <a:latin typeface="+mj-lt"/>
                <a:ea typeface="+mj-ea"/>
                <a:cs typeface="+mj-cs"/>
              </a:rPr>
              <a:t>Lost Souls:</a:t>
            </a:r>
          </a:p>
          <a:p>
            <a:pPr>
              <a:lnSpc>
                <a:spcPct val="90000"/>
              </a:lnSpc>
              <a:spcBef>
                <a:spcPct val="0"/>
              </a:spcBef>
              <a:spcAft>
                <a:spcPts val="600"/>
              </a:spcAft>
            </a:pPr>
            <a:r>
              <a:rPr lang="en-US" sz="2800" b="1" dirty="0">
                <a:effectLst/>
                <a:latin typeface="+mj-lt"/>
                <a:ea typeface="+mj-ea"/>
                <a:cs typeface="+mj-cs"/>
              </a:rPr>
              <a:t>Mapping the Haunted Connections</a:t>
            </a:r>
          </a:p>
        </p:txBody>
      </p:sp>
      <p:sp>
        <p:nvSpPr>
          <p:cNvPr id="3" name="TextBox 2">
            <a:extLst>
              <a:ext uri="{FF2B5EF4-FFF2-40B4-BE49-F238E27FC236}">
                <a16:creationId xmlns:a16="http://schemas.microsoft.com/office/drawing/2014/main" id="{CE341E61-B719-F078-5BFC-3804B2B81B1E}"/>
              </a:ext>
            </a:extLst>
          </p:cNvPr>
          <p:cNvSpPr txBox="1"/>
          <p:nvPr/>
        </p:nvSpPr>
        <p:spPr>
          <a:xfrm>
            <a:off x="1301626" y="3425153"/>
            <a:ext cx="3158741" cy="123489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Jared Pavlik</a:t>
            </a:r>
          </a:p>
          <a:p>
            <a:pPr indent="-228600">
              <a:lnSpc>
                <a:spcPct val="90000"/>
              </a:lnSpc>
              <a:spcAft>
                <a:spcPts val="600"/>
              </a:spcAft>
              <a:buFont typeface="Arial" panose="020B0604020202020204" pitchFamily="34" charset="0"/>
              <a:buChar char="•"/>
            </a:pPr>
            <a:r>
              <a:rPr lang="en-US" sz="2000" dirty="0" err="1"/>
              <a:t>Peiwen</a:t>
            </a:r>
            <a:r>
              <a:rPr lang="en-US" sz="2000" dirty="0"/>
              <a:t> Chiu</a:t>
            </a:r>
          </a:p>
          <a:p>
            <a:pPr indent="-228600">
              <a:lnSpc>
                <a:spcPct val="90000"/>
              </a:lnSpc>
              <a:spcAft>
                <a:spcPts val="600"/>
              </a:spcAft>
              <a:buFont typeface="Arial" panose="020B0604020202020204" pitchFamily="34" charset="0"/>
              <a:buChar char="•"/>
            </a:pPr>
            <a:r>
              <a:rPr lang="en-US" sz="2000" dirty="0"/>
              <a:t>Richard Wallace</a:t>
            </a:r>
          </a:p>
        </p:txBody>
      </p:sp>
      <p:pic>
        <p:nvPicPr>
          <p:cNvPr id="1030" name="Picture 6" descr="8,200+ Lost Soul Stock Photos, Pictures &amp; Royalty-Free ...">
            <a:extLst>
              <a:ext uri="{FF2B5EF4-FFF2-40B4-BE49-F238E27FC236}">
                <a16:creationId xmlns:a16="http://schemas.microsoft.com/office/drawing/2014/main" id="{F218554B-CE50-2B3B-CE54-E8934F1556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272" r="22222" b="-2"/>
          <a:stretch/>
        </p:blipFill>
        <p:spPr bwMode="auto">
          <a:xfrm>
            <a:off x="4948188" y="1"/>
            <a:ext cx="7243812" cy="6857999"/>
          </a:xfrm>
          <a:custGeom>
            <a:avLst/>
            <a:gdLst/>
            <a:ahLst/>
            <a:cxnLst/>
            <a:rect l="l" t="t" r="r" b="b"/>
            <a:pathLst>
              <a:path w="7243812" h="6857999">
                <a:moveTo>
                  <a:pt x="609803" y="0"/>
                </a:moveTo>
                <a:lnTo>
                  <a:pt x="1222601" y="0"/>
                </a:lnTo>
                <a:lnTo>
                  <a:pt x="1223032" y="1645"/>
                </a:lnTo>
                <a:lnTo>
                  <a:pt x="1343371" y="1645"/>
                </a:lnTo>
                <a:lnTo>
                  <a:pt x="1343665" y="0"/>
                </a:lnTo>
                <a:lnTo>
                  <a:pt x="1884172" y="0"/>
                </a:lnTo>
                <a:lnTo>
                  <a:pt x="1884280" y="1645"/>
                </a:lnTo>
                <a:lnTo>
                  <a:pt x="7243812" y="1645"/>
                </a:lnTo>
                <a:lnTo>
                  <a:pt x="7243812" y="6857999"/>
                </a:lnTo>
                <a:lnTo>
                  <a:pt x="133676" y="6857999"/>
                </a:lnTo>
                <a:lnTo>
                  <a:pt x="114609" y="6843646"/>
                </a:lnTo>
                <a:cubicBezTo>
                  <a:pt x="106811" y="6836369"/>
                  <a:pt x="103243" y="6828354"/>
                  <a:pt x="111459" y="6817746"/>
                </a:cubicBezTo>
                <a:cubicBezTo>
                  <a:pt x="93943" y="6769544"/>
                  <a:pt x="97901" y="6796071"/>
                  <a:pt x="113412" y="6759582"/>
                </a:cubicBezTo>
                <a:cubicBezTo>
                  <a:pt x="110188" y="6732087"/>
                  <a:pt x="99653" y="6727133"/>
                  <a:pt x="100729" y="6705297"/>
                </a:cubicBezTo>
                <a:cubicBezTo>
                  <a:pt x="94563" y="6675394"/>
                  <a:pt x="99792" y="6669536"/>
                  <a:pt x="87662" y="6640957"/>
                </a:cubicBezTo>
                <a:cubicBezTo>
                  <a:pt x="74199" y="6591883"/>
                  <a:pt x="82185" y="6576319"/>
                  <a:pt x="83084" y="6541313"/>
                </a:cubicBezTo>
                <a:cubicBezTo>
                  <a:pt x="82225" y="6490855"/>
                  <a:pt x="67640" y="6422980"/>
                  <a:pt x="59444" y="6370251"/>
                </a:cubicBezTo>
                <a:cubicBezTo>
                  <a:pt x="51248" y="6317522"/>
                  <a:pt x="30729" y="6270972"/>
                  <a:pt x="33908" y="6224938"/>
                </a:cubicBezTo>
                <a:lnTo>
                  <a:pt x="30063" y="6089693"/>
                </a:lnTo>
                <a:cubicBezTo>
                  <a:pt x="25730" y="6032039"/>
                  <a:pt x="3474" y="5997051"/>
                  <a:pt x="29101" y="5973994"/>
                </a:cubicBezTo>
                <a:cubicBezTo>
                  <a:pt x="17018" y="5940131"/>
                  <a:pt x="41135" y="5955713"/>
                  <a:pt x="33855" y="5939847"/>
                </a:cubicBezTo>
                <a:lnTo>
                  <a:pt x="12982" y="5906467"/>
                </a:lnTo>
                <a:lnTo>
                  <a:pt x="8416" y="5862699"/>
                </a:lnTo>
                <a:cubicBezTo>
                  <a:pt x="7895" y="5838948"/>
                  <a:pt x="8409" y="5853058"/>
                  <a:pt x="12052" y="5823324"/>
                </a:cubicBezTo>
                <a:cubicBezTo>
                  <a:pt x="11631" y="5805291"/>
                  <a:pt x="11213" y="5787258"/>
                  <a:pt x="10793" y="5769225"/>
                </a:cubicBezTo>
                <a:cubicBezTo>
                  <a:pt x="17866" y="5738356"/>
                  <a:pt x="19121" y="5696311"/>
                  <a:pt x="25986" y="5667896"/>
                </a:cubicBezTo>
                <a:cubicBezTo>
                  <a:pt x="16329" y="5647975"/>
                  <a:pt x="42195" y="5619318"/>
                  <a:pt x="43687" y="5594585"/>
                </a:cubicBezTo>
                <a:cubicBezTo>
                  <a:pt x="32512" y="5517959"/>
                  <a:pt x="44052" y="5536542"/>
                  <a:pt x="40019" y="5464225"/>
                </a:cubicBezTo>
                <a:cubicBezTo>
                  <a:pt x="32676" y="5400671"/>
                  <a:pt x="26469" y="5311951"/>
                  <a:pt x="22904" y="5269726"/>
                </a:cubicBezTo>
                <a:cubicBezTo>
                  <a:pt x="19341" y="5227501"/>
                  <a:pt x="14742" y="5212581"/>
                  <a:pt x="18628" y="5210876"/>
                </a:cubicBezTo>
                <a:cubicBezTo>
                  <a:pt x="-20300" y="5161742"/>
                  <a:pt x="15511" y="5141336"/>
                  <a:pt x="5392" y="5111369"/>
                </a:cubicBezTo>
                <a:cubicBezTo>
                  <a:pt x="10662" y="5053859"/>
                  <a:pt x="15546" y="5034036"/>
                  <a:pt x="13324" y="5009272"/>
                </a:cubicBezTo>
                <a:cubicBezTo>
                  <a:pt x="25126" y="4982633"/>
                  <a:pt x="74251" y="4956261"/>
                  <a:pt x="48699" y="4925805"/>
                </a:cubicBezTo>
                <a:cubicBezTo>
                  <a:pt x="76704" y="4931200"/>
                  <a:pt x="39437" y="4888353"/>
                  <a:pt x="62925" y="4877992"/>
                </a:cubicBezTo>
                <a:cubicBezTo>
                  <a:pt x="82480" y="4871554"/>
                  <a:pt x="75731" y="4857054"/>
                  <a:pt x="79496" y="4844323"/>
                </a:cubicBezTo>
                <a:cubicBezTo>
                  <a:pt x="97657" y="4832308"/>
                  <a:pt x="110974" y="4752352"/>
                  <a:pt x="101400" y="4733115"/>
                </a:cubicBezTo>
                <a:cubicBezTo>
                  <a:pt x="108185" y="4679357"/>
                  <a:pt x="119720" y="4662889"/>
                  <a:pt x="111223" y="4625153"/>
                </a:cubicBezTo>
                <a:cubicBezTo>
                  <a:pt x="106592" y="4588197"/>
                  <a:pt x="114401" y="4567830"/>
                  <a:pt x="126359" y="4539168"/>
                </a:cubicBezTo>
                <a:cubicBezTo>
                  <a:pt x="126535" y="4522289"/>
                  <a:pt x="126710" y="4505410"/>
                  <a:pt x="126886" y="4488531"/>
                </a:cubicBezTo>
                <a:cubicBezTo>
                  <a:pt x="126165" y="4473140"/>
                  <a:pt x="132917" y="4437329"/>
                  <a:pt x="135099" y="4411258"/>
                </a:cubicBezTo>
                <a:cubicBezTo>
                  <a:pt x="107667" y="4345686"/>
                  <a:pt x="146840" y="4280033"/>
                  <a:pt x="132327" y="4219510"/>
                </a:cubicBezTo>
                <a:cubicBezTo>
                  <a:pt x="138549" y="4158987"/>
                  <a:pt x="124091" y="4192084"/>
                  <a:pt x="172424" y="4048117"/>
                </a:cubicBezTo>
                <a:cubicBezTo>
                  <a:pt x="167703" y="4015047"/>
                  <a:pt x="203806" y="3905047"/>
                  <a:pt x="177666" y="3878222"/>
                </a:cubicBezTo>
                <a:cubicBezTo>
                  <a:pt x="167714" y="3821305"/>
                  <a:pt x="183914" y="3845122"/>
                  <a:pt x="156982" y="3778166"/>
                </a:cubicBezTo>
                <a:cubicBezTo>
                  <a:pt x="160365" y="3760234"/>
                  <a:pt x="142791" y="3724716"/>
                  <a:pt x="142115" y="3707357"/>
                </a:cubicBezTo>
                <a:cubicBezTo>
                  <a:pt x="139253" y="3688591"/>
                  <a:pt x="140202" y="3672776"/>
                  <a:pt x="139805" y="3665569"/>
                </a:cubicBezTo>
                <a:cubicBezTo>
                  <a:pt x="139778" y="3665084"/>
                  <a:pt x="139750" y="3664599"/>
                  <a:pt x="139723" y="3664114"/>
                </a:cubicBezTo>
                <a:lnTo>
                  <a:pt x="134134" y="3653088"/>
                </a:lnTo>
                <a:lnTo>
                  <a:pt x="126568" y="3641228"/>
                </a:lnTo>
                <a:cubicBezTo>
                  <a:pt x="126560" y="3629488"/>
                  <a:pt x="126549" y="3617747"/>
                  <a:pt x="126540" y="3606007"/>
                </a:cubicBezTo>
                <a:lnTo>
                  <a:pt x="134645" y="3597336"/>
                </a:lnTo>
                <a:lnTo>
                  <a:pt x="131649" y="3586412"/>
                </a:lnTo>
                <a:lnTo>
                  <a:pt x="134221" y="3569719"/>
                </a:lnTo>
                <a:lnTo>
                  <a:pt x="133795" y="3568021"/>
                </a:lnTo>
                <a:lnTo>
                  <a:pt x="130189" y="3553678"/>
                </a:lnTo>
                <a:lnTo>
                  <a:pt x="129827" y="3552249"/>
                </a:lnTo>
                <a:lnTo>
                  <a:pt x="122183" y="3542019"/>
                </a:lnTo>
                <a:lnTo>
                  <a:pt x="112426" y="3531201"/>
                </a:lnTo>
                <a:lnTo>
                  <a:pt x="105626" y="3496391"/>
                </a:lnTo>
                <a:lnTo>
                  <a:pt x="111971" y="3486850"/>
                </a:lnTo>
                <a:lnTo>
                  <a:pt x="106910" y="3476412"/>
                </a:lnTo>
                <a:cubicBezTo>
                  <a:pt x="105781" y="3466028"/>
                  <a:pt x="105824" y="3433967"/>
                  <a:pt x="105209" y="3424545"/>
                </a:cubicBezTo>
                <a:lnTo>
                  <a:pt x="103215" y="3419880"/>
                </a:lnTo>
                <a:lnTo>
                  <a:pt x="104953" y="3415218"/>
                </a:lnTo>
                <a:lnTo>
                  <a:pt x="101255" y="3409825"/>
                </a:lnTo>
                <a:lnTo>
                  <a:pt x="103044" y="3407057"/>
                </a:lnTo>
                <a:lnTo>
                  <a:pt x="89764" y="3378959"/>
                </a:lnTo>
                <a:lnTo>
                  <a:pt x="83991" y="3362948"/>
                </a:lnTo>
                <a:lnTo>
                  <a:pt x="66858" y="3332072"/>
                </a:lnTo>
                <a:lnTo>
                  <a:pt x="69057" y="3325671"/>
                </a:lnTo>
                <a:lnTo>
                  <a:pt x="51631" y="3278130"/>
                </a:lnTo>
                <a:lnTo>
                  <a:pt x="53959" y="3277179"/>
                </a:lnTo>
                <a:lnTo>
                  <a:pt x="60205" y="3262610"/>
                </a:lnTo>
                <a:lnTo>
                  <a:pt x="58998" y="3258677"/>
                </a:lnTo>
                <a:cubicBezTo>
                  <a:pt x="46010" y="3210316"/>
                  <a:pt x="80872" y="3236545"/>
                  <a:pt x="45170" y="3180546"/>
                </a:cubicBezTo>
                <a:cubicBezTo>
                  <a:pt x="53643" y="3171780"/>
                  <a:pt x="52550" y="3163902"/>
                  <a:pt x="45228" y="3151828"/>
                </a:cubicBezTo>
                <a:cubicBezTo>
                  <a:pt x="39651" y="3128169"/>
                  <a:pt x="64667" y="3124610"/>
                  <a:pt x="45020" y="3103777"/>
                </a:cubicBezTo>
                <a:cubicBezTo>
                  <a:pt x="59127" y="3105196"/>
                  <a:pt x="41123" y="3057428"/>
                  <a:pt x="57092" y="3065434"/>
                </a:cubicBezTo>
                <a:cubicBezTo>
                  <a:pt x="55435" y="3051512"/>
                  <a:pt x="40803" y="3032637"/>
                  <a:pt x="35088" y="3020247"/>
                </a:cubicBezTo>
                <a:cubicBezTo>
                  <a:pt x="32503" y="3002537"/>
                  <a:pt x="18197" y="3001119"/>
                  <a:pt x="22803" y="2991092"/>
                </a:cubicBezTo>
                <a:cubicBezTo>
                  <a:pt x="24338" y="2987749"/>
                  <a:pt x="27975" y="2983455"/>
                  <a:pt x="34850" y="2977278"/>
                </a:cubicBezTo>
                <a:cubicBezTo>
                  <a:pt x="22587" y="2954448"/>
                  <a:pt x="35600" y="2946689"/>
                  <a:pt x="36223" y="2911749"/>
                </a:cubicBezTo>
                <a:cubicBezTo>
                  <a:pt x="35158" y="2886513"/>
                  <a:pt x="29761" y="2843788"/>
                  <a:pt x="28462" y="2825860"/>
                </a:cubicBezTo>
                <a:cubicBezTo>
                  <a:pt x="28449" y="2818634"/>
                  <a:pt x="28437" y="2811409"/>
                  <a:pt x="28424" y="2804183"/>
                </a:cubicBezTo>
                <a:lnTo>
                  <a:pt x="21292" y="2790136"/>
                </a:lnTo>
                <a:lnTo>
                  <a:pt x="16179" y="2760208"/>
                </a:lnTo>
                <a:lnTo>
                  <a:pt x="22858" y="2751112"/>
                </a:lnTo>
                <a:lnTo>
                  <a:pt x="18505" y="2740278"/>
                </a:lnTo>
                <a:lnTo>
                  <a:pt x="22482" y="2726489"/>
                </a:lnTo>
                <a:lnTo>
                  <a:pt x="18175" y="2725052"/>
                </a:lnTo>
                <a:lnTo>
                  <a:pt x="10521" y="2715895"/>
                </a:lnTo>
                <a:lnTo>
                  <a:pt x="25499" y="2665666"/>
                </a:lnTo>
                <a:lnTo>
                  <a:pt x="30658" y="2635351"/>
                </a:lnTo>
                <a:cubicBezTo>
                  <a:pt x="30723" y="2625597"/>
                  <a:pt x="30791" y="2615842"/>
                  <a:pt x="30857" y="2606088"/>
                </a:cubicBezTo>
                <a:lnTo>
                  <a:pt x="37532" y="2596456"/>
                </a:lnTo>
                <a:cubicBezTo>
                  <a:pt x="41239" y="2582253"/>
                  <a:pt x="34640" y="2564757"/>
                  <a:pt x="36511" y="2549900"/>
                </a:cubicBezTo>
                <a:lnTo>
                  <a:pt x="53712" y="2496499"/>
                </a:lnTo>
                <a:cubicBezTo>
                  <a:pt x="53527" y="2492743"/>
                  <a:pt x="64725" y="2449625"/>
                  <a:pt x="64540" y="2445869"/>
                </a:cubicBezTo>
                <a:cubicBezTo>
                  <a:pt x="61940" y="2441580"/>
                  <a:pt x="65575" y="2413465"/>
                  <a:pt x="64348" y="2408995"/>
                </a:cubicBezTo>
                <a:cubicBezTo>
                  <a:pt x="100333" y="2407546"/>
                  <a:pt x="71752" y="2329020"/>
                  <a:pt x="101725" y="2335735"/>
                </a:cubicBezTo>
                <a:cubicBezTo>
                  <a:pt x="120512" y="2299003"/>
                  <a:pt x="138791" y="2291744"/>
                  <a:pt x="147278" y="2260088"/>
                </a:cubicBezTo>
                <a:cubicBezTo>
                  <a:pt x="152668" y="2224200"/>
                  <a:pt x="143589" y="2220953"/>
                  <a:pt x="152643" y="2193455"/>
                </a:cubicBezTo>
                <a:cubicBezTo>
                  <a:pt x="152701" y="2159228"/>
                  <a:pt x="131577" y="2138038"/>
                  <a:pt x="161815" y="2107942"/>
                </a:cubicBezTo>
                <a:lnTo>
                  <a:pt x="168884" y="2024270"/>
                </a:lnTo>
                <a:lnTo>
                  <a:pt x="210800" y="1969445"/>
                </a:lnTo>
                <a:lnTo>
                  <a:pt x="215063" y="1961162"/>
                </a:lnTo>
                <a:lnTo>
                  <a:pt x="226767" y="1945112"/>
                </a:lnTo>
                <a:lnTo>
                  <a:pt x="225906" y="1942021"/>
                </a:lnTo>
                <a:lnTo>
                  <a:pt x="220555" y="1935584"/>
                </a:lnTo>
                <a:cubicBezTo>
                  <a:pt x="220179" y="1930292"/>
                  <a:pt x="223282" y="1914884"/>
                  <a:pt x="223648" y="1910265"/>
                </a:cubicBezTo>
                <a:cubicBezTo>
                  <a:pt x="221934" y="1909994"/>
                  <a:pt x="221895" y="1909162"/>
                  <a:pt x="222758" y="1907867"/>
                </a:cubicBezTo>
                <a:lnTo>
                  <a:pt x="229387" y="1899379"/>
                </a:lnTo>
                <a:lnTo>
                  <a:pt x="231548" y="1895114"/>
                </a:lnTo>
                <a:lnTo>
                  <a:pt x="216553" y="1892417"/>
                </a:lnTo>
                <a:cubicBezTo>
                  <a:pt x="209075" y="1884999"/>
                  <a:pt x="222114" y="1866643"/>
                  <a:pt x="209739" y="1861483"/>
                </a:cubicBezTo>
                <a:cubicBezTo>
                  <a:pt x="214584" y="1853278"/>
                  <a:pt x="219066" y="1844665"/>
                  <a:pt x="222950" y="1835810"/>
                </a:cubicBezTo>
                <a:lnTo>
                  <a:pt x="224812" y="1830569"/>
                </a:lnTo>
                <a:lnTo>
                  <a:pt x="224522" y="1830429"/>
                </a:lnTo>
                <a:cubicBezTo>
                  <a:pt x="224224" y="1829219"/>
                  <a:pt x="224571" y="1827468"/>
                  <a:pt x="225830" y="1824832"/>
                </a:cubicBezTo>
                <a:lnTo>
                  <a:pt x="228207" y="1821003"/>
                </a:lnTo>
                <a:lnTo>
                  <a:pt x="230878" y="1807109"/>
                </a:lnTo>
                <a:lnTo>
                  <a:pt x="227355" y="1805316"/>
                </a:lnTo>
                <a:lnTo>
                  <a:pt x="228132" y="1804434"/>
                </a:lnTo>
                <a:cubicBezTo>
                  <a:pt x="237533" y="1798221"/>
                  <a:pt x="248274" y="1797417"/>
                  <a:pt x="223762" y="1784314"/>
                </a:cubicBezTo>
                <a:cubicBezTo>
                  <a:pt x="240655" y="1769422"/>
                  <a:pt x="224912" y="1763793"/>
                  <a:pt x="226521" y="1740358"/>
                </a:cubicBezTo>
                <a:cubicBezTo>
                  <a:pt x="240385" y="1732435"/>
                  <a:pt x="239102" y="1724301"/>
                  <a:pt x="233164" y="1715685"/>
                </a:cubicBezTo>
                <a:cubicBezTo>
                  <a:pt x="245499" y="1694404"/>
                  <a:pt x="240415" y="1672675"/>
                  <a:pt x="245819" y="1647555"/>
                </a:cubicBezTo>
                <a:cubicBezTo>
                  <a:pt x="268668" y="1622803"/>
                  <a:pt x="248434" y="1605585"/>
                  <a:pt x="254317" y="1578752"/>
                </a:cubicBezTo>
                <a:lnTo>
                  <a:pt x="249918" y="1546022"/>
                </a:lnTo>
                <a:cubicBezTo>
                  <a:pt x="251996" y="1543635"/>
                  <a:pt x="248777" y="1521210"/>
                  <a:pt x="248927" y="1519929"/>
                </a:cubicBezTo>
                <a:lnTo>
                  <a:pt x="248704" y="1519731"/>
                </a:lnTo>
                <a:lnTo>
                  <a:pt x="252245" y="1514846"/>
                </a:lnTo>
                <a:cubicBezTo>
                  <a:pt x="255314" y="1501295"/>
                  <a:pt x="252199" y="1477394"/>
                  <a:pt x="254681" y="1463304"/>
                </a:cubicBezTo>
                <a:cubicBezTo>
                  <a:pt x="257024" y="1459891"/>
                  <a:pt x="268983" y="1432466"/>
                  <a:pt x="267138" y="1430305"/>
                </a:cubicBezTo>
                <a:lnTo>
                  <a:pt x="266110" y="1429568"/>
                </a:lnTo>
                <a:lnTo>
                  <a:pt x="286784" y="1404045"/>
                </a:lnTo>
                <a:lnTo>
                  <a:pt x="294521" y="1360879"/>
                </a:lnTo>
                <a:lnTo>
                  <a:pt x="324750" y="1301993"/>
                </a:lnTo>
                <a:lnTo>
                  <a:pt x="328780" y="1210776"/>
                </a:lnTo>
                <a:cubicBezTo>
                  <a:pt x="344171" y="1197232"/>
                  <a:pt x="343390" y="1192124"/>
                  <a:pt x="346123" y="1157176"/>
                </a:cubicBezTo>
                <a:cubicBezTo>
                  <a:pt x="359383" y="1110140"/>
                  <a:pt x="355619" y="1111028"/>
                  <a:pt x="349331" y="1063288"/>
                </a:cubicBezTo>
                <a:cubicBezTo>
                  <a:pt x="364194" y="1005331"/>
                  <a:pt x="362778" y="969963"/>
                  <a:pt x="431245" y="889417"/>
                </a:cubicBezTo>
                <a:lnTo>
                  <a:pt x="459477" y="816346"/>
                </a:lnTo>
                <a:cubicBezTo>
                  <a:pt x="465006" y="808083"/>
                  <a:pt x="496978" y="764380"/>
                  <a:pt x="489268" y="752692"/>
                </a:cubicBezTo>
                <a:lnTo>
                  <a:pt x="505368" y="724368"/>
                </a:lnTo>
                <a:lnTo>
                  <a:pt x="511178" y="722494"/>
                </a:lnTo>
                <a:lnTo>
                  <a:pt x="514451" y="717531"/>
                </a:lnTo>
                <a:cubicBezTo>
                  <a:pt x="514171" y="710761"/>
                  <a:pt x="513893" y="703992"/>
                  <a:pt x="513612" y="697222"/>
                </a:cubicBezTo>
                <a:cubicBezTo>
                  <a:pt x="513272" y="693376"/>
                  <a:pt x="513720" y="690905"/>
                  <a:pt x="514772" y="689289"/>
                </a:cubicBezTo>
                <a:lnTo>
                  <a:pt x="515249" y="689151"/>
                </a:lnTo>
                <a:cubicBezTo>
                  <a:pt x="515320" y="686637"/>
                  <a:pt x="515389" y="684122"/>
                  <a:pt x="515461" y="681608"/>
                </a:cubicBezTo>
                <a:cubicBezTo>
                  <a:pt x="522970" y="666964"/>
                  <a:pt x="551123" y="617831"/>
                  <a:pt x="560298" y="601285"/>
                </a:cubicBezTo>
                <a:cubicBezTo>
                  <a:pt x="558549" y="585107"/>
                  <a:pt x="540289" y="573171"/>
                  <a:pt x="570504" y="582332"/>
                </a:cubicBezTo>
                <a:cubicBezTo>
                  <a:pt x="570816" y="577121"/>
                  <a:pt x="573898" y="574271"/>
                  <a:pt x="578347" y="572511"/>
                </a:cubicBezTo>
                <a:lnTo>
                  <a:pt x="580375" y="572092"/>
                </a:lnTo>
                <a:lnTo>
                  <a:pt x="575722" y="536015"/>
                </a:lnTo>
                <a:lnTo>
                  <a:pt x="578705" y="531675"/>
                </a:lnTo>
                <a:lnTo>
                  <a:pt x="564084" y="491380"/>
                </a:lnTo>
                <a:cubicBezTo>
                  <a:pt x="560969" y="487340"/>
                  <a:pt x="560134" y="482008"/>
                  <a:pt x="564457" y="473782"/>
                </a:cubicBezTo>
                <a:lnTo>
                  <a:pt x="566413" y="472000"/>
                </a:lnTo>
                <a:lnTo>
                  <a:pt x="584600" y="354566"/>
                </a:lnTo>
                <a:cubicBezTo>
                  <a:pt x="586100" y="325288"/>
                  <a:pt x="584583" y="317533"/>
                  <a:pt x="588077" y="265704"/>
                </a:cubicBezTo>
                <a:cubicBezTo>
                  <a:pt x="588008" y="205530"/>
                  <a:pt x="578491" y="226511"/>
                  <a:pt x="580576" y="187093"/>
                </a:cubicBezTo>
                <a:cubicBezTo>
                  <a:pt x="579265" y="162458"/>
                  <a:pt x="569240" y="117589"/>
                  <a:pt x="587928" y="130336"/>
                </a:cubicBezTo>
                <a:cubicBezTo>
                  <a:pt x="552635" y="69804"/>
                  <a:pt x="604651" y="82036"/>
                  <a:pt x="593881" y="17287"/>
                </a:cubicBezTo>
                <a:cubicBezTo>
                  <a:pt x="600399" y="13784"/>
                  <a:pt x="605413" y="8440"/>
                  <a:pt x="609224" y="17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928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D4679E-38EF-AF18-5311-CA7A48722D39}"/>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B74A21F-9CEC-0E75-7490-39E7EFAB82A4}"/>
              </a:ext>
            </a:extLst>
          </p:cNvPr>
          <p:cNvSpPr txBox="1"/>
          <p:nvPr/>
        </p:nvSpPr>
        <p:spPr>
          <a:xfrm>
            <a:off x="640080" y="1435608"/>
            <a:ext cx="4368602" cy="84660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dirty="0">
                <a:latin typeface="+mj-lt"/>
                <a:ea typeface="+mj-ea"/>
                <a:cs typeface="+mj-cs"/>
              </a:rPr>
              <a:t>Motivation</a:t>
            </a:r>
          </a:p>
        </p:txBody>
      </p:sp>
      <p:sp>
        <p:nvSpPr>
          <p:cNvPr id="1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CEF4FB3-F889-2833-9BC4-7C9A3C3167FF}"/>
              </a:ext>
            </a:extLst>
          </p:cNvPr>
          <p:cNvSpPr txBox="1"/>
          <p:nvPr/>
        </p:nvSpPr>
        <p:spPr>
          <a:xfrm>
            <a:off x="0" y="2872899"/>
            <a:ext cx="5449824" cy="2847140"/>
          </a:xfrm>
          <a:prstGeom prst="rect">
            <a:avLst/>
          </a:prstGeom>
        </p:spPr>
        <p:txBody>
          <a:bodyPr vert="horz" lIns="91440" tIns="45720" rIns="91440" bIns="45720" rtlCol="0">
            <a:normAutofit/>
          </a:bodyPr>
          <a:lstStyle/>
          <a:p>
            <a:pPr>
              <a:lnSpc>
                <a:spcPct val="90000"/>
              </a:lnSpc>
              <a:spcAft>
                <a:spcPts val="600"/>
              </a:spcAft>
            </a:pPr>
            <a:r>
              <a:rPr lang="en-US" sz="1900" b="0" i="0" dirty="0">
                <a:effectLst/>
              </a:rPr>
              <a:t>Halloween heightens interest in haunted locations, </a:t>
            </a:r>
            <a:r>
              <a:rPr lang="en-US" sz="2000" dirty="0"/>
              <a:t>as the thrill of the supernatural draws in those eager for paranormal experiences</a:t>
            </a:r>
            <a:r>
              <a:rPr lang="en-US" sz="1900" b="0" i="0" dirty="0">
                <a:effectLst/>
              </a:rPr>
              <a:t>. To tap into this excitement, we’re combining data on haunted sites with geographic information, identifying nearby landmarks such as hospitals, cemeteries, and historic sites. This approach offers an immersive, location-based guide for those seeking eerie, mysterious spot close to home.</a:t>
            </a:r>
            <a:endParaRPr lang="en-US" sz="1900" dirty="0"/>
          </a:p>
        </p:txBody>
      </p:sp>
      <p:pic>
        <p:nvPicPr>
          <p:cNvPr id="3" name="Picture 4" descr="1,394 Lost Soul Stock Photos - Free &amp; Royalty-Free Stock ...">
            <a:extLst>
              <a:ext uri="{FF2B5EF4-FFF2-40B4-BE49-F238E27FC236}">
                <a16:creationId xmlns:a16="http://schemas.microsoft.com/office/drawing/2014/main" id="{7302E3F7-2F58-A461-82EC-F055E38284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20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4E184A-BE1D-7FD7-AF72-88CCDCA3048E}"/>
            </a:ext>
          </a:extLst>
        </p:cNvPr>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Kansas City's Haunted Spots for a Spooky Getaway">
            <a:extLst>
              <a:ext uri="{FF2B5EF4-FFF2-40B4-BE49-F238E27FC236}">
                <a16:creationId xmlns:a16="http://schemas.microsoft.com/office/drawing/2014/main" id="{20F48C6C-A543-1B83-DD7A-4EDF2D92BA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278" r="1"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3081" name="Rectangle 308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DCA9A4A-0C90-6567-5A68-5B3D5C15686E}"/>
              </a:ext>
            </a:extLst>
          </p:cNvPr>
          <p:cNvSpPr txBox="1"/>
          <p:nvPr/>
        </p:nvSpPr>
        <p:spPr>
          <a:xfrm>
            <a:off x="8580122" y="1240782"/>
            <a:ext cx="2563366" cy="10247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dirty="0">
                <a:latin typeface="+mj-lt"/>
                <a:ea typeface="+mj-ea"/>
                <a:cs typeface="+mj-cs"/>
              </a:rPr>
              <a:t>Objective</a:t>
            </a:r>
          </a:p>
        </p:txBody>
      </p:sp>
      <p:sp>
        <p:nvSpPr>
          <p:cNvPr id="3" name="TextBox 2">
            <a:extLst>
              <a:ext uri="{FF2B5EF4-FFF2-40B4-BE49-F238E27FC236}">
                <a16:creationId xmlns:a16="http://schemas.microsoft.com/office/drawing/2014/main" id="{FC55A4FB-9756-DD90-8E17-30A8B3DEEF9D}"/>
              </a:ext>
            </a:extLst>
          </p:cNvPr>
          <p:cNvSpPr txBox="1"/>
          <p:nvPr/>
        </p:nvSpPr>
        <p:spPr>
          <a:xfrm>
            <a:off x="7531610" y="2434201"/>
            <a:ext cx="4660390" cy="3742762"/>
          </a:xfrm>
          <a:prstGeom prst="rect">
            <a:avLst/>
          </a:prstGeom>
        </p:spPr>
        <p:txBody>
          <a:bodyPr vert="horz" lIns="91440" tIns="45720" rIns="91440" bIns="45720" rtlCol="0">
            <a:normAutofit/>
          </a:bodyPr>
          <a:lstStyle/>
          <a:p>
            <a:pPr>
              <a:lnSpc>
                <a:spcPct val="90000"/>
              </a:lnSpc>
              <a:spcAft>
                <a:spcPts val="600"/>
              </a:spcAft>
            </a:pPr>
            <a:r>
              <a:rPr lang="en-US" sz="1900" b="0" i="0" dirty="0">
                <a:effectLst/>
              </a:rPr>
              <a:t>Develop a user-friendly webpage where individuals can explore potential haunted sites and discover connections between them. The core feature is an interactive map showcasing reported haunted locations across Kansas, along with their proximity to notable landmarks. This map enables users to visualize potential correlations between haunted locations and sites often linked to paranormal activity, offering an immersive experience for those seeking eerie encounters.</a:t>
            </a:r>
            <a:endParaRPr lang="en-US" sz="1900" dirty="0"/>
          </a:p>
        </p:txBody>
      </p:sp>
    </p:spTree>
    <p:extLst>
      <p:ext uri="{BB962C8B-B14F-4D97-AF65-F5344CB8AC3E}">
        <p14:creationId xmlns:p14="http://schemas.microsoft.com/office/powerpoint/2010/main" val="1693143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098" name="Picture 2" descr="Kansas Haunted Houses | I Love Halloween">
            <a:extLst>
              <a:ext uri="{FF2B5EF4-FFF2-40B4-BE49-F238E27FC236}">
                <a16:creationId xmlns:a16="http://schemas.microsoft.com/office/drawing/2014/main" id="{FB3495FC-9DEA-AA0B-3BCE-029CA22A11D8}"/>
              </a:ext>
            </a:extLst>
          </p:cNvPr>
          <p:cNvPicPr>
            <a:picLocks noChangeAspect="1" noChangeArrowheads="1"/>
          </p:cNvPicPr>
          <p:nvPr/>
        </p:nvPicPr>
        <p:blipFill>
          <a:blip r:embed="rId3">
            <a:duotone>
              <a:prstClr val="black"/>
              <a:schemeClr val="tx2">
                <a:tint val="45000"/>
                <a:satMod val="400000"/>
              </a:schemeClr>
            </a:duotone>
            <a:alphaModFix amt="25000"/>
            <a:extLst>
              <a:ext uri="{28A0092B-C50C-407E-A947-70E740481C1C}">
                <a14:useLocalDpi xmlns:a14="http://schemas.microsoft.com/office/drawing/2010/main" val="0"/>
              </a:ext>
            </a:extLst>
          </a:blip>
          <a:srcRect t="20453" b="2442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3429304-5578-A7A6-9B19-657921940B63}"/>
              </a:ext>
            </a:extLst>
          </p:cNvPr>
          <p:cNvSpPr txBox="1"/>
          <p:nvPr/>
        </p:nvSpPr>
        <p:spPr>
          <a:xfrm>
            <a:off x="0" y="0"/>
            <a:ext cx="12192000" cy="95584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dirty="0">
                <a:latin typeface="+mj-lt"/>
                <a:ea typeface="+mj-ea"/>
                <a:cs typeface="+mj-cs"/>
              </a:rPr>
              <a:t>Methodology</a:t>
            </a:r>
          </a:p>
        </p:txBody>
      </p:sp>
      <p:graphicFrame>
        <p:nvGraphicFramePr>
          <p:cNvPr id="4" name="Diagram 3">
            <a:extLst>
              <a:ext uri="{FF2B5EF4-FFF2-40B4-BE49-F238E27FC236}">
                <a16:creationId xmlns:a16="http://schemas.microsoft.com/office/drawing/2014/main" id="{B9B000EE-F44E-6C3F-FA57-07BC68901F5F}"/>
              </a:ext>
            </a:extLst>
          </p:cNvPr>
          <p:cNvGraphicFramePr/>
          <p:nvPr>
            <p:extLst>
              <p:ext uri="{D42A27DB-BD31-4B8C-83A1-F6EECF244321}">
                <p14:modId xmlns:p14="http://schemas.microsoft.com/office/powerpoint/2010/main" val="1217637453"/>
              </p:ext>
            </p:extLst>
          </p:nvPr>
        </p:nvGraphicFramePr>
        <p:xfrm>
          <a:off x="161108" y="-806197"/>
          <a:ext cx="11869783"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extBox 4">
            <a:extLst>
              <a:ext uri="{FF2B5EF4-FFF2-40B4-BE49-F238E27FC236}">
                <a16:creationId xmlns:a16="http://schemas.microsoft.com/office/drawing/2014/main" id="{E108C21D-7A4E-6988-231C-2EFB043F6D86}"/>
              </a:ext>
            </a:extLst>
          </p:cNvPr>
          <p:cNvSpPr txBox="1"/>
          <p:nvPr/>
        </p:nvSpPr>
        <p:spPr>
          <a:xfrm>
            <a:off x="95790" y="2630269"/>
            <a:ext cx="2348828" cy="1046440"/>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400" dirty="0"/>
              <a:t>Kaggle</a:t>
            </a:r>
          </a:p>
          <a:p>
            <a:pPr marL="285750" indent="-285750">
              <a:spcAft>
                <a:spcPts val="1200"/>
              </a:spcAft>
              <a:buFont typeface="Arial" panose="020B0604020202020204" pitchFamily="34" charset="0"/>
              <a:buChar char="•"/>
            </a:pPr>
            <a:r>
              <a:rPr lang="en-US" sz="1400" dirty="0"/>
              <a:t>Google Places API</a:t>
            </a:r>
          </a:p>
          <a:p>
            <a:pPr marL="285750" indent="-285750">
              <a:spcAft>
                <a:spcPts val="1200"/>
              </a:spcAft>
              <a:buFont typeface="Arial" panose="020B0604020202020204" pitchFamily="34" charset="0"/>
              <a:buChar char="•"/>
            </a:pPr>
            <a:r>
              <a:rPr lang="en-US" sz="1400" dirty="0"/>
              <a:t>GIS shapefiles </a:t>
            </a:r>
          </a:p>
        </p:txBody>
      </p:sp>
    </p:spTree>
    <p:extLst>
      <p:ext uri="{BB962C8B-B14F-4D97-AF65-F5344CB8AC3E}">
        <p14:creationId xmlns:p14="http://schemas.microsoft.com/office/powerpoint/2010/main" val="420149800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Kansas Haunted Houses | I Love Halloween">
            <a:extLst>
              <a:ext uri="{FF2B5EF4-FFF2-40B4-BE49-F238E27FC236}">
                <a16:creationId xmlns:a16="http://schemas.microsoft.com/office/drawing/2014/main" id="{6B742BF3-F476-E0AD-4008-09BDAAC6DD11}"/>
              </a:ext>
            </a:extLst>
          </p:cNvPr>
          <p:cNvPicPr>
            <a:picLocks noChangeAspect="1" noChangeArrowheads="1"/>
          </p:cNvPicPr>
          <p:nvPr/>
        </p:nvPicPr>
        <p:blipFill>
          <a:blip r:embed="rId3">
            <a:duotone>
              <a:prstClr val="black"/>
              <a:schemeClr val="tx2">
                <a:tint val="45000"/>
                <a:satMod val="400000"/>
              </a:schemeClr>
            </a:duotone>
            <a:alphaModFix amt="25000"/>
            <a:extLst>
              <a:ext uri="{28A0092B-C50C-407E-A947-70E740481C1C}">
                <a14:useLocalDpi xmlns:a14="http://schemas.microsoft.com/office/drawing/2010/main" val="0"/>
              </a:ext>
            </a:extLst>
          </a:blip>
          <a:srcRect t="20453" b="24422"/>
          <a:stretch/>
        </p:blipFill>
        <p:spPr bwMode="auto">
          <a:xfrm>
            <a:off x="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0490FA4-DC3E-0165-CF7F-0CE89120592D}"/>
              </a:ext>
            </a:extLst>
          </p:cNvPr>
          <p:cNvSpPr txBox="1"/>
          <p:nvPr/>
        </p:nvSpPr>
        <p:spPr>
          <a:xfrm>
            <a:off x="391886" y="382555"/>
            <a:ext cx="11467322" cy="1292662"/>
          </a:xfrm>
          <a:prstGeom prst="rect">
            <a:avLst/>
          </a:prstGeom>
          <a:noFill/>
        </p:spPr>
        <p:txBody>
          <a:bodyPr wrap="square" rtlCol="0">
            <a:spAutoFit/>
          </a:bodyPr>
          <a:lstStyle/>
          <a:p>
            <a:r>
              <a:rPr lang="en-US" sz="2400" b="1" dirty="0"/>
              <a:t>Google Places API</a:t>
            </a:r>
          </a:p>
          <a:p>
            <a:pPr marL="285750" indent="-285750">
              <a:buFont typeface="Arial" panose="020B0604020202020204" pitchFamily="34" charset="0"/>
              <a:buChar char="•"/>
            </a:pPr>
            <a:r>
              <a:rPr lang="en-US" dirty="0"/>
              <a:t>Generate a grid of latitude and longitude points across Kansas, spaced every 50,000 meters.</a:t>
            </a:r>
          </a:p>
          <a:p>
            <a:pPr marL="285750" indent="-285750">
              <a:buFont typeface="Arial" panose="020B0604020202020204" pitchFamily="34" charset="0"/>
              <a:buChar char="•"/>
            </a:pPr>
            <a:r>
              <a:rPr lang="en-US" dirty="0"/>
              <a:t>Use these points to make API requests within a 50,000-meter search radius.</a:t>
            </a:r>
          </a:p>
          <a:p>
            <a:pPr marL="285750" indent="-285750">
              <a:buFont typeface="Arial" panose="020B0604020202020204" pitchFamily="34" charset="0"/>
              <a:buChar char="•"/>
            </a:pPr>
            <a:r>
              <a:rPr lang="en-US" dirty="0"/>
              <a:t>Collect and merge the results into a single CSV file.</a:t>
            </a:r>
          </a:p>
        </p:txBody>
      </p:sp>
      <p:sp>
        <p:nvSpPr>
          <p:cNvPr id="7" name="TextBox 6">
            <a:extLst>
              <a:ext uri="{FF2B5EF4-FFF2-40B4-BE49-F238E27FC236}">
                <a16:creationId xmlns:a16="http://schemas.microsoft.com/office/drawing/2014/main" id="{88D96D09-558F-ECE4-772B-DBC66E17521A}"/>
              </a:ext>
            </a:extLst>
          </p:cNvPr>
          <p:cNvSpPr txBox="1"/>
          <p:nvPr/>
        </p:nvSpPr>
        <p:spPr>
          <a:xfrm>
            <a:off x="362329" y="1943879"/>
            <a:ext cx="11467322" cy="2123658"/>
          </a:xfrm>
          <a:prstGeom prst="rect">
            <a:avLst/>
          </a:prstGeom>
          <a:noFill/>
        </p:spPr>
        <p:txBody>
          <a:bodyPr wrap="square" rtlCol="0">
            <a:spAutoFit/>
          </a:bodyPr>
          <a:lstStyle/>
          <a:p>
            <a:r>
              <a:rPr lang="en-US" sz="2400" b="1" dirty="0"/>
              <a:t>GIS Shapefiles</a:t>
            </a:r>
          </a:p>
          <a:p>
            <a:pPr marL="285750" indent="-285750">
              <a:buFont typeface="Arial" panose="020B0604020202020204" pitchFamily="34" charset="0"/>
              <a:buChar char="•"/>
            </a:pPr>
            <a:r>
              <a:rPr lang="en-US" dirty="0"/>
              <a:t>Extracted tabular data from GIS shapefiles, data sources includes:</a:t>
            </a:r>
          </a:p>
          <a:p>
            <a:pPr marL="742950" lvl="1" indent="-285750">
              <a:buFont typeface="Arial" panose="020B0604020202020204" pitchFamily="34" charset="0"/>
              <a:buChar char="•"/>
            </a:pPr>
            <a:r>
              <a:rPr lang="en-US" dirty="0"/>
              <a:t>Kansas GIS Data Access &amp; Support Center (DASC) </a:t>
            </a:r>
          </a:p>
          <a:p>
            <a:pPr marL="742950" lvl="1" indent="-285750">
              <a:buFont typeface="Arial" panose="020B0604020202020204" pitchFamily="34" charset="0"/>
              <a:buChar char="•"/>
            </a:pPr>
            <a:r>
              <a:rPr lang="en-US" dirty="0"/>
              <a:t>USGS – The National Map (TNM)</a:t>
            </a:r>
          </a:p>
          <a:p>
            <a:pPr marL="742950" lvl="1" indent="-285750">
              <a:buFont typeface="Arial" panose="020B0604020202020204" pitchFamily="34" charset="0"/>
              <a:buChar char="•"/>
            </a:pPr>
            <a:r>
              <a:rPr lang="en-US" dirty="0"/>
              <a:t>U.S. Census Data</a:t>
            </a:r>
          </a:p>
          <a:p>
            <a:pPr lvl="1"/>
            <a:endParaRPr lang="en-US" dirty="0"/>
          </a:p>
          <a:p>
            <a:pPr marL="285750" indent="-285750">
              <a:buFont typeface="Arial" panose="020B0604020202020204" pitchFamily="34" charset="0"/>
              <a:buChar char="•"/>
            </a:pPr>
            <a:endParaRPr lang="en-US" dirty="0"/>
          </a:p>
        </p:txBody>
      </p:sp>
      <p:pic>
        <p:nvPicPr>
          <p:cNvPr id="1026" name="Picture 2" descr="Google Places API">
            <a:extLst>
              <a:ext uri="{FF2B5EF4-FFF2-40B4-BE49-F238E27FC236}">
                <a16:creationId xmlns:a16="http://schemas.microsoft.com/office/drawing/2014/main" id="{0D311C5C-4CBF-0768-6A5E-BBD8455A68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0627" y="2434309"/>
            <a:ext cx="3428888" cy="190189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hp, file, format icon - Download on Iconfinder">
            <a:extLst>
              <a:ext uri="{FF2B5EF4-FFF2-40B4-BE49-F238E27FC236}">
                <a16:creationId xmlns:a16="http://schemas.microsoft.com/office/drawing/2014/main" id="{C5125AA5-74FE-5208-5744-F206CEDE54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49139" y="4423626"/>
            <a:ext cx="2434364" cy="243436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99B7EA9-5CD7-9EF2-9B40-5EFAECCF44CE}"/>
              </a:ext>
            </a:extLst>
          </p:cNvPr>
          <p:cNvSpPr txBox="1"/>
          <p:nvPr/>
        </p:nvSpPr>
        <p:spPr>
          <a:xfrm>
            <a:off x="138395" y="6369084"/>
            <a:ext cx="4032389" cy="415498"/>
          </a:xfrm>
          <a:prstGeom prst="rect">
            <a:avLst/>
          </a:prstGeom>
          <a:noFill/>
        </p:spPr>
        <p:txBody>
          <a:bodyPr wrap="square" rtlCol="0">
            <a:spAutoFit/>
          </a:bodyPr>
          <a:lstStyle/>
          <a:p>
            <a:r>
              <a:rPr lang="en-US" sz="1050" dirty="0"/>
              <a:t>Images: </a:t>
            </a:r>
            <a:r>
              <a:rPr lang="en-US" sz="1050" dirty="0">
                <a:hlinkClick r:id="rId6"/>
              </a:rPr>
              <a:t>https://www.certa.ai/partners/google-places-api</a:t>
            </a:r>
            <a:r>
              <a:rPr lang="en-US" sz="1050" dirty="0"/>
              <a:t>  &amp; </a:t>
            </a:r>
            <a:r>
              <a:rPr lang="en-US" sz="1050" dirty="0">
                <a:hlinkClick r:id="rId7"/>
              </a:rPr>
              <a:t>https://www.iconfinder.com/icons/4577754/shp_file_format_icon</a:t>
            </a:r>
            <a:endParaRPr lang="en-US" sz="1050" dirty="0"/>
          </a:p>
        </p:txBody>
      </p:sp>
    </p:spTree>
    <p:extLst>
      <p:ext uri="{BB962C8B-B14F-4D97-AF65-F5344CB8AC3E}">
        <p14:creationId xmlns:p14="http://schemas.microsoft.com/office/powerpoint/2010/main" val="860949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AB9C1C9-4259-F76A-CA7A-04FB49F09AF0}"/>
            </a:ext>
          </a:extLst>
        </p:cNvPr>
        <p:cNvGrpSpPr/>
        <p:nvPr/>
      </p:nvGrpSpPr>
      <p:grpSpPr>
        <a:xfrm>
          <a:off x="0" y="0"/>
          <a:ext cx="0" cy="0"/>
          <a:chOff x="0" y="0"/>
          <a:chExt cx="0" cy="0"/>
        </a:xfrm>
      </p:grpSpPr>
      <p:pic>
        <p:nvPicPr>
          <p:cNvPr id="4098" name="Picture 2" descr="Kansas Haunted Houses | I Love Halloween">
            <a:extLst>
              <a:ext uri="{FF2B5EF4-FFF2-40B4-BE49-F238E27FC236}">
                <a16:creationId xmlns:a16="http://schemas.microsoft.com/office/drawing/2014/main" id="{9A02AA00-167E-E066-9BFD-9184B92E3DA7}"/>
              </a:ext>
            </a:extLst>
          </p:cNvPr>
          <p:cNvPicPr>
            <a:picLocks noChangeAspect="1" noChangeArrowheads="1"/>
          </p:cNvPicPr>
          <p:nvPr/>
        </p:nvPicPr>
        <p:blipFill>
          <a:blip r:embed="rId2">
            <a:duotone>
              <a:prstClr val="black"/>
              <a:schemeClr val="tx2">
                <a:tint val="45000"/>
                <a:satMod val="400000"/>
              </a:schemeClr>
            </a:duotone>
            <a:alphaModFix amt="25000"/>
            <a:extLst>
              <a:ext uri="{28A0092B-C50C-407E-A947-70E740481C1C}">
                <a14:useLocalDpi xmlns:a14="http://schemas.microsoft.com/office/drawing/2010/main" val="0"/>
              </a:ext>
            </a:extLst>
          </a:blip>
          <a:srcRect t="20453" b="2442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740B50F-BEC9-7682-0AD3-F8EFBF447382}"/>
              </a:ext>
            </a:extLst>
          </p:cNvPr>
          <p:cNvSpPr txBox="1"/>
          <p:nvPr/>
        </p:nvSpPr>
        <p:spPr>
          <a:xfrm>
            <a:off x="0" y="0"/>
            <a:ext cx="12192000" cy="95584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dirty="0">
                <a:latin typeface="+mj-lt"/>
                <a:ea typeface="+mj-ea"/>
                <a:cs typeface="+mj-cs"/>
              </a:rPr>
              <a:t>Methodology</a:t>
            </a:r>
          </a:p>
        </p:txBody>
      </p:sp>
      <p:graphicFrame>
        <p:nvGraphicFramePr>
          <p:cNvPr id="4" name="Diagram 3">
            <a:extLst>
              <a:ext uri="{FF2B5EF4-FFF2-40B4-BE49-F238E27FC236}">
                <a16:creationId xmlns:a16="http://schemas.microsoft.com/office/drawing/2014/main" id="{F51FF047-5205-EAE8-70F6-5D3023FCAC9F}"/>
              </a:ext>
            </a:extLst>
          </p:cNvPr>
          <p:cNvGraphicFramePr/>
          <p:nvPr>
            <p:extLst>
              <p:ext uri="{D42A27DB-BD31-4B8C-83A1-F6EECF244321}">
                <p14:modId xmlns:p14="http://schemas.microsoft.com/office/powerpoint/2010/main" val="664659655"/>
              </p:ext>
            </p:extLst>
          </p:nvPr>
        </p:nvGraphicFramePr>
        <p:xfrm>
          <a:off x="161108" y="-806197"/>
          <a:ext cx="1186978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83DE1950-22E2-F265-E1C7-52CDC3B0A0D4}"/>
              </a:ext>
            </a:extLst>
          </p:cNvPr>
          <p:cNvSpPr txBox="1"/>
          <p:nvPr/>
        </p:nvSpPr>
        <p:spPr>
          <a:xfrm>
            <a:off x="2155056" y="2577080"/>
            <a:ext cx="1916512" cy="3600986"/>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400" dirty="0"/>
              <a:t>Jupyter Notebook</a:t>
            </a:r>
          </a:p>
          <a:p>
            <a:pPr marL="285750" indent="-285750">
              <a:spcAft>
                <a:spcPts val="1200"/>
              </a:spcAft>
              <a:buFont typeface="Arial" panose="020B0604020202020204" pitchFamily="34" charset="0"/>
              <a:buChar char="•"/>
            </a:pPr>
            <a:r>
              <a:rPr lang="en-US" sz="1400" dirty="0"/>
              <a:t>ArcGIS Pro to isolate data specifically to KS</a:t>
            </a:r>
          </a:p>
          <a:p>
            <a:pPr marL="285750" indent="-285750">
              <a:spcAft>
                <a:spcPts val="1200"/>
              </a:spcAft>
              <a:buFont typeface="Arial" panose="020B0604020202020204" pitchFamily="34" charset="0"/>
              <a:buChar char="•"/>
            </a:pPr>
            <a:r>
              <a:rPr lang="en-US" sz="1400" dirty="0"/>
              <a:t>Encoding format</a:t>
            </a:r>
          </a:p>
          <a:p>
            <a:pPr marL="285750" indent="-285750">
              <a:spcAft>
                <a:spcPts val="1200"/>
              </a:spcAft>
              <a:buFont typeface="Arial" panose="020B0604020202020204" pitchFamily="34" charset="0"/>
              <a:buChar char="•"/>
            </a:pPr>
            <a:r>
              <a:rPr lang="en-US" sz="1400" dirty="0"/>
              <a:t>Removed duplicate records</a:t>
            </a:r>
          </a:p>
          <a:p>
            <a:pPr marL="285750" indent="-285750">
              <a:spcAft>
                <a:spcPts val="1200"/>
              </a:spcAft>
              <a:buFont typeface="Arial" panose="020B0604020202020204" pitchFamily="34" charset="0"/>
              <a:buChar char="•"/>
            </a:pPr>
            <a:r>
              <a:rPr lang="en-US" sz="1400" dirty="0"/>
              <a:t>Removed rows with blank data</a:t>
            </a:r>
          </a:p>
          <a:p>
            <a:pPr marL="285750" indent="-285750">
              <a:spcAft>
                <a:spcPts val="1200"/>
              </a:spcAft>
              <a:buFont typeface="Arial" panose="020B0604020202020204" pitchFamily="34" charset="0"/>
              <a:buChar char="•"/>
            </a:pPr>
            <a:r>
              <a:rPr lang="en-US" sz="1400" dirty="0"/>
              <a:t>Removed special characters</a:t>
            </a:r>
          </a:p>
          <a:p>
            <a:endParaRPr lang="en-US" sz="1400" dirty="0"/>
          </a:p>
        </p:txBody>
      </p:sp>
      <p:sp>
        <p:nvSpPr>
          <p:cNvPr id="3" name="TextBox 2">
            <a:extLst>
              <a:ext uri="{FF2B5EF4-FFF2-40B4-BE49-F238E27FC236}">
                <a16:creationId xmlns:a16="http://schemas.microsoft.com/office/drawing/2014/main" id="{8753D16C-1A74-FBDF-F6EB-D917FEFE6677}"/>
              </a:ext>
            </a:extLst>
          </p:cNvPr>
          <p:cNvSpPr txBox="1"/>
          <p:nvPr/>
        </p:nvSpPr>
        <p:spPr>
          <a:xfrm>
            <a:off x="4152122" y="2568713"/>
            <a:ext cx="1916512"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Data is stored in SQL database using </a:t>
            </a:r>
            <a:r>
              <a:rPr lang="en-US" sz="1400" dirty="0" err="1"/>
              <a:t>PgAdmin</a:t>
            </a:r>
            <a:r>
              <a:rPr lang="en-US" sz="1400" dirty="0"/>
              <a:t>  </a:t>
            </a:r>
          </a:p>
          <a:p>
            <a:endParaRPr lang="en-US" sz="1400" dirty="0"/>
          </a:p>
        </p:txBody>
      </p:sp>
      <p:sp>
        <p:nvSpPr>
          <p:cNvPr id="6" name="TextBox 5">
            <a:extLst>
              <a:ext uri="{FF2B5EF4-FFF2-40B4-BE49-F238E27FC236}">
                <a16:creationId xmlns:a16="http://schemas.microsoft.com/office/drawing/2014/main" id="{95AFCB5E-2B26-2017-E060-A72D0935DEC2}"/>
              </a:ext>
            </a:extLst>
          </p:cNvPr>
          <p:cNvSpPr txBox="1"/>
          <p:nvPr/>
        </p:nvSpPr>
        <p:spPr>
          <a:xfrm>
            <a:off x="95790" y="2630269"/>
            <a:ext cx="2348828" cy="1046440"/>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400" dirty="0"/>
              <a:t>Kaggle</a:t>
            </a:r>
          </a:p>
          <a:p>
            <a:pPr marL="285750" indent="-285750">
              <a:spcAft>
                <a:spcPts val="1200"/>
              </a:spcAft>
              <a:buFont typeface="Arial" panose="020B0604020202020204" pitchFamily="34" charset="0"/>
              <a:buChar char="•"/>
            </a:pPr>
            <a:r>
              <a:rPr lang="en-US" sz="1400" dirty="0"/>
              <a:t>Google Places API</a:t>
            </a:r>
          </a:p>
          <a:p>
            <a:pPr marL="285750" indent="-285750">
              <a:spcAft>
                <a:spcPts val="1200"/>
              </a:spcAft>
              <a:buFont typeface="Arial" panose="020B0604020202020204" pitchFamily="34" charset="0"/>
              <a:buChar char="•"/>
            </a:pPr>
            <a:r>
              <a:rPr lang="en-US" sz="1400" dirty="0"/>
              <a:t>GIS shapefiles </a:t>
            </a:r>
          </a:p>
        </p:txBody>
      </p:sp>
      <p:sp>
        <p:nvSpPr>
          <p:cNvPr id="8" name="TextBox 7">
            <a:extLst>
              <a:ext uri="{FF2B5EF4-FFF2-40B4-BE49-F238E27FC236}">
                <a16:creationId xmlns:a16="http://schemas.microsoft.com/office/drawing/2014/main" id="{ECE3F2C5-DCBA-7251-4272-849DEE321878}"/>
              </a:ext>
            </a:extLst>
          </p:cNvPr>
          <p:cNvSpPr txBox="1"/>
          <p:nvPr/>
        </p:nvSpPr>
        <p:spPr>
          <a:xfrm>
            <a:off x="6146070" y="2521927"/>
            <a:ext cx="1916512"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t>Jupyter Notebook was used to convert SQL tables to </a:t>
            </a:r>
            <a:r>
              <a:rPr lang="en-US" sz="1400" dirty="0" err="1"/>
              <a:t>GeoJSON</a:t>
            </a:r>
            <a:r>
              <a:rPr lang="en-US" sz="1400" dirty="0"/>
              <a:t> and JSON formats</a:t>
            </a:r>
          </a:p>
        </p:txBody>
      </p:sp>
      <p:sp>
        <p:nvSpPr>
          <p:cNvPr id="9" name="TextBox 8">
            <a:extLst>
              <a:ext uri="{FF2B5EF4-FFF2-40B4-BE49-F238E27FC236}">
                <a16:creationId xmlns:a16="http://schemas.microsoft.com/office/drawing/2014/main" id="{71FA86AF-F719-3E25-07FE-A546CF61CA69}"/>
              </a:ext>
            </a:extLst>
          </p:cNvPr>
          <p:cNvSpPr txBox="1"/>
          <p:nvPr/>
        </p:nvSpPr>
        <p:spPr>
          <a:xfrm>
            <a:off x="8220572" y="2533332"/>
            <a:ext cx="1916512" cy="1631216"/>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400" dirty="0"/>
              <a:t>Leaflet</a:t>
            </a:r>
          </a:p>
          <a:p>
            <a:pPr marL="285750" indent="-285750">
              <a:spcAft>
                <a:spcPts val="1200"/>
              </a:spcAft>
              <a:buFont typeface="Arial" panose="020B0604020202020204" pitchFamily="34" charset="0"/>
              <a:buChar char="•"/>
            </a:pPr>
            <a:r>
              <a:rPr lang="en-US" sz="1400" dirty="0"/>
              <a:t>Leaflet Heatmap Layer Plug in</a:t>
            </a:r>
          </a:p>
          <a:p>
            <a:pPr marL="285750" indent="-285750">
              <a:spcAft>
                <a:spcPts val="1200"/>
              </a:spcAft>
              <a:buFont typeface="Arial" panose="020B0604020202020204" pitchFamily="34" charset="0"/>
              <a:buChar char="•"/>
            </a:pPr>
            <a:r>
              <a:rPr lang="en-US" sz="1400" dirty="0"/>
              <a:t>D3.js</a:t>
            </a:r>
          </a:p>
          <a:p>
            <a:pPr marL="285750" indent="-285750">
              <a:spcAft>
                <a:spcPts val="1200"/>
              </a:spcAft>
              <a:buFont typeface="Arial" panose="020B0604020202020204" pitchFamily="34" charset="0"/>
              <a:buChar char="•"/>
            </a:pPr>
            <a:r>
              <a:rPr lang="en-US" sz="1400" dirty="0"/>
              <a:t>Turf.js</a:t>
            </a:r>
          </a:p>
        </p:txBody>
      </p:sp>
    </p:spTree>
    <p:extLst>
      <p:ext uri="{BB962C8B-B14F-4D97-AF65-F5344CB8AC3E}">
        <p14:creationId xmlns:p14="http://schemas.microsoft.com/office/powerpoint/2010/main" val="41469978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968AA9-7266-D8A9-FB24-721C3BB35672}"/>
              </a:ext>
            </a:extLst>
          </p:cNvPr>
          <p:cNvPicPr>
            <a:picLocks noChangeAspect="1"/>
          </p:cNvPicPr>
          <p:nvPr/>
        </p:nvPicPr>
        <p:blipFill>
          <a:blip r:embed="rId2"/>
          <a:stretch>
            <a:fillRect/>
          </a:stretch>
        </p:blipFill>
        <p:spPr>
          <a:xfrm>
            <a:off x="0" y="662473"/>
            <a:ext cx="12192000" cy="5237792"/>
          </a:xfrm>
          <a:prstGeom prst="rect">
            <a:avLst/>
          </a:prstGeom>
        </p:spPr>
      </p:pic>
    </p:spTree>
    <p:extLst>
      <p:ext uri="{BB962C8B-B14F-4D97-AF65-F5344CB8AC3E}">
        <p14:creationId xmlns:p14="http://schemas.microsoft.com/office/powerpoint/2010/main" val="726283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C54A71E3-3DE9-B96A-FD03-78E77DEE0E58}"/>
            </a:ext>
          </a:extLst>
        </p:cNvPr>
        <p:cNvGrpSpPr/>
        <p:nvPr/>
      </p:nvGrpSpPr>
      <p:grpSpPr>
        <a:xfrm>
          <a:off x="0" y="0"/>
          <a:ext cx="0" cy="0"/>
          <a:chOff x="0" y="0"/>
          <a:chExt cx="0" cy="0"/>
        </a:xfrm>
      </p:grpSpPr>
      <p:pic>
        <p:nvPicPr>
          <p:cNvPr id="4098" name="Picture 2" descr="Kansas Haunted Houses | I Love Halloween">
            <a:extLst>
              <a:ext uri="{FF2B5EF4-FFF2-40B4-BE49-F238E27FC236}">
                <a16:creationId xmlns:a16="http://schemas.microsoft.com/office/drawing/2014/main" id="{38D0D3AD-2E09-211A-BCBE-5A3983C710E9}"/>
              </a:ext>
            </a:extLst>
          </p:cNvPr>
          <p:cNvPicPr>
            <a:picLocks noChangeAspect="1" noChangeArrowheads="1"/>
          </p:cNvPicPr>
          <p:nvPr/>
        </p:nvPicPr>
        <p:blipFill>
          <a:blip r:embed="rId2">
            <a:duotone>
              <a:prstClr val="black"/>
              <a:schemeClr val="tx2">
                <a:tint val="45000"/>
                <a:satMod val="400000"/>
              </a:schemeClr>
            </a:duotone>
            <a:alphaModFix amt="25000"/>
            <a:extLst>
              <a:ext uri="{28A0092B-C50C-407E-A947-70E740481C1C}">
                <a14:useLocalDpi xmlns:a14="http://schemas.microsoft.com/office/drawing/2010/main" val="0"/>
              </a:ext>
            </a:extLst>
          </a:blip>
          <a:srcRect t="20453" b="2442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B3480BE-3C97-67EA-A684-F1A997FB0387}"/>
              </a:ext>
            </a:extLst>
          </p:cNvPr>
          <p:cNvSpPr txBox="1"/>
          <p:nvPr/>
        </p:nvSpPr>
        <p:spPr>
          <a:xfrm>
            <a:off x="0" y="0"/>
            <a:ext cx="12192000" cy="95584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dirty="0">
                <a:latin typeface="+mj-lt"/>
                <a:ea typeface="+mj-ea"/>
                <a:cs typeface="+mj-cs"/>
              </a:rPr>
              <a:t>Methodology</a:t>
            </a:r>
          </a:p>
        </p:txBody>
      </p:sp>
      <p:graphicFrame>
        <p:nvGraphicFramePr>
          <p:cNvPr id="4" name="Diagram 3">
            <a:extLst>
              <a:ext uri="{FF2B5EF4-FFF2-40B4-BE49-F238E27FC236}">
                <a16:creationId xmlns:a16="http://schemas.microsoft.com/office/drawing/2014/main" id="{68A12542-E48A-ED05-66FA-B2E033A55C79}"/>
              </a:ext>
            </a:extLst>
          </p:cNvPr>
          <p:cNvGraphicFramePr/>
          <p:nvPr/>
        </p:nvGraphicFramePr>
        <p:xfrm>
          <a:off x="161108" y="-806197"/>
          <a:ext cx="1186978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A7436C12-914C-DE96-0EFE-1402F88FB350}"/>
              </a:ext>
            </a:extLst>
          </p:cNvPr>
          <p:cNvSpPr txBox="1"/>
          <p:nvPr/>
        </p:nvSpPr>
        <p:spPr>
          <a:xfrm>
            <a:off x="4152122" y="2568713"/>
            <a:ext cx="1916512"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Data is stored in SQL database using </a:t>
            </a:r>
            <a:r>
              <a:rPr lang="en-US" sz="1400" dirty="0" err="1"/>
              <a:t>PgAdmin</a:t>
            </a:r>
            <a:r>
              <a:rPr lang="en-US" sz="1400" dirty="0"/>
              <a:t>  </a:t>
            </a:r>
          </a:p>
          <a:p>
            <a:endParaRPr lang="en-US" sz="1400" dirty="0"/>
          </a:p>
        </p:txBody>
      </p:sp>
      <p:sp>
        <p:nvSpPr>
          <p:cNvPr id="8" name="TextBox 7">
            <a:extLst>
              <a:ext uri="{FF2B5EF4-FFF2-40B4-BE49-F238E27FC236}">
                <a16:creationId xmlns:a16="http://schemas.microsoft.com/office/drawing/2014/main" id="{B5C27B65-5379-43DD-5CF8-61CE436B4BAB}"/>
              </a:ext>
            </a:extLst>
          </p:cNvPr>
          <p:cNvSpPr txBox="1"/>
          <p:nvPr/>
        </p:nvSpPr>
        <p:spPr>
          <a:xfrm>
            <a:off x="6146070" y="2521927"/>
            <a:ext cx="1916512"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t>Jupyter Notebook was used to convert SQL tables to </a:t>
            </a:r>
            <a:r>
              <a:rPr lang="en-US" sz="1400" dirty="0" err="1"/>
              <a:t>GeoJSON</a:t>
            </a:r>
            <a:r>
              <a:rPr lang="en-US" sz="1400" dirty="0"/>
              <a:t> and JSON formats</a:t>
            </a:r>
          </a:p>
          <a:p>
            <a:endParaRPr lang="en-US" sz="1400" dirty="0"/>
          </a:p>
        </p:txBody>
      </p:sp>
      <p:sp>
        <p:nvSpPr>
          <p:cNvPr id="7" name="TextBox 6">
            <a:extLst>
              <a:ext uri="{FF2B5EF4-FFF2-40B4-BE49-F238E27FC236}">
                <a16:creationId xmlns:a16="http://schemas.microsoft.com/office/drawing/2014/main" id="{E858FD14-BA96-05A3-1D48-3DE7BA02F4E7}"/>
              </a:ext>
            </a:extLst>
          </p:cNvPr>
          <p:cNvSpPr txBox="1"/>
          <p:nvPr/>
        </p:nvSpPr>
        <p:spPr>
          <a:xfrm>
            <a:off x="95790" y="2630269"/>
            <a:ext cx="2348828" cy="1046440"/>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400" dirty="0"/>
              <a:t>Kaggle</a:t>
            </a:r>
          </a:p>
          <a:p>
            <a:pPr marL="285750" indent="-285750">
              <a:spcAft>
                <a:spcPts val="1200"/>
              </a:spcAft>
              <a:buFont typeface="Arial" panose="020B0604020202020204" pitchFamily="34" charset="0"/>
              <a:buChar char="•"/>
            </a:pPr>
            <a:r>
              <a:rPr lang="en-US" sz="1400" dirty="0"/>
              <a:t>Google Places API</a:t>
            </a:r>
          </a:p>
          <a:p>
            <a:pPr marL="285750" indent="-285750">
              <a:spcAft>
                <a:spcPts val="1200"/>
              </a:spcAft>
              <a:buFont typeface="Arial" panose="020B0604020202020204" pitchFamily="34" charset="0"/>
              <a:buChar char="•"/>
            </a:pPr>
            <a:r>
              <a:rPr lang="en-US" sz="1400" dirty="0"/>
              <a:t>GIS shapefiles </a:t>
            </a:r>
          </a:p>
        </p:txBody>
      </p:sp>
      <p:sp>
        <p:nvSpPr>
          <p:cNvPr id="6" name="TextBox 5">
            <a:extLst>
              <a:ext uri="{FF2B5EF4-FFF2-40B4-BE49-F238E27FC236}">
                <a16:creationId xmlns:a16="http://schemas.microsoft.com/office/drawing/2014/main" id="{F85DFD5A-BA54-B00C-DB8B-6F59AF4BBF45}"/>
              </a:ext>
            </a:extLst>
          </p:cNvPr>
          <p:cNvSpPr txBox="1"/>
          <p:nvPr/>
        </p:nvSpPr>
        <p:spPr>
          <a:xfrm>
            <a:off x="2155056" y="2577080"/>
            <a:ext cx="1916512" cy="3600986"/>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400" dirty="0"/>
              <a:t>Jupyter Notebook</a:t>
            </a:r>
          </a:p>
          <a:p>
            <a:pPr marL="285750" indent="-285750">
              <a:spcAft>
                <a:spcPts val="1200"/>
              </a:spcAft>
              <a:buFont typeface="Arial" panose="020B0604020202020204" pitchFamily="34" charset="0"/>
              <a:buChar char="•"/>
            </a:pPr>
            <a:r>
              <a:rPr lang="en-US" sz="1400" dirty="0"/>
              <a:t>ArcGIS Pro to isolate data specifically to KS</a:t>
            </a:r>
          </a:p>
          <a:p>
            <a:pPr marL="285750" indent="-285750">
              <a:spcAft>
                <a:spcPts val="1200"/>
              </a:spcAft>
              <a:buFont typeface="Arial" panose="020B0604020202020204" pitchFamily="34" charset="0"/>
              <a:buChar char="•"/>
            </a:pPr>
            <a:r>
              <a:rPr lang="en-US" sz="1400" dirty="0"/>
              <a:t>Encoding format</a:t>
            </a:r>
          </a:p>
          <a:p>
            <a:pPr marL="285750" indent="-285750">
              <a:spcAft>
                <a:spcPts val="1200"/>
              </a:spcAft>
              <a:buFont typeface="Arial" panose="020B0604020202020204" pitchFamily="34" charset="0"/>
              <a:buChar char="•"/>
            </a:pPr>
            <a:r>
              <a:rPr lang="en-US" sz="1400" dirty="0"/>
              <a:t>Removed duplicate records</a:t>
            </a:r>
          </a:p>
          <a:p>
            <a:pPr marL="285750" indent="-285750">
              <a:spcAft>
                <a:spcPts val="1200"/>
              </a:spcAft>
              <a:buFont typeface="Arial" panose="020B0604020202020204" pitchFamily="34" charset="0"/>
              <a:buChar char="•"/>
            </a:pPr>
            <a:r>
              <a:rPr lang="en-US" sz="1400" dirty="0"/>
              <a:t>Removed rows with blank data</a:t>
            </a:r>
          </a:p>
          <a:p>
            <a:pPr marL="285750" indent="-285750">
              <a:spcAft>
                <a:spcPts val="1200"/>
              </a:spcAft>
              <a:buFont typeface="Arial" panose="020B0604020202020204" pitchFamily="34" charset="0"/>
              <a:buChar char="•"/>
            </a:pPr>
            <a:r>
              <a:rPr lang="en-US" sz="1400" dirty="0"/>
              <a:t>Removed special characters</a:t>
            </a:r>
          </a:p>
          <a:p>
            <a:endParaRPr lang="en-US" sz="1400" dirty="0"/>
          </a:p>
        </p:txBody>
      </p:sp>
      <p:sp>
        <p:nvSpPr>
          <p:cNvPr id="5" name="TextBox 4">
            <a:extLst>
              <a:ext uri="{FF2B5EF4-FFF2-40B4-BE49-F238E27FC236}">
                <a16:creationId xmlns:a16="http://schemas.microsoft.com/office/drawing/2014/main" id="{178A9B49-859C-BF44-3319-E4810038101C}"/>
              </a:ext>
            </a:extLst>
          </p:cNvPr>
          <p:cNvSpPr txBox="1"/>
          <p:nvPr/>
        </p:nvSpPr>
        <p:spPr>
          <a:xfrm>
            <a:off x="8220572" y="2533332"/>
            <a:ext cx="1916512" cy="1631216"/>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400" dirty="0"/>
              <a:t>Leaflet</a:t>
            </a:r>
          </a:p>
          <a:p>
            <a:pPr marL="285750" indent="-285750">
              <a:spcAft>
                <a:spcPts val="1200"/>
              </a:spcAft>
              <a:buFont typeface="Arial" panose="020B0604020202020204" pitchFamily="34" charset="0"/>
              <a:buChar char="•"/>
            </a:pPr>
            <a:r>
              <a:rPr lang="en-US" sz="1400" dirty="0"/>
              <a:t>Leaflet Heatmap Layer Plug in</a:t>
            </a:r>
          </a:p>
          <a:p>
            <a:pPr marL="285750" indent="-285750">
              <a:spcAft>
                <a:spcPts val="1200"/>
              </a:spcAft>
              <a:buFont typeface="Arial" panose="020B0604020202020204" pitchFamily="34" charset="0"/>
              <a:buChar char="•"/>
            </a:pPr>
            <a:r>
              <a:rPr lang="en-US" sz="1400" dirty="0"/>
              <a:t>D3.js</a:t>
            </a:r>
          </a:p>
          <a:p>
            <a:pPr marL="285750" indent="-285750">
              <a:spcAft>
                <a:spcPts val="1200"/>
              </a:spcAft>
              <a:buFont typeface="Arial" panose="020B0604020202020204" pitchFamily="34" charset="0"/>
              <a:buChar char="•"/>
            </a:pPr>
            <a:r>
              <a:rPr lang="en-US" sz="1400" dirty="0"/>
              <a:t>Turf.js</a:t>
            </a:r>
          </a:p>
        </p:txBody>
      </p:sp>
    </p:spTree>
    <p:extLst>
      <p:ext uri="{BB962C8B-B14F-4D97-AF65-F5344CB8AC3E}">
        <p14:creationId xmlns:p14="http://schemas.microsoft.com/office/powerpoint/2010/main" val="20026188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FCDEC-B412-7F6C-2CC0-E3DFCBB7D97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A24E2BE-C00A-A42B-F1AB-C1BE56682D18}"/>
              </a:ext>
            </a:extLst>
          </p:cNvPr>
          <p:cNvSpPr txBox="1"/>
          <p:nvPr/>
        </p:nvSpPr>
        <p:spPr>
          <a:xfrm>
            <a:off x="0" y="138896"/>
            <a:ext cx="12261669" cy="369332"/>
          </a:xfrm>
          <a:prstGeom prst="rect">
            <a:avLst/>
          </a:prstGeom>
          <a:noFill/>
        </p:spPr>
        <p:txBody>
          <a:bodyPr wrap="square">
            <a:spAutoFit/>
          </a:bodyPr>
          <a:lstStyle/>
          <a:p>
            <a:pPr algn="ctr"/>
            <a:r>
              <a:rPr lang="en-US" dirty="0">
                <a:hlinkClick r:id="rId2"/>
              </a:rPr>
              <a:t>Website</a:t>
            </a:r>
            <a:endParaRPr lang="en-US" dirty="0"/>
          </a:p>
        </p:txBody>
      </p:sp>
      <p:pic>
        <p:nvPicPr>
          <p:cNvPr id="7" name="Picture 6">
            <a:extLst>
              <a:ext uri="{FF2B5EF4-FFF2-40B4-BE49-F238E27FC236}">
                <a16:creationId xmlns:a16="http://schemas.microsoft.com/office/drawing/2014/main" id="{D4E2BF1B-7BAA-952A-BDA0-87DADEAC7872}"/>
              </a:ext>
            </a:extLst>
          </p:cNvPr>
          <p:cNvPicPr>
            <a:picLocks noChangeAspect="1"/>
          </p:cNvPicPr>
          <p:nvPr/>
        </p:nvPicPr>
        <p:blipFill>
          <a:blip r:embed="rId3"/>
          <a:stretch>
            <a:fillRect/>
          </a:stretch>
        </p:blipFill>
        <p:spPr>
          <a:xfrm>
            <a:off x="345320" y="877078"/>
            <a:ext cx="11501360" cy="53306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55563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437</Words>
  <Application>Microsoft Office PowerPoint</Application>
  <PresentationFormat>Widescreen</PresentationFormat>
  <Paragraphs>76</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Richard Wallace</dc:creator>
  <cp:lastModifiedBy>Peiwen Chiu</cp:lastModifiedBy>
  <cp:revision>35</cp:revision>
  <dcterms:created xsi:type="dcterms:W3CDTF">2024-10-31T01:16:19Z</dcterms:created>
  <dcterms:modified xsi:type="dcterms:W3CDTF">2024-11-04T20:51:32Z</dcterms:modified>
</cp:coreProperties>
</file>