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Do Hyeon"/>
      <p:regular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DoHyeon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4f8e1cbb17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4f8e1cbb17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34f8e1cbb17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34f8e1cbb17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4f8e1cbb17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4f8e1cbb17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34f8e1cbb17_0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34f8e1cbb17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34f8e1cbb17_0_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34f8e1cbb17_0_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34f8e1cbb17_0_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34f8e1cbb17_0_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34f8e1cbb17_0_7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34f8e1cbb17_0_7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34f8e1cbb17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34f8e1cbb17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34f8e1cbb17_1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34f8e1cbb17_1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34f8e1cbb17_1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34f8e1cbb17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4f7689a4b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4f7689a4b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34f8e1cbb17_1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34f8e1cbb17_1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34f8e1cbb17_1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34f8e1cbb17_1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35010354a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35010354a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34f8e1cbb17_1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34f8e1cbb17_1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34f8e1cbb17_1_6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9" name="Google Shape;1099;g34f8e1cbb17_1_6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35010354a8b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35010354a8b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4f8e1cbb1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4f8e1cbb1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f8e1cbb17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4f8e1cbb1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4f8e1cbb17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4f8e1cbb17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4f8e1cbb17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4f8e1cbb17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4f8e1cbb17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4f8e1cbb17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4f8e1cbb17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4f8e1cbb17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4f8e1cbb17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34f8e1cbb17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1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111800" y="2725650"/>
            <a:ext cx="346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노래 추천 프로그램</a:t>
            </a:r>
            <a:endParaRPr sz="20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111800" y="1925250"/>
            <a:ext cx="3464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Noir</a:t>
            </a:r>
            <a:endParaRPr sz="40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56" name="Google Shape;56;p13" title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8126" y="1194750"/>
            <a:ext cx="2753999" cy="275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2"/>
          <p:cNvSpPr/>
          <p:nvPr/>
        </p:nvSpPr>
        <p:spPr>
          <a:xfrm>
            <a:off x="138975" y="800400"/>
            <a:ext cx="6549900" cy="41013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2"/>
          <p:cNvSpPr txBox="1"/>
          <p:nvPr/>
        </p:nvSpPr>
        <p:spPr>
          <a:xfrm>
            <a:off x="0" y="0"/>
            <a:ext cx="6755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아이디 찾기 / </a:t>
            </a:r>
            <a:r>
              <a:rPr lang="ko" sz="40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휴대폰 번호</a:t>
            </a:r>
            <a:endParaRPr sz="40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405" name="Google Shape;405;p22"/>
          <p:cNvSpPr txBox="1"/>
          <p:nvPr/>
        </p:nvSpPr>
        <p:spPr>
          <a:xfrm>
            <a:off x="1724050" y="2493300"/>
            <a:ext cx="1288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사용자 이름</a:t>
            </a:r>
            <a:endParaRPr sz="16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406" name="Google Shape;406;p22"/>
          <p:cNvSpPr txBox="1"/>
          <p:nvPr/>
        </p:nvSpPr>
        <p:spPr>
          <a:xfrm>
            <a:off x="1724175" y="2924400"/>
            <a:ext cx="1288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휴대폰 번호</a:t>
            </a:r>
            <a:endParaRPr sz="16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407" name="Google Shape;407;p22"/>
          <p:cNvSpPr/>
          <p:nvPr/>
        </p:nvSpPr>
        <p:spPr>
          <a:xfrm>
            <a:off x="3011275" y="2571204"/>
            <a:ext cx="2092500" cy="291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</a:b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408" name="Google Shape;408;p22"/>
          <p:cNvSpPr/>
          <p:nvPr/>
        </p:nvSpPr>
        <p:spPr>
          <a:xfrm>
            <a:off x="3011275" y="2986296"/>
            <a:ext cx="2092500" cy="291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409" name="Google Shape;409;p22"/>
          <p:cNvSpPr/>
          <p:nvPr/>
        </p:nvSpPr>
        <p:spPr>
          <a:xfrm>
            <a:off x="2930475" y="3962300"/>
            <a:ext cx="966900" cy="291300"/>
          </a:xfrm>
          <a:prstGeom prst="roundRect">
            <a:avLst>
              <a:gd fmla="val 16667" name="adj"/>
            </a:avLst>
          </a:prstGeom>
          <a:solidFill>
            <a:srgbClr val="1FD5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아이디 찾기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410" name="Google Shape;410;p22"/>
          <p:cNvSpPr/>
          <p:nvPr/>
        </p:nvSpPr>
        <p:spPr>
          <a:xfrm>
            <a:off x="4012300" y="3474300"/>
            <a:ext cx="1091400" cy="291300"/>
          </a:xfrm>
          <a:prstGeom prst="roundRect">
            <a:avLst>
              <a:gd fmla="val 16667" name="adj"/>
            </a:avLst>
          </a:prstGeom>
          <a:solidFill>
            <a:srgbClr val="1FD5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이메일</a:t>
            </a: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로 찾기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411" name="Google Shape;411;p22"/>
          <p:cNvSpPr/>
          <p:nvPr/>
        </p:nvSpPr>
        <p:spPr>
          <a:xfrm>
            <a:off x="6819600" y="3455125"/>
            <a:ext cx="2249100" cy="14082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2" name="Google Shape;412;p22"/>
          <p:cNvGrpSpPr/>
          <p:nvPr/>
        </p:nvGrpSpPr>
        <p:grpSpPr>
          <a:xfrm>
            <a:off x="6879792" y="3455125"/>
            <a:ext cx="284508" cy="461700"/>
            <a:chOff x="453042" y="1055350"/>
            <a:chExt cx="284508" cy="461700"/>
          </a:xfrm>
        </p:grpSpPr>
        <p:sp>
          <p:nvSpPr>
            <p:cNvPr id="413" name="Google Shape;413;p22"/>
            <p:cNvSpPr/>
            <p:nvPr/>
          </p:nvSpPr>
          <p:spPr>
            <a:xfrm>
              <a:off x="469050" y="1151950"/>
              <a:ext cx="268500" cy="268500"/>
            </a:xfrm>
            <a:prstGeom prst="ellipse">
              <a:avLst/>
            </a:prstGeom>
            <a:solidFill>
              <a:srgbClr val="1FD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414" name="Google Shape;414;p22"/>
            <p:cNvSpPr txBox="1"/>
            <p:nvPr/>
          </p:nvSpPr>
          <p:spPr>
            <a:xfrm>
              <a:off x="453042" y="1055350"/>
              <a:ext cx="268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A</a:t>
              </a:r>
              <a:endParaRPr sz="18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sp>
        <p:nvSpPr>
          <p:cNvPr id="415" name="Google Shape;415;p22"/>
          <p:cNvSpPr txBox="1"/>
          <p:nvPr/>
        </p:nvSpPr>
        <p:spPr>
          <a:xfrm>
            <a:off x="6819600" y="3959125"/>
            <a:ext cx="224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존재하지 않는 회원입니다.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416" name="Google Shape;416;p22"/>
          <p:cNvSpPr/>
          <p:nvPr/>
        </p:nvSpPr>
        <p:spPr>
          <a:xfrm>
            <a:off x="7646700" y="4447350"/>
            <a:ext cx="594900" cy="228900"/>
          </a:xfrm>
          <a:prstGeom prst="roundRect">
            <a:avLst>
              <a:gd fmla="val 16667" name="adj"/>
            </a:avLst>
          </a:prstGeom>
          <a:solidFill>
            <a:srgbClr val="1FD5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확인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grpSp>
        <p:nvGrpSpPr>
          <p:cNvPr id="417" name="Google Shape;417;p22"/>
          <p:cNvGrpSpPr/>
          <p:nvPr/>
        </p:nvGrpSpPr>
        <p:grpSpPr>
          <a:xfrm>
            <a:off x="1455675" y="2478000"/>
            <a:ext cx="268500" cy="461700"/>
            <a:chOff x="469050" y="1055350"/>
            <a:chExt cx="268500" cy="461700"/>
          </a:xfrm>
        </p:grpSpPr>
        <p:sp>
          <p:nvSpPr>
            <p:cNvPr id="418" name="Google Shape;418;p22"/>
            <p:cNvSpPr/>
            <p:nvPr/>
          </p:nvSpPr>
          <p:spPr>
            <a:xfrm>
              <a:off x="469050" y="1151950"/>
              <a:ext cx="268500" cy="268500"/>
            </a:xfrm>
            <a:prstGeom prst="ellipse">
              <a:avLst/>
            </a:prstGeom>
            <a:solidFill>
              <a:srgbClr val="1FD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419" name="Google Shape;419;p22"/>
            <p:cNvSpPr txBox="1"/>
            <p:nvPr/>
          </p:nvSpPr>
          <p:spPr>
            <a:xfrm>
              <a:off x="469050" y="1055350"/>
              <a:ext cx="268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1</a:t>
              </a:r>
              <a:endParaRPr sz="18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grpSp>
        <p:nvGrpSpPr>
          <p:cNvPr id="420" name="Google Shape;420;p22"/>
          <p:cNvGrpSpPr/>
          <p:nvPr/>
        </p:nvGrpSpPr>
        <p:grpSpPr>
          <a:xfrm>
            <a:off x="1447246" y="2909100"/>
            <a:ext cx="276929" cy="461700"/>
            <a:chOff x="460621" y="1055350"/>
            <a:chExt cx="276929" cy="461700"/>
          </a:xfrm>
        </p:grpSpPr>
        <p:sp>
          <p:nvSpPr>
            <p:cNvPr id="421" name="Google Shape;421;p22"/>
            <p:cNvSpPr/>
            <p:nvPr/>
          </p:nvSpPr>
          <p:spPr>
            <a:xfrm>
              <a:off x="469050" y="1151950"/>
              <a:ext cx="268500" cy="268500"/>
            </a:xfrm>
            <a:prstGeom prst="ellipse">
              <a:avLst/>
            </a:prstGeom>
            <a:solidFill>
              <a:srgbClr val="1FD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422" name="Google Shape;422;p22"/>
            <p:cNvSpPr txBox="1"/>
            <p:nvPr/>
          </p:nvSpPr>
          <p:spPr>
            <a:xfrm>
              <a:off x="460621" y="1055350"/>
              <a:ext cx="268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2</a:t>
              </a:r>
              <a:endParaRPr sz="18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grpSp>
        <p:nvGrpSpPr>
          <p:cNvPr id="423" name="Google Shape;423;p22"/>
          <p:cNvGrpSpPr/>
          <p:nvPr/>
        </p:nvGrpSpPr>
        <p:grpSpPr>
          <a:xfrm>
            <a:off x="5145921" y="3389100"/>
            <a:ext cx="276929" cy="461700"/>
            <a:chOff x="460621" y="1055350"/>
            <a:chExt cx="276929" cy="461700"/>
          </a:xfrm>
        </p:grpSpPr>
        <p:sp>
          <p:nvSpPr>
            <p:cNvPr id="424" name="Google Shape;424;p22"/>
            <p:cNvSpPr/>
            <p:nvPr/>
          </p:nvSpPr>
          <p:spPr>
            <a:xfrm>
              <a:off x="469050" y="1151950"/>
              <a:ext cx="268500" cy="268500"/>
            </a:xfrm>
            <a:prstGeom prst="ellipse">
              <a:avLst/>
            </a:prstGeom>
            <a:solidFill>
              <a:srgbClr val="1FD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425" name="Google Shape;425;p22"/>
            <p:cNvSpPr txBox="1"/>
            <p:nvPr/>
          </p:nvSpPr>
          <p:spPr>
            <a:xfrm>
              <a:off x="460621" y="1055350"/>
              <a:ext cx="268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3</a:t>
              </a:r>
              <a:endParaRPr sz="18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sp>
        <p:nvSpPr>
          <p:cNvPr id="426" name="Google Shape;426;p22"/>
          <p:cNvSpPr txBox="1"/>
          <p:nvPr/>
        </p:nvSpPr>
        <p:spPr>
          <a:xfrm>
            <a:off x="6819608" y="648012"/>
            <a:ext cx="2249100" cy="4002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1. 사용자 이름 입력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427" name="Google Shape;427;p22"/>
          <p:cNvSpPr txBox="1"/>
          <p:nvPr/>
        </p:nvSpPr>
        <p:spPr>
          <a:xfrm>
            <a:off x="6819608" y="1048212"/>
            <a:ext cx="2249100" cy="4002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2. 이메일 입력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428" name="Google Shape;428;p22"/>
          <p:cNvSpPr txBox="1"/>
          <p:nvPr/>
        </p:nvSpPr>
        <p:spPr>
          <a:xfrm>
            <a:off x="6819608" y="1448412"/>
            <a:ext cx="2249100" cy="8313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3. </a:t>
            </a: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이메일</a:t>
            </a: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로 찾기 버튼</a:t>
            </a:r>
            <a:b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</a:b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휴대폰 번호로 찾는 페이지로 이동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grpSp>
        <p:nvGrpSpPr>
          <p:cNvPr id="429" name="Google Shape;429;p22"/>
          <p:cNvGrpSpPr/>
          <p:nvPr/>
        </p:nvGrpSpPr>
        <p:grpSpPr>
          <a:xfrm>
            <a:off x="2577346" y="3877100"/>
            <a:ext cx="276929" cy="461700"/>
            <a:chOff x="460621" y="1055350"/>
            <a:chExt cx="276929" cy="461700"/>
          </a:xfrm>
        </p:grpSpPr>
        <p:sp>
          <p:nvSpPr>
            <p:cNvPr id="430" name="Google Shape;430;p22"/>
            <p:cNvSpPr/>
            <p:nvPr/>
          </p:nvSpPr>
          <p:spPr>
            <a:xfrm>
              <a:off x="469050" y="1151950"/>
              <a:ext cx="268500" cy="268500"/>
            </a:xfrm>
            <a:prstGeom prst="ellipse">
              <a:avLst/>
            </a:prstGeom>
            <a:solidFill>
              <a:srgbClr val="1FD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431" name="Google Shape;431;p22"/>
            <p:cNvSpPr txBox="1"/>
            <p:nvPr/>
          </p:nvSpPr>
          <p:spPr>
            <a:xfrm>
              <a:off x="460621" y="1055350"/>
              <a:ext cx="268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4</a:t>
              </a:r>
              <a:endParaRPr sz="18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sp>
        <p:nvSpPr>
          <p:cNvPr id="432" name="Google Shape;432;p22"/>
          <p:cNvSpPr txBox="1"/>
          <p:nvPr/>
        </p:nvSpPr>
        <p:spPr>
          <a:xfrm>
            <a:off x="6819608" y="2283012"/>
            <a:ext cx="2249100" cy="10467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4. 아이디 찾기 버튼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이름과 일치하는 사용자 정보가 없으면 알림창 A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일치하면 다음 페이지로 이동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grpSp>
        <p:nvGrpSpPr>
          <p:cNvPr id="433" name="Google Shape;433;p22"/>
          <p:cNvGrpSpPr/>
          <p:nvPr/>
        </p:nvGrpSpPr>
        <p:grpSpPr>
          <a:xfrm>
            <a:off x="296035" y="966278"/>
            <a:ext cx="173021" cy="102946"/>
            <a:chOff x="7505475" y="1795600"/>
            <a:chExt cx="248700" cy="147975"/>
          </a:xfrm>
        </p:grpSpPr>
        <p:cxnSp>
          <p:nvCxnSpPr>
            <p:cNvPr id="434" name="Google Shape;434;p22"/>
            <p:cNvCxnSpPr/>
            <p:nvPr/>
          </p:nvCxnSpPr>
          <p:spPr>
            <a:xfrm rot="10800000">
              <a:off x="7505475" y="1795600"/>
              <a:ext cx="2487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5" name="Google Shape;435;p22"/>
            <p:cNvCxnSpPr/>
            <p:nvPr/>
          </p:nvCxnSpPr>
          <p:spPr>
            <a:xfrm rot="10800000">
              <a:off x="7505475" y="1870569"/>
              <a:ext cx="2487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6" name="Google Shape;436;p22"/>
            <p:cNvCxnSpPr/>
            <p:nvPr/>
          </p:nvCxnSpPr>
          <p:spPr>
            <a:xfrm rot="10800000">
              <a:off x="7505475" y="1943575"/>
              <a:ext cx="2487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437" name="Google Shape;437;p22" title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800" y="810000"/>
            <a:ext cx="415501" cy="415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22" title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3814" y="1430400"/>
            <a:ext cx="871201" cy="871201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22"/>
          <p:cNvSpPr txBox="1"/>
          <p:nvPr/>
        </p:nvSpPr>
        <p:spPr>
          <a:xfrm>
            <a:off x="3305025" y="1465800"/>
            <a:ext cx="1089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Noir</a:t>
            </a:r>
            <a:endParaRPr sz="40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3"/>
          <p:cNvSpPr/>
          <p:nvPr/>
        </p:nvSpPr>
        <p:spPr>
          <a:xfrm>
            <a:off x="138975" y="800400"/>
            <a:ext cx="6549900" cy="41013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3"/>
          <p:cNvSpPr txBox="1"/>
          <p:nvPr/>
        </p:nvSpPr>
        <p:spPr>
          <a:xfrm>
            <a:off x="0" y="0"/>
            <a:ext cx="6755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아이디 찾기</a:t>
            </a:r>
            <a:r>
              <a:rPr lang="ko" sz="40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 / </a:t>
            </a:r>
            <a:r>
              <a:rPr lang="ko" sz="40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인증 성공</a:t>
            </a:r>
            <a:endParaRPr sz="40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446" name="Google Shape;446;p23"/>
          <p:cNvSpPr txBox="1"/>
          <p:nvPr/>
        </p:nvSpPr>
        <p:spPr>
          <a:xfrm>
            <a:off x="1878525" y="2301600"/>
            <a:ext cx="307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일치하는 이메일 정보입니다.</a:t>
            </a:r>
            <a:endParaRPr sz="1600">
              <a:solidFill>
                <a:schemeClr val="lt1"/>
              </a:solidFill>
              <a:highlight>
                <a:srgbClr val="1FD561"/>
              </a:highlight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447" name="Google Shape;447;p23"/>
          <p:cNvSpPr txBox="1"/>
          <p:nvPr/>
        </p:nvSpPr>
        <p:spPr>
          <a:xfrm>
            <a:off x="1878525" y="2765950"/>
            <a:ext cx="3070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사용자 이름 : 김**</a:t>
            </a:r>
            <a:endParaRPr sz="16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Te**@naver.com</a:t>
            </a:r>
            <a:endParaRPr sz="16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448" name="Google Shape;448;p23"/>
          <p:cNvSpPr/>
          <p:nvPr/>
        </p:nvSpPr>
        <p:spPr>
          <a:xfrm>
            <a:off x="2503738" y="3561500"/>
            <a:ext cx="966900" cy="291300"/>
          </a:xfrm>
          <a:prstGeom prst="roundRect">
            <a:avLst>
              <a:gd fmla="val 16667" name="adj"/>
            </a:avLst>
          </a:prstGeom>
          <a:solidFill>
            <a:srgbClr val="1FD5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로그인 하기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grpSp>
        <p:nvGrpSpPr>
          <p:cNvPr id="449" name="Google Shape;449;p23"/>
          <p:cNvGrpSpPr/>
          <p:nvPr/>
        </p:nvGrpSpPr>
        <p:grpSpPr>
          <a:xfrm>
            <a:off x="2171908" y="3476300"/>
            <a:ext cx="276929" cy="461700"/>
            <a:chOff x="460621" y="1055350"/>
            <a:chExt cx="276929" cy="461700"/>
          </a:xfrm>
        </p:grpSpPr>
        <p:sp>
          <p:nvSpPr>
            <p:cNvPr id="450" name="Google Shape;450;p23"/>
            <p:cNvSpPr/>
            <p:nvPr/>
          </p:nvSpPr>
          <p:spPr>
            <a:xfrm>
              <a:off x="469050" y="1151950"/>
              <a:ext cx="268500" cy="268500"/>
            </a:xfrm>
            <a:prstGeom prst="ellipse">
              <a:avLst/>
            </a:prstGeom>
            <a:solidFill>
              <a:srgbClr val="1FD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451" name="Google Shape;451;p23"/>
            <p:cNvSpPr txBox="1"/>
            <p:nvPr/>
          </p:nvSpPr>
          <p:spPr>
            <a:xfrm>
              <a:off x="460621" y="1055350"/>
              <a:ext cx="268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2</a:t>
              </a:r>
              <a:endParaRPr sz="18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sp>
        <p:nvSpPr>
          <p:cNvPr id="452" name="Google Shape;452;p23"/>
          <p:cNvSpPr txBox="1"/>
          <p:nvPr/>
        </p:nvSpPr>
        <p:spPr>
          <a:xfrm>
            <a:off x="6819608" y="2450862"/>
            <a:ext cx="2249100" cy="4002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1. 검색된 정보 표시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grpSp>
        <p:nvGrpSpPr>
          <p:cNvPr id="453" name="Google Shape;453;p23"/>
          <p:cNvGrpSpPr/>
          <p:nvPr/>
        </p:nvGrpSpPr>
        <p:grpSpPr>
          <a:xfrm>
            <a:off x="2338575" y="2873650"/>
            <a:ext cx="268500" cy="461700"/>
            <a:chOff x="469050" y="1055350"/>
            <a:chExt cx="268500" cy="461700"/>
          </a:xfrm>
        </p:grpSpPr>
        <p:sp>
          <p:nvSpPr>
            <p:cNvPr id="454" name="Google Shape;454;p23"/>
            <p:cNvSpPr/>
            <p:nvPr/>
          </p:nvSpPr>
          <p:spPr>
            <a:xfrm>
              <a:off x="469050" y="1151950"/>
              <a:ext cx="268500" cy="268500"/>
            </a:xfrm>
            <a:prstGeom prst="ellipse">
              <a:avLst/>
            </a:prstGeom>
            <a:solidFill>
              <a:srgbClr val="1FD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455" name="Google Shape;455;p23"/>
            <p:cNvSpPr txBox="1"/>
            <p:nvPr/>
          </p:nvSpPr>
          <p:spPr>
            <a:xfrm>
              <a:off x="469050" y="1055350"/>
              <a:ext cx="268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1</a:t>
              </a:r>
              <a:endParaRPr sz="18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sp>
        <p:nvSpPr>
          <p:cNvPr id="456" name="Google Shape;456;p23"/>
          <p:cNvSpPr txBox="1"/>
          <p:nvPr/>
        </p:nvSpPr>
        <p:spPr>
          <a:xfrm>
            <a:off x="6819608" y="2851062"/>
            <a:ext cx="2249100" cy="4002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2</a:t>
            </a: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. </a:t>
            </a: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로그인 / 비번 찾기 버튼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457" name="Google Shape;457;p23"/>
          <p:cNvSpPr/>
          <p:nvPr/>
        </p:nvSpPr>
        <p:spPr>
          <a:xfrm>
            <a:off x="3525538" y="3561500"/>
            <a:ext cx="1130400" cy="291300"/>
          </a:xfrm>
          <a:prstGeom prst="roundRect">
            <a:avLst>
              <a:gd fmla="val 16667" name="adj"/>
            </a:avLst>
          </a:prstGeom>
          <a:solidFill>
            <a:srgbClr val="1FD5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비밀번호 찾기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grpSp>
        <p:nvGrpSpPr>
          <p:cNvPr id="458" name="Google Shape;458;p23"/>
          <p:cNvGrpSpPr/>
          <p:nvPr/>
        </p:nvGrpSpPr>
        <p:grpSpPr>
          <a:xfrm>
            <a:off x="296035" y="966278"/>
            <a:ext cx="173021" cy="102946"/>
            <a:chOff x="7505475" y="1795600"/>
            <a:chExt cx="248700" cy="147975"/>
          </a:xfrm>
        </p:grpSpPr>
        <p:cxnSp>
          <p:nvCxnSpPr>
            <p:cNvPr id="459" name="Google Shape;459;p23"/>
            <p:cNvCxnSpPr/>
            <p:nvPr/>
          </p:nvCxnSpPr>
          <p:spPr>
            <a:xfrm rot="10800000">
              <a:off x="7505475" y="1795600"/>
              <a:ext cx="2487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0" name="Google Shape;460;p23"/>
            <p:cNvCxnSpPr/>
            <p:nvPr/>
          </p:nvCxnSpPr>
          <p:spPr>
            <a:xfrm rot="10800000">
              <a:off x="7505475" y="1870569"/>
              <a:ext cx="2487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1" name="Google Shape;461;p23"/>
            <p:cNvCxnSpPr/>
            <p:nvPr/>
          </p:nvCxnSpPr>
          <p:spPr>
            <a:xfrm rot="10800000">
              <a:off x="7505475" y="1943575"/>
              <a:ext cx="2487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462" name="Google Shape;462;p23" title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800" y="810000"/>
            <a:ext cx="415501" cy="415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23" title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3814" y="1430400"/>
            <a:ext cx="871201" cy="871201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23"/>
          <p:cNvSpPr txBox="1"/>
          <p:nvPr/>
        </p:nvSpPr>
        <p:spPr>
          <a:xfrm>
            <a:off x="3305025" y="1465800"/>
            <a:ext cx="1089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Noir</a:t>
            </a:r>
            <a:endParaRPr sz="40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4"/>
          <p:cNvSpPr/>
          <p:nvPr/>
        </p:nvSpPr>
        <p:spPr>
          <a:xfrm>
            <a:off x="6819600" y="3455125"/>
            <a:ext cx="2249100" cy="14082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24"/>
          <p:cNvSpPr/>
          <p:nvPr/>
        </p:nvSpPr>
        <p:spPr>
          <a:xfrm>
            <a:off x="138975" y="800400"/>
            <a:ext cx="6549900" cy="41013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24"/>
          <p:cNvSpPr txBox="1"/>
          <p:nvPr/>
        </p:nvSpPr>
        <p:spPr>
          <a:xfrm>
            <a:off x="0" y="0"/>
            <a:ext cx="6755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40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비밀번호 찾기</a:t>
            </a:r>
            <a:endParaRPr sz="40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472" name="Google Shape;472;p24"/>
          <p:cNvSpPr txBox="1"/>
          <p:nvPr/>
        </p:nvSpPr>
        <p:spPr>
          <a:xfrm>
            <a:off x="1724050" y="2493300"/>
            <a:ext cx="1288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사용자 이름</a:t>
            </a:r>
            <a:endParaRPr sz="16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473" name="Google Shape;473;p24"/>
          <p:cNvSpPr txBox="1"/>
          <p:nvPr/>
        </p:nvSpPr>
        <p:spPr>
          <a:xfrm>
            <a:off x="1724175" y="2924400"/>
            <a:ext cx="1288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이메일</a:t>
            </a:r>
            <a:endParaRPr sz="16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474" name="Google Shape;474;p24"/>
          <p:cNvSpPr/>
          <p:nvPr/>
        </p:nvSpPr>
        <p:spPr>
          <a:xfrm>
            <a:off x="3011275" y="2571204"/>
            <a:ext cx="2092500" cy="291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</a:b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475" name="Google Shape;475;p24"/>
          <p:cNvSpPr/>
          <p:nvPr/>
        </p:nvSpPr>
        <p:spPr>
          <a:xfrm>
            <a:off x="3011275" y="2986296"/>
            <a:ext cx="2092500" cy="291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476" name="Google Shape;476;p24"/>
          <p:cNvSpPr/>
          <p:nvPr/>
        </p:nvSpPr>
        <p:spPr>
          <a:xfrm>
            <a:off x="2860413" y="3978300"/>
            <a:ext cx="1107000" cy="291300"/>
          </a:xfrm>
          <a:prstGeom prst="roundRect">
            <a:avLst>
              <a:gd fmla="val 16667" name="adj"/>
            </a:avLst>
          </a:prstGeom>
          <a:solidFill>
            <a:srgbClr val="1FD5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비밀번호 </a:t>
            </a: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찾기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477" name="Google Shape;477;p24"/>
          <p:cNvSpPr txBox="1"/>
          <p:nvPr/>
        </p:nvSpPr>
        <p:spPr>
          <a:xfrm>
            <a:off x="6819600" y="3767175"/>
            <a:ext cx="2249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존재하지 않는 회원입니다.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휴대폰 인증을 진행해주세요.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478" name="Google Shape;478;p24"/>
          <p:cNvSpPr/>
          <p:nvPr/>
        </p:nvSpPr>
        <p:spPr>
          <a:xfrm>
            <a:off x="7646700" y="4447350"/>
            <a:ext cx="594900" cy="228900"/>
          </a:xfrm>
          <a:prstGeom prst="roundRect">
            <a:avLst>
              <a:gd fmla="val 16667" name="adj"/>
            </a:avLst>
          </a:prstGeom>
          <a:solidFill>
            <a:srgbClr val="1FD5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확인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grpSp>
        <p:nvGrpSpPr>
          <p:cNvPr id="479" name="Google Shape;479;p24"/>
          <p:cNvGrpSpPr/>
          <p:nvPr/>
        </p:nvGrpSpPr>
        <p:grpSpPr>
          <a:xfrm>
            <a:off x="1455675" y="2478000"/>
            <a:ext cx="268500" cy="461700"/>
            <a:chOff x="469050" y="1055350"/>
            <a:chExt cx="268500" cy="461700"/>
          </a:xfrm>
        </p:grpSpPr>
        <p:sp>
          <p:nvSpPr>
            <p:cNvPr id="480" name="Google Shape;480;p24"/>
            <p:cNvSpPr/>
            <p:nvPr/>
          </p:nvSpPr>
          <p:spPr>
            <a:xfrm>
              <a:off x="469050" y="1151950"/>
              <a:ext cx="268500" cy="268500"/>
            </a:xfrm>
            <a:prstGeom prst="ellipse">
              <a:avLst/>
            </a:prstGeom>
            <a:solidFill>
              <a:srgbClr val="1FD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481" name="Google Shape;481;p24"/>
            <p:cNvSpPr txBox="1"/>
            <p:nvPr/>
          </p:nvSpPr>
          <p:spPr>
            <a:xfrm>
              <a:off x="469050" y="1055350"/>
              <a:ext cx="268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1</a:t>
              </a:r>
              <a:endParaRPr sz="18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grpSp>
        <p:nvGrpSpPr>
          <p:cNvPr id="482" name="Google Shape;482;p24"/>
          <p:cNvGrpSpPr/>
          <p:nvPr/>
        </p:nvGrpSpPr>
        <p:grpSpPr>
          <a:xfrm>
            <a:off x="1447246" y="2909100"/>
            <a:ext cx="276929" cy="461700"/>
            <a:chOff x="460621" y="1055350"/>
            <a:chExt cx="276929" cy="461700"/>
          </a:xfrm>
        </p:grpSpPr>
        <p:sp>
          <p:nvSpPr>
            <p:cNvPr id="483" name="Google Shape;483;p24"/>
            <p:cNvSpPr/>
            <p:nvPr/>
          </p:nvSpPr>
          <p:spPr>
            <a:xfrm>
              <a:off x="469050" y="1151950"/>
              <a:ext cx="268500" cy="268500"/>
            </a:xfrm>
            <a:prstGeom prst="ellipse">
              <a:avLst/>
            </a:prstGeom>
            <a:solidFill>
              <a:srgbClr val="1FD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484" name="Google Shape;484;p24"/>
            <p:cNvSpPr txBox="1"/>
            <p:nvPr/>
          </p:nvSpPr>
          <p:spPr>
            <a:xfrm>
              <a:off x="460621" y="1055350"/>
              <a:ext cx="268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2</a:t>
              </a:r>
              <a:endParaRPr sz="18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sp>
        <p:nvSpPr>
          <p:cNvPr id="485" name="Google Shape;485;p24"/>
          <p:cNvSpPr txBox="1"/>
          <p:nvPr/>
        </p:nvSpPr>
        <p:spPr>
          <a:xfrm>
            <a:off x="6819608" y="648012"/>
            <a:ext cx="2249100" cy="4002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1. 사용자 이름 입력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486" name="Google Shape;486;p24"/>
          <p:cNvSpPr txBox="1"/>
          <p:nvPr/>
        </p:nvSpPr>
        <p:spPr>
          <a:xfrm>
            <a:off x="6819608" y="1048212"/>
            <a:ext cx="2249100" cy="4002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2. 이메일 입력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487" name="Google Shape;487;p24"/>
          <p:cNvSpPr txBox="1"/>
          <p:nvPr/>
        </p:nvSpPr>
        <p:spPr>
          <a:xfrm>
            <a:off x="6819608" y="1448412"/>
            <a:ext cx="2249100" cy="6156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3. 휴대폰 번호 </a:t>
            </a: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입력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휴대폰 인증을 완료해야 함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grpSp>
        <p:nvGrpSpPr>
          <p:cNvPr id="488" name="Google Shape;488;p24"/>
          <p:cNvGrpSpPr/>
          <p:nvPr/>
        </p:nvGrpSpPr>
        <p:grpSpPr>
          <a:xfrm>
            <a:off x="2477108" y="3893100"/>
            <a:ext cx="276929" cy="461700"/>
            <a:chOff x="460621" y="1055350"/>
            <a:chExt cx="276929" cy="461700"/>
          </a:xfrm>
        </p:grpSpPr>
        <p:sp>
          <p:nvSpPr>
            <p:cNvPr id="489" name="Google Shape;489;p24"/>
            <p:cNvSpPr/>
            <p:nvPr/>
          </p:nvSpPr>
          <p:spPr>
            <a:xfrm>
              <a:off x="469050" y="1151950"/>
              <a:ext cx="268500" cy="268500"/>
            </a:xfrm>
            <a:prstGeom prst="ellipse">
              <a:avLst/>
            </a:prstGeom>
            <a:solidFill>
              <a:srgbClr val="1FD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490" name="Google Shape;490;p24"/>
            <p:cNvSpPr txBox="1"/>
            <p:nvPr/>
          </p:nvSpPr>
          <p:spPr>
            <a:xfrm>
              <a:off x="460621" y="1055350"/>
              <a:ext cx="268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4</a:t>
              </a:r>
              <a:endParaRPr sz="18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sp>
        <p:nvSpPr>
          <p:cNvPr id="491" name="Google Shape;491;p24"/>
          <p:cNvSpPr txBox="1"/>
          <p:nvPr/>
        </p:nvSpPr>
        <p:spPr>
          <a:xfrm>
            <a:off x="6819608" y="2064012"/>
            <a:ext cx="2249100" cy="1262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4. </a:t>
            </a: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비밀번호</a:t>
            </a: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 찾기 버튼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이름과 일치하는 사용자 정보가 없으면 알림창 A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휴대폰 인증이 안됐으면 B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일치하면 다음 페이지로 이동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492" name="Google Shape;492;p24"/>
          <p:cNvSpPr/>
          <p:nvPr/>
        </p:nvSpPr>
        <p:spPr>
          <a:xfrm>
            <a:off x="3011275" y="3393021"/>
            <a:ext cx="2092500" cy="291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493" name="Google Shape;493;p24"/>
          <p:cNvSpPr txBox="1"/>
          <p:nvPr/>
        </p:nvSpPr>
        <p:spPr>
          <a:xfrm>
            <a:off x="1724050" y="3323125"/>
            <a:ext cx="1288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휴대폰 번호</a:t>
            </a:r>
            <a:endParaRPr sz="16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grpSp>
        <p:nvGrpSpPr>
          <p:cNvPr id="494" name="Google Shape;494;p24"/>
          <p:cNvGrpSpPr/>
          <p:nvPr/>
        </p:nvGrpSpPr>
        <p:grpSpPr>
          <a:xfrm>
            <a:off x="1451458" y="3307825"/>
            <a:ext cx="276929" cy="461700"/>
            <a:chOff x="460621" y="1055350"/>
            <a:chExt cx="276929" cy="461700"/>
          </a:xfrm>
        </p:grpSpPr>
        <p:sp>
          <p:nvSpPr>
            <p:cNvPr id="495" name="Google Shape;495;p24"/>
            <p:cNvSpPr/>
            <p:nvPr/>
          </p:nvSpPr>
          <p:spPr>
            <a:xfrm>
              <a:off x="469050" y="1151950"/>
              <a:ext cx="268500" cy="268500"/>
            </a:xfrm>
            <a:prstGeom prst="ellipse">
              <a:avLst/>
            </a:prstGeom>
            <a:solidFill>
              <a:srgbClr val="1FD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496" name="Google Shape;496;p24"/>
            <p:cNvSpPr txBox="1"/>
            <p:nvPr/>
          </p:nvSpPr>
          <p:spPr>
            <a:xfrm>
              <a:off x="460621" y="1055350"/>
              <a:ext cx="268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3</a:t>
              </a:r>
              <a:endParaRPr sz="18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sp>
        <p:nvSpPr>
          <p:cNvPr id="497" name="Google Shape;497;p24"/>
          <p:cNvSpPr/>
          <p:nvPr/>
        </p:nvSpPr>
        <p:spPr>
          <a:xfrm>
            <a:off x="5210450" y="3393025"/>
            <a:ext cx="966900" cy="291300"/>
          </a:xfrm>
          <a:prstGeom prst="roundRect">
            <a:avLst>
              <a:gd fmla="val 16667" name="adj"/>
            </a:avLst>
          </a:prstGeom>
          <a:solidFill>
            <a:srgbClr val="1FD5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휴대폰 인증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grpSp>
        <p:nvGrpSpPr>
          <p:cNvPr id="498" name="Google Shape;498;p24"/>
          <p:cNvGrpSpPr/>
          <p:nvPr/>
        </p:nvGrpSpPr>
        <p:grpSpPr>
          <a:xfrm>
            <a:off x="6755704" y="3969300"/>
            <a:ext cx="284508" cy="461700"/>
            <a:chOff x="453042" y="1055350"/>
            <a:chExt cx="284508" cy="461700"/>
          </a:xfrm>
        </p:grpSpPr>
        <p:sp>
          <p:nvSpPr>
            <p:cNvPr id="499" name="Google Shape;499;p24"/>
            <p:cNvSpPr/>
            <p:nvPr/>
          </p:nvSpPr>
          <p:spPr>
            <a:xfrm>
              <a:off x="469050" y="1151950"/>
              <a:ext cx="268500" cy="268500"/>
            </a:xfrm>
            <a:prstGeom prst="ellipse">
              <a:avLst/>
            </a:prstGeom>
            <a:solidFill>
              <a:srgbClr val="1FD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500" name="Google Shape;500;p24"/>
            <p:cNvSpPr txBox="1"/>
            <p:nvPr/>
          </p:nvSpPr>
          <p:spPr>
            <a:xfrm>
              <a:off x="453042" y="1055350"/>
              <a:ext cx="268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B</a:t>
              </a:r>
              <a:endParaRPr sz="18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grpSp>
        <p:nvGrpSpPr>
          <p:cNvPr id="501" name="Google Shape;501;p24"/>
          <p:cNvGrpSpPr/>
          <p:nvPr/>
        </p:nvGrpSpPr>
        <p:grpSpPr>
          <a:xfrm>
            <a:off x="6819592" y="3714054"/>
            <a:ext cx="284508" cy="461700"/>
            <a:chOff x="453042" y="1055350"/>
            <a:chExt cx="284508" cy="461700"/>
          </a:xfrm>
        </p:grpSpPr>
        <p:sp>
          <p:nvSpPr>
            <p:cNvPr id="502" name="Google Shape;502;p24"/>
            <p:cNvSpPr/>
            <p:nvPr/>
          </p:nvSpPr>
          <p:spPr>
            <a:xfrm>
              <a:off x="469050" y="1151950"/>
              <a:ext cx="268500" cy="268500"/>
            </a:xfrm>
            <a:prstGeom prst="ellipse">
              <a:avLst/>
            </a:prstGeom>
            <a:solidFill>
              <a:srgbClr val="1FD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503" name="Google Shape;503;p24"/>
            <p:cNvSpPr txBox="1"/>
            <p:nvPr/>
          </p:nvSpPr>
          <p:spPr>
            <a:xfrm>
              <a:off x="453042" y="1055350"/>
              <a:ext cx="268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A</a:t>
              </a:r>
              <a:endParaRPr sz="18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grpSp>
        <p:nvGrpSpPr>
          <p:cNvPr id="504" name="Google Shape;504;p24"/>
          <p:cNvGrpSpPr/>
          <p:nvPr/>
        </p:nvGrpSpPr>
        <p:grpSpPr>
          <a:xfrm>
            <a:off x="296035" y="966278"/>
            <a:ext cx="173021" cy="102946"/>
            <a:chOff x="7505475" y="1795600"/>
            <a:chExt cx="248700" cy="147975"/>
          </a:xfrm>
        </p:grpSpPr>
        <p:cxnSp>
          <p:nvCxnSpPr>
            <p:cNvPr id="505" name="Google Shape;505;p24"/>
            <p:cNvCxnSpPr/>
            <p:nvPr/>
          </p:nvCxnSpPr>
          <p:spPr>
            <a:xfrm rot="10800000">
              <a:off x="7505475" y="1795600"/>
              <a:ext cx="2487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6" name="Google Shape;506;p24"/>
            <p:cNvCxnSpPr/>
            <p:nvPr/>
          </p:nvCxnSpPr>
          <p:spPr>
            <a:xfrm rot="10800000">
              <a:off x="7505475" y="1870569"/>
              <a:ext cx="2487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7" name="Google Shape;507;p24"/>
            <p:cNvCxnSpPr/>
            <p:nvPr/>
          </p:nvCxnSpPr>
          <p:spPr>
            <a:xfrm rot="10800000">
              <a:off x="7505475" y="1943575"/>
              <a:ext cx="2487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508" name="Google Shape;508;p24" title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800" y="810000"/>
            <a:ext cx="415501" cy="415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24" title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3814" y="1430400"/>
            <a:ext cx="871201" cy="871201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24"/>
          <p:cNvSpPr txBox="1"/>
          <p:nvPr/>
        </p:nvSpPr>
        <p:spPr>
          <a:xfrm>
            <a:off x="3305025" y="1465800"/>
            <a:ext cx="1089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Noir</a:t>
            </a:r>
            <a:endParaRPr sz="40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5"/>
          <p:cNvSpPr/>
          <p:nvPr/>
        </p:nvSpPr>
        <p:spPr>
          <a:xfrm>
            <a:off x="138975" y="800400"/>
            <a:ext cx="6549900" cy="41013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25"/>
          <p:cNvSpPr txBox="1"/>
          <p:nvPr/>
        </p:nvSpPr>
        <p:spPr>
          <a:xfrm>
            <a:off x="0" y="0"/>
            <a:ext cx="6755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비밀번호 찾기 / </a:t>
            </a:r>
            <a:r>
              <a:rPr lang="ko" sz="40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인증</a:t>
            </a:r>
            <a:endParaRPr sz="40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517" name="Google Shape;517;p25"/>
          <p:cNvSpPr txBox="1"/>
          <p:nvPr/>
        </p:nvSpPr>
        <p:spPr>
          <a:xfrm>
            <a:off x="1822175" y="2866875"/>
            <a:ext cx="1288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인증 번호</a:t>
            </a:r>
            <a:endParaRPr sz="16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518" name="Google Shape;518;p25"/>
          <p:cNvSpPr/>
          <p:nvPr/>
        </p:nvSpPr>
        <p:spPr>
          <a:xfrm>
            <a:off x="3109400" y="2944779"/>
            <a:ext cx="2092500" cy="291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</a:b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519" name="Google Shape;519;p25"/>
          <p:cNvSpPr/>
          <p:nvPr/>
        </p:nvSpPr>
        <p:spPr>
          <a:xfrm>
            <a:off x="6819600" y="3455125"/>
            <a:ext cx="2249100" cy="14082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0" name="Google Shape;520;p25"/>
          <p:cNvGrpSpPr/>
          <p:nvPr/>
        </p:nvGrpSpPr>
        <p:grpSpPr>
          <a:xfrm>
            <a:off x="6879792" y="3455125"/>
            <a:ext cx="284508" cy="461700"/>
            <a:chOff x="453042" y="1055350"/>
            <a:chExt cx="284508" cy="461700"/>
          </a:xfrm>
        </p:grpSpPr>
        <p:sp>
          <p:nvSpPr>
            <p:cNvPr id="521" name="Google Shape;521;p25"/>
            <p:cNvSpPr/>
            <p:nvPr/>
          </p:nvSpPr>
          <p:spPr>
            <a:xfrm>
              <a:off x="469050" y="1151950"/>
              <a:ext cx="268500" cy="268500"/>
            </a:xfrm>
            <a:prstGeom prst="ellipse">
              <a:avLst/>
            </a:prstGeom>
            <a:solidFill>
              <a:srgbClr val="1FD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522" name="Google Shape;522;p25"/>
            <p:cNvSpPr txBox="1"/>
            <p:nvPr/>
          </p:nvSpPr>
          <p:spPr>
            <a:xfrm>
              <a:off x="453042" y="1055350"/>
              <a:ext cx="268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A</a:t>
              </a:r>
              <a:endParaRPr sz="18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sp>
        <p:nvSpPr>
          <p:cNvPr id="523" name="Google Shape;523;p25"/>
          <p:cNvSpPr txBox="1"/>
          <p:nvPr/>
        </p:nvSpPr>
        <p:spPr>
          <a:xfrm>
            <a:off x="6819600" y="3959125"/>
            <a:ext cx="224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인증번호가 일치하지 않습니다.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524" name="Google Shape;524;p25"/>
          <p:cNvSpPr/>
          <p:nvPr/>
        </p:nvSpPr>
        <p:spPr>
          <a:xfrm>
            <a:off x="7646700" y="4447350"/>
            <a:ext cx="594900" cy="228900"/>
          </a:xfrm>
          <a:prstGeom prst="roundRect">
            <a:avLst>
              <a:gd fmla="val 16667" name="adj"/>
            </a:avLst>
          </a:prstGeom>
          <a:solidFill>
            <a:srgbClr val="1FD5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확인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grpSp>
        <p:nvGrpSpPr>
          <p:cNvPr id="525" name="Google Shape;525;p25"/>
          <p:cNvGrpSpPr/>
          <p:nvPr/>
        </p:nvGrpSpPr>
        <p:grpSpPr>
          <a:xfrm>
            <a:off x="1553800" y="2851575"/>
            <a:ext cx="268500" cy="461700"/>
            <a:chOff x="469050" y="1055350"/>
            <a:chExt cx="268500" cy="461700"/>
          </a:xfrm>
        </p:grpSpPr>
        <p:sp>
          <p:nvSpPr>
            <p:cNvPr id="526" name="Google Shape;526;p25"/>
            <p:cNvSpPr/>
            <p:nvPr/>
          </p:nvSpPr>
          <p:spPr>
            <a:xfrm>
              <a:off x="469050" y="1151950"/>
              <a:ext cx="268500" cy="268500"/>
            </a:xfrm>
            <a:prstGeom prst="ellipse">
              <a:avLst/>
            </a:prstGeom>
            <a:solidFill>
              <a:srgbClr val="1FD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527" name="Google Shape;527;p25"/>
            <p:cNvSpPr txBox="1"/>
            <p:nvPr/>
          </p:nvSpPr>
          <p:spPr>
            <a:xfrm>
              <a:off x="469050" y="1055350"/>
              <a:ext cx="268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1</a:t>
              </a:r>
              <a:endParaRPr sz="18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sp>
        <p:nvSpPr>
          <p:cNvPr id="528" name="Google Shape;528;p25"/>
          <p:cNvSpPr txBox="1"/>
          <p:nvPr/>
        </p:nvSpPr>
        <p:spPr>
          <a:xfrm>
            <a:off x="6819608" y="1497887"/>
            <a:ext cx="2249100" cy="4002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1. </a:t>
            </a: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인증번호 입력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529" name="Google Shape;529;p25"/>
          <p:cNvSpPr txBox="1"/>
          <p:nvPr/>
        </p:nvSpPr>
        <p:spPr>
          <a:xfrm>
            <a:off x="6819608" y="1898087"/>
            <a:ext cx="2249100" cy="10467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2. </a:t>
            </a: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확인 버튼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인증번호가 일치하지 않으면 알림창 A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일치하면 다음 페이지로 이동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530" name="Google Shape;530;p25"/>
          <p:cNvSpPr txBox="1"/>
          <p:nvPr/>
        </p:nvSpPr>
        <p:spPr>
          <a:xfrm>
            <a:off x="1878525" y="2301600"/>
            <a:ext cx="307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이메일로 인증번호가 전송되었습니다.</a:t>
            </a:r>
            <a:endParaRPr sz="1600">
              <a:solidFill>
                <a:schemeClr val="lt1"/>
              </a:solidFill>
              <a:highlight>
                <a:srgbClr val="1FD561"/>
              </a:highlight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531" name="Google Shape;531;p25"/>
          <p:cNvSpPr/>
          <p:nvPr/>
        </p:nvSpPr>
        <p:spPr>
          <a:xfrm>
            <a:off x="3116475" y="3687925"/>
            <a:ext cx="594900" cy="228900"/>
          </a:xfrm>
          <a:prstGeom prst="roundRect">
            <a:avLst>
              <a:gd fmla="val 16667" name="adj"/>
            </a:avLst>
          </a:prstGeom>
          <a:solidFill>
            <a:srgbClr val="1FD5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확인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grpSp>
        <p:nvGrpSpPr>
          <p:cNvPr id="532" name="Google Shape;532;p25"/>
          <p:cNvGrpSpPr/>
          <p:nvPr/>
        </p:nvGrpSpPr>
        <p:grpSpPr>
          <a:xfrm>
            <a:off x="2775514" y="3571525"/>
            <a:ext cx="277486" cy="461700"/>
            <a:chOff x="460064" y="1055350"/>
            <a:chExt cx="277486" cy="461700"/>
          </a:xfrm>
        </p:grpSpPr>
        <p:sp>
          <p:nvSpPr>
            <p:cNvPr id="533" name="Google Shape;533;p25"/>
            <p:cNvSpPr/>
            <p:nvPr/>
          </p:nvSpPr>
          <p:spPr>
            <a:xfrm>
              <a:off x="469050" y="1151950"/>
              <a:ext cx="268500" cy="268500"/>
            </a:xfrm>
            <a:prstGeom prst="ellipse">
              <a:avLst/>
            </a:prstGeom>
            <a:solidFill>
              <a:srgbClr val="1FD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534" name="Google Shape;534;p25"/>
            <p:cNvSpPr txBox="1"/>
            <p:nvPr/>
          </p:nvSpPr>
          <p:spPr>
            <a:xfrm>
              <a:off x="460064" y="1055350"/>
              <a:ext cx="268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2</a:t>
              </a:r>
              <a:endParaRPr sz="18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grpSp>
        <p:nvGrpSpPr>
          <p:cNvPr id="535" name="Google Shape;535;p25"/>
          <p:cNvGrpSpPr/>
          <p:nvPr/>
        </p:nvGrpSpPr>
        <p:grpSpPr>
          <a:xfrm>
            <a:off x="296035" y="966278"/>
            <a:ext cx="173021" cy="102946"/>
            <a:chOff x="7505475" y="1795600"/>
            <a:chExt cx="248700" cy="147975"/>
          </a:xfrm>
        </p:grpSpPr>
        <p:cxnSp>
          <p:nvCxnSpPr>
            <p:cNvPr id="536" name="Google Shape;536;p25"/>
            <p:cNvCxnSpPr/>
            <p:nvPr/>
          </p:nvCxnSpPr>
          <p:spPr>
            <a:xfrm rot="10800000">
              <a:off x="7505475" y="1795600"/>
              <a:ext cx="2487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7" name="Google Shape;537;p25"/>
            <p:cNvCxnSpPr/>
            <p:nvPr/>
          </p:nvCxnSpPr>
          <p:spPr>
            <a:xfrm rot="10800000">
              <a:off x="7505475" y="1870569"/>
              <a:ext cx="2487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8" name="Google Shape;538;p25"/>
            <p:cNvCxnSpPr/>
            <p:nvPr/>
          </p:nvCxnSpPr>
          <p:spPr>
            <a:xfrm rot="10800000">
              <a:off x="7505475" y="1943575"/>
              <a:ext cx="2487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539" name="Google Shape;539;p25" title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800" y="810000"/>
            <a:ext cx="415501" cy="415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25" title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3814" y="1430400"/>
            <a:ext cx="871201" cy="871201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25"/>
          <p:cNvSpPr txBox="1"/>
          <p:nvPr/>
        </p:nvSpPr>
        <p:spPr>
          <a:xfrm>
            <a:off x="3305025" y="1465800"/>
            <a:ext cx="1089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Noir</a:t>
            </a:r>
            <a:endParaRPr sz="40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26"/>
          <p:cNvSpPr/>
          <p:nvPr/>
        </p:nvSpPr>
        <p:spPr>
          <a:xfrm>
            <a:off x="138975" y="800400"/>
            <a:ext cx="6549900" cy="41013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26"/>
          <p:cNvSpPr txBox="1"/>
          <p:nvPr/>
        </p:nvSpPr>
        <p:spPr>
          <a:xfrm>
            <a:off x="0" y="0"/>
            <a:ext cx="6755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비밀번호 찾기 / 재설정</a:t>
            </a:r>
            <a:endParaRPr sz="40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548" name="Google Shape;548;p26"/>
          <p:cNvSpPr txBox="1"/>
          <p:nvPr/>
        </p:nvSpPr>
        <p:spPr>
          <a:xfrm>
            <a:off x="1751000" y="2723150"/>
            <a:ext cx="1288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비밀번호</a:t>
            </a:r>
            <a:endParaRPr sz="16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549" name="Google Shape;549;p26"/>
          <p:cNvSpPr txBox="1"/>
          <p:nvPr/>
        </p:nvSpPr>
        <p:spPr>
          <a:xfrm>
            <a:off x="1751125" y="3154250"/>
            <a:ext cx="1288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비밀번호 확인</a:t>
            </a:r>
            <a:endParaRPr sz="16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550" name="Google Shape;550;p26"/>
          <p:cNvSpPr/>
          <p:nvPr/>
        </p:nvSpPr>
        <p:spPr>
          <a:xfrm>
            <a:off x="3038225" y="2801054"/>
            <a:ext cx="2092500" cy="291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</a:b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551" name="Google Shape;551;p26"/>
          <p:cNvSpPr/>
          <p:nvPr/>
        </p:nvSpPr>
        <p:spPr>
          <a:xfrm>
            <a:off x="3038225" y="3216146"/>
            <a:ext cx="2092500" cy="291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552" name="Google Shape;552;p26"/>
          <p:cNvSpPr/>
          <p:nvPr/>
        </p:nvSpPr>
        <p:spPr>
          <a:xfrm>
            <a:off x="3095475" y="3962300"/>
            <a:ext cx="636900" cy="291300"/>
          </a:xfrm>
          <a:prstGeom prst="roundRect">
            <a:avLst>
              <a:gd fmla="val 16667" name="adj"/>
            </a:avLst>
          </a:prstGeom>
          <a:solidFill>
            <a:srgbClr val="1FD5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변경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553" name="Google Shape;553;p26"/>
          <p:cNvSpPr/>
          <p:nvPr/>
        </p:nvSpPr>
        <p:spPr>
          <a:xfrm>
            <a:off x="6819600" y="3455125"/>
            <a:ext cx="2249100" cy="14082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4" name="Google Shape;554;p26"/>
          <p:cNvGrpSpPr/>
          <p:nvPr/>
        </p:nvGrpSpPr>
        <p:grpSpPr>
          <a:xfrm>
            <a:off x="6879792" y="3455125"/>
            <a:ext cx="284508" cy="461700"/>
            <a:chOff x="453042" y="1055350"/>
            <a:chExt cx="284508" cy="461700"/>
          </a:xfrm>
        </p:grpSpPr>
        <p:sp>
          <p:nvSpPr>
            <p:cNvPr id="555" name="Google Shape;555;p26"/>
            <p:cNvSpPr/>
            <p:nvPr/>
          </p:nvSpPr>
          <p:spPr>
            <a:xfrm>
              <a:off x="469050" y="1151950"/>
              <a:ext cx="268500" cy="268500"/>
            </a:xfrm>
            <a:prstGeom prst="ellipse">
              <a:avLst/>
            </a:prstGeom>
            <a:solidFill>
              <a:srgbClr val="1FD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556" name="Google Shape;556;p26"/>
            <p:cNvSpPr txBox="1"/>
            <p:nvPr/>
          </p:nvSpPr>
          <p:spPr>
            <a:xfrm>
              <a:off x="453042" y="1055350"/>
              <a:ext cx="268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A</a:t>
              </a:r>
              <a:endParaRPr sz="18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sp>
        <p:nvSpPr>
          <p:cNvPr id="557" name="Google Shape;557;p26"/>
          <p:cNvSpPr txBox="1"/>
          <p:nvPr/>
        </p:nvSpPr>
        <p:spPr>
          <a:xfrm>
            <a:off x="6819600" y="3959125"/>
            <a:ext cx="224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비밀번호가 일치하지 않습니다.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558" name="Google Shape;558;p26"/>
          <p:cNvSpPr/>
          <p:nvPr/>
        </p:nvSpPr>
        <p:spPr>
          <a:xfrm>
            <a:off x="7646700" y="4447350"/>
            <a:ext cx="594900" cy="228900"/>
          </a:xfrm>
          <a:prstGeom prst="roundRect">
            <a:avLst>
              <a:gd fmla="val 16667" name="adj"/>
            </a:avLst>
          </a:prstGeom>
          <a:solidFill>
            <a:srgbClr val="1FD5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확인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grpSp>
        <p:nvGrpSpPr>
          <p:cNvPr id="559" name="Google Shape;559;p26"/>
          <p:cNvGrpSpPr/>
          <p:nvPr/>
        </p:nvGrpSpPr>
        <p:grpSpPr>
          <a:xfrm>
            <a:off x="1482625" y="2707850"/>
            <a:ext cx="268500" cy="461700"/>
            <a:chOff x="469050" y="1055350"/>
            <a:chExt cx="268500" cy="461700"/>
          </a:xfrm>
        </p:grpSpPr>
        <p:sp>
          <p:nvSpPr>
            <p:cNvPr id="560" name="Google Shape;560;p26"/>
            <p:cNvSpPr/>
            <p:nvPr/>
          </p:nvSpPr>
          <p:spPr>
            <a:xfrm>
              <a:off x="469050" y="1151950"/>
              <a:ext cx="268500" cy="268500"/>
            </a:xfrm>
            <a:prstGeom prst="ellipse">
              <a:avLst/>
            </a:prstGeom>
            <a:solidFill>
              <a:srgbClr val="1FD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561" name="Google Shape;561;p26"/>
            <p:cNvSpPr txBox="1"/>
            <p:nvPr/>
          </p:nvSpPr>
          <p:spPr>
            <a:xfrm>
              <a:off x="469050" y="1055350"/>
              <a:ext cx="268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1</a:t>
              </a:r>
              <a:endParaRPr sz="18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grpSp>
        <p:nvGrpSpPr>
          <p:cNvPr id="562" name="Google Shape;562;p26"/>
          <p:cNvGrpSpPr/>
          <p:nvPr/>
        </p:nvGrpSpPr>
        <p:grpSpPr>
          <a:xfrm>
            <a:off x="1474196" y="3138950"/>
            <a:ext cx="276929" cy="461700"/>
            <a:chOff x="460621" y="1055350"/>
            <a:chExt cx="276929" cy="461700"/>
          </a:xfrm>
        </p:grpSpPr>
        <p:sp>
          <p:nvSpPr>
            <p:cNvPr id="563" name="Google Shape;563;p26"/>
            <p:cNvSpPr/>
            <p:nvPr/>
          </p:nvSpPr>
          <p:spPr>
            <a:xfrm>
              <a:off x="469050" y="1151950"/>
              <a:ext cx="268500" cy="268500"/>
            </a:xfrm>
            <a:prstGeom prst="ellipse">
              <a:avLst/>
            </a:prstGeom>
            <a:solidFill>
              <a:srgbClr val="1FD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564" name="Google Shape;564;p26"/>
            <p:cNvSpPr txBox="1"/>
            <p:nvPr/>
          </p:nvSpPr>
          <p:spPr>
            <a:xfrm>
              <a:off x="460621" y="1055350"/>
              <a:ext cx="268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2</a:t>
              </a:r>
              <a:endParaRPr sz="18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sp>
        <p:nvSpPr>
          <p:cNvPr id="565" name="Google Shape;565;p26"/>
          <p:cNvSpPr txBox="1"/>
          <p:nvPr/>
        </p:nvSpPr>
        <p:spPr>
          <a:xfrm>
            <a:off x="6819608" y="1460662"/>
            <a:ext cx="2249100" cy="4002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1. </a:t>
            </a: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사용할 비밀번호</a:t>
            </a: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 입력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566" name="Google Shape;566;p26"/>
          <p:cNvSpPr txBox="1"/>
          <p:nvPr/>
        </p:nvSpPr>
        <p:spPr>
          <a:xfrm>
            <a:off x="6819608" y="1860862"/>
            <a:ext cx="2249100" cy="4002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2. </a:t>
            </a: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사용할 비밀번호 다시 </a:t>
            </a: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입력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grpSp>
        <p:nvGrpSpPr>
          <p:cNvPr id="567" name="Google Shape;567;p26"/>
          <p:cNvGrpSpPr/>
          <p:nvPr/>
        </p:nvGrpSpPr>
        <p:grpSpPr>
          <a:xfrm>
            <a:off x="2726421" y="3877100"/>
            <a:ext cx="276929" cy="461700"/>
            <a:chOff x="460621" y="1055350"/>
            <a:chExt cx="276929" cy="461700"/>
          </a:xfrm>
        </p:grpSpPr>
        <p:sp>
          <p:nvSpPr>
            <p:cNvPr id="568" name="Google Shape;568;p26"/>
            <p:cNvSpPr/>
            <p:nvPr/>
          </p:nvSpPr>
          <p:spPr>
            <a:xfrm>
              <a:off x="469050" y="1151950"/>
              <a:ext cx="268500" cy="268500"/>
            </a:xfrm>
            <a:prstGeom prst="ellipse">
              <a:avLst/>
            </a:prstGeom>
            <a:solidFill>
              <a:srgbClr val="1FD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569" name="Google Shape;569;p26"/>
            <p:cNvSpPr txBox="1"/>
            <p:nvPr/>
          </p:nvSpPr>
          <p:spPr>
            <a:xfrm>
              <a:off x="460621" y="1055350"/>
              <a:ext cx="268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3</a:t>
              </a:r>
              <a:endParaRPr sz="18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sp>
        <p:nvSpPr>
          <p:cNvPr id="570" name="Google Shape;570;p26"/>
          <p:cNvSpPr txBox="1"/>
          <p:nvPr/>
        </p:nvSpPr>
        <p:spPr>
          <a:xfrm>
            <a:off x="6819608" y="2261062"/>
            <a:ext cx="2249100" cy="8313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3</a:t>
            </a: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. </a:t>
            </a: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비밀번호 변경 버튼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비밀번호가 일치하지 않으면 알림창 A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571" name="Google Shape;571;p26"/>
          <p:cNvSpPr txBox="1"/>
          <p:nvPr/>
        </p:nvSpPr>
        <p:spPr>
          <a:xfrm>
            <a:off x="1878525" y="2123200"/>
            <a:ext cx="307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비밀번호를 재설정 해주세요.</a:t>
            </a:r>
            <a:endParaRPr sz="1600">
              <a:solidFill>
                <a:schemeClr val="lt1"/>
              </a:solidFill>
              <a:highlight>
                <a:srgbClr val="1FD561"/>
              </a:highlight>
              <a:latin typeface="Do Hyeon"/>
              <a:ea typeface="Do Hyeon"/>
              <a:cs typeface="Do Hyeon"/>
              <a:sym typeface="Do Hyeon"/>
            </a:endParaRPr>
          </a:p>
        </p:txBody>
      </p:sp>
      <p:grpSp>
        <p:nvGrpSpPr>
          <p:cNvPr id="572" name="Google Shape;572;p26"/>
          <p:cNvGrpSpPr/>
          <p:nvPr/>
        </p:nvGrpSpPr>
        <p:grpSpPr>
          <a:xfrm>
            <a:off x="296035" y="966278"/>
            <a:ext cx="173021" cy="102946"/>
            <a:chOff x="7505475" y="1795600"/>
            <a:chExt cx="248700" cy="147975"/>
          </a:xfrm>
        </p:grpSpPr>
        <p:cxnSp>
          <p:nvCxnSpPr>
            <p:cNvPr id="573" name="Google Shape;573;p26"/>
            <p:cNvCxnSpPr/>
            <p:nvPr/>
          </p:nvCxnSpPr>
          <p:spPr>
            <a:xfrm rot="10800000">
              <a:off x="7505475" y="1795600"/>
              <a:ext cx="2487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4" name="Google Shape;574;p26"/>
            <p:cNvCxnSpPr/>
            <p:nvPr/>
          </p:nvCxnSpPr>
          <p:spPr>
            <a:xfrm rot="10800000">
              <a:off x="7505475" y="1870569"/>
              <a:ext cx="2487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5" name="Google Shape;575;p26"/>
            <p:cNvCxnSpPr/>
            <p:nvPr/>
          </p:nvCxnSpPr>
          <p:spPr>
            <a:xfrm rot="10800000">
              <a:off x="7505475" y="1943575"/>
              <a:ext cx="2487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576" name="Google Shape;576;p26" title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800" y="810000"/>
            <a:ext cx="415501" cy="415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26" title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3814" y="1326175"/>
            <a:ext cx="871201" cy="871201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26"/>
          <p:cNvSpPr txBox="1"/>
          <p:nvPr/>
        </p:nvSpPr>
        <p:spPr>
          <a:xfrm>
            <a:off x="3305025" y="1361575"/>
            <a:ext cx="1089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Noir</a:t>
            </a:r>
            <a:endParaRPr sz="40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27"/>
          <p:cNvSpPr/>
          <p:nvPr/>
        </p:nvSpPr>
        <p:spPr>
          <a:xfrm>
            <a:off x="138975" y="800400"/>
            <a:ext cx="6549900" cy="41013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27"/>
          <p:cNvSpPr/>
          <p:nvPr/>
        </p:nvSpPr>
        <p:spPr>
          <a:xfrm>
            <a:off x="138975" y="800400"/>
            <a:ext cx="1860300" cy="4101300"/>
          </a:xfrm>
          <a:prstGeom prst="rect">
            <a:avLst/>
          </a:prstGeom>
          <a:solidFill>
            <a:schemeClr val="accent2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27"/>
          <p:cNvSpPr txBox="1"/>
          <p:nvPr/>
        </p:nvSpPr>
        <p:spPr>
          <a:xfrm>
            <a:off x="0" y="0"/>
            <a:ext cx="6872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메인 화면 / </a:t>
            </a:r>
            <a:r>
              <a:rPr lang="ko" sz="40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메뉴</a:t>
            </a:r>
            <a:endParaRPr sz="40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586" name="Google Shape;586;p27"/>
          <p:cNvSpPr txBox="1"/>
          <p:nvPr/>
        </p:nvSpPr>
        <p:spPr>
          <a:xfrm>
            <a:off x="2635500" y="2333325"/>
            <a:ext cx="354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"조용한 순간에도 울리는 당신만의 음악"</a:t>
            </a:r>
            <a:endParaRPr sz="18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587" name="Google Shape;587;p27"/>
          <p:cNvSpPr/>
          <p:nvPr/>
        </p:nvSpPr>
        <p:spPr>
          <a:xfrm>
            <a:off x="3932550" y="3270175"/>
            <a:ext cx="945900" cy="363900"/>
          </a:xfrm>
          <a:prstGeom prst="roundRect">
            <a:avLst>
              <a:gd fmla="val 16667" name="adj"/>
            </a:avLst>
          </a:prstGeom>
          <a:solidFill>
            <a:srgbClr val="1FD5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노래 추천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grpSp>
        <p:nvGrpSpPr>
          <p:cNvPr id="588" name="Google Shape;588;p27"/>
          <p:cNvGrpSpPr/>
          <p:nvPr/>
        </p:nvGrpSpPr>
        <p:grpSpPr>
          <a:xfrm>
            <a:off x="296035" y="966278"/>
            <a:ext cx="173021" cy="102946"/>
            <a:chOff x="7505475" y="1795600"/>
            <a:chExt cx="248700" cy="147975"/>
          </a:xfrm>
        </p:grpSpPr>
        <p:cxnSp>
          <p:nvCxnSpPr>
            <p:cNvPr id="589" name="Google Shape;589;p27"/>
            <p:cNvCxnSpPr/>
            <p:nvPr/>
          </p:nvCxnSpPr>
          <p:spPr>
            <a:xfrm rot="10800000">
              <a:off x="7505475" y="1795600"/>
              <a:ext cx="2487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0" name="Google Shape;590;p27"/>
            <p:cNvCxnSpPr/>
            <p:nvPr/>
          </p:nvCxnSpPr>
          <p:spPr>
            <a:xfrm rot="10800000">
              <a:off x="7505475" y="1870569"/>
              <a:ext cx="2487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1" name="Google Shape;591;p27"/>
            <p:cNvCxnSpPr/>
            <p:nvPr/>
          </p:nvCxnSpPr>
          <p:spPr>
            <a:xfrm rot="10800000">
              <a:off x="7505475" y="1943575"/>
              <a:ext cx="2487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92" name="Google Shape;592;p27"/>
          <p:cNvSpPr txBox="1"/>
          <p:nvPr/>
        </p:nvSpPr>
        <p:spPr>
          <a:xfrm>
            <a:off x="6811733" y="878450"/>
            <a:ext cx="2249100" cy="8313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1. 좋아요 목록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사용자가 좋아요 표시를 한 노래 목록 저장, 토글로 표시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593" name="Google Shape;593;p27" title="599700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0238" y="883543"/>
            <a:ext cx="268401" cy="268401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p27"/>
          <p:cNvSpPr txBox="1"/>
          <p:nvPr/>
        </p:nvSpPr>
        <p:spPr>
          <a:xfrm>
            <a:off x="6811733" y="1710845"/>
            <a:ext cx="2249100" cy="8313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2. </a:t>
            </a: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재생 목록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사용자가 만든 재생 목록 저장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토글로 표시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595" name="Google Shape;595;p27"/>
          <p:cNvSpPr txBox="1"/>
          <p:nvPr/>
        </p:nvSpPr>
        <p:spPr>
          <a:xfrm>
            <a:off x="6811733" y="2543250"/>
            <a:ext cx="2249100" cy="8313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3. </a:t>
            </a: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프로필 설정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사용자의 프로필을 설정하는 페이지로 이동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596" name="Google Shape;596;p27" title="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9901" y="1509425"/>
            <a:ext cx="871201" cy="8712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7" name="Google Shape;597;p27"/>
          <p:cNvGrpSpPr/>
          <p:nvPr/>
        </p:nvGrpSpPr>
        <p:grpSpPr>
          <a:xfrm>
            <a:off x="2635350" y="2762113"/>
            <a:ext cx="3540000" cy="415500"/>
            <a:chOff x="1643925" y="2769688"/>
            <a:chExt cx="3540000" cy="415500"/>
          </a:xfrm>
        </p:grpSpPr>
        <p:sp>
          <p:nvSpPr>
            <p:cNvPr id="598" name="Google Shape;598;p27"/>
            <p:cNvSpPr/>
            <p:nvPr/>
          </p:nvSpPr>
          <p:spPr>
            <a:xfrm>
              <a:off x="1643925" y="2831800"/>
              <a:ext cx="3540000" cy="2913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pic>
          <p:nvPicPr>
            <p:cNvPr id="599" name="Google Shape;599;p27" title="1234.png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938667" y="2890937"/>
              <a:ext cx="173025" cy="173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0" name="Google Shape;600;p27" title="6488674.png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719400" y="2890925"/>
              <a:ext cx="173025" cy="173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1" name="Google Shape;601;p27"/>
            <p:cNvSpPr txBox="1"/>
            <p:nvPr/>
          </p:nvSpPr>
          <p:spPr>
            <a:xfrm>
              <a:off x="1643925" y="2769688"/>
              <a:ext cx="35400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검색하기</a:t>
              </a:r>
              <a:endParaRPr sz="15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pic>
        <p:nvPicPr>
          <p:cNvPr id="602" name="Google Shape;602;p27" title="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650" y="810000"/>
            <a:ext cx="415501" cy="415501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27"/>
          <p:cNvSpPr txBox="1"/>
          <p:nvPr/>
        </p:nvSpPr>
        <p:spPr>
          <a:xfrm>
            <a:off x="888425" y="786900"/>
            <a:ext cx="57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Noir</a:t>
            </a:r>
            <a:endParaRPr sz="18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grpSp>
        <p:nvGrpSpPr>
          <p:cNvPr id="604" name="Google Shape;604;p27"/>
          <p:cNvGrpSpPr/>
          <p:nvPr/>
        </p:nvGrpSpPr>
        <p:grpSpPr>
          <a:xfrm>
            <a:off x="138825" y="1636232"/>
            <a:ext cx="1860300" cy="1382851"/>
            <a:chOff x="-743375" y="2762125"/>
            <a:chExt cx="1860300" cy="400200"/>
          </a:xfrm>
        </p:grpSpPr>
        <p:sp>
          <p:nvSpPr>
            <p:cNvPr id="605" name="Google Shape;605;p27"/>
            <p:cNvSpPr/>
            <p:nvPr/>
          </p:nvSpPr>
          <p:spPr>
            <a:xfrm>
              <a:off x="-743375" y="2762125"/>
              <a:ext cx="1860300" cy="400200"/>
            </a:xfrm>
            <a:prstGeom prst="rect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606" name="Google Shape;606;p27"/>
            <p:cNvSpPr txBox="1"/>
            <p:nvPr/>
          </p:nvSpPr>
          <p:spPr>
            <a:xfrm>
              <a:off x="-743375" y="2762125"/>
              <a:ext cx="1860300" cy="39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rgbClr val="1FD561"/>
                  </a:solidFill>
                  <a:latin typeface="Do Hyeon"/>
                  <a:ea typeface="Do Hyeon"/>
                  <a:cs typeface="Do Hyeon"/>
                  <a:sym typeface="Do Hyeon"/>
                </a:rPr>
                <a:t>&gt;</a:t>
              </a:r>
              <a:r>
                <a:rPr lang="ko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 </a:t>
              </a:r>
              <a:r>
                <a:rPr lang="ko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재생 목록</a:t>
              </a:r>
              <a:endParaRPr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  <a:p>
              <a:pPr indent="-3175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Do Hyeon"/>
                <a:buChar char="●"/>
              </a:pPr>
              <a:r>
                <a:rPr lang="ko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나만의 재생 목록 1</a:t>
              </a:r>
              <a:endParaRPr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  <a:p>
              <a:pPr indent="-3175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Do Hyeon"/>
                <a:buChar char="●"/>
              </a:pPr>
              <a:r>
                <a:rPr lang="ko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나만의 재생 목록 2</a:t>
              </a:r>
              <a:endParaRPr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  <a:p>
              <a:pPr indent="-3175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Do Hyeon"/>
                <a:buChar char="●"/>
              </a:pPr>
              <a:r>
                <a:rPr lang="ko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나만의 재생 목록 3</a:t>
              </a:r>
              <a:endParaRPr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grpSp>
        <p:nvGrpSpPr>
          <p:cNvPr id="607" name="Google Shape;607;p27"/>
          <p:cNvGrpSpPr/>
          <p:nvPr/>
        </p:nvGrpSpPr>
        <p:grpSpPr>
          <a:xfrm>
            <a:off x="139125" y="1220510"/>
            <a:ext cx="1860300" cy="415650"/>
            <a:chOff x="-743375" y="2746675"/>
            <a:chExt cx="1860300" cy="415650"/>
          </a:xfrm>
        </p:grpSpPr>
        <p:sp>
          <p:nvSpPr>
            <p:cNvPr id="608" name="Google Shape;608;p27"/>
            <p:cNvSpPr/>
            <p:nvPr/>
          </p:nvSpPr>
          <p:spPr>
            <a:xfrm>
              <a:off x="-743375" y="2762125"/>
              <a:ext cx="1860300" cy="400200"/>
            </a:xfrm>
            <a:prstGeom prst="rect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609" name="Google Shape;609;p27"/>
            <p:cNvSpPr txBox="1"/>
            <p:nvPr/>
          </p:nvSpPr>
          <p:spPr>
            <a:xfrm>
              <a:off x="-743375" y="2746675"/>
              <a:ext cx="186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rgbClr val="1FD561"/>
                  </a:solidFill>
                  <a:latin typeface="Do Hyeon"/>
                  <a:ea typeface="Do Hyeon"/>
                  <a:cs typeface="Do Hyeon"/>
                  <a:sym typeface="Do Hyeon"/>
                </a:rPr>
                <a:t>&gt;</a:t>
              </a:r>
              <a:r>
                <a:rPr lang="ko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 </a:t>
              </a:r>
              <a:r>
                <a:rPr lang="ko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좋아요 목록</a:t>
              </a:r>
              <a:endParaRPr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grpSp>
        <p:nvGrpSpPr>
          <p:cNvPr id="610" name="Google Shape;610;p27"/>
          <p:cNvGrpSpPr/>
          <p:nvPr/>
        </p:nvGrpSpPr>
        <p:grpSpPr>
          <a:xfrm>
            <a:off x="138825" y="3010564"/>
            <a:ext cx="1860300" cy="408000"/>
            <a:chOff x="-743375" y="2754325"/>
            <a:chExt cx="1860300" cy="408000"/>
          </a:xfrm>
        </p:grpSpPr>
        <p:sp>
          <p:nvSpPr>
            <p:cNvPr id="611" name="Google Shape;611;p27"/>
            <p:cNvSpPr/>
            <p:nvPr/>
          </p:nvSpPr>
          <p:spPr>
            <a:xfrm>
              <a:off x="-743375" y="2762125"/>
              <a:ext cx="1860300" cy="400200"/>
            </a:xfrm>
            <a:prstGeom prst="rect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612" name="Google Shape;612;p27"/>
            <p:cNvSpPr txBox="1"/>
            <p:nvPr/>
          </p:nvSpPr>
          <p:spPr>
            <a:xfrm>
              <a:off x="-743375" y="2754325"/>
              <a:ext cx="186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rgbClr val="1FD561"/>
                  </a:solidFill>
                  <a:latin typeface="Do Hyeon"/>
                  <a:ea typeface="Do Hyeon"/>
                  <a:cs typeface="Do Hyeon"/>
                  <a:sym typeface="Do Hyeon"/>
                </a:rPr>
                <a:t>&gt;</a:t>
              </a:r>
              <a:r>
                <a:rPr lang="ko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 </a:t>
              </a:r>
              <a:r>
                <a:rPr lang="ko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프로필 설정</a:t>
              </a:r>
              <a:endParaRPr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grpSp>
        <p:nvGrpSpPr>
          <p:cNvPr id="613" name="Google Shape;613;p27"/>
          <p:cNvGrpSpPr/>
          <p:nvPr/>
        </p:nvGrpSpPr>
        <p:grpSpPr>
          <a:xfrm>
            <a:off x="1151450" y="1197475"/>
            <a:ext cx="268500" cy="461700"/>
            <a:chOff x="469050" y="1055350"/>
            <a:chExt cx="268500" cy="461700"/>
          </a:xfrm>
        </p:grpSpPr>
        <p:sp>
          <p:nvSpPr>
            <p:cNvPr id="614" name="Google Shape;614;p27"/>
            <p:cNvSpPr/>
            <p:nvPr/>
          </p:nvSpPr>
          <p:spPr>
            <a:xfrm>
              <a:off x="469050" y="1151950"/>
              <a:ext cx="268500" cy="268500"/>
            </a:xfrm>
            <a:prstGeom prst="ellipse">
              <a:avLst/>
            </a:prstGeom>
            <a:solidFill>
              <a:srgbClr val="1FD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615" name="Google Shape;615;p27"/>
            <p:cNvSpPr txBox="1"/>
            <p:nvPr/>
          </p:nvSpPr>
          <p:spPr>
            <a:xfrm>
              <a:off x="469050" y="1055350"/>
              <a:ext cx="268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1</a:t>
              </a:r>
              <a:endParaRPr sz="18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grpSp>
        <p:nvGrpSpPr>
          <p:cNvPr id="616" name="Google Shape;616;p27"/>
          <p:cNvGrpSpPr/>
          <p:nvPr/>
        </p:nvGrpSpPr>
        <p:grpSpPr>
          <a:xfrm>
            <a:off x="1030821" y="1597654"/>
            <a:ext cx="277004" cy="461700"/>
            <a:chOff x="460546" y="1055350"/>
            <a:chExt cx="277004" cy="461700"/>
          </a:xfrm>
        </p:grpSpPr>
        <p:sp>
          <p:nvSpPr>
            <p:cNvPr id="617" name="Google Shape;617;p27"/>
            <p:cNvSpPr/>
            <p:nvPr/>
          </p:nvSpPr>
          <p:spPr>
            <a:xfrm>
              <a:off x="469050" y="1151950"/>
              <a:ext cx="268500" cy="268500"/>
            </a:xfrm>
            <a:prstGeom prst="ellipse">
              <a:avLst/>
            </a:prstGeom>
            <a:solidFill>
              <a:srgbClr val="1FD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618" name="Google Shape;618;p27"/>
            <p:cNvSpPr txBox="1"/>
            <p:nvPr/>
          </p:nvSpPr>
          <p:spPr>
            <a:xfrm>
              <a:off x="460546" y="1055350"/>
              <a:ext cx="268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2</a:t>
              </a:r>
              <a:endParaRPr sz="18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grpSp>
        <p:nvGrpSpPr>
          <p:cNvPr id="619" name="Google Shape;619;p27"/>
          <p:cNvGrpSpPr/>
          <p:nvPr/>
        </p:nvGrpSpPr>
        <p:grpSpPr>
          <a:xfrm>
            <a:off x="1134441" y="2983725"/>
            <a:ext cx="285509" cy="461700"/>
            <a:chOff x="452041" y="1055350"/>
            <a:chExt cx="285509" cy="461700"/>
          </a:xfrm>
        </p:grpSpPr>
        <p:sp>
          <p:nvSpPr>
            <p:cNvPr id="620" name="Google Shape;620;p27"/>
            <p:cNvSpPr/>
            <p:nvPr/>
          </p:nvSpPr>
          <p:spPr>
            <a:xfrm>
              <a:off x="469050" y="1151950"/>
              <a:ext cx="268500" cy="268500"/>
            </a:xfrm>
            <a:prstGeom prst="ellipse">
              <a:avLst/>
            </a:prstGeom>
            <a:solidFill>
              <a:srgbClr val="1FD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621" name="Google Shape;621;p27"/>
            <p:cNvSpPr txBox="1"/>
            <p:nvPr/>
          </p:nvSpPr>
          <p:spPr>
            <a:xfrm>
              <a:off x="452041" y="1055350"/>
              <a:ext cx="268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3</a:t>
              </a:r>
              <a:endParaRPr sz="18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sp>
        <p:nvSpPr>
          <p:cNvPr id="622" name="Google Shape;622;p27"/>
          <p:cNvSpPr/>
          <p:nvPr/>
        </p:nvSpPr>
        <p:spPr>
          <a:xfrm>
            <a:off x="1999125" y="800400"/>
            <a:ext cx="1860300" cy="4101300"/>
          </a:xfrm>
          <a:prstGeom prst="rect">
            <a:avLst/>
          </a:prstGeom>
          <a:solidFill>
            <a:schemeClr val="accent2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27"/>
          <p:cNvSpPr txBox="1"/>
          <p:nvPr/>
        </p:nvSpPr>
        <p:spPr>
          <a:xfrm>
            <a:off x="1999125" y="1235098"/>
            <a:ext cx="186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로그인이 필요한 서비스 입니다.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grpSp>
        <p:nvGrpSpPr>
          <p:cNvPr id="624" name="Google Shape;624;p27"/>
          <p:cNvGrpSpPr/>
          <p:nvPr/>
        </p:nvGrpSpPr>
        <p:grpSpPr>
          <a:xfrm>
            <a:off x="2122076" y="966278"/>
            <a:ext cx="173021" cy="102946"/>
            <a:chOff x="7505475" y="1795600"/>
            <a:chExt cx="248700" cy="147975"/>
          </a:xfrm>
        </p:grpSpPr>
        <p:cxnSp>
          <p:nvCxnSpPr>
            <p:cNvPr id="625" name="Google Shape;625;p27"/>
            <p:cNvCxnSpPr/>
            <p:nvPr/>
          </p:nvCxnSpPr>
          <p:spPr>
            <a:xfrm rot="10800000">
              <a:off x="7505475" y="1795600"/>
              <a:ext cx="2487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6" name="Google Shape;626;p27"/>
            <p:cNvCxnSpPr/>
            <p:nvPr/>
          </p:nvCxnSpPr>
          <p:spPr>
            <a:xfrm rot="10800000">
              <a:off x="7505475" y="1870569"/>
              <a:ext cx="2487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7" name="Google Shape;627;p27"/>
            <p:cNvCxnSpPr/>
            <p:nvPr/>
          </p:nvCxnSpPr>
          <p:spPr>
            <a:xfrm rot="10800000">
              <a:off x="7505475" y="1943575"/>
              <a:ext cx="2487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628" name="Google Shape;628;p27" title="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2691" y="810000"/>
            <a:ext cx="415501" cy="415501"/>
          </a:xfrm>
          <a:prstGeom prst="rect">
            <a:avLst/>
          </a:prstGeom>
          <a:noFill/>
          <a:ln>
            <a:noFill/>
          </a:ln>
        </p:spPr>
      </p:pic>
      <p:sp>
        <p:nvSpPr>
          <p:cNvPr id="629" name="Google Shape;629;p27"/>
          <p:cNvSpPr txBox="1"/>
          <p:nvPr/>
        </p:nvSpPr>
        <p:spPr>
          <a:xfrm>
            <a:off x="2714466" y="786900"/>
            <a:ext cx="57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Noir</a:t>
            </a:r>
            <a:endParaRPr sz="18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630" name="Google Shape;630;p27"/>
          <p:cNvSpPr/>
          <p:nvPr/>
        </p:nvSpPr>
        <p:spPr>
          <a:xfrm>
            <a:off x="1999125" y="800400"/>
            <a:ext cx="1860300" cy="4401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631" name="Google Shape;631;p27"/>
          <p:cNvGrpSpPr/>
          <p:nvPr/>
        </p:nvGrpSpPr>
        <p:grpSpPr>
          <a:xfrm>
            <a:off x="3241891" y="786900"/>
            <a:ext cx="285509" cy="461700"/>
            <a:chOff x="452041" y="1055350"/>
            <a:chExt cx="285509" cy="461700"/>
          </a:xfrm>
        </p:grpSpPr>
        <p:sp>
          <p:nvSpPr>
            <p:cNvPr id="632" name="Google Shape;632;p27"/>
            <p:cNvSpPr/>
            <p:nvPr/>
          </p:nvSpPr>
          <p:spPr>
            <a:xfrm>
              <a:off x="469050" y="1151950"/>
              <a:ext cx="268500" cy="268500"/>
            </a:xfrm>
            <a:prstGeom prst="ellipse">
              <a:avLst/>
            </a:prstGeom>
            <a:solidFill>
              <a:srgbClr val="1FD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633" name="Google Shape;633;p27"/>
            <p:cNvSpPr txBox="1"/>
            <p:nvPr/>
          </p:nvSpPr>
          <p:spPr>
            <a:xfrm>
              <a:off x="452041" y="1055350"/>
              <a:ext cx="268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4</a:t>
              </a:r>
              <a:endParaRPr sz="18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sp>
        <p:nvSpPr>
          <p:cNvPr id="634" name="Google Shape;634;p27"/>
          <p:cNvSpPr txBox="1"/>
          <p:nvPr/>
        </p:nvSpPr>
        <p:spPr>
          <a:xfrm>
            <a:off x="6811733" y="3375650"/>
            <a:ext cx="2249100" cy="8313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4</a:t>
            </a: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. </a:t>
            </a: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로그인 안했을때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로그인 안했을때 보여지는 메뉴 페이지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635" name="Google Shape;635;p27"/>
          <p:cNvSpPr/>
          <p:nvPr/>
        </p:nvSpPr>
        <p:spPr>
          <a:xfrm>
            <a:off x="2445825" y="1875575"/>
            <a:ext cx="966900" cy="291300"/>
          </a:xfrm>
          <a:prstGeom prst="roundRect">
            <a:avLst>
              <a:gd fmla="val 16667" name="adj"/>
            </a:avLst>
          </a:prstGeom>
          <a:solidFill>
            <a:srgbClr val="1FD5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로그인 하기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grpSp>
        <p:nvGrpSpPr>
          <p:cNvPr id="636" name="Google Shape;636;p27"/>
          <p:cNvGrpSpPr/>
          <p:nvPr/>
        </p:nvGrpSpPr>
        <p:grpSpPr>
          <a:xfrm>
            <a:off x="138975" y="3407245"/>
            <a:ext cx="1860300" cy="408000"/>
            <a:chOff x="-743375" y="2754325"/>
            <a:chExt cx="1860300" cy="408000"/>
          </a:xfrm>
        </p:grpSpPr>
        <p:sp>
          <p:nvSpPr>
            <p:cNvPr id="637" name="Google Shape;637;p27"/>
            <p:cNvSpPr/>
            <p:nvPr/>
          </p:nvSpPr>
          <p:spPr>
            <a:xfrm>
              <a:off x="-743375" y="2762125"/>
              <a:ext cx="1860300" cy="400200"/>
            </a:xfrm>
            <a:prstGeom prst="rect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638" name="Google Shape;638;p27"/>
            <p:cNvSpPr txBox="1"/>
            <p:nvPr/>
          </p:nvSpPr>
          <p:spPr>
            <a:xfrm>
              <a:off x="-743375" y="2754325"/>
              <a:ext cx="1860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rgbClr val="1FD561"/>
                  </a:solidFill>
                  <a:latin typeface="Do Hyeon"/>
                  <a:ea typeface="Do Hyeon"/>
                  <a:cs typeface="Do Hyeon"/>
                  <a:sym typeface="Do Hyeon"/>
                </a:rPr>
                <a:t>&gt;</a:t>
              </a:r>
              <a:r>
                <a:rPr lang="ko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 </a:t>
              </a:r>
              <a:r>
                <a:rPr lang="ko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계정 탈퇴</a:t>
              </a:r>
              <a:endParaRPr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grpSp>
        <p:nvGrpSpPr>
          <p:cNvPr id="639" name="Google Shape;639;p27"/>
          <p:cNvGrpSpPr/>
          <p:nvPr/>
        </p:nvGrpSpPr>
        <p:grpSpPr>
          <a:xfrm>
            <a:off x="1008352" y="3389792"/>
            <a:ext cx="285509" cy="461700"/>
            <a:chOff x="452041" y="1055350"/>
            <a:chExt cx="285509" cy="461700"/>
          </a:xfrm>
        </p:grpSpPr>
        <p:sp>
          <p:nvSpPr>
            <p:cNvPr id="640" name="Google Shape;640;p27"/>
            <p:cNvSpPr/>
            <p:nvPr/>
          </p:nvSpPr>
          <p:spPr>
            <a:xfrm>
              <a:off x="469050" y="1151950"/>
              <a:ext cx="268500" cy="268500"/>
            </a:xfrm>
            <a:prstGeom prst="ellipse">
              <a:avLst/>
            </a:prstGeom>
            <a:solidFill>
              <a:srgbClr val="1FD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641" name="Google Shape;641;p27"/>
            <p:cNvSpPr txBox="1"/>
            <p:nvPr/>
          </p:nvSpPr>
          <p:spPr>
            <a:xfrm>
              <a:off x="452041" y="1055350"/>
              <a:ext cx="268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5</a:t>
              </a:r>
              <a:endParaRPr sz="18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sp>
        <p:nvSpPr>
          <p:cNvPr id="642" name="Google Shape;642;p27"/>
          <p:cNvSpPr txBox="1"/>
          <p:nvPr/>
        </p:nvSpPr>
        <p:spPr>
          <a:xfrm>
            <a:off x="6811733" y="4208050"/>
            <a:ext cx="2249100" cy="6156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5</a:t>
            </a: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. </a:t>
            </a: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계정 탈퇴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클릭시 계정 탈퇴 페이지로 이동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28"/>
          <p:cNvSpPr/>
          <p:nvPr/>
        </p:nvSpPr>
        <p:spPr>
          <a:xfrm>
            <a:off x="138975" y="800400"/>
            <a:ext cx="6549900" cy="41013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28"/>
          <p:cNvSpPr txBox="1"/>
          <p:nvPr/>
        </p:nvSpPr>
        <p:spPr>
          <a:xfrm>
            <a:off x="0" y="0"/>
            <a:ext cx="6755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프로필 설정</a:t>
            </a:r>
            <a:endParaRPr sz="40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649" name="Google Shape;649;p28"/>
          <p:cNvSpPr txBox="1"/>
          <p:nvPr/>
        </p:nvSpPr>
        <p:spPr>
          <a:xfrm>
            <a:off x="6819608" y="2019762"/>
            <a:ext cx="2249100" cy="8313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1. </a:t>
            </a: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프로필 사진 설정 버튼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프로필로 사용할 사진 업로드 버튼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650" name="Google Shape;650;p28"/>
          <p:cNvSpPr txBox="1"/>
          <p:nvPr/>
        </p:nvSpPr>
        <p:spPr>
          <a:xfrm>
            <a:off x="6819608" y="2851062"/>
            <a:ext cx="2249100" cy="6156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2. </a:t>
            </a: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닉네임 입력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사용자의 닉네임 입력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651" name="Google Shape;651;p28" title="599700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9000" y="2110175"/>
            <a:ext cx="1481750" cy="14817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2" name="Google Shape;652;p28"/>
          <p:cNvGrpSpPr/>
          <p:nvPr/>
        </p:nvGrpSpPr>
        <p:grpSpPr>
          <a:xfrm>
            <a:off x="296035" y="966278"/>
            <a:ext cx="173021" cy="102946"/>
            <a:chOff x="7505475" y="1795600"/>
            <a:chExt cx="248700" cy="147975"/>
          </a:xfrm>
        </p:grpSpPr>
        <p:cxnSp>
          <p:nvCxnSpPr>
            <p:cNvPr id="653" name="Google Shape;653;p28"/>
            <p:cNvCxnSpPr/>
            <p:nvPr/>
          </p:nvCxnSpPr>
          <p:spPr>
            <a:xfrm rot="10800000">
              <a:off x="7505475" y="1795600"/>
              <a:ext cx="2487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4" name="Google Shape;654;p28"/>
            <p:cNvCxnSpPr/>
            <p:nvPr/>
          </p:nvCxnSpPr>
          <p:spPr>
            <a:xfrm rot="10800000">
              <a:off x="7505475" y="1870569"/>
              <a:ext cx="2487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5" name="Google Shape;655;p28"/>
            <p:cNvCxnSpPr/>
            <p:nvPr/>
          </p:nvCxnSpPr>
          <p:spPr>
            <a:xfrm rot="10800000">
              <a:off x="7505475" y="1943575"/>
              <a:ext cx="2487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56" name="Google Shape;656;p28"/>
          <p:cNvSpPr/>
          <p:nvPr/>
        </p:nvSpPr>
        <p:spPr>
          <a:xfrm>
            <a:off x="1560975" y="3591925"/>
            <a:ext cx="1297800" cy="363900"/>
          </a:xfrm>
          <a:prstGeom prst="roundRect">
            <a:avLst>
              <a:gd fmla="val 16667" name="adj"/>
            </a:avLst>
          </a:prstGeom>
          <a:solidFill>
            <a:srgbClr val="1FD5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프로필 사진 설정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657" name="Google Shape;657;p28"/>
          <p:cNvSpPr txBox="1"/>
          <p:nvPr/>
        </p:nvSpPr>
        <p:spPr>
          <a:xfrm>
            <a:off x="2950750" y="2635500"/>
            <a:ext cx="1288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닉네임</a:t>
            </a:r>
            <a:endParaRPr sz="16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658" name="Google Shape;658;p28"/>
          <p:cNvSpPr/>
          <p:nvPr/>
        </p:nvSpPr>
        <p:spPr>
          <a:xfrm>
            <a:off x="4239550" y="2705404"/>
            <a:ext cx="2092500" cy="291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659" name="Google Shape;659;p28" title="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650" y="810000"/>
            <a:ext cx="415501" cy="415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0" name="Google Shape;660;p28"/>
          <p:cNvGrpSpPr/>
          <p:nvPr/>
        </p:nvGrpSpPr>
        <p:grpSpPr>
          <a:xfrm>
            <a:off x="1200500" y="3543025"/>
            <a:ext cx="268500" cy="461700"/>
            <a:chOff x="469050" y="1055350"/>
            <a:chExt cx="268500" cy="461700"/>
          </a:xfrm>
        </p:grpSpPr>
        <p:sp>
          <p:nvSpPr>
            <p:cNvPr id="661" name="Google Shape;661;p28"/>
            <p:cNvSpPr/>
            <p:nvPr/>
          </p:nvSpPr>
          <p:spPr>
            <a:xfrm>
              <a:off x="469050" y="1151950"/>
              <a:ext cx="268500" cy="268500"/>
            </a:xfrm>
            <a:prstGeom prst="ellipse">
              <a:avLst/>
            </a:prstGeom>
            <a:solidFill>
              <a:srgbClr val="1FD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662" name="Google Shape;662;p28"/>
            <p:cNvSpPr txBox="1"/>
            <p:nvPr/>
          </p:nvSpPr>
          <p:spPr>
            <a:xfrm>
              <a:off x="469050" y="1055350"/>
              <a:ext cx="268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1</a:t>
              </a:r>
              <a:endParaRPr sz="18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grpSp>
        <p:nvGrpSpPr>
          <p:cNvPr id="663" name="Google Shape;663;p28"/>
          <p:cNvGrpSpPr/>
          <p:nvPr/>
        </p:nvGrpSpPr>
        <p:grpSpPr>
          <a:xfrm>
            <a:off x="3912805" y="2620200"/>
            <a:ext cx="278320" cy="461700"/>
            <a:chOff x="459230" y="1055350"/>
            <a:chExt cx="278320" cy="461700"/>
          </a:xfrm>
        </p:grpSpPr>
        <p:sp>
          <p:nvSpPr>
            <p:cNvPr id="664" name="Google Shape;664;p28"/>
            <p:cNvSpPr/>
            <p:nvPr/>
          </p:nvSpPr>
          <p:spPr>
            <a:xfrm>
              <a:off x="469050" y="1151950"/>
              <a:ext cx="268500" cy="268500"/>
            </a:xfrm>
            <a:prstGeom prst="ellipse">
              <a:avLst/>
            </a:prstGeom>
            <a:solidFill>
              <a:srgbClr val="1FD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665" name="Google Shape;665;p28"/>
            <p:cNvSpPr txBox="1"/>
            <p:nvPr/>
          </p:nvSpPr>
          <p:spPr>
            <a:xfrm>
              <a:off x="459230" y="1055350"/>
              <a:ext cx="268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2</a:t>
              </a:r>
              <a:endParaRPr sz="18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grpSp>
        <p:nvGrpSpPr>
          <p:cNvPr id="666" name="Google Shape;666;p28"/>
          <p:cNvGrpSpPr/>
          <p:nvPr/>
        </p:nvGrpSpPr>
        <p:grpSpPr>
          <a:xfrm>
            <a:off x="999743" y="844111"/>
            <a:ext cx="2223302" cy="369300"/>
            <a:chOff x="2159700" y="909650"/>
            <a:chExt cx="3168000" cy="369300"/>
          </a:xfrm>
        </p:grpSpPr>
        <p:grpSp>
          <p:nvGrpSpPr>
            <p:cNvPr id="667" name="Google Shape;667;p28"/>
            <p:cNvGrpSpPr/>
            <p:nvPr/>
          </p:nvGrpSpPr>
          <p:grpSpPr>
            <a:xfrm>
              <a:off x="2159700" y="909650"/>
              <a:ext cx="3168000" cy="369300"/>
              <a:chOff x="845675" y="1061850"/>
              <a:chExt cx="3168000" cy="369300"/>
            </a:xfrm>
          </p:grpSpPr>
          <p:sp>
            <p:nvSpPr>
              <p:cNvPr id="668" name="Google Shape;668;p28"/>
              <p:cNvSpPr/>
              <p:nvPr/>
            </p:nvSpPr>
            <p:spPr>
              <a:xfrm>
                <a:off x="845675" y="1117009"/>
                <a:ext cx="3168000" cy="2607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endParaRPr>
              </a:p>
            </p:txBody>
          </p:sp>
          <p:pic>
            <p:nvPicPr>
              <p:cNvPr id="669" name="Google Shape;669;p28" title="6488674.png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909866" y="1169081"/>
                <a:ext cx="220630" cy="15483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70" name="Google Shape;670;p28"/>
              <p:cNvSpPr txBox="1"/>
              <p:nvPr/>
            </p:nvSpPr>
            <p:spPr>
              <a:xfrm>
                <a:off x="1144325" y="1061850"/>
                <a:ext cx="26586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200">
                    <a:solidFill>
                      <a:schemeClr val="lt1"/>
                    </a:solidFill>
                    <a:latin typeface="Do Hyeon"/>
                    <a:ea typeface="Do Hyeon"/>
                    <a:cs typeface="Do Hyeon"/>
                    <a:sym typeface="Do Hyeon"/>
                  </a:rPr>
                  <a:t>검색</a:t>
                </a:r>
                <a:endParaRPr sz="12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endParaRPr>
              </a:p>
            </p:txBody>
          </p:sp>
        </p:grpSp>
        <p:pic>
          <p:nvPicPr>
            <p:cNvPr id="671" name="Google Shape;671;p28" title="1234.png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051150" y="1016879"/>
              <a:ext cx="220630" cy="15483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29"/>
          <p:cNvSpPr/>
          <p:nvPr/>
        </p:nvSpPr>
        <p:spPr>
          <a:xfrm>
            <a:off x="138975" y="800400"/>
            <a:ext cx="6549900" cy="41013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29"/>
          <p:cNvSpPr txBox="1"/>
          <p:nvPr/>
        </p:nvSpPr>
        <p:spPr>
          <a:xfrm>
            <a:off x="0" y="0"/>
            <a:ext cx="6755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검색 결과</a:t>
            </a:r>
            <a:endParaRPr sz="40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678" name="Google Shape;678;p29"/>
          <p:cNvSpPr txBox="1"/>
          <p:nvPr/>
        </p:nvSpPr>
        <p:spPr>
          <a:xfrm>
            <a:off x="6819608" y="2019762"/>
            <a:ext cx="2249100" cy="6156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1. </a:t>
            </a: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상위 검색 결과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가장 정확한 검색 결과 표시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679" name="Google Shape;679;p29"/>
          <p:cNvSpPr txBox="1"/>
          <p:nvPr/>
        </p:nvSpPr>
        <p:spPr>
          <a:xfrm>
            <a:off x="6819608" y="2635362"/>
            <a:ext cx="2249100" cy="6156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2. </a:t>
            </a: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그외 검색결과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비슷한 검색결과 표시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grpSp>
        <p:nvGrpSpPr>
          <p:cNvPr id="680" name="Google Shape;680;p29"/>
          <p:cNvGrpSpPr/>
          <p:nvPr/>
        </p:nvGrpSpPr>
        <p:grpSpPr>
          <a:xfrm>
            <a:off x="296035" y="966278"/>
            <a:ext cx="173021" cy="102946"/>
            <a:chOff x="7505475" y="1795600"/>
            <a:chExt cx="248700" cy="147975"/>
          </a:xfrm>
        </p:grpSpPr>
        <p:cxnSp>
          <p:nvCxnSpPr>
            <p:cNvPr id="681" name="Google Shape;681;p29"/>
            <p:cNvCxnSpPr/>
            <p:nvPr/>
          </p:nvCxnSpPr>
          <p:spPr>
            <a:xfrm rot="10800000">
              <a:off x="7505475" y="1795600"/>
              <a:ext cx="2487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2" name="Google Shape;682;p29"/>
            <p:cNvCxnSpPr/>
            <p:nvPr/>
          </p:nvCxnSpPr>
          <p:spPr>
            <a:xfrm rot="10800000">
              <a:off x="7505475" y="1870569"/>
              <a:ext cx="2487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3" name="Google Shape;683;p29"/>
            <p:cNvCxnSpPr/>
            <p:nvPr/>
          </p:nvCxnSpPr>
          <p:spPr>
            <a:xfrm rot="10800000">
              <a:off x="7505475" y="1943575"/>
              <a:ext cx="2487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684" name="Google Shape;684;p29" title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650" y="810000"/>
            <a:ext cx="415501" cy="415501"/>
          </a:xfrm>
          <a:prstGeom prst="rect">
            <a:avLst/>
          </a:prstGeom>
          <a:noFill/>
          <a:ln>
            <a:noFill/>
          </a:ln>
        </p:spPr>
      </p:pic>
      <p:sp>
        <p:nvSpPr>
          <p:cNvPr id="685" name="Google Shape;685;p29"/>
          <p:cNvSpPr/>
          <p:nvPr/>
        </p:nvSpPr>
        <p:spPr>
          <a:xfrm>
            <a:off x="1463100" y="1718100"/>
            <a:ext cx="831300" cy="831300"/>
          </a:xfrm>
          <a:prstGeom prst="roundRect">
            <a:avLst>
              <a:gd fmla="val 8086" name="adj"/>
            </a:avLst>
          </a:prstGeom>
          <a:solidFill>
            <a:srgbClr val="1FD56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앨범 이미지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686" name="Google Shape;686;p29"/>
          <p:cNvSpPr txBox="1"/>
          <p:nvPr/>
        </p:nvSpPr>
        <p:spPr>
          <a:xfrm>
            <a:off x="2294400" y="1718100"/>
            <a:ext cx="354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가수 - 노래 이름</a:t>
            </a:r>
            <a:endParaRPr sz="20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687" name="Google Shape;687;p29"/>
          <p:cNvSpPr txBox="1"/>
          <p:nvPr/>
        </p:nvSpPr>
        <p:spPr>
          <a:xfrm>
            <a:off x="2294400" y="2076688"/>
            <a:ext cx="354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재생횟수 ***회</a:t>
            </a:r>
            <a:endParaRPr sz="15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688" name="Google Shape;688;p29"/>
          <p:cNvSpPr txBox="1"/>
          <p:nvPr/>
        </p:nvSpPr>
        <p:spPr>
          <a:xfrm>
            <a:off x="1463100" y="1225488"/>
            <a:ext cx="354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상위 검색 결과</a:t>
            </a:r>
            <a:endParaRPr sz="20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689" name="Google Shape;689;p29"/>
          <p:cNvSpPr txBox="1"/>
          <p:nvPr/>
        </p:nvSpPr>
        <p:spPr>
          <a:xfrm>
            <a:off x="1463100" y="2582388"/>
            <a:ext cx="354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이 음악을 찾고 계셨나요?</a:t>
            </a:r>
            <a:endParaRPr sz="20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690" name="Google Shape;690;p29"/>
          <p:cNvSpPr/>
          <p:nvPr/>
        </p:nvSpPr>
        <p:spPr>
          <a:xfrm>
            <a:off x="1463100" y="3036450"/>
            <a:ext cx="510600" cy="510600"/>
          </a:xfrm>
          <a:prstGeom prst="roundRect">
            <a:avLst>
              <a:gd fmla="val 8086" name="adj"/>
            </a:avLst>
          </a:prstGeom>
          <a:solidFill>
            <a:srgbClr val="1FD56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img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691" name="Google Shape;691;p29"/>
          <p:cNvSpPr/>
          <p:nvPr/>
        </p:nvSpPr>
        <p:spPr>
          <a:xfrm>
            <a:off x="1463100" y="3620925"/>
            <a:ext cx="510600" cy="510600"/>
          </a:xfrm>
          <a:prstGeom prst="roundRect">
            <a:avLst>
              <a:gd fmla="val 8086" name="adj"/>
            </a:avLst>
          </a:prstGeom>
          <a:solidFill>
            <a:srgbClr val="1FD56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img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692" name="Google Shape;692;p29"/>
          <p:cNvSpPr/>
          <p:nvPr/>
        </p:nvSpPr>
        <p:spPr>
          <a:xfrm>
            <a:off x="1463100" y="4205400"/>
            <a:ext cx="510600" cy="510600"/>
          </a:xfrm>
          <a:prstGeom prst="roundRect">
            <a:avLst>
              <a:gd fmla="val 8086" name="adj"/>
            </a:avLst>
          </a:prstGeom>
          <a:solidFill>
            <a:srgbClr val="1FD56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img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693" name="Google Shape;693;p29"/>
          <p:cNvSpPr txBox="1"/>
          <p:nvPr/>
        </p:nvSpPr>
        <p:spPr>
          <a:xfrm>
            <a:off x="1973700" y="2998313"/>
            <a:ext cx="354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가수 - 노래 이름</a:t>
            </a:r>
            <a:endParaRPr sz="15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694" name="Google Shape;694;p29"/>
          <p:cNvSpPr txBox="1"/>
          <p:nvPr/>
        </p:nvSpPr>
        <p:spPr>
          <a:xfrm>
            <a:off x="1973700" y="3246475"/>
            <a:ext cx="354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재생횟수 ***회</a:t>
            </a:r>
            <a:endParaRPr sz="10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695" name="Google Shape;695;p29"/>
          <p:cNvSpPr txBox="1"/>
          <p:nvPr/>
        </p:nvSpPr>
        <p:spPr>
          <a:xfrm>
            <a:off x="1973700" y="3582788"/>
            <a:ext cx="354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가수 - 노래 이름</a:t>
            </a:r>
            <a:endParaRPr sz="15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696" name="Google Shape;696;p29"/>
          <p:cNvSpPr txBox="1"/>
          <p:nvPr/>
        </p:nvSpPr>
        <p:spPr>
          <a:xfrm>
            <a:off x="1973700" y="3830950"/>
            <a:ext cx="354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재생횟수 ***회</a:t>
            </a:r>
            <a:endParaRPr sz="10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697" name="Google Shape;697;p29"/>
          <p:cNvSpPr txBox="1"/>
          <p:nvPr/>
        </p:nvSpPr>
        <p:spPr>
          <a:xfrm>
            <a:off x="1973700" y="4167263"/>
            <a:ext cx="354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가수 - 노래 이름</a:t>
            </a:r>
            <a:endParaRPr sz="15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698" name="Google Shape;698;p29"/>
          <p:cNvSpPr txBox="1"/>
          <p:nvPr/>
        </p:nvSpPr>
        <p:spPr>
          <a:xfrm>
            <a:off x="1973700" y="4415425"/>
            <a:ext cx="354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재생횟수 ***회</a:t>
            </a:r>
            <a:endParaRPr sz="10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grpSp>
        <p:nvGrpSpPr>
          <p:cNvPr id="699" name="Google Shape;699;p29"/>
          <p:cNvGrpSpPr/>
          <p:nvPr/>
        </p:nvGrpSpPr>
        <p:grpSpPr>
          <a:xfrm>
            <a:off x="999743" y="844111"/>
            <a:ext cx="2223302" cy="369300"/>
            <a:chOff x="2159700" y="909650"/>
            <a:chExt cx="3168000" cy="369300"/>
          </a:xfrm>
        </p:grpSpPr>
        <p:grpSp>
          <p:nvGrpSpPr>
            <p:cNvPr id="700" name="Google Shape;700;p29"/>
            <p:cNvGrpSpPr/>
            <p:nvPr/>
          </p:nvGrpSpPr>
          <p:grpSpPr>
            <a:xfrm>
              <a:off x="2159700" y="909650"/>
              <a:ext cx="3168000" cy="369300"/>
              <a:chOff x="845675" y="1061850"/>
              <a:chExt cx="3168000" cy="369300"/>
            </a:xfrm>
          </p:grpSpPr>
          <p:sp>
            <p:nvSpPr>
              <p:cNvPr id="701" name="Google Shape;701;p29"/>
              <p:cNvSpPr/>
              <p:nvPr/>
            </p:nvSpPr>
            <p:spPr>
              <a:xfrm>
                <a:off x="845675" y="1117009"/>
                <a:ext cx="3168000" cy="2607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endParaRPr>
              </a:p>
            </p:txBody>
          </p:sp>
          <p:pic>
            <p:nvPicPr>
              <p:cNvPr id="702" name="Google Shape;702;p29" title="6488674.png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909866" y="1169081"/>
                <a:ext cx="220630" cy="15483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03" name="Google Shape;703;p29"/>
              <p:cNvSpPr txBox="1"/>
              <p:nvPr/>
            </p:nvSpPr>
            <p:spPr>
              <a:xfrm>
                <a:off x="1144325" y="1061850"/>
                <a:ext cx="26586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200">
                    <a:solidFill>
                      <a:schemeClr val="lt1"/>
                    </a:solidFill>
                    <a:latin typeface="Do Hyeon"/>
                    <a:ea typeface="Do Hyeon"/>
                    <a:cs typeface="Do Hyeon"/>
                    <a:sym typeface="Do Hyeon"/>
                  </a:rPr>
                  <a:t>검색</a:t>
                </a:r>
                <a:endParaRPr sz="12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endParaRPr>
              </a:p>
            </p:txBody>
          </p:sp>
        </p:grpSp>
        <p:pic>
          <p:nvPicPr>
            <p:cNvPr id="704" name="Google Shape;704;p29" title="1234.png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051150" y="1016879"/>
              <a:ext cx="220630" cy="15483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05" name="Google Shape;705;p29" title="5997002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00238" y="883543"/>
            <a:ext cx="268401" cy="2684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6" name="Google Shape;706;p29"/>
          <p:cNvGrpSpPr/>
          <p:nvPr/>
        </p:nvGrpSpPr>
        <p:grpSpPr>
          <a:xfrm>
            <a:off x="1122900" y="1902900"/>
            <a:ext cx="268500" cy="461700"/>
            <a:chOff x="469050" y="1055350"/>
            <a:chExt cx="268500" cy="461700"/>
          </a:xfrm>
        </p:grpSpPr>
        <p:sp>
          <p:nvSpPr>
            <p:cNvPr id="707" name="Google Shape;707;p29"/>
            <p:cNvSpPr/>
            <p:nvPr/>
          </p:nvSpPr>
          <p:spPr>
            <a:xfrm>
              <a:off x="469050" y="1151950"/>
              <a:ext cx="268500" cy="268500"/>
            </a:xfrm>
            <a:prstGeom prst="ellipse">
              <a:avLst/>
            </a:prstGeom>
            <a:solidFill>
              <a:srgbClr val="1FD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708" name="Google Shape;708;p29"/>
            <p:cNvSpPr txBox="1"/>
            <p:nvPr/>
          </p:nvSpPr>
          <p:spPr>
            <a:xfrm>
              <a:off x="469050" y="1055350"/>
              <a:ext cx="268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1</a:t>
              </a:r>
              <a:endParaRPr sz="18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grpSp>
        <p:nvGrpSpPr>
          <p:cNvPr id="709" name="Google Shape;709;p29"/>
          <p:cNvGrpSpPr/>
          <p:nvPr/>
        </p:nvGrpSpPr>
        <p:grpSpPr>
          <a:xfrm>
            <a:off x="1115844" y="2620200"/>
            <a:ext cx="275556" cy="461700"/>
            <a:chOff x="461994" y="1055350"/>
            <a:chExt cx="275556" cy="461700"/>
          </a:xfrm>
        </p:grpSpPr>
        <p:sp>
          <p:nvSpPr>
            <p:cNvPr id="710" name="Google Shape;710;p29"/>
            <p:cNvSpPr/>
            <p:nvPr/>
          </p:nvSpPr>
          <p:spPr>
            <a:xfrm>
              <a:off x="469050" y="1151950"/>
              <a:ext cx="268500" cy="268500"/>
            </a:xfrm>
            <a:prstGeom prst="ellipse">
              <a:avLst/>
            </a:prstGeom>
            <a:solidFill>
              <a:srgbClr val="1FD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711" name="Google Shape;711;p29"/>
            <p:cNvSpPr txBox="1"/>
            <p:nvPr/>
          </p:nvSpPr>
          <p:spPr>
            <a:xfrm>
              <a:off x="461994" y="1055350"/>
              <a:ext cx="268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2</a:t>
              </a:r>
              <a:endParaRPr sz="18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grpSp>
        <p:nvGrpSpPr>
          <p:cNvPr id="712" name="Google Shape;712;p29"/>
          <p:cNvGrpSpPr/>
          <p:nvPr/>
        </p:nvGrpSpPr>
        <p:grpSpPr>
          <a:xfrm>
            <a:off x="3297414" y="815550"/>
            <a:ext cx="282611" cy="461700"/>
            <a:chOff x="454939" y="1055350"/>
            <a:chExt cx="282611" cy="461700"/>
          </a:xfrm>
        </p:grpSpPr>
        <p:sp>
          <p:nvSpPr>
            <p:cNvPr id="713" name="Google Shape;713;p29"/>
            <p:cNvSpPr/>
            <p:nvPr/>
          </p:nvSpPr>
          <p:spPr>
            <a:xfrm>
              <a:off x="469050" y="1151950"/>
              <a:ext cx="268500" cy="268500"/>
            </a:xfrm>
            <a:prstGeom prst="ellipse">
              <a:avLst/>
            </a:prstGeom>
            <a:solidFill>
              <a:srgbClr val="1FD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714" name="Google Shape;714;p29"/>
            <p:cNvSpPr txBox="1"/>
            <p:nvPr/>
          </p:nvSpPr>
          <p:spPr>
            <a:xfrm>
              <a:off x="454939" y="1055350"/>
              <a:ext cx="268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3</a:t>
              </a:r>
              <a:endParaRPr sz="18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sp>
        <p:nvSpPr>
          <p:cNvPr id="715" name="Google Shape;715;p29"/>
          <p:cNvSpPr txBox="1"/>
          <p:nvPr/>
        </p:nvSpPr>
        <p:spPr>
          <a:xfrm>
            <a:off x="6819608" y="3246487"/>
            <a:ext cx="2249100" cy="8313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2. </a:t>
            </a: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검색 창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원하는 검색결과가 나오지 않았을때 이어서 검색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30"/>
          <p:cNvSpPr/>
          <p:nvPr/>
        </p:nvSpPr>
        <p:spPr>
          <a:xfrm>
            <a:off x="138975" y="800400"/>
            <a:ext cx="6549900" cy="41013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1" name="Google Shape;721;p30"/>
          <p:cNvGrpSpPr/>
          <p:nvPr/>
        </p:nvGrpSpPr>
        <p:grpSpPr>
          <a:xfrm>
            <a:off x="1942873" y="3831875"/>
            <a:ext cx="2942400" cy="291300"/>
            <a:chOff x="1942873" y="3831875"/>
            <a:chExt cx="2942400" cy="291300"/>
          </a:xfrm>
        </p:grpSpPr>
        <p:sp>
          <p:nvSpPr>
            <p:cNvPr id="722" name="Google Shape;722;p30"/>
            <p:cNvSpPr/>
            <p:nvPr/>
          </p:nvSpPr>
          <p:spPr>
            <a:xfrm>
              <a:off x="1942873" y="3831875"/>
              <a:ext cx="2942400" cy="291300"/>
            </a:xfrm>
            <a:prstGeom prst="roundRect">
              <a:avLst>
                <a:gd fmla="val 16667" name="adj"/>
              </a:avLst>
            </a:prstGeom>
            <a:solidFill>
              <a:srgbClr val="1FD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pic>
          <p:nvPicPr>
            <p:cNvPr id="723" name="Google Shape;723;p30" title="1234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27404" y="3891024"/>
              <a:ext cx="173025" cy="173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24" name="Google Shape;724;p30"/>
          <p:cNvSpPr/>
          <p:nvPr/>
        </p:nvSpPr>
        <p:spPr>
          <a:xfrm>
            <a:off x="3753377" y="2802588"/>
            <a:ext cx="511500" cy="291300"/>
          </a:xfrm>
          <a:prstGeom prst="roundRect">
            <a:avLst>
              <a:gd fmla="val 16667" name="adj"/>
            </a:avLst>
          </a:prstGeom>
          <a:solidFill>
            <a:srgbClr val="1FD5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신남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725" name="Google Shape;725;p30"/>
          <p:cNvSpPr txBox="1"/>
          <p:nvPr/>
        </p:nvSpPr>
        <p:spPr>
          <a:xfrm>
            <a:off x="0" y="0"/>
            <a:ext cx="8317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기분&amp;</a:t>
            </a:r>
            <a:r>
              <a:rPr lang="ko" sz="40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상황 추천 목록 / 기분&amp;상황 설정</a:t>
            </a:r>
            <a:endParaRPr sz="40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726" name="Google Shape;726;p30"/>
          <p:cNvSpPr txBox="1"/>
          <p:nvPr/>
        </p:nvSpPr>
        <p:spPr>
          <a:xfrm>
            <a:off x="6819608" y="1181862"/>
            <a:ext cx="2249100" cy="8313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1. </a:t>
            </a: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기분&amp;상황 추가 버튼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특정 기분이나 상황을 입력받아 노래 추천의 키워드로 사용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727" name="Google Shape;727;p30"/>
          <p:cNvSpPr txBox="1"/>
          <p:nvPr/>
        </p:nvSpPr>
        <p:spPr>
          <a:xfrm>
            <a:off x="6819608" y="2013162"/>
            <a:ext cx="2249100" cy="8313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2. </a:t>
            </a: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기분&amp;상황 추가 창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어떤 기분이나 상황인지 직접 입력 or 보기중에서 선택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grpSp>
        <p:nvGrpSpPr>
          <p:cNvPr id="728" name="Google Shape;728;p30"/>
          <p:cNvGrpSpPr/>
          <p:nvPr/>
        </p:nvGrpSpPr>
        <p:grpSpPr>
          <a:xfrm>
            <a:off x="296035" y="966278"/>
            <a:ext cx="173021" cy="102946"/>
            <a:chOff x="7505475" y="1795600"/>
            <a:chExt cx="248700" cy="147975"/>
          </a:xfrm>
        </p:grpSpPr>
        <p:cxnSp>
          <p:nvCxnSpPr>
            <p:cNvPr id="729" name="Google Shape;729;p30"/>
            <p:cNvCxnSpPr/>
            <p:nvPr/>
          </p:nvCxnSpPr>
          <p:spPr>
            <a:xfrm rot="10800000">
              <a:off x="7505475" y="1795600"/>
              <a:ext cx="2487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0" name="Google Shape;730;p30"/>
            <p:cNvCxnSpPr/>
            <p:nvPr/>
          </p:nvCxnSpPr>
          <p:spPr>
            <a:xfrm rot="10800000">
              <a:off x="7505475" y="1870569"/>
              <a:ext cx="2487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1" name="Google Shape;731;p30"/>
            <p:cNvCxnSpPr/>
            <p:nvPr/>
          </p:nvCxnSpPr>
          <p:spPr>
            <a:xfrm rot="10800000">
              <a:off x="7505475" y="1943575"/>
              <a:ext cx="2487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732" name="Google Shape;732;p30" title="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650" y="810000"/>
            <a:ext cx="415501" cy="415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3" name="Google Shape;733;p30" title="5997002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00238" y="883543"/>
            <a:ext cx="268401" cy="268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4" name="Google Shape;734;p30" title="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8476" y="1517000"/>
            <a:ext cx="871201" cy="871201"/>
          </a:xfrm>
          <a:prstGeom prst="rect">
            <a:avLst/>
          </a:prstGeom>
          <a:noFill/>
          <a:ln>
            <a:noFill/>
          </a:ln>
        </p:spPr>
      </p:pic>
      <p:sp>
        <p:nvSpPr>
          <p:cNvPr id="735" name="Google Shape;735;p30"/>
          <p:cNvSpPr txBox="1"/>
          <p:nvPr/>
        </p:nvSpPr>
        <p:spPr>
          <a:xfrm>
            <a:off x="1644075" y="2340900"/>
            <a:ext cx="354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지금 기분이 어때요?</a:t>
            </a:r>
            <a:endParaRPr sz="18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736" name="Google Shape;736;p30"/>
          <p:cNvSpPr/>
          <p:nvPr/>
        </p:nvSpPr>
        <p:spPr>
          <a:xfrm>
            <a:off x="3206317" y="3255625"/>
            <a:ext cx="415500" cy="291300"/>
          </a:xfrm>
          <a:prstGeom prst="roundRect">
            <a:avLst>
              <a:gd fmla="val 16667" name="adj"/>
            </a:avLst>
          </a:prstGeom>
          <a:solidFill>
            <a:srgbClr val="1FD5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+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737" name="Google Shape;737;p30"/>
          <p:cNvSpPr/>
          <p:nvPr/>
        </p:nvSpPr>
        <p:spPr>
          <a:xfrm>
            <a:off x="3849675" y="1225500"/>
            <a:ext cx="1334400" cy="3263700"/>
          </a:xfrm>
          <a:prstGeom prst="rect">
            <a:avLst/>
          </a:prstGeom>
          <a:solidFill>
            <a:srgbClr val="434343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30"/>
          <p:cNvSpPr/>
          <p:nvPr/>
        </p:nvSpPr>
        <p:spPr>
          <a:xfrm>
            <a:off x="3849675" y="1225500"/>
            <a:ext cx="1334400" cy="291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직접 입력...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739" name="Google Shape;739;p30"/>
          <p:cNvSpPr/>
          <p:nvPr/>
        </p:nvSpPr>
        <p:spPr>
          <a:xfrm>
            <a:off x="3896165" y="1556225"/>
            <a:ext cx="1241400" cy="291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집에 가고싶음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740" name="Google Shape;740;p30"/>
          <p:cNvSpPr/>
          <p:nvPr/>
        </p:nvSpPr>
        <p:spPr>
          <a:xfrm>
            <a:off x="3896165" y="1886950"/>
            <a:ext cx="1241400" cy="291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출근길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741" name="Google Shape;741;p30"/>
          <p:cNvSpPr/>
          <p:nvPr/>
        </p:nvSpPr>
        <p:spPr>
          <a:xfrm>
            <a:off x="3896165" y="2217675"/>
            <a:ext cx="1241400" cy="291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우울함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742" name="Google Shape;742;p30"/>
          <p:cNvSpPr/>
          <p:nvPr/>
        </p:nvSpPr>
        <p:spPr>
          <a:xfrm>
            <a:off x="3896165" y="2548400"/>
            <a:ext cx="1241400" cy="291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즐거움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743" name="Google Shape;743;p30"/>
          <p:cNvSpPr/>
          <p:nvPr/>
        </p:nvSpPr>
        <p:spPr>
          <a:xfrm>
            <a:off x="3896165" y="2879125"/>
            <a:ext cx="1241400" cy="291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행복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744" name="Google Shape;744;p30"/>
          <p:cNvSpPr/>
          <p:nvPr/>
        </p:nvSpPr>
        <p:spPr>
          <a:xfrm>
            <a:off x="3896165" y="3209850"/>
            <a:ext cx="1241400" cy="291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퇴근길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745" name="Google Shape;745;p30"/>
          <p:cNvSpPr/>
          <p:nvPr/>
        </p:nvSpPr>
        <p:spPr>
          <a:xfrm>
            <a:off x="3896165" y="3540575"/>
            <a:ext cx="1241400" cy="291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운동중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746" name="Google Shape;746;p30"/>
          <p:cNvSpPr/>
          <p:nvPr/>
        </p:nvSpPr>
        <p:spPr>
          <a:xfrm>
            <a:off x="3896165" y="3871300"/>
            <a:ext cx="1241400" cy="291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비가 옴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747" name="Google Shape;747;p30"/>
          <p:cNvSpPr/>
          <p:nvPr/>
        </p:nvSpPr>
        <p:spPr>
          <a:xfrm>
            <a:off x="3896165" y="4202025"/>
            <a:ext cx="1241400" cy="291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더움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grpSp>
        <p:nvGrpSpPr>
          <p:cNvPr id="748" name="Google Shape;748;p30"/>
          <p:cNvGrpSpPr/>
          <p:nvPr/>
        </p:nvGrpSpPr>
        <p:grpSpPr>
          <a:xfrm>
            <a:off x="2886425" y="3170425"/>
            <a:ext cx="268500" cy="461700"/>
            <a:chOff x="469050" y="1055350"/>
            <a:chExt cx="268500" cy="461700"/>
          </a:xfrm>
        </p:grpSpPr>
        <p:sp>
          <p:nvSpPr>
            <p:cNvPr id="749" name="Google Shape;749;p30"/>
            <p:cNvSpPr/>
            <p:nvPr/>
          </p:nvSpPr>
          <p:spPr>
            <a:xfrm>
              <a:off x="469050" y="1151950"/>
              <a:ext cx="268500" cy="268500"/>
            </a:xfrm>
            <a:prstGeom prst="ellipse">
              <a:avLst/>
            </a:prstGeom>
            <a:solidFill>
              <a:srgbClr val="1FD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750" name="Google Shape;750;p30"/>
            <p:cNvSpPr txBox="1"/>
            <p:nvPr/>
          </p:nvSpPr>
          <p:spPr>
            <a:xfrm>
              <a:off x="469050" y="1055350"/>
              <a:ext cx="268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1</a:t>
              </a:r>
              <a:endParaRPr sz="18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grpSp>
        <p:nvGrpSpPr>
          <p:cNvPr id="751" name="Google Shape;751;p30"/>
          <p:cNvGrpSpPr/>
          <p:nvPr/>
        </p:nvGrpSpPr>
        <p:grpSpPr>
          <a:xfrm>
            <a:off x="3698994" y="947463"/>
            <a:ext cx="277931" cy="461700"/>
            <a:chOff x="459619" y="1055350"/>
            <a:chExt cx="277931" cy="461700"/>
          </a:xfrm>
        </p:grpSpPr>
        <p:sp>
          <p:nvSpPr>
            <p:cNvPr id="752" name="Google Shape;752;p30"/>
            <p:cNvSpPr/>
            <p:nvPr/>
          </p:nvSpPr>
          <p:spPr>
            <a:xfrm>
              <a:off x="469050" y="1151950"/>
              <a:ext cx="268500" cy="268500"/>
            </a:xfrm>
            <a:prstGeom prst="ellipse">
              <a:avLst/>
            </a:prstGeom>
            <a:solidFill>
              <a:srgbClr val="1FD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753" name="Google Shape;753;p30"/>
            <p:cNvSpPr txBox="1"/>
            <p:nvPr/>
          </p:nvSpPr>
          <p:spPr>
            <a:xfrm>
              <a:off x="459619" y="1055350"/>
              <a:ext cx="268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2</a:t>
              </a:r>
              <a:endParaRPr sz="18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sp>
        <p:nvSpPr>
          <p:cNvPr id="754" name="Google Shape;754;p30"/>
          <p:cNvSpPr/>
          <p:nvPr/>
        </p:nvSpPr>
        <p:spPr>
          <a:xfrm>
            <a:off x="2562977" y="2802600"/>
            <a:ext cx="511500" cy="291300"/>
          </a:xfrm>
          <a:prstGeom prst="roundRect">
            <a:avLst>
              <a:gd fmla="val 16667" name="adj"/>
            </a:avLst>
          </a:prstGeom>
          <a:solidFill>
            <a:srgbClr val="1FD5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행복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755" name="Google Shape;755;p30"/>
          <p:cNvSpPr/>
          <p:nvPr/>
        </p:nvSpPr>
        <p:spPr>
          <a:xfrm>
            <a:off x="3158177" y="2802600"/>
            <a:ext cx="511500" cy="291300"/>
          </a:xfrm>
          <a:prstGeom prst="roundRect">
            <a:avLst>
              <a:gd fmla="val 16667" name="adj"/>
            </a:avLst>
          </a:prstGeom>
          <a:solidFill>
            <a:srgbClr val="1FD5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기쁨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grpSp>
        <p:nvGrpSpPr>
          <p:cNvPr id="756" name="Google Shape;756;p30"/>
          <p:cNvGrpSpPr/>
          <p:nvPr/>
        </p:nvGrpSpPr>
        <p:grpSpPr>
          <a:xfrm>
            <a:off x="2241539" y="2717400"/>
            <a:ext cx="282611" cy="461700"/>
            <a:chOff x="454939" y="1055350"/>
            <a:chExt cx="282611" cy="461700"/>
          </a:xfrm>
        </p:grpSpPr>
        <p:sp>
          <p:nvSpPr>
            <p:cNvPr id="757" name="Google Shape;757;p30"/>
            <p:cNvSpPr/>
            <p:nvPr/>
          </p:nvSpPr>
          <p:spPr>
            <a:xfrm>
              <a:off x="469050" y="1151950"/>
              <a:ext cx="268500" cy="268500"/>
            </a:xfrm>
            <a:prstGeom prst="ellipse">
              <a:avLst/>
            </a:prstGeom>
            <a:solidFill>
              <a:srgbClr val="1FD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758" name="Google Shape;758;p30"/>
            <p:cNvSpPr txBox="1"/>
            <p:nvPr/>
          </p:nvSpPr>
          <p:spPr>
            <a:xfrm>
              <a:off x="454939" y="1055350"/>
              <a:ext cx="268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3</a:t>
              </a:r>
              <a:endParaRPr sz="18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sp>
        <p:nvSpPr>
          <p:cNvPr id="759" name="Google Shape;759;p30"/>
          <p:cNvSpPr txBox="1"/>
          <p:nvPr/>
        </p:nvSpPr>
        <p:spPr>
          <a:xfrm>
            <a:off x="6819608" y="2844462"/>
            <a:ext cx="2249100" cy="8313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3. 입력된 버튼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버튼을 다시 클릭하여 기분이나 상황을 재설정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grpSp>
        <p:nvGrpSpPr>
          <p:cNvPr id="760" name="Google Shape;760;p30"/>
          <p:cNvGrpSpPr/>
          <p:nvPr/>
        </p:nvGrpSpPr>
        <p:grpSpPr>
          <a:xfrm>
            <a:off x="1629964" y="3746688"/>
            <a:ext cx="282611" cy="461700"/>
            <a:chOff x="454939" y="1055350"/>
            <a:chExt cx="282611" cy="461700"/>
          </a:xfrm>
        </p:grpSpPr>
        <p:sp>
          <p:nvSpPr>
            <p:cNvPr id="761" name="Google Shape;761;p30"/>
            <p:cNvSpPr/>
            <p:nvPr/>
          </p:nvSpPr>
          <p:spPr>
            <a:xfrm>
              <a:off x="469050" y="1151950"/>
              <a:ext cx="268500" cy="268500"/>
            </a:xfrm>
            <a:prstGeom prst="ellipse">
              <a:avLst/>
            </a:prstGeom>
            <a:solidFill>
              <a:srgbClr val="1FD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762" name="Google Shape;762;p30"/>
            <p:cNvSpPr txBox="1"/>
            <p:nvPr/>
          </p:nvSpPr>
          <p:spPr>
            <a:xfrm>
              <a:off x="454939" y="1055350"/>
              <a:ext cx="268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4</a:t>
              </a:r>
              <a:endParaRPr sz="18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sp>
        <p:nvSpPr>
          <p:cNvPr id="763" name="Google Shape;763;p30"/>
          <p:cNvSpPr txBox="1"/>
          <p:nvPr/>
        </p:nvSpPr>
        <p:spPr>
          <a:xfrm>
            <a:off x="6819608" y="3688962"/>
            <a:ext cx="2249100" cy="8313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4</a:t>
            </a: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. </a:t>
            </a: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검색 버튼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설정된 기분&amp;상황에 맞춰 노래 검색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grpSp>
        <p:nvGrpSpPr>
          <p:cNvPr id="764" name="Google Shape;764;p30"/>
          <p:cNvGrpSpPr/>
          <p:nvPr/>
        </p:nvGrpSpPr>
        <p:grpSpPr>
          <a:xfrm>
            <a:off x="999743" y="844111"/>
            <a:ext cx="2223302" cy="369300"/>
            <a:chOff x="2159700" y="909650"/>
            <a:chExt cx="3168000" cy="369300"/>
          </a:xfrm>
        </p:grpSpPr>
        <p:grpSp>
          <p:nvGrpSpPr>
            <p:cNvPr id="765" name="Google Shape;765;p30"/>
            <p:cNvGrpSpPr/>
            <p:nvPr/>
          </p:nvGrpSpPr>
          <p:grpSpPr>
            <a:xfrm>
              <a:off x="2159700" y="909650"/>
              <a:ext cx="3168000" cy="369300"/>
              <a:chOff x="845675" y="1061850"/>
              <a:chExt cx="3168000" cy="369300"/>
            </a:xfrm>
          </p:grpSpPr>
          <p:sp>
            <p:nvSpPr>
              <p:cNvPr id="766" name="Google Shape;766;p30"/>
              <p:cNvSpPr/>
              <p:nvPr/>
            </p:nvSpPr>
            <p:spPr>
              <a:xfrm>
                <a:off x="845675" y="1117009"/>
                <a:ext cx="3168000" cy="2607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endParaRPr>
              </a:p>
            </p:txBody>
          </p:sp>
          <p:pic>
            <p:nvPicPr>
              <p:cNvPr id="767" name="Google Shape;767;p30" title="6488674.png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909866" y="1169081"/>
                <a:ext cx="220630" cy="15483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68" name="Google Shape;768;p30"/>
              <p:cNvSpPr txBox="1"/>
              <p:nvPr/>
            </p:nvSpPr>
            <p:spPr>
              <a:xfrm>
                <a:off x="1144325" y="1061850"/>
                <a:ext cx="26586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200">
                    <a:solidFill>
                      <a:schemeClr val="lt1"/>
                    </a:solidFill>
                    <a:latin typeface="Do Hyeon"/>
                    <a:ea typeface="Do Hyeon"/>
                    <a:cs typeface="Do Hyeon"/>
                    <a:sym typeface="Do Hyeon"/>
                  </a:rPr>
                  <a:t>검색</a:t>
                </a:r>
                <a:endParaRPr sz="12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endParaRPr>
              </a:p>
            </p:txBody>
          </p:sp>
        </p:grpSp>
        <p:pic>
          <p:nvPicPr>
            <p:cNvPr id="769" name="Google Shape;769;p30" title="1234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051150" y="1016879"/>
              <a:ext cx="220630" cy="15483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70" name="Google Shape;770;p30" title="123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1292" y="1284649"/>
            <a:ext cx="173025" cy="17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31"/>
          <p:cNvSpPr/>
          <p:nvPr/>
        </p:nvSpPr>
        <p:spPr>
          <a:xfrm>
            <a:off x="138975" y="800400"/>
            <a:ext cx="6549900" cy="41013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31"/>
          <p:cNvSpPr txBox="1"/>
          <p:nvPr/>
        </p:nvSpPr>
        <p:spPr>
          <a:xfrm>
            <a:off x="0" y="0"/>
            <a:ext cx="6755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기분&amp;상황 추천 목록</a:t>
            </a:r>
            <a:endParaRPr sz="40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777" name="Google Shape;777;p31"/>
          <p:cNvSpPr txBox="1"/>
          <p:nvPr/>
        </p:nvSpPr>
        <p:spPr>
          <a:xfrm>
            <a:off x="6819608" y="1716125"/>
            <a:ext cx="2249100" cy="8313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1. </a:t>
            </a: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입력한 기분&amp;상황 버튼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버튼을 눌러 기분&amp;상황을 다시 설정가능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778" name="Google Shape;778;p31"/>
          <p:cNvSpPr txBox="1"/>
          <p:nvPr/>
        </p:nvSpPr>
        <p:spPr>
          <a:xfrm>
            <a:off x="6819608" y="2547425"/>
            <a:ext cx="2249100" cy="6156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2. </a:t>
            </a: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이동 버튼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노래 목록 이동 버튼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grpSp>
        <p:nvGrpSpPr>
          <p:cNvPr id="779" name="Google Shape;779;p31"/>
          <p:cNvGrpSpPr/>
          <p:nvPr/>
        </p:nvGrpSpPr>
        <p:grpSpPr>
          <a:xfrm>
            <a:off x="296035" y="966278"/>
            <a:ext cx="173021" cy="102946"/>
            <a:chOff x="7505475" y="1795600"/>
            <a:chExt cx="248700" cy="147975"/>
          </a:xfrm>
        </p:grpSpPr>
        <p:cxnSp>
          <p:nvCxnSpPr>
            <p:cNvPr id="780" name="Google Shape;780;p31"/>
            <p:cNvCxnSpPr/>
            <p:nvPr/>
          </p:nvCxnSpPr>
          <p:spPr>
            <a:xfrm rot="10800000">
              <a:off x="7505475" y="1795600"/>
              <a:ext cx="2487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1" name="Google Shape;781;p31"/>
            <p:cNvCxnSpPr/>
            <p:nvPr/>
          </p:nvCxnSpPr>
          <p:spPr>
            <a:xfrm rot="10800000">
              <a:off x="7505475" y="1870569"/>
              <a:ext cx="2487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2" name="Google Shape;782;p31"/>
            <p:cNvCxnSpPr/>
            <p:nvPr/>
          </p:nvCxnSpPr>
          <p:spPr>
            <a:xfrm rot="10800000">
              <a:off x="7505475" y="1943575"/>
              <a:ext cx="2487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783" name="Google Shape;783;p31" title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650" y="810000"/>
            <a:ext cx="415501" cy="415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4" name="Google Shape;784;p31" title="599700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0238" y="883543"/>
            <a:ext cx="268401" cy="268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5" name="Google Shape;785;p31" title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8476" y="1517000"/>
            <a:ext cx="871201" cy="871201"/>
          </a:xfrm>
          <a:prstGeom prst="rect">
            <a:avLst/>
          </a:prstGeom>
          <a:noFill/>
          <a:ln>
            <a:noFill/>
          </a:ln>
        </p:spPr>
      </p:pic>
      <p:sp>
        <p:nvSpPr>
          <p:cNvPr id="786" name="Google Shape;786;p31"/>
          <p:cNvSpPr txBox="1"/>
          <p:nvPr/>
        </p:nvSpPr>
        <p:spPr>
          <a:xfrm>
            <a:off x="1644075" y="2340900"/>
            <a:ext cx="354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이런 노래는 어떠세요?</a:t>
            </a:r>
            <a:endParaRPr sz="18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787" name="Google Shape;787;p31"/>
          <p:cNvSpPr/>
          <p:nvPr/>
        </p:nvSpPr>
        <p:spPr>
          <a:xfrm>
            <a:off x="2069338" y="2802600"/>
            <a:ext cx="831300" cy="291300"/>
          </a:xfrm>
          <a:prstGeom prst="roundRect">
            <a:avLst>
              <a:gd fmla="val 16667" name="adj"/>
            </a:avLst>
          </a:prstGeom>
          <a:solidFill>
            <a:srgbClr val="1FD5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기운 넘침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788" name="Google Shape;788;p31"/>
          <p:cNvSpPr/>
          <p:nvPr/>
        </p:nvSpPr>
        <p:spPr>
          <a:xfrm>
            <a:off x="2984464" y="2802600"/>
            <a:ext cx="511500" cy="291300"/>
          </a:xfrm>
          <a:prstGeom prst="roundRect">
            <a:avLst>
              <a:gd fmla="val 16667" name="adj"/>
            </a:avLst>
          </a:prstGeom>
          <a:solidFill>
            <a:srgbClr val="1FD5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기쁨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789" name="Google Shape;789;p31"/>
          <p:cNvSpPr/>
          <p:nvPr/>
        </p:nvSpPr>
        <p:spPr>
          <a:xfrm>
            <a:off x="3579664" y="2802600"/>
            <a:ext cx="511500" cy="291300"/>
          </a:xfrm>
          <a:prstGeom prst="roundRect">
            <a:avLst>
              <a:gd fmla="val 16667" name="adj"/>
            </a:avLst>
          </a:prstGeom>
          <a:solidFill>
            <a:srgbClr val="1FD5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행복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790" name="Google Shape;790;p31"/>
          <p:cNvSpPr/>
          <p:nvPr/>
        </p:nvSpPr>
        <p:spPr>
          <a:xfrm>
            <a:off x="4174864" y="2802600"/>
            <a:ext cx="511500" cy="291300"/>
          </a:xfrm>
          <a:prstGeom prst="roundRect">
            <a:avLst>
              <a:gd fmla="val 16667" name="adj"/>
            </a:avLst>
          </a:prstGeom>
          <a:solidFill>
            <a:srgbClr val="1FD5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신남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grpSp>
        <p:nvGrpSpPr>
          <p:cNvPr id="791" name="Google Shape;791;p31"/>
          <p:cNvGrpSpPr/>
          <p:nvPr/>
        </p:nvGrpSpPr>
        <p:grpSpPr>
          <a:xfrm>
            <a:off x="1098820" y="3466650"/>
            <a:ext cx="923106" cy="1289192"/>
            <a:chOff x="1333645" y="3227025"/>
            <a:chExt cx="923106" cy="1289192"/>
          </a:xfrm>
        </p:grpSpPr>
        <p:sp>
          <p:nvSpPr>
            <p:cNvPr id="792" name="Google Shape;792;p31"/>
            <p:cNvSpPr/>
            <p:nvPr/>
          </p:nvSpPr>
          <p:spPr>
            <a:xfrm>
              <a:off x="1425375" y="3227025"/>
              <a:ext cx="831300" cy="831300"/>
            </a:xfrm>
            <a:prstGeom prst="roundRect">
              <a:avLst>
                <a:gd fmla="val 8086" name="adj"/>
              </a:avLst>
            </a:prstGeom>
            <a:solidFill>
              <a:srgbClr val="1FD56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앨범 이미지</a:t>
              </a:r>
              <a:endParaRPr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793" name="Google Shape;793;p31"/>
            <p:cNvSpPr txBox="1"/>
            <p:nvPr/>
          </p:nvSpPr>
          <p:spPr>
            <a:xfrm>
              <a:off x="1333650" y="3973650"/>
              <a:ext cx="923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6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노래 이름</a:t>
              </a:r>
              <a:endParaRPr sz="16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794" name="Google Shape;794;p31"/>
            <p:cNvSpPr txBox="1"/>
            <p:nvPr/>
          </p:nvSpPr>
          <p:spPr>
            <a:xfrm>
              <a:off x="1333645" y="4177517"/>
              <a:ext cx="831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가수</a:t>
              </a:r>
              <a:endParaRPr sz="10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grpSp>
        <p:nvGrpSpPr>
          <p:cNvPr id="795" name="Google Shape;795;p31"/>
          <p:cNvGrpSpPr/>
          <p:nvPr/>
        </p:nvGrpSpPr>
        <p:grpSpPr>
          <a:xfrm>
            <a:off x="2021920" y="3466650"/>
            <a:ext cx="923106" cy="1289192"/>
            <a:chOff x="1333645" y="3227025"/>
            <a:chExt cx="923106" cy="1289192"/>
          </a:xfrm>
        </p:grpSpPr>
        <p:sp>
          <p:nvSpPr>
            <p:cNvPr id="796" name="Google Shape;796;p31"/>
            <p:cNvSpPr/>
            <p:nvPr/>
          </p:nvSpPr>
          <p:spPr>
            <a:xfrm>
              <a:off x="1425375" y="3227025"/>
              <a:ext cx="831300" cy="831300"/>
            </a:xfrm>
            <a:prstGeom prst="roundRect">
              <a:avLst>
                <a:gd fmla="val 8086" name="adj"/>
              </a:avLst>
            </a:prstGeom>
            <a:solidFill>
              <a:srgbClr val="1FD56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앨범 이미지</a:t>
              </a:r>
              <a:endParaRPr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797" name="Google Shape;797;p31"/>
            <p:cNvSpPr txBox="1"/>
            <p:nvPr/>
          </p:nvSpPr>
          <p:spPr>
            <a:xfrm>
              <a:off x="1333650" y="3973650"/>
              <a:ext cx="923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6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노래 이름</a:t>
              </a:r>
              <a:endParaRPr sz="16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798" name="Google Shape;798;p31"/>
            <p:cNvSpPr txBox="1"/>
            <p:nvPr/>
          </p:nvSpPr>
          <p:spPr>
            <a:xfrm>
              <a:off x="1333645" y="4177517"/>
              <a:ext cx="831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가수</a:t>
              </a:r>
              <a:endParaRPr sz="10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grpSp>
        <p:nvGrpSpPr>
          <p:cNvPr id="799" name="Google Shape;799;p31"/>
          <p:cNvGrpSpPr/>
          <p:nvPr/>
        </p:nvGrpSpPr>
        <p:grpSpPr>
          <a:xfrm>
            <a:off x="2945020" y="3466650"/>
            <a:ext cx="923106" cy="1289192"/>
            <a:chOff x="1333645" y="3227025"/>
            <a:chExt cx="923106" cy="1289192"/>
          </a:xfrm>
        </p:grpSpPr>
        <p:sp>
          <p:nvSpPr>
            <p:cNvPr id="800" name="Google Shape;800;p31"/>
            <p:cNvSpPr/>
            <p:nvPr/>
          </p:nvSpPr>
          <p:spPr>
            <a:xfrm>
              <a:off x="1425375" y="3227025"/>
              <a:ext cx="831300" cy="831300"/>
            </a:xfrm>
            <a:prstGeom prst="roundRect">
              <a:avLst>
                <a:gd fmla="val 8086" name="adj"/>
              </a:avLst>
            </a:prstGeom>
            <a:solidFill>
              <a:srgbClr val="1FD56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앨범 이미지</a:t>
              </a:r>
              <a:endParaRPr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801" name="Google Shape;801;p31"/>
            <p:cNvSpPr txBox="1"/>
            <p:nvPr/>
          </p:nvSpPr>
          <p:spPr>
            <a:xfrm>
              <a:off x="1333650" y="3973650"/>
              <a:ext cx="923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6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노래 이름</a:t>
              </a:r>
              <a:endParaRPr sz="16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802" name="Google Shape;802;p31"/>
            <p:cNvSpPr txBox="1"/>
            <p:nvPr/>
          </p:nvSpPr>
          <p:spPr>
            <a:xfrm>
              <a:off x="1333645" y="4177517"/>
              <a:ext cx="831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가수</a:t>
              </a:r>
              <a:endParaRPr sz="10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grpSp>
        <p:nvGrpSpPr>
          <p:cNvPr id="803" name="Google Shape;803;p31"/>
          <p:cNvGrpSpPr/>
          <p:nvPr/>
        </p:nvGrpSpPr>
        <p:grpSpPr>
          <a:xfrm>
            <a:off x="3875620" y="3466650"/>
            <a:ext cx="923106" cy="1289192"/>
            <a:chOff x="1333645" y="3227025"/>
            <a:chExt cx="923106" cy="1289192"/>
          </a:xfrm>
        </p:grpSpPr>
        <p:sp>
          <p:nvSpPr>
            <p:cNvPr id="804" name="Google Shape;804;p31"/>
            <p:cNvSpPr/>
            <p:nvPr/>
          </p:nvSpPr>
          <p:spPr>
            <a:xfrm>
              <a:off x="1425375" y="3227025"/>
              <a:ext cx="831300" cy="831300"/>
            </a:xfrm>
            <a:prstGeom prst="roundRect">
              <a:avLst>
                <a:gd fmla="val 8086" name="adj"/>
              </a:avLst>
            </a:prstGeom>
            <a:solidFill>
              <a:srgbClr val="1FD56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앨범 이미지</a:t>
              </a:r>
              <a:endParaRPr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805" name="Google Shape;805;p31"/>
            <p:cNvSpPr txBox="1"/>
            <p:nvPr/>
          </p:nvSpPr>
          <p:spPr>
            <a:xfrm>
              <a:off x="1333650" y="3973650"/>
              <a:ext cx="923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6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노래 이름</a:t>
              </a:r>
              <a:endParaRPr sz="16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806" name="Google Shape;806;p31"/>
            <p:cNvSpPr txBox="1"/>
            <p:nvPr/>
          </p:nvSpPr>
          <p:spPr>
            <a:xfrm>
              <a:off x="1333645" y="4177517"/>
              <a:ext cx="831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가수</a:t>
              </a:r>
              <a:endParaRPr sz="10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grpSp>
        <p:nvGrpSpPr>
          <p:cNvPr id="807" name="Google Shape;807;p31"/>
          <p:cNvGrpSpPr/>
          <p:nvPr/>
        </p:nvGrpSpPr>
        <p:grpSpPr>
          <a:xfrm>
            <a:off x="4806220" y="3466650"/>
            <a:ext cx="923106" cy="1289192"/>
            <a:chOff x="1333645" y="3227025"/>
            <a:chExt cx="923106" cy="1289192"/>
          </a:xfrm>
        </p:grpSpPr>
        <p:sp>
          <p:nvSpPr>
            <p:cNvPr id="808" name="Google Shape;808;p31"/>
            <p:cNvSpPr/>
            <p:nvPr/>
          </p:nvSpPr>
          <p:spPr>
            <a:xfrm>
              <a:off x="1425375" y="3227025"/>
              <a:ext cx="831300" cy="831300"/>
            </a:xfrm>
            <a:prstGeom prst="roundRect">
              <a:avLst>
                <a:gd fmla="val 8086" name="adj"/>
              </a:avLst>
            </a:prstGeom>
            <a:solidFill>
              <a:srgbClr val="1FD56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앨범 이미지</a:t>
              </a:r>
              <a:endParaRPr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809" name="Google Shape;809;p31"/>
            <p:cNvSpPr txBox="1"/>
            <p:nvPr/>
          </p:nvSpPr>
          <p:spPr>
            <a:xfrm>
              <a:off x="1333650" y="3973650"/>
              <a:ext cx="923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6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노래 이름</a:t>
              </a:r>
              <a:endParaRPr sz="16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810" name="Google Shape;810;p31"/>
            <p:cNvSpPr txBox="1"/>
            <p:nvPr/>
          </p:nvSpPr>
          <p:spPr>
            <a:xfrm>
              <a:off x="1333645" y="4177517"/>
              <a:ext cx="831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가수</a:t>
              </a:r>
              <a:endParaRPr sz="10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grpSp>
        <p:nvGrpSpPr>
          <p:cNvPr id="811" name="Google Shape;811;p31"/>
          <p:cNvGrpSpPr/>
          <p:nvPr/>
        </p:nvGrpSpPr>
        <p:grpSpPr>
          <a:xfrm>
            <a:off x="5132660" y="3068188"/>
            <a:ext cx="270228" cy="400200"/>
            <a:chOff x="467322" y="1086100"/>
            <a:chExt cx="270228" cy="400200"/>
          </a:xfrm>
        </p:grpSpPr>
        <p:sp>
          <p:nvSpPr>
            <p:cNvPr id="812" name="Google Shape;812;p31"/>
            <p:cNvSpPr/>
            <p:nvPr/>
          </p:nvSpPr>
          <p:spPr>
            <a:xfrm>
              <a:off x="469050" y="1151950"/>
              <a:ext cx="268500" cy="268500"/>
            </a:xfrm>
            <a:prstGeom prst="ellipse">
              <a:avLst/>
            </a:prstGeom>
            <a:solidFill>
              <a:srgbClr val="1FD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813" name="Google Shape;813;p31"/>
            <p:cNvSpPr txBox="1"/>
            <p:nvPr/>
          </p:nvSpPr>
          <p:spPr>
            <a:xfrm>
              <a:off x="467322" y="1086100"/>
              <a:ext cx="268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&lt;</a:t>
              </a:r>
              <a:endParaRPr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grpSp>
        <p:nvGrpSpPr>
          <p:cNvPr id="814" name="Google Shape;814;p31"/>
          <p:cNvGrpSpPr/>
          <p:nvPr/>
        </p:nvGrpSpPr>
        <p:grpSpPr>
          <a:xfrm>
            <a:off x="5460825" y="3068188"/>
            <a:ext cx="268504" cy="400200"/>
            <a:chOff x="469050" y="1086100"/>
            <a:chExt cx="268504" cy="400200"/>
          </a:xfrm>
        </p:grpSpPr>
        <p:sp>
          <p:nvSpPr>
            <p:cNvPr id="815" name="Google Shape;815;p31"/>
            <p:cNvSpPr/>
            <p:nvPr/>
          </p:nvSpPr>
          <p:spPr>
            <a:xfrm>
              <a:off x="469050" y="1151950"/>
              <a:ext cx="268500" cy="268500"/>
            </a:xfrm>
            <a:prstGeom prst="ellipse">
              <a:avLst/>
            </a:prstGeom>
            <a:solidFill>
              <a:srgbClr val="1FD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816" name="Google Shape;816;p31"/>
            <p:cNvSpPr txBox="1"/>
            <p:nvPr/>
          </p:nvSpPr>
          <p:spPr>
            <a:xfrm>
              <a:off x="469054" y="1086100"/>
              <a:ext cx="268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&gt;</a:t>
              </a:r>
              <a:endParaRPr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sp>
        <p:nvSpPr>
          <p:cNvPr id="817" name="Google Shape;817;p31"/>
          <p:cNvSpPr txBox="1"/>
          <p:nvPr/>
        </p:nvSpPr>
        <p:spPr>
          <a:xfrm>
            <a:off x="1098825" y="3037450"/>
            <a:ext cx="354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Noir 선정 추천 곡</a:t>
            </a:r>
            <a:endParaRPr sz="18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grpSp>
        <p:nvGrpSpPr>
          <p:cNvPr id="818" name="Google Shape;818;p31"/>
          <p:cNvGrpSpPr/>
          <p:nvPr/>
        </p:nvGrpSpPr>
        <p:grpSpPr>
          <a:xfrm>
            <a:off x="1717025" y="2717400"/>
            <a:ext cx="268500" cy="461700"/>
            <a:chOff x="469050" y="1055350"/>
            <a:chExt cx="268500" cy="461700"/>
          </a:xfrm>
        </p:grpSpPr>
        <p:sp>
          <p:nvSpPr>
            <p:cNvPr id="819" name="Google Shape;819;p31"/>
            <p:cNvSpPr/>
            <p:nvPr/>
          </p:nvSpPr>
          <p:spPr>
            <a:xfrm>
              <a:off x="469050" y="1151950"/>
              <a:ext cx="268500" cy="268500"/>
            </a:xfrm>
            <a:prstGeom prst="ellipse">
              <a:avLst/>
            </a:prstGeom>
            <a:solidFill>
              <a:srgbClr val="1FD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820" name="Google Shape;820;p31"/>
            <p:cNvSpPr txBox="1"/>
            <p:nvPr/>
          </p:nvSpPr>
          <p:spPr>
            <a:xfrm>
              <a:off x="469050" y="1055350"/>
              <a:ext cx="268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1</a:t>
              </a:r>
              <a:endParaRPr sz="18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grpSp>
        <p:nvGrpSpPr>
          <p:cNvPr id="821" name="Google Shape;821;p31"/>
          <p:cNvGrpSpPr/>
          <p:nvPr/>
        </p:nvGrpSpPr>
        <p:grpSpPr>
          <a:xfrm>
            <a:off x="5277264" y="2717400"/>
            <a:ext cx="282611" cy="461700"/>
            <a:chOff x="454939" y="1055350"/>
            <a:chExt cx="282611" cy="461700"/>
          </a:xfrm>
        </p:grpSpPr>
        <p:sp>
          <p:nvSpPr>
            <p:cNvPr id="822" name="Google Shape;822;p31"/>
            <p:cNvSpPr/>
            <p:nvPr/>
          </p:nvSpPr>
          <p:spPr>
            <a:xfrm>
              <a:off x="469050" y="1151950"/>
              <a:ext cx="268500" cy="268500"/>
            </a:xfrm>
            <a:prstGeom prst="ellipse">
              <a:avLst/>
            </a:prstGeom>
            <a:solidFill>
              <a:srgbClr val="1FD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823" name="Google Shape;823;p31"/>
            <p:cNvSpPr txBox="1"/>
            <p:nvPr/>
          </p:nvSpPr>
          <p:spPr>
            <a:xfrm>
              <a:off x="454939" y="1055350"/>
              <a:ext cx="268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2</a:t>
              </a:r>
              <a:endParaRPr sz="18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grpSp>
        <p:nvGrpSpPr>
          <p:cNvPr id="824" name="Google Shape;824;p31"/>
          <p:cNvGrpSpPr/>
          <p:nvPr/>
        </p:nvGrpSpPr>
        <p:grpSpPr>
          <a:xfrm>
            <a:off x="808714" y="3671400"/>
            <a:ext cx="282611" cy="461700"/>
            <a:chOff x="454939" y="1055350"/>
            <a:chExt cx="282611" cy="461700"/>
          </a:xfrm>
        </p:grpSpPr>
        <p:sp>
          <p:nvSpPr>
            <p:cNvPr id="825" name="Google Shape;825;p31"/>
            <p:cNvSpPr/>
            <p:nvPr/>
          </p:nvSpPr>
          <p:spPr>
            <a:xfrm>
              <a:off x="469050" y="1151950"/>
              <a:ext cx="268500" cy="268500"/>
            </a:xfrm>
            <a:prstGeom prst="ellipse">
              <a:avLst/>
            </a:prstGeom>
            <a:solidFill>
              <a:srgbClr val="1FD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826" name="Google Shape;826;p31"/>
            <p:cNvSpPr txBox="1"/>
            <p:nvPr/>
          </p:nvSpPr>
          <p:spPr>
            <a:xfrm>
              <a:off x="454939" y="1055350"/>
              <a:ext cx="268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3</a:t>
              </a:r>
              <a:endParaRPr sz="18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sp>
        <p:nvSpPr>
          <p:cNvPr id="827" name="Google Shape;827;p31"/>
          <p:cNvSpPr txBox="1"/>
          <p:nvPr/>
        </p:nvSpPr>
        <p:spPr>
          <a:xfrm>
            <a:off x="6819608" y="3154683"/>
            <a:ext cx="2249100" cy="8313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3.</a:t>
            </a: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 API </a:t>
            </a: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추천 노래 목록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API를 활용해 검색된 노래 목록을 출력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grpSp>
        <p:nvGrpSpPr>
          <p:cNvPr id="828" name="Google Shape;828;p31"/>
          <p:cNvGrpSpPr/>
          <p:nvPr/>
        </p:nvGrpSpPr>
        <p:grpSpPr>
          <a:xfrm>
            <a:off x="4763712" y="2802439"/>
            <a:ext cx="291612" cy="291612"/>
            <a:chOff x="1942873" y="3831875"/>
            <a:chExt cx="309600" cy="309600"/>
          </a:xfrm>
        </p:grpSpPr>
        <p:sp>
          <p:nvSpPr>
            <p:cNvPr id="829" name="Google Shape;829;p31"/>
            <p:cNvSpPr/>
            <p:nvPr/>
          </p:nvSpPr>
          <p:spPr>
            <a:xfrm>
              <a:off x="1942873" y="3831875"/>
              <a:ext cx="309600" cy="309600"/>
            </a:xfrm>
            <a:prstGeom prst="roundRect">
              <a:avLst>
                <a:gd fmla="val 16667" name="adj"/>
              </a:avLst>
            </a:prstGeom>
            <a:solidFill>
              <a:srgbClr val="1FD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pic>
          <p:nvPicPr>
            <p:cNvPr id="830" name="Google Shape;830;p31" title="1234.png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011167" y="3900162"/>
              <a:ext cx="173025" cy="1730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31" name="Google Shape;831;p31"/>
          <p:cNvGrpSpPr/>
          <p:nvPr/>
        </p:nvGrpSpPr>
        <p:grpSpPr>
          <a:xfrm>
            <a:off x="999743" y="844111"/>
            <a:ext cx="2223302" cy="369300"/>
            <a:chOff x="2159700" y="909650"/>
            <a:chExt cx="3168000" cy="369300"/>
          </a:xfrm>
        </p:grpSpPr>
        <p:grpSp>
          <p:nvGrpSpPr>
            <p:cNvPr id="832" name="Google Shape;832;p31"/>
            <p:cNvGrpSpPr/>
            <p:nvPr/>
          </p:nvGrpSpPr>
          <p:grpSpPr>
            <a:xfrm>
              <a:off x="2159700" y="909650"/>
              <a:ext cx="3168000" cy="369300"/>
              <a:chOff x="845675" y="1061850"/>
              <a:chExt cx="3168000" cy="369300"/>
            </a:xfrm>
          </p:grpSpPr>
          <p:sp>
            <p:nvSpPr>
              <p:cNvPr id="833" name="Google Shape;833;p31"/>
              <p:cNvSpPr/>
              <p:nvPr/>
            </p:nvSpPr>
            <p:spPr>
              <a:xfrm>
                <a:off x="845675" y="1117009"/>
                <a:ext cx="3168000" cy="2607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endParaRPr>
              </a:p>
            </p:txBody>
          </p:sp>
          <p:pic>
            <p:nvPicPr>
              <p:cNvPr id="834" name="Google Shape;834;p31" title="6488674.png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909866" y="1169081"/>
                <a:ext cx="220630" cy="15483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35" name="Google Shape;835;p31"/>
              <p:cNvSpPr txBox="1"/>
              <p:nvPr/>
            </p:nvSpPr>
            <p:spPr>
              <a:xfrm>
                <a:off x="1144325" y="1061850"/>
                <a:ext cx="26586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200">
                    <a:solidFill>
                      <a:schemeClr val="lt1"/>
                    </a:solidFill>
                    <a:latin typeface="Do Hyeon"/>
                    <a:ea typeface="Do Hyeon"/>
                    <a:cs typeface="Do Hyeon"/>
                    <a:sym typeface="Do Hyeon"/>
                  </a:rPr>
                  <a:t>검색</a:t>
                </a:r>
                <a:endParaRPr sz="12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endParaRPr>
              </a:p>
            </p:txBody>
          </p:sp>
        </p:grpSp>
        <p:pic>
          <p:nvPicPr>
            <p:cNvPr id="836" name="Google Shape;836;p31" title="1234.png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051150" y="1016879"/>
              <a:ext cx="220630" cy="15483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1302538" y="1473635"/>
            <a:ext cx="1293300" cy="462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로그인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1302530" y="2354850"/>
            <a:ext cx="1293300" cy="462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회원 가입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grpSp>
        <p:nvGrpSpPr>
          <p:cNvPr id="63" name="Google Shape;63;p14"/>
          <p:cNvGrpSpPr/>
          <p:nvPr/>
        </p:nvGrpSpPr>
        <p:grpSpPr>
          <a:xfrm>
            <a:off x="1301627" y="3280778"/>
            <a:ext cx="1293310" cy="925789"/>
            <a:chOff x="546065" y="2571741"/>
            <a:chExt cx="1293310" cy="925789"/>
          </a:xfrm>
        </p:grpSpPr>
        <p:sp>
          <p:nvSpPr>
            <p:cNvPr id="64" name="Google Shape;64;p14"/>
            <p:cNvSpPr/>
            <p:nvPr/>
          </p:nvSpPr>
          <p:spPr>
            <a:xfrm>
              <a:off x="546075" y="3034630"/>
              <a:ext cx="1293300" cy="4629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비밀번호 찾기</a:t>
              </a:r>
              <a:endParaRPr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546065" y="2571741"/>
              <a:ext cx="1293300" cy="4629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아이디 찾기</a:t>
              </a:r>
              <a:endParaRPr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sp>
        <p:nvSpPr>
          <p:cNvPr id="66" name="Google Shape;66;p14"/>
          <p:cNvSpPr/>
          <p:nvPr/>
        </p:nvSpPr>
        <p:spPr>
          <a:xfrm>
            <a:off x="2992218" y="640375"/>
            <a:ext cx="1293300" cy="462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메인 화면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6371508" y="1473630"/>
            <a:ext cx="1293300" cy="462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마이 페이지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grpSp>
        <p:nvGrpSpPr>
          <p:cNvPr id="68" name="Google Shape;68;p14"/>
          <p:cNvGrpSpPr/>
          <p:nvPr/>
        </p:nvGrpSpPr>
        <p:grpSpPr>
          <a:xfrm>
            <a:off x="6371498" y="2354984"/>
            <a:ext cx="1294250" cy="1851539"/>
            <a:chOff x="7303725" y="2571759"/>
            <a:chExt cx="1294250" cy="1851539"/>
          </a:xfrm>
        </p:grpSpPr>
        <p:sp>
          <p:nvSpPr>
            <p:cNvPr id="69" name="Google Shape;69;p14"/>
            <p:cNvSpPr/>
            <p:nvPr/>
          </p:nvSpPr>
          <p:spPr>
            <a:xfrm>
              <a:off x="7304675" y="2571759"/>
              <a:ext cx="1293300" cy="4629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내 재생 목록</a:t>
              </a:r>
              <a:endParaRPr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7304675" y="3034653"/>
              <a:ext cx="1293300" cy="4629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내 좋아요 목록</a:t>
              </a:r>
              <a:endParaRPr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7303725" y="3960397"/>
              <a:ext cx="1293300" cy="4629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계정 탈퇴</a:t>
              </a:r>
              <a:endParaRPr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sp>
        <p:nvSpPr>
          <p:cNvPr id="72" name="Google Shape;72;p14"/>
          <p:cNvSpPr txBox="1"/>
          <p:nvPr/>
        </p:nvSpPr>
        <p:spPr>
          <a:xfrm>
            <a:off x="0" y="0"/>
            <a:ext cx="2046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사이트 맵</a:t>
            </a:r>
            <a:endParaRPr sz="40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2992205" y="1473625"/>
            <a:ext cx="1293300" cy="462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검색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4681843" y="1473625"/>
            <a:ext cx="1293300" cy="462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노래 추천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75" name="Google Shape;75;p14"/>
          <p:cNvCxnSpPr>
            <a:stCxn id="66" idx="2"/>
            <a:endCxn id="73" idx="0"/>
          </p:cNvCxnSpPr>
          <p:nvPr/>
        </p:nvCxnSpPr>
        <p:spPr>
          <a:xfrm flipH="1" rot="-5400000">
            <a:off x="3454068" y="1288075"/>
            <a:ext cx="370200" cy="600"/>
          </a:xfrm>
          <a:prstGeom prst="bentConnector3">
            <a:avLst>
              <a:gd fmla="val 50020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4"/>
          <p:cNvCxnSpPr>
            <a:stCxn id="66" idx="2"/>
            <a:endCxn id="61" idx="0"/>
          </p:cNvCxnSpPr>
          <p:nvPr/>
        </p:nvCxnSpPr>
        <p:spPr>
          <a:xfrm rot="5400000">
            <a:off x="2608818" y="443725"/>
            <a:ext cx="370500" cy="1689600"/>
          </a:xfrm>
          <a:prstGeom prst="bentConnector3">
            <a:avLst>
              <a:gd fmla="val 26120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4"/>
          <p:cNvCxnSpPr>
            <a:stCxn id="66" idx="2"/>
            <a:endCxn id="74" idx="0"/>
          </p:cNvCxnSpPr>
          <p:nvPr/>
        </p:nvCxnSpPr>
        <p:spPr>
          <a:xfrm flipH="1" rot="-5400000">
            <a:off x="4298568" y="443575"/>
            <a:ext cx="370200" cy="1689600"/>
          </a:xfrm>
          <a:prstGeom prst="bentConnector3">
            <a:avLst>
              <a:gd fmla="val 26141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4"/>
          <p:cNvCxnSpPr>
            <a:stCxn id="66" idx="2"/>
            <a:endCxn id="67" idx="0"/>
          </p:cNvCxnSpPr>
          <p:nvPr/>
        </p:nvCxnSpPr>
        <p:spPr>
          <a:xfrm flipH="1" rot="-5400000">
            <a:off x="5143218" y="-401075"/>
            <a:ext cx="370500" cy="3379200"/>
          </a:xfrm>
          <a:prstGeom prst="bentConnector3">
            <a:avLst>
              <a:gd fmla="val 25904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4"/>
          <p:cNvCxnSpPr>
            <a:stCxn id="62" idx="2"/>
            <a:endCxn id="65" idx="0"/>
          </p:cNvCxnSpPr>
          <p:nvPr/>
        </p:nvCxnSpPr>
        <p:spPr>
          <a:xfrm rot="5400000">
            <a:off x="1717280" y="3048750"/>
            <a:ext cx="462900" cy="900"/>
          </a:xfrm>
          <a:prstGeom prst="bentConnector3">
            <a:avLst>
              <a:gd fmla="val 50014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4"/>
          <p:cNvCxnSpPr>
            <a:stCxn id="74" idx="2"/>
            <a:endCxn id="81" idx="0"/>
          </p:cNvCxnSpPr>
          <p:nvPr/>
        </p:nvCxnSpPr>
        <p:spPr>
          <a:xfrm flipH="1" rot="-5400000">
            <a:off x="5119693" y="2145325"/>
            <a:ext cx="418200" cy="600"/>
          </a:xfrm>
          <a:prstGeom prst="bentConnector3">
            <a:avLst>
              <a:gd fmla="val 50015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4"/>
          <p:cNvCxnSpPr>
            <a:stCxn id="61" idx="2"/>
            <a:endCxn id="62" idx="0"/>
          </p:cNvCxnSpPr>
          <p:nvPr/>
        </p:nvCxnSpPr>
        <p:spPr>
          <a:xfrm flipH="1" rot="-5400000">
            <a:off x="1740388" y="2145335"/>
            <a:ext cx="418200" cy="600"/>
          </a:xfrm>
          <a:prstGeom prst="bentConnector3">
            <a:avLst>
              <a:gd fmla="val 50014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" name="Google Shape;83;p14"/>
          <p:cNvSpPr/>
          <p:nvPr/>
        </p:nvSpPr>
        <p:spPr>
          <a:xfrm>
            <a:off x="2992180" y="2354850"/>
            <a:ext cx="1293300" cy="462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검색 결과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grpSp>
        <p:nvGrpSpPr>
          <p:cNvPr id="84" name="Google Shape;84;p14"/>
          <p:cNvGrpSpPr/>
          <p:nvPr/>
        </p:nvGrpSpPr>
        <p:grpSpPr>
          <a:xfrm>
            <a:off x="4681843" y="2354850"/>
            <a:ext cx="1293300" cy="925925"/>
            <a:chOff x="4681843" y="2354850"/>
            <a:chExt cx="1293300" cy="925925"/>
          </a:xfrm>
        </p:grpSpPr>
        <p:sp>
          <p:nvSpPr>
            <p:cNvPr id="81" name="Google Shape;81;p14"/>
            <p:cNvSpPr/>
            <p:nvPr/>
          </p:nvSpPr>
          <p:spPr>
            <a:xfrm>
              <a:off x="4681843" y="2354850"/>
              <a:ext cx="1293300" cy="4629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기분 추천 목록</a:t>
              </a:r>
              <a:endParaRPr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4681843" y="2817875"/>
              <a:ext cx="1293300" cy="4629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상황 추천 목록</a:t>
              </a:r>
              <a:endParaRPr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sp>
        <p:nvSpPr>
          <p:cNvPr id="86" name="Google Shape;86;p14"/>
          <p:cNvSpPr/>
          <p:nvPr/>
        </p:nvSpPr>
        <p:spPr>
          <a:xfrm>
            <a:off x="3837043" y="3743550"/>
            <a:ext cx="1293300" cy="462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재생 페이지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87" name="Google Shape;87;p14"/>
          <p:cNvCxnSpPr>
            <a:stCxn id="73" idx="2"/>
            <a:endCxn id="83" idx="0"/>
          </p:cNvCxnSpPr>
          <p:nvPr/>
        </p:nvCxnSpPr>
        <p:spPr>
          <a:xfrm flipH="1" rot="-5400000">
            <a:off x="3430055" y="2145325"/>
            <a:ext cx="418200" cy="600"/>
          </a:xfrm>
          <a:prstGeom prst="bentConnector3">
            <a:avLst>
              <a:gd fmla="val 50015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4"/>
          <p:cNvCxnSpPr>
            <a:stCxn id="85" idx="2"/>
            <a:endCxn id="86" idx="0"/>
          </p:cNvCxnSpPr>
          <p:nvPr/>
        </p:nvCxnSpPr>
        <p:spPr>
          <a:xfrm rot="5400000">
            <a:off x="4674643" y="3089825"/>
            <a:ext cx="462900" cy="844800"/>
          </a:xfrm>
          <a:prstGeom prst="bentConnector3">
            <a:avLst>
              <a:gd fmla="val 38745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4"/>
          <p:cNvCxnSpPr/>
          <p:nvPr/>
        </p:nvCxnSpPr>
        <p:spPr>
          <a:xfrm flipH="1" rot="-5400000">
            <a:off x="3598418" y="2857975"/>
            <a:ext cx="925800" cy="844800"/>
          </a:xfrm>
          <a:prstGeom prst="bentConnector3">
            <a:avLst>
              <a:gd fmla="val 69416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" name="Google Shape;90;p14"/>
          <p:cNvSpPr/>
          <p:nvPr/>
        </p:nvSpPr>
        <p:spPr>
          <a:xfrm>
            <a:off x="2992530" y="4500250"/>
            <a:ext cx="1293300" cy="462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현재 재생목록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4682155" y="4500250"/>
            <a:ext cx="1293300" cy="462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노래 가사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92" name="Google Shape;92;p14"/>
          <p:cNvCxnSpPr>
            <a:stCxn id="67" idx="2"/>
            <a:endCxn id="69" idx="0"/>
          </p:cNvCxnSpPr>
          <p:nvPr/>
        </p:nvCxnSpPr>
        <p:spPr>
          <a:xfrm flipH="1" rot="-5400000">
            <a:off x="6809358" y="2145330"/>
            <a:ext cx="418500" cy="900"/>
          </a:xfrm>
          <a:prstGeom prst="bentConnector3">
            <a:avLst>
              <a:gd fmla="val 49994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4"/>
          <p:cNvCxnSpPr>
            <a:stCxn id="86" idx="2"/>
            <a:endCxn id="91" idx="0"/>
          </p:cNvCxnSpPr>
          <p:nvPr/>
        </p:nvCxnSpPr>
        <p:spPr>
          <a:xfrm flipH="1" rot="-5400000">
            <a:off x="4759393" y="3930750"/>
            <a:ext cx="293700" cy="845100"/>
          </a:xfrm>
          <a:prstGeom prst="bentConnector3">
            <a:avLst>
              <a:gd fmla="val 24157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4"/>
          <p:cNvCxnSpPr>
            <a:stCxn id="86" idx="2"/>
            <a:endCxn id="90" idx="0"/>
          </p:cNvCxnSpPr>
          <p:nvPr/>
        </p:nvCxnSpPr>
        <p:spPr>
          <a:xfrm rot="5400000">
            <a:off x="3914593" y="3931050"/>
            <a:ext cx="293700" cy="844500"/>
          </a:xfrm>
          <a:prstGeom prst="bentConnector3">
            <a:avLst>
              <a:gd fmla="val 24515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" name="Google Shape;95;p14"/>
          <p:cNvSpPr/>
          <p:nvPr/>
        </p:nvSpPr>
        <p:spPr>
          <a:xfrm>
            <a:off x="6371498" y="3280772"/>
            <a:ext cx="1293300" cy="462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프로필 설정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32"/>
          <p:cNvSpPr/>
          <p:nvPr/>
        </p:nvSpPr>
        <p:spPr>
          <a:xfrm>
            <a:off x="138975" y="800400"/>
            <a:ext cx="6549900" cy="41013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32"/>
          <p:cNvSpPr txBox="1"/>
          <p:nvPr/>
        </p:nvSpPr>
        <p:spPr>
          <a:xfrm>
            <a:off x="0" y="0"/>
            <a:ext cx="6755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재생 목록</a:t>
            </a:r>
            <a:endParaRPr sz="40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843" name="Google Shape;843;p32"/>
          <p:cNvSpPr txBox="1"/>
          <p:nvPr/>
        </p:nvSpPr>
        <p:spPr>
          <a:xfrm>
            <a:off x="6819608" y="1598387"/>
            <a:ext cx="2249100" cy="8313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1. </a:t>
            </a: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좋아요 목록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사용자가 좋아요 표시한 음악 목록을 저장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844" name="Google Shape;844;p32"/>
          <p:cNvSpPr txBox="1"/>
          <p:nvPr/>
        </p:nvSpPr>
        <p:spPr>
          <a:xfrm>
            <a:off x="6819608" y="2429687"/>
            <a:ext cx="2249100" cy="8313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2. </a:t>
            </a: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나만의 재생 목록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사용자가 직접 만든 음악 목록 저장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grpSp>
        <p:nvGrpSpPr>
          <p:cNvPr id="845" name="Google Shape;845;p32"/>
          <p:cNvGrpSpPr/>
          <p:nvPr/>
        </p:nvGrpSpPr>
        <p:grpSpPr>
          <a:xfrm>
            <a:off x="296035" y="966278"/>
            <a:ext cx="173021" cy="102946"/>
            <a:chOff x="7505475" y="1795600"/>
            <a:chExt cx="248700" cy="147975"/>
          </a:xfrm>
        </p:grpSpPr>
        <p:cxnSp>
          <p:nvCxnSpPr>
            <p:cNvPr id="846" name="Google Shape;846;p32"/>
            <p:cNvCxnSpPr/>
            <p:nvPr/>
          </p:nvCxnSpPr>
          <p:spPr>
            <a:xfrm rot="10800000">
              <a:off x="7505475" y="1795600"/>
              <a:ext cx="2487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7" name="Google Shape;847;p32"/>
            <p:cNvCxnSpPr/>
            <p:nvPr/>
          </p:nvCxnSpPr>
          <p:spPr>
            <a:xfrm rot="10800000">
              <a:off x="7505475" y="1870569"/>
              <a:ext cx="2487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8" name="Google Shape;848;p32"/>
            <p:cNvCxnSpPr/>
            <p:nvPr/>
          </p:nvCxnSpPr>
          <p:spPr>
            <a:xfrm rot="10800000">
              <a:off x="7505475" y="1943575"/>
              <a:ext cx="2487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849" name="Google Shape;849;p32" title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650" y="810000"/>
            <a:ext cx="415501" cy="415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0" name="Google Shape;850;p32" title="599700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0238" y="883543"/>
            <a:ext cx="268401" cy="2684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1" name="Google Shape;851;p32"/>
          <p:cNvGrpSpPr/>
          <p:nvPr/>
        </p:nvGrpSpPr>
        <p:grpSpPr>
          <a:xfrm>
            <a:off x="942150" y="1716825"/>
            <a:ext cx="4371300" cy="831300"/>
            <a:chOff x="942150" y="2411775"/>
            <a:chExt cx="4371300" cy="831300"/>
          </a:xfrm>
        </p:grpSpPr>
        <p:sp>
          <p:nvSpPr>
            <p:cNvPr id="852" name="Google Shape;852;p32"/>
            <p:cNvSpPr/>
            <p:nvPr/>
          </p:nvSpPr>
          <p:spPr>
            <a:xfrm>
              <a:off x="942150" y="2411775"/>
              <a:ext cx="831300" cy="831300"/>
            </a:xfrm>
            <a:prstGeom prst="roundRect">
              <a:avLst>
                <a:gd fmla="val 8086" name="adj"/>
              </a:avLst>
            </a:prstGeom>
            <a:solidFill>
              <a:srgbClr val="1FD56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무작위 </a:t>
              </a:r>
              <a:r>
                <a:rPr lang="ko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앨범 이미지</a:t>
              </a:r>
              <a:endParaRPr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853" name="Google Shape;853;p32"/>
            <p:cNvSpPr txBox="1"/>
            <p:nvPr/>
          </p:nvSpPr>
          <p:spPr>
            <a:xfrm>
              <a:off x="1773450" y="2435400"/>
              <a:ext cx="35400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0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좋아요 표시한 음악 목록</a:t>
              </a:r>
              <a:endParaRPr sz="20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854" name="Google Shape;854;p32"/>
            <p:cNvSpPr txBox="1"/>
            <p:nvPr/>
          </p:nvSpPr>
          <p:spPr>
            <a:xfrm>
              <a:off x="1773450" y="2793988"/>
              <a:ext cx="35400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재생 목록 - 24곡</a:t>
              </a:r>
              <a:endParaRPr sz="15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sp>
        <p:nvSpPr>
          <p:cNvPr id="855" name="Google Shape;855;p32"/>
          <p:cNvSpPr txBox="1"/>
          <p:nvPr/>
        </p:nvSpPr>
        <p:spPr>
          <a:xfrm>
            <a:off x="942150" y="1240300"/>
            <a:ext cx="535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좋아요 목록</a:t>
            </a:r>
            <a:endParaRPr sz="18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856" name="Google Shape;856;p32"/>
          <p:cNvSpPr txBox="1"/>
          <p:nvPr/>
        </p:nvSpPr>
        <p:spPr>
          <a:xfrm>
            <a:off x="942150" y="2618975"/>
            <a:ext cx="535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나만의 재생 목록</a:t>
            </a:r>
            <a:endParaRPr sz="18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grpSp>
        <p:nvGrpSpPr>
          <p:cNvPr id="857" name="Google Shape;857;p32"/>
          <p:cNvGrpSpPr/>
          <p:nvPr/>
        </p:nvGrpSpPr>
        <p:grpSpPr>
          <a:xfrm>
            <a:off x="942150" y="3086700"/>
            <a:ext cx="4371300" cy="831300"/>
            <a:chOff x="942150" y="2435400"/>
            <a:chExt cx="4371300" cy="831300"/>
          </a:xfrm>
        </p:grpSpPr>
        <p:sp>
          <p:nvSpPr>
            <p:cNvPr id="858" name="Google Shape;858;p32"/>
            <p:cNvSpPr/>
            <p:nvPr/>
          </p:nvSpPr>
          <p:spPr>
            <a:xfrm>
              <a:off x="942150" y="2435400"/>
              <a:ext cx="831300" cy="831300"/>
            </a:xfrm>
            <a:prstGeom prst="roundRect">
              <a:avLst>
                <a:gd fmla="val 8086" name="adj"/>
              </a:avLst>
            </a:prstGeom>
            <a:solidFill>
              <a:srgbClr val="1FD56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무작위 </a:t>
              </a:r>
              <a:r>
                <a:rPr lang="ko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앨범 이미지</a:t>
              </a:r>
              <a:endParaRPr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859" name="Google Shape;859;p32"/>
            <p:cNvSpPr txBox="1"/>
            <p:nvPr/>
          </p:nvSpPr>
          <p:spPr>
            <a:xfrm>
              <a:off x="1773450" y="2435400"/>
              <a:ext cx="35400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0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나만의 재생 목록 1</a:t>
              </a:r>
              <a:endParaRPr sz="20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860" name="Google Shape;860;p32"/>
            <p:cNvSpPr txBox="1"/>
            <p:nvPr/>
          </p:nvSpPr>
          <p:spPr>
            <a:xfrm>
              <a:off x="1773450" y="2793988"/>
              <a:ext cx="35400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재생 목록 - 32곡</a:t>
              </a:r>
              <a:endParaRPr sz="15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grpSp>
        <p:nvGrpSpPr>
          <p:cNvPr id="861" name="Google Shape;861;p32"/>
          <p:cNvGrpSpPr/>
          <p:nvPr/>
        </p:nvGrpSpPr>
        <p:grpSpPr>
          <a:xfrm>
            <a:off x="942150" y="4005200"/>
            <a:ext cx="4371300" cy="831300"/>
            <a:chOff x="942150" y="2435400"/>
            <a:chExt cx="4371300" cy="831300"/>
          </a:xfrm>
        </p:grpSpPr>
        <p:sp>
          <p:nvSpPr>
            <p:cNvPr id="862" name="Google Shape;862;p32"/>
            <p:cNvSpPr/>
            <p:nvPr/>
          </p:nvSpPr>
          <p:spPr>
            <a:xfrm>
              <a:off x="942150" y="2435400"/>
              <a:ext cx="831300" cy="831300"/>
            </a:xfrm>
            <a:prstGeom prst="roundRect">
              <a:avLst>
                <a:gd fmla="val 8086" name="adj"/>
              </a:avLst>
            </a:prstGeom>
            <a:solidFill>
              <a:srgbClr val="1FD56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무작위 앨범 이미지</a:t>
              </a:r>
              <a:endParaRPr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863" name="Google Shape;863;p32"/>
            <p:cNvSpPr txBox="1"/>
            <p:nvPr/>
          </p:nvSpPr>
          <p:spPr>
            <a:xfrm>
              <a:off x="1773450" y="2435400"/>
              <a:ext cx="35400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0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나만의 재생 목록 2</a:t>
              </a:r>
              <a:endParaRPr sz="20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864" name="Google Shape;864;p32"/>
            <p:cNvSpPr txBox="1"/>
            <p:nvPr/>
          </p:nvSpPr>
          <p:spPr>
            <a:xfrm>
              <a:off x="1773450" y="2793988"/>
              <a:ext cx="35400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재생 목록 - 11곡</a:t>
              </a:r>
              <a:endParaRPr sz="15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grpSp>
        <p:nvGrpSpPr>
          <p:cNvPr id="865" name="Google Shape;865;p32"/>
          <p:cNvGrpSpPr/>
          <p:nvPr/>
        </p:nvGrpSpPr>
        <p:grpSpPr>
          <a:xfrm>
            <a:off x="5980022" y="2104628"/>
            <a:ext cx="173021" cy="102946"/>
            <a:chOff x="7505475" y="1795600"/>
            <a:chExt cx="248700" cy="147975"/>
          </a:xfrm>
        </p:grpSpPr>
        <p:cxnSp>
          <p:nvCxnSpPr>
            <p:cNvPr id="866" name="Google Shape;866;p32"/>
            <p:cNvCxnSpPr/>
            <p:nvPr/>
          </p:nvCxnSpPr>
          <p:spPr>
            <a:xfrm rot="10800000">
              <a:off x="7505475" y="1795600"/>
              <a:ext cx="2487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7" name="Google Shape;867;p32"/>
            <p:cNvCxnSpPr/>
            <p:nvPr/>
          </p:nvCxnSpPr>
          <p:spPr>
            <a:xfrm rot="10800000">
              <a:off x="7505475" y="1870569"/>
              <a:ext cx="2487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8" name="Google Shape;868;p32"/>
            <p:cNvCxnSpPr/>
            <p:nvPr/>
          </p:nvCxnSpPr>
          <p:spPr>
            <a:xfrm rot="10800000">
              <a:off x="7505475" y="1943575"/>
              <a:ext cx="2487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69" name="Google Shape;869;p32"/>
          <p:cNvGrpSpPr/>
          <p:nvPr/>
        </p:nvGrpSpPr>
        <p:grpSpPr>
          <a:xfrm>
            <a:off x="5980022" y="3441866"/>
            <a:ext cx="173021" cy="102946"/>
            <a:chOff x="7505475" y="1795600"/>
            <a:chExt cx="248700" cy="147975"/>
          </a:xfrm>
        </p:grpSpPr>
        <p:cxnSp>
          <p:nvCxnSpPr>
            <p:cNvPr id="870" name="Google Shape;870;p32"/>
            <p:cNvCxnSpPr/>
            <p:nvPr/>
          </p:nvCxnSpPr>
          <p:spPr>
            <a:xfrm rot="10800000">
              <a:off x="7505475" y="1795600"/>
              <a:ext cx="2487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1" name="Google Shape;871;p32"/>
            <p:cNvCxnSpPr/>
            <p:nvPr/>
          </p:nvCxnSpPr>
          <p:spPr>
            <a:xfrm rot="10800000">
              <a:off x="7505475" y="1870569"/>
              <a:ext cx="2487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2" name="Google Shape;872;p32"/>
            <p:cNvCxnSpPr/>
            <p:nvPr/>
          </p:nvCxnSpPr>
          <p:spPr>
            <a:xfrm rot="10800000">
              <a:off x="7505475" y="1943575"/>
              <a:ext cx="2487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73" name="Google Shape;873;p32"/>
          <p:cNvGrpSpPr/>
          <p:nvPr/>
        </p:nvGrpSpPr>
        <p:grpSpPr>
          <a:xfrm>
            <a:off x="5980035" y="4378403"/>
            <a:ext cx="173021" cy="102946"/>
            <a:chOff x="7505475" y="1795600"/>
            <a:chExt cx="248700" cy="147975"/>
          </a:xfrm>
        </p:grpSpPr>
        <p:cxnSp>
          <p:nvCxnSpPr>
            <p:cNvPr id="874" name="Google Shape;874;p32"/>
            <p:cNvCxnSpPr/>
            <p:nvPr/>
          </p:nvCxnSpPr>
          <p:spPr>
            <a:xfrm rot="10800000">
              <a:off x="7505475" y="1795600"/>
              <a:ext cx="2487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5" name="Google Shape;875;p32"/>
            <p:cNvCxnSpPr/>
            <p:nvPr/>
          </p:nvCxnSpPr>
          <p:spPr>
            <a:xfrm rot="10800000">
              <a:off x="7505475" y="1870569"/>
              <a:ext cx="2487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6" name="Google Shape;876;p32"/>
            <p:cNvCxnSpPr/>
            <p:nvPr/>
          </p:nvCxnSpPr>
          <p:spPr>
            <a:xfrm rot="10800000">
              <a:off x="7505475" y="1943575"/>
              <a:ext cx="2487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877" name="Google Shape;877;p32"/>
          <p:cNvCxnSpPr/>
          <p:nvPr/>
        </p:nvCxnSpPr>
        <p:spPr>
          <a:xfrm rot="10800000">
            <a:off x="942100" y="1645975"/>
            <a:ext cx="52293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8" name="Google Shape;878;p32"/>
          <p:cNvCxnSpPr/>
          <p:nvPr/>
        </p:nvCxnSpPr>
        <p:spPr>
          <a:xfrm rot="10800000">
            <a:off x="942100" y="2623890"/>
            <a:ext cx="52293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9" name="Google Shape;879;p32"/>
          <p:cNvCxnSpPr/>
          <p:nvPr/>
        </p:nvCxnSpPr>
        <p:spPr>
          <a:xfrm rot="10800000">
            <a:off x="942100" y="3961604"/>
            <a:ext cx="52293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0" name="Google Shape;880;p32"/>
          <p:cNvCxnSpPr/>
          <p:nvPr/>
        </p:nvCxnSpPr>
        <p:spPr>
          <a:xfrm rot="10800000">
            <a:off x="942100" y="3025077"/>
            <a:ext cx="52293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81" name="Google Shape;881;p32"/>
          <p:cNvGrpSpPr/>
          <p:nvPr/>
        </p:nvGrpSpPr>
        <p:grpSpPr>
          <a:xfrm>
            <a:off x="606318" y="1240300"/>
            <a:ext cx="269382" cy="461700"/>
            <a:chOff x="468168" y="1055350"/>
            <a:chExt cx="269382" cy="461700"/>
          </a:xfrm>
        </p:grpSpPr>
        <p:sp>
          <p:nvSpPr>
            <p:cNvPr id="882" name="Google Shape;882;p32"/>
            <p:cNvSpPr/>
            <p:nvPr/>
          </p:nvSpPr>
          <p:spPr>
            <a:xfrm>
              <a:off x="469050" y="1151950"/>
              <a:ext cx="268500" cy="268500"/>
            </a:xfrm>
            <a:prstGeom prst="ellipse">
              <a:avLst/>
            </a:prstGeom>
            <a:solidFill>
              <a:srgbClr val="1FD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883" name="Google Shape;883;p32"/>
            <p:cNvSpPr txBox="1"/>
            <p:nvPr/>
          </p:nvSpPr>
          <p:spPr>
            <a:xfrm>
              <a:off x="468168" y="1055350"/>
              <a:ext cx="268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1</a:t>
              </a:r>
              <a:endParaRPr sz="18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grpSp>
        <p:nvGrpSpPr>
          <p:cNvPr id="884" name="Google Shape;884;p32"/>
          <p:cNvGrpSpPr/>
          <p:nvPr/>
        </p:nvGrpSpPr>
        <p:grpSpPr>
          <a:xfrm>
            <a:off x="599701" y="2618975"/>
            <a:ext cx="282611" cy="461700"/>
            <a:chOff x="454939" y="1055350"/>
            <a:chExt cx="282611" cy="461700"/>
          </a:xfrm>
        </p:grpSpPr>
        <p:sp>
          <p:nvSpPr>
            <p:cNvPr id="885" name="Google Shape;885;p32"/>
            <p:cNvSpPr/>
            <p:nvPr/>
          </p:nvSpPr>
          <p:spPr>
            <a:xfrm>
              <a:off x="469050" y="1151950"/>
              <a:ext cx="268500" cy="268500"/>
            </a:xfrm>
            <a:prstGeom prst="ellipse">
              <a:avLst/>
            </a:prstGeom>
            <a:solidFill>
              <a:srgbClr val="1FD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886" name="Google Shape;886;p32"/>
            <p:cNvSpPr txBox="1"/>
            <p:nvPr/>
          </p:nvSpPr>
          <p:spPr>
            <a:xfrm>
              <a:off x="454939" y="1055350"/>
              <a:ext cx="268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2</a:t>
              </a:r>
              <a:endParaRPr sz="18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grpSp>
        <p:nvGrpSpPr>
          <p:cNvPr id="887" name="Google Shape;887;p32"/>
          <p:cNvGrpSpPr/>
          <p:nvPr/>
        </p:nvGrpSpPr>
        <p:grpSpPr>
          <a:xfrm>
            <a:off x="5664339" y="1929638"/>
            <a:ext cx="282611" cy="461700"/>
            <a:chOff x="454939" y="1055350"/>
            <a:chExt cx="282611" cy="461700"/>
          </a:xfrm>
        </p:grpSpPr>
        <p:sp>
          <p:nvSpPr>
            <p:cNvPr id="888" name="Google Shape;888;p32"/>
            <p:cNvSpPr/>
            <p:nvPr/>
          </p:nvSpPr>
          <p:spPr>
            <a:xfrm>
              <a:off x="469050" y="1151950"/>
              <a:ext cx="268500" cy="268500"/>
            </a:xfrm>
            <a:prstGeom prst="ellipse">
              <a:avLst/>
            </a:prstGeom>
            <a:solidFill>
              <a:srgbClr val="1FD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889" name="Google Shape;889;p32"/>
            <p:cNvSpPr txBox="1"/>
            <p:nvPr/>
          </p:nvSpPr>
          <p:spPr>
            <a:xfrm>
              <a:off x="454939" y="1055350"/>
              <a:ext cx="268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3</a:t>
              </a:r>
              <a:endParaRPr sz="18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sp>
        <p:nvSpPr>
          <p:cNvPr id="890" name="Google Shape;890;p32"/>
          <p:cNvSpPr txBox="1"/>
          <p:nvPr/>
        </p:nvSpPr>
        <p:spPr>
          <a:xfrm>
            <a:off x="6819633" y="3272437"/>
            <a:ext cx="2249100" cy="8313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3</a:t>
            </a: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. </a:t>
            </a: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재생 목록 편집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재생목록에 음악 추가, 삭제, 순서 변경을 하는 버튼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grpSp>
        <p:nvGrpSpPr>
          <p:cNvPr id="891" name="Google Shape;891;p32"/>
          <p:cNvGrpSpPr/>
          <p:nvPr/>
        </p:nvGrpSpPr>
        <p:grpSpPr>
          <a:xfrm>
            <a:off x="999743" y="844111"/>
            <a:ext cx="2223302" cy="369300"/>
            <a:chOff x="2159700" y="909650"/>
            <a:chExt cx="3168000" cy="369300"/>
          </a:xfrm>
        </p:grpSpPr>
        <p:grpSp>
          <p:nvGrpSpPr>
            <p:cNvPr id="892" name="Google Shape;892;p32"/>
            <p:cNvGrpSpPr/>
            <p:nvPr/>
          </p:nvGrpSpPr>
          <p:grpSpPr>
            <a:xfrm>
              <a:off x="2159700" y="909650"/>
              <a:ext cx="3168000" cy="369300"/>
              <a:chOff x="845675" y="1061850"/>
              <a:chExt cx="3168000" cy="369300"/>
            </a:xfrm>
          </p:grpSpPr>
          <p:sp>
            <p:nvSpPr>
              <p:cNvPr id="893" name="Google Shape;893;p32"/>
              <p:cNvSpPr/>
              <p:nvPr/>
            </p:nvSpPr>
            <p:spPr>
              <a:xfrm>
                <a:off x="845675" y="1117009"/>
                <a:ext cx="3168000" cy="2607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endParaRPr>
              </a:p>
            </p:txBody>
          </p:sp>
          <p:pic>
            <p:nvPicPr>
              <p:cNvPr id="894" name="Google Shape;894;p32" title="6488674.png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909866" y="1169081"/>
                <a:ext cx="220630" cy="15483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95" name="Google Shape;895;p32"/>
              <p:cNvSpPr txBox="1"/>
              <p:nvPr/>
            </p:nvSpPr>
            <p:spPr>
              <a:xfrm>
                <a:off x="1144325" y="1061850"/>
                <a:ext cx="26586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200">
                    <a:solidFill>
                      <a:schemeClr val="lt1"/>
                    </a:solidFill>
                    <a:latin typeface="Do Hyeon"/>
                    <a:ea typeface="Do Hyeon"/>
                    <a:cs typeface="Do Hyeon"/>
                    <a:sym typeface="Do Hyeon"/>
                  </a:rPr>
                  <a:t>검색</a:t>
                </a:r>
                <a:endParaRPr sz="12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endParaRPr>
              </a:p>
            </p:txBody>
          </p:sp>
        </p:grpSp>
        <p:pic>
          <p:nvPicPr>
            <p:cNvPr id="896" name="Google Shape;896;p32" title="1234.png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051150" y="1016879"/>
              <a:ext cx="220630" cy="15483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33"/>
          <p:cNvSpPr/>
          <p:nvPr/>
        </p:nvSpPr>
        <p:spPr>
          <a:xfrm>
            <a:off x="138975" y="800400"/>
            <a:ext cx="6549900" cy="41013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33"/>
          <p:cNvSpPr txBox="1"/>
          <p:nvPr/>
        </p:nvSpPr>
        <p:spPr>
          <a:xfrm>
            <a:off x="0" y="0"/>
            <a:ext cx="6755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재생 페이지 / 최대화 - 재생목록</a:t>
            </a:r>
            <a:endParaRPr sz="40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903" name="Google Shape;903;p33"/>
          <p:cNvSpPr txBox="1"/>
          <p:nvPr/>
        </p:nvSpPr>
        <p:spPr>
          <a:xfrm>
            <a:off x="6819608" y="899475"/>
            <a:ext cx="2249100" cy="8313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2.</a:t>
            </a: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 좋아요 버튼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좋아요 표시를 하면 왼쪽, 안하면 오른쪽과 같이 나타냄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904" name="Google Shape;904;p33"/>
          <p:cNvSpPr txBox="1"/>
          <p:nvPr/>
        </p:nvSpPr>
        <p:spPr>
          <a:xfrm>
            <a:off x="6819608" y="499275"/>
            <a:ext cx="2249100" cy="4002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1. 재생 바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grpSp>
        <p:nvGrpSpPr>
          <p:cNvPr id="905" name="Google Shape;905;p33"/>
          <p:cNvGrpSpPr/>
          <p:nvPr/>
        </p:nvGrpSpPr>
        <p:grpSpPr>
          <a:xfrm>
            <a:off x="296035" y="966278"/>
            <a:ext cx="173021" cy="102946"/>
            <a:chOff x="7505475" y="1795600"/>
            <a:chExt cx="248700" cy="147975"/>
          </a:xfrm>
        </p:grpSpPr>
        <p:cxnSp>
          <p:nvCxnSpPr>
            <p:cNvPr id="906" name="Google Shape;906;p33"/>
            <p:cNvCxnSpPr/>
            <p:nvPr/>
          </p:nvCxnSpPr>
          <p:spPr>
            <a:xfrm rot="10800000">
              <a:off x="7505475" y="1795600"/>
              <a:ext cx="2487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7" name="Google Shape;907;p33"/>
            <p:cNvCxnSpPr/>
            <p:nvPr/>
          </p:nvCxnSpPr>
          <p:spPr>
            <a:xfrm rot="10800000">
              <a:off x="7505475" y="1870569"/>
              <a:ext cx="2487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8" name="Google Shape;908;p33"/>
            <p:cNvCxnSpPr/>
            <p:nvPr/>
          </p:nvCxnSpPr>
          <p:spPr>
            <a:xfrm rot="10800000">
              <a:off x="7505475" y="1943575"/>
              <a:ext cx="2487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909" name="Google Shape;909;p33" title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650" y="810000"/>
            <a:ext cx="415501" cy="415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0" name="Google Shape;910;p33" title="599700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0238" y="883543"/>
            <a:ext cx="268401" cy="2684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1" name="Google Shape;911;p33"/>
          <p:cNvGrpSpPr/>
          <p:nvPr/>
        </p:nvGrpSpPr>
        <p:grpSpPr>
          <a:xfrm>
            <a:off x="999743" y="844111"/>
            <a:ext cx="2223302" cy="369300"/>
            <a:chOff x="2159700" y="909650"/>
            <a:chExt cx="3168000" cy="369300"/>
          </a:xfrm>
        </p:grpSpPr>
        <p:grpSp>
          <p:nvGrpSpPr>
            <p:cNvPr id="912" name="Google Shape;912;p33"/>
            <p:cNvGrpSpPr/>
            <p:nvPr/>
          </p:nvGrpSpPr>
          <p:grpSpPr>
            <a:xfrm>
              <a:off x="2159700" y="909650"/>
              <a:ext cx="3168000" cy="369300"/>
              <a:chOff x="845675" y="1061850"/>
              <a:chExt cx="3168000" cy="369300"/>
            </a:xfrm>
          </p:grpSpPr>
          <p:sp>
            <p:nvSpPr>
              <p:cNvPr id="913" name="Google Shape;913;p33"/>
              <p:cNvSpPr/>
              <p:nvPr/>
            </p:nvSpPr>
            <p:spPr>
              <a:xfrm>
                <a:off x="845675" y="1117009"/>
                <a:ext cx="3168000" cy="2607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endParaRPr>
              </a:p>
            </p:txBody>
          </p:sp>
          <p:pic>
            <p:nvPicPr>
              <p:cNvPr id="914" name="Google Shape;914;p33" title="6488674.png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909866" y="1169081"/>
                <a:ext cx="220630" cy="15483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15" name="Google Shape;915;p33"/>
              <p:cNvSpPr txBox="1"/>
              <p:nvPr/>
            </p:nvSpPr>
            <p:spPr>
              <a:xfrm>
                <a:off x="1144325" y="1061850"/>
                <a:ext cx="26586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200">
                    <a:solidFill>
                      <a:schemeClr val="lt1"/>
                    </a:solidFill>
                    <a:latin typeface="Do Hyeon"/>
                    <a:ea typeface="Do Hyeon"/>
                    <a:cs typeface="Do Hyeon"/>
                    <a:sym typeface="Do Hyeon"/>
                  </a:rPr>
                  <a:t>검색</a:t>
                </a:r>
                <a:endParaRPr sz="12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endParaRPr>
              </a:p>
            </p:txBody>
          </p:sp>
        </p:grpSp>
        <p:pic>
          <p:nvPicPr>
            <p:cNvPr id="916" name="Google Shape;916;p33" title="1234.png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051150" y="1016879"/>
              <a:ext cx="220630" cy="15483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17" name="Google Shape;917;p33"/>
          <p:cNvSpPr/>
          <p:nvPr/>
        </p:nvSpPr>
        <p:spPr>
          <a:xfrm>
            <a:off x="999750" y="1559400"/>
            <a:ext cx="2583300" cy="2583300"/>
          </a:xfrm>
          <a:prstGeom prst="roundRect">
            <a:avLst>
              <a:gd fmla="val 8086" name="adj"/>
            </a:avLst>
          </a:prstGeom>
          <a:solidFill>
            <a:srgbClr val="1FD56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앨범 이미지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grpSp>
        <p:nvGrpSpPr>
          <p:cNvPr id="918" name="Google Shape;918;p33"/>
          <p:cNvGrpSpPr/>
          <p:nvPr/>
        </p:nvGrpSpPr>
        <p:grpSpPr>
          <a:xfrm>
            <a:off x="989075" y="4301077"/>
            <a:ext cx="2604625" cy="102900"/>
            <a:chOff x="989075" y="4249175"/>
            <a:chExt cx="2604625" cy="102900"/>
          </a:xfrm>
        </p:grpSpPr>
        <p:cxnSp>
          <p:nvCxnSpPr>
            <p:cNvPr id="919" name="Google Shape;919;p33"/>
            <p:cNvCxnSpPr/>
            <p:nvPr/>
          </p:nvCxnSpPr>
          <p:spPr>
            <a:xfrm rot="10800000">
              <a:off x="989100" y="4300625"/>
              <a:ext cx="2604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20" name="Google Shape;920;p33"/>
            <p:cNvSpPr/>
            <p:nvPr/>
          </p:nvSpPr>
          <p:spPr>
            <a:xfrm>
              <a:off x="1536275" y="4249175"/>
              <a:ext cx="102900" cy="102900"/>
            </a:xfrm>
            <a:prstGeom prst="ellipse">
              <a:avLst/>
            </a:prstGeom>
            <a:solidFill>
              <a:srgbClr val="1FD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cxnSp>
          <p:nvCxnSpPr>
            <p:cNvPr id="921" name="Google Shape;921;p33"/>
            <p:cNvCxnSpPr>
              <a:endCxn id="920" idx="2"/>
            </p:cNvCxnSpPr>
            <p:nvPr/>
          </p:nvCxnSpPr>
          <p:spPr>
            <a:xfrm>
              <a:off x="989075" y="4300625"/>
              <a:ext cx="547200" cy="0"/>
            </a:xfrm>
            <a:prstGeom prst="straightConnector1">
              <a:avLst/>
            </a:prstGeom>
            <a:noFill/>
            <a:ln cap="flat" cmpd="sng" w="9525">
              <a:solidFill>
                <a:srgbClr val="1FD56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22" name="Google Shape;922;p33"/>
          <p:cNvGrpSpPr/>
          <p:nvPr/>
        </p:nvGrpSpPr>
        <p:grpSpPr>
          <a:xfrm>
            <a:off x="2143485" y="4352075"/>
            <a:ext cx="295840" cy="461700"/>
            <a:chOff x="441710" y="1055350"/>
            <a:chExt cx="295840" cy="461700"/>
          </a:xfrm>
        </p:grpSpPr>
        <p:sp>
          <p:nvSpPr>
            <p:cNvPr id="923" name="Google Shape;923;p33"/>
            <p:cNvSpPr/>
            <p:nvPr/>
          </p:nvSpPr>
          <p:spPr>
            <a:xfrm>
              <a:off x="469050" y="1151950"/>
              <a:ext cx="268500" cy="268500"/>
            </a:xfrm>
            <a:prstGeom prst="ellipse">
              <a:avLst/>
            </a:prstGeom>
            <a:solidFill>
              <a:srgbClr val="1FD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924" name="Google Shape;924;p33"/>
            <p:cNvSpPr txBox="1"/>
            <p:nvPr/>
          </p:nvSpPr>
          <p:spPr>
            <a:xfrm>
              <a:off x="441710" y="1055350"/>
              <a:ext cx="268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▶</a:t>
              </a:r>
              <a:endParaRPr sz="18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grpSp>
        <p:nvGrpSpPr>
          <p:cNvPr id="925" name="Google Shape;925;p33"/>
          <p:cNvGrpSpPr/>
          <p:nvPr/>
        </p:nvGrpSpPr>
        <p:grpSpPr>
          <a:xfrm>
            <a:off x="2452062" y="4429025"/>
            <a:ext cx="339900" cy="307800"/>
            <a:chOff x="411737" y="1132300"/>
            <a:chExt cx="339900" cy="307800"/>
          </a:xfrm>
        </p:grpSpPr>
        <p:sp>
          <p:nvSpPr>
            <p:cNvPr id="926" name="Google Shape;926;p33"/>
            <p:cNvSpPr/>
            <p:nvPr/>
          </p:nvSpPr>
          <p:spPr>
            <a:xfrm>
              <a:off x="491875" y="1199650"/>
              <a:ext cx="173100" cy="173100"/>
            </a:xfrm>
            <a:prstGeom prst="ellipse">
              <a:avLst/>
            </a:prstGeom>
            <a:solidFill>
              <a:srgbClr val="1FD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927" name="Google Shape;927;p33"/>
            <p:cNvSpPr txBox="1"/>
            <p:nvPr/>
          </p:nvSpPr>
          <p:spPr>
            <a:xfrm>
              <a:off x="411737" y="1132300"/>
              <a:ext cx="339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" sz="8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▶▶</a:t>
              </a:r>
              <a:endParaRPr sz="8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grpSp>
        <p:nvGrpSpPr>
          <p:cNvPr id="928" name="Google Shape;928;p33"/>
          <p:cNvGrpSpPr/>
          <p:nvPr/>
        </p:nvGrpSpPr>
        <p:grpSpPr>
          <a:xfrm flipH="1">
            <a:off x="1790862" y="4429025"/>
            <a:ext cx="339900" cy="307800"/>
            <a:chOff x="411737" y="1132300"/>
            <a:chExt cx="339900" cy="307800"/>
          </a:xfrm>
        </p:grpSpPr>
        <p:sp>
          <p:nvSpPr>
            <p:cNvPr id="929" name="Google Shape;929;p33"/>
            <p:cNvSpPr/>
            <p:nvPr/>
          </p:nvSpPr>
          <p:spPr>
            <a:xfrm>
              <a:off x="491875" y="1199650"/>
              <a:ext cx="173100" cy="173100"/>
            </a:xfrm>
            <a:prstGeom prst="ellipse">
              <a:avLst/>
            </a:prstGeom>
            <a:solidFill>
              <a:srgbClr val="1FD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930" name="Google Shape;930;p33"/>
            <p:cNvSpPr txBox="1"/>
            <p:nvPr/>
          </p:nvSpPr>
          <p:spPr>
            <a:xfrm>
              <a:off x="411737" y="1132300"/>
              <a:ext cx="339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" sz="8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◀◀</a:t>
              </a:r>
              <a:endParaRPr sz="8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grpSp>
        <p:nvGrpSpPr>
          <p:cNvPr id="931" name="Google Shape;931;p33"/>
          <p:cNvGrpSpPr/>
          <p:nvPr/>
        </p:nvGrpSpPr>
        <p:grpSpPr>
          <a:xfrm>
            <a:off x="989085" y="4352069"/>
            <a:ext cx="312353" cy="461700"/>
            <a:chOff x="425197" y="1065144"/>
            <a:chExt cx="312353" cy="461700"/>
          </a:xfrm>
        </p:grpSpPr>
        <p:sp>
          <p:nvSpPr>
            <p:cNvPr id="932" name="Google Shape;932;p33"/>
            <p:cNvSpPr/>
            <p:nvPr/>
          </p:nvSpPr>
          <p:spPr>
            <a:xfrm>
              <a:off x="469050" y="1151950"/>
              <a:ext cx="268500" cy="268500"/>
            </a:xfrm>
            <a:prstGeom prst="ellipse">
              <a:avLst/>
            </a:prstGeom>
            <a:solidFill>
              <a:srgbClr val="1FD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933" name="Google Shape;933;p33"/>
            <p:cNvSpPr txBox="1"/>
            <p:nvPr/>
          </p:nvSpPr>
          <p:spPr>
            <a:xfrm>
              <a:off x="425197" y="1065144"/>
              <a:ext cx="268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♥</a:t>
              </a:r>
              <a:endParaRPr sz="18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sp>
        <p:nvSpPr>
          <p:cNvPr id="934" name="Google Shape;934;p33"/>
          <p:cNvSpPr txBox="1"/>
          <p:nvPr/>
        </p:nvSpPr>
        <p:spPr>
          <a:xfrm>
            <a:off x="1301460" y="4352069"/>
            <a:ext cx="26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♡</a:t>
            </a:r>
            <a:endParaRPr sz="18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935" name="Google Shape;935;p33"/>
          <p:cNvSpPr/>
          <p:nvPr/>
        </p:nvSpPr>
        <p:spPr>
          <a:xfrm>
            <a:off x="3314538" y="4448675"/>
            <a:ext cx="268500" cy="268500"/>
          </a:xfrm>
          <a:prstGeom prst="ellipse">
            <a:avLst/>
          </a:prstGeom>
          <a:solidFill>
            <a:srgbClr val="1FD5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936" name="Google Shape;936;p33" title="6996058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43698" y="4477825"/>
            <a:ext cx="210200" cy="2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937" name="Google Shape;937;p33"/>
          <p:cNvSpPr/>
          <p:nvPr/>
        </p:nvSpPr>
        <p:spPr>
          <a:xfrm>
            <a:off x="3822825" y="1691188"/>
            <a:ext cx="510600" cy="510600"/>
          </a:xfrm>
          <a:prstGeom prst="roundRect">
            <a:avLst>
              <a:gd fmla="val 8086" name="adj"/>
            </a:avLst>
          </a:prstGeom>
          <a:solidFill>
            <a:srgbClr val="1FD56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img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938" name="Google Shape;938;p33"/>
          <p:cNvSpPr txBox="1"/>
          <p:nvPr/>
        </p:nvSpPr>
        <p:spPr>
          <a:xfrm>
            <a:off x="4333425" y="1653063"/>
            <a:ext cx="1393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노래 이름</a:t>
            </a:r>
            <a:endParaRPr sz="15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939" name="Google Shape;939;p33"/>
          <p:cNvSpPr txBox="1"/>
          <p:nvPr/>
        </p:nvSpPr>
        <p:spPr>
          <a:xfrm>
            <a:off x="4333425" y="1901213"/>
            <a:ext cx="1393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가수</a:t>
            </a:r>
            <a:endParaRPr sz="10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940" name="Google Shape;940;p33"/>
          <p:cNvSpPr/>
          <p:nvPr/>
        </p:nvSpPr>
        <p:spPr>
          <a:xfrm>
            <a:off x="3822825" y="2326000"/>
            <a:ext cx="510600" cy="510600"/>
          </a:xfrm>
          <a:prstGeom prst="roundRect">
            <a:avLst>
              <a:gd fmla="val 8086" name="adj"/>
            </a:avLst>
          </a:prstGeom>
          <a:solidFill>
            <a:srgbClr val="1FD56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img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941" name="Google Shape;941;p33"/>
          <p:cNvSpPr txBox="1"/>
          <p:nvPr/>
        </p:nvSpPr>
        <p:spPr>
          <a:xfrm>
            <a:off x="4333425" y="2287875"/>
            <a:ext cx="1393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노래 이름</a:t>
            </a:r>
            <a:endParaRPr sz="15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942" name="Google Shape;942;p33"/>
          <p:cNvSpPr txBox="1"/>
          <p:nvPr/>
        </p:nvSpPr>
        <p:spPr>
          <a:xfrm>
            <a:off x="4333425" y="2536025"/>
            <a:ext cx="1393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가수</a:t>
            </a:r>
            <a:endParaRPr sz="10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943" name="Google Shape;943;p33"/>
          <p:cNvSpPr/>
          <p:nvPr/>
        </p:nvSpPr>
        <p:spPr>
          <a:xfrm>
            <a:off x="3822825" y="2946700"/>
            <a:ext cx="510600" cy="510600"/>
          </a:xfrm>
          <a:prstGeom prst="roundRect">
            <a:avLst>
              <a:gd fmla="val 8086" name="adj"/>
            </a:avLst>
          </a:prstGeom>
          <a:solidFill>
            <a:srgbClr val="1FD56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img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944" name="Google Shape;944;p33"/>
          <p:cNvSpPr txBox="1"/>
          <p:nvPr/>
        </p:nvSpPr>
        <p:spPr>
          <a:xfrm>
            <a:off x="4333425" y="2908575"/>
            <a:ext cx="1393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노래 이름</a:t>
            </a:r>
            <a:endParaRPr sz="15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945" name="Google Shape;945;p33"/>
          <p:cNvSpPr txBox="1"/>
          <p:nvPr/>
        </p:nvSpPr>
        <p:spPr>
          <a:xfrm>
            <a:off x="4333425" y="3156725"/>
            <a:ext cx="1393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가수</a:t>
            </a:r>
            <a:endParaRPr sz="10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946" name="Google Shape;946;p33"/>
          <p:cNvSpPr/>
          <p:nvPr/>
        </p:nvSpPr>
        <p:spPr>
          <a:xfrm>
            <a:off x="3822825" y="3567400"/>
            <a:ext cx="510600" cy="510600"/>
          </a:xfrm>
          <a:prstGeom prst="roundRect">
            <a:avLst>
              <a:gd fmla="val 8086" name="adj"/>
            </a:avLst>
          </a:prstGeom>
          <a:solidFill>
            <a:srgbClr val="1FD56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img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947" name="Google Shape;947;p33"/>
          <p:cNvSpPr txBox="1"/>
          <p:nvPr/>
        </p:nvSpPr>
        <p:spPr>
          <a:xfrm>
            <a:off x="4333425" y="3529275"/>
            <a:ext cx="1393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노래 이름</a:t>
            </a:r>
            <a:endParaRPr sz="15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948" name="Google Shape;948;p33"/>
          <p:cNvSpPr txBox="1"/>
          <p:nvPr/>
        </p:nvSpPr>
        <p:spPr>
          <a:xfrm>
            <a:off x="4333425" y="3777425"/>
            <a:ext cx="1393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가수</a:t>
            </a:r>
            <a:endParaRPr sz="10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949" name="Google Shape;949;p33"/>
          <p:cNvSpPr/>
          <p:nvPr/>
        </p:nvSpPr>
        <p:spPr>
          <a:xfrm>
            <a:off x="3822825" y="4188100"/>
            <a:ext cx="510600" cy="510600"/>
          </a:xfrm>
          <a:prstGeom prst="roundRect">
            <a:avLst>
              <a:gd fmla="val 8086" name="adj"/>
            </a:avLst>
          </a:prstGeom>
          <a:solidFill>
            <a:srgbClr val="1FD56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img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950" name="Google Shape;950;p33"/>
          <p:cNvSpPr txBox="1"/>
          <p:nvPr/>
        </p:nvSpPr>
        <p:spPr>
          <a:xfrm>
            <a:off x="4333425" y="4149975"/>
            <a:ext cx="1393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노래 이름</a:t>
            </a:r>
            <a:endParaRPr sz="15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951" name="Google Shape;951;p33"/>
          <p:cNvSpPr txBox="1"/>
          <p:nvPr/>
        </p:nvSpPr>
        <p:spPr>
          <a:xfrm>
            <a:off x="4333425" y="4398125"/>
            <a:ext cx="1393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가수</a:t>
            </a:r>
            <a:endParaRPr sz="10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952" name="Google Shape;952;p33"/>
          <p:cNvSpPr txBox="1"/>
          <p:nvPr/>
        </p:nvSpPr>
        <p:spPr>
          <a:xfrm>
            <a:off x="3738675" y="1346030"/>
            <a:ext cx="258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재생중인 재생 목록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953" name="Google Shape;953;p33"/>
          <p:cNvCxnSpPr/>
          <p:nvPr/>
        </p:nvCxnSpPr>
        <p:spPr>
          <a:xfrm rot="10800000">
            <a:off x="3738675" y="1395650"/>
            <a:ext cx="2756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4" name="Google Shape;954;p33"/>
          <p:cNvSpPr txBox="1"/>
          <p:nvPr/>
        </p:nvSpPr>
        <p:spPr>
          <a:xfrm>
            <a:off x="3825375" y="1026643"/>
            <a:ext cx="258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highlight>
                  <a:srgbClr val="1FD561"/>
                </a:highlight>
                <a:latin typeface="Do Hyeon"/>
                <a:ea typeface="Do Hyeon"/>
                <a:cs typeface="Do Hyeon"/>
                <a:sym typeface="Do Hyeon"/>
              </a:rPr>
              <a:t>재생 목록</a:t>
            </a: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 | 가사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grpSp>
        <p:nvGrpSpPr>
          <p:cNvPr id="955" name="Google Shape;955;p33"/>
          <p:cNvGrpSpPr/>
          <p:nvPr/>
        </p:nvGrpSpPr>
        <p:grpSpPr>
          <a:xfrm>
            <a:off x="641193" y="4121677"/>
            <a:ext cx="269382" cy="461700"/>
            <a:chOff x="468168" y="1055350"/>
            <a:chExt cx="269382" cy="461700"/>
          </a:xfrm>
        </p:grpSpPr>
        <p:sp>
          <p:nvSpPr>
            <p:cNvPr id="956" name="Google Shape;956;p33"/>
            <p:cNvSpPr/>
            <p:nvPr/>
          </p:nvSpPr>
          <p:spPr>
            <a:xfrm>
              <a:off x="469050" y="1151950"/>
              <a:ext cx="268500" cy="268500"/>
            </a:xfrm>
            <a:prstGeom prst="ellipse">
              <a:avLst/>
            </a:prstGeom>
            <a:solidFill>
              <a:srgbClr val="1FD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957" name="Google Shape;957;p33"/>
            <p:cNvSpPr txBox="1"/>
            <p:nvPr/>
          </p:nvSpPr>
          <p:spPr>
            <a:xfrm>
              <a:off x="468168" y="1055350"/>
              <a:ext cx="268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1</a:t>
              </a:r>
              <a:endParaRPr sz="18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grpSp>
        <p:nvGrpSpPr>
          <p:cNvPr id="958" name="Google Shape;958;p33"/>
          <p:cNvGrpSpPr/>
          <p:nvPr/>
        </p:nvGrpSpPr>
        <p:grpSpPr>
          <a:xfrm>
            <a:off x="1191957" y="4688025"/>
            <a:ext cx="277593" cy="461700"/>
            <a:chOff x="459957" y="1055350"/>
            <a:chExt cx="277593" cy="461700"/>
          </a:xfrm>
        </p:grpSpPr>
        <p:sp>
          <p:nvSpPr>
            <p:cNvPr id="959" name="Google Shape;959;p33"/>
            <p:cNvSpPr/>
            <p:nvPr/>
          </p:nvSpPr>
          <p:spPr>
            <a:xfrm>
              <a:off x="469050" y="1151950"/>
              <a:ext cx="268500" cy="268500"/>
            </a:xfrm>
            <a:prstGeom prst="ellipse">
              <a:avLst/>
            </a:prstGeom>
            <a:solidFill>
              <a:srgbClr val="1FD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960" name="Google Shape;960;p33"/>
            <p:cNvSpPr txBox="1"/>
            <p:nvPr/>
          </p:nvSpPr>
          <p:spPr>
            <a:xfrm>
              <a:off x="459957" y="1055350"/>
              <a:ext cx="268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2</a:t>
              </a:r>
              <a:endParaRPr sz="18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grpSp>
        <p:nvGrpSpPr>
          <p:cNvPr id="961" name="Google Shape;961;p33"/>
          <p:cNvGrpSpPr/>
          <p:nvPr/>
        </p:nvGrpSpPr>
        <p:grpSpPr>
          <a:xfrm>
            <a:off x="2152594" y="4688025"/>
            <a:ext cx="277593" cy="461700"/>
            <a:chOff x="459957" y="1055350"/>
            <a:chExt cx="277593" cy="461700"/>
          </a:xfrm>
        </p:grpSpPr>
        <p:sp>
          <p:nvSpPr>
            <p:cNvPr id="962" name="Google Shape;962;p33"/>
            <p:cNvSpPr/>
            <p:nvPr/>
          </p:nvSpPr>
          <p:spPr>
            <a:xfrm>
              <a:off x="469050" y="1151950"/>
              <a:ext cx="268500" cy="268500"/>
            </a:xfrm>
            <a:prstGeom prst="ellipse">
              <a:avLst/>
            </a:prstGeom>
            <a:solidFill>
              <a:srgbClr val="1FD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963" name="Google Shape;963;p33"/>
            <p:cNvSpPr txBox="1"/>
            <p:nvPr/>
          </p:nvSpPr>
          <p:spPr>
            <a:xfrm>
              <a:off x="459957" y="1055350"/>
              <a:ext cx="268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3</a:t>
              </a:r>
              <a:endParaRPr sz="18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grpSp>
        <p:nvGrpSpPr>
          <p:cNvPr id="964" name="Google Shape;964;p33"/>
          <p:cNvGrpSpPr/>
          <p:nvPr/>
        </p:nvGrpSpPr>
        <p:grpSpPr>
          <a:xfrm>
            <a:off x="3297683" y="4688025"/>
            <a:ext cx="285804" cy="461700"/>
            <a:chOff x="451746" y="1055350"/>
            <a:chExt cx="285804" cy="461700"/>
          </a:xfrm>
        </p:grpSpPr>
        <p:sp>
          <p:nvSpPr>
            <p:cNvPr id="965" name="Google Shape;965;p33"/>
            <p:cNvSpPr/>
            <p:nvPr/>
          </p:nvSpPr>
          <p:spPr>
            <a:xfrm>
              <a:off x="469050" y="1151950"/>
              <a:ext cx="268500" cy="268500"/>
            </a:xfrm>
            <a:prstGeom prst="ellipse">
              <a:avLst/>
            </a:prstGeom>
            <a:solidFill>
              <a:srgbClr val="1FD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966" name="Google Shape;966;p33"/>
            <p:cNvSpPr txBox="1"/>
            <p:nvPr/>
          </p:nvSpPr>
          <p:spPr>
            <a:xfrm>
              <a:off x="451746" y="1055350"/>
              <a:ext cx="268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4</a:t>
              </a:r>
              <a:endParaRPr sz="18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grpSp>
        <p:nvGrpSpPr>
          <p:cNvPr id="967" name="Google Shape;967;p33"/>
          <p:cNvGrpSpPr/>
          <p:nvPr/>
        </p:nvGrpSpPr>
        <p:grpSpPr>
          <a:xfrm>
            <a:off x="5034121" y="729325"/>
            <a:ext cx="285804" cy="461700"/>
            <a:chOff x="451746" y="1055350"/>
            <a:chExt cx="285804" cy="461700"/>
          </a:xfrm>
        </p:grpSpPr>
        <p:sp>
          <p:nvSpPr>
            <p:cNvPr id="968" name="Google Shape;968;p33"/>
            <p:cNvSpPr/>
            <p:nvPr/>
          </p:nvSpPr>
          <p:spPr>
            <a:xfrm>
              <a:off x="469050" y="1151950"/>
              <a:ext cx="268500" cy="268500"/>
            </a:xfrm>
            <a:prstGeom prst="ellipse">
              <a:avLst/>
            </a:prstGeom>
            <a:solidFill>
              <a:srgbClr val="1FD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969" name="Google Shape;969;p33"/>
            <p:cNvSpPr txBox="1"/>
            <p:nvPr/>
          </p:nvSpPr>
          <p:spPr>
            <a:xfrm>
              <a:off x="451746" y="1055350"/>
              <a:ext cx="268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5</a:t>
              </a:r>
              <a:endParaRPr sz="18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grpSp>
        <p:nvGrpSpPr>
          <p:cNvPr id="970" name="Google Shape;970;p33"/>
          <p:cNvGrpSpPr/>
          <p:nvPr/>
        </p:nvGrpSpPr>
        <p:grpSpPr>
          <a:xfrm>
            <a:off x="5303496" y="2885475"/>
            <a:ext cx="285804" cy="461700"/>
            <a:chOff x="451746" y="1055350"/>
            <a:chExt cx="285804" cy="461700"/>
          </a:xfrm>
        </p:grpSpPr>
        <p:sp>
          <p:nvSpPr>
            <p:cNvPr id="971" name="Google Shape;971;p33"/>
            <p:cNvSpPr/>
            <p:nvPr/>
          </p:nvSpPr>
          <p:spPr>
            <a:xfrm>
              <a:off x="469050" y="1151950"/>
              <a:ext cx="268500" cy="268500"/>
            </a:xfrm>
            <a:prstGeom prst="ellipse">
              <a:avLst/>
            </a:prstGeom>
            <a:solidFill>
              <a:srgbClr val="1FD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972" name="Google Shape;972;p33"/>
            <p:cNvSpPr txBox="1"/>
            <p:nvPr/>
          </p:nvSpPr>
          <p:spPr>
            <a:xfrm>
              <a:off x="451746" y="1055350"/>
              <a:ext cx="268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6</a:t>
              </a:r>
              <a:endParaRPr sz="18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sp>
        <p:nvSpPr>
          <p:cNvPr id="973" name="Google Shape;973;p33"/>
          <p:cNvSpPr txBox="1"/>
          <p:nvPr/>
        </p:nvSpPr>
        <p:spPr>
          <a:xfrm>
            <a:off x="6819608" y="1730775"/>
            <a:ext cx="2249100" cy="4002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3. 재생 컨트롤 버튼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974" name="Google Shape;974;p33"/>
          <p:cNvSpPr txBox="1"/>
          <p:nvPr/>
        </p:nvSpPr>
        <p:spPr>
          <a:xfrm>
            <a:off x="6819608" y="2130975"/>
            <a:ext cx="2249100" cy="4002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4</a:t>
            </a: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. </a:t>
            </a: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볼륨 조절 버튼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975" name="Google Shape;975;p33"/>
          <p:cNvSpPr txBox="1"/>
          <p:nvPr/>
        </p:nvSpPr>
        <p:spPr>
          <a:xfrm>
            <a:off x="6819608" y="2531175"/>
            <a:ext cx="2249100" cy="8313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5. 재생목록 / 가사 토글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재생중인 재생 목록과 재생 중인 노래의 가사 표시를 전환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976" name="Google Shape;976;p33"/>
          <p:cNvSpPr txBox="1"/>
          <p:nvPr/>
        </p:nvSpPr>
        <p:spPr>
          <a:xfrm>
            <a:off x="6819608" y="3362475"/>
            <a:ext cx="2249100" cy="8313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6. 재생 목록 표시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현재 재생중인 재생 목록의 노래 목록 표시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977" name="Google Shape;977;p33"/>
          <p:cNvSpPr txBox="1"/>
          <p:nvPr/>
        </p:nvSpPr>
        <p:spPr>
          <a:xfrm>
            <a:off x="2658475" y="4096747"/>
            <a:ext cx="998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재생 중/재생 시간</a:t>
            </a:r>
            <a:endParaRPr sz="10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978" name="Google Shape;978;p33" title="pngtree-loop-glyph-black-icon-png-image_691479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25375" y="1381688"/>
            <a:ext cx="288000" cy="2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9" name="Google Shape;979;p33" title="16893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286575" y="1421288"/>
            <a:ext cx="208800" cy="208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80" name="Google Shape;980;p33"/>
          <p:cNvGrpSpPr/>
          <p:nvPr/>
        </p:nvGrpSpPr>
        <p:grpSpPr>
          <a:xfrm>
            <a:off x="6321987" y="4474315"/>
            <a:ext cx="309251" cy="461700"/>
            <a:chOff x="428299" y="1075865"/>
            <a:chExt cx="309251" cy="461700"/>
          </a:xfrm>
        </p:grpSpPr>
        <p:sp>
          <p:nvSpPr>
            <p:cNvPr id="981" name="Google Shape;981;p33"/>
            <p:cNvSpPr/>
            <p:nvPr/>
          </p:nvSpPr>
          <p:spPr>
            <a:xfrm>
              <a:off x="469050" y="1151950"/>
              <a:ext cx="268500" cy="268500"/>
            </a:xfrm>
            <a:prstGeom prst="ellipse">
              <a:avLst/>
            </a:prstGeom>
            <a:solidFill>
              <a:srgbClr val="1FD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982" name="Google Shape;982;p33"/>
            <p:cNvSpPr txBox="1"/>
            <p:nvPr/>
          </p:nvSpPr>
          <p:spPr>
            <a:xfrm>
              <a:off x="428299" y="1075865"/>
              <a:ext cx="268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▼</a:t>
              </a:r>
              <a:endParaRPr sz="18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grpSp>
        <p:nvGrpSpPr>
          <p:cNvPr id="983" name="Google Shape;983;p33"/>
          <p:cNvGrpSpPr/>
          <p:nvPr/>
        </p:nvGrpSpPr>
        <p:grpSpPr>
          <a:xfrm>
            <a:off x="6036171" y="4474325"/>
            <a:ext cx="285804" cy="461700"/>
            <a:chOff x="451746" y="1055350"/>
            <a:chExt cx="285804" cy="461700"/>
          </a:xfrm>
        </p:grpSpPr>
        <p:sp>
          <p:nvSpPr>
            <p:cNvPr id="984" name="Google Shape;984;p33"/>
            <p:cNvSpPr/>
            <p:nvPr/>
          </p:nvSpPr>
          <p:spPr>
            <a:xfrm>
              <a:off x="469050" y="1151950"/>
              <a:ext cx="268500" cy="268500"/>
            </a:xfrm>
            <a:prstGeom prst="ellipse">
              <a:avLst/>
            </a:prstGeom>
            <a:solidFill>
              <a:srgbClr val="1FD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985" name="Google Shape;985;p33"/>
            <p:cNvSpPr txBox="1"/>
            <p:nvPr/>
          </p:nvSpPr>
          <p:spPr>
            <a:xfrm>
              <a:off x="451746" y="1055350"/>
              <a:ext cx="268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7</a:t>
              </a:r>
              <a:endParaRPr sz="18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sp>
        <p:nvSpPr>
          <p:cNvPr id="986" name="Google Shape;986;p33"/>
          <p:cNvSpPr txBox="1"/>
          <p:nvPr/>
        </p:nvSpPr>
        <p:spPr>
          <a:xfrm>
            <a:off x="6819608" y="4187025"/>
            <a:ext cx="2249100" cy="4002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7</a:t>
            </a: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. </a:t>
            </a: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재생 페이지 최소화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987" name="Google Shape;987;p33"/>
          <p:cNvSpPr txBox="1"/>
          <p:nvPr/>
        </p:nvSpPr>
        <p:spPr>
          <a:xfrm>
            <a:off x="6819608" y="4587225"/>
            <a:ext cx="2249100" cy="6156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8</a:t>
            </a: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. </a:t>
            </a: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루프 / 셔플 토글 버튼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재생 목록의 재생 방식 선택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grpSp>
        <p:nvGrpSpPr>
          <p:cNvPr id="988" name="Google Shape;988;p33"/>
          <p:cNvGrpSpPr/>
          <p:nvPr/>
        </p:nvGrpSpPr>
        <p:grpSpPr>
          <a:xfrm>
            <a:off x="6088996" y="1606875"/>
            <a:ext cx="285804" cy="461700"/>
            <a:chOff x="451746" y="1055350"/>
            <a:chExt cx="285804" cy="461700"/>
          </a:xfrm>
        </p:grpSpPr>
        <p:sp>
          <p:nvSpPr>
            <p:cNvPr id="989" name="Google Shape;989;p33"/>
            <p:cNvSpPr/>
            <p:nvPr/>
          </p:nvSpPr>
          <p:spPr>
            <a:xfrm>
              <a:off x="469050" y="1151950"/>
              <a:ext cx="268500" cy="268500"/>
            </a:xfrm>
            <a:prstGeom prst="ellipse">
              <a:avLst/>
            </a:prstGeom>
            <a:solidFill>
              <a:srgbClr val="1FD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990" name="Google Shape;990;p33"/>
            <p:cNvSpPr txBox="1"/>
            <p:nvPr/>
          </p:nvSpPr>
          <p:spPr>
            <a:xfrm>
              <a:off x="451746" y="1055350"/>
              <a:ext cx="268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8</a:t>
              </a:r>
              <a:endParaRPr sz="18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34"/>
          <p:cNvSpPr/>
          <p:nvPr/>
        </p:nvSpPr>
        <p:spPr>
          <a:xfrm>
            <a:off x="138975" y="800400"/>
            <a:ext cx="6549900" cy="41013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34"/>
          <p:cNvSpPr txBox="1"/>
          <p:nvPr/>
        </p:nvSpPr>
        <p:spPr>
          <a:xfrm>
            <a:off x="0" y="0"/>
            <a:ext cx="6755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재생 페이지 / 최대화 - </a:t>
            </a:r>
            <a:r>
              <a:rPr lang="ko" sz="40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가사</a:t>
            </a:r>
            <a:endParaRPr sz="40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997" name="Google Shape;997;p34"/>
          <p:cNvSpPr txBox="1"/>
          <p:nvPr/>
        </p:nvSpPr>
        <p:spPr>
          <a:xfrm>
            <a:off x="6819608" y="2435400"/>
            <a:ext cx="2249100" cy="8313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1. </a:t>
            </a: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가사 출력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노래에 등록된 가사가 있으면 가사를 표시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grpSp>
        <p:nvGrpSpPr>
          <p:cNvPr id="998" name="Google Shape;998;p34"/>
          <p:cNvGrpSpPr/>
          <p:nvPr/>
        </p:nvGrpSpPr>
        <p:grpSpPr>
          <a:xfrm>
            <a:off x="296035" y="966278"/>
            <a:ext cx="173021" cy="102946"/>
            <a:chOff x="7505475" y="1795600"/>
            <a:chExt cx="248700" cy="147975"/>
          </a:xfrm>
        </p:grpSpPr>
        <p:cxnSp>
          <p:nvCxnSpPr>
            <p:cNvPr id="999" name="Google Shape;999;p34"/>
            <p:cNvCxnSpPr/>
            <p:nvPr/>
          </p:nvCxnSpPr>
          <p:spPr>
            <a:xfrm rot="10800000">
              <a:off x="7505475" y="1795600"/>
              <a:ext cx="2487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0" name="Google Shape;1000;p34"/>
            <p:cNvCxnSpPr/>
            <p:nvPr/>
          </p:nvCxnSpPr>
          <p:spPr>
            <a:xfrm rot="10800000">
              <a:off x="7505475" y="1870569"/>
              <a:ext cx="2487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1" name="Google Shape;1001;p34"/>
            <p:cNvCxnSpPr/>
            <p:nvPr/>
          </p:nvCxnSpPr>
          <p:spPr>
            <a:xfrm rot="10800000">
              <a:off x="7505475" y="1943575"/>
              <a:ext cx="2487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1002" name="Google Shape;1002;p34" title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650" y="810000"/>
            <a:ext cx="415501" cy="415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3" name="Google Shape;1003;p34" title="599700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0238" y="883543"/>
            <a:ext cx="268401" cy="2684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4" name="Google Shape;1004;p34"/>
          <p:cNvGrpSpPr/>
          <p:nvPr/>
        </p:nvGrpSpPr>
        <p:grpSpPr>
          <a:xfrm>
            <a:off x="999743" y="844111"/>
            <a:ext cx="2223302" cy="369300"/>
            <a:chOff x="2159700" y="909650"/>
            <a:chExt cx="3168000" cy="369300"/>
          </a:xfrm>
        </p:grpSpPr>
        <p:grpSp>
          <p:nvGrpSpPr>
            <p:cNvPr id="1005" name="Google Shape;1005;p34"/>
            <p:cNvGrpSpPr/>
            <p:nvPr/>
          </p:nvGrpSpPr>
          <p:grpSpPr>
            <a:xfrm>
              <a:off x="2159700" y="909650"/>
              <a:ext cx="3168000" cy="369300"/>
              <a:chOff x="845675" y="1061850"/>
              <a:chExt cx="3168000" cy="369300"/>
            </a:xfrm>
          </p:grpSpPr>
          <p:sp>
            <p:nvSpPr>
              <p:cNvPr id="1006" name="Google Shape;1006;p34"/>
              <p:cNvSpPr/>
              <p:nvPr/>
            </p:nvSpPr>
            <p:spPr>
              <a:xfrm>
                <a:off x="845675" y="1117009"/>
                <a:ext cx="3168000" cy="2607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endParaRPr>
              </a:p>
            </p:txBody>
          </p:sp>
          <p:pic>
            <p:nvPicPr>
              <p:cNvPr id="1007" name="Google Shape;1007;p34" title="6488674.png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909866" y="1169081"/>
                <a:ext cx="220630" cy="15483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08" name="Google Shape;1008;p34"/>
              <p:cNvSpPr txBox="1"/>
              <p:nvPr/>
            </p:nvSpPr>
            <p:spPr>
              <a:xfrm>
                <a:off x="1144325" y="1061850"/>
                <a:ext cx="26586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200">
                    <a:solidFill>
                      <a:schemeClr val="lt1"/>
                    </a:solidFill>
                    <a:latin typeface="Do Hyeon"/>
                    <a:ea typeface="Do Hyeon"/>
                    <a:cs typeface="Do Hyeon"/>
                    <a:sym typeface="Do Hyeon"/>
                  </a:rPr>
                  <a:t>검색</a:t>
                </a:r>
                <a:endParaRPr sz="12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endParaRPr>
              </a:p>
            </p:txBody>
          </p:sp>
        </p:grpSp>
        <p:pic>
          <p:nvPicPr>
            <p:cNvPr id="1009" name="Google Shape;1009;p34" title="1234.png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051150" y="1016879"/>
              <a:ext cx="220630" cy="15483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10" name="Google Shape;1010;p34"/>
          <p:cNvSpPr/>
          <p:nvPr/>
        </p:nvSpPr>
        <p:spPr>
          <a:xfrm>
            <a:off x="999750" y="1559400"/>
            <a:ext cx="2583300" cy="2583300"/>
          </a:xfrm>
          <a:prstGeom prst="roundRect">
            <a:avLst>
              <a:gd fmla="val 8086" name="adj"/>
            </a:avLst>
          </a:prstGeom>
          <a:solidFill>
            <a:srgbClr val="1FD56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앨범 이미지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grpSp>
        <p:nvGrpSpPr>
          <p:cNvPr id="1011" name="Google Shape;1011;p34"/>
          <p:cNvGrpSpPr/>
          <p:nvPr/>
        </p:nvGrpSpPr>
        <p:grpSpPr>
          <a:xfrm>
            <a:off x="989075" y="4301077"/>
            <a:ext cx="2604625" cy="102900"/>
            <a:chOff x="989075" y="4249175"/>
            <a:chExt cx="2604625" cy="102900"/>
          </a:xfrm>
        </p:grpSpPr>
        <p:cxnSp>
          <p:nvCxnSpPr>
            <p:cNvPr id="1012" name="Google Shape;1012;p34"/>
            <p:cNvCxnSpPr/>
            <p:nvPr/>
          </p:nvCxnSpPr>
          <p:spPr>
            <a:xfrm rot="10800000">
              <a:off x="989100" y="4300625"/>
              <a:ext cx="2604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13" name="Google Shape;1013;p34"/>
            <p:cNvSpPr/>
            <p:nvPr/>
          </p:nvSpPr>
          <p:spPr>
            <a:xfrm>
              <a:off x="1536275" y="4249175"/>
              <a:ext cx="102900" cy="102900"/>
            </a:xfrm>
            <a:prstGeom prst="ellipse">
              <a:avLst/>
            </a:prstGeom>
            <a:solidFill>
              <a:srgbClr val="1FD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cxnSp>
          <p:nvCxnSpPr>
            <p:cNvPr id="1014" name="Google Shape;1014;p34"/>
            <p:cNvCxnSpPr>
              <a:endCxn id="1013" idx="2"/>
            </p:cNvCxnSpPr>
            <p:nvPr/>
          </p:nvCxnSpPr>
          <p:spPr>
            <a:xfrm>
              <a:off x="989075" y="4300625"/>
              <a:ext cx="547200" cy="0"/>
            </a:xfrm>
            <a:prstGeom prst="straightConnector1">
              <a:avLst/>
            </a:prstGeom>
            <a:noFill/>
            <a:ln cap="flat" cmpd="sng" w="9525">
              <a:solidFill>
                <a:srgbClr val="1FD56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15" name="Google Shape;1015;p34"/>
          <p:cNvGrpSpPr/>
          <p:nvPr/>
        </p:nvGrpSpPr>
        <p:grpSpPr>
          <a:xfrm>
            <a:off x="2143485" y="4352075"/>
            <a:ext cx="295840" cy="461700"/>
            <a:chOff x="441710" y="1055350"/>
            <a:chExt cx="295840" cy="461700"/>
          </a:xfrm>
        </p:grpSpPr>
        <p:sp>
          <p:nvSpPr>
            <p:cNvPr id="1016" name="Google Shape;1016;p34"/>
            <p:cNvSpPr/>
            <p:nvPr/>
          </p:nvSpPr>
          <p:spPr>
            <a:xfrm>
              <a:off x="469050" y="1151950"/>
              <a:ext cx="268500" cy="268500"/>
            </a:xfrm>
            <a:prstGeom prst="ellipse">
              <a:avLst/>
            </a:prstGeom>
            <a:solidFill>
              <a:srgbClr val="1FD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1017" name="Google Shape;1017;p34"/>
            <p:cNvSpPr txBox="1"/>
            <p:nvPr/>
          </p:nvSpPr>
          <p:spPr>
            <a:xfrm>
              <a:off x="441710" y="1055350"/>
              <a:ext cx="268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▶</a:t>
              </a:r>
              <a:endParaRPr sz="18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grpSp>
        <p:nvGrpSpPr>
          <p:cNvPr id="1018" name="Google Shape;1018;p34"/>
          <p:cNvGrpSpPr/>
          <p:nvPr/>
        </p:nvGrpSpPr>
        <p:grpSpPr>
          <a:xfrm>
            <a:off x="2452062" y="4429025"/>
            <a:ext cx="339900" cy="307800"/>
            <a:chOff x="411737" y="1132300"/>
            <a:chExt cx="339900" cy="307800"/>
          </a:xfrm>
        </p:grpSpPr>
        <p:sp>
          <p:nvSpPr>
            <p:cNvPr id="1019" name="Google Shape;1019;p34"/>
            <p:cNvSpPr/>
            <p:nvPr/>
          </p:nvSpPr>
          <p:spPr>
            <a:xfrm>
              <a:off x="491875" y="1199650"/>
              <a:ext cx="173100" cy="173100"/>
            </a:xfrm>
            <a:prstGeom prst="ellipse">
              <a:avLst/>
            </a:prstGeom>
            <a:solidFill>
              <a:srgbClr val="1FD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1020" name="Google Shape;1020;p34"/>
            <p:cNvSpPr txBox="1"/>
            <p:nvPr/>
          </p:nvSpPr>
          <p:spPr>
            <a:xfrm>
              <a:off x="411737" y="1132300"/>
              <a:ext cx="339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" sz="8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▶▶</a:t>
              </a:r>
              <a:endParaRPr sz="8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grpSp>
        <p:nvGrpSpPr>
          <p:cNvPr id="1021" name="Google Shape;1021;p34"/>
          <p:cNvGrpSpPr/>
          <p:nvPr/>
        </p:nvGrpSpPr>
        <p:grpSpPr>
          <a:xfrm flipH="1">
            <a:off x="1790862" y="4429025"/>
            <a:ext cx="339900" cy="307800"/>
            <a:chOff x="411737" y="1132300"/>
            <a:chExt cx="339900" cy="307800"/>
          </a:xfrm>
        </p:grpSpPr>
        <p:sp>
          <p:nvSpPr>
            <p:cNvPr id="1022" name="Google Shape;1022;p34"/>
            <p:cNvSpPr/>
            <p:nvPr/>
          </p:nvSpPr>
          <p:spPr>
            <a:xfrm>
              <a:off x="491875" y="1199650"/>
              <a:ext cx="173100" cy="173100"/>
            </a:xfrm>
            <a:prstGeom prst="ellipse">
              <a:avLst/>
            </a:prstGeom>
            <a:solidFill>
              <a:srgbClr val="1FD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1023" name="Google Shape;1023;p34"/>
            <p:cNvSpPr txBox="1"/>
            <p:nvPr/>
          </p:nvSpPr>
          <p:spPr>
            <a:xfrm>
              <a:off x="411737" y="1132300"/>
              <a:ext cx="339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" sz="8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◀◀</a:t>
              </a:r>
              <a:endParaRPr sz="8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grpSp>
        <p:nvGrpSpPr>
          <p:cNvPr id="1024" name="Google Shape;1024;p34"/>
          <p:cNvGrpSpPr/>
          <p:nvPr/>
        </p:nvGrpSpPr>
        <p:grpSpPr>
          <a:xfrm>
            <a:off x="989085" y="4352069"/>
            <a:ext cx="312353" cy="461700"/>
            <a:chOff x="425197" y="1065144"/>
            <a:chExt cx="312353" cy="461700"/>
          </a:xfrm>
        </p:grpSpPr>
        <p:sp>
          <p:nvSpPr>
            <p:cNvPr id="1025" name="Google Shape;1025;p34"/>
            <p:cNvSpPr/>
            <p:nvPr/>
          </p:nvSpPr>
          <p:spPr>
            <a:xfrm>
              <a:off x="469050" y="1151950"/>
              <a:ext cx="268500" cy="268500"/>
            </a:xfrm>
            <a:prstGeom prst="ellipse">
              <a:avLst/>
            </a:prstGeom>
            <a:solidFill>
              <a:srgbClr val="1FD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1026" name="Google Shape;1026;p34"/>
            <p:cNvSpPr txBox="1"/>
            <p:nvPr/>
          </p:nvSpPr>
          <p:spPr>
            <a:xfrm>
              <a:off x="425197" y="1065144"/>
              <a:ext cx="268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♥</a:t>
              </a:r>
              <a:endParaRPr sz="18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sp>
        <p:nvSpPr>
          <p:cNvPr id="1027" name="Google Shape;1027;p34"/>
          <p:cNvSpPr txBox="1"/>
          <p:nvPr/>
        </p:nvSpPr>
        <p:spPr>
          <a:xfrm>
            <a:off x="1301460" y="4352069"/>
            <a:ext cx="26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♡</a:t>
            </a:r>
            <a:endParaRPr sz="18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028" name="Google Shape;1028;p34"/>
          <p:cNvSpPr/>
          <p:nvPr/>
        </p:nvSpPr>
        <p:spPr>
          <a:xfrm>
            <a:off x="3314538" y="4448675"/>
            <a:ext cx="268500" cy="268500"/>
          </a:xfrm>
          <a:prstGeom prst="ellipse">
            <a:avLst/>
          </a:prstGeom>
          <a:solidFill>
            <a:srgbClr val="1FD5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1029" name="Google Shape;1029;p34" title="6996058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43698" y="4477825"/>
            <a:ext cx="210200" cy="210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0" name="Google Shape;1030;p34"/>
          <p:cNvCxnSpPr/>
          <p:nvPr/>
        </p:nvCxnSpPr>
        <p:spPr>
          <a:xfrm rot="10800000">
            <a:off x="3738675" y="1395650"/>
            <a:ext cx="2756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1" name="Google Shape;1031;p34"/>
          <p:cNvSpPr txBox="1"/>
          <p:nvPr/>
        </p:nvSpPr>
        <p:spPr>
          <a:xfrm>
            <a:off x="3825375" y="1026643"/>
            <a:ext cx="258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재생 목록 | </a:t>
            </a:r>
            <a:r>
              <a:rPr lang="ko">
                <a:solidFill>
                  <a:schemeClr val="lt1"/>
                </a:solidFill>
                <a:highlight>
                  <a:srgbClr val="1FD561"/>
                </a:highlight>
                <a:latin typeface="Do Hyeon"/>
                <a:ea typeface="Do Hyeon"/>
                <a:cs typeface="Do Hyeon"/>
                <a:sym typeface="Do Hyeon"/>
              </a:rPr>
              <a:t>가사</a:t>
            </a:r>
            <a:endParaRPr>
              <a:solidFill>
                <a:schemeClr val="lt1"/>
              </a:solidFill>
              <a:highlight>
                <a:srgbClr val="1FD561"/>
              </a:highlight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032" name="Google Shape;1032;p34"/>
          <p:cNvSpPr txBox="1"/>
          <p:nvPr/>
        </p:nvSpPr>
        <p:spPr>
          <a:xfrm>
            <a:off x="2658475" y="4096747"/>
            <a:ext cx="998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재생 중/재생 시간</a:t>
            </a:r>
            <a:endParaRPr sz="10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grpSp>
        <p:nvGrpSpPr>
          <p:cNvPr id="1033" name="Google Shape;1033;p34"/>
          <p:cNvGrpSpPr/>
          <p:nvPr/>
        </p:nvGrpSpPr>
        <p:grpSpPr>
          <a:xfrm>
            <a:off x="6321987" y="4474315"/>
            <a:ext cx="309251" cy="461700"/>
            <a:chOff x="428299" y="1075865"/>
            <a:chExt cx="309251" cy="461700"/>
          </a:xfrm>
        </p:grpSpPr>
        <p:sp>
          <p:nvSpPr>
            <p:cNvPr id="1034" name="Google Shape;1034;p34"/>
            <p:cNvSpPr/>
            <p:nvPr/>
          </p:nvSpPr>
          <p:spPr>
            <a:xfrm>
              <a:off x="469050" y="1151950"/>
              <a:ext cx="268500" cy="268500"/>
            </a:xfrm>
            <a:prstGeom prst="ellipse">
              <a:avLst/>
            </a:prstGeom>
            <a:solidFill>
              <a:srgbClr val="1FD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1035" name="Google Shape;1035;p34"/>
            <p:cNvSpPr txBox="1"/>
            <p:nvPr/>
          </p:nvSpPr>
          <p:spPr>
            <a:xfrm>
              <a:off x="428299" y="1075865"/>
              <a:ext cx="268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▼</a:t>
              </a:r>
              <a:endParaRPr sz="18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sp>
        <p:nvSpPr>
          <p:cNvPr id="1036" name="Google Shape;1036;p34"/>
          <p:cNvSpPr/>
          <p:nvPr/>
        </p:nvSpPr>
        <p:spPr>
          <a:xfrm>
            <a:off x="3822225" y="1549350"/>
            <a:ext cx="2571900" cy="2952300"/>
          </a:xfrm>
          <a:prstGeom prst="roundRect">
            <a:avLst>
              <a:gd fmla="val 458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가사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grpSp>
        <p:nvGrpSpPr>
          <p:cNvPr id="1037" name="Google Shape;1037;p34"/>
          <p:cNvGrpSpPr/>
          <p:nvPr/>
        </p:nvGrpSpPr>
        <p:grpSpPr>
          <a:xfrm>
            <a:off x="4971190" y="2512750"/>
            <a:ext cx="273972" cy="461700"/>
            <a:chOff x="463578" y="1055350"/>
            <a:chExt cx="273972" cy="461700"/>
          </a:xfrm>
        </p:grpSpPr>
        <p:sp>
          <p:nvSpPr>
            <p:cNvPr id="1038" name="Google Shape;1038;p34"/>
            <p:cNvSpPr/>
            <p:nvPr/>
          </p:nvSpPr>
          <p:spPr>
            <a:xfrm>
              <a:off x="469050" y="1151950"/>
              <a:ext cx="268500" cy="268500"/>
            </a:xfrm>
            <a:prstGeom prst="ellipse">
              <a:avLst/>
            </a:prstGeom>
            <a:solidFill>
              <a:srgbClr val="1FD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1039" name="Google Shape;1039;p34"/>
            <p:cNvSpPr txBox="1"/>
            <p:nvPr/>
          </p:nvSpPr>
          <p:spPr>
            <a:xfrm>
              <a:off x="463578" y="1055350"/>
              <a:ext cx="268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1</a:t>
              </a:r>
              <a:endParaRPr sz="18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35"/>
          <p:cNvSpPr txBox="1"/>
          <p:nvPr/>
        </p:nvSpPr>
        <p:spPr>
          <a:xfrm>
            <a:off x="0" y="0"/>
            <a:ext cx="6938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재생 페이지 / 최소화</a:t>
            </a:r>
            <a:endParaRPr sz="40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045" name="Google Shape;1045;p35"/>
          <p:cNvSpPr/>
          <p:nvPr/>
        </p:nvSpPr>
        <p:spPr>
          <a:xfrm>
            <a:off x="138975" y="800400"/>
            <a:ext cx="6549900" cy="41013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35"/>
          <p:cNvSpPr txBox="1"/>
          <p:nvPr/>
        </p:nvSpPr>
        <p:spPr>
          <a:xfrm>
            <a:off x="1644075" y="2340900"/>
            <a:ext cx="354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"조용한 순간에도 울리는 당신만의 음악"</a:t>
            </a:r>
            <a:endParaRPr sz="18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047" name="Google Shape;1047;p35"/>
          <p:cNvSpPr/>
          <p:nvPr/>
        </p:nvSpPr>
        <p:spPr>
          <a:xfrm>
            <a:off x="2941125" y="3277750"/>
            <a:ext cx="945900" cy="363900"/>
          </a:xfrm>
          <a:prstGeom prst="roundRect">
            <a:avLst>
              <a:gd fmla="val 16667" name="adj"/>
            </a:avLst>
          </a:prstGeom>
          <a:solidFill>
            <a:srgbClr val="1FD5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노래 추천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048" name="Google Shape;1048;p35"/>
          <p:cNvSpPr/>
          <p:nvPr/>
        </p:nvSpPr>
        <p:spPr>
          <a:xfrm>
            <a:off x="1643925" y="2831800"/>
            <a:ext cx="3540000" cy="291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049" name="Google Shape;1049;p35"/>
          <p:cNvSpPr txBox="1"/>
          <p:nvPr/>
        </p:nvSpPr>
        <p:spPr>
          <a:xfrm>
            <a:off x="1643925" y="2769688"/>
            <a:ext cx="354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검색하기</a:t>
            </a:r>
            <a:endParaRPr sz="15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1050" name="Google Shape;1050;p35" title="123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8667" y="2890937"/>
            <a:ext cx="173025" cy="1730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51" name="Google Shape;1051;p35"/>
          <p:cNvGrpSpPr/>
          <p:nvPr/>
        </p:nvGrpSpPr>
        <p:grpSpPr>
          <a:xfrm>
            <a:off x="296035" y="966278"/>
            <a:ext cx="173021" cy="102946"/>
            <a:chOff x="7505475" y="1795600"/>
            <a:chExt cx="248700" cy="147975"/>
          </a:xfrm>
        </p:grpSpPr>
        <p:cxnSp>
          <p:nvCxnSpPr>
            <p:cNvPr id="1052" name="Google Shape;1052;p35"/>
            <p:cNvCxnSpPr/>
            <p:nvPr/>
          </p:nvCxnSpPr>
          <p:spPr>
            <a:xfrm rot="10800000">
              <a:off x="7505475" y="1795600"/>
              <a:ext cx="2487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3" name="Google Shape;1053;p35"/>
            <p:cNvCxnSpPr/>
            <p:nvPr/>
          </p:nvCxnSpPr>
          <p:spPr>
            <a:xfrm rot="10800000">
              <a:off x="7505475" y="1870569"/>
              <a:ext cx="2487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4" name="Google Shape;1054;p35"/>
            <p:cNvCxnSpPr/>
            <p:nvPr/>
          </p:nvCxnSpPr>
          <p:spPr>
            <a:xfrm rot="10800000">
              <a:off x="7505475" y="1943575"/>
              <a:ext cx="2487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55" name="Google Shape;1055;p35"/>
          <p:cNvSpPr txBox="1"/>
          <p:nvPr/>
        </p:nvSpPr>
        <p:spPr>
          <a:xfrm>
            <a:off x="6811583" y="1137658"/>
            <a:ext cx="2249100" cy="4002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1. 재생 바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056" name="Google Shape;1056;p35"/>
          <p:cNvSpPr txBox="1"/>
          <p:nvPr/>
        </p:nvSpPr>
        <p:spPr>
          <a:xfrm>
            <a:off x="6811583" y="1536650"/>
            <a:ext cx="2249100" cy="4002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2. </a:t>
            </a: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재생 컨트롤러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057" name="Google Shape;1057;p35"/>
          <p:cNvSpPr txBox="1"/>
          <p:nvPr/>
        </p:nvSpPr>
        <p:spPr>
          <a:xfrm>
            <a:off x="6811583" y="1936850"/>
            <a:ext cx="2249100" cy="8313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3. </a:t>
            </a: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노래 정보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재생 중인 노래 정보 간략하게 출력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058" name="Google Shape;1058;p35"/>
          <p:cNvSpPr txBox="1"/>
          <p:nvPr/>
        </p:nvSpPr>
        <p:spPr>
          <a:xfrm>
            <a:off x="6811583" y="2768162"/>
            <a:ext cx="2249100" cy="8313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4. </a:t>
            </a: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좋아요 버튼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좋아요 표시를 하면 왼쪽, 안하면 오른쪽과 같이 나타냄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1059" name="Google Shape;1059;p35" title="6488674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9400" y="2890925"/>
            <a:ext cx="173025" cy="17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0" name="Google Shape;1060;p35"/>
          <p:cNvSpPr txBox="1"/>
          <p:nvPr/>
        </p:nvSpPr>
        <p:spPr>
          <a:xfrm>
            <a:off x="6811583" y="3599450"/>
            <a:ext cx="2249100" cy="4002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5. </a:t>
            </a: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재생 페이지 최대화 버튼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1061" name="Google Shape;1061;p35" title="Logo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78476" y="1517000"/>
            <a:ext cx="871201" cy="871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2" name="Google Shape;1062;p35" title="Logo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6800" y="810000"/>
            <a:ext cx="415501" cy="415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3" name="Google Shape;1063;p35" title="5997002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00238" y="883543"/>
            <a:ext cx="268401" cy="2684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4" name="Google Shape;1064;p35"/>
          <p:cNvSpPr/>
          <p:nvPr/>
        </p:nvSpPr>
        <p:spPr>
          <a:xfrm>
            <a:off x="139125" y="4440000"/>
            <a:ext cx="6549900" cy="461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35"/>
          <p:cNvSpPr/>
          <p:nvPr/>
        </p:nvSpPr>
        <p:spPr>
          <a:xfrm>
            <a:off x="705263" y="4389150"/>
            <a:ext cx="102900" cy="102900"/>
          </a:xfrm>
          <a:prstGeom prst="ellipse">
            <a:avLst/>
          </a:prstGeom>
          <a:solidFill>
            <a:srgbClr val="1FD5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1066" name="Google Shape;1066;p35"/>
          <p:cNvCxnSpPr>
            <a:endCxn id="1065" idx="2"/>
          </p:cNvCxnSpPr>
          <p:nvPr/>
        </p:nvCxnSpPr>
        <p:spPr>
          <a:xfrm>
            <a:off x="158063" y="4440600"/>
            <a:ext cx="547200" cy="0"/>
          </a:xfrm>
          <a:prstGeom prst="straightConnector1">
            <a:avLst/>
          </a:prstGeom>
          <a:noFill/>
          <a:ln cap="flat" cmpd="sng" w="9525">
            <a:solidFill>
              <a:srgbClr val="1FD56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7" name="Google Shape;1067;p35"/>
          <p:cNvSpPr txBox="1"/>
          <p:nvPr/>
        </p:nvSpPr>
        <p:spPr>
          <a:xfrm>
            <a:off x="537912" y="4438050"/>
            <a:ext cx="26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▶</a:t>
            </a:r>
            <a:endParaRPr sz="18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068" name="Google Shape;1068;p35"/>
          <p:cNvSpPr txBox="1"/>
          <p:nvPr/>
        </p:nvSpPr>
        <p:spPr>
          <a:xfrm>
            <a:off x="808176" y="4515000"/>
            <a:ext cx="339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▶▶</a:t>
            </a:r>
            <a:endParaRPr sz="8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069" name="Google Shape;1069;p35"/>
          <p:cNvSpPr txBox="1"/>
          <p:nvPr/>
        </p:nvSpPr>
        <p:spPr>
          <a:xfrm flipH="1">
            <a:off x="261724" y="4515000"/>
            <a:ext cx="339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◀◀</a:t>
            </a:r>
            <a:endParaRPr sz="8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070" name="Google Shape;1070;p35"/>
          <p:cNvSpPr txBox="1"/>
          <p:nvPr/>
        </p:nvSpPr>
        <p:spPr>
          <a:xfrm>
            <a:off x="1079075" y="4499547"/>
            <a:ext cx="998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재생 중/재생 시간</a:t>
            </a:r>
            <a:endParaRPr sz="10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071" name="Google Shape;1071;p35"/>
          <p:cNvSpPr txBox="1"/>
          <p:nvPr/>
        </p:nvSpPr>
        <p:spPr>
          <a:xfrm>
            <a:off x="6320172" y="4470738"/>
            <a:ext cx="2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▲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1072" name="Google Shape;1072;p35" title="6996058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18823" y="4563800"/>
            <a:ext cx="210200" cy="21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3" name="Google Shape;1073;p35" title="pngtree-loop-glyph-black-icon-png-image_691479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41825" y="4524900"/>
            <a:ext cx="288000" cy="2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4" name="Google Shape;1074;p35" title="16893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42625" y="4566450"/>
            <a:ext cx="208800" cy="208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5" name="Google Shape;1075;p35"/>
          <p:cNvGrpSpPr/>
          <p:nvPr/>
        </p:nvGrpSpPr>
        <p:grpSpPr>
          <a:xfrm>
            <a:off x="4625160" y="4439994"/>
            <a:ext cx="312353" cy="461700"/>
            <a:chOff x="425197" y="1065144"/>
            <a:chExt cx="312353" cy="461700"/>
          </a:xfrm>
        </p:grpSpPr>
        <p:sp>
          <p:nvSpPr>
            <p:cNvPr id="1076" name="Google Shape;1076;p35"/>
            <p:cNvSpPr/>
            <p:nvPr/>
          </p:nvSpPr>
          <p:spPr>
            <a:xfrm>
              <a:off x="469050" y="1151950"/>
              <a:ext cx="268500" cy="268500"/>
            </a:xfrm>
            <a:prstGeom prst="ellipse">
              <a:avLst/>
            </a:prstGeom>
            <a:solidFill>
              <a:srgbClr val="1FD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1077" name="Google Shape;1077;p35"/>
            <p:cNvSpPr txBox="1"/>
            <p:nvPr/>
          </p:nvSpPr>
          <p:spPr>
            <a:xfrm>
              <a:off x="425197" y="1065144"/>
              <a:ext cx="268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♥</a:t>
              </a:r>
              <a:endParaRPr sz="18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sp>
        <p:nvSpPr>
          <p:cNvPr id="1078" name="Google Shape;1078;p35"/>
          <p:cNvSpPr txBox="1"/>
          <p:nvPr/>
        </p:nvSpPr>
        <p:spPr>
          <a:xfrm>
            <a:off x="4937535" y="4439994"/>
            <a:ext cx="26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♡</a:t>
            </a:r>
            <a:endParaRPr sz="18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079" name="Google Shape;1079;p35"/>
          <p:cNvSpPr/>
          <p:nvPr/>
        </p:nvSpPr>
        <p:spPr>
          <a:xfrm>
            <a:off x="2350150" y="4490093"/>
            <a:ext cx="357600" cy="357600"/>
          </a:xfrm>
          <a:prstGeom prst="roundRect">
            <a:avLst>
              <a:gd fmla="val 8086" name="adj"/>
            </a:avLst>
          </a:prstGeom>
          <a:solidFill>
            <a:srgbClr val="1FD56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080" name="Google Shape;1080;p35"/>
          <p:cNvSpPr txBox="1"/>
          <p:nvPr/>
        </p:nvSpPr>
        <p:spPr>
          <a:xfrm>
            <a:off x="2745490" y="4414623"/>
            <a:ext cx="975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노래 이름</a:t>
            </a:r>
            <a:endParaRPr sz="15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081" name="Google Shape;1081;p35"/>
          <p:cNvSpPr txBox="1"/>
          <p:nvPr/>
        </p:nvSpPr>
        <p:spPr>
          <a:xfrm>
            <a:off x="2745490" y="4588377"/>
            <a:ext cx="975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가수</a:t>
            </a:r>
            <a:endParaRPr sz="10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grpSp>
        <p:nvGrpSpPr>
          <p:cNvPr id="1082" name="Google Shape;1082;p35"/>
          <p:cNvGrpSpPr/>
          <p:nvPr/>
        </p:nvGrpSpPr>
        <p:grpSpPr>
          <a:xfrm>
            <a:off x="3094657" y="4028400"/>
            <a:ext cx="277593" cy="461700"/>
            <a:chOff x="459957" y="1055350"/>
            <a:chExt cx="277593" cy="461700"/>
          </a:xfrm>
        </p:grpSpPr>
        <p:sp>
          <p:nvSpPr>
            <p:cNvPr id="1083" name="Google Shape;1083;p35"/>
            <p:cNvSpPr/>
            <p:nvPr/>
          </p:nvSpPr>
          <p:spPr>
            <a:xfrm>
              <a:off x="469050" y="1151950"/>
              <a:ext cx="268500" cy="268500"/>
            </a:xfrm>
            <a:prstGeom prst="ellipse">
              <a:avLst/>
            </a:prstGeom>
            <a:solidFill>
              <a:srgbClr val="1FD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1084" name="Google Shape;1084;p35"/>
            <p:cNvSpPr txBox="1"/>
            <p:nvPr/>
          </p:nvSpPr>
          <p:spPr>
            <a:xfrm>
              <a:off x="459957" y="1055350"/>
              <a:ext cx="268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3</a:t>
              </a:r>
              <a:endParaRPr sz="18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grpSp>
        <p:nvGrpSpPr>
          <p:cNvPr id="1085" name="Google Shape;1085;p35"/>
          <p:cNvGrpSpPr/>
          <p:nvPr/>
        </p:nvGrpSpPr>
        <p:grpSpPr>
          <a:xfrm>
            <a:off x="617932" y="3952925"/>
            <a:ext cx="277593" cy="461700"/>
            <a:chOff x="459957" y="1055350"/>
            <a:chExt cx="277593" cy="461700"/>
          </a:xfrm>
        </p:grpSpPr>
        <p:sp>
          <p:nvSpPr>
            <p:cNvPr id="1086" name="Google Shape;1086;p35"/>
            <p:cNvSpPr/>
            <p:nvPr/>
          </p:nvSpPr>
          <p:spPr>
            <a:xfrm>
              <a:off x="469050" y="1151950"/>
              <a:ext cx="268500" cy="268500"/>
            </a:xfrm>
            <a:prstGeom prst="ellipse">
              <a:avLst/>
            </a:prstGeom>
            <a:solidFill>
              <a:srgbClr val="1FD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1087" name="Google Shape;1087;p35"/>
            <p:cNvSpPr txBox="1"/>
            <p:nvPr/>
          </p:nvSpPr>
          <p:spPr>
            <a:xfrm>
              <a:off x="459957" y="1055350"/>
              <a:ext cx="268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1</a:t>
              </a:r>
              <a:endParaRPr sz="18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grpSp>
        <p:nvGrpSpPr>
          <p:cNvPr id="1088" name="Google Shape;1088;p35"/>
          <p:cNvGrpSpPr/>
          <p:nvPr/>
        </p:nvGrpSpPr>
        <p:grpSpPr>
          <a:xfrm>
            <a:off x="585757" y="4681800"/>
            <a:ext cx="277593" cy="461700"/>
            <a:chOff x="459957" y="1055350"/>
            <a:chExt cx="277593" cy="461700"/>
          </a:xfrm>
        </p:grpSpPr>
        <p:sp>
          <p:nvSpPr>
            <p:cNvPr id="1089" name="Google Shape;1089;p35"/>
            <p:cNvSpPr/>
            <p:nvPr/>
          </p:nvSpPr>
          <p:spPr>
            <a:xfrm>
              <a:off x="469050" y="1151950"/>
              <a:ext cx="268500" cy="268500"/>
            </a:xfrm>
            <a:prstGeom prst="ellipse">
              <a:avLst/>
            </a:prstGeom>
            <a:solidFill>
              <a:srgbClr val="1FD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1090" name="Google Shape;1090;p35"/>
            <p:cNvSpPr txBox="1"/>
            <p:nvPr/>
          </p:nvSpPr>
          <p:spPr>
            <a:xfrm>
              <a:off x="459957" y="1055350"/>
              <a:ext cx="268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2</a:t>
              </a:r>
              <a:endParaRPr sz="18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grpSp>
        <p:nvGrpSpPr>
          <p:cNvPr id="1091" name="Google Shape;1091;p35"/>
          <p:cNvGrpSpPr/>
          <p:nvPr/>
        </p:nvGrpSpPr>
        <p:grpSpPr>
          <a:xfrm>
            <a:off x="4834107" y="4681800"/>
            <a:ext cx="277593" cy="461700"/>
            <a:chOff x="459957" y="1055350"/>
            <a:chExt cx="277593" cy="461700"/>
          </a:xfrm>
        </p:grpSpPr>
        <p:sp>
          <p:nvSpPr>
            <p:cNvPr id="1092" name="Google Shape;1092;p35"/>
            <p:cNvSpPr/>
            <p:nvPr/>
          </p:nvSpPr>
          <p:spPr>
            <a:xfrm>
              <a:off x="469050" y="1151950"/>
              <a:ext cx="268500" cy="268500"/>
            </a:xfrm>
            <a:prstGeom prst="ellipse">
              <a:avLst/>
            </a:prstGeom>
            <a:solidFill>
              <a:srgbClr val="1FD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1093" name="Google Shape;1093;p35"/>
            <p:cNvSpPr txBox="1"/>
            <p:nvPr/>
          </p:nvSpPr>
          <p:spPr>
            <a:xfrm>
              <a:off x="459957" y="1055350"/>
              <a:ext cx="268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4</a:t>
              </a:r>
              <a:endParaRPr sz="18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grpSp>
        <p:nvGrpSpPr>
          <p:cNvPr id="1094" name="Google Shape;1094;p35"/>
          <p:cNvGrpSpPr/>
          <p:nvPr/>
        </p:nvGrpSpPr>
        <p:grpSpPr>
          <a:xfrm>
            <a:off x="6327632" y="4176300"/>
            <a:ext cx="277593" cy="461700"/>
            <a:chOff x="459957" y="1055350"/>
            <a:chExt cx="277593" cy="461700"/>
          </a:xfrm>
        </p:grpSpPr>
        <p:sp>
          <p:nvSpPr>
            <p:cNvPr id="1095" name="Google Shape;1095;p35"/>
            <p:cNvSpPr/>
            <p:nvPr/>
          </p:nvSpPr>
          <p:spPr>
            <a:xfrm>
              <a:off x="469050" y="1151950"/>
              <a:ext cx="268500" cy="268500"/>
            </a:xfrm>
            <a:prstGeom prst="ellipse">
              <a:avLst/>
            </a:prstGeom>
            <a:solidFill>
              <a:srgbClr val="1FD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1096" name="Google Shape;1096;p35"/>
            <p:cNvSpPr txBox="1"/>
            <p:nvPr/>
          </p:nvSpPr>
          <p:spPr>
            <a:xfrm>
              <a:off x="459957" y="1055350"/>
              <a:ext cx="268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5</a:t>
              </a:r>
              <a:endParaRPr sz="18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36"/>
          <p:cNvSpPr/>
          <p:nvPr/>
        </p:nvSpPr>
        <p:spPr>
          <a:xfrm>
            <a:off x="138975" y="800400"/>
            <a:ext cx="6549900" cy="41013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2" name="Google Shape;1102;p36"/>
          <p:cNvSpPr txBox="1"/>
          <p:nvPr/>
        </p:nvSpPr>
        <p:spPr>
          <a:xfrm>
            <a:off x="0" y="0"/>
            <a:ext cx="6755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계정 탈퇴</a:t>
            </a:r>
            <a:endParaRPr sz="40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103" name="Google Shape;1103;p36"/>
          <p:cNvSpPr txBox="1"/>
          <p:nvPr/>
        </p:nvSpPr>
        <p:spPr>
          <a:xfrm>
            <a:off x="1822175" y="2866875"/>
            <a:ext cx="1288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비밀번호</a:t>
            </a:r>
            <a:endParaRPr sz="16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104" name="Google Shape;1104;p36"/>
          <p:cNvSpPr/>
          <p:nvPr/>
        </p:nvSpPr>
        <p:spPr>
          <a:xfrm>
            <a:off x="3109400" y="2944779"/>
            <a:ext cx="2092500" cy="291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</a:b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105" name="Google Shape;1105;p36"/>
          <p:cNvSpPr/>
          <p:nvPr/>
        </p:nvSpPr>
        <p:spPr>
          <a:xfrm>
            <a:off x="4357475" y="3389175"/>
            <a:ext cx="2249100" cy="14082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6" name="Google Shape;1106;p36"/>
          <p:cNvGrpSpPr/>
          <p:nvPr/>
        </p:nvGrpSpPr>
        <p:grpSpPr>
          <a:xfrm>
            <a:off x="4417667" y="3389175"/>
            <a:ext cx="284508" cy="461700"/>
            <a:chOff x="453042" y="1055350"/>
            <a:chExt cx="284508" cy="461700"/>
          </a:xfrm>
        </p:grpSpPr>
        <p:sp>
          <p:nvSpPr>
            <p:cNvPr id="1107" name="Google Shape;1107;p36"/>
            <p:cNvSpPr/>
            <p:nvPr/>
          </p:nvSpPr>
          <p:spPr>
            <a:xfrm>
              <a:off x="469050" y="1151950"/>
              <a:ext cx="268500" cy="268500"/>
            </a:xfrm>
            <a:prstGeom prst="ellipse">
              <a:avLst/>
            </a:prstGeom>
            <a:solidFill>
              <a:srgbClr val="1FD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1108" name="Google Shape;1108;p36"/>
            <p:cNvSpPr txBox="1"/>
            <p:nvPr/>
          </p:nvSpPr>
          <p:spPr>
            <a:xfrm>
              <a:off x="453042" y="1055350"/>
              <a:ext cx="268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B</a:t>
              </a:r>
              <a:endParaRPr sz="18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sp>
        <p:nvSpPr>
          <p:cNvPr id="1109" name="Google Shape;1109;p36"/>
          <p:cNvSpPr txBox="1"/>
          <p:nvPr/>
        </p:nvSpPr>
        <p:spPr>
          <a:xfrm>
            <a:off x="4357475" y="3893175"/>
            <a:ext cx="224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정말 탈퇴 하시겠습니까?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110" name="Google Shape;1110;p36"/>
          <p:cNvSpPr/>
          <p:nvPr/>
        </p:nvSpPr>
        <p:spPr>
          <a:xfrm>
            <a:off x="4702175" y="4427625"/>
            <a:ext cx="594900" cy="228900"/>
          </a:xfrm>
          <a:prstGeom prst="roundRect">
            <a:avLst>
              <a:gd fmla="val 16667" name="adj"/>
            </a:avLst>
          </a:prstGeom>
          <a:solidFill>
            <a:srgbClr val="1FD5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확인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grpSp>
        <p:nvGrpSpPr>
          <p:cNvPr id="1111" name="Google Shape;1111;p36"/>
          <p:cNvGrpSpPr/>
          <p:nvPr/>
        </p:nvGrpSpPr>
        <p:grpSpPr>
          <a:xfrm>
            <a:off x="1553800" y="2851575"/>
            <a:ext cx="268500" cy="461700"/>
            <a:chOff x="469050" y="1055350"/>
            <a:chExt cx="268500" cy="461700"/>
          </a:xfrm>
        </p:grpSpPr>
        <p:sp>
          <p:nvSpPr>
            <p:cNvPr id="1112" name="Google Shape;1112;p36"/>
            <p:cNvSpPr/>
            <p:nvPr/>
          </p:nvSpPr>
          <p:spPr>
            <a:xfrm>
              <a:off x="469050" y="1151950"/>
              <a:ext cx="268500" cy="268500"/>
            </a:xfrm>
            <a:prstGeom prst="ellipse">
              <a:avLst/>
            </a:prstGeom>
            <a:solidFill>
              <a:srgbClr val="1FD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1113" name="Google Shape;1113;p36"/>
            <p:cNvSpPr txBox="1"/>
            <p:nvPr/>
          </p:nvSpPr>
          <p:spPr>
            <a:xfrm>
              <a:off x="469050" y="1055350"/>
              <a:ext cx="268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1</a:t>
              </a:r>
              <a:endParaRPr sz="18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sp>
        <p:nvSpPr>
          <p:cNvPr id="1114" name="Google Shape;1114;p36"/>
          <p:cNvSpPr txBox="1"/>
          <p:nvPr/>
        </p:nvSpPr>
        <p:spPr>
          <a:xfrm>
            <a:off x="6819608" y="1142687"/>
            <a:ext cx="2249100" cy="4002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1. 비밀번호 입력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115" name="Google Shape;1115;p36"/>
          <p:cNvSpPr txBox="1"/>
          <p:nvPr/>
        </p:nvSpPr>
        <p:spPr>
          <a:xfrm>
            <a:off x="6819608" y="1542887"/>
            <a:ext cx="2249100" cy="16932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2. 확인 버튼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비밀번호가 일치하지 않으면 알림창 A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비밀번호가 일치하면 알림창 B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B에서 확인 버튼을 누르면 C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C에서 확인 버튼을 누르면 메인 페이지로 돌아가기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116" name="Google Shape;1116;p36"/>
          <p:cNvSpPr txBox="1"/>
          <p:nvPr/>
        </p:nvSpPr>
        <p:spPr>
          <a:xfrm>
            <a:off x="1878525" y="2301600"/>
            <a:ext cx="307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계정 탈퇴시 복구가 불가능합니다.</a:t>
            </a:r>
            <a:endParaRPr sz="1600">
              <a:solidFill>
                <a:schemeClr val="lt1"/>
              </a:solidFill>
              <a:highlight>
                <a:srgbClr val="1FD561"/>
              </a:highlight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117" name="Google Shape;1117;p36"/>
          <p:cNvSpPr/>
          <p:nvPr/>
        </p:nvSpPr>
        <p:spPr>
          <a:xfrm>
            <a:off x="3116475" y="3687925"/>
            <a:ext cx="594900" cy="228900"/>
          </a:xfrm>
          <a:prstGeom prst="roundRect">
            <a:avLst>
              <a:gd fmla="val 16667" name="adj"/>
            </a:avLst>
          </a:prstGeom>
          <a:solidFill>
            <a:srgbClr val="1FD5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확인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grpSp>
        <p:nvGrpSpPr>
          <p:cNvPr id="1118" name="Google Shape;1118;p36"/>
          <p:cNvGrpSpPr/>
          <p:nvPr/>
        </p:nvGrpSpPr>
        <p:grpSpPr>
          <a:xfrm>
            <a:off x="2775514" y="3571525"/>
            <a:ext cx="277486" cy="461700"/>
            <a:chOff x="460064" y="1055350"/>
            <a:chExt cx="277486" cy="461700"/>
          </a:xfrm>
        </p:grpSpPr>
        <p:sp>
          <p:nvSpPr>
            <p:cNvPr id="1119" name="Google Shape;1119;p36"/>
            <p:cNvSpPr/>
            <p:nvPr/>
          </p:nvSpPr>
          <p:spPr>
            <a:xfrm>
              <a:off x="469050" y="1151950"/>
              <a:ext cx="268500" cy="268500"/>
            </a:xfrm>
            <a:prstGeom prst="ellipse">
              <a:avLst/>
            </a:prstGeom>
            <a:solidFill>
              <a:srgbClr val="1FD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1120" name="Google Shape;1120;p36"/>
            <p:cNvSpPr txBox="1"/>
            <p:nvPr/>
          </p:nvSpPr>
          <p:spPr>
            <a:xfrm>
              <a:off x="460064" y="1055350"/>
              <a:ext cx="268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2</a:t>
              </a:r>
              <a:endParaRPr sz="18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pic>
        <p:nvPicPr>
          <p:cNvPr id="1121" name="Google Shape;1121;p36" title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8314" y="1430400"/>
            <a:ext cx="871201" cy="8712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2" name="Google Shape;1122;p36"/>
          <p:cNvGrpSpPr/>
          <p:nvPr/>
        </p:nvGrpSpPr>
        <p:grpSpPr>
          <a:xfrm>
            <a:off x="296035" y="966278"/>
            <a:ext cx="173021" cy="102946"/>
            <a:chOff x="7505475" y="1795600"/>
            <a:chExt cx="248700" cy="147975"/>
          </a:xfrm>
        </p:grpSpPr>
        <p:cxnSp>
          <p:nvCxnSpPr>
            <p:cNvPr id="1123" name="Google Shape;1123;p36"/>
            <p:cNvCxnSpPr/>
            <p:nvPr/>
          </p:nvCxnSpPr>
          <p:spPr>
            <a:xfrm rot="10800000">
              <a:off x="7505475" y="1795600"/>
              <a:ext cx="2487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4" name="Google Shape;1124;p36"/>
            <p:cNvCxnSpPr/>
            <p:nvPr/>
          </p:nvCxnSpPr>
          <p:spPr>
            <a:xfrm rot="10800000">
              <a:off x="7505475" y="1870569"/>
              <a:ext cx="2487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5" name="Google Shape;1125;p36"/>
            <p:cNvCxnSpPr/>
            <p:nvPr/>
          </p:nvCxnSpPr>
          <p:spPr>
            <a:xfrm rot="10800000">
              <a:off x="7505475" y="1943575"/>
              <a:ext cx="2487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1126" name="Google Shape;1126;p36" title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800" y="810000"/>
            <a:ext cx="415501" cy="415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27" name="Google Shape;1127;p36"/>
          <p:cNvSpPr/>
          <p:nvPr/>
        </p:nvSpPr>
        <p:spPr>
          <a:xfrm>
            <a:off x="221275" y="3432150"/>
            <a:ext cx="2249100" cy="14082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8" name="Google Shape;1128;p36"/>
          <p:cNvGrpSpPr/>
          <p:nvPr/>
        </p:nvGrpSpPr>
        <p:grpSpPr>
          <a:xfrm>
            <a:off x="281467" y="3432150"/>
            <a:ext cx="284508" cy="461700"/>
            <a:chOff x="453042" y="1055350"/>
            <a:chExt cx="284508" cy="461700"/>
          </a:xfrm>
        </p:grpSpPr>
        <p:sp>
          <p:nvSpPr>
            <p:cNvPr id="1129" name="Google Shape;1129;p36"/>
            <p:cNvSpPr/>
            <p:nvPr/>
          </p:nvSpPr>
          <p:spPr>
            <a:xfrm>
              <a:off x="469050" y="1151950"/>
              <a:ext cx="268500" cy="268500"/>
            </a:xfrm>
            <a:prstGeom prst="ellipse">
              <a:avLst/>
            </a:prstGeom>
            <a:solidFill>
              <a:srgbClr val="1FD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1130" name="Google Shape;1130;p36"/>
            <p:cNvSpPr txBox="1"/>
            <p:nvPr/>
          </p:nvSpPr>
          <p:spPr>
            <a:xfrm>
              <a:off x="453042" y="1055350"/>
              <a:ext cx="268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A</a:t>
              </a:r>
              <a:endParaRPr sz="18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sp>
        <p:nvSpPr>
          <p:cNvPr id="1131" name="Google Shape;1131;p36"/>
          <p:cNvSpPr txBox="1"/>
          <p:nvPr/>
        </p:nvSpPr>
        <p:spPr>
          <a:xfrm>
            <a:off x="221275" y="3936150"/>
            <a:ext cx="224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비밀번호가 일치하지 않습니다.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132" name="Google Shape;1132;p36"/>
          <p:cNvSpPr/>
          <p:nvPr/>
        </p:nvSpPr>
        <p:spPr>
          <a:xfrm>
            <a:off x="1048375" y="4417725"/>
            <a:ext cx="594900" cy="228900"/>
          </a:xfrm>
          <a:prstGeom prst="roundRect">
            <a:avLst>
              <a:gd fmla="val 16667" name="adj"/>
            </a:avLst>
          </a:prstGeom>
          <a:solidFill>
            <a:srgbClr val="1FD5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확인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133" name="Google Shape;1133;p36"/>
          <p:cNvSpPr/>
          <p:nvPr/>
        </p:nvSpPr>
        <p:spPr>
          <a:xfrm>
            <a:off x="5679125" y="4427625"/>
            <a:ext cx="594900" cy="228900"/>
          </a:xfrm>
          <a:prstGeom prst="roundRect">
            <a:avLst>
              <a:gd fmla="val 16667" name="adj"/>
            </a:avLst>
          </a:prstGeom>
          <a:solidFill>
            <a:srgbClr val="1FD5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취소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134" name="Google Shape;1134;p36"/>
          <p:cNvSpPr/>
          <p:nvPr/>
        </p:nvSpPr>
        <p:spPr>
          <a:xfrm>
            <a:off x="6819600" y="3493500"/>
            <a:ext cx="2249100" cy="14082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35" name="Google Shape;1135;p36"/>
          <p:cNvGrpSpPr/>
          <p:nvPr/>
        </p:nvGrpSpPr>
        <p:grpSpPr>
          <a:xfrm>
            <a:off x="6879792" y="3493500"/>
            <a:ext cx="284508" cy="461700"/>
            <a:chOff x="453042" y="1055350"/>
            <a:chExt cx="284508" cy="461700"/>
          </a:xfrm>
        </p:grpSpPr>
        <p:sp>
          <p:nvSpPr>
            <p:cNvPr id="1136" name="Google Shape;1136;p36"/>
            <p:cNvSpPr/>
            <p:nvPr/>
          </p:nvSpPr>
          <p:spPr>
            <a:xfrm>
              <a:off x="469050" y="1151950"/>
              <a:ext cx="268500" cy="268500"/>
            </a:xfrm>
            <a:prstGeom prst="ellipse">
              <a:avLst/>
            </a:prstGeom>
            <a:solidFill>
              <a:srgbClr val="1FD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1137" name="Google Shape;1137;p36"/>
            <p:cNvSpPr txBox="1"/>
            <p:nvPr/>
          </p:nvSpPr>
          <p:spPr>
            <a:xfrm>
              <a:off x="453042" y="1055350"/>
              <a:ext cx="268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C</a:t>
              </a:r>
              <a:endParaRPr sz="18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sp>
        <p:nvSpPr>
          <p:cNvPr id="1138" name="Google Shape;1138;p36"/>
          <p:cNvSpPr txBox="1"/>
          <p:nvPr/>
        </p:nvSpPr>
        <p:spPr>
          <a:xfrm>
            <a:off x="6819600" y="3997500"/>
            <a:ext cx="224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탈퇴 되었습니다.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139" name="Google Shape;1139;p36"/>
          <p:cNvSpPr/>
          <p:nvPr/>
        </p:nvSpPr>
        <p:spPr>
          <a:xfrm>
            <a:off x="7646700" y="4479075"/>
            <a:ext cx="594900" cy="228900"/>
          </a:xfrm>
          <a:prstGeom prst="roundRect">
            <a:avLst>
              <a:gd fmla="val 16667" name="adj"/>
            </a:avLst>
          </a:prstGeom>
          <a:solidFill>
            <a:srgbClr val="1FD5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확인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1140" name="Google Shape;1140;p36" title="599700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0238" y="883543"/>
            <a:ext cx="268401" cy="268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37"/>
          <p:cNvSpPr/>
          <p:nvPr/>
        </p:nvSpPr>
        <p:spPr>
          <a:xfrm>
            <a:off x="496888" y="1634060"/>
            <a:ext cx="1293300" cy="462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로그인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146" name="Google Shape;1146;p37"/>
          <p:cNvSpPr/>
          <p:nvPr/>
        </p:nvSpPr>
        <p:spPr>
          <a:xfrm>
            <a:off x="496906" y="2467700"/>
            <a:ext cx="1293300" cy="462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회원 가입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147" name="Google Shape;1147;p37"/>
          <p:cNvSpPr/>
          <p:nvPr/>
        </p:nvSpPr>
        <p:spPr>
          <a:xfrm>
            <a:off x="496901" y="4484142"/>
            <a:ext cx="1293300" cy="462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비밀번호 찾기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148" name="Google Shape;1148;p37"/>
          <p:cNvSpPr/>
          <p:nvPr/>
        </p:nvSpPr>
        <p:spPr>
          <a:xfrm>
            <a:off x="496890" y="3280778"/>
            <a:ext cx="1293300" cy="462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아이디 찾기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149" name="Google Shape;1149;p37"/>
          <p:cNvSpPr/>
          <p:nvPr/>
        </p:nvSpPr>
        <p:spPr>
          <a:xfrm>
            <a:off x="496894" y="800400"/>
            <a:ext cx="1293300" cy="462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메인 화면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150" name="Google Shape;1150;p37"/>
          <p:cNvSpPr/>
          <p:nvPr/>
        </p:nvSpPr>
        <p:spPr>
          <a:xfrm>
            <a:off x="6221184" y="1473630"/>
            <a:ext cx="1293300" cy="462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검색 결과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151" name="Google Shape;1151;p37"/>
          <p:cNvSpPr txBox="1"/>
          <p:nvPr/>
        </p:nvSpPr>
        <p:spPr>
          <a:xfrm>
            <a:off x="0" y="0"/>
            <a:ext cx="7971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플로우 차트</a:t>
            </a:r>
            <a:endParaRPr sz="40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152" name="Google Shape;1152;p37"/>
          <p:cNvSpPr/>
          <p:nvPr/>
        </p:nvSpPr>
        <p:spPr>
          <a:xfrm>
            <a:off x="4760118" y="1473625"/>
            <a:ext cx="1293300" cy="462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기분&amp;상황 노래 추천 목록 페이지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1153" name="Google Shape;1153;p37"/>
          <p:cNvCxnSpPr>
            <a:stCxn id="1149" idx="2"/>
            <a:endCxn id="1145" idx="0"/>
          </p:cNvCxnSpPr>
          <p:nvPr/>
        </p:nvCxnSpPr>
        <p:spPr>
          <a:xfrm flipH="1" rot="-5400000">
            <a:off x="958444" y="1448400"/>
            <a:ext cx="370800" cy="600"/>
          </a:xfrm>
          <a:prstGeom prst="bentConnector3">
            <a:avLst>
              <a:gd fmla="val 49995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4" name="Google Shape;1154;p37"/>
          <p:cNvCxnSpPr>
            <a:stCxn id="1146" idx="2"/>
            <a:endCxn id="1148" idx="0"/>
          </p:cNvCxnSpPr>
          <p:nvPr/>
        </p:nvCxnSpPr>
        <p:spPr>
          <a:xfrm flipH="1" rot="-5400000">
            <a:off x="968806" y="3105350"/>
            <a:ext cx="350100" cy="600"/>
          </a:xfrm>
          <a:prstGeom prst="bentConnector3">
            <a:avLst>
              <a:gd fmla="val 50011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5" name="Google Shape;1155;p37"/>
          <p:cNvCxnSpPr>
            <a:stCxn id="1145" idx="2"/>
            <a:endCxn id="1146" idx="0"/>
          </p:cNvCxnSpPr>
          <p:nvPr/>
        </p:nvCxnSpPr>
        <p:spPr>
          <a:xfrm flipH="1" rot="-5400000">
            <a:off x="958438" y="2282060"/>
            <a:ext cx="370800" cy="600"/>
          </a:xfrm>
          <a:prstGeom prst="bentConnector3">
            <a:avLst>
              <a:gd fmla="val 49992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6" name="Google Shape;1156;p37"/>
          <p:cNvSpPr/>
          <p:nvPr/>
        </p:nvSpPr>
        <p:spPr>
          <a:xfrm>
            <a:off x="6221168" y="2874208"/>
            <a:ext cx="1293300" cy="462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재생 페이지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1157" name="Google Shape;1157;p37"/>
          <p:cNvCxnSpPr>
            <a:stCxn id="1149" idx="3"/>
            <a:endCxn id="1158" idx="0"/>
          </p:cNvCxnSpPr>
          <p:nvPr/>
        </p:nvCxnSpPr>
        <p:spPr>
          <a:xfrm>
            <a:off x="1790194" y="1031850"/>
            <a:ext cx="1926000" cy="295500"/>
          </a:xfrm>
          <a:prstGeom prst="bentConnector2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9" name="Google Shape;1159;p37"/>
          <p:cNvSpPr/>
          <p:nvPr/>
        </p:nvSpPr>
        <p:spPr>
          <a:xfrm>
            <a:off x="6221181" y="3604058"/>
            <a:ext cx="1293300" cy="462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현재 재생목록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160" name="Google Shape;1160;p37"/>
          <p:cNvSpPr/>
          <p:nvPr/>
        </p:nvSpPr>
        <p:spPr>
          <a:xfrm>
            <a:off x="6221181" y="4071058"/>
            <a:ext cx="1293300" cy="462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노래 가사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1161" name="Google Shape;1161;p37"/>
          <p:cNvCxnSpPr>
            <a:stCxn id="1156" idx="3"/>
            <a:endCxn id="1162" idx="0"/>
          </p:cNvCxnSpPr>
          <p:nvPr/>
        </p:nvCxnSpPr>
        <p:spPr>
          <a:xfrm>
            <a:off x="7514468" y="3105658"/>
            <a:ext cx="723000" cy="406500"/>
          </a:xfrm>
          <a:prstGeom prst="bentConnector2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163" name="Google Shape;1163;p37"/>
          <p:cNvGrpSpPr/>
          <p:nvPr/>
        </p:nvGrpSpPr>
        <p:grpSpPr>
          <a:xfrm>
            <a:off x="3069498" y="2410209"/>
            <a:ext cx="1294550" cy="1851489"/>
            <a:chOff x="2817598" y="2486409"/>
            <a:chExt cx="1294550" cy="1851489"/>
          </a:xfrm>
        </p:grpSpPr>
        <p:grpSp>
          <p:nvGrpSpPr>
            <p:cNvPr id="1164" name="Google Shape;1164;p37"/>
            <p:cNvGrpSpPr/>
            <p:nvPr/>
          </p:nvGrpSpPr>
          <p:grpSpPr>
            <a:xfrm>
              <a:off x="2817598" y="2486409"/>
              <a:ext cx="1294550" cy="1851489"/>
              <a:chOff x="7303725" y="2571809"/>
              <a:chExt cx="1294550" cy="1851489"/>
            </a:xfrm>
          </p:grpSpPr>
          <p:sp>
            <p:nvSpPr>
              <p:cNvPr id="1165" name="Google Shape;1165;p37"/>
              <p:cNvSpPr/>
              <p:nvPr/>
            </p:nvSpPr>
            <p:spPr>
              <a:xfrm>
                <a:off x="7304975" y="2571809"/>
                <a:ext cx="1293300" cy="4629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>
                    <a:solidFill>
                      <a:schemeClr val="lt1"/>
                    </a:solidFill>
                    <a:latin typeface="Do Hyeon"/>
                    <a:ea typeface="Do Hyeon"/>
                    <a:cs typeface="Do Hyeon"/>
                    <a:sym typeface="Do Hyeon"/>
                  </a:rPr>
                  <a:t>내 재생 목록</a:t>
                </a:r>
                <a:endParaRPr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endParaRPr>
              </a:p>
            </p:txBody>
          </p:sp>
          <p:sp>
            <p:nvSpPr>
              <p:cNvPr id="1166" name="Google Shape;1166;p37"/>
              <p:cNvSpPr/>
              <p:nvPr/>
            </p:nvSpPr>
            <p:spPr>
              <a:xfrm>
                <a:off x="7304675" y="3034653"/>
                <a:ext cx="1293300" cy="4629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>
                    <a:solidFill>
                      <a:schemeClr val="lt1"/>
                    </a:solidFill>
                    <a:latin typeface="Do Hyeon"/>
                    <a:ea typeface="Do Hyeon"/>
                    <a:cs typeface="Do Hyeon"/>
                    <a:sym typeface="Do Hyeon"/>
                  </a:rPr>
                  <a:t>내 좋아요 목록</a:t>
                </a:r>
                <a:endParaRPr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endParaRPr>
              </a:p>
            </p:txBody>
          </p:sp>
          <p:sp>
            <p:nvSpPr>
              <p:cNvPr id="1167" name="Google Shape;1167;p37"/>
              <p:cNvSpPr/>
              <p:nvPr/>
            </p:nvSpPr>
            <p:spPr>
              <a:xfrm>
                <a:off x="7303725" y="3960397"/>
                <a:ext cx="1293300" cy="4629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>
                    <a:solidFill>
                      <a:schemeClr val="lt1"/>
                    </a:solidFill>
                    <a:latin typeface="Do Hyeon"/>
                    <a:ea typeface="Do Hyeon"/>
                    <a:cs typeface="Do Hyeon"/>
                    <a:sym typeface="Do Hyeon"/>
                  </a:rPr>
                  <a:t>계정 탈퇴</a:t>
                </a:r>
                <a:endParaRPr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endParaRPr>
              </a:p>
            </p:txBody>
          </p:sp>
        </p:grpSp>
        <p:sp>
          <p:nvSpPr>
            <p:cNvPr id="1168" name="Google Shape;1168;p37"/>
            <p:cNvSpPr/>
            <p:nvPr/>
          </p:nvSpPr>
          <p:spPr>
            <a:xfrm>
              <a:off x="2817598" y="3412147"/>
              <a:ext cx="1293300" cy="4629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프로필 설정</a:t>
              </a:r>
              <a:endParaRPr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sp>
        <p:nvSpPr>
          <p:cNvPr id="1169" name="Google Shape;1169;p37"/>
          <p:cNvSpPr txBox="1"/>
          <p:nvPr/>
        </p:nvSpPr>
        <p:spPr>
          <a:xfrm>
            <a:off x="1831176" y="1226063"/>
            <a:ext cx="727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로그인 성공</a:t>
            </a:r>
            <a:endParaRPr sz="10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1170" name="Google Shape;1170;p37"/>
          <p:cNvCxnSpPr>
            <a:endCxn id="1169" idx="2"/>
          </p:cNvCxnSpPr>
          <p:nvPr/>
        </p:nvCxnSpPr>
        <p:spPr>
          <a:xfrm flipH="1" rot="10800000">
            <a:off x="1803876" y="1564763"/>
            <a:ext cx="390900" cy="225900"/>
          </a:xfrm>
          <a:prstGeom prst="bentConnector2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71" name="Google Shape;1171;p37"/>
          <p:cNvSpPr txBox="1"/>
          <p:nvPr/>
        </p:nvSpPr>
        <p:spPr>
          <a:xfrm>
            <a:off x="4008788" y="776703"/>
            <a:ext cx="1106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노래 추천 버튼 클릭</a:t>
            </a:r>
            <a:endParaRPr sz="10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172" name="Google Shape;1172;p37"/>
          <p:cNvSpPr txBox="1"/>
          <p:nvPr/>
        </p:nvSpPr>
        <p:spPr>
          <a:xfrm>
            <a:off x="5532026" y="641925"/>
            <a:ext cx="113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필터 설정 및 검색 시</a:t>
            </a:r>
            <a:endParaRPr sz="10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173" name="Google Shape;1173;p37"/>
          <p:cNvSpPr txBox="1"/>
          <p:nvPr/>
        </p:nvSpPr>
        <p:spPr>
          <a:xfrm>
            <a:off x="3716109" y="1654158"/>
            <a:ext cx="946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로그인 여부 확인</a:t>
            </a:r>
            <a:endParaRPr sz="10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1174" name="Google Shape;1174;p37"/>
          <p:cNvCxnSpPr>
            <a:stCxn id="1158" idx="2"/>
            <a:endCxn id="1165" idx="0"/>
          </p:cNvCxnSpPr>
          <p:nvPr/>
        </p:nvCxnSpPr>
        <p:spPr>
          <a:xfrm flipH="1" rot="-5400000">
            <a:off x="3344712" y="2037538"/>
            <a:ext cx="744000" cy="1200"/>
          </a:xfrm>
          <a:prstGeom prst="bentConnector3">
            <a:avLst>
              <a:gd fmla="val 50005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5" name="Google Shape;1175;p37"/>
          <p:cNvCxnSpPr>
            <a:stCxn id="1158" idx="2"/>
            <a:endCxn id="1176" idx="3"/>
          </p:cNvCxnSpPr>
          <p:nvPr/>
        </p:nvCxnSpPr>
        <p:spPr>
          <a:xfrm rot="5400000">
            <a:off x="3405762" y="1554688"/>
            <a:ext cx="198900" cy="421800"/>
          </a:xfrm>
          <a:prstGeom prst="bentConnector2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6" name="Google Shape;1176;p37"/>
          <p:cNvSpPr txBox="1"/>
          <p:nvPr/>
        </p:nvSpPr>
        <p:spPr>
          <a:xfrm>
            <a:off x="2268101" y="1695681"/>
            <a:ext cx="1026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로그인 안되어있음</a:t>
            </a:r>
            <a:endParaRPr sz="10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177" name="Google Shape;1177;p37"/>
          <p:cNvSpPr txBox="1"/>
          <p:nvPr/>
        </p:nvSpPr>
        <p:spPr>
          <a:xfrm>
            <a:off x="3716151" y="1971325"/>
            <a:ext cx="117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이미 로그인 되어있음</a:t>
            </a:r>
            <a:endParaRPr sz="10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1178" name="Google Shape;1178;p37"/>
          <p:cNvCxnSpPr>
            <a:stCxn id="1165" idx="3"/>
            <a:endCxn id="1179" idx="0"/>
          </p:cNvCxnSpPr>
          <p:nvPr/>
        </p:nvCxnSpPr>
        <p:spPr>
          <a:xfrm>
            <a:off x="4364048" y="2641659"/>
            <a:ext cx="1042800" cy="294600"/>
          </a:xfrm>
          <a:prstGeom prst="bentConnector2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0" name="Google Shape;1180;p37"/>
          <p:cNvCxnSpPr>
            <a:stCxn id="1166" idx="3"/>
            <a:endCxn id="1179" idx="1"/>
          </p:cNvCxnSpPr>
          <p:nvPr/>
        </p:nvCxnSpPr>
        <p:spPr>
          <a:xfrm>
            <a:off x="4363748" y="3104503"/>
            <a:ext cx="663000" cy="1200"/>
          </a:xfrm>
          <a:prstGeom prst="bentConnector3">
            <a:avLst>
              <a:gd fmla="val 50005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1" name="Google Shape;1181;p37"/>
          <p:cNvCxnSpPr>
            <a:stCxn id="1152" idx="2"/>
            <a:endCxn id="1182" idx="1"/>
          </p:cNvCxnSpPr>
          <p:nvPr/>
        </p:nvCxnSpPr>
        <p:spPr>
          <a:xfrm flipH="1" rot="-5400000">
            <a:off x="5712768" y="1630525"/>
            <a:ext cx="468900" cy="1080900"/>
          </a:xfrm>
          <a:prstGeom prst="bentConnector2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3" name="Google Shape;1183;p37"/>
          <p:cNvCxnSpPr>
            <a:stCxn id="1150" idx="2"/>
            <a:endCxn id="1182" idx="0"/>
          </p:cNvCxnSpPr>
          <p:nvPr/>
        </p:nvCxnSpPr>
        <p:spPr>
          <a:xfrm flipH="1" rot="-5400000">
            <a:off x="6718434" y="2085930"/>
            <a:ext cx="299400" cy="600"/>
          </a:xfrm>
          <a:prstGeom prst="bentConnector3">
            <a:avLst>
              <a:gd fmla="val 50012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9" name="Google Shape;1179;p37"/>
          <p:cNvSpPr txBox="1"/>
          <p:nvPr/>
        </p:nvSpPr>
        <p:spPr>
          <a:xfrm>
            <a:off x="5026813" y="2936288"/>
            <a:ext cx="76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노래 선택 시</a:t>
            </a:r>
            <a:endParaRPr sz="10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182" name="Google Shape;1182;p37"/>
          <p:cNvSpPr txBox="1"/>
          <p:nvPr/>
        </p:nvSpPr>
        <p:spPr>
          <a:xfrm>
            <a:off x="6487726" y="2236000"/>
            <a:ext cx="76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노래 선택 시</a:t>
            </a:r>
            <a:endParaRPr sz="10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1184" name="Google Shape;1184;p37"/>
          <p:cNvCxnSpPr>
            <a:stCxn id="1162" idx="1"/>
            <a:endCxn id="1159" idx="3"/>
          </p:cNvCxnSpPr>
          <p:nvPr/>
        </p:nvCxnSpPr>
        <p:spPr>
          <a:xfrm flipH="1">
            <a:off x="7514394" y="3835447"/>
            <a:ext cx="249900" cy="600"/>
          </a:xfrm>
          <a:prstGeom prst="bentConnector3">
            <a:avLst>
              <a:gd fmla="val 49983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2" name="Google Shape;1162;p37"/>
          <p:cNvSpPr txBox="1"/>
          <p:nvPr/>
        </p:nvSpPr>
        <p:spPr>
          <a:xfrm>
            <a:off x="7764294" y="3512197"/>
            <a:ext cx="946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재생 목록 확인시</a:t>
            </a:r>
            <a:endParaRPr sz="10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or </a:t>
            </a:r>
            <a:endParaRPr sz="10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기본 표시 값</a:t>
            </a:r>
            <a:endParaRPr sz="10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185" name="Google Shape;1185;p37"/>
          <p:cNvSpPr txBox="1"/>
          <p:nvPr/>
        </p:nvSpPr>
        <p:spPr>
          <a:xfrm>
            <a:off x="8178476" y="4133156"/>
            <a:ext cx="100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노래 가사 클릭 시</a:t>
            </a:r>
            <a:endParaRPr sz="10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186" name="Google Shape;1186;p37"/>
          <p:cNvSpPr/>
          <p:nvPr/>
        </p:nvSpPr>
        <p:spPr>
          <a:xfrm>
            <a:off x="3070756" y="4570550"/>
            <a:ext cx="1293300" cy="462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계정 탈퇴 페이지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1187" name="Google Shape;1187;p37"/>
          <p:cNvCxnSpPr>
            <a:stCxn id="1167" idx="2"/>
            <a:endCxn id="1186" idx="0"/>
          </p:cNvCxnSpPr>
          <p:nvPr/>
        </p:nvCxnSpPr>
        <p:spPr>
          <a:xfrm flipH="1" rot="-5400000">
            <a:off x="3562248" y="4415597"/>
            <a:ext cx="309000" cy="1200"/>
          </a:xfrm>
          <a:prstGeom prst="bentConnector3">
            <a:avLst>
              <a:gd fmla="val 49976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8" name="Google Shape;1188;p37"/>
          <p:cNvSpPr/>
          <p:nvPr/>
        </p:nvSpPr>
        <p:spPr>
          <a:xfrm>
            <a:off x="4509056" y="4570550"/>
            <a:ext cx="1293300" cy="462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프로필 설정 페이지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1189" name="Google Shape;1189;p37"/>
          <p:cNvCxnSpPr>
            <a:stCxn id="1168" idx="3"/>
            <a:endCxn id="1188" idx="0"/>
          </p:cNvCxnSpPr>
          <p:nvPr/>
        </p:nvCxnSpPr>
        <p:spPr>
          <a:xfrm>
            <a:off x="4362798" y="3567397"/>
            <a:ext cx="792900" cy="1003200"/>
          </a:xfrm>
          <a:prstGeom prst="bentConnector2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0" name="Google Shape;1190;p37"/>
          <p:cNvCxnSpPr>
            <a:stCxn id="1176" idx="1"/>
            <a:endCxn id="1145" idx="3"/>
          </p:cNvCxnSpPr>
          <p:nvPr/>
        </p:nvCxnSpPr>
        <p:spPr>
          <a:xfrm flipH="1">
            <a:off x="1790201" y="1865031"/>
            <a:ext cx="477900" cy="600"/>
          </a:xfrm>
          <a:prstGeom prst="bentConnector3">
            <a:avLst>
              <a:gd fmla="val 50001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1" name="Google Shape;1191;p37"/>
          <p:cNvCxnSpPr>
            <a:stCxn id="1156" idx="3"/>
            <a:endCxn id="1185" idx="0"/>
          </p:cNvCxnSpPr>
          <p:nvPr/>
        </p:nvCxnSpPr>
        <p:spPr>
          <a:xfrm>
            <a:off x="7514468" y="3105658"/>
            <a:ext cx="1165500" cy="1027500"/>
          </a:xfrm>
          <a:prstGeom prst="bentConnector2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2" name="Google Shape;1192;p37"/>
          <p:cNvCxnSpPr>
            <a:stCxn id="1185" idx="1"/>
            <a:endCxn id="1160" idx="3"/>
          </p:cNvCxnSpPr>
          <p:nvPr/>
        </p:nvCxnSpPr>
        <p:spPr>
          <a:xfrm flipH="1">
            <a:off x="7514576" y="4302506"/>
            <a:ext cx="663900" cy="600"/>
          </a:xfrm>
          <a:prstGeom prst="bentConnector3">
            <a:avLst>
              <a:gd fmla="val 50007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3" name="Google Shape;1193;p37"/>
          <p:cNvCxnSpPr>
            <a:endCxn id="1171" idx="1"/>
          </p:cNvCxnSpPr>
          <p:nvPr/>
        </p:nvCxnSpPr>
        <p:spPr>
          <a:xfrm>
            <a:off x="1789688" y="945453"/>
            <a:ext cx="22191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4" name="Google Shape;1194;p37"/>
          <p:cNvCxnSpPr>
            <a:endCxn id="1172" idx="1"/>
          </p:cNvCxnSpPr>
          <p:nvPr/>
        </p:nvCxnSpPr>
        <p:spPr>
          <a:xfrm>
            <a:off x="1748426" y="810675"/>
            <a:ext cx="37836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5" name="Google Shape;1195;p37"/>
          <p:cNvCxnSpPr>
            <a:stCxn id="1171" idx="3"/>
            <a:endCxn id="1152" idx="0"/>
          </p:cNvCxnSpPr>
          <p:nvPr/>
        </p:nvCxnSpPr>
        <p:spPr>
          <a:xfrm>
            <a:off x="5114888" y="946053"/>
            <a:ext cx="291900" cy="527700"/>
          </a:xfrm>
          <a:prstGeom prst="bentConnector2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6" name="Google Shape;1196;p37"/>
          <p:cNvCxnSpPr>
            <a:stCxn id="1172" idx="3"/>
            <a:endCxn id="1150" idx="0"/>
          </p:cNvCxnSpPr>
          <p:nvPr/>
        </p:nvCxnSpPr>
        <p:spPr>
          <a:xfrm>
            <a:off x="6666326" y="811275"/>
            <a:ext cx="201600" cy="662400"/>
          </a:xfrm>
          <a:prstGeom prst="bentConnector2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7" name="Google Shape;1197;p37"/>
          <p:cNvCxnSpPr>
            <a:stCxn id="1169" idx="0"/>
          </p:cNvCxnSpPr>
          <p:nvPr/>
        </p:nvCxnSpPr>
        <p:spPr>
          <a:xfrm flipH="1" rot="5400000">
            <a:off x="1943076" y="974363"/>
            <a:ext cx="106500" cy="396900"/>
          </a:xfrm>
          <a:prstGeom prst="bentConnector2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58" name="Google Shape;1158;p37"/>
          <p:cNvSpPr txBox="1"/>
          <p:nvPr/>
        </p:nvSpPr>
        <p:spPr>
          <a:xfrm>
            <a:off x="3352512" y="1327438"/>
            <a:ext cx="727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메뉴 열기</a:t>
            </a:r>
            <a:endParaRPr sz="10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1198" name="Google Shape;1198;p37"/>
          <p:cNvCxnSpPr>
            <a:stCxn id="1182" idx="2"/>
            <a:endCxn id="1156" idx="0"/>
          </p:cNvCxnSpPr>
          <p:nvPr/>
        </p:nvCxnSpPr>
        <p:spPr>
          <a:xfrm flipH="1" rot="-5400000">
            <a:off x="6718426" y="2724100"/>
            <a:ext cx="299400" cy="600"/>
          </a:xfrm>
          <a:prstGeom prst="bentConnector3">
            <a:avLst>
              <a:gd fmla="val 50018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9" name="Google Shape;1199;p37"/>
          <p:cNvCxnSpPr>
            <a:stCxn id="1179" idx="3"/>
            <a:endCxn id="1156" idx="1"/>
          </p:cNvCxnSpPr>
          <p:nvPr/>
        </p:nvCxnSpPr>
        <p:spPr>
          <a:xfrm>
            <a:off x="5787013" y="3105638"/>
            <a:ext cx="434100" cy="600"/>
          </a:xfrm>
          <a:prstGeom prst="bentConnector3">
            <a:avLst>
              <a:gd fmla="val 50006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0" name="Google Shape;1200;p37"/>
          <p:cNvCxnSpPr>
            <a:stCxn id="1159" idx="1"/>
            <a:endCxn id="1179" idx="2"/>
          </p:cNvCxnSpPr>
          <p:nvPr/>
        </p:nvCxnSpPr>
        <p:spPr>
          <a:xfrm rot="10800000">
            <a:off x="5406981" y="3275108"/>
            <a:ext cx="814200" cy="560400"/>
          </a:xfrm>
          <a:prstGeom prst="bentConnector2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1" name="Google Shape;1201;p37"/>
          <p:cNvSpPr txBox="1"/>
          <p:nvPr/>
        </p:nvSpPr>
        <p:spPr>
          <a:xfrm>
            <a:off x="-151237" y="1949525"/>
            <a:ext cx="727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회원가입</a:t>
            </a:r>
            <a:endParaRPr sz="10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성공</a:t>
            </a:r>
            <a:endParaRPr sz="10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1202" name="Google Shape;1202;p37"/>
          <p:cNvCxnSpPr>
            <a:stCxn id="1146" idx="1"/>
            <a:endCxn id="1201" idx="2"/>
          </p:cNvCxnSpPr>
          <p:nvPr/>
        </p:nvCxnSpPr>
        <p:spPr>
          <a:xfrm rot="10800000">
            <a:off x="212506" y="2442050"/>
            <a:ext cx="284400" cy="257100"/>
          </a:xfrm>
          <a:prstGeom prst="bentConnector2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3" name="Google Shape;1203;p37"/>
          <p:cNvCxnSpPr>
            <a:stCxn id="1201" idx="0"/>
            <a:endCxn id="1145" idx="1"/>
          </p:cNvCxnSpPr>
          <p:nvPr/>
        </p:nvCxnSpPr>
        <p:spPr>
          <a:xfrm rot="-5400000">
            <a:off x="312563" y="1765325"/>
            <a:ext cx="84000" cy="284400"/>
          </a:xfrm>
          <a:prstGeom prst="bentConnector2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4" name="Google Shape;1204;p37"/>
          <p:cNvCxnSpPr>
            <a:stCxn id="1148" idx="1"/>
            <a:endCxn id="1147" idx="1"/>
          </p:cNvCxnSpPr>
          <p:nvPr/>
        </p:nvCxnSpPr>
        <p:spPr>
          <a:xfrm>
            <a:off x="496890" y="3512228"/>
            <a:ext cx="600" cy="1203300"/>
          </a:xfrm>
          <a:prstGeom prst="bentConnector3">
            <a:avLst>
              <a:gd fmla="val -39687500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205" name="Google Shape;1205;p37"/>
          <p:cNvSpPr txBox="1"/>
          <p:nvPr/>
        </p:nvSpPr>
        <p:spPr>
          <a:xfrm>
            <a:off x="212382" y="3867600"/>
            <a:ext cx="727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페이지 전환 가능</a:t>
            </a:r>
            <a:endParaRPr sz="10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206" name="Google Shape;1206;p37"/>
          <p:cNvSpPr txBox="1"/>
          <p:nvPr/>
        </p:nvSpPr>
        <p:spPr>
          <a:xfrm>
            <a:off x="1956575" y="2465700"/>
            <a:ext cx="946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아이디/비밀번호 찾은 후 로그인 하기</a:t>
            </a:r>
            <a:endParaRPr sz="10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1207" name="Google Shape;1207;p37"/>
          <p:cNvCxnSpPr>
            <a:stCxn id="1148" idx="3"/>
            <a:endCxn id="1206" idx="2"/>
          </p:cNvCxnSpPr>
          <p:nvPr/>
        </p:nvCxnSpPr>
        <p:spPr>
          <a:xfrm flipH="1" rot="10800000">
            <a:off x="1790190" y="3112328"/>
            <a:ext cx="639600" cy="399900"/>
          </a:xfrm>
          <a:prstGeom prst="bentConnector2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8" name="Google Shape;1208;p37"/>
          <p:cNvCxnSpPr>
            <a:stCxn id="1147" idx="3"/>
            <a:endCxn id="1206" idx="2"/>
          </p:cNvCxnSpPr>
          <p:nvPr/>
        </p:nvCxnSpPr>
        <p:spPr>
          <a:xfrm flipH="1" rot="10800000">
            <a:off x="1790201" y="3112092"/>
            <a:ext cx="639600" cy="1603500"/>
          </a:xfrm>
          <a:prstGeom prst="bentConnector2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9" name="Google Shape;1209;p37"/>
          <p:cNvCxnSpPr>
            <a:stCxn id="1206" idx="0"/>
          </p:cNvCxnSpPr>
          <p:nvPr/>
        </p:nvCxnSpPr>
        <p:spPr>
          <a:xfrm flipH="1" rot="5400000">
            <a:off x="1875875" y="1911750"/>
            <a:ext cx="472200" cy="635700"/>
          </a:xfrm>
          <a:prstGeom prst="bentConnector2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/>
        </p:nvSpPr>
        <p:spPr>
          <a:xfrm>
            <a:off x="0" y="0"/>
            <a:ext cx="2046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메인 화면</a:t>
            </a:r>
            <a:endParaRPr sz="40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138975" y="800400"/>
            <a:ext cx="6549900" cy="41013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 txBox="1"/>
          <p:nvPr/>
        </p:nvSpPr>
        <p:spPr>
          <a:xfrm>
            <a:off x="1644075" y="2340900"/>
            <a:ext cx="354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"조용한 순간에도 울리는 당신만의 음악"</a:t>
            </a:r>
            <a:endParaRPr sz="18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03" name="Google Shape;103;p15"/>
          <p:cNvSpPr/>
          <p:nvPr/>
        </p:nvSpPr>
        <p:spPr>
          <a:xfrm>
            <a:off x="2941125" y="3277750"/>
            <a:ext cx="945900" cy="363900"/>
          </a:xfrm>
          <a:prstGeom prst="roundRect">
            <a:avLst>
              <a:gd fmla="val 16667" name="adj"/>
            </a:avLst>
          </a:prstGeom>
          <a:solidFill>
            <a:srgbClr val="1FD5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노래 추천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04" name="Google Shape;104;p15"/>
          <p:cNvSpPr/>
          <p:nvPr/>
        </p:nvSpPr>
        <p:spPr>
          <a:xfrm>
            <a:off x="1643925" y="2831800"/>
            <a:ext cx="3540000" cy="291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1643925" y="2769688"/>
            <a:ext cx="354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검색하기</a:t>
            </a:r>
            <a:endParaRPr sz="15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106" name="Google Shape;106;p15" title="123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8667" y="2890937"/>
            <a:ext cx="173025" cy="1730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" name="Google Shape;107;p15"/>
          <p:cNvGrpSpPr/>
          <p:nvPr/>
        </p:nvGrpSpPr>
        <p:grpSpPr>
          <a:xfrm>
            <a:off x="296035" y="966278"/>
            <a:ext cx="173021" cy="102946"/>
            <a:chOff x="7505475" y="1795600"/>
            <a:chExt cx="248700" cy="147975"/>
          </a:xfrm>
        </p:grpSpPr>
        <p:cxnSp>
          <p:nvCxnSpPr>
            <p:cNvPr id="108" name="Google Shape;108;p15"/>
            <p:cNvCxnSpPr/>
            <p:nvPr/>
          </p:nvCxnSpPr>
          <p:spPr>
            <a:xfrm rot="10800000">
              <a:off x="7505475" y="1795600"/>
              <a:ext cx="2487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" name="Google Shape;109;p15"/>
            <p:cNvCxnSpPr/>
            <p:nvPr/>
          </p:nvCxnSpPr>
          <p:spPr>
            <a:xfrm rot="10800000">
              <a:off x="7505475" y="1870569"/>
              <a:ext cx="2487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" name="Google Shape;110;p15"/>
            <p:cNvCxnSpPr/>
            <p:nvPr/>
          </p:nvCxnSpPr>
          <p:spPr>
            <a:xfrm rot="10800000">
              <a:off x="7505475" y="1943575"/>
              <a:ext cx="2487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1" name="Google Shape;111;p15"/>
          <p:cNvGrpSpPr/>
          <p:nvPr/>
        </p:nvGrpSpPr>
        <p:grpSpPr>
          <a:xfrm>
            <a:off x="5852000" y="883543"/>
            <a:ext cx="688600" cy="268401"/>
            <a:chOff x="5525025" y="915143"/>
            <a:chExt cx="688600" cy="268401"/>
          </a:xfrm>
        </p:grpSpPr>
        <p:sp>
          <p:nvSpPr>
            <p:cNvPr id="112" name="Google Shape;112;p15"/>
            <p:cNvSpPr/>
            <p:nvPr/>
          </p:nvSpPr>
          <p:spPr>
            <a:xfrm>
              <a:off x="5631925" y="936828"/>
              <a:ext cx="581700" cy="223800"/>
            </a:xfrm>
            <a:prstGeom prst="roundRect">
              <a:avLst>
                <a:gd fmla="val 16667" name="adj"/>
              </a:avLst>
            </a:prstGeom>
            <a:solidFill>
              <a:srgbClr val="1FD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sign in</a:t>
              </a:r>
              <a:endParaRPr sz="10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pic>
          <p:nvPicPr>
            <p:cNvPr id="113" name="Google Shape;113;p15" title="5997002.png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525025" y="915143"/>
              <a:ext cx="268401" cy="2684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4" name="Google Shape;114;p15"/>
          <p:cNvGrpSpPr/>
          <p:nvPr/>
        </p:nvGrpSpPr>
        <p:grpSpPr>
          <a:xfrm>
            <a:off x="248288" y="1132100"/>
            <a:ext cx="268500" cy="461700"/>
            <a:chOff x="469050" y="1055350"/>
            <a:chExt cx="268500" cy="461700"/>
          </a:xfrm>
        </p:grpSpPr>
        <p:sp>
          <p:nvSpPr>
            <p:cNvPr id="115" name="Google Shape;115;p15"/>
            <p:cNvSpPr/>
            <p:nvPr/>
          </p:nvSpPr>
          <p:spPr>
            <a:xfrm>
              <a:off x="469050" y="1151950"/>
              <a:ext cx="268500" cy="268500"/>
            </a:xfrm>
            <a:prstGeom prst="ellipse">
              <a:avLst/>
            </a:prstGeom>
            <a:solidFill>
              <a:srgbClr val="1FD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116" name="Google Shape;116;p15"/>
            <p:cNvSpPr txBox="1"/>
            <p:nvPr/>
          </p:nvSpPr>
          <p:spPr>
            <a:xfrm>
              <a:off x="469050" y="1055350"/>
              <a:ext cx="268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1</a:t>
              </a:r>
              <a:endParaRPr sz="18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grpSp>
        <p:nvGrpSpPr>
          <p:cNvPr id="117" name="Google Shape;117;p15"/>
          <p:cNvGrpSpPr/>
          <p:nvPr/>
        </p:nvGrpSpPr>
        <p:grpSpPr>
          <a:xfrm>
            <a:off x="5543125" y="786900"/>
            <a:ext cx="281963" cy="461700"/>
            <a:chOff x="455587" y="1055350"/>
            <a:chExt cx="281963" cy="461700"/>
          </a:xfrm>
        </p:grpSpPr>
        <p:sp>
          <p:nvSpPr>
            <p:cNvPr id="118" name="Google Shape;118;p15"/>
            <p:cNvSpPr/>
            <p:nvPr/>
          </p:nvSpPr>
          <p:spPr>
            <a:xfrm>
              <a:off x="469050" y="1151950"/>
              <a:ext cx="268500" cy="268500"/>
            </a:xfrm>
            <a:prstGeom prst="ellipse">
              <a:avLst/>
            </a:prstGeom>
            <a:solidFill>
              <a:srgbClr val="1FD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119" name="Google Shape;119;p15"/>
            <p:cNvSpPr txBox="1"/>
            <p:nvPr/>
          </p:nvSpPr>
          <p:spPr>
            <a:xfrm>
              <a:off x="455587" y="1055350"/>
              <a:ext cx="268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2</a:t>
              </a:r>
              <a:endParaRPr sz="18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grpSp>
        <p:nvGrpSpPr>
          <p:cNvPr id="120" name="Google Shape;120;p15"/>
          <p:cNvGrpSpPr/>
          <p:nvPr/>
        </p:nvGrpSpPr>
        <p:grpSpPr>
          <a:xfrm>
            <a:off x="5235278" y="2746600"/>
            <a:ext cx="286472" cy="461700"/>
            <a:chOff x="451078" y="1055350"/>
            <a:chExt cx="286472" cy="461700"/>
          </a:xfrm>
        </p:grpSpPr>
        <p:sp>
          <p:nvSpPr>
            <p:cNvPr id="121" name="Google Shape;121;p15"/>
            <p:cNvSpPr/>
            <p:nvPr/>
          </p:nvSpPr>
          <p:spPr>
            <a:xfrm>
              <a:off x="469050" y="1151950"/>
              <a:ext cx="268500" cy="268500"/>
            </a:xfrm>
            <a:prstGeom prst="ellipse">
              <a:avLst/>
            </a:prstGeom>
            <a:solidFill>
              <a:srgbClr val="1FD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122" name="Google Shape;122;p15"/>
            <p:cNvSpPr txBox="1"/>
            <p:nvPr/>
          </p:nvSpPr>
          <p:spPr>
            <a:xfrm>
              <a:off x="451078" y="1055350"/>
              <a:ext cx="268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4</a:t>
              </a:r>
              <a:endParaRPr sz="18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grpSp>
        <p:nvGrpSpPr>
          <p:cNvPr id="123" name="Google Shape;123;p15"/>
          <p:cNvGrpSpPr/>
          <p:nvPr/>
        </p:nvGrpSpPr>
        <p:grpSpPr>
          <a:xfrm>
            <a:off x="3917949" y="3228850"/>
            <a:ext cx="294476" cy="461700"/>
            <a:chOff x="443074" y="1055350"/>
            <a:chExt cx="294476" cy="461700"/>
          </a:xfrm>
        </p:grpSpPr>
        <p:sp>
          <p:nvSpPr>
            <p:cNvPr id="124" name="Google Shape;124;p15"/>
            <p:cNvSpPr/>
            <p:nvPr/>
          </p:nvSpPr>
          <p:spPr>
            <a:xfrm>
              <a:off x="469050" y="1151950"/>
              <a:ext cx="268500" cy="268500"/>
            </a:xfrm>
            <a:prstGeom prst="ellipse">
              <a:avLst/>
            </a:prstGeom>
            <a:solidFill>
              <a:srgbClr val="1FD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125" name="Google Shape;125;p15"/>
            <p:cNvSpPr txBox="1"/>
            <p:nvPr/>
          </p:nvSpPr>
          <p:spPr>
            <a:xfrm>
              <a:off x="443074" y="1055350"/>
              <a:ext cx="268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6</a:t>
              </a:r>
              <a:endParaRPr sz="18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sp>
        <p:nvSpPr>
          <p:cNvPr id="126" name="Google Shape;126;p15"/>
          <p:cNvSpPr txBox="1"/>
          <p:nvPr/>
        </p:nvSpPr>
        <p:spPr>
          <a:xfrm>
            <a:off x="6811583" y="916700"/>
            <a:ext cx="2249100" cy="6156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1. 메뉴 버튼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왼쪽 슬라이드 메뉴 출력 버튼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127" name="Google Shape;127;p15" title="599700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2113" y="1151943"/>
            <a:ext cx="268401" cy="26840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5"/>
          <p:cNvSpPr txBox="1"/>
          <p:nvPr/>
        </p:nvSpPr>
        <p:spPr>
          <a:xfrm>
            <a:off x="6811583" y="1536650"/>
            <a:ext cx="2249100" cy="6156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2.</a:t>
            </a: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 </a:t>
            </a: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로그인 버튼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로그인 / 회원가입 버튼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grpSp>
        <p:nvGrpSpPr>
          <p:cNvPr id="129" name="Google Shape;129;p15"/>
          <p:cNvGrpSpPr/>
          <p:nvPr/>
        </p:nvGrpSpPr>
        <p:grpSpPr>
          <a:xfrm>
            <a:off x="5780150" y="1055300"/>
            <a:ext cx="281963" cy="461700"/>
            <a:chOff x="455587" y="1055350"/>
            <a:chExt cx="281963" cy="461700"/>
          </a:xfrm>
        </p:grpSpPr>
        <p:sp>
          <p:nvSpPr>
            <p:cNvPr id="130" name="Google Shape;130;p15"/>
            <p:cNvSpPr/>
            <p:nvPr/>
          </p:nvSpPr>
          <p:spPr>
            <a:xfrm>
              <a:off x="469050" y="1151950"/>
              <a:ext cx="268500" cy="268500"/>
            </a:xfrm>
            <a:prstGeom prst="ellipse">
              <a:avLst/>
            </a:prstGeom>
            <a:solidFill>
              <a:srgbClr val="1FD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131" name="Google Shape;131;p15"/>
            <p:cNvSpPr txBox="1"/>
            <p:nvPr/>
          </p:nvSpPr>
          <p:spPr>
            <a:xfrm>
              <a:off x="455587" y="1055350"/>
              <a:ext cx="268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3</a:t>
              </a:r>
              <a:endParaRPr sz="18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sp>
        <p:nvSpPr>
          <p:cNvPr id="132" name="Google Shape;132;p15"/>
          <p:cNvSpPr txBox="1"/>
          <p:nvPr/>
        </p:nvSpPr>
        <p:spPr>
          <a:xfrm>
            <a:off x="6811583" y="2152250"/>
            <a:ext cx="2249100" cy="8313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3</a:t>
            </a: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. </a:t>
            </a: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로그인 후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로그아웃 / 마이 페이지 이동 버튼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33" name="Google Shape;133;p15"/>
          <p:cNvSpPr txBox="1"/>
          <p:nvPr/>
        </p:nvSpPr>
        <p:spPr>
          <a:xfrm>
            <a:off x="6811583" y="2977312"/>
            <a:ext cx="2249100" cy="4002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4</a:t>
            </a: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. </a:t>
            </a: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노래 검색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134" name="Google Shape;134;p15" title="6488674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19400" y="2890925"/>
            <a:ext cx="173025" cy="1730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5" name="Google Shape;135;p15"/>
          <p:cNvGrpSpPr/>
          <p:nvPr/>
        </p:nvGrpSpPr>
        <p:grpSpPr>
          <a:xfrm>
            <a:off x="1306103" y="2746600"/>
            <a:ext cx="286472" cy="461700"/>
            <a:chOff x="451078" y="1055350"/>
            <a:chExt cx="286472" cy="461700"/>
          </a:xfrm>
        </p:grpSpPr>
        <p:sp>
          <p:nvSpPr>
            <p:cNvPr id="136" name="Google Shape;136;p15"/>
            <p:cNvSpPr/>
            <p:nvPr/>
          </p:nvSpPr>
          <p:spPr>
            <a:xfrm>
              <a:off x="469050" y="1151950"/>
              <a:ext cx="268500" cy="268500"/>
            </a:xfrm>
            <a:prstGeom prst="ellipse">
              <a:avLst/>
            </a:prstGeom>
            <a:solidFill>
              <a:srgbClr val="1FD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137" name="Google Shape;137;p15"/>
            <p:cNvSpPr txBox="1"/>
            <p:nvPr/>
          </p:nvSpPr>
          <p:spPr>
            <a:xfrm>
              <a:off x="451078" y="1055350"/>
              <a:ext cx="268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5</a:t>
              </a:r>
              <a:endParaRPr sz="18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sp>
        <p:nvSpPr>
          <p:cNvPr id="138" name="Google Shape;138;p15"/>
          <p:cNvSpPr txBox="1"/>
          <p:nvPr/>
        </p:nvSpPr>
        <p:spPr>
          <a:xfrm>
            <a:off x="6811583" y="3375900"/>
            <a:ext cx="2249100" cy="6156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5</a:t>
            </a: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. </a:t>
            </a: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필터 설정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노래 분위기, 기분, 상황등 설정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39" name="Google Shape;139;p15"/>
          <p:cNvSpPr txBox="1"/>
          <p:nvPr/>
        </p:nvSpPr>
        <p:spPr>
          <a:xfrm>
            <a:off x="6811583" y="3991500"/>
            <a:ext cx="2249100" cy="8313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6</a:t>
            </a: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. </a:t>
            </a: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노래 추천 버튼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로그인 전이면 로그인 페이지로 이동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140" name="Google Shape;140;p15" title="Logo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78476" y="1517000"/>
            <a:ext cx="871201" cy="871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5" title="Logo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6800" y="810000"/>
            <a:ext cx="415501" cy="415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/>
        </p:nvSpPr>
        <p:spPr>
          <a:xfrm>
            <a:off x="0" y="0"/>
            <a:ext cx="6976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메인 화면 / </a:t>
            </a:r>
            <a:r>
              <a:rPr lang="ko" sz="40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검색 필터</a:t>
            </a:r>
            <a:endParaRPr sz="40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47" name="Google Shape;147;p16"/>
          <p:cNvSpPr/>
          <p:nvPr/>
        </p:nvSpPr>
        <p:spPr>
          <a:xfrm>
            <a:off x="138975" y="800400"/>
            <a:ext cx="6549900" cy="41013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6"/>
          <p:cNvSpPr txBox="1"/>
          <p:nvPr/>
        </p:nvSpPr>
        <p:spPr>
          <a:xfrm>
            <a:off x="1644075" y="2340900"/>
            <a:ext cx="354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"조용한 순간에도 울리는 당신만의 음악"</a:t>
            </a:r>
            <a:endParaRPr sz="18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49" name="Google Shape;149;p16"/>
          <p:cNvSpPr/>
          <p:nvPr/>
        </p:nvSpPr>
        <p:spPr>
          <a:xfrm>
            <a:off x="2941125" y="3277750"/>
            <a:ext cx="945900" cy="363900"/>
          </a:xfrm>
          <a:prstGeom prst="roundRect">
            <a:avLst>
              <a:gd fmla="val 16667" name="adj"/>
            </a:avLst>
          </a:prstGeom>
          <a:solidFill>
            <a:srgbClr val="1FD5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노래 추천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50" name="Google Shape;150;p16"/>
          <p:cNvSpPr/>
          <p:nvPr/>
        </p:nvSpPr>
        <p:spPr>
          <a:xfrm>
            <a:off x="1643925" y="2831800"/>
            <a:ext cx="3540000" cy="291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51" name="Google Shape;151;p16"/>
          <p:cNvSpPr txBox="1"/>
          <p:nvPr/>
        </p:nvSpPr>
        <p:spPr>
          <a:xfrm>
            <a:off x="1643925" y="2769688"/>
            <a:ext cx="354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검색하기</a:t>
            </a:r>
            <a:endParaRPr sz="15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152" name="Google Shape;152;p16" title="123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8667" y="2890937"/>
            <a:ext cx="173025" cy="1730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" name="Google Shape;153;p16"/>
          <p:cNvGrpSpPr/>
          <p:nvPr/>
        </p:nvGrpSpPr>
        <p:grpSpPr>
          <a:xfrm>
            <a:off x="296035" y="966278"/>
            <a:ext cx="173021" cy="102946"/>
            <a:chOff x="7505475" y="1795600"/>
            <a:chExt cx="248700" cy="147975"/>
          </a:xfrm>
        </p:grpSpPr>
        <p:cxnSp>
          <p:nvCxnSpPr>
            <p:cNvPr id="154" name="Google Shape;154;p16"/>
            <p:cNvCxnSpPr/>
            <p:nvPr/>
          </p:nvCxnSpPr>
          <p:spPr>
            <a:xfrm rot="10800000">
              <a:off x="7505475" y="1795600"/>
              <a:ext cx="2487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" name="Google Shape;155;p16"/>
            <p:cNvCxnSpPr/>
            <p:nvPr/>
          </p:nvCxnSpPr>
          <p:spPr>
            <a:xfrm rot="10800000">
              <a:off x="7505475" y="1870569"/>
              <a:ext cx="2487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" name="Google Shape;156;p16"/>
            <p:cNvCxnSpPr/>
            <p:nvPr/>
          </p:nvCxnSpPr>
          <p:spPr>
            <a:xfrm rot="10800000">
              <a:off x="7505475" y="1943575"/>
              <a:ext cx="2487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7" name="Google Shape;157;p16"/>
          <p:cNvSpPr txBox="1"/>
          <p:nvPr/>
        </p:nvSpPr>
        <p:spPr>
          <a:xfrm>
            <a:off x="6811583" y="2454100"/>
            <a:ext cx="2249100" cy="10467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1. 필터 입력 창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검색할때 사용할 필터 창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직접 입력하거나 버튼을 선택해서 필터를 추가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158" name="Google Shape;158;p16" title="6488674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9400" y="2890925"/>
            <a:ext cx="173025" cy="17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6" title="Logo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78476" y="1517000"/>
            <a:ext cx="871201" cy="871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6" title="Logo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6800" y="810000"/>
            <a:ext cx="415501" cy="415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6" title="5997002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00238" y="883543"/>
            <a:ext cx="268401" cy="26840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6"/>
          <p:cNvSpPr/>
          <p:nvPr/>
        </p:nvSpPr>
        <p:spPr>
          <a:xfrm>
            <a:off x="369925" y="3185200"/>
            <a:ext cx="4202100" cy="1566300"/>
          </a:xfrm>
          <a:prstGeom prst="rect">
            <a:avLst/>
          </a:prstGeom>
          <a:solidFill>
            <a:srgbClr val="434343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6"/>
          <p:cNvSpPr/>
          <p:nvPr/>
        </p:nvSpPr>
        <p:spPr>
          <a:xfrm>
            <a:off x="369925" y="3185200"/>
            <a:ext cx="4202100" cy="291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필터 검색</a:t>
            </a: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...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164" name="Google Shape;164;p16" title="123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5292" y="3244349"/>
            <a:ext cx="173025" cy="17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6"/>
          <p:cNvSpPr/>
          <p:nvPr/>
        </p:nvSpPr>
        <p:spPr>
          <a:xfrm>
            <a:off x="469050" y="3538600"/>
            <a:ext cx="668100" cy="291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클래식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66" name="Google Shape;166;p16"/>
          <p:cNvSpPr/>
          <p:nvPr/>
        </p:nvSpPr>
        <p:spPr>
          <a:xfrm>
            <a:off x="1224325" y="3538600"/>
            <a:ext cx="540300" cy="291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POP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67" name="Google Shape;167;p16"/>
          <p:cNvSpPr/>
          <p:nvPr/>
        </p:nvSpPr>
        <p:spPr>
          <a:xfrm>
            <a:off x="1851800" y="3538600"/>
            <a:ext cx="540300" cy="291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Jazz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68" name="Google Shape;168;p16"/>
          <p:cNvSpPr/>
          <p:nvPr/>
        </p:nvSpPr>
        <p:spPr>
          <a:xfrm>
            <a:off x="2479275" y="3538600"/>
            <a:ext cx="540300" cy="291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OST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69" name="Google Shape;169;p16"/>
          <p:cNvSpPr/>
          <p:nvPr/>
        </p:nvSpPr>
        <p:spPr>
          <a:xfrm>
            <a:off x="3106750" y="3538600"/>
            <a:ext cx="780300" cy="291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뉴에이지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70" name="Google Shape;170;p16"/>
          <p:cNvSpPr/>
          <p:nvPr/>
        </p:nvSpPr>
        <p:spPr>
          <a:xfrm>
            <a:off x="3974225" y="3538600"/>
            <a:ext cx="540300" cy="291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…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71" name="Google Shape;171;p16"/>
          <p:cNvSpPr/>
          <p:nvPr/>
        </p:nvSpPr>
        <p:spPr>
          <a:xfrm>
            <a:off x="454400" y="3892000"/>
            <a:ext cx="540300" cy="291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…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72" name="Google Shape;172;p16"/>
          <p:cNvSpPr/>
          <p:nvPr/>
        </p:nvSpPr>
        <p:spPr>
          <a:xfrm>
            <a:off x="1103625" y="3892000"/>
            <a:ext cx="540300" cy="291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…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73" name="Google Shape;173;p16"/>
          <p:cNvSpPr/>
          <p:nvPr/>
        </p:nvSpPr>
        <p:spPr>
          <a:xfrm>
            <a:off x="1752850" y="3892000"/>
            <a:ext cx="540300" cy="291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…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74" name="Google Shape;174;p16"/>
          <p:cNvSpPr/>
          <p:nvPr/>
        </p:nvSpPr>
        <p:spPr>
          <a:xfrm>
            <a:off x="2402075" y="3892000"/>
            <a:ext cx="540300" cy="291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…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75" name="Google Shape;175;p16"/>
          <p:cNvSpPr/>
          <p:nvPr/>
        </p:nvSpPr>
        <p:spPr>
          <a:xfrm>
            <a:off x="3051300" y="3892000"/>
            <a:ext cx="540300" cy="291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…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grpSp>
        <p:nvGrpSpPr>
          <p:cNvPr id="176" name="Google Shape;176;p16"/>
          <p:cNvGrpSpPr/>
          <p:nvPr/>
        </p:nvGrpSpPr>
        <p:grpSpPr>
          <a:xfrm>
            <a:off x="257450" y="2955675"/>
            <a:ext cx="272325" cy="461700"/>
            <a:chOff x="465225" y="1055350"/>
            <a:chExt cx="272325" cy="461700"/>
          </a:xfrm>
        </p:grpSpPr>
        <p:sp>
          <p:nvSpPr>
            <p:cNvPr id="177" name="Google Shape;177;p16"/>
            <p:cNvSpPr/>
            <p:nvPr/>
          </p:nvSpPr>
          <p:spPr>
            <a:xfrm>
              <a:off x="469050" y="1151950"/>
              <a:ext cx="268500" cy="268500"/>
            </a:xfrm>
            <a:prstGeom prst="ellipse">
              <a:avLst/>
            </a:prstGeom>
            <a:solidFill>
              <a:srgbClr val="1FD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178" name="Google Shape;178;p16"/>
            <p:cNvSpPr txBox="1"/>
            <p:nvPr/>
          </p:nvSpPr>
          <p:spPr>
            <a:xfrm>
              <a:off x="465225" y="1055350"/>
              <a:ext cx="268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1</a:t>
              </a:r>
              <a:endParaRPr sz="18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"/>
          <p:cNvSpPr/>
          <p:nvPr/>
        </p:nvSpPr>
        <p:spPr>
          <a:xfrm>
            <a:off x="138975" y="800400"/>
            <a:ext cx="6549900" cy="41013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7"/>
          <p:cNvSpPr txBox="1"/>
          <p:nvPr/>
        </p:nvSpPr>
        <p:spPr>
          <a:xfrm>
            <a:off x="0" y="0"/>
            <a:ext cx="2046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로그인</a:t>
            </a:r>
            <a:endParaRPr sz="40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85" name="Google Shape;185;p17"/>
          <p:cNvSpPr/>
          <p:nvPr/>
        </p:nvSpPr>
        <p:spPr>
          <a:xfrm>
            <a:off x="3055275" y="3345725"/>
            <a:ext cx="717300" cy="276000"/>
          </a:xfrm>
          <a:prstGeom prst="roundRect">
            <a:avLst>
              <a:gd fmla="val 16667" name="adj"/>
            </a:avLst>
          </a:prstGeom>
          <a:solidFill>
            <a:srgbClr val="1FD5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로그인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86" name="Google Shape;186;p17"/>
          <p:cNvSpPr txBox="1"/>
          <p:nvPr/>
        </p:nvSpPr>
        <p:spPr>
          <a:xfrm>
            <a:off x="1644075" y="2340900"/>
            <a:ext cx="717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아이디</a:t>
            </a:r>
            <a:endParaRPr sz="16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1644075" y="2772000"/>
            <a:ext cx="945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비밀번호</a:t>
            </a:r>
            <a:endParaRPr sz="16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589975" y="2426100"/>
            <a:ext cx="2092500" cy="291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89" name="Google Shape;189;p17"/>
          <p:cNvSpPr/>
          <p:nvPr/>
        </p:nvSpPr>
        <p:spPr>
          <a:xfrm>
            <a:off x="2589975" y="2841900"/>
            <a:ext cx="2092500" cy="291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90" name="Google Shape;190;p17"/>
          <p:cNvSpPr/>
          <p:nvPr/>
        </p:nvSpPr>
        <p:spPr>
          <a:xfrm>
            <a:off x="1783775" y="3786275"/>
            <a:ext cx="831600" cy="276000"/>
          </a:xfrm>
          <a:prstGeom prst="roundRect">
            <a:avLst>
              <a:gd fmla="val 16667" name="adj"/>
            </a:avLst>
          </a:prstGeom>
          <a:solidFill>
            <a:srgbClr val="1FD5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회원 가입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91" name="Google Shape;191;p17"/>
          <p:cNvSpPr/>
          <p:nvPr/>
        </p:nvSpPr>
        <p:spPr>
          <a:xfrm>
            <a:off x="2737125" y="3786275"/>
            <a:ext cx="1060800" cy="276000"/>
          </a:xfrm>
          <a:prstGeom prst="roundRect">
            <a:avLst>
              <a:gd fmla="val 16667" name="adj"/>
            </a:avLst>
          </a:prstGeom>
          <a:solidFill>
            <a:srgbClr val="1FD5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아이디 찾기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92" name="Google Shape;192;p17"/>
          <p:cNvSpPr/>
          <p:nvPr/>
        </p:nvSpPr>
        <p:spPr>
          <a:xfrm>
            <a:off x="3919675" y="3786275"/>
            <a:ext cx="1124400" cy="276000"/>
          </a:xfrm>
          <a:prstGeom prst="roundRect">
            <a:avLst>
              <a:gd fmla="val 16667" name="adj"/>
            </a:avLst>
          </a:prstGeom>
          <a:solidFill>
            <a:srgbClr val="1FD5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비밀번호 찾기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grpSp>
        <p:nvGrpSpPr>
          <p:cNvPr id="193" name="Google Shape;193;p17"/>
          <p:cNvGrpSpPr/>
          <p:nvPr/>
        </p:nvGrpSpPr>
        <p:grpSpPr>
          <a:xfrm>
            <a:off x="1375575" y="2547737"/>
            <a:ext cx="268500" cy="461700"/>
            <a:chOff x="469050" y="1055350"/>
            <a:chExt cx="268500" cy="461700"/>
          </a:xfrm>
        </p:grpSpPr>
        <p:sp>
          <p:nvSpPr>
            <p:cNvPr id="194" name="Google Shape;194;p17"/>
            <p:cNvSpPr/>
            <p:nvPr/>
          </p:nvSpPr>
          <p:spPr>
            <a:xfrm>
              <a:off x="469050" y="1151950"/>
              <a:ext cx="268500" cy="268500"/>
            </a:xfrm>
            <a:prstGeom prst="ellipse">
              <a:avLst/>
            </a:prstGeom>
            <a:solidFill>
              <a:srgbClr val="1FD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195" name="Google Shape;195;p17"/>
            <p:cNvSpPr txBox="1"/>
            <p:nvPr/>
          </p:nvSpPr>
          <p:spPr>
            <a:xfrm>
              <a:off x="469050" y="1055350"/>
              <a:ext cx="268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1</a:t>
              </a:r>
              <a:endParaRPr sz="18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grpSp>
        <p:nvGrpSpPr>
          <p:cNvPr id="196" name="Google Shape;196;p17"/>
          <p:cNvGrpSpPr/>
          <p:nvPr/>
        </p:nvGrpSpPr>
        <p:grpSpPr>
          <a:xfrm>
            <a:off x="2729121" y="3257700"/>
            <a:ext cx="276504" cy="461700"/>
            <a:chOff x="461046" y="1055350"/>
            <a:chExt cx="276504" cy="461700"/>
          </a:xfrm>
        </p:grpSpPr>
        <p:sp>
          <p:nvSpPr>
            <p:cNvPr id="197" name="Google Shape;197;p17"/>
            <p:cNvSpPr/>
            <p:nvPr/>
          </p:nvSpPr>
          <p:spPr>
            <a:xfrm>
              <a:off x="469050" y="1151950"/>
              <a:ext cx="268500" cy="268500"/>
            </a:xfrm>
            <a:prstGeom prst="ellipse">
              <a:avLst/>
            </a:prstGeom>
            <a:solidFill>
              <a:srgbClr val="1FD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198" name="Google Shape;198;p17"/>
            <p:cNvSpPr txBox="1"/>
            <p:nvPr/>
          </p:nvSpPr>
          <p:spPr>
            <a:xfrm>
              <a:off x="461046" y="1055350"/>
              <a:ext cx="268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2</a:t>
              </a:r>
              <a:endParaRPr sz="18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grpSp>
        <p:nvGrpSpPr>
          <p:cNvPr id="199" name="Google Shape;199;p17"/>
          <p:cNvGrpSpPr/>
          <p:nvPr/>
        </p:nvGrpSpPr>
        <p:grpSpPr>
          <a:xfrm>
            <a:off x="2046592" y="4062275"/>
            <a:ext cx="284508" cy="461700"/>
            <a:chOff x="453042" y="1055350"/>
            <a:chExt cx="284508" cy="461700"/>
          </a:xfrm>
        </p:grpSpPr>
        <p:sp>
          <p:nvSpPr>
            <p:cNvPr id="200" name="Google Shape;200;p17"/>
            <p:cNvSpPr/>
            <p:nvPr/>
          </p:nvSpPr>
          <p:spPr>
            <a:xfrm>
              <a:off x="469050" y="1151950"/>
              <a:ext cx="268500" cy="268500"/>
            </a:xfrm>
            <a:prstGeom prst="ellipse">
              <a:avLst/>
            </a:prstGeom>
            <a:solidFill>
              <a:srgbClr val="1FD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201" name="Google Shape;201;p17"/>
            <p:cNvSpPr txBox="1"/>
            <p:nvPr/>
          </p:nvSpPr>
          <p:spPr>
            <a:xfrm>
              <a:off x="453042" y="1055350"/>
              <a:ext cx="268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3</a:t>
              </a:r>
              <a:endParaRPr sz="18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grpSp>
        <p:nvGrpSpPr>
          <p:cNvPr id="202" name="Google Shape;202;p17"/>
          <p:cNvGrpSpPr/>
          <p:nvPr/>
        </p:nvGrpSpPr>
        <p:grpSpPr>
          <a:xfrm>
            <a:off x="3114542" y="4062275"/>
            <a:ext cx="284508" cy="461700"/>
            <a:chOff x="453042" y="1055350"/>
            <a:chExt cx="284508" cy="461700"/>
          </a:xfrm>
        </p:grpSpPr>
        <p:sp>
          <p:nvSpPr>
            <p:cNvPr id="203" name="Google Shape;203;p17"/>
            <p:cNvSpPr/>
            <p:nvPr/>
          </p:nvSpPr>
          <p:spPr>
            <a:xfrm>
              <a:off x="469050" y="1151950"/>
              <a:ext cx="268500" cy="268500"/>
            </a:xfrm>
            <a:prstGeom prst="ellipse">
              <a:avLst/>
            </a:prstGeom>
            <a:solidFill>
              <a:srgbClr val="1FD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204" name="Google Shape;204;p17"/>
            <p:cNvSpPr txBox="1"/>
            <p:nvPr/>
          </p:nvSpPr>
          <p:spPr>
            <a:xfrm>
              <a:off x="453042" y="1055350"/>
              <a:ext cx="268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4</a:t>
              </a:r>
              <a:endParaRPr sz="18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grpSp>
        <p:nvGrpSpPr>
          <p:cNvPr id="205" name="Google Shape;205;p17"/>
          <p:cNvGrpSpPr/>
          <p:nvPr/>
        </p:nvGrpSpPr>
        <p:grpSpPr>
          <a:xfrm>
            <a:off x="4328892" y="4062275"/>
            <a:ext cx="284508" cy="461700"/>
            <a:chOff x="453042" y="1055350"/>
            <a:chExt cx="284508" cy="461700"/>
          </a:xfrm>
        </p:grpSpPr>
        <p:sp>
          <p:nvSpPr>
            <p:cNvPr id="206" name="Google Shape;206;p17"/>
            <p:cNvSpPr/>
            <p:nvPr/>
          </p:nvSpPr>
          <p:spPr>
            <a:xfrm>
              <a:off x="469050" y="1151950"/>
              <a:ext cx="268500" cy="268500"/>
            </a:xfrm>
            <a:prstGeom prst="ellipse">
              <a:avLst/>
            </a:prstGeom>
            <a:solidFill>
              <a:srgbClr val="1FD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207" name="Google Shape;207;p17"/>
            <p:cNvSpPr txBox="1"/>
            <p:nvPr/>
          </p:nvSpPr>
          <p:spPr>
            <a:xfrm>
              <a:off x="453042" y="1055350"/>
              <a:ext cx="268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5</a:t>
              </a:r>
              <a:endParaRPr sz="18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sp>
        <p:nvSpPr>
          <p:cNvPr id="208" name="Google Shape;208;p17"/>
          <p:cNvSpPr txBox="1"/>
          <p:nvPr/>
        </p:nvSpPr>
        <p:spPr>
          <a:xfrm>
            <a:off x="6819608" y="1666812"/>
            <a:ext cx="2249100" cy="4002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1. </a:t>
            </a: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로그인 정보 입력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09" name="Google Shape;209;p17"/>
          <p:cNvSpPr txBox="1"/>
          <p:nvPr/>
        </p:nvSpPr>
        <p:spPr>
          <a:xfrm>
            <a:off x="6819608" y="2067012"/>
            <a:ext cx="2249100" cy="6156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2. 로그인 버튼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메인 페이지로 이동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10" name="Google Shape;210;p17"/>
          <p:cNvSpPr txBox="1"/>
          <p:nvPr/>
        </p:nvSpPr>
        <p:spPr>
          <a:xfrm>
            <a:off x="6819608" y="2682612"/>
            <a:ext cx="2249100" cy="4002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3. </a:t>
            </a: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회원가입 버튼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11" name="Google Shape;211;p17"/>
          <p:cNvSpPr txBox="1"/>
          <p:nvPr/>
        </p:nvSpPr>
        <p:spPr>
          <a:xfrm>
            <a:off x="6819608" y="3089950"/>
            <a:ext cx="2249100" cy="4002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4. </a:t>
            </a: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아이디 찾기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12" name="Google Shape;212;p17"/>
          <p:cNvSpPr txBox="1"/>
          <p:nvPr/>
        </p:nvSpPr>
        <p:spPr>
          <a:xfrm>
            <a:off x="6819608" y="3490137"/>
            <a:ext cx="2249100" cy="4002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5. </a:t>
            </a: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비밀번호 찾기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213" name="Google Shape;213;p17" title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6114" y="1430400"/>
            <a:ext cx="871201" cy="8712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4" name="Google Shape;214;p17"/>
          <p:cNvGrpSpPr/>
          <p:nvPr/>
        </p:nvGrpSpPr>
        <p:grpSpPr>
          <a:xfrm>
            <a:off x="296035" y="966278"/>
            <a:ext cx="173021" cy="102946"/>
            <a:chOff x="7505475" y="1795600"/>
            <a:chExt cx="248700" cy="147975"/>
          </a:xfrm>
        </p:grpSpPr>
        <p:cxnSp>
          <p:nvCxnSpPr>
            <p:cNvPr id="215" name="Google Shape;215;p17"/>
            <p:cNvCxnSpPr/>
            <p:nvPr/>
          </p:nvCxnSpPr>
          <p:spPr>
            <a:xfrm rot="10800000">
              <a:off x="7505475" y="1795600"/>
              <a:ext cx="2487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" name="Google Shape;216;p17"/>
            <p:cNvCxnSpPr/>
            <p:nvPr/>
          </p:nvCxnSpPr>
          <p:spPr>
            <a:xfrm rot="10800000">
              <a:off x="7505475" y="1870569"/>
              <a:ext cx="2487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7" name="Google Shape;217;p17"/>
            <p:cNvCxnSpPr/>
            <p:nvPr/>
          </p:nvCxnSpPr>
          <p:spPr>
            <a:xfrm rot="10800000">
              <a:off x="7505475" y="1943575"/>
              <a:ext cx="2487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218" name="Google Shape;218;p17" title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800" y="810000"/>
            <a:ext cx="415501" cy="415501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7"/>
          <p:cNvSpPr txBox="1"/>
          <p:nvPr/>
        </p:nvSpPr>
        <p:spPr>
          <a:xfrm>
            <a:off x="3527325" y="1465800"/>
            <a:ext cx="1089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Noir</a:t>
            </a:r>
            <a:endParaRPr sz="40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8"/>
          <p:cNvSpPr/>
          <p:nvPr/>
        </p:nvSpPr>
        <p:spPr>
          <a:xfrm>
            <a:off x="138975" y="800400"/>
            <a:ext cx="6549900" cy="41013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8"/>
          <p:cNvSpPr txBox="1"/>
          <p:nvPr/>
        </p:nvSpPr>
        <p:spPr>
          <a:xfrm>
            <a:off x="0" y="0"/>
            <a:ext cx="6755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회원가입 / 약관</a:t>
            </a:r>
            <a:endParaRPr sz="40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26" name="Google Shape;226;p18"/>
          <p:cNvSpPr/>
          <p:nvPr/>
        </p:nvSpPr>
        <p:spPr>
          <a:xfrm>
            <a:off x="539025" y="2223975"/>
            <a:ext cx="5749800" cy="1674000"/>
          </a:xfrm>
          <a:prstGeom prst="roundRect">
            <a:avLst>
              <a:gd fmla="val 7964" name="adj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약관 내용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27" name="Google Shape;227;p18"/>
          <p:cNvSpPr txBox="1"/>
          <p:nvPr/>
        </p:nvSpPr>
        <p:spPr>
          <a:xfrm>
            <a:off x="4458525" y="3897975"/>
            <a:ext cx="183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○ 동의 합니다.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28" name="Google Shape;228;p18"/>
          <p:cNvSpPr txBox="1"/>
          <p:nvPr/>
        </p:nvSpPr>
        <p:spPr>
          <a:xfrm>
            <a:off x="1878525" y="1700600"/>
            <a:ext cx="307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lt1"/>
                </a:solidFill>
                <a:highlight>
                  <a:srgbClr val="1FD561"/>
                </a:highlight>
                <a:latin typeface="Do Hyeon"/>
                <a:ea typeface="Do Hyeon"/>
                <a:cs typeface="Do Hyeon"/>
                <a:sym typeface="Do Hyeon"/>
              </a:rPr>
              <a:t>이용 약관</a:t>
            </a:r>
            <a:r>
              <a:rPr lang="ko" sz="16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 &gt; 가입 정보 입력 &gt; 가입 완료</a:t>
            </a:r>
            <a:endParaRPr sz="16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grpSp>
        <p:nvGrpSpPr>
          <p:cNvPr id="229" name="Google Shape;229;p18"/>
          <p:cNvGrpSpPr/>
          <p:nvPr/>
        </p:nvGrpSpPr>
        <p:grpSpPr>
          <a:xfrm>
            <a:off x="1642225" y="1685300"/>
            <a:ext cx="268500" cy="461700"/>
            <a:chOff x="469050" y="1055350"/>
            <a:chExt cx="268500" cy="461700"/>
          </a:xfrm>
        </p:grpSpPr>
        <p:sp>
          <p:nvSpPr>
            <p:cNvPr id="230" name="Google Shape;230;p18"/>
            <p:cNvSpPr/>
            <p:nvPr/>
          </p:nvSpPr>
          <p:spPr>
            <a:xfrm>
              <a:off x="469050" y="1151950"/>
              <a:ext cx="268500" cy="268500"/>
            </a:xfrm>
            <a:prstGeom prst="ellipse">
              <a:avLst/>
            </a:prstGeom>
            <a:solidFill>
              <a:srgbClr val="1FD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231" name="Google Shape;231;p18"/>
            <p:cNvSpPr txBox="1"/>
            <p:nvPr/>
          </p:nvSpPr>
          <p:spPr>
            <a:xfrm>
              <a:off x="469050" y="1055350"/>
              <a:ext cx="268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1</a:t>
              </a:r>
              <a:endParaRPr sz="18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grpSp>
        <p:nvGrpSpPr>
          <p:cNvPr id="232" name="Google Shape;232;p18"/>
          <p:cNvGrpSpPr/>
          <p:nvPr/>
        </p:nvGrpSpPr>
        <p:grpSpPr>
          <a:xfrm>
            <a:off x="579042" y="2223975"/>
            <a:ext cx="284508" cy="461700"/>
            <a:chOff x="453042" y="1055350"/>
            <a:chExt cx="284508" cy="461700"/>
          </a:xfrm>
        </p:grpSpPr>
        <p:sp>
          <p:nvSpPr>
            <p:cNvPr id="233" name="Google Shape;233;p18"/>
            <p:cNvSpPr/>
            <p:nvPr/>
          </p:nvSpPr>
          <p:spPr>
            <a:xfrm>
              <a:off x="469050" y="1151950"/>
              <a:ext cx="268500" cy="268500"/>
            </a:xfrm>
            <a:prstGeom prst="ellipse">
              <a:avLst/>
            </a:prstGeom>
            <a:solidFill>
              <a:srgbClr val="1FD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234" name="Google Shape;234;p18"/>
            <p:cNvSpPr txBox="1"/>
            <p:nvPr/>
          </p:nvSpPr>
          <p:spPr>
            <a:xfrm>
              <a:off x="453042" y="1055350"/>
              <a:ext cx="268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2</a:t>
              </a:r>
              <a:endParaRPr sz="18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grpSp>
        <p:nvGrpSpPr>
          <p:cNvPr id="235" name="Google Shape;235;p18"/>
          <p:cNvGrpSpPr/>
          <p:nvPr/>
        </p:nvGrpSpPr>
        <p:grpSpPr>
          <a:xfrm>
            <a:off x="4857117" y="3867225"/>
            <a:ext cx="284508" cy="461700"/>
            <a:chOff x="453042" y="1055350"/>
            <a:chExt cx="284508" cy="461700"/>
          </a:xfrm>
        </p:grpSpPr>
        <p:sp>
          <p:nvSpPr>
            <p:cNvPr id="236" name="Google Shape;236;p18"/>
            <p:cNvSpPr/>
            <p:nvPr/>
          </p:nvSpPr>
          <p:spPr>
            <a:xfrm>
              <a:off x="469050" y="1151950"/>
              <a:ext cx="268500" cy="268500"/>
            </a:xfrm>
            <a:prstGeom prst="ellipse">
              <a:avLst/>
            </a:prstGeom>
            <a:solidFill>
              <a:srgbClr val="1FD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237" name="Google Shape;237;p18"/>
            <p:cNvSpPr txBox="1"/>
            <p:nvPr/>
          </p:nvSpPr>
          <p:spPr>
            <a:xfrm>
              <a:off x="453042" y="1055350"/>
              <a:ext cx="268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3</a:t>
              </a:r>
              <a:endParaRPr sz="18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sp>
        <p:nvSpPr>
          <p:cNvPr id="238" name="Google Shape;238;p18"/>
          <p:cNvSpPr/>
          <p:nvPr/>
        </p:nvSpPr>
        <p:spPr>
          <a:xfrm>
            <a:off x="3055275" y="4494475"/>
            <a:ext cx="717300" cy="276000"/>
          </a:xfrm>
          <a:prstGeom prst="roundRect">
            <a:avLst>
              <a:gd fmla="val 16667" name="adj"/>
            </a:avLst>
          </a:prstGeom>
          <a:solidFill>
            <a:srgbClr val="1FD5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다음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39" name="Google Shape;239;p18"/>
          <p:cNvSpPr txBox="1"/>
          <p:nvPr/>
        </p:nvSpPr>
        <p:spPr>
          <a:xfrm>
            <a:off x="539025" y="4109250"/>
            <a:ext cx="183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○ </a:t>
            </a: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모두 동의 합니다.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grpSp>
        <p:nvGrpSpPr>
          <p:cNvPr id="240" name="Google Shape;240;p18"/>
          <p:cNvGrpSpPr/>
          <p:nvPr/>
        </p:nvGrpSpPr>
        <p:grpSpPr>
          <a:xfrm>
            <a:off x="310542" y="4078500"/>
            <a:ext cx="284508" cy="461700"/>
            <a:chOff x="453042" y="1055350"/>
            <a:chExt cx="284508" cy="461700"/>
          </a:xfrm>
        </p:grpSpPr>
        <p:sp>
          <p:nvSpPr>
            <p:cNvPr id="241" name="Google Shape;241;p18"/>
            <p:cNvSpPr/>
            <p:nvPr/>
          </p:nvSpPr>
          <p:spPr>
            <a:xfrm>
              <a:off x="469050" y="1151950"/>
              <a:ext cx="268500" cy="268500"/>
            </a:xfrm>
            <a:prstGeom prst="ellipse">
              <a:avLst/>
            </a:prstGeom>
            <a:solidFill>
              <a:srgbClr val="1FD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242" name="Google Shape;242;p18"/>
            <p:cNvSpPr txBox="1"/>
            <p:nvPr/>
          </p:nvSpPr>
          <p:spPr>
            <a:xfrm>
              <a:off x="453042" y="1055350"/>
              <a:ext cx="268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4</a:t>
              </a:r>
              <a:endParaRPr sz="18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grpSp>
        <p:nvGrpSpPr>
          <p:cNvPr id="243" name="Google Shape;243;p18"/>
          <p:cNvGrpSpPr/>
          <p:nvPr/>
        </p:nvGrpSpPr>
        <p:grpSpPr>
          <a:xfrm>
            <a:off x="2719417" y="4401625"/>
            <a:ext cx="284508" cy="461700"/>
            <a:chOff x="453042" y="1055350"/>
            <a:chExt cx="284508" cy="461700"/>
          </a:xfrm>
        </p:grpSpPr>
        <p:sp>
          <p:nvSpPr>
            <p:cNvPr id="244" name="Google Shape;244;p18"/>
            <p:cNvSpPr/>
            <p:nvPr/>
          </p:nvSpPr>
          <p:spPr>
            <a:xfrm>
              <a:off x="469050" y="1151950"/>
              <a:ext cx="268500" cy="268500"/>
            </a:xfrm>
            <a:prstGeom prst="ellipse">
              <a:avLst/>
            </a:prstGeom>
            <a:solidFill>
              <a:srgbClr val="1FD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245" name="Google Shape;245;p18"/>
            <p:cNvSpPr txBox="1"/>
            <p:nvPr/>
          </p:nvSpPr>
          <p:spPr>
            <a:xfrm>
              <a:off x="453042" y="1055350"/>
              <a:ext cx="268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5</a:t>
              </a:r>
              <a:endParaRPr sz="18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sp>
        <p:nvSpPr>
          <p:cNvPr id="246" name="Google Shape;246;p18"/>
          <p:cNvSpPr txBox="1"/>
          <p:nvPr/>
        </p:nvSpPr>
        <p:spPr>
          <a:xfrm>
            <a:off x="6819608" y="800412"/>
            <a:ext cx="2249100" cy="4002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1. </a:t>
            </a: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가입 절차 단계 표시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47" name="Google Shape;247;p18"/>
          <p:cNvSpPr txBox="1"/>
          <p:nvPr/>
        </p:nvSpPr>
        <p:spPr>
          <a:xfrm>
            <a:off x="6819608" y="1200612"/>
            <a:ext cx="2249100" cy="4002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2. </a:t>
            </a: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약관 내용 표시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48" name="Google Shape;248;p18"/>
          <p:cNvSpPr txBox="1"/>
          <p:nvPr/>
        </p:nvSpPr>
        <p:spPr>
          <a:xfrm>
            <a:off x="6819608" y="1600812"/>
            <a:ext cx="2249100" cy="4002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3. </a:t>
            </a: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약관 동의 체크 버튼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49" name="Google Shape;249;p18"/>
          <p:cNvSpPr txBox="1"/>
          <p:nvPr/>
        </p:nvSpPr>
        <p:spPr>
          <a:xfrm>
            <a:off x="6819608" y="2008150"/>
            <a:ext cx="2249100" cy="4002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4. </a:t>
            </a: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모든 약관 동의 체크 버튼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50" name="Google Shape;250;p18"/>
          <p:cNvSpPr txBox="1"/>
          <p:nvPr/>
        </p:nvSpPr>
        <p:spPr>
          <a:xfrm>
            <a:off x="6819608" y="2408337"/>
            <a:ext cx="2249100" cy="8313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5. </a:t>
            </a: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다음 단계 넘어가기 버튼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약관 동의 확인 후 동의가 안 되어 있으면 알림창 A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51" name="Google Shape;251;p18"/>
          <p:cNvSpPr/>
          <p:nvPr/>
        </p:nvSpPr>
        <p:spPr>
          <a:xfrm>
            <a:off x="6819600" y="3455125"/>
            <a:ext cx="2249100" cy="14082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2" name="Google Shape;252;p18"/>
          <p:cNvGrpSpPr/>
          <p:nvPr/>
        </p:nvGrpSpPr>
        <p:grpSpPr>
          <a:xfrm>
            <a:off x="6879792" y="3455125"/>
            <a:ext cx="284508" cy="461700"/>
            <a:chOff x="453042" y="1055350"/>
            <a:chExt cx="284508" cy="461700"/>
          </a:xfrm>
        </p:grpSpPr>
        <p:sp>
          <p:nvSpPr>
            <p:cNvPr id="253" name="Google Shape;253;p18"/>
            <p:cNvSpPr/>
            <p:nvPr/>
          </p:nvSpPr>
          <p:spPr>
            <a:xfrm>
              <a:off x="469050" y="1151950"/>
              <a:ext cx="268500" cy="268500"/>
            </a:xfrm>
            <a:prstGeom prst="ellipse">
              <a:avLst/>
            </a:prstGeom>
            <a:solidFill>
              <a:srgbClr val="1FD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254" name="Google Shape;254;p18"/>
            <p:cNvSpPr txBox="1"/>
            <p:nvPr/>
          </p:nvSpPr>
          <p:spPr>
            <a:xfrm>
              <a:off x="453042" y="1055350"/>
              <a:ext cx="268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A</a:t>
              </a:r>
              <a:endParaRPr sz="18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sp>
        <p:nvSpPr>
          <p:cNvPr id="255" name="Google Shape;255;p18"/>
          <p:cNvSpPr txBox="1"/>
          <p:nvPr/>
        </p:nvSpPr>
        <p:spPr>
          <a:xfrm>
            <a:off x="6819600" y="3959125"/>
            <a:ext cx="224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이용약관에 동의가 필요합니다.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56" name="Google Shape;256;p18"/>
          <p:cNvSpPr/>
          <p:nvPr/>
        </p:nvSpPr>
        <p:spPr>
          <a:xfrm>
            <a:off x="7646700" y="4447350"/>
            <a:ext cx="594900" cy="228900"/>
          </a:xfrm>
          <a:prstGeom prst="roundRect">
            <a:avLst>
              <a:gd fmla="val 16667" name="adj"/>
            </a:avLst>
          </a:prstGeom>
          <a:solidFill>
            <a:srgbClr val="1FD5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확인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257" name="Google Shape;257;p18" title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4251" y="849125"/>
            <a:ext cx="871201" cy="8712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8" name="Google Shape;258;p18"/>
          <p:cNvGrpSpPr/>
          <p:nvPr/>
        </p:nvGrpSpPr>
        <p:grpSpPr>
          <a:xfrm>
            <a:off x="296035" y="966278"/>
            <a:ext cx="173021" cy="102946"/>
            <a:chOff x="7505475" y="1795600"/>
            <a:chExt cx="248700" cy="147975"/>
          </a:xfrm>
        </p:grpSpPr>
        <p:cxnSp>
          <p:nvCxnSpPr>
            <p:cNvPr id="259" name="Google Shape;259;p18"/>
            <p:cNvCxnSpPr/>
            <p:nvPr/>
          </p:nvCxnSpPr>
          <p:spPr>
            <a:xfrm rot="10800000">
              <a:off x="7505475" y="1795600"/>
              <a:ext cx="2487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" name="Google Shape;260;p18"/>
            <p:cNvCxnSpPr/>
            <p:nvPr/>
          </p:nvCxnSpPr>
          <p:spPr>
            <a:xfrm rot="10800000">
              <a:off x="7505475" y="1870569"/>
              <a:ext cx="2487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1" name="Google Shape;261;p18"/>
            <p:cNvCxnSpPr/>
            <p:nvPr/>
          </p:nvCxnSpPr>
          <p:spPr>
            <a:xfrm rot="10800000">
              <a:off x="7505475" y="1943575"/>
              <a:ext cx="2487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262" name="Google Shape;262;p18" title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800" y="810000"/>
            <a:ext cx="415501" cy="415501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18"/>
          <p:cNvSpPr txBox="1"/>
          <p:nvPr/>
        </p:nvSpPr>
        <p:spPr>
          <a:xfrm>
            <a:off x="3284575" y="884525"/>
            <a:ext cx="1089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Noir</a:t>
            </a:r>
            <a:endParaRPr sz="40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9"/>
          <p:cNvSpPr/>
          <p:nvPr/>
        </p:nvSpPr>
        <p:spPr>
          <a:xfrm>
            <a:off x="6819600" y="3564250"/>
            <a:ext cx="2249100" cy="12990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"/>
          <p:cNvSpPr txBox="1"/>
          <p:nvPr/>
        </p:nvSpPr>
        <p:spPr>
          <a:xfrm>
            <a:off x="6819600" y="3595150"/>
            <a:ext cx="2249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휴대폰 인증을 해주세요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이메일 인증을 해주세요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비밀번호가 일치하지 않습니다.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70" name="Google Shape;270;p19"/>
          <p:cNvSpPr/>
          <p:nvPr/>
        </p:nvSpPr>
        <p:spPr>
          <a:xfrm>
            <a:off x="138975" y="800400"/>
            <a:ext cx="6549900" cy="41013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 txBox="1"/>
          <p:nvPr/>
        </p:nvSpPr>
        <p:spPr>
          <a:xfrm>
            <a:off x="0" y="0"/>
            <a:ext cx="6755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회원가입 / </a:t>
            </a:r>
            <a:r>
              <a:rPr lang="ko" sz="40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정보 입력</a:t>
            </a:r>
            <a:endParaRPr sz="40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72" name="Google Shape;272;p19"/>
          <p:cNvSpPr txBox="1"/>
          <p:nvPr/>
        </p:nvSpPr>
        <p:spPr>
          <a:xfrm>
            <a:off x="1164700" y="1839850"/>
            <a:ext cx="1288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사용자 이름</a:t>
            </a:r>
            <a:endParaRPr sz="16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73" name="Google Shape;273;p19"/>
          <p:cNvSpPr txBox="1"/>
          <p:nvPr/>
        </p:nvSpPr>
        <p:spPr>
          <a:xfrm>
            <a:off x="1164825" y="2270950"/>
            <a:ext cx="1288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아이디</a:t>
            </a:r>
            <a:endParaRPr sz="16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74" name="Google Shape;274;p19"/>
          <p:cNvSpPr txBox="1"/>
          <p:nvPr/>
        </p:nvSpPr>
        <p:spPr>
          <a:xfrm>
            <a:off x="1164700" y="2702050"/>
            <a:ext cx="1288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비밀번호</a:t>
            </a:r>
            <a:endParaRPr sz="16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75" name="Google Shape;275;p19"/>
          <p:cNvSpPr txBox="1"/>
          <p:nvPr/>
        </p:nvSpPr>
        <p:spPr>
          <a:xfrm>
            <a:off x="1164825" y="3133150"/>
            <a:ext cx="1288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비밀번호 확인</a:t>
            </a:r>
            <a:endParaRPr sz="16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76" name="Google Shape;276;p19"/>
          <p:cNvSpPr txBox="1"/>
          <p:nvPr/>
        </p:nvSpPr>
        <p:spPr>
          <a:xfrm>
            <a:off x="1164700" y="3564250"/>
            <a:ext cx="1288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휴대폰 번호</a:t>
            </a:r>
            <a:endParaRPr sz="16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77" name="Google Shape;277;p19"/>
          <p:cNvSpPr txBox="1"/>
          <p:nvPr/>
        </p:nvSpPr>
        <p:spPr>
          <a:xfrm>
            <a:off x="1164825" y="3995350"/>
            <a:ext cx="1288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이메일</a:t>
            </a:r>
            <a:endParaRPr sz="16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78" name="Google Shape;278;p19"/>
          <p:cNvSpPr txBox="1"/>
          <p:nvPr/>
        </p:nvSpPr>
        <p:spPr>
          <a:xfrm>
            <a:off x="1878525" y="1408750"/>
            <a:ext cx="307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이용 약관 &gt; </a:t>
            </a:r>
            <a:r>
              <a:rPr lang="ko" sz="1600">
                <a:solidFill>
                  <a:schemeClr val="lt1"/>
                </a:solidFill>
                <a:highlight>
                  <a:srgbClr val="1FD561"/>
                </a:highlight>
                <a:latin typeface="Do Hyeon"/>
                <a:ea typeface="Do Hyeon"/>
                <a:cs typeface="Do Hyeon"/>
                <a:sym typeface="Do Hyeon"/>
              </a:rPr>
              <a:t>가입 정보 입력</a:t>
            </a:r>
            <a:r>
              <a:rPr lang="ko" sz="16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 &gt; 가입 완료</a:t>
            </a:r>
            <a:endParaRPr sz="16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79" name="Google Shape;279;p19"/>
          <p:cNvSpPr/>
          <p:nvPr/>
        </p:nvSpPr>
        <p:spPr>
          <a:xfrm>
            <a:off x="2451925" y="1917754"/>
            <a:ext cx="2092500" cy="291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</a:b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80" name="Google Shape;280;p19"/>
          <p:cNvSpPr/>
          <p:nvPr/>
        </p:nvSpPr>
        <p:spPr>
          <a:xfrm>
            <a:off x="2451925" y="2332846"/>
            <a:ext cx="2092500" cy="291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81" name="Google Shape;281;p19"/>
          <p:cNvSpPr/>
          <p:nvPr/>
        </p:nvSpPr>
        <p:spPr>
          <a:xfrm>
            <a:off x="2451925" y="2763946"/>
            <a:ext cx="2092500" cy="291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82" name="Google Shape;282;p19"/>
          <p:cNvSpPr/>
          <p:nvPr/>
        </p:nvSpPr>
        <p:spPr>
          <a:xfrm>
            <a:off x="2451925" y="3195046"/>
            <a:ext cx="2092500" cy="291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83" name="Google Shape;283;p19"/>
          <p:cNvSpPr/>
          <p:nvPr/>
        </p:nvSpPr>
        <p:spPr>
          <a:xfrm>
            <a:off x="2451925" y="3634158"/>
            <a:ext cx="2092500" cy="291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84" name="Google Shape;284;p19"/>
          <p:cNvSpPr/>
          <p:nvPr/>
        </p:nvSpPr>
        <p:spPr>
          <a:xfrm>
            <a:off x="2451925" y="4065250"/>
            <a:ext cx="1247100" cy="291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85" name="Google Shape;285;p19"/>
          <p:cNvSpPr/>
          <p:nvPr/>
        </p:nvSpPr>
        <p:spPr>
          <a:xfrm>
            <a:off x="4696250" y="4065250"/>
            <a:ext cx="966900" cy="291300"/>
          </a:xfrm>
          <a:prstGeom prst="roundRect">
            <a:avLst>
              <a:gd fmla="val 16667" name="adj"/>
            </a:avLst>
          </a:prstGeom>
          <a:solidFill>
            <a:srgbClr val="1FD5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이메일 인증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86" name="Google Shape;286;p19"/>
          <p:cNvSpPr/>
          <p:nvPr/>
        </p:nvSpPr>
        <p:spPr>
          <a:xfrm>
            <a:off x="4696250" y="3634150"/>
            <a:ext cx="966900" cy="291300"/>
          </a:xfrm>
          <a:prstGeom prst="roundRect">
            <a:avLst>
              <a:gd fmla="val 16667" name="adj"/>
            </a:avLst>
          </a:prstGeom>
          <a:solidFill>
            <a:srgbClr val="1FD5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휴대폰 인증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87" name="Google Shape;287;p19"/>
          <p:cNvSpPr/>
          <p:nvPr/>
        </p:nvSpPr>
        <p:spPr>
          <a:xfrm>
            <a:off x="2930475" y="4496350"/>
            <a:ext cx="966900" cy="291300"/>
          </a:xfrm>
          <a:prstGeom prst="roundRect">
            <a:avLst>
              <a:gd fmla="val 16667" name="adj"/>
            </a:avLst>
          </a:prstGeom>
          <a:solidFill>
            <a:srgbClr val="1FD5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회원 가입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grpSp>
        <p:nvGrpSpPr>
          <p:cNvPr id="288" name="Google Shape;288;p19"/>
          <p:cNvGrpSpPr/>
          <p:nvPr/>
        </p:nvGrpSpPr>
        <p:grpSpPr>
          <a:xfrm>
            <a:off x="896200" y="1832550"/>
            <a:ext cx="268500" cy="461700"/>
            <a:chOff x="469050" y="1055350"/>
            <a:chExt cx="268500" cy="461700"/>
          </a:xfrm>
        </p:grpSpPr>
        <p:sp>
          <p:nvSpPr>
            <p:cNvPr id="289" name="Google Shape;289;p19"/>
            <p:cNvSpPr/>
            <p:nvPr/>
          </p:nvSpPr>
          <p:spPr>
            <a:xfrm>
              <a:off x="469050" y="1151950"/>
              <a:ext cx="268500" cy="268500"/>
            </a:xfrm>
            <a:prstGeom prst="ellipse">
              <a:avLst/>
            </a:prstGeom>
            <a:solidFill>
              <a:srgbClr val="1FD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290" name="Google Shape;290;p19"/>
            <p:cNvSpPr txBox="1"/>
            <p:nvPr/>
          </p:nvSpPr>
          <p:spPr>
            <a:xfrm>
              <a:off x="469050" y="1055350"/>
              <a:ext cx="268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1</a:t>
              </a:r>
              <a:endParaRPr sz="18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grpSp>
        <p:nvGrpSpPr>
          <p:cNvPr id="291" name="Google Shape;291;p19"/>
          <p:cNvGrpSpPr/>
          <p:nvPr/>
        </p:nvGrpSpPr>
        <p:grpSpPr>
          <a:xfrm>
            <a:off x="880192" y="2255650"/>
            <a:ext cx="284508" cy="461700"/>
            <a:chOff x="453042" y="1055350"/>
            <a:chExt cx="284508" cy="461700"/>
          </a:xfrm>
        </p:grpSpPr>
        <p:sp>
          <p:nvSpPr>
            <p:cNvPr id="292" name="Google Shape;292;p19"/>
            <p:cNvSpPr/>
            <p:nvPr/>
          </p:nvSpPr>
          <p:spPr>
            <a:xfrm>
              <a:off x="469050" y="1151950"/>
              <a:ext cx="268500" cy="268500"/>
            </a:xfrm>
            <a:prstGeom prst="ellipse">
              <a:avLst/>
            </a:prstGeom>
            <a:solidFill>
              <a:srgbClr val="1FD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293" name="Google Shape;293;p19"/>
            <p:cNvSpPr txBox="1"/>
            <p:nvPr/>
          </p:nvSpPr>
          <p:spPr>
            <a:xfrm>
              <a:off x="453042" y="1055350"/>
              <a:ext cx="268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2</a:t>
              </a:r>
              <a:endParaRPr sz="18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grpSp>
        <p:nvGrpSpPr>
          <p:cNvPr id="294" name="Google Shape;294;p19"/>
          <p:cNvGrpSpPr/>
          <p:nvPr/>
        </p:nvGrpSpPr>
        <p:grpSpPr>
          <a:xfrm>
            <a:off x="880192" y="2915350"/>
            <a:ext cx="284508" cy="461700"/>
            <a:chOff x="453042" y="1055350"/>
            <a:chExt cx="284508" cy="461700"/>
          </a:xfrm>
        </p:grpSpPr>
        <p:sp>
          <p:nvSpPr>
            <p:cNvPr id="295" name="Google Shape;295;p19"/>
            <p:cNvSpPr/>
            <p:nvPr/>
          </p:nvSpPr>
          <p:spPr>
            <a:xfrm>
              <a:off x="469050" y="1151950"/>
              <a:ext cx="268500" cy="268500"/>
            </a:xfrm>
            <a:prstGeom prst="ellipse">
              <a:avLst/>
            </a:prstGeom>
            <a:solidFill>
              <a:srgbClr val="1FD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296" name="Google Shape;296;p19"/>
            <p:cNvSpPr txBox="1"/>
            <p:nvPr/>
          </p:nvSpPr>
          <p:spPr>
            <a:xfrm>
              <a:off x="453042" y="1055350"/>
              <a:ext cx="268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3</a:t>
              </a:r>
              <a:endParaRPr sz="18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grpSp>
        <p:nvGrpSpPr>
          <p:cNvPr id="297" name="Google Shape;297;p19"/>
          <p:cNvGrpSpPr/>
          <p:nvPr/>
        </p:nvGrpSpPr>
        <p:grpSpPr>
          <a:xfrm>
            <a:off x="880192" y="3540950"/>
            <a:ext cx="284508" cy="461700"/>
            <a:chOff x="453042" y="1055350"/>
            <a:chExt cx="284508" cy="461700"/>
          </a:xfrm>
        </p:grpSpPr>
        <p:sp>
          <p:nvSpPr>
            <p:cNvPr id="298" name="Google Shape;298;p19"/>
            <p:cNvSpPr/>
            <p:nvPr/>
          </p:nvSpPr>
          <p:spPr>
            <a:xfrm>
              <a:off x="469050" y="1151950"/>
              <a:ext cx="268500" cy="268500"/>
            </a:xfrm>
            <a:prstGeom prst="ellipse">
              <a:avLst/>
            </a:prstGeom>
            <a:solidFill>
              <a:srgbClr val="1FD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299" name="Google Shape;299;p19"/>
            <p:cNvSpPr txBox="1"/>
            <p:nvPr/>
          </p:nvSpPr>
          <p:spPr>
            <a:xfrm>
              <a:off x="453042" y="1055350"/>
              <a:ext cx="268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4</a:t>
              </a:r>
              <a:endParaRPr sz="18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grpSp>
        <p:nvGrpSpPr>
          <p:cNvPr id="300" name="Google Shape;300;p19"/>
          <p:cNvGrpSpPr/>
          <p:nvPr/>
        </p:nvGrpSpPr>
        <p:grpSpPr>
          <a:xfrm>
            <a:off x="880192" y="3980050"/>
            <a:ext cx="284508" cy="461700"/>
            <a:chOff x="453042" y="1055350"/>
            <a:chExt cx="284508" cy="461700"/>
          </a:xfrm>
        </p:grpSpPr>
        <p:sp>
          <p:nvSpPr>
            <p:cNvPr id="301" name="Google Shape;301;p19"/>
            <p:cNvSpPr/>
            <p:nvPr/>
          </p:nvSpPr>
          <p:spPr>
            <a:xfrm>
              <a:off x="469050" y="1151950"/>
              <a:ext cx="268500" cy="268500"/>
            </a:xfrm>
            <a:prstGeom prst="ellipse">
              <a:avLst/>
            </a:prstGeom>
            <a:solidFill>
              <a:srgbClr val="1FD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302" name="Google Shape;302;p19"/>
            <p:cNvSpPr txBox="1"/>
            <p:nvPr/>
          </p:nvSpPr>
          <p:spPr>
            <a:xfrm>
              <a:off x="453042" y="1055350"/>
              <a:ext cx="268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5</a:t>
              </a:r>
              <a:endParaRPr sz="18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grpSp>
        <p:nvGrpSpPr>
          <p:cNvPr id="303" name="Google Shape;303;p19"/>
          <p:cNvGrpSpPr/>
          <p:nvPr/>
        </p:nvGrpSpPr>
        <p:grpSpPr>
          <a:xfrm>
            <a:off x="2549792" y="4411150"/>
            <a:ext cx="284508" cy="461700"/>
            <a:chOff x="453042" y="1055350"/>
            <a:chExt cx="284508" cy="461700"/>
          </a:xfrm>
        </p:grpSpPr>
        <p:sp>
          <p:nvSpPr>
            <p:cNvPr id="304" name="Google Shape;304;p19"/>
            <p:cNvSpPr/>
            <p:nvPr/>
          </p:nvSpPr>
          <p:spPr>
            <a:xfrm>
              <a:off x="469050" y="1151950"/>
              <a:ext cx="268500" cy="268500"/>
            </a:xfrm>
            <a:prstGeom prst="ellipse">
              <a:avLst/>
            </a:prstGeom>
            <a:solidFill>
              <a:srgbClr val="1FD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305" name="Google Shape;305;p19"/>
            <p:cNvSpPr txBox="1"/>
            <p:nvPr/>
          </p:nvSpPr>
          <p:spPr>
            <a:xfrm>
              <a:off x="453042" y="1055350"/>
              <a:ext cx="268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6</a:t>
              </a:r>
              <a:endParaRPr sz="18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grpSp>
        <p:nvGrpSpPr>
          <p:cNvPr id="306" name="Google Shape;306;p19"/>
          <p:cNvGrpSpPr/>
          <p:nvPr/>
        </p:nvGrpSpPr>
        <p:grpSpPr>
          <a:xfrm>
            <a:off x="5814967" y="3548950"/>
            <a:ext cx="284508" cy="461700"/>
            <a:chOff x="453042" y="1055350"/>
            <a:chExt cx="284508" cy="461700"/>
          </a:xfrm>
        </p:grpSpPr>
        <p:sp>
          <p:nvSpPr>
            <p:cNvPr id="307" name="Google Shape;307;p19"/>
            <p:cNvSpPr/>
            <p:nvPr/>
          </p:nvSpPr>
          <p:spPr>
            <a:xfrm>
              <a:off x="469050" y="1151950"/>
              <a:ext cx="268500" cy="268500"/>
            </a:xfrm>
            <a:prstGeom prst="ellipse">
              <a:avLst/>
            </a:prstGeom>
            <a:solidFill>
              <a:srgbClr val="1FD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308" name="Google Shape;308;p19"/>
            <p:cNvSpPr txBox="1"/>
            <p:nvPr/>
          </p:nvSpPr>
          <p:spPr>
            <a:xfrm>
              <a:off x="453042" y="1055350"/>
              <a:ext cx="268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7</a:t>
              </a:r>
              <a:endParaRPr sz="18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grpSp>
        <p:nvGrpSpPr>
          <p:cNvPr id="309" name="Google Shape;309;p19"/>
          <p:cNvGrpSpPr/>
          <p:nvPr/>
        </p:nvGrpSpPr>
        <p:grpSpPr>
          <a:xfrm>
            <a:off x="5814967" y="3980050"/>
            <a:ext cx="292513" cy="461700"/>
            <a:chOff x="445037" y="1055350"/>
            <a:chExt cx="292513" cy="461700"/>
          </a:xfrm>
        </p:grpSpPr>
        <p:sp>
          <p:nvSpPr>
            <p:cNvPr id="310" name="Google Shape;310;p19"/>
            <p:cNvSpPr/>
            <p:nvPr/>
          </p:nvSpPr>
          <p:spPr>
            <a:xfrm>
              <a:off x="469050" y="1151950"/>
              <a:ext cx="268500" cy="268500"/>
            </a:xfrm>
            <a:prstGeom prst="ellipse">
              <a:avLst/>
            </a:prstGeom>
            <a:solidFill>
              <a:srgbClr val="1FD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311" name="Google Shape;311;p19"/>
            <p:cNvSpPr txBox="1"/>
            <p:nvPr/>
          </p:nvSpPr>
          <p:spPr>
            <a:xfrm>
              <a:off x="445037" y="1055350"/>
              <a:ext cx="268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8</a:t>
              </a:r>
              <a:endParaRPr sz="18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sp>
        <p:nvSpPr>
          <p:cNvPr id="312" name="Google Shape;312;p19"/>
          <p:cNvSpPr txBox="1"/>
          <p:nvPr/>
        </p:nvSpPr>
        <p:spPr>
          <a:xfrm>
            <a:off x="6819608" y="8462"/>
            <a:ext cx="2249100" cy="4002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1. </a:t>
            </a: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사용자 이름 입력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13" name="Google Shape;313;p19"/>
          <p:cNvSpPr txBox="1"/>
          <p:nvPr/>
        </p:nvSpPr>
        <p:spPr>
          <a:xfrm>
            <a:off x="6819608" y="408662"/>
            <a:ext cx="2249100" cy="4002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2. </a:t>
            </a: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아이디 입력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14" name="Google Shape;314;p19"/>
          <p:cNvSpPr txBox="1"/>
          <p:nvPr/>
        </p:nvSpPr>
        <p:spPr>
          <a:xfrm>
            <a:off x="6819608" y="808862"/>
            <a:ext cx="2249100" cy="4002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3. 비밀번호 / 비밀번호 확인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15" name="Google Shape;315;p19"/>
          <p:cNvSpPr txBox="1"/>
          <p:nvPr/>
        </p:nvSpPr>
        <p:spPr>
          <a:xfrm>
            <a:off x="6819608" y="1216200"/>
            <a:ext cx="2249100" cy="4002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4. </a:t>
            </a: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휴대폰 번호 입력</a:t>
            </a: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 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16" name="Google Shape;316;p19"/>
          <p:cNvSpPr txBox="1"/>
          <p:nvPr/>
        </p:nvSpPr>
        <p:spPr>
          <a:xfrm>
            <a:off x="6819608" y="1616387"/>
            <a:ext cx="2249100" cy="6156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5. </a:t>
            </a: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이메일 입력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주소는 드롭다운 박스로 입력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17" name="Google Shape;317;p19"/>
          <p:cNvSpPr txBox="1"/>
          <p:nvPr/>
        </p:nvSpPr>
        <p:spPr>
          <a:xfrm>
            <a:off x="3664238" y="3995350"/>
            <a:ext cx="292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@</a:t>
            </a:r>
            <a:endParaRPr sz="16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18" name="Google Shape;318;p19"/>
          <p:cNvSpPr/>
          <p:nvPr/>
        </p:nvSpPr>
        <p:spPr>
          <a:xfrm>
            <a:off x="3948450" y="4073250"/>
            <a:ext cx="596100" cy="291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19" name="Google Shape;319;p19"/>
          <p:cNvSpPr txBox="1"/>
          <p:nvPr/>
        </p:nvSpPr>
        <p:spPr>
          <a:xfrm>
            <a:off x="4267922" y="4027363"/>
            <a:ext cx="2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▼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20" name="Google Shape;320;p19"/>
          <p:cNvSpPr txBox="1"/>
          <p:nvPr/>
        </p:nvSpPr>
        <p:spPr>
          <a:xfrm>
            <a:off x="6819608" y="2240962"/>
            <a:ext cx="2249100" cy="1262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6. 회원 가입 버튼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휴대폰 인증 안됐으면 알림창 A</a:t>
            </a:r>
            <a:b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</a:b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이메일 인증 안됐으면 알림창 B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비밀번호 확인이 일치하지 않으면 알림창 C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grpSp>
        <p:nvGrpSpPr>
          <p:cNvPr id="321" name="Google Shape;321;p19"/>
          <p:cNvGrpSpPr/>
          <p:nvPr/>
        </p:nvGrpSpPr>
        <p:grpSpPr>
          <a:xfrm>
            <a:off x="6883817" y="3521725"/>
            <a:ext cx="284508" cy="461700"/>
            <a:chOff x="453042" y="1055350"/>
            <a:chExt cx="284508" cy="461700"/>
          </a:xfrm>
        </p:grpSpPr>
        <p:sp>
          <p:nvSpPr>
            <p:cNvPr id="322" name="Google Shape;322;p19"/>
            <p:cNvSpPr/>
            <p:nvPr/>
          </p:nvSpPr>
          <p:spPr>
            <a:xfrm>
              <a:off x="469050" y="1151950"/>
              <a:ext cx="268500" cy="268500"/>
            </a:xfrm>
            <a:prstGeom prst="ellipse">
              <a:avLst/>
            </a:prstGeom>
            <a:solidFill>
              <a:srgbClr val="1FD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323" name="Google Shape;323;p19"/>
            <p:cNvSpPr txBox="1"/>
            <p:nvPr/>
          </p:nvSpPr>
          <p:spPr>
            <a:xfrm>
              <a:off x="453042" y="1055350"/>
              <a:ext cx="268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A</a:t>
              </a:r>
              <a:endParaRPr sz="18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sp>
        <p:nvSpPr>
          <p:cNvPr id="324" name="Google Shape;324;p19"/>
          <p:cNvSpPr/>
          <p:nvPr/>
        </p:nvSpPr>
        <p:spPr>
          <a:xfrm>
            <a:off x="7646700" y="4447350"/>
            <a:ext cx="594900" cy="228900"/>
          </a:xfrm>
          <a:prstGeom prst="roundRect">
            <a:avLst>
              <a:gd fmla="val 16667" name="adj"/>
            </a:avLst>
          </a:prstGeom>
          <a:solidFill>
            <a:srgbClr val="1FD5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확인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grpSp>
        <p:nvGrpSpPr>
          <p:cNvPr id="325" name="Google Shape;325;p19"/>
          <p:cNvGrpSpPr/>
          <p:nvPr/>
        </p:nvGrpSpPr>
        <p:grpSpPr>
          <a:xfrm>
            <a:off x="6883817" y="3786575"/>
            <a:ext cx="284508" cy="461700"/>
            <a:chOff x="453042" y="1055350"/>
            <a:chExt cx="284508" cy="461700"/>
          </a:xfrm>
        </p:grpSpPr>
        <p:sp>
          <p:nvSpPr>
            <p:cNvPr id="326" name="Google Shape;326;p19"/>
            <p:cNvSpPr/>
            <p:nvPr/>
          </p:nvSpPr>
          <p:spPr>
            <a:xfrm>
              <a:off x="469050" y="1151950"/>
              <a:ext cx="268500" cy="268500"/>
            </a:xfrm>
            <a:prstGeom prst="ellipse">
              <a:avLst/>
            </a:prstGeom>
            <a:solidFill>
              <a:srgbClr val="1FD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327" name="Google Shape;327;p19"/>
            <p:cNvSpPr txBox="1"/>
            <p:nvPr/>
          </p:nvSpPr>
          <p:spPr>
            <a:xfrm>
              <a:off x="453042" y="1055350"/>
              <a:ext cx="268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B</a:t>
              </a:r>
              <a:endParaRPr sz="18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grpSp>
        <p:nvGrpSpPr>
          <p:cNvPr id="328" name="Google Shape;328;p19"/>
          <p:cNvGrpSpPr/>
          <p:nvPr/>
        </p:nvGrpSpPr>
        <p:grpSpPr>
          <a:xfrm>
            <a:off x="6693416" y="3985962"/>
            <a:ext cx="284508" cy="461700"/>
            <a:chOff x="453042" y="1055350"/>
            <a:chExt cx="284508" cy="461700"/>
          </a:xfrm>
        </p:grpSpPr>
        <p:sp>
          <p:nvSpPr>
            <p:cNvPr id="329" name="Google Shape;329;p19"/>
            <p:cNvSpPr/>
            <p:nvPr/>
          </p:nvSpPr>
          <p:spPr>
            <a:xfrm>
              <a:off x="469050" y="1151950"/>
              <a:ext cx="268500" cy="268500"/>
            </a:xfrm>
            <a:prstGeom prst="ellipse">
              <a:avLst/>
            </a:prstGeom>
            <a:solidFill>
              <a:srgbClr val="1FD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330" name="Google Shape;330;p19"/>
            <p:cNvSpPr txBox="1"/>
            <p:nvPr/>
          </p:nvSpPr>
          <p:spPr>
            <a:xfrm>
              <a:off x="453042" y="1055350"/>
              <a:ext cx="268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C</a:t>
              </a:r>
              <a:endParaRPr sz="18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pic>
        <p:nvPicPr>
          <p:cNvPr id="331" name="Google Shape;331;p19" title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6301" y="880250"/>
            <a:ext cx="568801" cy="5688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2" name="Google Shape;332;p19"/>
          <p:cNvGrpSpPr/>
          <p:nvPr/>
        </p:nvGrpSpPr>
        <p:grpSpPr>
          <a:xfrm>
            <a:off x="296035" y="966278"/>
            <a:ext cx="173021" cy="102946"/>
            <a:chOff x="7505475" y="1795600"/>
            <a:chExt cx="248700" cy="147975"/>
          </a:xfrm>
        </p:grpSpPr>
        <p:cxnSp>
          <p:nvCxnSpPr>
            <p:cNvPr id="333" name="Google Shape;333;p19"/>
            <p:cNvCxnSpPr/>
            <p:nvPr/>
          </p:nvCxnSpPr>
          <p:spPr>
            <a:xfrm rot="10800000">
              <a:off x="7505475" y="1795600"/>
              <a:ext cx="2487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4" name="Google Shape;334;p19"/>
            <p:cNvCxnSpPr/>
            <p:nvPr/>
          </p:nvCxnSpPr>
          <p:spPr>
            <a:xfrm rot="10800000">
              <a:off x="7505475" y="1870569"/>
              <a:ext cx="2487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5" name="Google Shape;335;p19"/>
            <p:cNvCxnSpPr/>
            <p:nvPr/>
          </p:nvCxnSpPr>
          <p:spPr>
            <a:xfrm rot="10800000">
              <a:off x="7505475" y="1943575"/>
              <a:ext cx="2487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336" name="Google Shape;336;p19" title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800" y="810000"/>
            <a:ext cx="415501" cy="415501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19"/>
          <p:cNvSpPr txBox="1"/>
          <p:nvPr/>
        </p:nvSpPr>
        <p:spPr>
          <a:xfrm>
            <a:off x="3221038" y="764450"/>
            <a:ext cx="1089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Noir</a:t>
            </a:r>
            <a:endParaRPr sz="40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0"/>
          <p:cNvSpPr/>
          <p:nvPr/>
        </p:nvSpPr>
        <p:spPr>
          <a:xfrm>
            <a:off x="138975" y="800400"/>
            <a:ext cx="6549900" cy="41013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0"/>
          <p:cNvSpPr txBox="1"/>
          <p:nvPr/>
        </p:nvSpPr>
        <p:spPr>
          <a:xfrm>
            <a:off x="0" y="0"/>
            <a:ext cx="6755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회원가입 / </a:t>
            </a:r>
            <a:r>
              <a:rPr lang="ko" sz="40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가입 완료</a:t>
            </a:r>
            <a:endParaRPr sz="40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44" name="Google Shape;344;p20"/>
          <p:cNvSpPr txBox="1"/>
          <p:nvPr/>
        </p:nvSpPr>
        <p:spPr>
          <a:xfrm>
            <a:off x="1878525" y="2301600"/>
            <a:ext cx="307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이용 약관 &gt; 가입 정보 입력 &gt; </a:t>
            </a:r>
            <a:r>
              <a:rPr lang="ko" sz="1600">
                <a:solidFill>
                  <a:schemeClr val="lt1"/>
                </a:solidFill>
                <a:highlight>
                  <a:srgbClr val="1FD561"/>
                </a:highlight>
                <a:latin typeface="Do Hyeon"/>
                <a:ea typeface="Do Hyeon"/>
                <a:cs typeface="Do Hyeon"/>
                <a:sym typeface="Do Hyeon"/>
              </a:rPr>
              <a:t>가입 완료</a:t>
            </a:r>
            <a:endParaRPr sz="1600">
              <a:solidFill>
                <a:schemeClr val="lt1"/>
              </a:solidFill>
              <a:highlight>
                <a:srgbClr val="1FD561"/>
              </a:highlight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45" name="Google Shape;345;p20"/>
          <p:cNvSpPr txBox="1"/>
          <p:nvPr/>
        </p:nvSpPr>
        <p:spPr>
          <a:xfrm>
            <a:off x="1878525" y="2931550"/>
            <a:ext cx="307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[사용자 이름] 님 환영합니다!</a:t>
            </a:r>
            <a:endParaRPr sz="16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46" name="Google Shape;346;p20"/>
          <p:cNvSpPr/>
          <p:nvPr/>
        </p:nvSpPr>
        <p:spPr>
          <a:xfrm>
            <a:off x="2930475" y="3561500"/>
            <a:ext cx="966900" cy="291300"/>
          </a:xfrm>
          <a:prstGeom prst="roundRect">
            <a:avLst>
              <a:gd fmla="val 16667" name="adj"/>
            </a:avLst>
          </a:prstGeom>
          <a:solidFill>
            <a:srgbClr val="1FD5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로그인 하기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grpSp>
        <p:nvGrpSpPr>
          <p:cNvPr id="347" name="Google Shape;347;p20"/>
          <p:cNvGrpSpPr/>
          <p:nvPr/>
        </p:nvGrpSpPr>
        <p:grpSpPr>
          <a:xfrm>
            <a:off x="2607075" y="3476300"/>
            <a:ext cx="268500" cy="461700"/>
            <a:chOff x="469050" y="1055350"/>
            <a:chExt cx="268500" cy="461700"/>
          </a:xfrm>
        </p:grpSpPr>
        <p:sp>
          <p:nvSpPr>
            <p:cNvPr id="348" name="Google Shape;348;p20"/>
            <p:cNvSpPr/>
            <p:nvPr/>
          </p:nvSpPr>
          <p:spPr>
            <a:xfrm>
              <a:off x="469050" y="1151950"/>
              <a:ext cx="268500" cy="268500"/>
            </a:xfrm>
            <a:prstGeom prst="ellipse">
              <a:avLst/>
            </a:prstGeom>
            <a:solidFill>
              <a:srgbClr val="1FD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349" name="Google Shape;349;p20"/>
            <p:cNvSpPr txBox="1"/>
            <p:nvPr/>
          </p:nvSpPr>
          <p:spPr>
            <a:xfrm>
              <a:off x="469050" y="1055350"/>
              <a:ext cx="268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1</a:t>
              </a:r>
              <a:endParaRPr sz="18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sp>
        <p:nvSpPr>
          <p:cNvPr id="350" name="Google Shape;350;p20"/>
          <p:cNvSpPr txBox="1"/>
          <p:nvPr/>
        </p:nvSpPr>
        <p:spPr>
          <a:xfrm>
            <a:off x="6819608" y="2543262"/>
            <a:ext cx="2249100" cy="6156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1. 로그인 버튼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로그인 화면으로 이동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grpSp>
        <p:nvGrpSpPr>
          <p:cNvPr id="351" name="Google Shape;351;p20"/>
          <p:cNvGrpSpPr/>
          <p:nvPr/>
        </p:nvGrpSpPr>
        <p:grpSpPr>
          <a:xfrm>
            <a:off x="296035" y="966278"/>
            <a:ext cx="173021" cy="102946"/>
            <a:chOff x="7505475" y="1795600"/>
            <a:chExt cx="248700" cy="147975"/>
          </a:xfrm>
        </p:grpSpPr>
        <p:cxnSp>
          <p:nvCxnSpPr>
            <p:cNvPr id="352" name="Google Shape;352;p20"/>
            <p:cNvCxnSpPr/>
            <p:nvPr/>
          </p:nvCxnSpPr>
          <p:spPr>
            <a:xfrm rot="10800000">
              <a:off x="7505475" y="1795600"/>
              <a:ext cx="2487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3" name="Google Shape;353;p20"/>
            <p:cNvCxnSpPr/>
            <p:nvPr/>
          </p:nvCxnSpPr>
          <p:spPr>
            <a:xfrm rot="10800000">
              <a:off x="7505475" y="1870569"/>
              <a:ext cx="2487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4" name="Google Shape;354;p20"/>
            <p:cNvCxnSpPr/>
            <p:nvPr/>
          </p:nvCxnSpPr>
          <p:spPr>
            <a:xfrm rot="10800000">
              <a:off x="7505475" y="1943575"/>
              <a:ext cx="2487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355" name="Google Shape;355;p20" title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800" y="810000"/>
            <a:ext cx="415501" cy="415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20" title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3814" y="1430375"/>
            <a:ext cx="871201" cy="871201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20"/>
          <p:cNvSpPr txBox="1"/>
          <p:nvPr/>
        </p:nvSpPr>
        <p:spPr>
          <a:xfrm>
            <a:off x="3305025" y="1465775"/>
            <a:ext cx="1089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Noir</a:t>
            </a:r>
            <a:endParaRPr sz="40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1"/>
          <p:cNvSpPr/>
          <p:nvPr/>
        </p:nvSpPr>
        <p:spPr>
          <a:xfrm>
            <a:off x="138975" y="800400"/>
            <a:ext cx="6549900" cy="41013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1"/>
          <p:cNvSpPr txBox="1"/>
          <p:nvPr/>
        </p:nvSpPr>
        <p:spPr>
          <a:xfrm>
            <a:off x="0" y="0"/>
            <a:ext cx="6755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아이디 찾기 / 이메일</a:t>
            </a:r>
            <a:endParaRPr sz="40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64" name="Google Shape;364;p21"/>
          <p:cNvSpPr txBox="1"/>
          <p:nvPr/>
        </p:nvSpPr>
        <p:spPr>
          <a:xfrm>
            <a:off x="1724050" y="2493300"/>
            <a:ext cx="1288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사용자 이름</a:t>
            </a:r>
            <a:endParaRPr sz="16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65" name="Google Shape;365;p21"/>
          <p:cNvSpPr txBox="1"/>
          <p:nvPr/>
        </p:nvSpPr>
        <p:spPr>
          <a:xfrm>
            <a:off x="1724175" y="2924400"/>
            <a:ext cx="1288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이메일</a:t>
            </a:r>
            <a:endParaRPr sz="16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66" name="Google Shape;366;p21"/>
          <p:cNvSpPr/>
          <p:nvPr/>
        </p:nvSpPr>
        <p:spPr>
          <a:xfrm>
            <a:off x="3011275" y="2571204"/>
            <a:ext cx="2092500" cy="291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</a:b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67" name="Google Shape;367;p21"/>
          <p:cNvSpPr/>
          <p:nvPr/>
        </p:nvSpPr>
        <p:spPr>
          <a:xfrm>
            <a:off x="3011275" y="2986296"/>
            <a:ext cx="2092500" cy="291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68" name="Google Shape;368;p21"/>
          <p:cNvSpPr/>
          <p:nvPr/>
        </p:nvSpPr>
        <p:spPr>
          <a:xfrm>
            <a:off x="2930475" y="3962300"/>
            <a:ext cx="966900" cy="291300"/>
          </a:xfrm>
          <a:prstGeom prst="roundRect">
            <a:avLst>
              <a:gd fmla="val 16667" name="adj"/>
            </a:avLst>
          </a:prstGeom>
          <a:solidFill>
            <a:srgbClr val="1FD5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아이디 찾기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69" name="Google Shape;369;p21"/>
          <p:cNvSpPr/>
          <p:nvPr/>
        </p:nvSpPr>
        <p:spPr>
          <a:xfrm>
            <a:off x="3658375" y="3474300"/>
            <a:ext cx="1445400" cy="291300"/>
          </a:xfrm>
          <a:prstGeom prst="roundRect">
            <a:avLst>
              <a:gd fmla="val 16667" name="adj"/>
            </a:avLst>
          </a:prstGeom>
          <a:solidFill>
            <a:srgbClr val="1FD5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휴대폰 번호로 찾기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70" name="Google Shape;370;p21"/>
          <p:cNvSpPr/>
          <p:nvPr/>
        </p:nvSpPr>
        <p:spPr>
          <a:xfrm>
            <a:off x="6819600" y="3455125"/>
            <a:ext cx="2249100" cy="14082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1" name="Google Shape;371;p21"/>
          <p:cNvGrpSpPr/>
          <p:nvPr/>
        </p:nvGrpSpPr>
        <p:grpSpPr>
          <a:xfrm>
            <a:off x="6879792" y="3455125"/>
            <a:ext cx="284508" cy="461700"/>
            <a:chOff x="453042" y="1055350"/>
            <a:chExt cx="284508" cy="461700"/>
          </a:xfrm>
        </p:grpSpPr>
        <p:sp>
          <p:nvSpPr>
            <p:cNvPr id="372" name="Google Shape;372;p21"/>
            <p:cNvSpPr/>
            <p:nvPr/>
          </p:nvSpPr>
          <p:spPr>
            <a:xfrm>
              <a:off x="469050" y="1151950"/>
              <a:ext cx="268500" cy="268500"/>
            </a:xfrm>
            <a:prstGeom prst="ellipse">
              <a:avLst/>
            </a:prstGeom>
            <a:solidFill>
              <a:srgbClr val="1FD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373" name="Google Shape;373;p21"/>
            <p:cNvSpPr txBox="1"/>
            <p:nvPr/>
          </p:nvSpPr>
          <p:spPr>
            <a:xfrm>
              <a:off x="453042" y="1055350"/>
              <a:ext cx="268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A</a:t>
              </a:r>
              <a:endParaRPr sz="18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sp>
        <p:nvSpPr>
          <p:cNvPr id="374" name="Google Shape;374;p21"/>
          <p:cNvSpPr txBox="1"/>
          <p:nvPr/>
        </p:nvSpPr>
        <p:spPr>
          <a:xfrm>
            <a:off x="6819600" y="3959125"/>
            <a:ext cx="224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존재하지 않는 회원입니다.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75" name="Google Shape;375;p21"/>
          <p:cNvSpPr/>
          <p:nvPr/>
        </p:nvSpPr>
        <p:spPr>
          <a:xfrm>
            <a:off x="7646700" y="4447350"/>
            <a:ext cx="594900" cy="228900"/>
          </a:xfrm>
          <a:prstGeom prst="roundRect">
            <a:avLst>
              <a:gd fmla="val 16667" name="adj"/>
            </a:avLst>
          </a:prstGeom>
          <a:solidFill>
            <a:srgbClr val="1FD5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확인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grpSp>
        <p:nvGrpSpPr>
          <p:cNvPr id="376" name="Google Shape;376;p21"/>
          <p:cNvGrpSpPr/>
          <p:nvPr/>
        </p:nvGrpSpPr>
        <p:grpSpPr>
          <a:xfrm>
            <a:off x="1455675" y="2478000"/>
            <a:ext cx="268500" cy="461700"/>
            <a:chOff x="469050" y="1055350"/>
            <a:chExt cx="268500" cy="461700"/>
          </a:xfrm>
        </p:grpSpPr>
        <p:sp>
          <p:nvSpPr>
            <p:cNvPr id="377" name="Google Shape;377;p21"/>
            <p:cNvSpPr/>
            <p:nvPr/>
          </p:nvSpPr>
          <p:spPr>
            <a:xfrm>
              <a:off x="469050" y="1151950"/>
              <a:ext cx="268500" cy="268500"/>
            </a:xfrm>
            <a:prstGeom prst="ellipse">
              <a:avLst/>
            </a:prstGeom>
            <a:solidFill>
              <a:srgbClr val="1FD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378" name="Google Shape;378;p21"/>
            <p:cNvSpPr txBox="1"/>
            <p:nvPr/>
          </p:nvSpPr>
          <p:spPr>
            <a:xfrm>
              <a:off x="469050" y="1055350"/>
              <a:ext cx="268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1</a:t>
              </a:r>
              <a:endParaRPr sz="18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grpSp>
        <p:nvGrpSpPr>
          <p:cNvPr id="379" name="Google Shape;379;p21"/>
          <p:cNvGrpSpPr/>
          <p:nvPr/>
        </p:nvGrpSpPr>
        <p:grpSpPr>
          <a:xfrm>
            <a:off x="1447246" y="2909100"/>
            <a:ext cx="276929" cy="461700"/>
            <a:chOff x="460621" y="1055350"/>
            <a:chExt cx="276929" cy="461700"/>
          </a:xfrm>
        </p:grpSpPr>
        <p:sp>
          <p:nvSpPr>
            <p:cNvPr id="380" name="Google Shape;380;p21"/>
            <p:cNvSpPr/>
            <p:nvPr/>
          </p:nvSpPr>
          <p:spPr>
            <a:xfrm>
              <a:off x="469050" y="1151950"/>
              <a:ext cx="268500" cy="268500"/>
            </a:xfrm>
            <a:prstGeom prst="ellipse">
              <a:avLst/>
            </a:prstGeom>
            <a:solidFill>
              <a:srgbClr val="1FD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381" name="Google Shape;381;p21"/>
            <p:cNvSpPr txBox="1"/>
            <p:nvPr/>
          </p:nvSpPr>
          <p:spPr>
            <a:xfrm>
              <a:off x="460621" y="1055350"/>
              <a:ext cx="268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2</a:t>
              </a:r>
              <a:endParaRPr sz="18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grpSp>
        <p:nvGrpSpPr>
          <p:cNvPr id="382" name="Google Shape;382;p21"/>
          <p:cNvGrpSpPr/>
          <p:nvPr/>
        </p:nvGrpSpPr>
        <p:grpSpPr>
          <a:xfrm>
            <a:off x="5145921" y="3389100"/>
            <a:ext cx="276929" cy="461700"/>
            <a:chOff x="460621" y="1055350"/>
            <a:chExt cx="276929" cy="461700"/>
          </a:xfrm>
        </p:grpSpPr>
        <p:sp>
          <p:nvSpPr>
            <p:cNvPr id="383" name="Google Shape;383;p21"/>
            <p:cNvSpPr/>
            <p:nvPr/>
          </p:nvSpPr>
          <p:spPr>
            <a:xfrm>
              <a:off x="469050" y="1151950"/>
              <a:ext cx="268500" cy="268500"/>
            </a:xfrm>
            <a:prstGeom prst="ellipse">
              <a:avLst/>
            </a:prstGeom>
            <a:solidFill>
              <a:srgbClr val="1FD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384" name="Google Shape;384;p21"/>
            <p:cNvSpPr txBox="1"/>
            <p:nvPr/>
          </p:nvSpPr>
          <p:spPr>
            <a:xfrm>
              <a:off x="460621" y="1055350"/>
              <a:ext cx="268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3</a:t>
              </a:r>
              <a:endParaRPr sz="18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sp>
        <p:nvSpPr>
          <p:cNvPr id="385" name="Google Shape;385;p21"/>
          <p:cNvSpPr txBox="1"/>
          <p:nvPr/>
        </p:nvSpPr>
        <p:spPr>
          <a:xfrm>
            <a:off x="6819608" y="648012"/>
            <a:ext cx="2249100" cy="4002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1. </a:t>
            </a: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사용자 이름 입력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86" name="Google Shape;386;p21"/>
          <p:cNvSpPr txBox="1"/>
          <p:nvPr/>
        </p:nvSpPr>
        <p:spPr>
          <a:xfrm>
            <a:off x="6819608" y="1048212"/>
            <a:ext cx="2249100" cy="4002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2</a:t>
            </a: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. </a:t>
            </a: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이메일 입력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87" name="Google Shape;387;p21"/>
          <p:cNvSpPr txBox="1"/>
          <p:nvPr/>
        </p:nvSpPr>
        <p:spPr>
          <a:xfrm>
            <a:off x="6819608" y="1448412"/>
            <a:ext cx="2249100" cy="8313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3</a:t>
            </a: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. </a:t>
            </a: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휴대폰 번호로 찾기 버튼</a:t>
            </a:r>
            <a:b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</a:b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휴대폰 번호로 찾는 페이지로 이동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grpSp>
        <p:nvGrpSpPr>
          <p:cNvPr id="388" name="Google Shape;388;p21"/>
          <p:cNvGrpSpPr/>
          <p:nvPr/>
        </p:nvGrpSpPr>
        <p:grpSpPr>
          <a:xfrm>
            <a:off x="2577346" y="3877100"/>
            <a:ext cx="276929" cy="461700"/>
            <a:chOff x="460621" y="1055350"/>
            <a:chExt cx="276929" cy="461700"/>
          </a:xfrm>
        </p:grpSpPr>
        <p:sp>
          <p:nvSpPr>
            <p:cNvPr id="389" name="Google Shape;389;p21"/>
            <p:cNvSpPr/>
            <p:nvPr/>
          </p:nvSpPr>
          <p:spPr>
            <a:xfrm>
              <a:off x="469050" y="1151950"/>
              <a:ext cx="268500" cy="268500"/>
            </a:xfrm>
            <a:prstGeom prst="ellipse">
              <a:avLst/>
            </a:prstGeom>
            <a:solidFill>
              <a:srgbClr val="1FD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390" name="Google Shape;390;p21"/>
            <p:cNvSpPr txBox="1"/>
            <p:nvPr/>
          </p:nvSpPr>
          <p:spPr>
            <a:xfrm>
              <a:off x="460621" y="1055350"/>
              <a:ext cx="268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chemeClr val="lt1"/>
                  </a:solidFill>
                  <a:latin typeface="Do Hyeon"/>
                  <a:ea typeface="Do Hyeon"/>
                  <a:cs typeface="Do Hyeon"/>
                  <a:sym typeface="Do Hyeon"/>
                </a:rPr>
                <a:t>4</a:t>
              </a:r>
              <a:endParaRPr sz="18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  <p:sp>
        <p:nvSpPr>
          <p:cNvPr id="391" name="Google Shape;391;p21"/>
          <p:cNvSpPr txBox="1"/>
          <p:nvPr/>
        </p:nvSpPr>
        <p:spPr>
          <a:xfrm>
            <a:off x="6819608" y="2283012"/>
            <a:ext cx="2249100" cy="10467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4</a:t>
            </a: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. </a:t>
            </a: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아이디 찾기 버튼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이름과 일치하는 사용자 정보가 없으면 알림창 A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일치하면 다음 페이지로 이동</a:t>
            </a:r>
            <a:endParaRPr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grpSp>
        <p:nvGrpSpPr>
          <p:cNvPr id="392" name="Google Shape;392;p21"/>
          <p:cNvGrpSpPr/>
          <p:nvPr/>
        </p:nvGrpSpPr>
        <p:grpSpPr>
          <a:xfrm>
            <a:off x="296035" y="966278"/>
            <a:ext cx="173021" cy="102946"/>
            <a:chOff x="7505475" y="1795600"/>
            <a:chExt cx="248700" cy="147975"/>
          </a:xfrm>
        </p:grpSpPr>
        <p:cxnSp>
          <p:nvCxnSpPr>
            <p:cNvPr id="393" name="Google Shape;393;p21"/>
            <p:cNvCxnSpPr/>
            <p:nvPr/>
          </p:nvCxnSpPr>
          <p:spPr>
            <a:xfrm rot="10800000">
              <a:off x="7505475" y="1795600"/>
              <a:ext cx="2487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4" name="Google Shape;394;p21"/>
            <p:cNvCxnSpPr/>
            <p:nvPr/>
          </p:nvCxnSpPr>
          <p:spPr>
            <a:xfrm rot="10800000">
              <a:off x="7505475" y="1870569"/>
              <a:ext cx="2487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5" name="Google Shape;395;p21"/>
            <p:cNvCxnSpPr/>
            <p:nvPr/>
          </p:nvCxnSpPr>
          <p:spPr>
            <a:xfrm rot="10800000">
              <a:off x="7505475" y="1943575"/>
              <a:ext cx="2487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396" name="Google Shape;396;p21" title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800" y="810000"/>
            <a:ext cx="415501" cy="415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21" title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3814" y="1430400"/>
            <a:ext cx="871201" cy="871201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21"/>
          <p:cNvSpPr txBox="1"/>
          <p:nvPr/>
        </p:nvSpPr>
        <p:spPr>
          <a:xfrm>
            <a:off x="3305025" y="1465800"/>
            <a:ext cx="1089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Noir</a:t>
            </a:r>
            <a:endParaRPr sz="40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