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62" r:id="rId3"/>
    <p:sldId id="257" r:id="rId4"/>
    <p:sldId id="258" r:id="rId5"/>
    <p:sldId id="261"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72"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E3D0BA6-25E9-41B4-A095-40A8568119E4}" type="datetimeFigureOut">
              <a:rPr lang="en-US" smtClean="0"/>
              <a:t>9/18/2019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74A8E32-D234-47AD-A3D0-6BF47058497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37439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3D0BA6-25E9-41B4-A095-40A8568119E4}"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8E32-D234-47AD-A3D0-6BF470584975}" type="slidenum">
              <a:rPr lang="en-US" smtClean="0"/>
              <a:t>‹#›</a:t>
            </a:fld>
            <a:endParaRPr lang="en-US"/>
          </a:p>
        </p:txBody>
      </p:sp>
    </p:spTree>
    <p:extLst>
      <p:ext uri="{BB962C8B-B14F-4D97-AF65-F5344CB8AC3E}">
        <p14:creationId xmlns:p14="http://schemas.microsoft.com/office/powerpoint/2010/main" val="341261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3D0BA6-25E9-41B4-A095-40A8568119E4}"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8E32-D234-47AD-A3D0-6BF470584975}" type="slidenum">
              <a:rPr lang="en-US" smtClean="0"/>
              <a:t>‹#›</a:t>
            </a:fld>
            <a:endParaRPr lang="en-US"/>
          </a:p>
        </p:txBody>
      </p:sp>
    </p:spTree>
    <p:extLst>
      <p:ext uri="{BB962C8B-B14F-4D97-AF65-F5344CB8AC3E}">
        <p14:creationId xmlns:p14="http://schemas.microsoft.com/office/powerpoint/2010/main" val="144568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3D0BA6-25E9-41B4-A095-40A8568119E4}"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8E32-D234-47AD-A3D0-6BF470584975}" type="slidenum">
              <a:rPr lang="en-US" smtClean="0"/>
              <a:t>‹#›</a:t>
            </a:fld>
            <a:endParaRPr lang="en-US"/>
          </a:p>
        </p:txBody>
      </p:sp>
    </p:spTree>
    <p:extLst>
      <p:ext uri="{BB962C8B-B14F-4D97-AF65-F5344CB8AC3E}">
        <p14:creationId xmlns:p14="http://schemas.microsoft.com/office/powerpoint/2010/main" val="363572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3D0BA6-25E9-41B4-A095-40A8568119E4}"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8E32-D234-47AD-A3D0-6BF47058497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368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3D0BA6-25E9-41B4-A095-40A8568119E4}"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8E32-D234-47AD-A3D0-6BF470584975}" type="slidenum">
              <a:rPr lang="en-US" smtClean="0"/>
              <a:t>‹#›</a:t>
            </a:fld>
            <a:endParaRPr lang="en-US"/>
          </a:p>
        </p:txBody>
      </p:sp>
    </p:spTree>
    <p:extLst>
      <p:ext uri="{BB962C8B-B14F-4D97-AF65-F5344CB8AC3E}">
        <p14:creationId xmlns:p14="http://schemas.microsoft.com/office/powerpoint/2010/main" val="251528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3D0BA6-25E9-41B4-A095-40A8568119E4}" type="datetimeFigureOut">
              <a:rPr lang="en-US" smtClean="0"/>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A8E32-D234-47AD-A3D0-6BF470584975}" type="slidenum">
              <a:rPr lang="en-US" smtClean="0"/>
              <a:t>‹#›</a:t>
            </a:fld>
            <a:endParaRPr lang="en-US"/>
          </a:p>
        </p:txBody>
      </p:sp>
    </p:spTree>
    <p:extLst>
      <p:ext uri="{BB962C8B-B14F-4D97-AF65-F5344CB8AC3E}">
        <p14:creationId xmlns:p14="http://schemas.microsoft.com/office/powerpoint/2010/main" val="381999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3D0BA6-25E9-41B4-A095-40A8568119E4}" type="datetimeFigureOut">
              <a:rPr lang="en-US" smtClean="0"/>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A8E32-D234-47AD-A3D0-6BF470584975}" type="slidenum">
              <a:rPr lang="en-US" smtClean="0"/>
              <a:t>‹#›</a:t>
            </a:fld>
            <a:endParaRPr lang="en-US"/>
          </a:p>
        </p:txBody>
      </p:sp>
    </p:spTree>
    <p:extLst>
      <p:ext uri="{BB962C8B-B14F-4D97-AF65-F5344CB8AC3E}">
        <p14:creationId xmlns:p14="http://schemas.microsoft.com/office/powerpoint/2010/main" val="108551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D0BA6-25E9-41B4-A095-40A8568119E4}" type="datetimeFigureOut">
              <a:rPr lang="en-US" smtClean="0"/>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A8E32-D234-47AD-A3D0-6BF470584975}" type="slidenum">
              <a:rPr lang="en-US" smtClean="0"/>
              <a:t>‹#›</a:t>
            </a:fld>
            <a:endParaRPr lang="en-US"/>
          </a:p>
        </p:txBody>
      </p:sp>
    </p:spTree>
    <p:extLst>
      <p:ext uri="{BB962C8B-B14F-4D97-AF65-F5344CB8AC3E}">
        <p14:creationId xmlns:p14="http://schemas.microsoft.com/office/powerpoint/2010/main" val="416536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D0BA6-25E9-41B4-A095-40A8568119E4}"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8E32-D234-47AD-A3D0-6BF470584975}" type="slidenum">
              <a:rPr lang="en-US" smtClean="0"/>
              <a:t>‹#›</a:t>
            </a:fld>
            <a:endParaRPr lang="en-US"/>
          </a:p>
        </p:txBody>
      </p:sp>
    </p:spTree>
    <p:extLst>
      <p:ext uri="{BB962C8B-B14F-4D97-AF65-F5344CB8AC3E}">
        <p14:creationId xmlns:p14="http://schemas.microsoft.com/office/powerpoint/2010/main" val="410627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D0BA6-25E9-41B4-A095-40A8568119E4}"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8E32-D234-47AD-A3D0-6BF470584975}" type="slidenum">
              <a:rPr lang="en-US" smtClean="0"/>
              <a:t>‹#›</a:t>
            </a:fld>
            <a:endParaRPr lang="en-US"/>
          </a:p>
        </p:txBody>
      </p:sp>
    </p:spTree>
    <p:extLst>
      <p:ext uri="{BB962C8B-B14F-4D97-AF65-F5344CB8AC3E}">
        <p14:creationId xmlns:p14="http://schemas.microsoft.com/office/powerpoint/2010/main" val="296522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E3D0BA6-25E9-41B4-A095-40A8568119E4}" type="datetimeFigureOut">
              <a:rPr lang="en-US" smtClean="0"/>
              <a:t>9/18/2019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74A8E32-D234-47AD-A3D0-6BF470584975}" type="slidenum">
              <a:rPr lang="en-US" smtClean="0"/>
              <a:t>‹#›</a:t>
            </a:fld>
            <a:endParaRPr lang="en-US"/>
          </a:p>
        </p:txBody>
      </p:sp>
    </p:spTree>
    <p:extLst>
      <p:ext uri="{BB962C8B-B14F-4D97-AF65-F5344CB8AC3E}">
        <p14:creationId xmlns:p14="http://schemas.microsoft.com/office/powerpoint/2010/main" val="229319605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251B-CD63-47C4-BCCD-669E611E768D}"/>
              </a:ext>
            </a:extLst>
          </p:cNvPr>
          <p:cNvSpPr>
            <a:spLocks noGrp="1"/>
          </p:cNvSpPr>
          <p:nvPr>
            <p:ph type="ctrTitle"/>
          </p:nvPr>
        </p:nvSpPr>
        <p:spPr/>
        <p:txBody>
          <a:bodyPr/>
          <a:lstStyle/>
          <a:p>
            <a:r>
              <a:rPr lang="en-US" dirty="0"/>
              <a:t>Game Idea</a:t>
            </a:r>
          </a:p>
        </p:txBody>
      </p:sp>
      <p:sp>
        <p:nvSpPr>
          <p:cNvPr id="3" name="Subtitle 2">
            <a:extLst>
              <a:ext uri="{FF2B5EF4-FFF2-40B4-BE49-F238E27FC236}">
                <a16:creationId xmlns:a16="http://schemas.microsoft.com/office/drawing/2014/main" id="{A8AD2B7B-F0D2-4731-B204-3892DA24CB15}"/>
              </a:ext>
            </a:extLst>
          </p:cNvPr>
          <p:cNvSpPr>
            <a:spLocks noGrp="1"/>
          </p:cNvSpPr>
          <p:nvPr>
            <p:ph type="subTitle" idx="1"/>
          </p:nvPr>
        </p:nvSpPr>
        <p:spPr/>
        <p:txBody>
          <a:bodyPr/>
          <a:lstStyle/>
          <a:p>
            <a:r>
              <a:rPr lang="en-US" dirty="0"/>
              <a:t>Christopher Cenci</a:t>
            </a:r>
          </a:p>
        </p:txBody>
      </p:sp>
    </p:spTree>
    <p:extLst>
      <p:ext uri="{BB962C8B-B14F-4D97-AF65-F5344CB8AC3E}">
        <p14:creationId xmlns:p14="http://schemas.microsoft.com/office/powerpoint/2010/main" val="320469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A1C2-8A87-4CCC-98C5-7C4D61546F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0A7FC544-D212-4451-8046-26720F9C700B}"/>
              </a:ext>
            </a:extLst>
          </p:cNvPr>
          <p:cNvSpPr>
            <a:spLocks noGrp="1"/>
          </p:cNvSpPr>
          <p:nvPr>
            <p:ph idx="1"/>
          </p:nvPr>
        </p:nvSpPr>
        <p:spPr/>
        <p:txBody>
          <a:bodyPr/>
          <a:lstStyle/>
          <a:p>
            <a:r>
              <a:rPr lang="en-US" dirty="0"/>
              <a:t>Title pending is an adventure survival game set in the grim medieval era where the black plague is heavily present. The player must navigate from his hometown to the city in which the king called for his aid. Throughout the game, the player will go through a series of struggles and challenges as they must venture through a series of roads and towns.</a:t>
            </a:r>
          </a:p>
          <a:p>
            <a:r>
              <a:rPr lang="en-US" dirty="0"/>
              <a:t>Equipped with nothing but a plague doctor uniform and some supplies, the player must traverse through a series of roads that connects to each town. The player will encounter a series of puzzles, challenges or people on the roads or in town and will have choices to make on how they should interact. </a:t>
            </a:r>
          </a:p>
        </p:txBody>
      </p:sp>
    </p:spTree>
    <p:extLst>
      <p:ext uri="{BB962C8B-B14F-4D97-AF65-F5344CB8AC3E}">
        <p14:creationId xmlns:p14="http://schemas.microsoft.com/office/powerpoint/2010/main" val="191409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FEC9-102C-4A9F-8946-1DBB22CA3F2B}"/>
              </a:ext>
            </a:extLst>
          </p:cNvPr>
          <p:cNvSpPr>
            <a:spLocks noGrp="1"/>
          </p:cNvSpPr>
          <p:nvPr>
            <p:ph type="title"/>
          </p:nvPr>
        </p:nvSpPr>
        <p:spPr/>
        <p:txBody>
          <a:bodyPr/>
          <a:lstStyle/>
          <a:p>
            <a:r>
              <a:rPr lang="en-US" dirty="0"/>
              <a:t>Idea/Setting/Genre/</a:t>
            </a:r>
          </a:p>
        </p:txBody>
      </p:sp>
      <p:sp>
        <p:nvSpPr>
          <p:cNvPr id="3" name="Content Placeholder 2">
            <a:extLst>
              <a:ext uri="{FF2B5EF4-FFF2-40B4-BE49-F238E27FC236}">
                <a16:creationId xmlns:a16="http://schemas.microsoft.com/office/drawing/2014/main" id="{557AF49D-1D4B-43A3-AE5C-7BA08DB1C95C}"/>
              </a:ext>
            </a:extLst>
          </p:cNvPr>
          <p:cNvSpPr>
            <a:spLocks noGrp="1"/>
          </p:cNvSpPr>
          <p:nvPr>
            <p:ph idx="1"/>
          </p:nvPr>
        </p:nvSpPr>
        <p:spPr/>
        <p:txBody>
          <a:bodyPr/>
          <a:lstStyle/>
          <a:p>
            <a:r>
              <a:rPr lang="en-US" dirty="0"/>
              <a:t>Exploration into solving a crisis</a:t>
            </a:r>
          </a:p>
          <a:p>
            <a:r>
              <a:rPr lang="en-US" dirty="0"/>
              <a:t>Set in the medieval era (Europe)</a:t>
            </a:r>
          </a:p>
          <a:p>
            <a:r>
              <a:rPr lang="en-US" dirty="0"/>
              <a:t>Adventure/Narrative Driven/Puzzle</a:t>
            </a:r>
          </a:p>
          <a:p>
            <a:endParaRPr lang="en-US" dirty="0"/>
          </a:p>
        </p:txBody>
      </p:sp>
      <p:pic>
        <p:nvPicPr>
          <p:cNvPr id="1026" name="Picture 2" descr="How Big Is Kingdom Come: Deliverance's Map? | Shacknews">
            <a:extLst>
              <a:ext uri="{FF2B5EF4-FFF2-40B4-BE49-F238E27FC236}">
                <a16:creationId xmlns:a16="http://schemas.microsoft.com/office/drawing/2014/main" id="{D71576B4-AD32-4500-B563-82BFECB20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600" y="3159085"/>
            <a:ext cx="6575849" cy="369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6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FE4C-D66C-4342-A8A2-90012F598103}"/>
              </a:ext>
            </a:extLst>
          </p:cNvPr>
          <p:cNvSpPr>
            <a:spLocks noGrp="1"/>
          </p:cNvSpPr>
          <p:nvPr>
            <p:ph type="title"/>
          </p:nvPr>
        </p:nvSpPr>
        <p:spPr/>
        <p:txBody>
          <a:bodyPr/>
          <a:lstStyle/>
          <a:p>
            <a:r>
              <a:rPr lang="en-US" dirty="0"/>
              <a:t>Influences</a:t>
            </a:r>
          </a:p>
        </p:txBody>
      </p:sp>
      <p:sp>
        <p:nvSpPr>
          <p:cNvPr id="3" name="Content Placeholder 2">
            <a:extLst>
              <a:ext uri="{FF2B5EF4-FFF2-40B4-BE49-F238E27FC236}">
                <a16:creationId xmlns:a16="http://schemas.microsoft.com/office/drawing/2014/main" id="{02E6F3EC-8AE5-4ABA-8ECE-291F1958B7A6}"/>
              </a:ext>
            </a:extLst>
          </p:cNvPr>
          <p:cNvSpPr>
            <a:spLocks noGrp="1"/>
          </p:cNvSpPr>
          <p:nvPr>
            <p:ph idx="1"/>
          </p:nvPr>
        </p:nvSpPr>
        <p:spPr/>
        <p:txBody>
          <a:bodyPr/>
          <a:lstStyle/>
          <a:p>
            <a:r>
              <a:rPr lang="en-US" dirty="0"/>
              <a:t>Don’t Starve</a:t>
            </a:r>
          </a:p>
          <a:p>
            <a:pPr lvl="1"/>
            <a:r>
              <a:rPr lang="en-US" dirty="0"/>
              <a:t>Art style</a:t>
            </a:r>
          </a:p>
          <a:p>
            <a:pPr lvl="1"/>
            <a:r>
              <a:rPr lang="en-US" dirty="0"/>
              <a:t>2D and not open world</a:t>
            </a:r>
          </a:p>
          <a:p>
            <a:r>
              <a:rPr lang="en-US" dirty="0"/>
              <a:t>Medieval History</a:t>
            </a:r>
          </a:p>
          <a:p>
            <a:pPr lvl="1"/>
            <a:r>
              <a:rPr lang="en-US" dirty="0"/>
              <a:t>Reflection of ideas circulating during that time </a:t>
            </a:r>
          </a:p>
          <a:p>
            <a:pPr lvl="1"/>
            <a:r>
              <a:rPr lang="en-US" dirty="0"/>
              <a:t>Lack of communication/misinformation </a:t>
            </a:r>
          </a:p>
          <a:p>
            <a:pPr lvl="1"/>
            <a:r>
              <a:rPr lang="en-US" dirty="0"/>
              <a:t>Often dark and grim </a:t>
            </a:r>
          </a:p>
          <a:p>
            <a:r>
              <a:rPr lang="en-US" dirty="0"/>
              <a:t>Black Plague </a:t>
            </a:r>
          </a:p>
          <a:p>
            <a:pPr lvl="1"/>
            <a:r>
              <a:rPr lang="en-US" dirty="0"/>
              <a:t>Focal point of the game </a:t>
            </a:r>
          </a:p>
          <a:p>
            <a:pPr lvl="1"/>
            <a:r>
              <a:rPr lang="en-US" dirty="0"/>
              <a:t>Experiencing challenges and meeting people related to the current situation</a:t>
            </a:r>
          </a:p>
        </p:txBody>
      </p:sp>
    </p:spTree>
    <p:extLst>
      <p:ext uri="{BB962C8B-B14F-4D97-AF65-F5344CB8AC3E}">
        <p14:creationId xmlns:p14="http://schemas.microsoft.com/office/powerpoint/2010/main" val="25554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06B0-FA7B-4C0F-941C-805CE40636E8}"/>
              </a:ext>
            </a:extLst>
          </p:cNvPr>
          <p:cNvSpPr>
            <a:spLocks noGrp="1"/>
          </p:cNvSpPr>
          <p:nvPr>
            <p:ph type="title"/>
          </p:nvPr>
        </p:nvSpPr>
        <p:spPr/>
        <p:txBody>
          <a:bodyPr/>
          <a:lstStyle/>
          <a:p>
            <a:r>
              <a:rPr lang="en-US" dirty="0"/>
              <a:t>Influences </a:t>
            </a:r>
          </a:p>
        </p:txBody>
      </p:sp>
      <p:pic>
        <p:nvPicPr>
          <p:cNvPr id="2050" name="Picture 2" descr="108 best Don't Starve images on Pinterest | Indie games ...">
            <a:extLst>
              <a:ext uri="{FF2B5EF4-FFF2-40B4-BE49-F238E27FC236}">
                <a16:creationId xmlns:a16="http://schemas.microsoft.com/office/drawing/2014/main" id="{01897913-DF29-4252-8AE3-45AAEB82D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00350"/>
            <a:ext cx="4648200" cy="4057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on't Starve Hamlet DLC confirmed alongside Shipwrecked ...">
            <a:extLst>
              <a:ext uri="{FF2B5EF4-FFF2-40B4-BE49-F238E27FC236}">
                <a16:creationId xmlns:a16="http://schemas.microsoft.com/office/drawing/2014/main" id="{157F6FC3-10EA-4F9D-9943-52EE3725C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398" y="2800348"/>
            <a:ext cx="7213602" cy="405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1103-55FF-437D-A500-E8A99D96AA1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EE053689-9914-437E-AE00-63FB31F02CEA}"/>
              </a:ext>
            </a:extLst>
          </p:cNvPr>
          <p:cNvSpPr>
            <a:spLocks noGrp="1"/>
          </p:cNvSpPr>
          <p:nvPr>
            <p:ph idx="1"/>
          </p:nvPr>
        </p:nvSpPr>
        <p:spPr/>
        <p:txBody>
          <a:bodyPr/>
          <a:lstStyle/>
          <a:p>
            <a:r>
              <a:rPr lang="en-US" dirty="0"/>
              <a:t>You are a simple doctor in your town, you aid the people in your town with basic sicknesses and provide ailments to them. Your town has not yet been hit with the plague, but it has been rumored that neighboring towns have. One day a courier passes by and hands you a parcel, the king has summoned you and all other doctors in the area to meet in the city to attempt to develop a cure for the plague. The city has been struck and people are rapidly dying. Within the parcel is a plague doctor uniform and some gold. You pack up what supplies you have left and leave the morning of. </a:t>
            </a:r>
          </a:p>
          <a:p>
            <a:endParaRPr lang="en-US" dirty="0"/>
          </a:p>
        </p:txBody>
      </p:sp>
    </p:spTree>
    <p:extLst>
      <p:ext uri="{BB962C8B-B14F-4D97-AF65-F5344CB8AC3E}">
        <p14:creationId xmlns:p14="http://schemas.microsoft.com/office/powerpoint/2010/main" val="37115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E7E9-2320-402A-A078-7B5140186C2C}"/>
              </a:ext>
            </a:extLst>
          </p:cNvPr>
          <p:cNvSpPr>
            <a:spLocks noGrp="1"/>
          </p:cNvSpPr>
          <p:nvPr>
            <p:ph type="title"/>
          </p:nvPr>
        </p:nvSpPr>
        <p:spPr/>
        <p:txBody>
          <a:bodyPr/>
          <a:lstStyle/>
          <a:p>
            <a:r>
              <a:rPr lang="en-US" dirty="0"/>
              <a:t>Gameplay Mechanics</a:t>
            </a:r>
          </a:p>
        </p:txBody>
      </p:sp>
      <p:sp>
        <p:nvSpPr>
          <p:cNvPr id="3" name="Content Placeholder 2">
            <a:extLst>
              <a:ext uri="{FF2B5EF4-FFF2-40B4-BE49-F238E27FC236}">
                <a16:creationId xmlns:a16="http://schemas.microsoft.com/office/drawing/2014/main" id="{C3B639E9-8821-4A6F-A2E4-00545EEFF3F2}"/>
              </a:ext>
            </a:extLst>
          </p:cNvPr>
          <p:cNvSpPr>
            <a:spLocks noGrp="1"/>
          </p:cNvSpPr>
          <p:nvPr>
            <p:ph idx="1"/>
          </p:nvPr>
        </p:nvSpPr>
        <p:spPr/>
        <p:txBody>
          <a:bodyPr/>
          <a:lstStyle/>
          <a:p>
            <a:r>
              <a:rPr lang="en-US" dirty="0"/>
              <a:t>Switching from regular clothes to plague doctor</a:t>
            </a:r>
          </a:p>
          <a:p>
            <a:pPr lvl="1"/>
            <a:r>
              <a:rPr lang="en-US" dirty="0"/>
              <a:t>The player will have two outfits and each outfit will change the perception on how people view them. </a:t>
            </a:r>
          </a:p>
          <a:p>
            <a:pPr lvl="1"/>
            <a:r>
              <a:rPr lang="en-US" dirty="0"/>
              <a:t>While being in regular clothing, the player will be seen as a neutral person, people will be less inclined to talk or aid them. When the player puts on the plague clothing, other people might look at or interact with them differently. </a:t>
            </a:r>
          </a:p>
          <a:p>
            <a:r>
              <a:rPr lang="en-US" dirty="0"/>
              <a:t>Dialogue choice </a:t>
            </a:r>
          </a:p>
          <a:p>
            <a:pPr lvl="1"/>
            <a:r>
              <a:rPr lang="en-US" dirty="0"/>
              <a:t>The player will have a series of dialogue choices and must choose the right one in order to get through certain parts, depending on the outfit the player has, the dialogue will be different. </a:t>
            </a:r>
          </a:p>
          <a:p>
            <a:pPr lvl="1"/>
            <a:r>
              <a:rPr lang="en-US" dirty="0"/>
              <a:t>The player will encounter people in town or on the road and will talk to him differently depending on his outfit. </a:t>
            </a:r>
          </a:p>
          <a:p>
            <a:endParaRPr lang="en-US" dirty="0"/>
          </a:p>
        </p:txBody>
      </p:sp>
    </p:spTree>
    <p:extLst>
      <p:ext uri="{BB962C8B-B14F-4D97-AF65-F5344CB8AC3E}">
        <p14:creationId xmlns:p14="http://schemas.microsoft.com/office/powerpoint/2010/main" val="425012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A09B-742F-4C8D-9697-DB9C973ADA6D}"/>
              </a:ext>
            </a:extLst>
          </p:cNvPr>
          <p:cNvSpPr>
            <a:spLocks noGrp="1"/>
          </p:cNvSpPr>
          <p:nvPr>
            <p:ph type="title"/>
          </p:nvPr>
        </p:nvSpPr>
        <p:spPr/>
        <p:txBody>
          <a:bodyPr/>
          <a:lstStyle/>
          <a:p>
            <a:r>
              <a:rPr lang="en-US" dirty="0"/>
              <a:t>Gameplay Mechanics (pt2)</a:t>
            </a:r>
          </a:p>
        </p:txBody>
      </p:sp>
      <p:sp>
        <p:nvSpPr>
          <p:cNvPr id="3" name="Content Placeholder 2">
            <a:extLst>
              <a:ext uri="{FF2B5EF4-FFF2-40B4-BE49-F238E27FC236}">
                <a16:creationId xmlns:a16="http://schemas.microsoft.com/office/drawing/2014/main" id="{4A6D7614-FC0E-44CB-8190-CA461D43A2F2}"/>
              </a:ext>
            </a:extLst>
          </p:cNvPr>
          <p:cNvSpPr>
            <a:spLocks noGrp="1"/>
          </p:cNvSpPr>
          <p:nvPr>
            <p:ph idx="1"/>
          </p:nvPr>
        </p:nvSpPr>
        <p:spPr/>
        <p:txBody>
          <a:bodyPr/>
          <a:lstStyle/>
          <a:p>
            <a:r>
              <a:rPr lang="en-US" dirty="0"/>
              <a:t>Hiding</a:t>
            </a:r>
          </a:p>
          <a:p>
            <a:pPr lvl="1"/>
            <a:r>
              <a:rPr lang="en-US" dirty="0"/>
              <a:t>Sometimes its best not to engage with some people as they may be violent or have bad intent. </a:t>
            </a:r>
          </a:p>
          <a:p>
            <a:pPr lvl="1"/>
            <a:r>
              <a:rPr lang="en-US" dirty="0"/>
              <a:t>The player will have the option of hiding in certain areas to avoid being detected by people. </a:t>
            </a:r>
          </a:p>
          <a:p>
            <a:r>
              <a:rPr lang="en-US" dirty="0"/>
              <a:t>Cult Bandits</a:t>
            </a:r>
          </a:p>
          <a:p>
            <a:pPr lvl="1"/>
            <a:r>
              <a:rPr lang="en-US" dirty="0"/>
              <a:t>Wear a rat as their symbol, believe the plague is sent from heaven to kill sinners, they kill plague doctors on site. </a:t>
            </a:r>
          </a:p>
          <a:p>
            <a:r>
              <a:rPr lang="en-US"/>
              <a:t>Binoculars</a:t>
            </a:r>
            <a:r>
              <a:rPr lang="en-US" dirty="0"/>
              <a:t>, can see what is occurring from a distance (Dialogue based)</a:t>
            </a:r>
          </a:p>
          <a:p>
            <a:endParaRPr lang="en-US" dirty="0"/>
          </a:p>
        </p:txBody>
      </p:sp>
    </p:spTree>
    <p:extLst>
      <p:ext uri="{BB962C8B-B14F-4D97-AF65-F5344CB8AC3E}">
        <p14:creationId xmlns:p14="http://schemas.microsoft.com/office/powerpoint/2010/main" val="10835020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17</TotalTime>
  <Words>544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Game Idea</vt:lpstr>
      <vt:lpstr>Project Description</vt:lpstr>
      <vt:lpstr>Idea/Setting/Genre/</vt:lpstr>
      <vt:lpstr>Influences</vt:lpstr>
      <vt:lpstr>Influences </vt:lpstr>
      <vt:lpstr>Story</vt:lpstr>
      <vt:lpstr>Gameplay Mechanics</vt:lpstr>
      <vt:lpstr>Gameplay Mechanics (pt2)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Idea</dc:title>
  <dc:creator>chris cenci</dc:creator>
  <cp:lastModifiedBy>chris cenci</cp:lastModifiedBy>
  <cp:revision>2</cp:revision>
  <dcterms:created xsi:type="dcterms:W3CDTF">2019-09-18T14:52:25Z</dcterms:created>
  <dcterms:modified xsi:type="dcterms:W3CDTF">2019-09-18T15:10:16Z</dcterms:modified>
</cp:coreProperties>
</file>