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067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765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984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170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04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862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1365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6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24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84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75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84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483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700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095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865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7C9B-D22E-4337-BF2D-94D9AA5CC847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254B9D-A99B-43F6-A3C0-F911C44D7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0305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34B8-C374-4FEB-9808-4E0833802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186" y="155121"/>
            <a:ext cx="9712778" cy="1353684"/>
          </a:xfrm>
        </p:spPr>
        <p:txBody>
          <a:bodyPr>
            <a:normAutofit fontScale="90000"/>
          </a:bodyPr>
          <a:lstStyle/>
          <a:p>
            <a:br>
              <a:rPr lang="en-US" sz="4900" b="1" dirty="0"/>
            </a:br>
            <a:br>
              <a:rPr lang="en-US" sz="4900" b="1" dirty="0"/>
            </a:br>
            <a:br>
              <a:rPr lang="en-US" sz="4900" b="1" dirty="0"/>
            </a:br>
            <a:br>
              <a:rPr lang="en-US" sz="4900" b="1" dirty="0"/>
            </a:br>
            <a:br>
              <a:rPr lang="en-US" sz="4900" b="1" dirty="0"/>
            </a:br>
            <a:br>
              <a:rPr lang="en-US" sz="4900" b="1" dirty="0"/>
            </a:br>
            <a:br>
              <a:rPr lang="en-US" sz="4900" b="1" dirty="0"/>
            </a:br>
            <a:br>
              <a:rPr lang="en-US" sz="4900" b="1" dirty="0"/>
            </a:br>
            <a:br>
              <a:rPr lang="en-US" sz="4900" b="1" dirty="0"/>
            </a:br>
            <a:br>
              <a:rPr lang="en-US" sz="4900" b="1" dirty="0"/>
            </a:br>
            <a:r>
              <a:rPr lang="tr-TR" sz="4900" b="1" dirty="0"/>
              <a:t>Composite Design Pattern Nedir?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8C110-BC48-4139-999D-FA335235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73138"/>
            <a:ext cx="9144000" cy="537051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Composite pattern, kendi içlerinde birbirlerinden farklı olan bir grup nesnenin sanki tek bir bütün nesneymiş gibi kullanılmasını sağlamaktadır. 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Böylece farklı nesneleri bir ağaç yapısında birleştirip genel anlamda parça bütün ilişkisini yeniden düzenleyip şekillendirmektedir.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4FD6B-3D8C-4651-811C-6E186BCE3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08" y="2669722"/>
            <a:ext cx="5225142" cy="27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6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DAB1-C7E1-4A3B-97CD-2B6E8D16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5657"/>
            <a:ext cx="10515600" cy="515031"/>
          </a:xfrm>
        </p:spPr>
        <p:txBody>
          <a:bodyPr>
            <a:normAutofit fontScale="90000"/>
          </a:bodyPr>
          <a:lstStyle/>
          <a:p>
            <a:br>
              <a:rPr lang="tr-TR" b="1" dirty="0"/>
            </a:br>
            <a:r>
              <a:rPr lang="tr-TR" sz="3100" b="1" dirty="0"/>
              <a:t>Composite tasarım kalıbı ağaç yapısına göre görsel olarak şöyledir:</a:t>
            </a:r>
            <a:br>
              <a:rPr lang="tr-TR" b="1" dirty="0"/>
            </a:br>
            <a:endParaRPr lang="tr-TR" b="1" dirty="0"/>
          </a:p>
        </p:txBody>
      </p:sp>
      <p:pic>
        <p:nvPicPr>
          <p:cNvPr id="5" name="Content Placeholder 4" descr="A picture containing text, screenshot, display, rectangle&#10;&#10;Description automatically generated">
            <a:extLst>
              <a:ext uri="{FF2B5EF4-FFF2-40B4-BE49-F238E27FC236}">
                <a16:creationId xmlns:a16="http://schemas.microsoft.com/office/drawing/2014/main" id="{98BD1E45-54EB-4EA1-AD0F-BCD15B0D3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15" y="2872410"/>
            <a:ext cx="5249008" cy="2457793"/>
          </a:xfrm>
        </p:spPr>
      </p:pic>
    </p:spTree>
    <p:extLst>
      <p:ext uri="{BB962C8B-B14F-4D97-AF65-F5344CB8AC3E}">
        <p14:creationId xmlns:p14="http://schemas.microsoft.com/office/powerpoint/2010/main" val="60994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8D53-72EF-440F-9852-D9D93196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65" y="752476"/>
            <a:ext cx="10515600" cy="1558697"/>
          </a:xfrm>
        </p:spPr>
        <p:txBody>
          <a:bodyPr>
            <a:normAutofit fontScale="90000"/>
          </a:bodyPr>
          <a:lstStyle/>
          <a:p>
            <a:pPr fontAlgn="base"/>
            <a:br>
              <a:rPr lang="en-US" b="1" dirty="0"/>
            </a:br>
            <a:r>
              <a:rPr lang="tr-TR" b="1" dirty="0"/>
              <a:t>Composite Design Pattern’ın Stratejisi</a:t>
            </a:r>
            <a:br>
              <a:rPr lang="tr-TR" b="1" dirty="0"/>
            </a:br>
            <a:br>
              <a:rPr lang="tr-TR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353A-B573-4668-AA62-58E17FC9A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9285"/>
            <a:ext cx="10515600" cy="3727677"/>
          </a:xfrm>
        </p:spPr>
        <p:txBody>
          <a:bodyPr/>
          <a:lstStyle/>
          <a:p>
            <a:r>
              <a:rPr lang="tr-TR" dirty="0"/>
              <a:t>Composite pattern’ın uygulanacağı ağaç yapıları misali tasarımlarda </a:t>
            </a:r>
            <a:r>
              <a:rPr lang="tr-TR" i="1" dirty="0"/>
              <a:t>Component</a:t>
            </a:r>
            <a:r>
              <a:rPr lang="tr-TR" dirty="0"/>
              <a:t>, </a:t>
            </a:r>
            <a:r>
              <a:rPr lang="tr-TR" i="1" dirty="0"/>
              <a:t>Composite</a:t>
            </a:r>
            <a:r>
              <a:rPr lang="tr-TR" dirty="0"/>
              <a:t> ve </a:t>
            </a:r>
            <a:r>
              <a:rPr lang="tr-TR" i="1" dirty="0"/>
              <a:t>Leaf</a:t>
            </a:r>
            <a:r>
              <a:rPr lang="tr-TR" dirty="0"/>
              <a:t> isimlerinde olmak üzere üç farklı sorumlulukta sınıf tasarlanması gerekmektedir.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1B1FC6FF-7C7B-4E68-BC67-2A4D77B4A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32" y="3699101"/>
            <a:ext cx="4476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0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1B91-CDDE-40D8-A338-DADD702C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"/>
            <a:ext cx="10515600" cy="6021842"/>
          </a:xfrm>
        </p:spPr>
        <p:txBody>
          <a:bodyPr>
            <a:normAutofit/>
          </a:bodyPr>
          <a:lstStyle/>
          <a:p>
            <a:r>
              <a:rPr lang="tr-TR" i="1" dirty="0"/>
              <a:t>Composite Pattern stratejisinin katılımcıları </a:t>
            </a:r>
            <a:r>
              <a:rPr lang="en-US" i="1" dirty="0" err="1"/>
              <a:t>aşağıda</a:t>
            </a:r>
            <a:r>
              <a:rPr lang="tr-TR" i="1" dirty="0"/>
              <a:t> görüldüğü gibidir… Burada dikkat edilmesi gereken nokta; basit öğeler Leaf, karmaşık öğeler ise Composite olarak nitelendirilmektedir…</a:t>
            </a:r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7" name="Picture 6" descr="A picture containing text, screenshot, diagram, circle&#10;&#10;Description automatically generated">
            <a:extLst>
              <a:ext uri="{FF2B5EF4-FFF2-40B4-BE49-F238E27FC236}">
                <a16:creationId xmlns:a16="http://schemas.microsoft.com/office/drawing/2014/main" id="{71847ED1-35C3-489B-ACD9-0CCA8D857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69" y="1690687"/>
            <a:ext cx="4295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1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43AB-4640-403B-85FE-FF60704F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Avantajları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069B-172B-4ADD-BD00-07178DDC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Karmaşık ağaç yapılarıyla rahatlıkla çalışılabilir.</a:t>
            </a:r>
            <a:endParaRPr lang="en-US" dirty="0"/>
          </a:p>
          <a:p>
            <a:endParaRPr lang="en-US" dirty="0"/>
          </a:p>
          <a:p>
            <a:r>
              <a:rPr lang="tr-TR" dirty="0"/>
              <a:t>Nesne ağacıyla çalışan nesneleri mevcut kodu bozmadan uygulamaya ekleyebildiğimizden dolayı </a:t>
            </a:r>
            <a:r>
              <a:rPr lang="en-US" b="1" i="1" dirty="0"/>
              <a:t>Open Closed </a:t>
            </a:r>
            <a:r>
              <a:rPr lang="tr-TR" dirty="0"/>
              <a:t>prensibiyle uyumludur.</a:t>
            </a:r>
            <a:endParaRPr lang="en-US" dirty="0"/>
          </a:p>
          <a:p>
            <a:endParaRPr lang="en-US" dirty="0"/>
          </a:p>
          <a:p>
            <a:r>
              <a:rPr lang="tr-TR" dirty="0"/>
              <a:t>Daha az bellek yönetimi gerektirmektedir.</a:t>
            </a:r>
            <a:endParaRPr lang="en-US" dirty="0"/>
          </a:p>
          <a:p>
            <a:endParaRPr lang="en-US" dirty="0"/>
          </a:p>
          <a:p>
            <a:r>
              <a:rPr lang="tr-TR" dirty="0"/>
              <a:t>Esnektir.</a:t>
            </a:r>
          </a:p>
        </p:txBody>
      </p:sp>
    </p:spTree>
    <p:extLst>
      <p:ext uri="{BB962C8B-B14F-4D97-AF65-F5344CB8AC3E}">
        <p14:creationId xmlns:p14="http://schemas.microsoft.com/office/powerpoint/2010/main" val="120074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11AE-AF92-4961-AE08-8256884F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Dez </a:t>
            </a:r>
            <a:r>
              <a:rPr lang="en-US" b="1" dirty="0" err="1"/>
              <a:t>Avantajları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BD1D-DA30-442B-8557-833AE146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Composite pattern, </a:t>
            </a:r>
            <a:r>
              <a:rPr lang="en-US" b="1" i="1" dirty="0"/>
              <a:t>Interface Segregation </a:t>
            </a:r>
            <a:r>
              <a:rPr lang="tr-TR" dirty="0"/>
              <a:t>prensibine aykırı olabilir.</a:t>
            </a:r>
            <a:endParaRPr lang="en-US" dirty="0"/>
          </a:p>
          <a:p>
            <a:endParaRPr lang="en-US" dirty="0"/>
          </a:p>
          <a:p>
            <a:r>
              <a:rPr lang="tr-TR" dirty="0"/>
              <a:t>İşlevselliği çok farklı olan sınıflar için ortak bir arayüz sağlamak zor olabilir. Belirli senaryolarda </a:t>
            </a:r>
            <a:r>
              <a:rPr lang="tr-TR" i="1" dirty="0"/>
              <a:t>Component</a:t>
            </a:r>
            <a:r>
              <a:rPr lang="tr-TR" dirty="0"/>
              <a:t> arayüzünü aşırı genelleştirmek gerekebilir. Haliyle bu durumda ilgili tasarımın anlaşılmasını zorlaştırabilir.</a:t>
            </a:r>
          </a:p>
        </p:txBody>
      </p:sp>
    </p:spTree>
    <p:extLst>
      <p:ext uri="{BB962C8B-B14F-4D97-AF65-F5344CB8AC3E}">
        <p14:creationId xmlns:p14="http://schemas.microsoft.com/office/powerpoint/2010/main" val="45014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6898-CB15-4CEE-BCEC-1513AF40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D88FC-F8D3-4EA6-957A-35FAC64B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631846"/>
          </a:xfrm>
        </p:spPr>
        <p:txBody>
          <a:bodyPr>
            <a:normAutofit/>
          </a:bodyPr>
          <a:lstStyle/>
          <a:p>
            <a:r>
              <a:rPr lang="en-US" sz="5400" dirty="0" err="1"/>
              <a:t>Dinlediğiniz</a:t>
            </a:r>
            <a:r>
              <a:rPr lang="en-US" sz="5400" dirty="0"/>
              <a:t> </a:t>
            </a:r>
            <a:r>
              <a:rPr lang="en-US" sz="5400" dirty="0" err="1"/>
              <a:t>Teşekkürler</a:t>
            </a:r>
            <a:r>
              <a:rPr lang="en-US" sz="5400" dirty="0"/>
              <a:t>                                              </a:t>
            </a:r>
          </a:p>
          <a:p>
            <a:r>
              <a:rPr lang="en-US" sz="5400"/>
              <a:t>                   Mesut Kaya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14763581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1116</TotalTime>
  <Words>193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          Composite Design Pattern Nedir? </vt:lpstr>
      <vt:lpstr> Composite tasarım kalıbı ağaç yapısına göre görsel olarak şöyledir: </vt:lpstr>
      <vt:lpstr> Composite Design Pattern’ın Stratejisi  </vt:lpstr>
      <vt:lpstr>PowerPoint Presentation</vt:lpstr>
      <vt:lpstr>Avantajları</vt:lpstr>
      <vt:lpstr>Dez Avantajları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Composite Design Pattern Nedir? </dc:title>
  <dc:creator>MESUT KAYA</dc:creator>
  <cp:lastModifiedBy>MESUT KAYA</cp:lastModifiedBy>
  <cp:revision>20</cp:revision>
  <dcterms:created xsi:type="dcterms:W3CDTF">2023-06-22T13:44:01Z</dcterms:created>
  <dcterms:modified xsi:type="dcterms:W3CDTF">2023-06-23T08:55:12Z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66f6488-6f7b-4340-b880-828136ff7811_Enabled">
    <vt:lpwstr>true</vt:lpwstr>
  </property>
  <property fmtid="{D5CDD505-2E9C-101B-9397-08002B2CF9AE}" pid="3" name="MSIP_Label_c66f6488-6f7b-4340-b880-828136ff7811_SetDate">
    <vt:lpwstr>2023-06-22T13:58:38Z</vt:lpwstr>
  </property>
  <property fmtid="{D5CDD505-2E9C-101B-9397-08002B2CF9AE}" pid="4" name="MSIP_Label_c66f6488-6f7b-4340-b880-828136ff7811_Method">
    <vt:lpwstr>Privileged</vt:lpwstr>
  </property>
  <property fmtid="{D5CDD505-2E9C-101B-9397-08002B2CF9AE}" pid="5" name="MSIP_Label_c66f6488-6f7b-4340-b880-828136ff7811_Name">
    <vt:lpwstr>c66f6488-6f7b-4340-b880-828136ff7811</vt:lpwstr>
  </property>
  <property fmtid="{D5CDD505-2E9C-101B-9397-08002B2CF9AE}" pid="6" name="MSIP_Label_c66f6488-6f7b-4340-b880-828136ff7811_SiteId">
    <vt:lpwstr>832c1bc9-1e43-4f93-a086-708d36b0c95d</vt:lpwstr>
  </property>
  <property fmtid="{D5CDD505-2E9C-101B-9397-08002B2CF9AE}" pid="7" name="MSIP_Label_c66f6488-6f7b-4340-b880-828136ff7811_ActionId">
    <vt:lpwstr>a5ac59e5-cf47-46a3-aec9-d8fc4832b9e1</vt:lpwstr>
  </property>
  <property fmtid="{D5CDD505-2E9C-101B-9397-08002B2CF9AE}" pid="8" name="MSIP_Label_c66f6488-6f7b-4340-b880-828136ff7811_ContentBits">
    <vt:lpwstr>0</vt:lpwstr>
  </property>
</Properties>
</file>