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78237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3926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46815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1655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8310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40958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6957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9572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5950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348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C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42361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MC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C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8EFB-415C-42F0-B285-76DE2899BA37}" type="datetimeFigureOut">
              <a:rPr lang="fr-MC" smtClean="0"/>
              <a:t>10/09/2022</a:t>
            </a:fld>
            <a:endParaRPr lang="fr-MC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C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50B5-9692-4D06-85F5-D57352E52D18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31703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179" y="176464"/>
            <a:ext cx="3208421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MC" dirty="0"/>
          </a:p>
        </p:txBody>
      </p:sp>
      <p:sp>
        <p:nvSpPr>
          <p:cNvPr id="8" name="Rectangle 7"/>
          <p:cNvSpPr/>
          <p:nvPr/>
        </p:nvSpPr>
        <p:spPr>
          <a:xfrm>
            <a:off x="449178" y="641685"/>
            <a:ext cx="3208421" cy="158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 smtClean="0"/>
              <a:t>Id_client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(15)</a:t>
            </a:r>
          </a:p>
          <a:p>
            <a:r>
              <a:rPr lang="fr-FR" dirty="0" err="1" smtClean="0"/>
              <a:t>Nom_client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Prenom_client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smtClean="0"/>
              <a:t>Téléphone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smtClean="0"/>
              <a:t> </a:t>
            </a:r>
            <a:endParaRPr lang="fr-MC" dirty="0"/>
          </a:p>
        </p:txBody>
      </p:sp>
      <p:sp>
        <p:nvSpPr>
          <p:cNvPr id="9" name="Rectangle 8"/>
          <p:cNvSpPr/>
          <p:nvPr/>
        </p:nvSpPr>
        <p:spPr>
          <a:xfrm>
            <a:off x="8077199" y="264696"/>
            <a:ext cx="3208421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Chambre</a:t>
            </a:r>
            <a:endParaRPr lang="fr-MC" dirty="0"/>
          </a:p>
        </p:txBody>
      </p:sp>
      <p:sp>
        <p:nvSpPr>
          <p:cNvPr id="10" name="Rectangle 9"/>
          <p:cNvSpPr/>
          <p:nvPr/>
        </p:nvSpPr>
        <p:spPr>
          <a:xfrm>
            <a:off x="8077198" y="729917"/>
            <a:ext cx="3208421" cy="158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dirty="0" err="1" smtClean="0"/>
              <a:t>id_chambre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(5)</a:t>
            </a:r>
          </a:p>
          <a:p>
            <a:r>
              <a:rPr lang="fr-FR" dirty="0" smtClean="0"/>
              <a:t>Classe </a:t>
            </a:r>
            <a:r>
              <a:rPr lang="fr-FR" dirty="0" err="1" smtClean="0"/>
              <a:t>varchar</a:t>
            </a:r>
            <a:r>
              <a:rPr lang="fr-FR" dirty="0" smtClean="0"/>
              <a:t> vip ou normal</a:t>
            </a:r>
          </a:p>
          <a:p>
            <a:r>
              <a:rPr lang="fr-FR" dirty="0" smtClean="0"/>
              <a:t>Numéro </a:t>
            </a:r>
            <a:r>
              <a:rPr lang="fr-FR" dirty="0" err="1" smtClean="0"/>
              <a:t>integer</a:t>
            </a:r>
            <a:endParaRPr lang="fr-FR" dirty="0" smtClean="0"/>
          </a:p>
          <a:p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MC" dirty="0"/>
          </a:p>
        </p:txBody>
      </p:sp>
      <p:sp>
        <p:nvSpPr>
          <p:cNvPr id="12" name="Rectangle 11"/>
          <p:cNvSpPr/>
          <p:nvPr/>
        </p:nvSpPr>
        <p:spPr>
          <a:xfrm>
            <a:off x="513347" y="3769898"/>
            <a:ext cx="3208421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Employé</a:t>
            </a:r>
            <a:endParaRPr lang="fr-MC" dirty="0"/>
          </a:p>
        </p:txBody>
      </p:sp>
      <p:sp>
        <p:nvSpPr>
          <p:cNvPr id="13" name="Rectangle 12"/>
          <p:cNvSpPr/>
          <p:nvPr/>
        </p:nvSpPr>
        <p:spPr>
          <a:xfrm>
            <a:off x="513346" y="4235119"/>
            <a:ext cx="3208421" cy="158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dirty="0" err="1" smtClean="0"/>
              <a:t>id_employe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(15)</a:t>
            </a:r>
          </a:p>
          <a:p>
            <a:r>
              <a:rPr lang="fr-FR" dirty="0" err="1" smtClean="0"/>
              <a:t>Nom_employe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Prenom_employe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Telephone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MC" dirty="0"/>
          </a:p>
        </p:txBody>
      </p:sp>
      <p:sp>
        <p:nvSpPr>
          <p:cNvPr id="14" name="Rectangle 13"/>
          <p:cNvSpPr/>
          <p:nvPr/>
        </p:nvSpPr>
        <p:spPr>
          <a:xfrm>
            <a:off x="7387388" y="3858130"/>
            <a:ext cx="3208421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MC" dirty="0"/>
          </a:p>
        </p:txBody>
      </p:sp>
      <p:sp>
        <p:nvSpPr>
          <p:cNvPr id="15" name="Rectangle 14"/>
          <p:cNvSpPr/>
          <p:nvPr/>
        </p:nvSpPr>
        <p:spPr>
          <a:xfrm>
            <a:off x="7387387" y="4323351"/>
            <a:ext cx="3208421" cy="158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dirty="0" err="1" smtClean="0"/>
              <a:t>id_manager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(15)</a:t>
            </a:r>
          </a:p>
          <a:p>
            <a:r>
              <a:rPr lang="fr-FR" dirty="0" err="1" smtClean="0"/>
              <a:t>Nom_manager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Prenom_manager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FR" dirty="0" smtClean="0"/>
          </a:p>
          <a:p>
            <a:r>
              <a:rPr lang="fr-FR" dirty="0" err="1" smtClean="0"/>
              <a:t>Telephone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endParaRPr lang="fr-MC" dirty="0"/>
          </a:p>
        </p:txBody>
      </p:sp>
      <p:sp>
        <p:nvSpPr>
          <p:cNvPr id="16" name="Rectangle 15"/>
          <p:cNvSpPr/>
          <p:nvPr/>
        </p:nvSpPr>
        <p:spPr>
          <a:xfrm>
            <a:off x="4786562" y="665749"/>
            <a:ext cx="2161672" cy="1187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Reservation</a:t>
            </a:r>
            <a:r>
              <a:rPr lang="fr-FR" dirty="0" smtClean="0"/>
              <a:t>()</a:t>
            </a:r>
            <a:endParaRPr lang="fr-MC" dirty="0"/>
          </a:p>
        </p:txBody>
      </p:sp>
      <p:sp>
        <p:nvSpPr>
          <p:cNvPr id="17" name="Rectangle 16"/>
          <p:cNvSpPr/>
          <p:nvPr/>
        </p:nvSpPr>
        <p:spPr>
          <a:xfrm>
            <a:off x="4786562" y="1524001"/>
            <a:ext cx="2161672" cy="1187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dirty="0" err="1" smtClean="0"/>
              <a:t>id_chambre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Id_client</a:t>
            </a:r>
            <a:endParaRPr lang="fr-FR" dirty="0" smtClean="0"/>
          </a:p>
          <a:p>
            <a:r>
              <a:rPr lang="fr-FR" smtClean="0"/>
              <a:t>classe</a:t>
            </a:r>
            <a:endParaRPr lang="fr-MC" dirty="0"/>
          </a:p>
        </p:txBody>
      </p:sp>
    </p:spTree>
    <p:extLst>
      <p:ext uri="{BB962C8B-B14F-4D97-AF65-F5344CB8AC3E}">
        <p14:creationId xmlns:p14="http://schemas.microsoft.com/office/powerpoint/2010/main" val="3417192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ACER</cp:lastModifiedBy>
  <cp:revision>2</cp:revision>
  <dcterms:created xsi:type="dcterms:W3CDTF">2022-09-10T04:50:28Z</dcterms:created>
  <dcterms:modified xsi:type="dcterms:W3CDTF">2022-09-10T04:55:16Z</dcterms:modified>
</cp:coreProperties>
</file>