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6771" autoAdjust="0"/>
  </p:normalViewPr>
  <p:slideViewPr>
    <p:cSldViewPr snapToGrid="0">
      <p:cViewPr varScale="1">
        <p:scale>
          <a:sx n="100" d="100"/>
          <a:sy n="100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-11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E6DC0-F699-40E9-948E-5D396E4FA13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CB87-32D7-4284-A949-DB9003BC651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885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This is</a:t>
            </a:r>
            <a:r>
              <a:rPr lang="sv-SE" baseline="0" dirty="0"/>
              <a:t> what we’re creating – a photo viewer.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19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&lt;DataTemplate x:Key="ImageItemDataTemplate"&gt;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&lt;Grid&gt;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&lt;Image  Source="{Binding Source}" Stretch="UniformToFill"/&gt;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&lt;/Grid&gt;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&lt;/DataTemplate&gt;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358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&lt;DataTemplate x:Key="VideoItemDataTemplate"&gt;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&lt;Grid&gt;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&lt;MediaElement AreTransportControlsEnabled="True"  Source="{Binding Source}" Stretch="UniformToFill"/&gt;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&lt;/Grid&gt;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&lt;/DataTemplate&gt;</a:t>
            </a:r>
          </a:p>
          <a:p>
            <a:endParaRPr lang="sv-SE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&lt;Page.Resources&gt;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sv-SE" altLang="sv-SE" sz="1200" dirty="0">
                <a:solidFill>
                  <a:srgbClr val="22B3EB"/>
                </a:solidFill>
                <a:latin typeface="Monaco"/>
              </a:rPr>
              <a:t>   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&lt; ViewerTemplateSelector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x:Name=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”ViewerTemplateSelector"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494E52"/>
                </a:solidFill>
                <a:latin typeface="Monaco"/>
              </a:rPr>
              <a:t>    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ImageTemplate=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"{StaticResource ImageViewerDataTemplate}"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494E52"/>
                </a:solidFill>
                <a:latin typeface="Monaco"/>
              </a:rPr>
              <a:t>    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VideoTemplate=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"{StaticResource VideoDataTemplate}"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/&gt;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200" dirty="0">
                <a:solidFill>
                  <a:srgbClr val="494E52"/>
                </a:solidFill>
                <a:latin typeface="Monaco"/>
              </a:rPr>
              <a:t> 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&lt;/Page.Resources&gt;</a:t>
            </a:r>
            <a:r>
              <a:rPr kumimoji="0" lang="sv-SE" altLang="sv-S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v-SE" dirty="0"/>
          </a:p>
          <a:p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&lt;FlipView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ItemsSource=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"{x:Bind ViewModel.Thumbnails}"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ItemTemplateSelector=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AA198"/>
                </a:solidFill>
                <a:effectLst/>
                <a:latin typeface="Monaco"/>
              </a:rPr>
              <a:t>"{StaticResource ViewerTemplateSelector}"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2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/&gt;</a:t>
            </a:r>
            <a:r>
              <a:rPr kumimoji="0" lang="sv-SE" altLang="sv-S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33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&lt;ListView x:Name="listView"  HorizontalAlignment="Center"  ScrollViewer.HorizontalScrollMode="Enabled"  ScrollViewer.HorizontalScrollBarVisibility="Visible" ScrollViewer.IsHorizontalRailEnabled="True" ItemTemplate="{StaticResource ImageFilmStripItemDataTemplate}"  SelectedItem="{x:Bind ViewModel.SelectedObject, Mode=TwoWay}" ItemsSource="{x:Bind ViewModel.Thumbnails}"  Grid.Row="1" VerticalAlignment="Bottom" ItemsPanel="{StaticResource ItemsPanelTemplate}" ItemContainerStyle="{StaticResource ListViewItemStyle1}" Margin="50,0"  /&gt;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&lt;ItemsPanelTemplate x:Key="ItemsPanelTemplate"&gt;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&lt;ItemsStackPanel Orientation="Horizontal" 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&lt;/ItemsPanelTemplate&gt;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855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&lt;Button x:Name="FullScreenButton"  HorizontalAlignment="Right"  Command="{x:Bind ViewModel.FullscreenCommnad}" VerticalAlignment="Bottom" Grid.Row="1"&gt;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&lt;FontIcon x:Name="FullScreenFontIcon" Foreground="White" FontSize="20" FontFamily="{ThemeResource SymbolThemeFontFamily}" Glyph="&amp;#xE1D9;" HorizontalAlignment="Center" MirroredWhenRightToLeft="True" UseLayoutRounding="False" VerticalAlignment="Center"/&gt;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&lt;/Button&gt;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&lt;VisualStateGroup x:Name="FullScreenVisualStateGroup"&gt;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&lt;VisualState x:Name="FullScreenState"&gt;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&lt;StateTrigger IsActive="{x:Bind ViewModel.IsFullScreen,Mode=OneWay}"/&gt;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&lt;VisualState.Setters&gt;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&lt;Setter Target="FullScreenFontIcon.(FontIcon.Glyph)" Value="&amp;#xE1D8;"/&gt;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&lt;/VisualState.Setters&gt;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&lt;/VisualState&gt;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&lt;/VisualStateGroup&gt;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bool IsFullScreen { get { return ApplicationView.GetForCurrentView().IsFullScreenMode; } }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FullscreenCommnad = new DelegateCommand(() =&gt;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ToggleFullScreenMode();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OnPropertyChanged(() =&gt; IsFullScreen);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});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94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FlipView Tapped="{x:Bind ViewModel.OnViewTapped}" 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OnViewTapped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(object sender,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RoutedEventArgs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e)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if (e.OriginalSource.GetType() == typeof(Image))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ToogleChrome();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&lt;VisualStateGroup x:Name="ChromeStateGroup"&gt;            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&lt;VisualState x:Name="ChromeOn"&gt;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&lt;StateTrigger IsActive="{x:Bind ViewModel.IsChromeOn,Mode=OneWay}"/&gt;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&lt;VisualState.Setters&gt;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&lt;Setter Target="listView.(UIElement.Visibility)" Value="Visible"/&gt;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&lt;Setter Target="commandBar.(UIElement.Visibility)" Value="Visible"/&gt;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&lt;/VisualState.Setters&gt;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&lt;Storyboard&gt;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DoubleAnimation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="Opacity"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commandBar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From="0" To="1.0" Duration="0:0:0.2"/&gt;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DoubleAnimation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="Opacity"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From="0" To="1.0" Duration="0:0:0.2"/&gt;                                         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&lt;/Storyboard&gt;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&lt;/VisualState&gt;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&lt;VisualState x:Name="ChromeOff"&gt;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&lt;StateTrigger IsActive="{x:Bind ViewModel.IsChromeOff, Mode=OneWay}"/&gt;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&lt;/VisualState.StateTriggers&gt;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&lt;Storyboard&gt;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DoubleAnimation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="Opacity"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commandBar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To="0" Duration="0:0:0.2"/&gt;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DoubleAnimation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Storyboard.TargetProperty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="Opacity"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Storyboard.TargetName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listView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To="0" Duration="0:0:0.2"/&gt;</a:t>
            </a:r>
          </a:p>
          <a:p>
            <a:endParaRPr lang="sv-S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&lt;ObjectAnimationUsingKeyFrames Storyboard.TargetProperty="Visibility" Storyboard.TargetName="commandBar"&gt;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DiscreteObjectKeyFrame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="0:0:0.2" Value="Collapsed"/&gt;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&lt;/ObjectAnimationUsingKeyFrames&gt;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&lt;ObjectAnimationUsingKeyFrames Storyboard.TargetProperty="Visibility" Storyboard.TargetName="listView"&gt;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DiscreteObjectKeyFrame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="0:0:0.2" Value="Collapsed"/&gt;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&lt;/ObjectAnimationUsingKeyFrames&gt;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&lt;/Storyboard&gt;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&lt;/VisualState&gt;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&lt;/VisualStateGroup&gt;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CB87-32D7-4284-A949-DB9003BC6512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897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280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973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9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825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52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32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51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339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634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439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BF28-2EDE-4529-AA3E-12498A1885CB}" type="datetimeFigureOut">
              <a:rPr lang="sv-SE" smtClean="0"/>
              <a:t>2017-05-11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51AE-B0F7-4EF4-9057-46C9DB73626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41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Photos Light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39499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1" y="439800"/>
            <a:ext cx="8953498" cy="5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PhotosLight-Labb\PhotosLight-labb.sln	Your starting point</a:t>
            </a:r>
          </a:p>
          <a:p>
            <a:pPr marL="0" indent="0">
              <a:buNone/>
            </a:pPr>
            <a:r>
              <a:rPr lang="sv-SE" dirty="0"/>
              <a:t>PhotosLight.sln					The goal</a:t>
            </a:r>
          </a:p>
        </p:txBody>
      </p:sp>
    </p:spTree>
    <p:extLst>
      <p:ext uri="{BB962C8B-B14F-4D97-AF65-F5344CB8AC3E}">
        <p14:creationId xmlns:p14="http://schemas.microsoft.com/office/powerpoint/2010/main" val="142046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Display images and title</a:t>
            </a:r>
            <a:br>
              <a:rPr lang="sv-SE" dirty="0"/>
            </a:br>
            <a:r>
              <a:rPr lang="sv-SE" sz="3200" dirty="0">
                <a:solidFill>
                  <a:schemeClr val="bg1">
                    <a:lumMod val="50000"/>
                  </a:schemeClr>
                </a:solidFill>
              </a:rPr>
              <a:t>Binding and DataTemplate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Add a FlipView to MainView</a:t>
            </a:r>
          </a:p>
          <a:p>
            <a:r>
              <a:rPr lang="sv-SE" dirty="0"/>
              <a:t>Create a binding between FlipView ItemSource and Thumbnails property</a:t>
            </a:r>
          </a:p>
          <a:p>
            <a:r>
              <a:rPr lang="sv-SE" dirty="0"/>
              <a:t>Create a DataTemplate to display an ImageViewerItem</a:t>
            </a:r>
          </a:p>
          <a:p>
            <a:r>
              <a:rPr lang="sv-SE" dirty="0"/>
              <a:t>Create a viewmodel property SelectedItem and bind it to the FlipView</a:t>
            </a:r>
          </a:p>
          <a:p>
            <a:r>
              <a:rPr lang="sv-SE" dirty="0"/>
              <a:t>Add CommandBar and add a TextBlock to commandBar content. </a:t>
            </a:r>
          </a:p>
          <a:p>
            <a:r>
              <a:rPr lang="sv-SE" dirty="0"/>
              <a:t>Add a binding to SelectedItem Title property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80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Display video content</a:t>
            </a:r>
            <a:br>
              <a:rPr lang="sv-SE" dirty="0"/>
            </a:br>
            <a:r>
              <a:rPr lang="sv-SE" sz="3200" dirty="0">
                <a:solidFill>
                  <a:schemeClr val="bg1">
                    <a:lumMod val="50000"/>
                  </a:schemeClr>
                </a:solidFill>
              </a:rPr>
              <a:t>DataTemplateSelector</a:t>
            </a:r>
            <a:endParaRPr lang="sv-SE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766745"/>
          </a:xfrm>
        </p:spPr>
        <p:txBody>
          <a:bodyPr/>
          <a:lstStyle/>
          <a:p>
            <a:r>
              <a:rPr lang="sv-SE" dirty="0"/>
              <a:t>Create a DataTemplate to display a video</a:t>
            </a:r>
          </a:p>
          <a:p>
            <a:r>
              <a:rPr lang="sv-SE" dirty="0"/>
              <a:t>Create a ViewerDataTemplateSelector that inherit from DataTemplateSelector override SelectTemplateCore</a:t>
            </a:r>
          </a:p>
          <a:p>
            <a:r>
              <a:rPr lang="sv-SE" dirty="0"/>
              <a:t>Add the ViewerDataTemplateSelector to the page</a:t>
            </a:r>
          </a:p>
          <a:p>
            <a:r>
              <a:rPr lang="sv-SE" dirty="0"/>
              <a:t>Set the ItemTemplateSelector of the FlipView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240605"/>
            <a:ext cx="6230873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public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class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ViewerDataTemplateSelector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DataTemplateSelector</a:t>
            </a:r>
            <a:b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</a:br>
            <a:r>
              <a:rPr kumimoji="0" lang="sv-SE" altLang="sv-SE" sz="1000" b="0" i="0" u="none" strike="noStrike" cap="none" normalizeH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public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DataTemplate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ImageTemplate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get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}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public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DataTemplate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VideoTemplate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get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</a:br>
            <a:r>
              <a:rPr kumimoji="0" lang="sv-SE" altLang="sv-SE" sz="1000" b="0" i="0" u="none" strike="noStrike" cap="none" normalizeH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protected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override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DataTemplate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Monaco"/>
              </a:rPr>
              <a:t>SelectTemplateCore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DC322F"/>
                </a:solidFill>
                <a:effectLst/>
                <a:latin typeface="Monaco"/>
              </a:rPr>
              <a:t>object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DependencyObject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container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</a:br>
            <a:r>
              <a:rPr kumimoji="0" lang="sv-SE" altLang="sv-SE" sz="1000" b="0" i="0" u="none" strike="noStrike" cap="none" normalizeH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b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</a:b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   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DC322F"/>
                </a:solidFill>
                <a:effectLst/>
                <a:latin typeface="Monaco"/>
              </a:rPr>
              <a:t>var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ImageViewerItem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altLang="sv-SE" sz="1000" dirty="0">
                <a:solidFill>
                  <a:srgbClr val="494E52"/>
                </a:solidFill>
                <a:latin typeface="Monaco"/>
              </a:rPr>
              <a:t>    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if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!=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null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sv-SE" sz="1000" dirty="0">
                <a:solidFill>
                  <a:srgbClr val="494E52"/>
                </a:solidFill>
                <a:latin typeface="Monaco"/>
              </a:rPr>
              <a:t>        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ImageTemplate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sv-SE" sz="1100" dirty="0">
                <a:solidFill>
                  <a:srgbClr val="586E75"/>
                </a:solidFill>
                <a:latin typeface="Monaco"/>
              </a:rPr>
              <a:t>               </a:t>
            </a:r>
            <a:r>
              <a:rPr lang="sv-SE" altLang="sv-SE" sz="1100" dirty="0">
                <a:solidFill>
                  <a:srgbClr val="494E52"/>
                </a:solidFill>
                <a:latin typeface="Monaco"/>
              </a:rPr>
              <a:t>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else</a:t>
            </a:r>
            <a:endParaRPr kumimoji="0" lang="sv-SE" altLang="sv-SE" sz="1100" b="0" i="0" u="none" strike="noStrike" cap="none" normalizeH="0" baseline="0" dirty="0">
              <a:ln>
                <a:noFill/>
              </a:ln>
              <a:solidFill>
                <a:srgbClr val="586E75"/>
              </a:solidFill>
              <a:effectLst/>
              <a:latin typeface="Monac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v-SE" altLang="sv-SE" sz="1100" b="0" i="0" u="none" strike="noStrike" cap="none" normalizeH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                  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kumimoji="0" lang="sv-SE" altLang="sv-SE" sz="11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Arial" panose="020B0604020202020204" pitchFamily="34" charset="0"/>
              </a:rPr>
              <a:t> VideoTemplate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;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altLang="sv-SE" sz="1000" dirty="0">
                <a:solidFill>
                  <a:srgbClr val="586E75"/>
                </a:solidFill>
                <a:latin typeface="Monaco"/>
              </a:rPr>
              <a:t>           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494E52"/>
                </a:solidFill>
                <a:effectLst/>
                <a:latin typeface="Monaco"/>
              </a:rPr>
              <a:t> </a:t>
            </a:r>
            <a:r>
              <a:rPr kumimoji="0" lang="sv-SE" altLang="sv-SE" sz="1000" b="0" i="0" u="none" strike="noStrike" cap="none" normalizeH="0" baseline="0" dirty="0">
                <a:ln>
                  <a:noFill/>
                </a:ln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kumimoji="0" lang="sv-SE" altLang="sv-S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7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a Filmstrip to bottom of the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Add a ListView to bottom of the page</a:t>
            </a:r>
          </a:p>
          <a:p>
            <a:r>
              <a:rPr lang="sv-SE" dirty="0"/>
              <a:t>Bind ItemSource to Thumbnail and bind SelectedItem</a:t>
            </a:r>
          </a:p>
          <a:p>
            <a:r>
              <a:rPr lang="sv-SE" dirty="0"/>
              <a:t>Create a dataTemplate to display a image</a:t>
            </a:r>
          </a:p>
          <a:p>
            <a:r>
              <a:rPr lang="sv-SE" dirty="0"/>
              <a:t>Change ItemTemplate on ListView so content is displayed horizontally.</a:t>
            </a:r>
          </a:p>
        </p:txBody>
      </p:sp>
    </p:spTree>
    <p:extLst>
      <p:ext uri="{BB962C8B-B14F-4D97-AF65-F5344CB8AC3E}">
        <p14:creationId xmlns:p14="http://schemas.microsoft.com/office/powerpoint/2010/main" val="264546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 a Button to toggle fullscreen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69431"/>
          </a:xfrm>
        </p:spPr>
        <p:txBody>
          <a:bodyPr>
            <a:normAutofit/>
          </a:bodyPr>
          <a:lstStyle/>
          <a:p>
            <a:r>
              <a:rPr lang="sv-SE" dirty="0"/>
              <a:t>Add a FullScreenCommand property to ViewModel</a:t>
            </a:r>
          </a:p>
          <a:p>
            <a:r>
              <a:rPr lang="sv-SE" dirty="0"/>
              <a:t>Add and bind a Button to the command </a:t>
            </a:r>
          </a:p>
          <a:p>
            <a:r>
              <a:rPr lang="sv-SE" dirty="0"/>
              <a:t>Add a VisualState to change icon. Use a VisualStateTrigger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79812" y="3795056"/>
            <a:ext cx="106640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ToggleFullScreenMode()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view = </a:t>
            </a:r>
            <a:r>
              <a:rPr lang="sv-SE" sz="1100" dirty="0">
                <a:solidFill>
                  <a:srgbClr val="2B91AF"/>
                </a:solidFill>
                <a:latin typeface="Consolas" panose="020B0609020204030204" pitchFamily="49" charset="0"/>
              </a:rPr>
              <a:t>ApplicationView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.GetForCurrentView();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(view.IsFullScreenMode)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view.ExitFullScreenMode();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sv-SE" sz="1100" dirty="0">
                <a:solidFill>
                  <a:srgbClr val="2B91AF"/>
                </a:solidFill>
                <a:latin typeface="Consolas" panose="020B0609020204030204" pitchFamily="49" charset="0"/>
              </a:rPr>
              <a:t>ApplicationView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.PreferredLaunchWindowingMode = </a:t>
            </a:r>
            <a:r>
              <a:rPr lang="sv-SE" sz="1100" dirty="0">
                <a:solidFill>
                  <a:srgbClr val="2B91AF"/>
                </a:solidFill>
                <a:latin typeface="Consolas" panose="020B0609020204030204" pitchFamily="49" charset="0"/>
              </a:rPr>
              <a:t>ApplicationViewWindowingMode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.Auto;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sv-SE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(view.TryEnterFullScreenMode())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sv-SE" sz="1100" dirty="0">
                <a:solidFill>
                  <a:srgbClr val="2B91AF"/>
                </a:solidFill>
                <a:latin typeface="Consolas" panose="020B0609020204030204" pitchFamily="49" charset="0"/>
              </a:rPr>
              <a:t>ApplicationView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.PreferredLaunchWindowingMode = </a:t>
            </a:r>
            <a:r>
              <a:rPr lang="sv-SE" sz="1100" dirty="0">
                <a:solidFill>
                  <a:srgbClr val="2B91AF"/>
                </a:solidFill>
                <a:latin typeface="Consolas" panose="020B0609020204030204" pitchFamily="49" charset="0"/>
              </a:rPr>
              <a:t>ApplicationViewWindowingMode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.FullScreen;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428556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Toggle Chrome On/Off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Bind Tapped event on FlipView</a:t>
            </a:r>
          </a:p>
          <a:p>
            <a:r>
              <a:rPr lang="sv-SE" dirty="0"/>
              <a:t>Add a property IsCromeOff </a:t>
            </a:r>
          </a:p>
          <a:p>
            <a:r>
              <a:rPr lang="sv-SE" dirty="0"/>
              <a:t>Toggle property</a:t>
            </a:r>
          </a:p>
          <a:p>
            <a:r>
              <a:rPr lang="sv-SE" dirty="0"/>
              <a:t>Add a VisualState with a VisualStateTrigger that binds to IsChromeOff</a:t>
            </a:r>
          </a:p>
          <a:p>
            <a:r>
              <a:rPr lang="sv-SE" dirty="0"/>
              <a:t>In the state change visibillity on Toolbar and Filmstrip</a:t>
            </a:r>
          </a:p>
        </p:txBody>
      </p:sp>
    </p:spTree>
    <p:extLst>
      <p:ext uri="{BB962C8B-B14F-4D97-AF65-F5344CB8AC3E}">
        <p14:creationId xmlns:p14="http://schemas.microsoft.com/office/powerpoint/2010/main" val="186349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902</Words>
  <Application>Microsoft Office PowerPoint</Application>
  <PresentationFormat>Widescreen</PresentationFormat>
  <Paragraphs>150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Monaco</vt:lpstr>
      <vt:lpstr>Office Theme</vt:lpstr>
      <vt:lpstr>Photos Light</vt:lpstr>
      <vt:lpstr>PowerPoint Presentation</vt:lpstr>
      <vt:lpstr>PowerPoint Presentation</vt:lpstr>
      <vt:lpstr>Display images and title Binding and DataTemplate</vt:lpstr>
      <vt:lpstr>Display video content DataTemplateSelector</vt:lpstr>
      <vt:lpstr>Add a Filmstrip to bottom of the page</vt:lpstr>
      <vt:lpstr>Add a Button to toggle fullscreen mode</vt:lpstr>
      <vt:lpstr>Toggle Chrome On/Off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 Light</dc:title>
  <dc:creator>Henrik Stromberg (Cenito)</dc:creator>
  <cp:lastModifiedBy>Andreas Hammar</cp:lastModifiedBy>
  <cp:revision>24</cp:revision>
  <dcterms:created xsi:type="dcterms:W3CDTF">2017-04-18T08:26:34Z</dcterms:created>
  <dcterms:modified xsi:type="dcterms:W3CDTF">2017-05-11T11:30:33Z</dcterms:modified>
</cp:coreProperties>
</file>