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6" r:id="rId8"/>
    <p:sldId id="267" r:id="rId9"/>
    <p:sldId id="262" r:id="rId10"/>
    <p:sldId id="263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72B667BA-8C9C-4980-9339-B00A8DEFC7DC}">
          <p14:sldIdLst>
            <p14:sldId id="256"/>
            <p14:sldId id="258"/>
            <p14:sldId id="259"/>
            <p14:sldId id="260"/>
            <p14:sldId id="261"/>
            <p14:sldId id="268"/>
            <p14:sldId id="266"/>
            <p14:sldId id="267"/>
            <p14:sldId id="262"/>
            <p14:sldId id="263"/>
            <p14:sldId id="264"/>
            <p14:sldId id="26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40E-9B4B-42FA-BF93-7F654E692EB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4CC2-C4AF-47C9-8708-464DC1381F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949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40E-9B4B-42FA-BF93-7F654E692EB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4CC2-C4AF-47C9-8708-464DC1381F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64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40E-9B4B-42FA-BF93-7F654E692EB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4CC2-C4AF-47C9-8708-464DC1381F4B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837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40E-9B4B-42FA-BF93-7F654E692EB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4CC2-C4AF-47C9-8708-464DC1381F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135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40E-9B4B-42FA-BF93-7F654E692EB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4CC2-C4AF-47C9-8708-464DC1381F4B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78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40E-9B4B-42FA-BF93-7F654E692EB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4CC2-C4AF-47C9-8708-464DC1381F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5571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40E-9B4B-42FA-BF93-7F654E692EB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4CC2-C4AF-47C9-8708-464DC1381F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3257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40E-9B4B-42FA-BF93-7F654E692EB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4CC2-C4AF-47C9-8708-464DC1381F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404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40E-9B4B-42FA-BF93-7F654E692EB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4CC2-C4AF-47C9-8708-464DC1381F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45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40E-9B4B-42FA-BF93-7F654E692EB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4CC2-C4AF-47C9-8708-464DC1381F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776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40E-9B4B-42FA-BF93-7F654E692EB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4CC2-C4AF-47C9-8708-464DC1381F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806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40E-9B4B-42FA-BF93-7F654E692EB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4CC2-C4AF-47C9-8708-464DC1381F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858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40E-9B4B-42FA-BF93-7F654E692EB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4CC2-C4AF-47C9-8708-464DC1381F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970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40E-9B4B-42FA-BF93-7F654E692EB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4CC2-C4AF-47C9-8708-464DC1381F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66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40E-9B4B-42FA-BF93-7F654E692EB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4CC2-C4AF-47C9-8708-464DC1381F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533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40E-9B4B-42FA-BF93-7F654E692EB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4CC2-C4AF-47C9-8708-464DC1381F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475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A40E-9B4B-42FA-BF93-7F654E692EB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574CC2-C4AF-47C9-8708-464DC1381F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595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extblob.readthedocs.io/en/dev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" TargetMode="External"/><Relationship Id="rId2" Type="http://schemas.openxmlformats.org/officeDocument/2006/relationships/hyperlink" Target="https://twitt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Sosyal Medyadan Veri Çekme </a:t>
            </a:r>
            <a:r>
              <a:rPr lang="tr-TR" dirty="0"/>
              <a:t>v</a:t>
            </a:r>
            <a:r>
              <a:rPr lang="tr-TR" dirty="0" smtClean="0"/>
              <a:t>e Veri Analizi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718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Pandas</a:t>
            </a:r>
            <a:r>
              <a:rPr lang="tr-TR" dirty="0" smtClean="0"/>
              <a:t> Kütüphanesi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dirty="0" err="1"/>
              <a:t>python</a:t>
            </a:r>
            <a:r>
              <a:rPr lang="tr-TR" dirty="0"/>
              <a:t> programlama dili için </a:t>
            </a:r>
            <a:r>
              <a:rPr lang="tr-TR" b="1" dirty="0"/>
              <a:t>yüksek performanslı</a:t>
            </a:r>
            <a:r>
              <a:rPr lang="tr-TR" dirty="0"/>
              <a:t>, kullanımı kolay </a:t>
            </a:r>
            <a:r>
              <a:rPr lang="tr-TR" b="1" dirty="0"/>
              <a:t>veri yapıları </a:t>
            </a:r>
            <a:r>
              <a:rPr lang="tr-TR" dirty="0"/>
              <a:t>ve </a:t>
            </a:r>
            <a:r>
              <a:rPr lang="tr-TR" b="1" dirty="0"/>
              <a:t>veri analiz araçları </a:t>
            </a:r>
            <a:r>
              <a:rPr lang="tr-TR" dirty="0"/>
              <a:t>sağlayan açık kaynaklı bir BSD lisanslı kütüphanedir. </a:t>
            </a:r>
            <a:r>
              <a:rPr lang="tr-TR" b="1" dirty="0" err="1"/>
              <a:t>Csv</a:t>
            </a:r>
            <a:r>
              <a:rPr lang="tr-TR" b="1" dirty="0"/>
              <a:t> </a:t>
            </a:r>
            <a:r>
              <a:rPr lang="tr-TR" dirty="0"/>
              <a:t>ve </a:t>
            </a:r>
            <a:r>
              <a:rPr lang="tr-TR" b="1" dirty="0" err="1"/>
              <a:t>text</a:t>
            </a:r>
            <a:r>
              <a:rPr lang="tr-TR" b="1" dirty="0"/>
              <a:t> </a:t>
            </a:r>
            <a:r>
              <a:rPr lang="tr-TR" dirty="0"/>
              <a:t>dosyalarını açmaya ve  içerisinde bulunan verileri okuyarak istenen sonuca  kolayca ulaşmak için kullanılmaktadır. Yani bir </a:t>
            </a:r>
            <a:r>
              <a:rPr lang="tr-TR" dirty="0" err="1"/>
              <a:t>excel</a:t>
            </a:r>
            <a:r>
              <a:rPr lang="tr-TR" dirty="0"/>
              <a:t> dosyasını açarak içerisinde bulunan bir sütunu veya satırı seçerek işlemleri yapabiliriz. </a:t>
            </a:r>
            <a:r>
              <a:rPr lang="tr-TR" dirty="0" err="1"/>
              <a:t>Numpy</a:t>
            </a:r>
            <a:r>
              <a:rPr lang="tr-TR" dirty="0"/>
              <a:t> kütüphanesinde yapılan verilerin şekillendirilmesi daha detaylı bir biçimde kullanılabilmektedir. </a:t>
            </a:r>
            <a:endParaRPr lang="tr-TR" dirty="0" smtClean="0"/>
          </a:p>
          <a:p>
            <a:r>
              <a:rPr lang="tr-TR" dirty="0" smtClean="0"/>
              <a:t>https</a:t>
            </a:r>
            <a:r>
              <a:rPr lang="tr-TR" dirty="0"/>
              <a:t>://pandas.pydata.org/</a:t>
            </a:r>
          </a:p>
        </p:txBody>
      </p:sp>
    </p:spTree>
    <p:extLst>
      <p:ext uri="{BB962C8B-B14F-4D97-AF65-F5344CB8AC3E}">
        <p14:creationId xmlns:p14="http://schemas.microsoft.com/office/powerpoint/2010/main" val="5958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Matplotlib</a:t>
            </a:r>
            <a:r>
              <a:rPr lang="tr-TR" dirty="0" smtClean="0"/>
              <a:t> </a:t>
            </a:r>
            <a:r>
              <a:rPr lang="tr-TR" dirty="0"/>
              <a:t>Kütüphanesi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i="1" dirty="0" err="1"/>
              <a:t>Matplotlib</a:t>
            </a:r>
            <a:r>
              <a:rPr lang="tr-TR" dirty="0"/>
              <a:t> grafik çizim paketi </a:t>
            </a:r>
            <a:r>
              <a:rPr lang="tr-TR" dirty="0" err="1"/>
              <a:t>Python’la</a:t>
            </a:r>
            <a:r>
              <a:rPr lang="tr-TR" dirty="0"/>
              <a:t> bilimsel programlamanın en önemli araçlarından birisidir. Çok kuvvetli bir paket olan </a:t>
            </a:r>
            <a:r>
              <a:rPr lang="tr-TR" dirty="0" err="1"/>
              <a:t>Matplotlib</a:t>
            </a:r>
            <a:r>
              <a:rPr lang="tr-TR" dirty="0"/>
              <a:t> ile verileri etkileşimli olarak görselleştirebilir, yayınlamaya uygun yüksek kalitede çıktılar hazırlayabiliriz. Hem iki boyutlu hem de üç boyutlu grafikler üretilebilir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https://matplotlib.org/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645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TextBlob</a:t>
            </a:r>
            <a:r>
              <a:rPr lang="tr-TR" dirty="0" smtClean="0"/>
              <a:t> Kütüphanesi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TextBlob</a:t>
            </a:r>
            <a:r>
              <a:rPr lang="tr-TR" dirty="0"/>
              <a:t>, metin verilerini işlemek için bir </a:t>
            </a:r>
            <a:r>
              <a:rPr lang="tr-TR" dirty="0" err="1"/>
              <a:t>Python</a:t>
            </a:r>
            <a:r>
              <a:rPr lang="tr-TR" dirty="0"/>
              <a:t> (2 ve 3) kütüphanesidir. Konuşma-konuşma etiketleme, isim cümlesi çıkarma, </a:t>
            </a:r>
            <a:r>
              <a:rPr lang="tr-TR" dirty="0" err="1" smtClean="0"/>
              <a:t>sentiment</a:t>
            </a:r>
            <a:r>
              <a:rPr lang="tr-TR" dirty="0" smtClean="0"/>
              <a:t> analizi</a:t>
            </a:r>
            <a:r>
              <a:rPr lang="tr-TR" dirty="0"/>
              <a:t>, sınıflandırma, çeviri ve daha fazlası gibi ortak doğal dil işleme (NLP) </a:t>
            </a:r>
            <a:r>
              <a:rPr lang="tr-TR" dirty="0" smtClean="0"/>
              <a:t>görevlerini sağlamak </a:t>
            </a:r>
            <a:r>
              <a:rPr lang="tr-TR" dirty="0"/>
              <a:t>için basit bir API sağlar</a:t>
            </a:r>
            <a:r>
              <a:rPr lang="tr-TR" dirty="0" smtClean="0"/>
              <a:t>.</a:t>
            </a:r>
          </a:p>
          <a:p>
            <a:r>
              <a:rPr lang="tr-TR" dirty="0">
                <a:hlinkClick r:id="rId2"/>
              </a:rPr>
              <a:t>https://textblob.readthedocs.io/en/dev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782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TextBlob</a:t>
            </a:r>
            <a:r>
              <a:rPr lang="tr-TR" dirty="0"/>
              <a:t> Kütüphanesi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Features</a:t>
            </a:r>
            <a:r>
              <a:rPr lang="tr-TR" dirty="0" smtClean="0"/>
              <a:t>:</a:t>
            </a:r>
            <a:endParaRPr lang="en-US" dirty="0"/>
          </a:p>
          <a:p>
            <a:r>
              <a:rPr lang="en-US" dirty="0"/>
              <a:t>    Noun phrase extraction</a:t>
            </a:r>
          </a:p>
          <a:p>
            <a:r>
              <a:rPr lang="en-US" dirty="0"/>
              <a:t>    Part-of-speech tagging</a:t>
            </a:r>
          </a:p>
          <a:p>
            <a:r>
              <a:rPr lang="en-US" dirty="0"/>
              <a:t>    Sentiment analysis</a:t>
            </a:r>
          </a:p>
          <a:p>
            <a:r>
              <a:rPr lang="en-US" dirty="0"/>
              <a:t>    Classification (Naive Bayes, Decision Tree)</a:t>
            </a:r>
          </a:p>
          <a:p>
            <a:r>
              <a:rPr lang="en-US" dirty="0"/>
              <a:t>    Language translation and detection powered by Google Translate</a:t>
            </a:r>
          </a:p>
          <a:p>
            <a:r>
              <a:rPr lang="en-US" dirty="0"/>
              <a:t>    Tokenization (splitting text into words and sentences)</a:t>
            </a:r>
          </a:p>
          <a:p>
            <a:r>
              <a:rPr lang="en-US" dirty="0"/>
              <a:t>    Word and phrase frequencies</a:t>
            </a:r>
          </a:p>
          <a:p>
            <a:r>
              <a:rPr lang="en-US" dirty="0"/>
              <a:t>    Parsing</a:t>
            </a:r>
          </a:p>
          <a:p>
            <a:r>
              <a:rPr lang="en-US" dirty="0"/>
              <a:t>    n-grams</a:t>
            </a:r>
          </a:p>
          <a:p>
            <a:r>
              <a:rPr lang="en-US" dirty="0"/>
              <a:t>    Word inflection (</a:t>
            </a:r>
            <a:r>
              <a:rPr lang="en-US" dirty="0" err="1"/>
              <a:t>pluralization</a:t>
            </a:r>
            <a:r>
              <a:rPr lang="en-US" dirty="0"/>
              <a:t> and </a:t>
            </a:r>
            <a:r>
              <a:rPr lang="en-US" dirty="0" err="1"/>
              <a:t>singularization</a:t>
            </a:r>
            <a:r>
              <a:rPr lang="en-US" dirty="0"/>
              <a:t>) and lemmatization</a:t>
            </a:r>
          </a:p>
          <a:p>
            <a:r>
              <a:rPr lang="en-US" dirty="0"/>
              <a:t>    Spelling correction</a:t>
            </a:r>
          </a:p>
          <a:p>
            <a:r>
              <a:rPr lang="en-US" dirty="0"/>
              <a:t>    Add new models or languages through extensions</a:t>
            </a:r>
          </a:p>
          <a:p>
            <a:r>
              <a:rPr lang="en-US" dirty="0"/>
              <a:t>    </a:t>
            </a:r>
            <a:r>
              <a:rPr lang="en-US" dirty="0" err="1"/>
              <a:t>WordNet</a:t>
            </a:r>
            <a:r>
              <a:rPr lang="en-US" dirty="0"/>
              <a:t> integration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14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Getting</a:t>
            </a:r>
            <a:r>
              <a:rPr lang="tr-TR" b="1" dirty="0" smtClean="0"/>
              <a:t> </a:t>
            </a:r>
            <a:r>
              <a:rPr lang="tr-TR" b="1" dirty="0" err="1" smtClean="0"/>
              <a:t>Twitter</a:t>
            </a:r>
            <a:r>
              <a:rPr lang="tr-TR" b="1" dirty="0" smtClean="0"/>
              <a:t> API </a:t>
            </a:r>
            <a:r>
              <a:rPr lang="tr-TR" b="1" dirty="0" err="1" smtClean="0"/>
              <a:t>Keys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Twitter</a:t>
            </a:r>
            <a:r>
              <a:rPr lang="tr-TR" dirty="0" smtClean="0"/>
              <a:t> </a:t>
            </a:r>
            <a:r>
              <a:rPr lang="tr-TR" dirty="0"/>
              <a:t>hesabımız yoksa </a:t>
            </a:r>
            <a:r>
              <a:rPr lang="tr-TR" dirty="0">
                <a:hlinkClick r:id="rId2"/>
              </a:rPr>
              <a:t>https://twitter.com</a:t>
            </a:r>
            <a:r>
              <a:rPr lang="tr-TR" dirty="0" smtClean="0">
                <a:hlinkClick r:id="rId2"/>
              </a:rPr>
              <a:t>/</a:t>
            </a:r>
            <a:r>
              <a:rPr lang="tr-TR" dirty="0" smtClean="0"/>
              <a:t> adresine tıklayarak bir </a:t>
            </a:r>
            <a:r>
              <a:rPr lang="tr-TR" dirty="0" err="1" smtClean="0"/>
              <a:t>Twitter</a:t>
            </a:r>
            <a:r>
              <a:rPr lang="tr-TR" dirty="0" smtClean="0"/>
              <a:t> hesabı oluşturuyoruz. </a:t>
            </a:r>
            <a:r>
              <a:rPr lang="tr-TR" dirty="0" err="1" smtClean="0"/>
              <a:t>Twitter</a:t>
            </a:r>
            <a:r>
              <a:rPr lang="tr-TR" dirty="0" smtClean="0"/>
              <a:t> Developer Uygulamalarını (API) kullanabilmek için gerçek isminizle </a:t>
            </a:r>
            <a:r>
              <a:rPr lang="tr-TR" dirty="0" err="1" smtClean="0"/>
              <a:t>Twitter’a</a:t>
            </a:r>
            <a:r>
              <a:rPr lang="tr-TR" dirty="0" smtClean="0"/>
              <a:t> kaydolmanızı öneririz. Çünkü </a:t>
            </a:r>
            <a:r>
              <a:rPr lang="tr-TR" dirty="0" err="1" smtClean="0"/>
              <a:t>Twitter</a:t>
            </a:r>
            <a:r>
              <a:rPr lang="tr-TR" dirty="0" smtClean="0"/>
              <a:t> genellikle sahte hesaplar için </a:t>
            </a:r>
            <a:r>
              <a:rPr lang="tr-TR" dirty="0" err="1" smtClean="0"/>
              <a:t>Twitter</a:t>
            </a:r>
            <a:r>
              <a:rPr lang="tr-TR" dirty="0" smtClean="0"/>
              <a:t> Developer Uygulaması sağlamamaktadır.</a:t>
            </a:r>
          </a:p>
          <a:p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://developer.twitter.com/</a:t>
            </a:r>
            <a:r>
              <a:rPr lang="tr-TR" dirty="0"/>
              <a:t> </a:t>
            </a:r>
            <a:r>
              <a:rPr lang="tr-TR" dirty="0" smtClean="0"/>
              <a:t>adresine tıklayarak </a:t>
            </a:r>
            <a:r>
              <a:rPr lang="tr-TR" dirty="0" err="1" smtClean="0"/>
              <a:t>Twitter</a:t>
            </a:r>
            <a:r>
              <a:rPr lang="tr-TR" dirty="0" smtClean="0"/>
              <a:t> </a:t>
            </a:r>
            <a:r>
              <a:rPr lang="tr-TR" dirty="0"/>
              <a:t>hesabımızla giriş yapıyoruz</a:t>
            </a:r>
            <a:r>
              <a:rPr lang="tr-TR" dirty="0" smtClean="0"/>
              <a:t>.</a:t>
            </a:r>
          </a:p>
          <a:p>
            <a:r>
              <a:rPr lang="tr-TR" dirty="0" smtClean="0"/>
              <a:t>İlk başta </a:t>
            </a:r>
            <a:r>
              <a:rPr lang="tr-TR" dirty="0" err="1" smtClean="0"/>
              <a:t>Twitter</a:t>
            </a:r>
            <a:r>
              <a:rPr lang="tr-TR" dirty="0" smtClean="0"/>
              <a:t> size birkaç tane soru soracak. Bu soruları tam ve doğru bir şekilde yanıtlamalısınız. Aksi takdirde yaptığınız başvuru onaylanmaz.</a:t>
            </a:r>
          </a:p>
          <a:p>
            <a:r>
              <a:rPr lang="tr-TR" dirty="0" err="1" smtClean="0"/>
              <a:t>Twitter</a:t>
            </a:r>
            <a:r>
              <a:rPr lang="tr-TR" dirty="0" smtClean="0"/>
              <a:t> başvurunuzu onayladığına dair kayıt olduğunuz e-posta adresinize mail yollayacaktır.</a:t>
            </a:r>
          </a:p>
        </p:txBody>
      </p:sp>
    </p:spTree>
    <p:extLst>
      <p:ext uri="{BB962C8B-B14F-4D97-AF65-F5344CB8AC3E}">
        <p14:creationId xmlns:p14="http://schemas.microsoft.com/office/powerpoint/2010/main" val="91936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Getting</a:t>
            </a:r>
            <a:r>
              <a:rPr lang="tr-TR" b="1" dirty="0"/>
              <a:t> </a:t>
            </a:r>
            <a:r>
              <a:rPr lang="tr-TR" b="1" dirty="0" err="1"/>
              <a:t>Twitter</a:t>
            </a:r>
            <a:r>
              <a:rPr lang="tr-TR" b="1" dirty="0"/>
              <a:t> API </a:t>
            </a:r>
            <a:r>
              <a:rPr lang="tr-TR" b="1" dirty="0" err="1"/>
              <a:t>Keys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https://developer.twitter.com</a:t>
            </a:r>
            <a:r>
              <a:rPr lang="tr-TR" dirty="0" smtClean="0">
                <a:hlinkClick r:id="rId2"/>
              </a:rPr>
              <a:t>/</a:t>
            </a:r>
            <a:r>
              <a:rPr lang="tr-TR" dirty="0" smtClean="0"/>
              <a:t> sitesine tekrar giriş yaptıktan sonra karşımıza </a:t>
            </a:r>
            <a:r>
              <a:rPr lang="tr-TR" dirty="0" err="1" smtClean="0"/>
              <a:t>Create</a:t>
            </a:r>
            <a:r>
              <a:rPr lang="tr-TR" dirty="0"/>
              <a:t> </a:t>
            </a:r>
            <a:r>
              <a:rPr lang="tr-TR" dirty="0" smtClean="0"/>
              <a:t>Application ekranı çıkmaktadır. </a:t>
            </a:r>
            <a:endParaRPr lang="tr-TR" dirty="0"/>
          </a:p>
          <a:p>
            <a:r>
              <a:rPr lang="tr-TR" dirty="0" err="1" smtClean="0"/>
              <a:t>Create</a:t>
            </a:r>
            <a:r>
              <a:rPr lang="tr-TR" dirty="0" smtClean="0"/>
              <a:t> Application butonuna tıkladıktan sonra karşımıza Uygulamamızın adını, web sitesini ve uygulamamızla ilgili açıklamaları yazdıktan sonra Uygulamamızı başarıyla oluşturabiliriz.</a:t>
            </a:r>
          </a:p>
          <a:p>
            <a:r>
              <a:rPr lang="tr-TR" dirty="0" smtClean="0"/>
              <a:t>Uygulamamızı oluşturduktan sonra, </a:t>
            </a:r>
            <a:r>
              <a:rPr lang="tr-TR" dirty="0" err="1" smtClean="0"/>
              <a:t>Twitter</a:t>
            </a:r>
            <a:r>
              <a:rPr lang="tr-TR" dirty="0" smtClean="0"/>
              <a:t> her kullanıcıya özel </a:t>
            </a:r>
            <a:r>
              <a:rPr lang="tr-TR" dirty="0" err="1" smtClean="0"/>
              <a:t>token</a:t>
            </a:r>
            <a:r>
              <a:rPr lang="tr-TR" dirty="0" smtClean="0"/>
              <a:t> (</a:t>
            </a:r>
            <a:r>
              <a:rPr lang="tr-TR" dirty="0" err="1" smtClean="0"/>
              <a:t>key</a:t>
            </a:r>
            <a:r>
              <a:rPr lang="tr-TR" dirty="0" smtClean="0"/>
              <a:t>, anahtar) vermektedir. Bu </a:t>
            </a:r>
            <a:r>
              <a:rPr lang="tr-TR" dirty="0" err="1" smtClean="0"/>
              <a:t>tokenleri</a:t>
            </a:r>
            <a:r>
              <a:rPr lang="tr-TR" dirty="0" smtClean="0"/>
              <a:t> veri çekme esnasında kod içerisinde kullanacağız. İstediğimiz zaman bu </a:t>
            </a:r>
            <a:r>
              <a:rPr lang="tr-TR" dirty="0" err="1" smtClean="0"/>
              <a:t>tokenleri</a:t>
            </a:r>
            <a:r>
              <a:rPr lang="tr-TR" dirty="0" smtClean="0"/>
              <a:t> </a:t>
            </a:r>
            <a:r>
              <a:rPr lang="tr-TR" dirty="0" err="1" smtClean="0"/>
              <a:t>Twitter</a:t>
            </a:r>
            <a:r>
              <a:rPr lang="tr-TR" dirty="0" smtClean="0"/>
              <a:t> üzerinden değiştirebilirsiniz.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694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ve </a:t>
            </a:r>
            <a:r>
              <a:rPr lang="tr-TR" dirty="0"/>
              <a:t>P</a:t>
            </a:r>
            <a:r>
              <a:rPr lang="tr-TR" dirty="0" smtClean="0"/>
              <a:t>rojede </a:t>
            </a:r>
            <a:r>
              <a:rPr lang="tr-TR" dirty="0"/>
              <a:t>K</a:t>
            </a:r>
            <a:r>
              <a:rPr lang="tr-TR" dirty="0" smtClean="0"/>
              <a:t>ullandığımız Kütüphaneler Hakkında Bilgi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Projemizi </a:t>
            </a:r>
            <a:r>
              <a:rPr lang="tr-TR" dirty="0" err="1" smtClean="0"/>
              <a:t>Python</a:t>
            </a:r>
            <a:r>
              <a:rPr lang="tr-TR" dirty="0" smtClean="0"/>
              <a:t> programlama diliyle ile tamamladık.</a:t>
            </a:r>
          </a:p>
          <a:p>
            <a:r>
              <a:rPr lang="tr-TR" dirty="0" err="1" smtClean="0"/>
              <a:t>Twitter’dan</a:t>
            </a:r>
            <a:r>
              <a:rPr lang="tr-TR" dirty="0" smtClean="0"/>
              <a:t> Veri Çekmek için </a:t>
            </a:r>
            <a:r>
              <a:rPr lang="tr-TR" dirty="0" err="1" smtClean="0"/>
              <a:t>tweepy</a:t>
            </a:r>
            <a:r>
              <a:rPr lang="tr-TR" dirty="0" smtClean="0"/>
              <a:t> adlı </a:t>
            </a:r>
            <a:r>
              <a:rPr lang="tr-TR" dirty="0" err="1" smtClean="0"/>
              <a:t>Python</a:t>
            </a:r>
            <a:r>
              <a:rPr lang="tr-TR" dirty="0" smtClean="0"/>
              <a:t> kütüphanesini kullandık.</a:t>
            </a:r>
          </a:p>
          <a:p>
            <a:r>
              <a:rPr lang="tr-TR" dirty="0" err="1" smtClean="0"/>
              <a:t>Twitter’dan</a:t>
            </a:r>
            <a:r>
              <a:rPr lang="tr-TR" dirty="0" smtClean="0"/>
              <a:t> çektiğimiz veriler üzerinde </a:t>
            </a:r>
            <a:r>
              <a:rPr lang="tr-TR" dirty="0" err="1" smtClean="0"/>
              <a:t>sentiment</a:t>
            </a:r>
            <a:r>
              <a:rPr lang="tr-TR" dirty="0" smtClean="0"/>
              <a:t> analizi yapmak için </a:t>
            </a:r>
            <a:r>
              <a:rPr lang="tr-TR" dirty="0" err="1" smtClean="0"/>
              <a:t>TextBlob</a:t>
            </a:r>
            <a:r>
              <a:rPr lang="tr-TR" dirty="0" smtClean="0"/>
              <a:t> Kütüphanesi kullandık.</a:t>
            </a:r>
          </a:p>
          <a:p>
            <a:r>
              <a:rPr lang="tr-TR" dirty="0" smtClean="0"/>
              <a:t>Analiz edilen verileri grafiğe dökmek için ise </a:t>
            </a:r>
            <a:r>
              <a:rPr lang="tr-TR" dirty="0" err="1" smtClean="0"/>
              <a:t>numpy</a:t>
            </a:r>
            <a:r>
              <a:rPr lang="tr-TR" dirty="0" smtClean="0"/>
              <a:t>, </a:t>
            </a:r>
            <a:r>
              <a:rPr lang="tr-TR" dirty="0" err="1" smtClean="0"/>
              <a:t>pandas</a:t>
            </a:r>
            <a:r>
              <a:rPr lang="tr-TR" dirty="0" smtClean="0"/>
              <a:t> ve </a:t>
            </a:r>
            <a:r>
              <a:rPr lang="tr-TR" dirty="0" err="1" smtClean="0"/>
              <a:t>matplotlib</a:t>
            </a:r>
            <a:r>
              <a:rPr lang="tr-TR" dirty="0" smtClean="0"/>
              <a:t> kütüphanelerini kullandık.</a:t>
            </a:r>
          </a:p>
          <a:p>
            <a:r>
              <a:rPr lang="tr-TR" dirty="0" smtClean="0"/>
              <a:t>Projemizde, ayrıca elde verilerin hangi tipte olduğu </a:t>
            </a:r>
            <a:r>
              <a:rPr lang="tr-TR" dirty="0" err="1" smtClean="0"/>
              <a:t>vebu</a:t>
            </a:r>
            <a:r>
              <a:rPr lang="tr-TR" dirty="0" smtClean="0"/>
              <a:t> verilerin hangi alanlara sahip olduğunu anlatacağız.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49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Tweepy</a:t>
            </a:r>
            <a:r>
              <a:rPr lang="tr-TR" dirty="0" smtClean="0"/>
              <a:t> Kütüphanesi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Twitter</a:t>
            </a:r>
            <a:r>
              <a:rPr lang="tr-TR" dirty="0"/>
              <a:t> </a:t>
            </a:r>
            <a:r>
              <a:rPr lang="tr-TR" dirty="0" err="1"/>
              <a:t>API'sine</a:t>
            </a:r>
            <a:r>
              <a:rPr lang="tr-TR" dirty="0"/>
              <a:t> erişmek için kullanımı kolay bir </a:t>
            </a:r>
            <a:r>
              <a:rPr lang="tr-TR" dirty="0" err="1" smtClean="0"/>
              <a:t>Python</a:t>
            </a:r>
            <a:r>
              <a:rPr lang="tr-TR" dirty="0" smtClean="0"/>
              <a:t> kütüphanesi.</a:t>
            </a:r>
          </a:p>
          <a:p>
            <a:r>
              <a:rPr lang="tr-TR" dirty="0" smtClean="0"/>
              <a:t>http</a:t>
            </a:r>
            <a:r>
              <a:rPr lang="tr-TR" dirty="0"/>
              <a:t>://www.tweepy.org/</a:t>
            </a:r>
          </a:p>
        </p:txBody>
      </p:sp>
    </p:spTree>
    <p:extLst>
      <p:ext uri="{BB962C8B-B14F-4D97-AF65-F5344CB8AC3E}">
        <p14:creationId xmlns:p14="http://schemas.microsoft.com/office/powerpoint/2010/main" val="365560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High Level Architecture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 </a:t>
            </a:r>
            <a:r>
              <a:rPr lang="tr-TR" dirty="0" err="1" smtClean="0"/>
              <a:t>Flow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59343"/>
            <a:ext cx="8596312" cy="3083926"/>
          </a:xfrm>
        </p:spPr>
      </p:pic>
    </p:spTree>
    <p:extLst>
      <p:ext uri="{BB962C8B-B14F-4D97-AF65-F5344CB8AC3E}">
        <p14:creationId xmlns:p14="http://schemas.microsoft.com/office/powerpoint/2010/main" val="216270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Request-Response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64" y="2160588"/>
            <a:ext cx="7522909" cy="3881437"/>
          </a:xfrm>
        </p:spPr>
      </p:pic>
    </p:spTree>
    <p:extLst>
      <p:ext uri="{BB962C8B-B14F-4D97-AF65-F5344CB8AC3E}">
        <p14:creationId xmlns:p14="http://schemas.microsoft.com/office/powerpoint/2010/main" val="93973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Streaming</a:t>
            </a:r>
            <a:r>
              <a:rPr lang="tr-TR" dirty="0" smtClean="0"/>
              <a:t> </a:t>
            </a:r>
            <a:r>
              <a:rPr lang="tr-TR" dirty="0" err="1" smtClean="0"/>
              <a:t>APIs</a:t>
            </a:r>
            <a:r>
              <a:rPr lang="tr-TR" dirty="0" smtClean="0"/>
              <a:t> </a:t>
            </a:r>
            <a:r>
              <a:rPr lang="tr-TR" dirty="0" err="1"/>
              <a:t>W</a:t>
            </a:r>
            <a:r>
              <a:rPr lang="tr-TR" dirty="0" err="1" smtClean="0"/>
              <a:t>orking</a:t>
            </a:r>
            <a:r>
              <a:rPr lang="tr-TR" dirty="0" smtClean="0"/>
              <a:t> </a:t>
            </a:r>
            <a:r>
              <a:rPr lang="tr-TR" dirty="0" err="1" smtClean="0"/>
              <a:t>Procedure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18" y="2160588"/>
            <a:ext cx="6259602" cy="3881437"/>
          </a:xfrm>
        </p:spPr>
      </p:pic>
    </p:spTree>
    <p:extLst>
      <p:ext uri="{BB962C8B-B14F-4D97-AF65-F5344CB8AC3E}">
        <p14:creationId xmlns:p14="http://schemas.microsoft.com/office/powerpoint/2010/main" val="299952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Numpy</a:t>
            </a:r>
            <a:r>
              <a:rPr lang="tr-TR" dirty="0" smtClean="0"/>
              <a:t> Kütüphanesi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NumPy</a:t>
            </a:r>
            <a:r>
              <a:rPr lang="tr-TR" dirty="0"/>
              <a:t>, </a:t>
            </a:r>
            <a:r>
              <a:rPr lang="tr-TR" dirty="0" err="1"/>
              <a:t>Python’da</a:t>
            </a:r>
            <a:r>
              <a:rPr lang="tr-TR" dirty="0"/>
              <a:t> bilimsel hesaplamanın temel paketi. Çok boyutlu bir dizi nesnesi, çeşitli türetilmiş nesneler (maskelenmiş diziler ve matrisler gibi) ve dizilerdeki hızlı işlemler için matematiksel, mantıksal, şekil işleme, sıralama, seçme, g / Ç içeren bir dizi yordam sunan bir </a:t>
            </a:r>
            <a:r>
              <a:rPr lang="tr-TR" dirty="0" err="1"/>
              <a:t>Python</a:t>
            </a:r>
            <a:r>
              <a:rPr lang="tr-TR" dirty="0"/>
              <a:t> kitaplığıdır , Ayrık </a:t>
            </a:r>
            <a:r>
              <a:rPr lang="tr-TR" dirty="0" err="1"/>
              <a:t>Fourier</a:t>
            </a:r>
            <a:r>
              <a:rPr lang="tr-TR" dirty="0"/>
              <a:t> dönüşümü, temel doğrusal cebir, temel istatistik işlemler, </a:t>
            </a:r>
            <a:r>
              <a:rPr lang="tr-TR" dirty="0" err="1"/>
              <a:t>rassal</a:t>
            </a:r>
            <a:r>
              <a:rPr lang="tr-TR" dirty="0"/>
              <a:t> simülasyon ve çok daha fazlası.</a:t>
            </a:r>
          </a:p>
          <a:p>
            <a:r>
              <a:rPr lang="en-US" dirty="0"/>
              <a:t>http://www.numpy.org/</a:t>
            </a:r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358901401"/>
      </p:ext>
    </p:extLst>
  </p:cSld>
  <p:clrMapOvr>
    <a:masterClrMapping/>
  </p:clrMapOvr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Kristal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istal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541</Words>
  <Application>Microsoft Office PowerPoint</Application>
  <PresentationFormat>Geniş ekran</PresentationFormat>
  <Paragraphs>49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Kristal</vt:lpstr>
      <vt:lpstr>Sosyal Medyadan Veri Çekme ve Veri Analizi</vt:lpstr>
      <vt:lpstr>Getting Twitter API Keys </vt:lpstr>
      <vt:lpstr>Getting Twitter API Keys </vt:lpstr>
      <vt:lpstr>Proje ve Projede Kullandığımız Kütüphaneler Hakkında Bilgi</vt:lpstr>
      <vt:lpstr>Tweepy Kütüphanesi</vt:lpstr>
      <vt:lpstr>High Level Architecture and Process Flow</vt:lpstr>
      <vt:lpstr>Request-Response</vt:lpstr>
      <vt:lpstr>Streaming APIs Working Procedure</vt:lpstr>
      <vt:lpstr>Numpy Kütüphanesi</vt:lpstr>
      <vt:lpstr>Pandas Kütüphanesi</vt:lpstr>
      <vt:lpstr>Matplotlib Kütüphanesi</vt:lpstr>
      <vt:lpstr>TextBlob Kütüphanesi</vt:lpstr>
      <vt:lpstr>TextBlob Kütüphanesi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Sosyal Medyadan Veri Çekme Ve Veri Analizi</dc:title>
  <dc:creator>Cenk Camkıran</dc:creator>
  <cp:lastModifiedBy>Cenk Camkıran</cp:lastModifiedBy>
  <cp:revision>72</cp:revision>
  <dcterms:created xsi:type="dcterms:W3CDTF">2018-12-03T13:59:15Z</dcterms:created>
  <dcterms:modified xsi:type="dcterms:W3CDTF">2018-12-08T20:06:10Z</dcterms:modified>
</cp:coreProperties>
</file>