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23156EA5-A34F-428C-90BC-E80152A4D16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29560" y="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Principali flussi di cassa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42" name=""/>
          <p:cNvGraphicFramePr/>
          <p:nvPr/>
        </p:nvGraphicFramePr>
        <p:xfrm>
          <a:off x="319320" y="966960"/>
          <a:ext cx="7082640" cy="4381920"/>
        </p:xfrm>
        <a:graphic>
          <a:graphicData uri="http://schemas.openxmlformats.org/drawingml/2006/table">
            <a:tbl>
              <a:tblPr/>
              <a:tblGrid>
                <a:gridCol w="1676880"/>
                <a:gridCol w="3776400"/>
                <a:gridCol w="814320"/>
                <a:gridCol w="815040"/>
              </a:tblGrid>
              <a:tr h="3650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Flussi di cassa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870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Entrata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Ricavi delle vendite e delle prestazioni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346 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309 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70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Altri ricavi e proventi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10 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11 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70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Uscita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70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Materie prime e merci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242 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209 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70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Servizi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50 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46 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52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Salari e stipendi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19 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18 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52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Godimento di beni terzi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18 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17 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Uscita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Oneri sociali (contributi, assicurazioni ecc...)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 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 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2021-11-14T15:34:53Z</dcterms:created>
  <dc:creator/>
  <dc:description/>
  <dc:language>en-US</dc:language>
  <cp:lastModifiedBy/>
  <dcterms:modified xsi:type="dcterms:W3CDTF">2021-11-14T18:42:47Z</dcterms:modified>
  <cp:revision>2</cp:revision>
  <dc:subject/>
  <dc:title/>
</cp:coreProperties>
</file>