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"/>
          <c:y val="0.0614549883733806"/>
          <c:w val="0.782993197278912"/>
          <c:h val="0.865906322666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Utile (M euro)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-28.93</c:v>
                </c:pt>
                <c:pt idx="1">
                  <c:v>-18.27</c:v>
                </c:pt>
                <c:pt idx="2">
                  <c:v>-14.33</c:v>
                </c:pt>
              </c:numCache>
            </c:numRef>
          </c:val>
        </c:ser>
        <c:gapWidth val="100"/>
        <c:overlap val="0"/>
        <c:axId val="9758146"/>
        <c:axId val="229740"/>
      </c:barChart>
      <c:catAx>
        <c:axId val="9758146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29740"/>
        <c:crosses val="autoZero"/>
        <c:auto val="1"/>
        <c:lblAlgn val="ctr"/>
        <c:lblOffset val="100"/>
        <c:noMultiLvlLbl val="0"/>
      </c:catAx>
      <c:valAx>
        <c:axId val="229740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75814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Andamento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38" name=""/>
          <p:cNvGraphicFramePr/>
          <p:nvPr/>
        </p:nvGraphicFramePr>
        <p:xfrm>
          <a:off x="4546440" y="2156400"/>
          <a:ext cx="5208480" cy="1403640"/>
        </p:xfrm>
        <a:graphic>
          <a:graphicData uri="http://schemas.openxmlformats.org/drawingml/2006/table">
            <a:tbl>
              <a:tblPr/>
              <a:tblGrid>
                <a:gridCol w="1002960"/>
                <a:gridCol w="1600560"/>
                <a:gridCol w="1301760"/>
                <a:gridCol w="1303200"/>
              </a:tblGrid>
              <a:tr h="331200">
                <a:tc gridSpan="2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Alcuni indici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31/12/2020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31/12/2019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42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Redd.N. / Patr.N.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22.00%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23.31%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ROI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Redd.Op. / Cap.Inv.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1.34%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0.78%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ROS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Redd.Op. / Vendite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0.44%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200" spc="-1" strike="noStrike">
                          <a:latin typeface="Arial"/>
                        </a:rPr>
                        <a:t>0.35%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"/>
          <p:cNvGraphicFramePr/>
          <p:nvPr/>
        </p:nvGraphicFramePr>
        <p:xfrm>
          <a:off x="266760" y="1172160"/>
          <a:ext cx="4762440" cy="3251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0" name=""/>
          <p:cNvSpPr txBox="1"/>
          <p:nvPr/>
        </p:nvSpPr>
        <p:spPr>
          <a:xfrm>
            <a:off x="685800" y="3657600"/>
            <a:ext cx="8269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-28.93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828800" y="285408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-18.27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971800" y="251460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-14.33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2021-11-18T16:03:29Z</dcterms:created>
  <dc:creator/>
  <dc:description/>
  <dc:language>en-US</dc:language>
  <cp:lastModifiedBy/>
  <dcterms:modified xsi:type="dcterms:W3CDTF">2021-11-18T18:44:34Z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