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2" r:id="rId3"/>
    <p:sldId id="263" r:id="rId4"/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54451344-1BC8-48CC-BDF1-6EA3B487C387}">
          <p14:sldIdLst>
            <p14:sldId id="258"/>
            <p14:sldId id="262"/>
            <p14:sldId id="263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00"/>
    <a:srgbClr val="1C5F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88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2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92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9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2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36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3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1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1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8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6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7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7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5F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6">
            <a:extLst>
              <a:ext uri="{FF2B5EF4-FFF2-40B4-BE49-F238E27FC236}">
                <a16:creationId xmlns:a16="http://schemas.microsoft.com/office/drawing/2014/main" id="{CCBB00E5-BC84-4640-A037-F08CD483B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5767" y="1843092"/>
            <a:ext cx="5780463" cy="15859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5C039B-251E-45F5-A5AF-D0B80EC66B0F}"/>
              </a:ext>
            </a:extLst>
          </p:cNvPr>
          <p:cNvSpPr txBox="1"/>
          <p:nvPr/>
        </p:nvSpPr>
        <p:spPr>
          <a:xfrm>
            <a:off x="2123777" y="4011105"/>
            <a:ext cx="79444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utura BT" panose="020B0702020204020204" pitchFamily="34" charset="0"/>
                <a:cs typeface="Aharoni" panose="02010803020104030203" pitchFamily="2" charset="-79"/>
              </a:rPr>
              <a:t>Gruppo : </a:t>
            </a:r>
            <a:r>
              <a:rPr lang="en-US" sz="2400" dirty="0" err="1">
                <a:solidFill>
                  <a:srgbClr val="FFD200"/>
                </a:solidFill>
                <a:latin typeface="Futura BT" panose="020B0702020204020204" pitchFamily="34" charset="0"/>
                <a:cs typeface="Aharoni" panose="02010803020104030203" pitchFamily="2" charset="-79"/>
              </a:rPr>
              <a:t>ManzoTeam</a:t>
            </a:r>
            <a:endParaRPr lang="en-US" sz="2400" dirty="0">
              <a:solidFill>
                <a:srgbClr val="FFD200"/>
              </a:solidFill>
              <a:latin typeface="Futura BT" panose="020B0702020204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9448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5F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FBE841-F160-43C6-B60D-08E325C1E4A4}"/>
              </a:ext>
            </a:extLst>
          </p:cNvPr>
          <p:cNvSpPr txBox="1"/>
          <p:nvPr/>
        </p:nvSpPr>
        <p:spPr>
          <a:xfrm>
            <a:off x="1840581" y="4155846"/>
            <a:ext cx="851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  <a:t>Francesco </a:t>
            </a:r>
            <a:r>
              <a:rPr lang="it-IT" dirty="0" err="1">
                <a:solidFill>
                  <a:schemeClr val="bg1"/>
                </a:solidFill>
                <a:latin typeface="Futura BT" panose="020B0702020204020204" pitchFamily="34" charset="0"/>
              </a:rPr>
              <a:t>Galisi</a:t>
            </a:r>
            <a: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  <a:t>		Riccardo De Luca	Giuseppe </a:t>
            </a:r>
            <a:r>
              <a:rPr lang="it-IT" dirty="0" err="1">
                <a:solidFill>
                  <a:schemeClr val="bg1"/>
                </a:solidFill>
                <a:latin typeface="Futura BT" panose="020B0702020204020204" pitchFamily="34" charset="0"/>
              </a:rPr>
              <a:t>Disalvo</a:t>
            </a:r>
            <a:endParaRPr lang="it-IT" dirty="0">
              <a:solidFill>
                <a:schemeClr val="bg1"/>
              </a:solidFill>
              <a:latin typeface="Futura BT" panose="020B0702020204020204" pitchFamily="34" charset="0"/>
            </a:endParaRPr>
          </a:p>
        </p:txBody>
      </p:sp>
      <p:pic>
        <p:nvPicPr>
          <p:cNvPr id="7" name="Elemento grafico 6" descr="Melanzana con riempimento a tinta unita">
            <a:extLst>
              <a:ext uri="{FF2B5EF4-FFF2-40B4-BE49-F238E27FC236}">
                <a16:creationId xmlns:a16="http://schemas.microsoft.com/office/drawing/2014/main" id="{51F3D7B0-E441-4203-8F62-1B8D6CE52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6611" y="3250873"/>
            <a:ext cx="914400" cy="914400"/>
          </a:xfrm>
          <a:prstGeom prst="rect">
            <a:avLst/>
          </a:prstGeom>
        </p:spPr>
      </p:pic>
      <p:pic>
        <p:nvPicPr>
          <p:cNvPr id="9" name="Elemento grafico 8" descr="Mano aperta con pianta con riempimento a tinta unita">
            <a:extLst>
              <a:ext uri="{FF2B5EF4-FFF2-40B4-BE49-F238E27FC236}">
                <a16:creationId xmlns:a16="http://schemas.microsoft.com/office/drawing/2014/main" id="{7FA205CC-3E64-4C96-95E3-F8D2B9E78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7" y="3250873"/>
            <a:ext cx="914400" cy="914400"/>
          </a:xfrm>
          <a:prstGeom prst="rect">
            <a:avLst/>
          </a:prstGeom>
        </p:spPr>
      </p:pic>
      <p:pic>
        <p:nvPicPr>
          <p:cNvPr id="11" name="Elemento grafico 10" descr="Foglia con riempimento a tinta unita">
            <a:extLst>
              <a:ext uri="{FF2B5EF4-FFF2-40B4-BE49-F238E27FC236}">
                <a16:creationId xmlns:a16="http://schemas.microsoft.com/office/drawing/2014/main" id="{FB15B83D-4EAA-439B-B9D8-080B9A74D4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40364" y="3250873"/>
            <a:ext cx="914400" cy="9144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5C6A697-AD79-488B-A807-E8ECF697F19A}"/>
              </a:ext>
            </a:extLst>
          </p:cNvPr>
          <p:cNvSpPr txBox="1"/>
          <p:nvPr/>
        </p:nvSpPr>
        <p:spPr>
          <a:xfrm>
            <a:off x="4229489" y="1274305"/>
            <a:ext cx="37330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 err="1">
                <a:solidFill>
                  <a:schemeClr val="bg1"/>
                </a:solidFill>
                <a:latin typeface="Futura BT" panose="020B0702020204020204" pitchFamily="34" charset="0"/>
              </a:rPr>
              <a:t>Manzo</a:t>
            </a:r>
            <a:r>
              <a:rPr lang="it-IT" sz="4400" dirty="0" err="1">
                <a:solidFill>
                  <a:srgbClr val="FFD200"/>
                </a:solidFill>
                <a:latin typeface="Futura BT" panose="020B0702020204020204" pitchFamily="34" charset="0"/>
              </a:rPr>
              <a:t>Team</a:t>
            </a:r>
            <a:endParaRPr lang="it-IT" sz="4400" dirty="0">
              <a:solidFill>
                <a:srgbClr val="FFD200"/>
              </a:solidFill>
              <a:latin typeface="Futura BT" panose="020B0702020204020204" pitchFamily="34" charset="0"/>
            </a:endParaRP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9A16F583-50C4-4FB4-9B6C-D7848C5E15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3040" y="3250873"/>
            <a:ext cx="4794462" cy="4447874"/>
          </a:xfrm>
          <a:prstGeom prst="rect">
            <a:avLst/>
          </a:pr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C7E1D5DB-8479-42B9-BA27-569AFE489F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62718" y="1153716"/>
            <a:ext cx="445563" cy="4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0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5F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9A16F583-50C4-4FB4-9B6C-D7848C5E1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3040" y="3250873"/>
            <a:ext cx="4794462" cy="444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0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5F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707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14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Futura BT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Facciamo una prova</dc:title>
  <dc:creator>Riccardo De Luca</dc:creator>
  <cp:lastModifiedBy>Riccardo De Luca</cp:lastModifiedBy>
  <cp:revision>3</cp:revision>
  <dcterms:created xsi:type="dcterms:W3CDTF">2021-10-06T15:41:43Z</dcterms:created>
  <dcterms:modified xsi:type="dcterms:W3CDTF">2021-11-08T18:52:15Z</dcterms:modified>
</cp:coreProperties>
</file>