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E9542-A7F8-4CA5-B7EF-15B876772461}" v="80" dt="2024-03-25T22:45:43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25.03.2024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4763"/>
            <a:ext cx="4277360" cy="944880"/>
          </a:xfrm>
        </p:spPr>
        <p:txBody>
          <a:bodyPr/>
          <a:lstStyle/>
          <a:p>
            <a:r>
              <a:rPr lang="de-DE" dirty="0"/>
              <a:t>Link al </a:t>
            </a:r>
            <a:r>
              <a:rPr lang="de-DE" dirty="0" err="1"/>
              <a:t>sito</a:t>
            </a:r>
            <a:r>
              <a:rPr lang="de-DE" dirty="0"/>
              <a:t>: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889318"/>
            <a:ext cx="390144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Il link del </a:t>
            </a:r>
            <a:r>
              <a:rPr lang="de-DE" dirty="0" err="1"/>
              <a:t>sito</a:t>
            </a:r>
            <a:r>
              <a:rPr lang="de-DE" dirty="0"/>
              <a:t> da </a:t>
            </a:r>
            <a:r>
              <a:rPr lang="de-DE" dirty="0" err="1"/>
              <a:t>cui</a:t>
            </a:r>
            <a:r>
              <a:rPr lang="de-DE" dirty="0"/>
              <a:t> si è </a:t>
            </a:r>
            <a:r>
              <a:rPr lang="de-DE" dirty="0" err="1"/>
              <a:t>presa</a:t>
            </a:r>
            <a:r>
              <a:rPr lang="de-DE" dirty="0"/>
              <a:t> </a:t>
            </a:r>
            <a:r>
              <a:rPr lang="de-DE" dirty="0" err="1"/>
              <a:t>ispirazione</a:t>
            </a:r>
            <a:r>
              <a:rPr lang="de-DE" dirty="0"/>
              <a:t> è </a:t>
            </a:r>
            <a:r>
              <a:rPr lang="de-DE" dirty="0" err="1"/>
              <a:t>il</a:t>
            </a:r>
            <a:r>
              <a:rPr lang="de-DE" dirty="0"/>
              <a:t> </a:t>
            </a:r>
            <a:r>
              <a:rPr lang="de-DE" dirty="0" err="1"/>
              <a:t>seguente</a:t>
            </a:r>
            <a:r>
              <a:rPr lang="de-DE" dirty="0"/>
              <a:t>:</a:t>
            </a:r>
            <a:endParaRPr lang="it-IT" dirty="0"/>
          </a:p>
          <a:p>
            <a:r>
              <a:rPr lang="de-DE" dirty="0">
                <a:ea typeface="+mn-lt"/>
                <a:cs typeface="+mn-lt"/>
              </a:rPr>
              <a:t>https://www.g2a.com/it</a:t>
            </a:r>
            <a:endParaRPr lang="de-DE" dirty="0"/>
          </a:p>
          <a:p>
            <a:endParaRPr lang="de-DE" dirty="0"/>
          </a:p>
        </p:txBody>
      </p:sp>
      <p:pic>
        <p:nvPicPr>
          <p:cNvPr id="6" name="Immagine 5" descr="Immagine che contiene testo, schermata, software, Sito Web">
            <a:extLst>
              <a:ext uri="{FF2B5EF4-FFF2-40B4-BE49-F238E27FC236}">
                <a16:creationId xmlns:a16="http://schemas.microsoft.com/office/drawing/2014/main" id="{2F0707FD-2FC9-C93B-7D51-FAE9032A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360" y="3652"/>
            <a:ext cx="7914640" cy="408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Link al sito: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37</cp:revision>
  <dcterms:created xsi:type="dcterms:W3CDTF">2024-03-25T22:44:02Z</dcterms:created>
  <dcterms:modified xsi:type="dcterms:W3CDTF">2024-03-25T22:46:36Z</dcterms:modified>
</cp:coreProperties>
</file>