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B3F"/>
    <a:srgbClr val="D9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3678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E8EB-389B-4F48-8E78-92757A1FB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06C45-4448-4F08-9DAD-70BACFF31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0E71-F037-4CAE-9ABC-C6FA2237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AEEC-392B-4DE8-A652-78AC3D4A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7DA8-6A41-4E58-9128-BE522357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5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29FC-1035-4D71-90A3-5C68EF96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659DA-AD15-49E3-8EDD-28DE17CA9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4DF3-2F0B-4478-89FC-DCC45119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E271-0478-4FAC-A5A1-DE60559F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EBB7-8E0E-43F0-A203-1405B998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8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8D3B4-2236-4A89-8CF9-08DFA437A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6AB1-F75C-45E4-993B-5AB78E300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50B2-8603-497A-8BEB-3790B7B6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80E-C142-42E1-BF5B-E822A59B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3E162-DC87-4D2A-919E-94198CE1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6F65-601C-465B-BFF1-C80A7800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12D0-9D58-4FAA-9132-14EF12CE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E6A55-33BB-41E9-8217-E23640AD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33C4C-EF35-4113-99F3-2DB817D1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0F73-818B-45E9-AA41-9DFBD0CA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963A-CC3F-44C6-BC6D-BD6D1E82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111CE-6C19-4504-A19B-33F457EE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962A-47BC-43E3-A2A8-41BB577C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6EB5-446E-4486-9A2F-70D1EF50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9C41E-043A-422B-8585-95A7FB82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8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2371-1C71-4A56-97DD-52DD7C02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5296-3BF9-475C-906A-DBD424403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25E5C-8714-44BE-9567-E678B325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7C641-3D84-49A5-A436-CE687F7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E215-133A-4500-9482-46865246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D86C-3259-475D-B3FC-35114CE6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A77-F54B-42C1-9E6C-49A6B689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89062-ED6F-4899-B56D-55672140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9970-9B14-4D67-A180-B0E3561AE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C068B-840B-4BA6-9841-7035A7995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B938E-85AE-4639-ACCC-8787D685F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47B02-D59A-42E9-9642-7C5FAF71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18FD0-7AC0-4B2E-84FA-422F1BE1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EFFD8-A067-4433-BE35-7A9DA64F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F0F1-617C-450F-9CE6-94738EBD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21693-F3FA-4AF5-AF0A-E76303D1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5C222-8C99-444B-880E-82D655E8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1C9E0-2144-4982-BF64-F661CD9C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7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A9DC0-3122-42DE-A21B-4F6D2BB7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D56D7-DAE5-43A1-96EC-AAE97735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2BEF-7150-45EE-A13D-8E1BE38B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1270-718A-4BD8-AD13-E1C47763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B92B-35B4-4238-9AFE-5A3D7E87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1392C-3F38-4E0A-9FCD-6528A52D6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B1926-1943-430F-9B9D-0AB4C82C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831B8-B4B3-4264-942E-F98F7DB2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2F50-7E41-487F-A386-89076953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5980-6694-4432-9B17-C3C0E53E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0E702-EC98-48FE-8F54-449124233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CD67-32CE-40B3-856C-D3971538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16F87-6FC3-4BA1-B204-952509A1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85E7B-1A35-4FFC-9D1C-DDF657E2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9DFD9-0088-40F5-989E-7ED22FAD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8BF1-BB22-41E7-BD3A-DC1E214B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F9AEB-B342-414B-8526-66AF1BF9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895B8-3637-44FC-9C1A-4DAD0E49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58A0-ABE9-44B1-9215-12DEADCDD84E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C6ED-859C-4AAB-9BD0-A2FB9A986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EDAD0-F940-4E29-B7E9-72A53251A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3365-8CBB-4514-87A1-4373DBBC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8884A9-D4ED-4B77-B505-DBD2A876A48F}"/>
              </a:ext>
            </a:extLst>
          </p:cNvPr>
          <p:cNvGrpSpPr/>
          <p:nvPr/>
        </p:nvGrpSpPr>
        <p:grpSpPr>
          <a:xfrm>
            <a:off x="4071620" y="2693576"/>
            <a:ext cx="2514600" cy="1735112"/>
            <a:chOff x="-475484" y="0"/>
            <a:chExt cx="9938908" cy="6858000"/>
          </a:xfrm>
        </p:grpSpPr>
        <p:pic>
          <p:nvPicPr>
            <p:cNvPr id="1026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29CE15AC-BA63-4077-93E7-B6B1770E36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80"/>
            <a:stretch/>
          </p:blipFill>
          <p:spPr bwMode="auto">
            <a:xfrm>
              <a:off x="-475484" y="0"/>
              <a:ext cx="993890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3D675F-43EC-47E6-8DFD-A0E93FFAF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179"/>
            <a:stretch/>
          </p:blipFill>
          <p:spPr>
            <a:xfrm>
              <a:off x="262551" y="2629713"/>
              <a:ext cx="8487193" cy="422828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57DC9-A8C5-486D-98CA-A63A7A3FE5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45" y="5005433"/>
            <a:ext cx="1335024" cy="133502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ECA026-F965-4642-99B2-5D9696CA07C6}"/>
              </a:ext>
            </a:extLst>
          </p:cNvPr>
          <p:cNvGrpSpPr/>
          <p:nvPr/>
        </p:nvGrpSpPr>
        <p:grpSpPr>
          <a:xfrm>
            <a:off x="4071620" y="2670627"/>
            <a:ext cx="2514600" cy="169277"/>
            <a:chOff x="4071620" y="2670627"/>
            <a:chExt cx="2514600" cy="16927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1646036-46FA-4936-A5EE-F1A2ACC30E61}"/>
                </a:ext>
              </a:extLst>
            </p:cNvPr>
            <p:cNvGrpSpPr/>
            <p:nvPr/>
          </p:nvGrpSpPr>
          <p:grpSpPr>
            <a:xfrm>
              <a:off x="4071620" y="2670627"/>
              <a:ext cx="2514600" cy="169277"/>
              <a:chOff x="-475488" y="-1054248"/>
              <a:chExt cx="12192000" cy="135269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3F4D40-6E23-42EB-851B-C0B7A3CECE23}"/>
                  </a:ext>
                </a:extLst>
              </p:cNvPr>
              <p:cNvSpPr/>
              <p:nvPr/>
            </p:nvSpPr>
            <p:spPr>
              <a:xfrm>
                <a:off x="-475488" y="-856563"/>
                <a:ext cx="12192000" cy="8769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143B07-D9D8-4388-9187-0742E5011933}"/>
                  </a:ext>
                </a:extLst>
              </p:cNvPr>
              <p:cNvSpPr txBox="1"/>
              <p:nvPr/>
            </p:nvSpPr>
            <p:spPr>
              <a:xfrm>
                <a:off x="3715950" y="-1054248"/>
                <a:ext cx="5692999" cy="1352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Yu Gothic" panose="020B0400000000000000" pitchFamily="34" charset="-128"/>
                    <a:ea typeface="Yu Gothic" panose="020B0400000000000000" pitchFamily="34" charset="-128"/>
                    <a:cs typeface="Mochiy Pop One" pitchFamily="2" charset="-128"/>
                  </a:rPr>
                  <a:t>SPACE INVADERS</a:t>
                </a: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08DF1C-B672-4CC5-B414-422D4C5E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 flipH="1" flipV="1">
              <a:off x="6486029" y="2712183"/>
              <a:ext cx="71347" cy="71347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</p:pic>
      </p:grpSp>
      <p:pic>
        <p:nvPicPr>
          <p:cNvPr id="16" name="Picture 2" descr="Minimal Space Wallpapers - Top Free Minimal Space Backgrounds -  WallpaperAccess">
            <a:extLst>
              <a:ext uri="{FF2B5EF4-FFF2-40B4-BE49-F238E27FC236}">
                <a16:creationId xmlns:a16="http://schemas.microsoft.com/office/drawing/2014/main" id="{A1E65595-FF7B-4D03-9C38-E10E02448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60"/>
          <a:stretch/>
        </p:blipFill>
        <p:spPr bwMode="auto">
          <a:xfrm>
            <a:off x="9184799" y="3104492"/>
            <a:ext cx="3114270" cy="17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Minimal Space Wallpapers - Top Free Minimal Space Backgrounds -  WallpaperAccess">
            <a:extLst>
              <a:ext uri="{FF2B5EF4-FFF2-40B4-BE49-F238E27FC236}">
                <a16:creationId xmlns:a16="http://schemas.microsoft.com/office/drawing/2014/main" id="{067D3057-01C5-451B-A387-0A3C18E7D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60"/>
          <a:stretch/>
        </p:blipFill>
        <p:spPr bwMode="auto">
          <a:xfrm>
            <a:off x="8707644" y="4343305"/>
            <a:ext cx="3114270" cy="17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Minimal Space Wallpapers - Top Free Minimal Space Backgrounds -  WallpaperAccess">
            <a:extLst>
              <a:ext uri="{FF2B5EF4-FFF2-40B4-BE49-F238E27FC236}">
                <a16:creationId xmlns:a16="http://schemas.microsoft.com/office/drawing/2014/main" id="{1C14F518-4621-4B4F-9740-9AE1927D9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6041" b="49674"/>
          <a:stretch/>
        </p:blipFill>
        <p:spPr bwMode="auto">
          <a:xfrm>
            <a:off x="1979034" y="3201787"/>
            <a:ext cx="1355986" cy="87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16E1084-C0AB-486D-925F-EFE453F45BC7}"/>
              </a:ext>
            </a:extLst>
          </p:cNvPr>
          <p:cNvGrpSpPr/>
          <p:nvPr/>
        </p:nvGrpSpPr>
        <p:grpSpPr>
          <a:xfrm>
            <a:off x="9097608" y="951180"/>
            <a:ext cx="6188784" cy="3438893"/>
            <a:chOff x="6772947" y="1253250"/>
            <a:chExt cx="6188784" cy="3438893"/>
          </a:xfrm>
        </p:grpSpPr>
        <p:pic>
          <p:nvPicPr>
            <p:cNvPr id="18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6CA90473-7A43-44FC-8811-D1E5FE9BE7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960"/>
            <a:stretch/>
          </p:blipFill>
          <p:spPr bwMode="auto">
            <a:xfrm>
              <a:off x="9847461" y="1258637"/>
              <a:ext cx="3114270" cy="173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91B49869-0B3F-4DB0-B0B4-58C321F4D2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960"/>
            <a:stretch/>
          </p:blipFill>
          <p:spPr bwMode="auto">
            <a:xfrm>
              <a:off x="9847461" y="2957031"/>
              <a:ext cx="3114270" cy="173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640840B5-3765-4FA3-AEDC-C94C25A691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6041" b="49674"/>
            <a:stretch/>
          </p:blipFill>
          <p:spPr bwMode="auto">
            <a:xfrm>
              <a:off x="10840014" y="1800024"/>
              <a:ext cx="1355986" cy="873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54A11A40-5353-4E35-8F4D-0AB194C0F2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6041" b="49674"/>
            <a:stretch/>
          </p:blipFill>
          <p:spPr bwMode="auto">
            <a:xfrm>
              <a:off x="10840014" y="3423286"/>
              <a:ext cx="1355986" cy="873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5D384DAB-D6CA-4D7A-B205-A91177FBE3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960"/>
            <a:stretch/>
          </p:blipFill>
          <p:spPr bwMode="auto">
            <a:xfrm>
              <a:off x="6772947" y="1253250"/>
              <a:ext cx="3114270" cy="173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1A95D8E1-7973-40CE-AD39-DACDB14EE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960"/>
            <a:stretch/>
          </p:blipFill>
          <p:spPr bwMode="auto">
            <a:xfrm>
              <a:off x="6772947" y="2957031"/>
              <a:ext cx="3114270" cy="173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F97B3A5B-395C-40B1-8480-97A238184F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6041" b="49674"/>
            <a:stretch/>
          </p:blipFill>
          <p:spPr bwMode="auto">
            <a:xfrm>
              <a:off x="7624728" y="1707181"/>
              <a:ext cx="1355986" cy="873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A3E4D362-504B-4FDF-80DE-051C63C9C8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6041" b="49674"/>
            <a:stretch/>
          </p:blipFill>
          <p:spPr bwMode="auto">
            <a:xfrm>
              <a:off x="7553182" y="3442293"/>
              <a:ext cx="1355986" cy="873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29232-E45F-47C4-A78C-6974343C60AE}"/>
              </a:ext>
            </a:extLst>
          </p:cNvPr>
          <p:cNvGrpSpPr/>
          <p:nvPr/>
        </p:nvGrpSpPr>
        <p:grpSpPr>
          <a:xfrm>
            <a:off x="3580890" y="405187"/>
            <a:ext cx="2515110" cy="1735112"/>
            <a:chOff x="4358853" y="913951"/>
            <a:chExt cx="2515110" cy="1735112"/>
          </a:xfrm>
        </p:grpSpPr>
        <p:pic>
          <p:nvPicPr>
            <p:cNvPr id="29" name="Picture 2" descr="Minimal Space Wallpapers - Top Free Minimal Space Backgrounds -  WallpaperAccess">
              <a:extLst>
                <a:ext uri="{FF2B5EF4-FFF2-40B4-BE49-F238E27FC236}">
                  <a16:creationId xmlns:a16="http://schemas.microsoft.com/office/drawing/2014/main" id="{05B658A6-4AB6-4B4D-9E7B-7A18497831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480"/>
            <a:stretch/>
          </p:blipFill>
          <p:spPr bwMode="auto">
            <a:xfrm>
              <a:off x="4359363" y="913951"/>
              <a:ext cx="2514600" cy="173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227E02-D318-488A-899A-D002FEB495D4}"/>
                </a:ext>
              </a:extLst>
            </p:cNvPr>
            <p:cNvGrpSpPr/>
            <p:nvPr/>
          </p:nvGrpSpPr>
          <p:grpSpPr>
            <a:xfrm>
              <a:off x="4358853" y="914062"/>
              <a:ext cx="2514600" cy="1331437"/>
              <a:chOff x="4358853" y="914062"/>
              <a:chExt cx="2514600" cy="133143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16B7C55-105B-4448-962B-18B88237837F}"/>
                  </a:ext>
                </a:extLst>
              </p:cNvPr>
              <p:cNvGrpSpPr/>
              <p:nvPr/>
            </p:nvGrpSpPr>
            <p:grpSpPr>
              <a:xfrm>
                <a:off x="4358853" y="914062"/>
                <a:ext cx="2514600" cy="109747"/>
                <a:chOff x="4071620" y="2695365"/>
                <a:chExt cx="2514600" cy="109747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16473AB-15B2-41BA-AA4B-F2E058415CF6}"/>
                    </a:ext>
                  </a:extLst>
                </p:cNvPr>
                <p:cNvSpPr/>
                <p:nvPr/>
              </p:nvSpPr>
              <p:spPr>
                <a:xfrm>
                  <a:off x="4071620" y="2695365"/>
                  <a:ext cx="2514600" cy="10974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DBB0E8F9-8D8F-4D42-9325-90083FDFA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 flipH="1" flipV="1">
                  <a:off x="6486029" y="2712183"/>
                  <a:ext cx="71347" cy="71347"/>
                </a:xfrm>
                <a:prstGeom prst="rect">
                  <a:avLst/>
                </a:prstGeom>
                <a:ln w="3175">
                  <a:solidFill>
                    <a:schemeClr val="bg1"/>
                  </a:solidFill>
                </a:ln>
              </p:spPr>
            </p:pic>
          </p:grpSp>
          <p:pic>
            <p:nvPicPr>
              <p:cNvPr id="20" name="Picture 2" descr="Minimal Space Wallpapers - Top Free Minimal Space Backgrounds -  WallpaperAccess">
                <a:extLst>
                  <a:ext uri="{FF2B5EF4-FFF2-40B4-BE49-F238E27FC236}">
                    <a16:creationId xmlns:a16="http://schemas.microsoft.com/office/drawing/2014/main" id="{6874A90D-F6B0-4A40-958C-FB20EC9A0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56041" b="49674"/>
              <a:stretch/>
            </p:blipFill>
            <p:spPr bwMode="auto">
              <a:xfrm>
                <a:off x="5208397" y="1372293"/>
                <a:ext cx="1355986" cy="87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76F889-D209-4094-8CF0-B04097FBF0DF}"/>
              </a:ext>
            </a:extLst>
          </p:cNvPr>
          <p:cNvSpPr txBox="1"/>
          <p:nvPr/>
        </p:nvSpPr>
        <p:spPr>
          <a:xfrm>
            <a:off x="4476750" y="909638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76326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Elher Encarnacion</dc:creator>
  <cp:lastModifiedBy>Elher Encarnacion</cp:lastModifiedBy>
  <cp:revision>9</cp:revision>
  <dcterms:created xsi:type="dcterms:W3CDTF">2022-06-27T22:57:45Z</dcterms:created>
  <dcterms:modified xsi:type="dcterms:W3CDTF">2022-06-28T01:31:58Z</dcterms:modified>
</cp:coreProperties>
</file>