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3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10 180 1400,'-1'-2'852,"-4"-5"-68,4 5-83,-1-11 1878,1 10-2393,1 0 0,1 0 0,-1 0 0,0 0 0,1 0 0,-1 0 0,1 1-1,0-1 1,0 0 0,0 0 0,0 0 0,3-4 0,0 2-55,0 0-1,0 0 0,0 0 0,1 1 1,6-6-1,3-2 56,1 1 0,0 1 1,0 1-1,27-14 0,-36 21-147,1-1 0,-1 1 0,0 0 0,1 0 1,0 1-1,-1 0 0,1 0 0,0 0 0,0 1 0,-1 0 0,1 1 0,0-1 0,0 1 0,-1 1 0,12 2 0,-12-1 10,0 1 0,0-1-1,0 1 1,-1 0 0,1 0 0,-1 1 0,0 0 0,0 0-1,0 0 1,-1 0 0,0 1 0,0-1 0,0 1-1,-1 0 1,0 0 0,0 1 0,4 11 0,-1 4 40,0-1 1,-1 1 0,-1 1-1,1 25 1,0 95 245,-16 149 0,5-162-246,-8 36-17,-1 62 55,15-215-120,1 0 0,1-1 1,0 1-1,0 0 0,1-1 1,1 1-1,0-1 0,1 0 0,0 0 1,1-1-1,0 1 0,0-1 0,13 15 1,-8-14-4,0 0 0,0-1 1,1 0-1,0-1 1,1 0-1,0-1 0,1 0 1,0-1-1,0-1 1,23 9-1,-23-10 7,32 8-16,-24-7 23,-11-2-3,1-2 0,17 4 0,-27-6 8,0-1 28,7 4 18,-7-3 10,0-1 17,6 4 18,-6-3 266,-2-1-368,0 0 0,0 0 1,1-1-1,-1 1 0,0 0 1,0 0-1,1 0 1,-1 0-1,0 0 0,0 0 1,1 0-1,-1 0 0,0 0 1,1 0-1,-1 0 0,0 0 1,0 0-1,1 0 0,-1 0 1,0 1-1,0-1 1,1 0-1,-1 0 0,0 0 1,0 0-1,1 0 0,-1 0 1,0 1-1,0-1 0,0 0 1,1 0-1,-1 0 0,0 1 1,0-1-1,0 0 1,0 0-1,0 1 0,1-1 1,-1 0-1,0 0 0,0 1 1,0-1-1,0 0 0,0 0 1,0 1-1,0-1 1,0 0-1,0 1 0,0-1 1,0 0-1,0 0 0,0 1 1,0-1-1,-27 49 94,9-19-67,2 1-1,1 1 1,-14 43 0,14-14-7,3 1 0,2 0-1,4 1 1,2 0 0,8 124 0,37 90 7,-3-38-1,-34-195-32,-2 0 0,-2 0 0,-7 53 0,4-73-2,-2 1 0,0-1 0,-2 0 1,0-1-1,-2 0 0,-1 0 0,-15 27 0,13-31 79,0 0 0,-1-1-1,-1 0 1,0-2 0,-2 1-1,-23 19 1,29-28 4,-1 0-1,0-1 1,-1 0 0,1-1-1,-1 0 1,0-1-1,-1 0 1,1-1-1,-1 0 1,0-1 0,-26 3-1,19-5 121,0-1 0,-33-3 0,44 2-266,0-1 1,0 0-1,0-1 1,0 1-1,1-2 1,-1 1-1,-13-9 1,21 12-324,0-1 0,0 0 1,0 0-1,0 0 0,0 0 0,0 0 0,0 0 0,1 0 1,-1 0-1,0 0 0,0 0 0,1 0 0,-1-1 1,1 1-1,-1 0 0,1 0 0,0-1 0,-1 1 1,1 0-1,0-1 0,0 1 0,0-2 0,0 1 140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2112,'0'0'4137,"-3"4"-3280,-2 7-531,0 0 0,1 1 1,1-1-1,0 1 0,0-1 0,1 1 0,0 0 0,1 0 1,1 15-1,1 12 402,9 64 0,5-27-241,26 78-1,-8-34-2569,-28-93-2378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 1368,'0'0'1487,"-7"-22"4331,6 22-5660,1-1 1,0 1 0,0-1-1,-1 1 1,1-1-1,0 1 1,-1 0 0,1-1-1,0 1 1,-1 0-1,1-1 1,-1 1 0,1 0-1,0-1 1,-1 1-1,1 0 1,-1 0 0,1-1-1,-1 1 1,1 0-1,-1 0 1,1 0-1,-1 0 1,1 0 0,-1 0-1,1 0 1,-1 0-1,1 0 1,-1 0 0,0 0-1,-7 10 1085,6-8-1478,2-1 248,-1 0 0,1 0 0,-1-1 1,1 1-1,0 0 0,-1 0 1,1-1-1,0 1 0,0 0 0,0 0 1,0 0-1,0 0 0,0 0 0,0-1 1,0 1-1,0 0 0,0 0 1,0 0-1,0 0 0,1-1 0,-1 1 1,1 1-1,-1-1 29,1 15 92,2 0-1,-1-1 1,2 1-1,0-1 1,1 1-1,12 25 1,-12-31-75,0-1 1,1 1 0,0-1-1,1 0 1,0-1 0,0 1 0,1-1-1,0-1 1,0 0 0,12 8 0,-17-12-23,1-1 0,0 0 0,0 0 0,0-1 0,0 1 0,0-1 0,0 0 0,0 0 0,0 0 0,0 0 0,0-1 0,1 1 0,-1-1 0,0 0 0,0-1 0,9-1 1,-10 2 0,0-1 1,0 0 0,0-1 0,-1 1 0,1 0 0,0-1 0,0 0 0,-1 0 0,1 0 0,-1 0 0,0 0 0,1 0 0,-1 0 0,0-1 0,0 1 0,0-1 0,-1 0 0,1 1-1,-1-1 1,1 0 0,0-5 0,0 2 51,0-1 0,-1 0 0,0 0 0,0 0 0,-1 0-1,0 0 1,0 0 0,0 0 0,-3-9 0,-1-5 15,-13-32 0,16 49-180,0 2-305,-4-3-302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1576,'1'-3'10430,"-2"23"-9933,2 0 0,0 1-1,1-1 1,8 33 0,28 81-3194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31 129 1208,'-3'-3'418,"1"0"1,-1 0-1,0 0 0,1 0 0,0 0 1,-1-1-1,1 0 0,1 1 0,-1-1 1,0 0-1,1 1 0,0-1 0,0 0 1,0 0-1,0 0 0,1 0 1,-1-5-1,2 7-345,0 1 1,0 0-1,-1 0 0,1 0 1,0 0-1,0 0 0,0 1 1,0-1-1,0 0 0,0 0 1,0 1-1,1-1 1,-1 0-1,0 1 0,0-1 1,0 1-1,1 0 0,-1-1 1,0 1-1,0 0 0,1 0 1,-1 0-1,0 0 1,1 0-1,-1 0 0,0 0 1,2 0-1,15 3 298,-1 0 0,0 2 1,31 11-1,-41-14-239,0 1 1,-1 0 0,0 1-1,0 0 1,0 0-1,0 0 1,0 1-1,-1 0 1,0 0 0,0 0-1,0 0 1,7 12-1,-10-14 22,0 1-1,0 0 0,-1-1 0,0 1 0,2 5 1,-3-7 122,-1 2-19,-2 1-189,1 1 1,-1-2-1,0 1 1,-1 0-1,1-1 0,-1 1 1,0-1-1,0 0 1,0 0-1,0 0 0,-1-1 1,0 0-1,-8 5 1,12-8-84,-59 30 409,52-27-953,1 0 1,-1-1-1,1 0 0,-1 0 1,0-1-1,-13 1 1,11-8-4876</inkml:trace>
  <inkml:trace contextRef="#ctx0" brushRef="#br0" timeOffset="0.99">361 1 984,'0'0'4014,"0"3"-3167,-2 39 1745,1-36-2358,0 0 0,0 0-1,1 0 1,0 0 0,0 0 0,0 0 0,1 0 0,0 0 0,0 0 0,0 0 0,1 0 0,0 0 0,3 5 0,-4-8-161,0-1 1,0 0 0,0 0-1,1 1 1,-1-1-1,1 0 1,-1 0 0,1-1-1,0 1 1,0 0-1,0 0 1,0-1 0,0 1-1,0-1 1,0 0-1,1 0 1,-1 0 0,0 0-1,1 0 1,-1 0-1,1 0 1,-1-1 0,1 1-1,-1-1 1,1 0-1,-1 0 1,6 0 0,10-2 189,-16 1-184,0 1 0,0-1 1,0 0-1,-1 0 0,1 1 0,0-1 1,-1 0-1,1-1 0,-1 1 0,1 0 0,-1 0 1,0-1-1,0 1 0,1 0 0,-1-1 1,0 1-1,0-1 0,0 0 0,1-2 0,-2 4-55,1-2 297,-1-2-13,-1 1-244,0 0 0,0 0 0,0 0 0,0 0-1,0 0 1,0 0 0,-1 0 0,0 0 0,1 0-1,-1 0 1,0 1 0,0-1 0,-1 1 0,1 0-1,0-1 1,-1 1 0,-5-3 0,-4-3-119,-1 1 0,-25-10 0,18 8-778,7 8-749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1388,'0'0'3368,"0"2"-2697,2 33 2023,-2-24-2186,0 0 0,2 1 0,2 14 0,0-11-6,1 0 0,10 22 0,-12-32-278,-1 0 0,1 0 0,0 0 0,0 0 0,1-1 0,0 1 0,-1-1 0,2 0 0,-1 0 0,6 4 0,-8-7-58,0 0 0,1 0 0,-1 0 0,1 0 0,-1 0 0,1 0 0,-1-1 0,5 1 0,-5 0 176,2-3-8,0 1-203,-3 1-91,1 0 0,-1 0 1,0-1-1,1 1 0,-1-1 0,0 1 0,1-1 0,-1 0 1,0 1-1,0-1 0,1 0 0,-1 0 0,0 0 0,0 0 1,0 0-1,0 0 0,0 0 0,0 0 0,1-2 1,4-7 175,0 0 1,0-1 0,-1 1-1,0-1 1,-1 0 0,3-15-1,4-29-594,-11 53-121,2-2-316,2-5-2896,-3 7 3103,3-2 43,2 1-3906,7 0 950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1608,'0'0'1037,"5"5"3207,9 97 331,-11-67-4137,9 38 0,-6-42-688,0-1-1339,-1-12-2987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1400,'6'-13'2930,"-2"10"-2693,0 0-1,0 0 1,0 0-1,0 1 1,1 0-1,-1-1 1,1 1-1,0 1 1,-1-1-1,1 1 1,0 0-1,0 0 1,0 0-1,5 1 1,14-2 368,33 2 1,-53 0-544,9 0 196,1 1 0,-1 0-1,0 1 1,0 1 0,0 0 0,-1 1 0,1 0 0,-1 1 0,0 0-1,0 1 1,19 12 0,-30-17-177,0 0-1,0 0 1,0 0 0,0 1-1,0-1 1,0 0 0,-1 1-1,1-1 1,0 0-1,-1 1 1,1-1 0,-1 1-1,1-1 1,-1 0 0,0 1-1,0-1 1,1 1-1,-1 1 1,0-1-43,-1-1 13,1 1-1,0-1 1,-1 1-1,1-1 1,-1 0-1,1 1 1,-1-1-1,0 0 0,1 1 1,-1-1-1,0 0 1,0 0-1,0 0 1,0 1-1,0-1 1,-2 1-1,2-1 90,-4 3-40,1 0 0,-1-1 0,0 1 0,0-1 0,0-1 0,0 1 0,-8 2 0,-43 13 385,37-13-303,12-2-538,0-2 0,0 1-1,-1-1 1,1 0 0,0 0 0,-1-1-1,1 0 1,-11-1 0,15 1-1668</inkml:trace>
  <inkml:trace contextRef="#ctx0" brushRef="#br0" timeOffset="1">455 21 1144,'11'-21'8943,"-9"26"-8292,10 27 208,-2 0-1,-1 0 1,8 59-1,2 7-527,-15-81-989,2 33-1,-6-21-5560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71 1572,'-54'4'4860,"8"0"-2221,25-2-854,-27 6-1,46-8-649,9 3-1005,16 2-32,0-1 0,0 0 1,27 0-1,525-25 531,-563 21-623,95-11 58,-12 1-21,3-1 24,-6-3-33,62-13-24,-119 21-17,1 1-1,1 2 0,50 2 0,-76 1-1,93 4 22,-64 0-53,-38-4 31,1 0-1,23 5-24,-24-5 29,0 1 0,0-1-1,0 1 1,0 0-1,0 0 1,0 0-1,0 0 1,0 0 0,0 0-1,-1 0 1,1 1-1,0-1 1,-1 0-1,1 1 1,-1 0-1,1-1 1,-1 1 0,0 0-1,0 0 1,0 0-1,0-1 1,0 1-1,0 0 1,0 4 0,2 5 5,0-1 0,-1 1 0,1 18 0,-2-13-1,9 189-799,-10-194 423,0-1 0,-1 1 0,-3 14 0,3-21-648,-1 1-1,1-1 0,-1 0 0,0 0 0,-4 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17 876,'-4'-2'555,"-1"0"-246,0-1 0,-1 1-1,1 1 1,-1-1 0,0 1 0,0 0 0,-11-1 0,1 3 43,-1 0 0,0 1 0,1 1 0,-25 8 1,10 1-5,1 1 0,1 2 0,0 0 0,1 3 0,-45 34 0,56-39-204,-5 4 162,-23 21 0,-15 20 209,-29 30 308,81-80-725,1 0 1,0 1-1,0 0 0,0 0 1,1 0-1,1 1 1,0 0-1,0 0 0,1 1 1,0-1-1,-3 14 1,7-23-90,0 0 1,0 1-1,0-1 1,0 0 0,0 0-1,1 0 1,-1 1-1,0-1 1,0 0 0,1 0-1,-1 0 1,1 1-1,-1-1 1,1 0-1,-1 0 1,1 0 0,0 0-1,-1 0 1,1 0-1,0 0 1,0-1 0,0 1-1,0 0 1,0 0-1,0-1 1,0 1-1,0 0 1,2 0 0,2 1 6,0 0 0,-1 0 0,1-1 1,9 2-1,19 2 30,0-2 0,41-1 0,67-10-3,-44 2-1,-28 3-15,188-5 15,-6-4-11,-64 0-39,-34 4 40,128 0-23,-172 3-12,-22-1 14,-19 4-11,92-15 0,-132 13-14,12 0 27,-27 4-14,-5 0-2,-1 1 0,1-2 0,-1 1 0,0-1 0,10-2 0,8 0-902,-24 3 879,-1 0 1,0 0-1,0 0 1,1 0 0,-1-1-1,0 1 1,0 0-1,1 0 1,-1 0-1,0 0 1,1 0 0,-1 0-1,0 0 1,0 0-1,0-1 1,1 1-1,-1 0 1,0 0 0,0 0-1,1 0 1,-1-1-1,0 1 1,0 0 0,0 0-1,0-1 1,0 1-1,1 0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 1852,'0'0'992,"-8"-6"3860,5 4-4903,-4 4 4884,-1 17-4485,7-17-305,1-1 1,-1 1-1,0 0 1,1 0 0,0-1-1,0 1 1,-1 0-1,1 0 1,0 0-1,0-1 1,1 1-1,-1 0 1,0 0-1,0 0 1,2 2 0,0 4 146,1 9 48,1-1 0,0 0 0,1 0-1,1 0 1,1-1 0,0 0 0,17 26-1,-22-39-164,0 1-1,1-1 0,-1 0 0,0 0 1,1-1-1,0 1 0,-1 0 0,1-1 1,0 0-1,5 2 0,-5-3-22,0 0 0,0 0-1,0 0 1,0-1 0,0 1 0,0-1 0,0 0-1,0 0 1,-1 0 0,1 0 0,0-1-1,-1 1 1,1-1 0,0 0 0,-1 1-1,0-1 1,1 0 0,2-4 0,-1 1 50,0-1 1,-1 1-1,0-1 1,0 0 0,0 0-1,-1 0 1,3-9-1,-3 7 12,0-1 1,0 1-1,-1 0 0,0-17 0,-1 22-95,0-12-248,1 12-68,-2 3 180,1-1 1,0 1 0,0-1 0,0 1-1,0-1 1,0 1 0,0-1-1,0 0 1,0 1 0,0-1-1,0 1 1,0-1 0,0 1 0,1-1-1,-1 0 1,0 1 0,0-1-1,0 1 1,1-1 0,-1 1 0,1-1-1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 1620,'0'0'1040,"7"-2"4953,8 64-4744,-8-30-2050,13 41-1,-17-59-4709</inkml:trace>
  <inkml:trace contextRef="#ctx0" brushRef="#br0" timeOffset="1">64 65 1476,'-1'-2'335,"1"0"-1,-1 0 1,1 0-1,0 0 1,0 0-1,0 0 1,0 0-1,0-1 1,0 1-1,0 0 1,1 0-1,-1 0 1,2-2-1,-2 3-233,1 0 0,0 0-1,0 0 1,0 0 0,1 0-1,-1 0 1,0 1 0,0-1-1,0 0 1,1 0 0,-1 1-1,0-1 1,1 1 0,-1 0-1,0-1 1,1 1 0,-1 0-1,1 0 1,-1 0 0,0-1-1,1 2 1,-1-1 0,2 0-1,-2 0-82,68 3 1863,-62-2-1616,0 0 1,0 1-1,0-1 1,-1 1 0,1 1-1,0-1 1,10 7-1,-16-8-215,0 0 0,0-1-1,0 1 1,0-1-1,0 1 1,-1 0 0,1 0-1,0-1 1,-1 1-1,1 0 1,0 0 0,-1 0-1,1 0 1,-1 0-1,1 0 1,-1 0-1,0 0 1,1 0 0,-1 0-1,0 0 1,0 0-1,0 0 1,0 0 0,0 1-1,0 1 4,0-1 0,-1 1 0,0-1 0,0 1 0,1-1 0,-1 0 0,-1 0 1,1 1-1,0-1 0,-2 2 0,-4 5 48,0-1 1,0 0 0,-15 11 0,-3 2-115,0-1 0,-2-2 1,-31 17-1,19-16-1558,39-19 1453,-1 1 1,1-1 0,-1 0 0,0 1 0,1-1-1,-1 0 1,0 0 0,1 0 0,-1 1 0,0-1-1,0 0 1,1 0 0,-1 0 0,0 0 0,1 0-1,-1 0 1,0 0 0,1 0 0,-2-1 0,1 1-407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89 1752,'0'-3'121,"-1"0"-1,1 0 1,-1 0-1,1 0 1,0 0 0,0-1-1,1 1 1,-1 0-1,0 0 1,1 0-1,0 0 1,0 0-1,0 1 1,0-1 0,0 0-1,1 0 1,-1 1-1,1-1 1,-1 0-1,1 1 1,0 0 0,0-1-1,0 1 1,1 0-1,-1 0 1,0 0-1,1 1 1,-1-1 0,1 0-1,0 1 1,0 0-1,-1-1 1,1 1-1,0 0 1,0 1-1,0-1 1,0 0 0,0 1-1,0 0 1,3-1-1,12 1 85,-1 0-1,0 0 1,0 2-1,0 0 1,0 1-1,0 1 1,0 0-1,-1 1 1,1 1-1,-1 1 1,-1 0 0,25 16-1,-8-3 62,-1 2 0,-1 1 0,-2 2 0,44 46 0,-61-58-131,0 1 0,0 0-1,-2 0 1,0 1 0,0 0 0,-1 1-1,9 26 1,-13-29-12,-1-1 0,0 1 0,-1 0 0,0 0 0,-1 0 0,0 0 0,-1 0 0,0 0 0,-1 0 0,-4 19 0,3-24-40,-1-1-1,0 1 0,0-1 1,0 0-1,-1 0 0,0 0 1,0 0-1,0 0 0,-1-1 1,0 0-1,-1 0 0,1 0 1,-1-1-1,0 0 0,-13 9 1,10-9-37,-1 0 1,1 0 0,-1 0-1,0-2 1,-1 1 0,1-1-1,0-1 1,-1 1 0,1-2-1,-1 0 1,-14 0 0,20-1-123,0 0 0,-1-1 1,1 0-1,0 0 1,0 0-1,0-1 0,0 0 1,0 0-1,0 0 0,1 0 1,-1-1-1,0 0 0,1 0 1,-5-4-1,6 4-481,0 0 0,0 0-1,1 0 1,-1 0-1,1-1 1,0 1 0,0-1-1,0 0 1,0 1 0,0-1-1,-1-8 1,0-9-2705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1820,'10'-10'2262,"-3"2"-1307,0 0 1,0 1-1,1 0 0,0 1 0,0-1 0,0 1 0,1 1 0,16-8 0,-23 12-874,0 1 1,0-1-1,1 1 0,-1-1 1,0 1-1,0 0 0,1 0 1,-1 0-1,0 0 0,0 1 1,0-1-1,1 1 0,-1-1 1,0 1-1,0 0 1,0 0-1,0-1 0,0 1 1,0 1-1,0-1 0,2 2 1,0 0 16,-1 0 0,1 0 1,-1 1-1,0-1 0,0 1 0,0 0 1,3 6-1,-3-4-4,0 1-1,-1 0 1,0 0-1,0 0 1,0 0-1,-1 0 1,0 0-1,0 0 1,-1 0-1,0 1 1,0-1-1,-1 0 1,0 0-1,-2 9 1,-5 5 184,0-1 0,-1 0 1,-21 31-1,16-26 186,13-23-359,-1-1-24,2-1-77,0 1 0,0-1-1,0 0 1,0 0-1,0 0 1,0 0 0,0 0-1,0 0 1,0 1-1,0-1 1,-1 0 0,1 0-1,0 0 1,0 0-1,0 0 1,0 1 0,0-1-1,0 0 1,0 0-1,0 0 1,0 0-1,0 0 1,0 1 0,0-1-1,0 0 1,0 0-1,0 0 1,1 0 0,-1 0-1,0 1 1,0-1-1,0 0 1,0 0 0,0 0-1,0 0 1,0 0-1,0 0 1,0 1 0,1-1-1,-1 0 1,0 0-1,0 0 1,0 0 0,0 0-1,0 0 1,11 1 26,23-6-650,-21 3 0,41-4-3448,-27 4-707,-4 1 834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1792,'0'0'5213,"2"3"-4579,4 11 359,0 0 0,11 15-1,-15-25-833,1 0 0,0 0 0,-1-1 0,1 1 0,1-1 0,-1 0 0,0 0 0,1 0 0,-1-1-1,1 1 1,0-1 0,7 4 0,-10-6 134,15 2 342,-13-1-302,1-3-3,1 1-157,-1-1-1,1 0 1,-1 0 0,0 0 0,0 0-1,0-1 1,0 0 0,0 0 0,-1 0-1,1 0 1,-1-1 0,0 1-1,0-1 1,5-7 0,-7 10-178,2-5 121,0 1 1,0-1-1,0 0 0,3-11 1,-6 16-454,-3-13-2749,2 11 917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1960,'2'13'1953,"1"0"0,-2 0-1,1 22 1,0-9-939,5 42 285,1-28-3572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65 1024,'-7'-45'4897,"6"43"-4188,10-10 1092,-7 11-1674,0 0 0,0 0 0,1 1 0,-1-1 0,1 0 0,-1 1 0,0 0 0,1-1 0,-1 1 0,1 0 0,-1 0 0,1 0 0,-1 1 0,1-1 0,-1 1 0,3 0 0,0 0 31,0 1 1,0 0-1,0 0 1,0 0-1,-1 0 0,1 1 1,6 4-1,-9-4-57,1-1 0,-1 1 0,1 0 0,-1 0 0,0 0 0,0 0 0,-1 0 0,1 0 0,-1 1 0,1-1 0,-1 1 0,0-1 0,0 1 0,0-1 0,-1 4 0,1-5-74,-1 0 1,0-1-1,0 1 1,0-1-1,0 1 1,-1 0-1,1-1 1,0 1-1,-1-1 1,1 1-1,-1-1 1,0 3-1,-2 2 33,1-1-10,0 0 0,0 0 1,0 0-1,-1-1 0,0 1 1,0-1-1,0 0 0,-1 1 0,0-2 1,1 1-1,-9 6 0,-3 1 8,0-1 0,-17 9 0,24-15-226,-1-1 1,-14 5-1,6-3-569,16-4 658,0-1 0,0 0 1,1 0-1,-1 0 0,0 0 1,0 0-1,0 0 0,0 0 1,0 0-1,1 0 0,-1 0 1,0 0-1,0 0 0,0 0 1,0-1-1,1 1 0,-2-1 1,0 0-238,-1 1-1493,-6-12-4361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1128,'0'0'9014,"3"-14"-6669,-1 11-2159,0 0 1,1 0-1,0 0 0,-1 1 0,1-1 0,0 1 0,5-3 1,-7 4-51,29-14 901,-29 15-1018,-1 0-1,1 0 1,0 0 0,-1 0-1,1 0 1,0 0 0,-1 1-1,1-1 1,-1 0 0,1 0-1,0 1 1,-1-1 0,1 0-1,-1 0 1,1 1 0,-1-1-1,1 1 1,-1-1 0,1 0-1,-1 1 1,1-1 0,-1 1-1,0-1 1,1 1 0,-1-1-1,0 1 1,1 0 0,-1-1-1,0 1 1,0 0 0,1 0-72,1 2 108,-8 24 112,5-20-131,-1-1 1,1 0-1,-1 12 0,2-11-21,0-1-1,1 1 0,0 0 0,0 0 0,1-1 0,0 1 0,0 0 0,0-1 0,6 11 0,-1-5-52,-1 0 0,-1 0 0,0 0 0,5 18 0,-10-28 4,0 0 1,0-1-1,0 1 0,0 0 0,0-1 0,0 1 1,0 0-1,-1-1 0,1 1 0,0-1 0,-1 1 1,1 0-1,-1-1 0,0 1 0,0-1 0,1 1 1,-1-1-1,0 0 0,0 1 0,-1-1 0,1 0 1,0 0-1,0 0 0,0 0 0,-3 2 0,1-1-408,0 0 1,0 0-1,-1 0 0,1 0 0,-1-1 0,1 1 0,-1-1 0,1 0 0,-1 0 0,-6 1 0,-6-1-2780,12-1 34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191 220 1212,'-33'-7'2933,"0"2"1,-62-3-1,67 4-1415,26 4-1042,8-2-368,247-52 451,12 13-377,-166 27-130,343-36 110,-218 28-110,-68 10-31,-121 12-27,0 1 0,60 11-1,-73-9 8,-15-2-5,-1 0 0,1 0 0,-1 1 0,0-1 0,0 1 0,1 1 0,9 5 1,-14-7-1,0 1 0,0-1 0,0 1 0,0 0 1,-1 0-1,1 0 0,-1 0 0,1 0 1,-1 0-1,0 0 0,0 0 0,1 4 1,8 29-2,-7-22 3,8 37 6,7 90 1,-6-34-77,-8-20-1530,-4-82 1421,0-1-290,0 1-1,-1 0 1,0 0 0,1 0-1,-1-1 1,-1 1 0,1 0 0,0-1-1,-1 1 1,-3 4 0,-7 10-2204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3 844,'-5'-1'244,"1"0"0,-1 1-1,0-1 1,1 1 0,-1 1 0,1-1-1,-1 1 1,0-1 0,1 1 0,-1 0-1,1 1 1,0-1 0,-1 1 0,1 0-1,0 0 1,0 1 0,-4 2 0,1 0-25,1 1 0,-1 0 0,1 1 0,1-1 0,-1 1 1,1 0-1,0 1 0,-5 10 0,2-2 7,0 0 0,2 1 0,-1 0 0,2 1-1,-5 29 1,8-36-146,0 1 0,2-1 1,-1 1-1,2 0 0,-1-1 0,2 1 0,-1 0 0,2-1 0,6 22 0,-6-26-54,0 0 0,1 0-1,0 0 1,0-1 0,1 1 0,0-1-1,0 0 1,0 0 0,1-1-1,0 0 1,0 0 0,0 0 0,0 0-1,1-1 1,0 0 0,0-1-1,0 0 1,0 0 0,11 3 0,11 1 9,0-1 1,1-1 0,51 2-1,-54-6-28,119 3 78,172-19 0,-276 12-80,475-68 64,-483 65-63,350-60-395,-355 61-46,-15 3-1739,26-6 0,-29 5-44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6 884,'-3'-6'8112,"0"21"-7712,0 0-1,1 0 1,0 28-1,3-26-87,-1 11 240,7 39 0,-6-60-439,1 0 0,0 0 0,0 0 0,0 0 0,1 0 0,0 0 0,0-1 1,0 1-1,1-1 0,7 9 0,-9-14-36,0 0 0,-1 1-1,1-1 1,0 0 0,0 0 0,0 0 0,0 0 0,1-1-1,-1 1 1,0-1 0,0 1 0,3-1 0,-3 1-41,0-1 361,1-2-209,1-2-120,0 0 0,0 0 1,-1 0-1,0-1 0,1 0 0,-2 1 0,1-1 1,0 0-1,-1 0 0,0 0 0,0-1 0,-1 1 1,1 0-1,-1-1 0,0 1 0,0-10 0,1-11-26,1-10-1962,-4 6-1652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1864,'3'6'436,"-1"0"-1,0 0 1,-1 1-1,0-1 1,0 0-1,0 1 1,-1-1-1,1 1 1,-2 10-1,1 7 71,9 82 1195,7-22-1436,-7-35-3095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5 351 1352,'0'0'1079,"-4"-14"2394,4 13-3354,0 0 0,0 0 0,0 0 0,0-1 0,0 1 0,0 0 1,1 0-1,-1 0 0,0 0 0,1 0 0,-1 0 0,1 0 0,-1 0 0,1 0 0,-1 0 0,1 0 1,0 0-1,0 0 0,-1 0 0,2-1 0,1 0 66,0 0 0,0-1 0,0 1 1,1 1-1,-1-1 0,5-2 0,2 1 45,-1 0 1,0 1-1,0 0 0,16-2 0,-15 4-27,0-1 0,1 1 0,-1 1 0,0 0 0,17 4 0,-22-4-78,-1 1 0,1 0 0,-1 0 1,0 0-1,1 0 0,-1 1 0,0-1 1,0 1-1,-1 0 0,1 1 1,-1-1-1,1 0 0,-1 1 0,3 4 1,-5-5-50,0 0 0,-1 0 1,1 0-1,0 1 0,-1-1 1,0 0-1,0 1 0,0-1 0,0 0 1,0 1-1,-1-1 0,1 0 1,-1 0-1,-2 6 0,0-2-15,-1 0-1,0 0 1,-1 0-1,1 0 1,-1-1-1,0 0 0,-1 0 1,0 0-1,0 0 1,-8 5-1,3-3-221,0-1-1,0 1 0,-1-2 1,0 0-1,0 0 1,-20 5-1,22-8-2258,1-1 1,-17 2-1</inkml:trace>
  <inkml:trace contextRef="#ctx0" brushRef="#br0" timeOffset="1">415 24 932,'6'-11'1408,"-5"9"-171,0 0-104,5-6 5953,-6 13-6614,1 1-332,0-5-88,-1 1 1,1 0-1,-1 0 0,0 0 0,0 0 0,0 0 1,0 0-1,0-1 0,0 1 0,0 0 0,-1 0 0,0 2 1,-35 135 2156,36-139-2172,0 1 0,0 0 0,-1 0 1,1 0-1,0 0 0,0-1 0,0 1 0,0 0 0,0 0 1,0 0-1,0 0 0,0 0 0,0 0 0,0-1 0,0 1 0,0 0 1,1 0-1,-1 0 0,0 0 0,1-1 0,0 2 0,2 6 113,1-10-78,16-5-79,0 0 0,0-2 0,0-1 0,23-15 0,-31 17-1324,-1-1 0,12-10-1,-18 10-2822,-4 7 3131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0 788 1620,'9'0'276,"-1"0"0,1-1-1,-1-1 1,0 0 0,0 0 0,1 0-1,-1-1 1,-1 0 0,1 0 0,0-1-1,-1 0 1,0-1 0,0 0-1,0 0 1,0 0 0,-1-1 0,0 0-1,0 0 1,-1 0 0,1-1 0,-1 0-1,4-8 1,-5 9-95,-1-1-1,0 0 0,-1 0 1,0 0-1,0 0 1,0 0-1,-1 0 1,0-1-1,0 1 0,-1-13 1,0 18-131,0 1 0,0-1 0,0 0 0,-1 0 0,1 1 0,-1-1 0,1 0-1,-1 1 1,0-1 0,0 0 0,0 1 0,1-1 0,-1 1 0,-1-1 0,1 1 0,0-1 0,0 1 0,-1 0 0,1 0 0,0 0 0,-1 0 0,1 0 0,-1 0 0,1 0 0,-1 0-1,0 0 1,1 1 0,-1-1 0,0 1 0,-3-1 0,1 0 24,-1 1-1,0-1 0,1 1 1,-1 0-1,0 0 1,1 1-1,-1-1 0,0 1 1,1 0-1,-5 2 0,3-1-34,0 1 1,1 0-1,-1 0 0,1 0 0,0 1 0,0-1 0,0 1 0,1 0 0,-1 1 0,1-1 0,0 1 0,0 0 0,1 0 0,-1 0 0,1 0 0,0 1 0,0 0 0,1-1 0,0 1 0,0 0 0,0 0 0,1 0 0,0 0 0,0 0 0,0 0 1,1 0-1,0 1 0,0-1 0,1 0 0,-1 0 0,1 0 0,1 0 0,-1 0 0,1 0 0,3 7 0,0-2-45,1 0 1,0-1-1,0 0 1,1-1 0,1 1-1,-1-1 1,2-1-1,17 16 1,-14-14-84,1-1 1,1 0-1,-1-1 1,1-1 0,1 0-1,-1 0 1,1-2-1,0 0 1,0-1-1,1 0 1,-1-1 0,1-1-1,0 0 1,0-1-1,0-1 1,-1-1 0,20-2-1,-18 0 4,0-1 0,0-1 0,0-1 0,0 0 0,-1-1 0,0-1 0,-1 0-1,0-1 1,0-1 0,17-14 0,-23 16 115,-1 0-1,0 0 0,0 0 1,-1-1-1,0 0 0,0 0 0,-1-1 1,0 0-1,-1 0 0,0-1 1,-1 1-1,0-1 0,-1 0 1,0 0-1,0 0 0,1-22 1,-4 27 33,0 1-1,0 0 1,-1 0 0,0 0 0,0 0-1,0 0 1,0 0 0,-1 0 0,-3-5-1,4 8-37,0 0 0,0 0 0,0 0 0,0 0 0,0 0 0,-1 0 0,1 1 0,-1-1 0,1 1 0,-1-1 0,0 1 0,0-1 0,0 1 0,1 0 0,-1 0 0,0 0 0,0 0 0,-1 0 0,1 1 0,0-1 0,0 1 0,-4-1 0,2 1-9,0 0 0,0 0-1,-1 1 1,1 0 0,0-1 0,0 2 0,0-1 0,0 0-1,0 1 1,0 0 0,0 0 0,1 0 0,-1 0 0,0 0 0,1 1-1,0 0 1,0 0 0,0 0 0,0 0 0,0 0 0,0 0 0,1 1-1,0-1 1,-3 7 0,-1 0 2,2 0 0,-1 0 0,1 1 0,1 0 0,0 0 0,0 0 0,-1 21 0,3-19-60,1 1 1,0-1 0,1 1-1,0-1 1,5 19-1,-5-26-99,1 0 0,0 0 0,0 0 1,1-1-1,-1 1 0,1-1 0,1 1 0,-1-1 0,1 0 0,0 0 0,0-1 0,0 1 0,9 6 0,-12-11 107,-1 1-1,1-1 1,0 0 0,0 1-1,0-1 1,0 0-1,0 0 1,0 0-1,0 0 1,0 0-1,0 0 1,0 0-1,0 0 1,0 0-1,0 0 1,1-1 0,-1 1-41,2 0 20,-1-1 0,0 1 1,1-1-1,-1 0 0,0 1 0,0-1 0,1 0 0,-1 0 0,0 0 0,0-1 0,0 1 0,0 0 1,0-1-1,2-2 0,20-22-243,-23 24 281,8-11 180,0-1-1,-1-1 1,-1 0-1,0 0 1,-1 0-1,0-1 1,4-24-1,-9 38 714,-1 5-862,0 1 0,0 0 0,0-1 0,1 1 0,0-1 0,0 1-1,0-1 1,1 5 0,4 9 39,-2-8-80,-1 0 0,1-1 1,1 1-1,0-1 0,0 0 1,0-1-1,1 1 0,0-1 1,12 11-1,-15-15-23,0-1 0,0 1-1,0-1 1,0 1 0,1-1 0,-1 0 0,1 0 0,-1-1 0,1 1-1,0-1 1,0 1 0,-1-1 0,1-1 0,0 1 0,0 0-1,0-1 1,0 0 0,0 0 0,0 0 0,0 0 0,0-1 0,0 0-1,0 1 1,0-1 0,6-3 0,-5 1-1,1-1 0,-1 0 1,0 0-1,0 0 0,0-1 0,0 1 1,-1-1-1,0 0 0,0-1 0,0 1 0,0-1 1,4-11-1,3-6-59,13-47 1,-10 19 259,14-105 0,-14-54 1342,-13 169-622,-1 39-640,0 2-216,0 0 1,0 1-1,0-1 1,0 0 0,0 0-1,0 0 1,0 0-1,0 1 1,-1-1-1,1 0 1,0 0 0,0 0-1,0 0 1,0 0-1,0 1 1,0-1-1,-1 0 1,1 0 0,0 0-1,0 0 1,0 0-1,0 0 1,-1 0-1,1 0 1,0 0-1,0 0 1,0 0 0,0 0-1,-1 0 1,1 0-1,0 0 1,0 0-1,0 0 1,-1 0 0,1 0-1,0 0 1,0 0-1,0 0 1,0 0-1,-1 0 1,1 0 0,0 0-1,0 0 1,0 0-1,0 0 1,-1-1-1,1 1 1,0 0 0,0 0-1,0 0 1,0 0-1,0 0 1,0 0-1,0-1 1,-1 1-1,1 0 1,0 0 0,0 0-1,-3 19 62,0 1 0,2 0 0,0 0 0,1 1 0,1-1-1,1 0 1,1 0 0,8 33 0,-4-30-101,0 0 0,2-1 0,0 0 0,2 0 0,0-1-1,1 0 1,20 24 0,-29-40-51,1-1-1,1 1 1,-1-1-1,1 1 1,-1-2-1,1 1 1,1 0-1,-1-1 1,0 0-1,1 0 1,-1 0-1,10 2 1,-12-4 35,0-1 0,0 1 0,0-1 0,1 0 0,-1 0 1,0 0-1,0 0 0,1 0 0,-1-1 0,0 1 0,0-1 0,0 0 1,0 0-1,0 0 0,0-1 0,0 1 0,0-1 0,0 1 0,-1-1 1,1 0-1,-1 0 0,1 0 0,-1 0 0,0-1 0,3-2 0,5-8 13,-1 0 0,-1-1 0,0 0-1,0 0 1,-2-1 0,1 1-1,-2-2 1,0 1 0,4-23 0,0-18 282,2-74 1,-9 101-138,1-29 981,-3 0 0,-2 0 1,-15-87 1292,12 190-1860,4-35-454,0 1-1,0-1 1,1 20-1,10 51 36,4-1-1,3-1 1,4 0-1,3-1 1,34 75-1,-51-136-623,0 0 0,1-1-1,1 0 1,1-1 0,0 1-1,1-2 1,22 24-1,-29-35-468,0 0-1,0-1 0,0 0 0,7 4 0,-7-4-417,8 3-2554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3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1236,'-9'-2'9020,"8"9"-8894,1-5-77,0 1 0,0-1 0,-1 1 0,2-1 0,-1 0 1,0 1-1,0-1 0,1 0 0,-1 1 0,1-1 0,1 3 0,15 44 525,13 42-487,-27-78-1135,-1 1 1,2 23 0,-4-19-1587,0 1 30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1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156 288 1020,'-2'0'965,"-11"-3"1156,0 0 0,-27-1 0,17 3-687,20 0-910,0 1 0,0 0-263,-1 0 0,1 0 0,0 0-1,-1-1 1,1 1 0,0-1 0,0 0 0,-1 0-1,1 0 1,0-1 0,0 1 0,0-1 0,-5-3-1,7 4 14,1 1-256,0-1 0,0 0 1,0 1-1,0-1 1,0 1-1,0-1 0,0 0 1,0 1-1,0-1 0,-1 1 1,1-1-1,0 1 0,0-1 1,-1 1-1,1-1 1,0 1-1,-1-1 0,0 0 1,1 1-7,-1-1 1,1 0 0,0 1-1,-1-1 1,1 0 0,-1 0 0,1 1-1,0-1 1,0 0 0,-1 0-1,1 1 1,0-1 0,0 0 0,0 0-1,0 0 1,0 1 0,0-1-1,0 0 1,0 0 0,0 0 0,1 1-1,-1-1 1,0-1 0,2-7 49,0 0 0,0 0 1,1 0-1,0 0 0,1 0 1,0 0-1,0 1 0,1 0 1,0 0-1,0 0 0,9-8 1,-1 1-3,2 1 0,-1 0-1,2 2 1,0-1 0,32-18 0,-41 28-35,-1 0 0,1 0 1,0 1-1,0 0 0,0 0 0,0 1 0,0 0 0,13-1 1,-15 2 1,0 0 0,-1 1 0,1 0 0,0 0 0,-1 0 0,1 0 0,-1 1 0,0 0 0,1 0 0,-1 0 0,0 0 0,0 0 0,0 1 0,6 6 0,-5-4 9,-1 0 0,0 0 0,0 0 0,0 1 0,-1-1 0,1 1 0,-1 0 0,-1 0 0,1 0 0,-1 0 0,0 1 0,-1-1 0,2 9 0,-1 0 17,-1 1 0,0 0 0,-1 0 0,-2 21 0,-4-9 7,0 0-1,-2 0 1,0-1-1,-19 38 1,-8 6 76,-70 108 1,8-16 41,82-135-160,5-11 8,1 1 0,-8 18 0,18-35-25,-1 0-1,0 0 0,0 0 1,1 0-1,-1 0 0,0 0 0,1 0 1,-1 0-1,1-1 0,-1 1 1,1 0-1,-1 0 0,1-1 0,0 1 1,1 1-1,-2-2 0,0 0 0,0 0 1,0 0-1,0 1 0,0-1 0,0 0 1,0 0-1,0 0 0,0 0 0,1 0 1,-1 0-1,0 0 0,0 1 0,0-1 0,0 0 1,0 0-1,0 0 0,1 0 0,-1 0 1,0 0-1,0 0 0,0 0 0,0 0 0,0 0 1,1 0-1,-1 0 0,0 0 0,0 0 1,0 0-1,0 0 0,1 0 0,-1 0 0,0 0 1,0 0-1,0 0 0,0 0 0,0 0 1,1 0-1,-1 0 0,0 0 0,0 0 0,29-8 10,-1-2 0,35-15 0,56-33 19,-107 52-22,118-54-130,-40 33-3307,-47 12-3740,-23 5 3439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1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26 359 2020,'-25'-57'11085,"28"65"-10679,49 127 1094,-17-38-858,-7-16-235,11 24 751,-38-103-916,1 6 1049,-6-20-1138,-28-90 96,2-20 65,17 78-194,1 0 0,3-1 0,1-1 0,3 1 0,0-79 0,5 116-129,1-1 0,1 0 1,-1 0-1,2 0 0,-1 1 1,1-1-1,0 1 0,7-12 1,-8 15-131,1 0 0,0 1 1,0-1-1,0 1 1,0 0-1,1 0 0,0 0 1,0 1-1,0-1 1,0 1-1,0 0 0,1 0 1,-1 0-1,1 1 1,7-3-1,-9 4-139,0 0-1,0 1 1,0-1 0,1 1 0,-1 0 0,4 0-1,-4 0-766,1 0 0,0 1-1,0 0 1,0 0 0,-1 0-1,7 3 1,2 2-2941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12 324 1620,'-11'5'4104,"19"-10"1636,64-35-4959,0 6-333,-18 9-393,-1-2 0,-1-2 1,53-40-1,-24 9-2666,-45 35-1260,-14 10 983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1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83 1116,'0'0'7931,"1"4"-7380,26 110 2233,-4-20-1905,-15-57-654,-6-23-1062,1-1-1,8 22 1</inkml:trace>
  <inkml:trace contextRef="#ctx0" brushRef="#br0" timeOffset="1">74 216 1076,'-8'-5'1000,"1"0"-1,0-1 1,1 0 0,-1 0-1,-9-14 1,13 16-696,0 0 0,1 0-1,0 0 1,-1 0 0,2 0 0,-1 0 0,0-1 0,1 1 0,0-1 0,0 1 0,0-1-1,1-7 1,0 9-236,0 0 0,1 0 0,0 0 0,-1 0 0,1 1 0,0-1 0,1 0 0,-1 0 0,0 1 0,1-1 0,0 0 0,-1 1 0,1 0 0,0-1 1,0 1-1,0 0 0,1 0 0,-1 0 0,0 0 0,5-2 0,2-2 65,1 1 1,0 0 0,20-7-1,-17 7-62,1 1-1,-1 0 1,1 1 0,0 1-1,0 0 1,1 1 0,-1 1-1,0 0 1,25 4-1,-28-2-18,1 1 0,0 0 0,-1 1 0,0 0-1,0 0 1,0 2 0,0-1 0,-1 1 0,0 1-1,0 0 1,-1 0 0,10 10 0,-7-6 46,0 1 0,-1 1 0,-1-1 0,0 2 0,14 24-1,-22-34-63,0 0 0,0 0 0,-1 0-1,1 1 1,-1-1 0,0 0 0,0 0-1,0 1 1,-1-1 0,1 1-1,-1-1 1,0 1 0,-1-1 0,1 0-1,-1 1 1,0-1 0,0 0 0,0 1-1,0-1 1,-1 0 0,0 0-1,0 0 1,0 0 0,0 0 0,-1-1-1,1 1 1,-5 4 0,2-3-6,-1 0 1,1 0 0,-1-1-1,0 0 1,0 0-1,-1 0 1,1-1 0,-1 0-1,0 0 1,0 0-1,0-1 1,0 0-1,0-1 1,-1 0 0,1 0-1,-11 0 1,14-1-111,0 0 1,0 0-1,0 0 1,0-1-1,1 0 1,-1 0-1,0 0 1,1 0-1,-1 0 1,0-1-1,1 0 1,0 1-1,-1-1 1,-3-3-1,-13-11-4660,14 11 1856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2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38 1536,'1'-7'1471,"-2"1"2573,1 6-4102,-1-24 8384,5 39-8157,0 0 0,-1 0 0,-1 1 1,0-1-1,-1 28 0,-11 86 563,6-87-537,-21 124 404,-2 26 339,41-188-878,-7-7-42,129-85 48,-30 18-16,26-19 12,-59 38-39,-3 1 40,-68 48-60,0 1-1,0 0 4,0 0 1,0 0-1,0 0 1,0-1-1,0 1 1,-1 0-1,1-1 1,2-2-1,-4 3-6,2-1 38,-2-1-16,0-10-21,0 10-2,-1-1-4,-1-2 5,-1 0 0,1 0 0,-1 0 0,0 0 0,0 1-1,-7-9 1,-10-13 1,-12-24 37,29 48-33,-3-4-15,4 5 211,6 15-81,43 136 201,88 221 247,-112-303-493,-9-28-810,9 43 0,-22-80 385,-1 0 0,1 0-1,-1 0 1,1 0 0,0 0 0,0 0 0,0 0 0,0 0 0,0-1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2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13 166 1448,'-12'-56'8640,"13"61"-8503,0 1 0,0-1 1,-1 1-1,0 8 1,0-8-52,0 0 0,1 0 0,0 0 0,1 9 0,2-1 96,1 0 1,0 0-1,0-1 0,2 0 0,-1 0 0,2 0 1,0-1-1,0 0 0,1-1 0,16 17 1,-18-21-117,1 0 1,-1-1 0,1 0 0,0 0-1,1-1 1,0 0 0,0 0-1,0-1 1,0 0 0,0 0 0,1-1-1,0-1 1,0 0 0,-1 0 0,19 1-1,-24-3-26,1-1 0,-1 1-1,0-1 1,1 1 0,-1-1-1,0-1 1,0 1 0,0 0 0,0-1-1,0 0 1,0 0 0,0 0-1,0-1 1,-1 1 0,1-1-1,-1 0 1,0 0 0,0 0-1,0 0 1,0 0 0,0-1 0,-1 0-1,0 1 1,1-1 0,-1 0-1,-1 0 1,1 0 0,1-6-1,2-7 18,-1 0 1,0-1-1,-2 1 0,0-1 0,-1-25 0,-2 16 197,-1 0 1,-1-1-1,-2 1 0,-15-50 1,20 75-139,0 2-114,-1-1 1,1 1-1,0 0 0,0 0 1,-1 0-1,1 0 0,0 0 1,0-1-1,0 1 1,0 0-1,-1 0 0,1 0 1,0 0-1,0-1 0,0 1 1,0 0-1,0 0 0,0-1 1,0 1-1,-1 0 1,1 0-1,0-1 0,0 1 1,0 0-1,0 0 0,0 0 1,0-1-1,0 1 1,0-1-61,0 1-1,0-1 1,0 1 0,0-1 0,0 1 0,0-1 0,-1 0 0,1 1 0,0-1 0,0 1 0,-1 0 0,1-1 0,0 1 0,-1-1 0,1 1 0,0-1 0,-1 1 0,1 0 0,-1-1 0,-4-2-187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2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1156,'1'2'9651,"10"39"-8011,8 26-1050,16 44 621,7 13-2370,-40-116 454,-1-6-330,3 11-3721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2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24 194 1192,'-5'-10'1214,"1"0"-1,0 0 1,-4-19-1,7 24-933,0 1 0,1 0 0,0 0 0,0 0-1,0-1 1,0 1 0,0 0 0,1 0 0,0 0 0,0 0 0,0 0-1,2-4 1,-1 4-163,1 0-1,-1 0 1,1 0-1,0 1 1,0-1-1,0 1 1,1 0-1,-1 0 1,1 0-1,-1 0 1,1 1 0,0-1-1,0 1 1,9-3-1,1-1 81,0 1-1,0 1 0,16-2 1,-13 3-65,1 2 0,-1 0 0,0 0 0,1 2 1,-1 0-1,0 1 0,0 1 0,0 0 0,0 2 1,0 0-1,-1 0 0,18 10 0,-17-7 12,0 1 0,0 1 0,-1 1-1,0 0 1,-1 1 0,0 1 0,-1 1 0,0 0-1,-1 0 1,17 25 0,-27-33-63,1 0-1,-1 0 0,0 0 1,0 1-1,-1-1 1,0 1-1,0 0 1,0-1-1,-1 1 0,0 0 1,-1 0-1,1 13 1,-2-10-15,-1 0 0,0 0 0,0 0 0,-1-1-1,0 1 1,0-1 0,-1 0 0,-6 11 0,-1-3 8,0 0 1,-1-1-1,0-1 0,-2 0 1,1 0-1,-2-2 0,0 0 0,-24 17 1,19-18-15,0 0 1,-1-1 0,-24 9-1,31-15-116,0 0-1,0-2 0,0 1 0,0-2 1,0 0-1,-18 1 0,26-3-80,-1-1 1,1 1-1,0-1 1,0-1-1,0 1 0,-1-1 1,-5-2-1,-11-10-1993,20 12 1377,1 0 0,0 0 0,0 0 0,0-1-1,1 1 1,-1 0 0,-1-3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2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38 704 1268,'-21'6'6989,"19"-6"-6052,-10-4-54,10 4 723,2-4-894,1-4-484,1 0 0,0 0-1,1 0 1,0 1 0,0 0 0,0-1 0,1 1-1,0 0 1,8-10 0,56-62 575,-57 67-634,178-171 1066,14 10-254,-193 165-930,126-118 468,-100 91-1000,-35 34 25,-9 5-3952,-5 4 3025,1-1 1,0 2-1,-21 18 0,2 2-2068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65 137 1944,'-22'-33'4851,"21"31"-4053,-2 2 221,2 0-923,1 0-1,-1 0 1,0 0-1,1 0 1,-1 0-1,1 0 1,-1 0-1,1 0 1,-1 0-1,0 0 1,1 0 0,-1 0-1,1 0 1,-1 0-1,1 0 1,-1 1-1,1-1 1,-1 0-1,1 0 1,-1 1 0,1-1-1,-1 1 1,-1 1 0,0 1 1,1-1 0,0 0 0,0 1-1,0-1 1,0 1 0,0 0-1,0-1 1,0 1 0,1 0 0,0 0-1,-1-1 1,1 1 0,0 0-1,0 0 1,1 4 0,1 4 22,0-1-1,0-1 1,1 1 0,1 0 0,0 0-1,0-1 1,0 0 0,1 0 0,1 0-1,0-1 1,8 10 0,-10-13-109,1 1 0,-1-2 0,1 1 1,1 0-1,-1-1 0,1 0 0,-1 0 0,1-1 0,0 1 1,1-1-1,-1-1 0,0 1 0,1-1 0,-1 0 0,1-1 1,0 1-1,11 0 0,-15-2 14,-1 0-1,0-1 1,1 1-1,-1-1 1,0 1-1,1-1 1,-1 0-1,0 1 1,0-1 0,0 0-1,1-1 1,-1 1-1,0 0 1,-1-1-1,1 1 1,0-1-1,0 1 1,-1-1 0,1 0-1,-1 0 1,1 0-1,-1 0 1,0 0-1,1 0 1,-1 0-1,0 0 1,-1 0 0,1-1-1,0 1 1,-1 0-1,1 0 1,-1-4-1,0-4 64,-1 1-1,-1-1 0,0 0 1,0 1-1,-1-1 1,0 1-1,-1 0 0,0 0 1,0 0-1,-1 1 1,0-1-1,0 1 0,-1 0 1,0 1-1,-1-1 0,0 1 1,-9-7-1,-7-8-92,5 5-278,-1 0 1,-1 1-1,0 1 0,-35-20 0,52 34-474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2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40 1160,'4'-6'1258,"-1"-1"1,0 1-1,2-12 0,-4 15 470,-6 8-1322,-79 81 1237,33-31-909,28-31-138,1 1 1,1 0-1,-23 37 1,43-60-476,-1 1 1,1-1-1,0 0 1,0 1-1,0 0 1,0-1-1,1 1 1,-1 3-1,3-3 153,0 0-233,1-1 0,-1 1 0,1-1 0,0 0 0,0 1 1,0-1-1,0-1 0,0 1 0,0 0 0,0-1 0,1 1 0,-1-1 1,1 0-1,-1 0 0,1-1 0,-1 1 0,5 0 0,132 14 656,23 4 64,-131-14-548,-1 2-1,0 2 1,32 12 0,-51-17-60,0 2 0,0-1 1,-1 1-1,0 1 0,19 15 1,-27-20-117,-1 0 0,1 0 0,-1 0 0,0 1 0,0-1 0,0 1 1,0 0-1,-1 0 0,1 0 0,-1 0 0,0 0 0,1 0 0,-1 0 0,0 0 0,-1 0 0,1 0 1,-1 0-1,1 1 0,-1-1 0,0 0 0,0 0 0,0 1 0,-1-1 0,1 0 0,-1 0 0,0 1 1,0-1-1,-2 4 0,-4 9 32,-1-1 0,-1 0 1,0-1-1,-1 0 0,-1 0 1,0-1-1,0-1 0,-26 21 1,9-10 8,-1-2 0,-1-2 0,-39 20 0,37-23-16,0-2 0,-39 11 0,52-19-251,0-1 0,-1-2 0,0 0 0,1-1 0,-26 0 0,41-2-72,0 0 1,0-1 0,0 1-1,0-1 1,0 0-1,0 0 1,0 0-1,-7-4 1,9 4-227,0-1 0,-1 1 0,1-1 0,0 0 0,0 1 1,1-1-1,-1 0 0,-3-4 0,3 1-3575,-3-11 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2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63 816 1648,'-3'0'403,"-1"-1"0,1 0 1,-1 0-1,1 0 0,0 0 0,0 0 0,-1-1 0,1 1 0,0-1 0,0 0 1,0 0-1,0 0 0,1 0 0,-1-1 0,1 1 0,-1-1 0,1 0 0,-4-5 1,6 7-292,-1 0 1,1-1 0,-1 1 0,1 0 0,0-1 0,0 1-1,0-1 1,-1 1 0,1 0 0,0-1 0,1 1 0,-1 0 0,0-1-1,0 1 1,1 0 0,0-3 0,10-20 465,-9 20-525,7-13 188,1 1 0,1 0-1,0 0 1,21-21 0,59-51 350,-59 59-416,239-184 835,-157 130-704,-40 28-123,81-62 337,-128 94-138,-10 8-3657,-130 83-2804,79-45 2969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2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1632,'-24'17'1075,"1"1"-1,1 1 1,1 1-1,-30 37 1,47-53-896,0 2 0,1-1 0,0 0 0,0 1 0,0-1 0,0 1 0,1 0 0,0 0 0,0 0 0,1 0 0,-2 8 0,3-10-97,0 0-1,0 0 1,0 0 0,0 0 0,1 0 0,-1-1 0,1 1 0,0 0 0,0 0 0,1-1 0,-1 1 0,1 0 0,0-1 0,0 1 0,0-1 0,0 0 0,0 0 0,1 0 0,4 4 0,2 1 27,0-1 0,1 0 0,0-1 0,0 0 0,1-1 1,0 0-1,0 0 0,15 3 0,98 19 645,-122-26-742,69 10 372,-30-6 18,0 2-1,-1 2 1,74 26 0,-108-32-202,1 1-1,0 0 1,-1 0-1,0 0 1,9 9-1,-14-13-165,0 1 0,-1 0-1,1 0 1,-1-1 0,1 1 0,-1 0 0,0 0-1,1-1 1,-1 1 0,0 0 0,0 0 0,1 0-1,-1 0 1,0-1 0,0 1 0,0 0 0,0 2-1,0-2 65,1 3 228,-5 2-31,-2 5-170,-1-1-1,-1 0 1,0-1 0,0 1-1,-18 14 1,6-9 30,-1 0 1,0-2-1,-1 0 1,-46 19-1,51-25-198,-1-2-1,1 0 1,-1-1-1,1 0 0,-1-1 1,0-2-1,-32 0 1,43-1-98,1-1 0,-1 1 0,1-2 0,0 1 0,-10-4 0,13 4-120,1 0 0,-1 0 0,1-1 0,0 1 0,0-1 0,-1 0 0,-2-2 0,4 2-375,-1 0 0,1 0-1,0 1 1,0-1-1,0 0 1,0 0 0,0 0-1,0 0 1,0 0-1,0-4 1,-5-21-3186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2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12 737 2172,'-2'-5'307,"0"1"1,1-1-1,-1 0 0,1 0 0,0 0 0,0 0 0,0 0 1,1 0-1,0 0 0,0 0 0,0 0 0,0 0 1,1 0-1,0 0 0,0 1 0,0-1 0,1 0 1,0 0-1,0 1 0,0-1 0,5-7 0,5-8 7,1 1 0,1 0 0,23-22 0,-32 35-126,142-132 1168,-101 98-1098,177-130 888,-48 40-307,-125 92-699,-48 37-319,-11 4-7343,-36 13 4642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6:2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1252,'-21'11'797,"1"0"0,0 2 0,-24 18 0,-50 50 1523,81-69-1924,6-6-185,1 1 0,0 0 1,0 0-1,1 0 0,0 0 0,0 1 0,1 0 1,0 0-1,0 0 0,-3 13 0,5-17-123,1-1 0,0 1-1,1 0 1,-1 0 0,1 0 0,0 0 0,0 0-1,0 0 1,0 0 0,1 0 0,0 0-1,-1 0 1,1 0 0,1-1 0,-1 1 0,0 0-1,1-1 1,0 1 0,0-1 0,0 1-1,0-1 1,1 0 0,-1 0 0,1 0 0,0 0-1,3 2 1,6 3 54,0 0 0,1-1 0,0 0 0,0-1 0,0-1 0,1 0 0,22 5 0,103 14 549,-119-21-614,44 5 264,80 15 417,-116-17-407,-1 1 1,0 1 0,28 13 0,-53-20-301,-1-1-1,0 1 1,0-1 0,1 1-1,-1-1 1,0 1 0,0 0-1,0 0 1,0 0 0,0-1 0,0 1-1,0 0 1,0 0 0,0 0-1,-1 1 1,1-1 0,0 0 0,0 0-1,-1 0 1,1 0 0,-1 1-1,1-1 1,-1 0 0,0 1-1,0-1 1,1 0 0,-1 3 0,-1-1 1,1 0 0,-1 0 0,0 0 0,0 0 1,0-1-1,0 1 0,-1 0 0,1-1 0,-1 1 1,1-1-1,-4 4 0,-4 3 21,1 0 0,-2 0 1,1-1-1,-1 0 0,-15 9 0,-58 29 178,66-37-215,-368 158-763,337-150-586,19-10-2562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3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23 1116,'-17'-5'2709,"-26"-3"-1,35 6-2220,6 2-26,1 0-343,-12 2 853,8 0-81,7 0 477,33 4-1112,0-1 0,69 2 0,-13-3-30,940 41 695,-861-53-831,-101 3-61,434-36 247,-465 38-197,205-17 192,-206 19-143,-35 1-62,0 0 2,8-1 35,-8 0 123,12 1 562,-13 0-777,0 1-1,1-1 1,-1 0 0,0 1-1,0 0 1,0-1 0,0 1 0,0 0-1,0-1 1,0 1 0,0 0-1,0 0 1,0 0 0,0 0-1,-1 0 1,1 0 0,0 0-1,-1 0 1,1 0 0,-1 0-1,1 0 1,-1 1 0,1-1-1,-1 0 1,0 0 0,0 0 0,1 1-1,-1 0 1,4 47 40,-3-38-29,2 103-142,-5 1 1,-22 142-1,-2-97-1678,2-55-3492,11-61 1718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0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1631 606 844,'8'-33'4551,"-8"31"-3821,0-1-28,-3-11 206,0 0 1,-1 1 0,-7-18 0,1 13-508,0 1 0,-1 0 0,-1 1 1,0 0-1,-1 1 0,-1 1 0,0 0 1,-23-17-1,7 9-77,-1 1 0,-1 2 1,-52-23-1,45 24-107,-2 3 1,1 1-1,-2 2 0,-62-10 0,75 18-143,0 2-1,0 1 0,-1 1 1,1 1-1,0 2 0,0 1 1,-43 11-1,40-6-39,1 2 0,-1 0 0,2 2 0,0 2 0,1 1 0,0 1 0,1 1 0,1 1 0,1 2 0,1 1 0,1 0 0,0 2 0,-35 48 0,18-12 0,3 1 0,3 3 0,3 0 0,2 2 0,-39 130 0,42-93-9,5 0 0,4 1 0,-6 148-1,21-180-10,3 1 1,3-1-1,3 0 0,28 126 0,-14-124-3,3-2 0,4 0 0,59 114-1,-56-132-10,2-2-1,3-2 0,1 0 0,3-3 0,48 46 1,-60-67 8,2-1 0,1-2 0,38 24 0,-42-32-10,0-2 0,1-1-1,1-1 1,-1-2 0,2 0-1,-1-2 1,56 6 0,-42-8-11,1-2 1,0-2 0,-1-2 0,1-2 0,53-10 0,-42 2-21,0-3 0,-1-2 0,80-36 0,-49 10-35,-2-4 1,-3-3-1,-1-3 1,115-103 0,-141 108 35,-3-3 0,-2-2 0,52-74 0,-51 55 6,-2-3-1,45-102 1,-71 133 24,-2-2 1,-2 0-1,-2-1 1,-2 0-1,-2-1 1,-3 0-1,-1 0 0,-1-68 1,-8 62 16,-2 0 0,-3 0 1,-1 1-1,-4 0 0,-1 1 0,-3 1 1,-2 0-1,-43-81 0,39 91 13,-2 1-1,-2 1 1,-2 1-1,-1 2 1,-1 0-1,-42-33 1,7 13 33,-2 3 0,-108-61 0,117 80-33,-3 2 1,-109-39-1,118 54-26,0 1 1,-1 3 0,-99-9 0,125 20-5,0 1 0,0 1 0,0 1 1,0 1-1,0 2 0,1 1 0,-27 9 1,12-3 0,0 2 0,2 1 0,0 2 0,0 2 0,2 2 1,1 2-1,-45 34 0,39-22-6,2 2-1,2 2 1,1 1-1,2 3 1,2 0-1,2 2 1,-47 88 0,51-74 1,2 2 0,2 1 0,4 1 1,2 0-1,-12 82 0,11-14-19,-2 238 1,26-109 56,5-118-46,29 154-1,12-52-5,-35-187 20,3-1-1,29 61 1,-34-90 2,1-1 0,2-1 0,1 0 0,1-2 1,0 0-1,31 28 0,-30-34-5,0-1 1,1-1 0,0-1-1,1-1 1,1-1-1,34 14 1,-24-14 3,0-2 0,1-1 0,0-1 0,43 3 0,-19-7 9,1-2 1,-1-4-1,1-1 0,-1-4 1,82-18-1,-67 6-5,-2-2 0,132-58 0,-148 52-10,-1-2-1,-1-3 1,95-76-1,-102 65-16,-1-1 0,-2-2 0,65-92 0,-88 108 3,-1-1-1,-1-1 1,20-50-1,-1-11-17,-4-1 0,-5-2 0,28-166 0,-45 170 39,-3 0-1,-5 0 1,-9-105-1,-3 118 19,-2 1 0,-38-129 0,-38-41 41,65 194-30,-2 1 1,-2 1-1,-37-56 1,21 47 40,-80-90 0,87 115-45,-2 0 1,-1 3-1,-55-38 1,40 37-15,-1 3 0,-2 2 0,0 2 0,-2 3 0,-1 3 0,-1 2 0,-122-22 0,150 36-53,-1 2-1,1 1 1,-1 1 0,1 2 0,-1 1-1,1 2 1,0 1 0,0 2 0,0 0 0,-42 18-1,55-16 5,0 0 1,0 2-1,1 0 0,1 1 0,0 1 1,1 0-1,-21 22 0,8-3-29,2 1 0,-40 61-1,29-31-5,-44 104 0,47-83 13,-29 109 0,9 53-64,21-18 47,32-214 76,-9 108-44,6-1 1,11 136 0,-3-198 35,3 0 0,2 0-1,20 74 1,-28-133 7,17 62-16,34 77-1,66 106-46,-90-195 50,2-1 0,57 72 0,87 70 11,-150-168 6,1 0-1,1-2 1,1-1 0,1 0 0,46 24-1,-34-26 8,1-1-1,81 21 0,-83-31-10,0-2 1,0-1-1,1-2 0,0-2 0,-1-1 0,1-2 1,-1-2-1,63-15 0,-56 6 8,-1-1 0,0-2-1,-1-3 1,79-48 0,-75 39-3,0-2-1,-2-2 1,-2-2 0,-1-2-1,-1-1 1,-3-3 0,-1-1-1,-2-1 1,-2-2 0,-2-2-1,-2 0 1,-2-2 0,22-57-1,-22 41 2,-4 0-1,-2-1 0,18-104 1,-25 79 2,-4-1 0,-2-112 1,-27-127 26,9 258-2,-2 0-1,-24-74 1,24 107 14,-2 0 0,-2 0 0,-1 1 0,-44-71 0,41 80 3,-2 1 0,-1 1-1,-1 1 1,-2 2 0,-54-44 0,57 52-22,-1 0 1,-1 2-1,0 1 0,-1 1 1,0 1-1,-45-14 1,52 20-25,0 0 0,0 2 0,-1 0 0,1 2 0,0 0 0,-1 1 0,0 0 0,-22 4 0,13 1-193,1 0 1,-1 3-1,1 0 1,-44 19-1,36-10-522,1 3 0,-45 31 0,48-27-2220,-29 29 0,23-15-972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1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117 1572,'-2'-7'583,"-1"1"0,0-1 0,0 1-1,-1 0 1,1 0 0,-7-8 0,5 9-403,1 0 1,-1 0-1,0 0 1,-1 1-1,1-1 0,-1 1 1,0 0-1,0 1 1,0 0-1,0 0 0,-1 0 1,1 0-1,-8-1 1,2 1-48,0 1 0,-1 0 1,1 1-1,-1 0 1,1 1-1,-17 2 1,13 0-32,-1 1 0,1 0 1,-1 1-1,1 1 1,1 1-1,-1 0 1,1 1-1,-18 11 1,11-4-10,1 1 0,1 0-1,0 2 1,-28 31 0,23-21 17,2 1-1,0 1 1,2 1-1,2 0 1,1 2-1,-26 61 1,30-55-14,2 1 0,1 1 0,2 0 0,2 0 0,2 1 0,1-1 0,3 1 0,1 0 0,2 0 0,13 77-1,58 177 393,24-6-132,19 64 131,-94-269-258,22 157 0,-38-181-130,-3 0 0,-3 1 0,-10 87 0,-2-67-15,-4 0 1,-4-2 0,-2 0 0,-5-1-1,-2-2 1,-4-1 0,-68 113 0,78-152-38,-2-1 0,-47 50 0,45-56-31,-2-2 0,-1-1 0,-1-1 1,-1-2-1,-1-1 0,-1-2 0,0-1 0,-2-1 0,-39 13 0,33-16-4,-3 2 17,-1-1 0,-89 17 1,62-24-6,-137 2 0,193-12-17,0-1-1,0 0 0,0-1 1,0-1-1,1-1 0,0 0 0,0-1 1,0-1-1,-17-9 0,28 12-5,0 1 0,1 0 0,-1-1 0,1 0-1,0 0 1,0-1 0,0 1 0,1-1 0,-1 0 0,1 0 0,0 0 0,0 0-1,1 0 1,0-1 0,0 1 0,0-1 0,0 1 0,1-1 0,0 0 0,0 0-1,1 0 1,0-8 0,0 6-2,0 1 1,1 0-1,0-1 0,1 1 1,-1 0-1,1 0 0,1 0 1,-1 0-1,1 0 0,1 1 0,-1-1 1,1 1-1,0 0 0,0 0 1,1 0-1,0 1 0,8-8 0,-11 11-1,0 0 1,1 1-1,-1-1 0,1 1 0,-1 0 0,0 0 0,1 0 0,0 0 0,-1 0 0,1 0 0,0 1 0,-1 0 0,1-1 0,0 1 0,0 0 0,-1 0 0,1 0 0,0 1 0,0-1 0,-1 1 0,6 1 0,-1 0 3,0 2 0,0-1 0,0 1 0,0 0 0,0 0 0,10 9 0,-8-4 2,1 0 0,-1 1 0,-1 0-1,0 1 1,13 21 0,26 63 27,-22-34-12,-2 2 0,-3 0 1,-3 2-1,9 74 0,13 268 86,-32-69-45,0-10 12,13-53-32,-12-179-29,4 42 8,32 312 57,-44-448-75,32 354 126,-11-7 43,-13-245-151,23 366 143,5 12 71,7 28 221,-15-50 157,-4-21 55,13 130 99,-12-295-475,-12-169-151,5-1 0,4-1 1,4-1-1,5-1 0,79 174 0,26-6 144,-120-239-229,2-2 0,25 33 0,-32-46-34,2-1 0,-1-1 0,2 0-1,0-1 1,22 15 0,-33-24-54,1-1 0,-1 0 0,1 0 0,0 0 0,0-1 1,0 1-1,0-1 0,0 0 0,0 0 0,0 0 0,0-1 1,1 1-1,-1-1 0,0 0 0,0 0 0,0-1 1,1 1-1,-1-1 0,0 0 0,0 0 0,0-1 0,0 1 1,0-1-1,0 1 0,-1-1 0,1-1 0,0 1 0,-1 0 1,0-1-1,1 0 0,3-4 0,5-6-265,0-1-1,-1 0 1,-1-1 0,0 0 0,14-31-1,6-21-1647,34-112-1,-61 171 1768,44-151-4313,-18 28 40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50 1148,'0'0'4985,"2"5"-4177,4 20-84,0-1 0,-2 1 0,2 48 0,5 38 495,64 161 826,-67-247-1866,-4-10 144,-1 1 0,0 0-1,0 16 1,-3-29 13,-3 0 112,3-2-425,-1-1-1,1 0 0,0 0 0,0 1 1,0-1-1,0 0 0,0 0 1,-1 1-1,1-1 0,0 0 0,0 0 1,-1 1-1,1-1 0,0 0 0,0 0 1,-1 0-1,1 0 0,0 0 1,0 1-1,-1-1 0,1 0 0,0 0 1,0 0-1,-1 0 0,1 0 0,0 0 1,-1 0-1,1 0 0,0 0 1,-1 0-1,1 0 0,0 0 0,0 0 1,-1 0-1,1 0 0,0 0 1,-1-1-1,1 1 0,0 0 0,0 0 1,-1 0-1,1 0 0,0 0 0,0-1 1,-1 1-1,1 0 0,0 0 1,0-1-1,-7-5 78,0 0 1,1 0 0,-1-1-1,2 0 1,-1 0-1,1 0 1,0-1 0,-5-12-1,-6-13 141,2 0 0,2-1-1,1-1 1,2 0-1,1-1 1,-4-52 0,11 69-126,0-1 1,2 0 0,1 0-1,0 1 1,9-33-1,-7 38-52,1-1 0,0 1-1,2 1 1,-1-1 0,2 1-1,-1 0 1,2 1 0,12-15 0,-17 23-31,0-1 0,1 1 0,0 0 0,-1 0 1,1 0-1,1 1 0,-1 0 0,9-4 0,-12 6-19,0 0-1,0 0 0,0 1 0,1-1 0,-1 0 1,0 1-1,1 0 0,-1 0 0,0 0 1,1 0-1,-1 0 0,0 0 0,1 0 0,-1 1 1,0-1-1,0 1 0,1 0 0,-1-1 0,0 1 1,0 0-1,0 0 0,0 1 0,0-1 1,0 0-1,3 3 0,-1 1 1,0-1 0,-1 1 0,0 0 0,0 0 0,0 0 0,0 0 0,-1 0 0,1 1 0,-2-1 0,1 1 0,0 0 0,-1-1 0,0 1 0,-1 0 0,1 0 0,-1 0 0,0-1 0,0 1 0,-1 0 0,-1 7 0,-2 6-30,0-1 1,-1 1 0,-1-1 0,-17 34-1,0-8-835,-1 0-1,-2-2 1,-41 49-1,65-89 574,-12 14-1424,5-8-4614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1012,'0'0'3217,"-5"6"-2286,-3 9-532,0 0-1,1 0 0,1 1 0,0-1 0,1 1 1,1 1-1,-3 21 0,3 4 65,2 0 0,1 0 0,3 0 1,1-1-1,2 1 0,2-1 0,2 0 0,1 0 0,2-1 0,28 61 1,-39-99-373,0 0 1,1 0-1,-1 1 1,1-1-1,-1 0 1,1 0 0,0-1-1,0 1 1,3 3-1,-4-5-28,0 1-1,0 0 1,0-1-1,0 1 1,0-1-1,0 1 1,0-1-1,0 0 1,0 1-1,0-1 1,0 0-1,0 0 1,1 0-1,-1 0 1,0 0-1,0 0 0,0 0 1,0 0-1,0 0 1,0 0-1,0-1 1,0 1-1,1 0 1,-1-1-1,1 0 1,10-9 339,0 0-1,-1 0 1,-1-1 0,1-1 0,15-23 0,3-3 464,-18 24-533,-8 10-188,0 0 0,1 0 0,-1 0-1,1 0 1,0 0 0,0 0-1,0 1 1,1 0 0,6-4 0,-9 6 19,2 2-111,1-1-1,-1 1 0,0 0 1,1 0-1,-1 0 0,0 1 1,0 0-1,0 0 0,0 0 1,0 0-1,-1 0 0,1 1 1,5 5-1,6 5-185,21 27 0,-23-26-294,21 29-4149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143 569 1328,'-9'-17'1268,"9"17"-1081,-1-1 0,0 0 0,1 1-1,-1-1 1,0 1 0,1-1 0,-1 0-1,0 1 1,0 0 0,0-1 0,0 1-1,1-1 1,-1 1 0,0 0 0,0 0-1,0-1 1,0 1 0,0 0 0,0 0-1,-1 0 1,-12 1 846,10-1-868,1 1 0,-1-1 0,0 1 0,0 0 0,1 0 0,-1 0 0,1 0 0,-1 1 0,1-1 0,-1 1 0,1 0 0,0 0 0,0 0 0,0 1 0,0-1-1,0 1 1,1-1 0,-1 1 0,1 0 0,-3 4 0,0 0 5,1 0 0,0 0-1,1 0 1,0 1-1,0-1 1,0 1 0,-2 14-1,4-15-141,1-1 0,-1 0 0,1 0 0,1 0 0,-1 0 0,1 0 0,0 0 0,1 0 0,-1 0 0,1 0 0,1 0 0,-1-1 0,1 1 0,0-1 0,0 1 0,0-1 0,1 0 0,-1 0 0,1-1 0,1 1 0,7 6 0,-8-7-84,1-1 1,0 1-1,0-1 1,0 0-1,0 0 0,0-1 1,0 1-1,1-1 1,-1 0-1,1-1 0,-1 0 1,1 1-1,0-2 1,0 1-1,0-1 1,-1 0-1,1 0 0,0 0 1,0-1-1,-1 0 1,1 0-1,0 0 0,5-3 1,-3 1 73,0-1 0,0 0 0,-1 0 0,1-1-1,-1 0 1,-1 0 0,1 0 0,-1-1 0,0 0 0,0 0 0,0-1 0,-1 0 0,0 0 0,0 0 0,-1 0 0,0-1 0,0 0 0,-1 0 0,0 0 0,0 0 0,-1 0 0,0-1 0,-1 1 0,0-1 0,1-16-1,-2 22 51,0 0 0,0-1 0,-1 1 0,1 0 0,-1 0 0,0 0 0,1 0 0,-1 0 0,0 0 1,-1 0-1,1 0 0,0 1 0,-1-1 0,0 0 0,0 1 0,0-1 0,-2-1 0,3 3-49,0 0 1,0 1-1,0-1 1,0 1 0,0-1-1,0 1 1,0-1 0,0 1-1,0 0 1,0-1 0,-1 1-1,1 0 1,0 0 0,0 0-1,0 0 1,0 0 0,-1 0-1,1 0 1,0 1-1,0-1 1,-2 1 0,0 0 1,0 0 1,0 0-1,0 0 0,0 1 1,0-1-1,-4 4 1,4-2-12,-1 0 1,0 1 0,1 0-1,0-1 1,0 1-1,0 0 1,0 1 0,1-1-1,-1 0 1,-1 6 0,-1 3-279,1 0 0,-2 17 0,5-28 166,1-1 1,0 1-1,0 0 0,0 0 1,0-1-1,0 1 1,0 0-1,0 0 0,0-1 1,1 1-1,-1 0 1,1 0-1,-1-1 0,1 1 1,0 0-1,0-1 1,0 1-1,-1-1 0,1 1 1,1-1-1,-1 0 1,0 1-1,0-1 0,1 0 1,-1 0-1,0 0 1,1 0-1,-1 0 0,1 0 1,2 1-1,4 2-273,0-1 1,1 0-1,0-1 0,14 3 0,-8-2 702,-13-2-215,13 15 423,-9-9-514,-1-1-1,1 0 1,0 0 0,1-1-1,0 1 1,-1-2 0,2 1-1,-1-1 1,0 0 0,1 0-1,0-1 1,0 0 0,0 0-1,0-1 1,0 0 0,16 2-1,6-2-196,0-1-1,1-1 0,36-6 0,-66 6 177,16-2-60,0-1-1,0 0 1,-1-1 0,0-1-1,0-1 1,0 0 0,0-1 0,-1 0-1,0-2 1,16-11 0,-21 12 78,1 0 0,-1-1 1,-1 0-1,1-1 1,-2 0-1,0-1 1,0 1-1,0-2 1,-2 1-1,1-1 1,-1 0-1,-1 0 1,5-19-1,0-12 335,-3 0 0,-2 0-1,0-75 1,-3 76-12,-2 4 639,-1 0-1,-2 1 1,-1 0-1,-2-1 1,-2 2 0,-15-44-1,23 79-926,0 1 0,0-1 0,0 0-1,0 1 1,-1-1 0,1 1 0,0-1 0,0 1 0,-1-1-1,1 1 1,0-1 0,-1 1 0,1 0 0,-1-1-1,1 1 1,0-1 0,-1 1 0,0-1 0,-6 4 842,-3 14-312,10-16-628,-4 9 145,0 0-1,1 1 1,1-1-1,-1 1 1,2 0-1,-2 11 1,3 66 298,0-67-309,2 23-42,1 0 0,3 0 1,2-1-1,16 55 0,-11-56-1176,3-1 0,22 43 0,-26-53-999,-5-10-4006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1880,'0'0'10845,"8"5"-10537,-5-2-278,0-1 8,0 0-1,0 1 0,0-1 1,0 0-1,0-1 0,1 1 1,-1 0-1,1-1 0,-1 0 1,1 0-1,0 0 0,0 0 1,-1-1-1,1 1 0,0-1 1,0 0-1,-1 0 0,8-1 1,2-2 192,0 0 1,0-1-1,0 0 1,-1-1-1,1-1 1,-1 0-1,0-1 1,-1 0-1,0 0 1,0-1 0,0-1-1,-1 0 1,0 0-1,-1-1 1,0 0-1,-1-1 1,11-17-1,-17 25 26,0 0-1,1 0 1,-1 0-1,1 1 1,-1-1 0,4-2-1,-4 4-172,-1 0 625,2 7-521,38 96 313,52 114 34,-42-115-848,46 131 0,-95-227 267,19 68-621,-19-66 552,-1 0 0,0 1 0,0-1 0,-1 0 0,0 1 0,0-1 0,-1 0 0,-1 10 0,1-14 70,-1 1 1,1-1 0,0 1-1,-1-1 1,0 0-1,0 0 1,0 0 0,0 0-1,-1 0 1,1-1-1,-1 1 1,1 0 0,-1-1-1,0 0 1,0 0-1,0 0 1,0 0 0,-1 0-1,1-1 1,0 1-1,-1-1 1,1 0 0,-1 0-1,-5 1 1,-6 0-31,-1 0 1,0-1 0,0-1-1,-20-1 1,18-1 127,0 0 1,0-1-1,0-1 1,0-1-1,1 0 1,0-1 0,-29-16-1,35 16 31,0 0 0,0-1 0,0 0 0,1-1 0,1-1 0,-1 1 0,1-1 0,1-1 0,0 0 0,0 0 0,-12-21 0,16 20-37,0 1 0,1-1 0,0 0-1,0 0 1,1 0 0,1 0 0,0 0-1,0 0 1,1 0 0,0-1 0,1 1-1,1 0 1,2-13 0,2-1 22,1 1-1,1 0 1,1 0 0,22-40 0,-11 28-84,3 0 0,41-52 0,-46 67-953,1 1 0,38-30 1,-26 27-1435,-12 11-3874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34 2084,'1'-3'571,"0"0"0,-1 0 0,1 0 0,-1-1 0,0 1 0,0-4 0,0-1 2562,-6 9-2321,1-1-565,3 0-163,1 0-1,-1 0 1,0 0-1,1 0 1,-1 1 0,0-1-1,1 0 1,-1 1 0,1-1-1,-1 1 1,0 0 0,1-1-1,-1 1 1,-1 1 0,-5 3 201,1-1 0,0 1 0,0 1 1,0-1-1,0 1 0,1 0 0,0 0 0,-8 12 1,12-15-217,0 0 0,0 0 1,1 0-1,-1 0 1,1 0-1,0 0 0,0 0 1,0 1-1,0-1 1,1 0-1,-1 1 0,1-1 1,0 1-1,0-1 0,0 0 1,0 1-1,1-1 1,-1 1-1,1-1 0,0 0 1,0 1-1,0-1 1,0 0-1,1 0 0,-1 0 1,4 4-1,2 3 28,0 0-1,1-1 1,0 0-1,1 0 1,0-1-1,14 11 0,65 35 350,-63-40-262,-1 1 1,40 31 0,-61-44-161,-1 1 1,1 0 0,0 0-1,-1 0 1,0 0-1,1 0 1,-1 0-1,0 0 1,1 6-1,-2-8-17,-1 0 1,0 0-1,0 0 0,0 0 0,0 0 0,0 0 0,0 1 0,0-1 0,0 0 0,-1 0 1,1 0-1,0 0 0,-1 0 0,1 0 0,-1 0 0,1 0 0,-2 2 0,1-1 13,-2 3-5,1 0 0,-1-1 0,0 0 0,0 1 0,-1-1 0,0-1 0,1 1 0,-1 0 0,-7 4 0,-41 24 46,27-19-90,-49 19-1,60-28-153,0 0 1,0 0-1,0-1 0,-1-1 0,-19 1 1,30-3-158,0 0 0,0-1 0,0 1 0,0-1 1,0 0-1,0 0 0,1-1 0,-1 1 0,0-1 0,0 0 1,1 0-1,-1 0 0,1 0 0,-6-5 0,5 0-3466,-5-19 38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113 401 1344,'0'0'4585,"5"3"-3619,-1 1-628,1 1-1,-1-1 1,1 1 0,-1 0-1,-1 0 1,1 0-1,-1 1 1,0-1-1,5 12 1,98 214 3692,-63-140-3860,-32-65-3629</inkml:trace>
  <inkml:trace contextRef="#ctx0" brushRef="#br0" timeOffset="1">47 79 1368,'-10'-22'1304,"1"7"-112,-1 3-92,4 2-139,2 3 647,-3-5 1192,18 60-3772,-6-24-276,7 12-1493,2-2 417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151 703 2128,'-12'-21'1297,"11"20"-1137,1 0 0,-1 0 0,0 0 1,1 0-1,-1 1 0,0-1 0,1 0 0,-1 0 0,0 1 0,0-1 1,0 1-1,0-1 0,1 1 0,-1-1 0,0 1 0,0-1 0,0 1 1,0 0-1,0-1 0,0 1 0,0 0 0,0 0 0,0 0 1,0 0-1,0 0 0,-2 0 0,2 0-83,0 0 1,0 0-1,1 0 0,-1 0 1,0 0-1,0 0 0,1 0 1,-1 0-1,0 0 0,0 0 1,1-1-1,-1 1 0,0 0 1,1-1-1,-1 1 0,0-1 0,-5 3 629,0 1-516,0 0 0,0 0 0,1 0 0,-1 1 0,1 0 0,-1 0 0,1 1 0,0-1 0,1 1 0,-1 0 0,1 0 0,0 1 0,-4 8-1,5-9-118,0 1 0,0 0 0,1-1-1,0 1 1,0 0 0,1 0-1,0 0 1,0 0 0,0 1-1,0-1 1,1 0 0,0 0-1,1 0 1,0 1 0,-1-1 0,2 0-1,-1 0 1,1 0 0,0 0-1,0-1 1,1 1 0,-1 0-1,1-1 1,0 0 0,1 1-1,0-1 1,-1-1 0,2 1-1,-1 0 1,0-1 0,1 0 0,0 0-1,0-1 1,0 1 0,0-1-1,1 0 1,-1 0 0,7 2-1,4-1-30,0 0-1,1-1 1,-1-1-1,1-1 1,-1 0-1,1-1 0,0-1 1,-1 0-1,22-5 1,-19 2-15,0-1 0,0 0 0,-1-1 0,0-1 0,0-1 1,-1-1-1,30-20 0,-36 21-3,0-1 0,-1 0 1,-1 0-1,16-20 1,-21 23-1,1 0 0,-1 0 0,-1 0 0,1-1 1,-1 0-1,-1 0 0,1 0 0,-1 0 1,3-14-1,-5 18 0,0-1 1,-1 1-1,1 0 0,-1 0 1,0-1-1,0 1 0,0 0 1,0 0-1,0 0 0,-3-4 1,4 6-19,-1-1 1,-1 1-1,1 0 1,0 0 0,0 0 0,0 0-1,-1 0 1,1 0 0,0 0 0,-1 0-1,1 0 1,-1 0 0,1 1 0,-1-1-1,1 1 1,-1-1 0,1 1 0,-1 0 0,0-1-1,-1 1 1,2 0-2,-3 0 2,-1 0 0,1 0 0,-1 0 0,0 0 0,1 1 0,-1 0 0,1 0 1,-1 0-1,1 0 0,-1 1 0,1-1 0,0 1 0,0 1 0,0-1 0,0 0 0,0 1 0,-4 4 1,-3 3-1,0 1 0,1 1 0,-15 20 0,17-21-2,4-4 0,-1-1 1,1 1 0,1 1 0,-1-1-1,1 0 1,1 1 0,-4 13 0,3-2-48,-2 35 0,5-51 26,0-1 0,0 1 0,0 0 0,0 0 0,0-1-1,1 1 1,-1 0 0,2 3 0,0 2-20,-1-4-12,0 0 0,0 0 0,0-1 0,1 1 0,0 0 0,-1-1 0,1 1 0,0-1 0,3 4 0,-2-3 15,-3-4 24,1 1 0,-1-1 1,1 1-1,-1-1 0,1 1 0,0-1 0,-1 1 0,1-1 0,0 0 0,-1 1 1,1-1-1,0 0 0,-1 0 0,1 0 0,0 1 0,0-1 0,-1 0 0,1 0 1,0 0-1,-1 0 0,1 0 0,1 0 0,-1 0-70,18-5-63,-14 4 122,2-4-43,-5 3 59,66-82 153,-66 81-51,-1 1-8,4-9 4,-5 11-79,0-1 1,0 1-1,1-1 0,-1 1 0,1-1 0,-1 1 0,0-1 1,1 1-1,-1 0 0,1-1 0,-1 1 0,1-1 1,-1 1-1,1 0 0,-1-1 0,1 1 0,-1 0 1,1 0-1,0 0 0,-1-1 0,1 1 0,-1 0 0,1 0 1,0 0-1,-1 0 0,1 0 0,-1 0 0,1 0 1,1 0-1,12 5 0,12 3 26,27 6 0,-44-13-53,0 1 0,-1-1 0,1-1-1,0 0 1,0 0 0,0-1 0,14-2 0,-16 1-16,0 1 0,0-1 1,-1 0-1,1-1 0,0 1 0,-1-1 1,0-1-1,0 1 0,0-1 0,0 0 1,0 0-1,-1-1 0,0 0 0,8-8 1,-4 0 10,-1 0 0,-1 0 0,0 0 0,-1-1 0,0 0 0,-1 0 0,0-1 0,-1 1 0,-1-1 0,-1 0 0,0 0 0,0-16 0,-1-15 36,-2 0-1,-12-77 1,-23-86 220,22 148 298,-29-82 0,31 115-150,11 27 176,0 12-460,0 12-50,1 0-1,1 1 0,1-1 0,5 26 1,13 26 76,31 74 0,-11-58-639,4-2-1,103 155 0,-113-199-1703,-8-16-3274,-11-15 1324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85 1432,'0'0'2065,"-2"8"-1174,-8 31-143,2 1 0,2 0-1,2 0 1,2 1 0,1-1 0,2 1 0,11 69 0,29 79 1259,-38-178-1714,-3-9-170,1 1 1,-1-1-1,1 0 1,0 1-1,0-1 1,-1 0-1,2 0 1,-1 0-1,0 0 1,3 4-1,-3-5 724,-3-38-258,-10-48 0,0 30-195,-2-7 262,-9-104-1,22 147-566,0-1 1,2 1-1,0-1 0,1 1 1,1-1-1,1 1 1,1 0-1,1 1 1,12-31-1,-14 42-57,-1 0-1,1 1 1,1 0 0,-1 0 0,1 0-1,0 1 1,0-1 0,0 1-1,1 0 1,0 1 0,11-8-1,-14 10-21,0 1-1,0 0 1,-1-1-1,1 1 1,0 0-1,0 1 1,0-1-1,0 1 0,0-1 1,0 1-1,0 0 1,0 0-1,0 0 1,0 0-1,0 1 1,0-1-1,0 1 0,0 0 1,0 0-1,0 0 1,0 0-1,0 0 1,-1 1-1,1-1 1,0 1-1,-1 0 1,0-1-1,1 1 0,-1 0 1,0 1-1,2 1 1,-1 0-3,0 0 0,0 0 0,-1 0 0,0 1 0,0-1 0,0 0 0,0 1 0,-1-1 0,0 1 1,0 0-1,0-1 0,0 1 0,-1 0 0,1 0 0,-1 0 0,-1-1 0,0 10 0,-2 0-6,0 1-1,-1-1 0,0 0 1,-9 20-1,2-11-62,0-1 0,-2-1 0,0 0 0,-2-1 0,0 0 0,-1-1 0,-1-1 0,-1 0-1,-38 29 1,52-44 52,1-1 0,-1 1 0,0-1 0,1 0-1,-1 0 1,0 0 0,0 0 0,-1-1-1,1 0 1,0 0 0,0 0 0,-1 0 0,1-1-1,-1 1 1,1-1 0,0 0 0,-6-1-1,9 1 13,0 0 0,0-1-1,0 1 1,0 0 0,0-1-1,0 1 1,0-1-1,0 1 1,0-1 0,1 1-1,-1-1 1,0 0 0,0 0-1,0 1 1,1-1-1,-1 0 1,0 0 0,1 0-1,-1 0 1,1 1 0,-1-1-1,1 0 1,-1 0 0,1 0-1,0 0 1,-1 0-1,1-1 1,0 1 0,0 0-1,0 0 1,0 0 0,0 0-1,0-1 1,0-1 9,0 1 0,0-1 0,1 1 0,-1-1 0,1 1 0,-1 0 0,1-1 0,0 1-1,0 0 1,2-4 0,-2 5 0,0 0-1,1 0 0,-1 0 0,1 1 0,-1-1 0,1 0 0,-1 0 0,1 1 0,-1-1 1,1 1-1,0 0 0,-1-1 0,1 1 0,0 0 0,3 0 0,-2 0-7,9 0 20,-1 0 0,1 1 0,-1 0-1,1 1 1,-1 0 0,13 5 0,66 26 64,-72-25-79,24 11-851,73 48-1,-35-20-4596,-61-37 1588,0-3 39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28 1232,'-1'-2'254,"-1"0"-1,0 0 1,0 0-1,0 0 1,0 0-1,0 0 1,0 1-1,-1-1 1,1 0-1,0 1 1,-1 0-1,1 0 1,-1 0-1,0 0 1,1 0-1,-1 0 1,0 1-1,0-1 1,1 1-1,-4 0 1,0 0-65,0 1 0,0 0 0,0 1 0,1-1 0,-1 1 0,0 0 0,1 1 0,0-1 0,-1 1 0,1 0 0,0 0 0,1 1 0,-1 0 0,0-1 0,1 2 1,0-1-1,0 0 0,0 1 0,1 0 0,-1 0 0,1 0 0,0 0 0,1 0 0,-1 1 0,1-1 0,0 1 0,1-1 0,-1 1 0,1 0 0,0 0 0,0 0 0,1 0 0,0 0 0,0 0 0,1 9 0,1-9-107,-1 1 0,1-1-1,0 0 1,0 0 0,0 0 0,1-1-1,0 1 1,0-1 0,1 1 0,0-1-1,7 9 1,-8-12-48,-1-1-1,0 1 1,1 0 0,-1-1 0,1 0-1,4 2 1,-7-2-35,3 0 84,0-2-17,-1 1-55,0-1 0,1 1-1,-1-1 1,0 0 0,0 0 0,0 0-1,0 0 1,0 0 0,0 0 0,0-1 0,0 1-1,0-1 1,0 1 0,-1-1 0,1 1-1,-1-1 1,1 0 0,1-4 0,80-135 1970,-82 141-1959,-1-1 1,1 0-1,-1 1 1,1-1 0,0 1-1,-1 0 1,1-1 0,0 1-1,-1 0 1,1-1 0,0 1-1,-1 0 1,1-1 0,0 1-1,0 0 1,-1 0 0,1 0-1,0 0 1,0 0 0,-1 0-1,1 0 1,0 0-1,0 0 1,-1 0 0,1 0-1,0 1 1,1-1 0,13 6 127,-9-4-155,-1 1 1,1 0-1,-1 0 1,0 1-1,0 0 1,0 0-1,0 0 1,-1 0-1,7 9 1,10 7-415,-4-5-319,-5-5-180,1 0 0,23 14 0,-29-20-366,0-1 0,1 0 0,-1 0 0,14 2 0,-1-1-2052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 1892,'-6'-1'394,"1"0"0,-1 0 0,0 0 0,0 0 0,0 1 0,1 0 0,-1 0 0,0 1 0,0 0 0,0 0 0,1 0 0,-1 0 0,1 1 0,-1 0 0,1 0 0,-1 1 0,1 0 0,-8 5 0,7-4-123,0 0-1,1 0 0,0 1 1,-1 0-1,2-1 0,-1 2 1,0-1-1,1 1 0,0-1 1,1 1-1,-1 0 0,1 1 1,0-1-1,-3 10 0,6-14-209,-1 0 0,1-1 0,0 1 0,0 0 0,-1 0 0,1-1 0,0 1 0,0 0 0,1 2 0,0 1 46,-1-1-61,1 0 1,0 0-1,0 0 1,0 0-1,1 0 1,-1 0-1,1-1 1,0 1-1,0-1 1,0 1-1,0-1 1,1 1-1,0-1 1,-1 0-1,1 0 1,0-1-1,1 1 1,-1 0-1,0-1 1,5 3-1,-2-2-208,0 0 0,1-1 1,0 0-1,-1 0 0,1 0 0,0-1 1,0 1-1,0-2 0,0 1 0,0-1 0,13-1 1,-13 0-589,-1 0 1,1 0 0,-1-1 0,1 0-1,-1 0 1,0-1 0,10-5 0,4-6-2522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47 1716,'-1'-8'592,"-2"-21"378,2 19 5514,27 211-4218,51 182 464,-66-321-2377,-8-40-126,1-1 0,10 31 0,-11-36-10,-3-12-175,1 0 178,1-2-99,3 4-123,-5-6 11,1 0 0,-1 0-1,0 0 1,0 0 0,0 0-1,1 0 1,-1 0 0,0 0-1,0 0 1,0 0 0,1 0 0,-1 0-1,0-1 1,0 1 0,0 0-1,0 0 1,1 0 0,-1 0-1,0 0 1,0 0 0,0-1 0,0 1-1,0 0 1,1 0 0,-1 0-1,0 0 1,0 0 0,0-1-1,0 1 1,0 0 0,0 0 0,0 0-1,0-1 1,0 1 0,0 0-1,0 0 1,0 0 0,0-1-1,0 1 1,0 0 0,0 0 0,0-1-1,23-106 156,13-47 32,-28 127-156,-3 12 31,0-1 0,3-26 0,-8 40 50,-6 6-131,-19 10 26,19-10 13,5-1-15,-4 11-23,9-11 15,29 19-214,45 30-447,-29-10-4709,-42-36 1785</inkml:trace>
  <inkml:trace contextRef="#ctx0" brushRef="#br0" timeOffset="1">767 463 1984,'-2'-37'9464,"4"46"-9103,12 27-308,1 0 0,33 59 0,-46-92-1023,5 3-3629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77 1764,'-8'-16'1224,"1"3"-96,-2 1-136,2 2 653,-3-5-345,1 5 172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0 523 1732,'2'2'901,"7"12"1757,22 26 0,42 35-257,-70-72-2332,0-1 1,0 0 0,0 0 0,0 0 0,0-1 0,0 1-1,1-1 1,-1 1 0,1-1 0,-1 0 0,1-1-1,-1 1 1,1 0 0,0-1 0,-1 0 0,1 0 0,6-1-1,-7 0 7,0 1-1,0-1 1,0-1-1,1 1 1,-1 0-1,0-1 1,0 0-1,-1 1 1,1-1-1,3-3 1,24-26 536,-14 15-376,1 0 131,0 1 0,30-21-1,-44 35-346,0-1 0,0 1 0,0 1 0,0-1 0,0 0 0,0 1 0,0-1 0,0 1 0,0 0 0,0 0 0,0 0 0,0 1 0,0-1 0,0 1 0,0-1 0,0 1 0,-1 0 0,1 0 0,0 0 0,0 1 0,-1-1 0,4 3 0,7 4-170,-1 0 0,0 1-1,11 11 1,-19-17 37,12 13-532,0 0-943,-2-5-3343,2 0 1772</inkml:trace>
  <inkml:trace contextRef="#ctx0" brushRef="#br0" timeOffset="1">915 44 2324,'-24'-44'9482,"29"55"-9034,75 168 954,-46-102-1022,-4-12-1013,30 100-1,-48-131-133,3 17-4328,-11-33 1972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44 913 1752,'-8'-5'1155,"-1"0"-1,1-1 1,-9-8 0,16 12-535,3-12 460,-2 14-1041,0-1 0,1 0 0,-1 0 0,0 1-1,0-1 1,1 0 0,-1 1 0,1-1 0,-1 0-1,1 1 1,-1-1 0,1 1 0,-1-1 0,1 1-1,-1-1 1,1 1 0,0-1 0,-1 1 0,1 0-1,0-1 1,1 0 94,12-10 137,1 2 1,0 0 0,0 1-1,1 0 1,0 1-1,27-8 1,-36 13-218,282-74 1055,-108 36-1102,-179 39 52,-1 1-44,-1 0 1,1-1-1,-1 1 0,1 0 1,-1 0-1,1 0 0,-1 0 1,1-1-1,-1 1 0,1 0 1,0 0-1,-1 0 1,1 0-1,-1 0 0,1 0 1,-1 1-1,1-1 0,-1 0 1,1 0-1,-1 0 0,1 0 1,-1 1-1,1-1 1,-1 0-1,1 0 0,-1 1 1,1-1-1,0 1 0,9 13 461,-8-10-450,-1-2 330,4 4-163,0-6 2402,-2-3-2573,10-4 141,-12 4-135,-1-9 64,-1-1 1,-2-13-1,2 23 54,0-1-81,-21-40 474,21 42-306,0 0-114,-4-7-22,3 6 69,-4-9 100,6 12-287,0 0 1,-1-1-1,1 1 1,0 0 0,0-1-1,0 1 1,-1 0-1,1-1 1,0 1 0,0 0-1,-1-1 1,1 1-1,0 0 1,0 0-1,-1-1 1,1 1 0,0 0-1,-1 0 1,1 0-1,0 0 1,-1-1-1,1 1 1,-1 0 0,1 0-1,0 0 1,-1 0-1,1 0 1,0 0 0,-1 0-1,1 0 1,-1 0-1,1 0 1,0 0-1,-1 0 1,1 0 0,-1 0-1,1 1 1,0-1-1,-1 0 1,1 0 0,-7 4 41,0-1 0,0 1 1,1 0-1,-1 1 0,1 0 1,0 0-1,1 0 0,-1 1 1,1-1-1,0 1 1,1 1-1,-7 10 0,7-9 0,0 0-1,1 0 1,0 1-1,1-1 1,0 1-1,0 0 0,1 0 1,0-1-1,0 1 1,1 10-1,1-13-17,0 0-1,0 0 1,0 0-1,0 0 1,1 0-1,0-1 1,0 1-1,1 0 1,0-1-1,0 0 1,0 0-1,0 0 1,1 0-1,0 0 1,7 6-1,-2-3-50,0-1-1,1 0 1,0-1-1,0 0 1,0-1-1,1 0 1,0 0 0,0-1-1,0-1 1,0 0-1,1-1 1,-1 0-1,1 0 1,0-1-1,-1-1 1,1 0-1,0 0 1,11-3-1,2-1-5,-1 0-1,0-2 1,0-1 0,-1-1-1,0-1 1,-1-1-1,36-21 1,-44 23 33,-1-2 0,1 0 0,-1 0 0,20-23 0,-27 27 35,-1 0 0,-1 0 0,1 0 0,-1-1 0,0 0 0,0 0 0,-1 0 0,0 0 0,0 0 0,-1-1 0,0 1 0,1-11 0,-1-10 200,-2 27-204,0 0-1,-1 0 1,1 0-1,-1 0 1,1 0 0,-1 0-1,1 0 1,-1 0 0,0 0-1,1 0 1,-1 0 0,0 1-1,0-1 1,0 0 0,0 0-1,1 1 1,-1-1 0,0 1-1,0-1 1,0 1-1,0-1 1,0 1 0,-1 0-1,1-1 1,0 1 0,-1 0-1,1 0-6,1 0 3,-1-1-1,0 1 0,0 0 1,0 0-1,0 0 0,0 0 1,0 0-1,0 0 0,0 0 1,0 0-1,0 1 0,0-1 1,0 0-1,0 0 0,0 1 1,0-1-1,1 1 1,-1-1-1,-1 1 0,1 0 8,-4 1-1,0 0 0,0 1 1,0-1-1,0 1 0,1 0 1,-1 0-1,1 0 0,0 1 1,-5 4-1,2 0 10,0 0 0,1 0 0,-9 14 0,11-15-13,1-1 1,0 1-1,0 0 0,0 0 0,1 1 1,0-1-1,0 0 0,1 1 0,0-1 1,0 15-1,1-18-30,0 0 1,1 0 0,0 0-1,-1 0 1,1 0 0,1-1-1,-1 1 1,0 0 0,1 0-1,0-1 1,0 1 0,0-1 0,0 1-1,1-1 1,-1 0 0,1 0-1,0 0 1,0 0 0,0-1-1,0 1 1,7 3 0,-8-5-23,0 0 0,1 0 0,-1 0 0,0 0 0,1-1 1,-1 1-1,1-1 0,-1 0 0,1 1 0,0-1 1,-1 0-1,1-1 0,-1 1 0,1 0 0,-1-1 1,1 1-1,-1-1 0,3-1 0,-1 0 7,0 1 0,0-1 1,0 0-1,-1 0 0,1-1 0,-1 1 0,1-1 1,-1 0-1,0 0 0,4-4 0,0-3-18,-1 0 0,0 0 1,-1-1-1,0 1 0,-1-1 0,0 0 0,4-20 0,9-83-133,-16 102 169,5-54 94,-2 0 0,-4-1 0,-2 1 1,-4 0-1,-2 0 0,-24-95 0,31 159-46,1 1-1,0-1 1,-1 1-1,1 0 1,0-1-1,-1 1 1,0 0 0,1-1-1,-1 1 1,0 0-1,1 0 1,-1-1-1,0 1 1,0 0-1,0 0 1,0 0-1,0 0 1,-1 0 0,1 1-1,0-1 1,0 0-1,-2-1 1,1 2 118,-2 7 3,-6 10-85,1 1 1,1 0 0,1 0 0,0 1 0,2 0 0,0 1 0,-3 29 0,-7 147 190,15-183-239,0 41-293,3 0-1,2 0 0,3-1 0,21 80 1,-6-57-1591,-3-29-4148,-11-31 2292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15 537 1584,'-4'-13'486,"2"5"-81,-1-1 0,1 1 0,1-1 1,0 1-1,0-1 0,0 0 0,1 0 0,1 1 0,-1-1 0,5-17 1,-3 17-204,0 0 1,1 1 0,1-1 0,0 0 0,0 1 0,0 0 0,1 0-1,0 0 1,1 1 0,0 0 0,12-13 0,-8 13-79,-1 1 0,1 0 0,0 1 0,0 0 0,0 0 0,1 1 0,-1 0 0,1 1 0,0 0 0,0 1 0,0 0 0,13 0 0,-11 2-20,1 0 0,0 1 0,-1 1 0,1 0 0,-1 0 0,1 1 0,-1 1 0,0 1 0,18 8 0,-20-7-32,1 0-1,-2 1 1,1 0-1,-1 0 1,0 1 0,0 1-1,-1 0 1,0 0-1,-1 1 1,9 12 0,-12-14-11,1 2 0,-2-1 0,1 0 0,-1 1 0,0 0 0,-1 0 0,-1 0 0,1 0 0,-1 0 1,-1 1-1,0-1 0,-1 1 0,0 11 0,-2-9-4,0-1 1,-1 0-1,0 1 0,-1-2 1,0 1-1,-1 0 0,0-1 1,-1 0-1,0 0 0,-1 0 1,0-1-1,-1 0 0,0-1 1,-13 12-1,-8 7 48,-2-2 0,-1-1 0,-37 21 1,62-41-200,0 0 1,0-1 0,-1 0 0,0-1 0,-12 5-1,9-8-491</inkml:trace>
  <inkml:trace contextRef="#ctx0" brushRef="#br0" timeOffset="1">696 30 1468,'-12'-27'3799,"10"24"-2748,-18 4 903,12 3-1030,-5 4-574,0 2 1,1 0 0,0 0 0,0 1 0,2 0 0,-1 1 0,1 0 0,1 1-1,-11 19 1,11-15-78,1 1-1,0-1 0,1 2 1,1-1-1,1 1 0,1 0 0,-3 27 1,5-29-153,1 0 0,0 0 0,2 0 0,0 0 1,1 0-1,0-1 0,2 1 0,0 0 1,1-1-1,0 0 0,1 0 0,1-1 0,1 1 1,0-1-1,1-1 0,0 0 0,1 0 0,1-1 1,18 18-1,-8-14-209,0 0 0,1-2 0,1-1 1,0-1-1,1-1 0,1-1 0,0-1 0,0-1 0,0-1 0,1-1 1,1-2-1,-1 0 0,1-2 0,45 0 0,-38-8-2153,-14 1-2929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1291 2064,'-112'30'3841,"-23"8"2812,132-37-5558,12-3-605,57-15-34,513-170 825,193-58-368,-526 171-712,1324-374 771,-1169 341-841,308-79-793,-618 164 249,151-40-3140,-232 58 3042,0 0-731,-4 3-3304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1396 1560,'-34'13'919,"1"0"1236,-39 10 1722,83-29-3097,78-42 71,128-50 0,-122 58-506,913-330 1685,194 22-753,-519 166-645,-597 158-557,145-34 125,209-64 462,-336 81-385,-94 36-433,0-1 0,0 1 0,-1-2-1,0 1 1,0-1 0,0-1 0,11-12 0,-19 19 50,0 0 0,-1 0 0,1 0 0,-1 1 0,1-1-1,-1 0 1,1 0 0,-1 0 0,0 0 0,1 0 0,-1 0 0,0 0 0,0 0 0,1-1-1,-1-1-296,1 0-1661,-2-19-4963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3 353 1412,'-2'-11'3882,"4"0"-3594,0 7 220,-2 1-364,1 0 0,0 1 0,1-1 0,-1 1 0,0-1 0,1 1 0,-1-1 0,1 1 0,0 0 0,0 0 0,0 0 0,0 0 0,3-2 0,1-2 227,36-32 534,1 1 0,2 3 0,78-46 0,-88 60-635,2-2 44,38-28 0,-71 47-201,-4 1-400,-5 3-1334,-42 10 1776,1 2 0,1 2 0,1 3 0,0 1 0,-50 30 0,89-45 12,-1 0 1,1 1-1,0-1 0,1 1 0,-1 0 0,1 1 0,0-1 0,0 1 0,0 0 0,1 0 0,0 0 0,0 0 0,-1 7 0,-1 2 135,0 0 0,2 0 0,0 0 0,-2 25 0,4-18-68,2 0 0,0 1 0,1-1 0,1 0 0,7 23 0,-7-30-141,2-1 1,0 1-1,1-1 0,0-1 1,1 1-1,1-1 0,0 0 1,13 15-1,-16-23-60,0 0 0,0 0 0,0-1 0,1 1 0,0-1 0,0 0 0,0-1 0,1 1 0,-1-1 0,1-1 1,-1 1-1,1-1 0,0 0 0,0-1 0,0 0 0,8 1 0,-6-2-228,0 0-1,0 0 1,-1-1 0,1 0 0,0 0-1,-1-1 1,1 0 0,-1-1 0,1 0 0,-1 0-1,0 0 1,10-7 0,-12 6-1053,8-6 692,-4-3-5694,0-1 2477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95 255 1940,'-4'0'297,"-15"-1"3114,-38-6 0,54 6-2458,2 1-865,1 0-1,-1 0 1,1 0 0,-1 1-1,1-1 1,-1-1-1,1 1 1,-1 0 0,1 0-1,-1 0 1,1 0-1,-1 0 1,1 0 0,-1-1-1,1 1 1,-1 0-1,1 0 1,-1-1 0,1 1-1,-1 0 1,0-1-1,5-7 2050,16-8-367,-18 14-2183,5-2 476,0 0 1,0 0 0,1 0-1,-1 1 1,15-4 0,3-1-100,12-7-490,84-34-943,-38 20-5300,-63 22 3586</inkml:trace>
  <inkml:trace contextRef="#ctx0" brushRef="#br0" timeOffset="1">480 43 904,'1'-2'447,"-1"1"0,1 0 0,-1 0 0,1 0 0,-1-1-1,1 1 1,-1 0 0,0-1 0,1 1 0,-1 0 0,0-1 0,0 1 0,0 0 0,0-1 0,0 1-1,-1 0 1,0-3 0,1 3-1293,0-3 1343,9 0 588,-8 3-1023,1 0 0,-1 1 0,0-1 1,1 0-1,-1 1 0,0-1 0,1 1 0,-1-1 1,1 1-1,-1 0 0,3-1 0,23 1 195,0 1-1,0 1 1,42 9-1,-29-4-858,16-3-4327,-41-3 2292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98 266 1064,'-2'-1'1404,"1"1"-1161,0-1 0,0 1 0,0-1 0,0 1 0,0-1 0,0 1 0,0 0 0,0 0 0,0-1 1,0 1-1,0 0 0,0 0 0,0 0 0,0 0 0,0 0 0,0 0 0,0 1 0,0-1 0,-1 0 0,1 1 0,0-1 0,0 0 0,0 1 0,-1 0 0,0 1-60,0 0-1,0 0 1,0-1 0,0 1-1,1 0 1,-1 0-1,1 1 1,0-1 0,-1 0-1,1 0 1,-2 5 0,-7 21 509,1 1 1,2 0 0,0 0-1,2 1 1,-2 36-1,7-59-654,-3 91 1131,4-84-1254,0 0 0,1 0 0,0 0 0,7 23 0,-2-26-1053</inkml:trace>
  <inkml:trace contextRef="#ctx0" brushRef="#br0" timeOffset="1">384 62 2388,'-1'-23'4753,"-1"0"-1029,0 8-36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1012,'1'3'12302,"0"-11"-9761,-2-16-5577,1 21 3935,0-6-3010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1756,'0'0'3531,"1"5"-2864,4 31 143,2-1-1,2 0 1,1 0 0,26 59-1,-22-64 144,28 41-1,-41-70-491,3 5 157,-1-5-234,-1-8 1853,-4-26-1478,0 1 1,-10-46 0,-24-72 1113,-3-21-251,33 134-908,-1-69 0,7 103-819,0 0 0,0 0 0,1 0 0,0 0 0,-1 0 0,1 0 0,0 0 0,0 0 0,1 0 1,-1 0-1,1 1 0,-1-1 0,1 1 0,0-1 0,0 1 0,0 0 0,0-1 0,0 1 0,1 0 0,-1 0 0,0 1 1,1-1-1,0 0 0,-1 1 0,1 0 0,0-1 0,0 1 0,0 0 0,0 1 0,0-1 0,0 0 0,5 1 0,1 1-969,-4 0 705,24 8-1588,-26-8 1173,-1 0 1,0 1-1,0-1 0,0 1 1,0-1-1,0 1 1,3 3-1,7 11-3725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40 520 1144,'-3'-1'1257,"-10"-1"-95,10 1-101,-11-8 1648,13 7-2484,0 0 1,1 0 0,-1 0 0,0 0-1,1 0 1,-1 0 0,1 0-1,-1-3 1,1 2 306,2-2-55,2-3-324,1-1 0,0 1 0,0 1 0,1-1 0,0 1 0,0 0 0,0 0 0,1 1 0,13-10 0,10-6-286,39-19 0,-18 11-1118,-11 6-3063,-20 13 1610</inkml:trace>
  <inkml:trace contextRef="#ctx0" brushRef="#br0" timeOffset="1">489 45 1108,'-7'-16'1430,"5"13"-72,-5-13 3333,4 12-3320,-1-2-1497,5 13 5506,6 15-5285,1-1 1,19 36-1,34 51-1269,-27-33-5886,-28-59 3752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20 251 1096,'-3'-7'486,"-1"0"0,2-1 0,-1 0 0,1 1-1,0-1 1,1 0 0,-1 0 0,2 0 0,-1 0 0,1-1 0,1-7 0,0 10-275,0 0 1,1 1 0,-1-1 0,1 1 0,1 0 0,-1-1 0,1 1-1,-1 0 1,1 0 0,1 1 0,-1-1 0,1 1 0,0-1 0,0 1 0,0 1-1,9-8 1,-1 3-40,1 1 1,0 0-1,0 1 0,1 0 0,0 1 0,0 0 0,0 1 0,0 1 1,1 0-1,-1 1 0,1 0 0,0 2 0,-1-1 0,1 2 0,0 0 1,-1 1-1,23 5 0,-18-2-34,0 0 0,0 1 1,0 1-1,-1 1 0,0 1 0,0 0 1,-1 1-1,-1 1 0,0 1 0,0 0 1,-1 1-1,22 25 0,-31-32-31,-1 1-1,0 0 0,-1 1 1,1-1-1,-2 1 1,1 0-1,-1 0 1,0 0-1,0 1 1,-1-1-1,2 13 1,-5-17-58,1-1 1,0 1 0,-1-1 0,0 1 0,1-1 0,-1 0 0,-1 1 0,1-1 0,0 0 0,-1 0 0,0 0-1,1 0 1,-6 5 0,1-1-74,-1-1 0,0 1 0,0-2 0,0 1-1,-1-1 1,0 0 0,0-1 0,0 1 0,-1-2 0,1 1-1,-13 2 1,7-5-213,10-1-1306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89 437 1620,'-9'0'1573,"0"0"0,0 1 1,-11 2-1,19-3-1071,-15 2 1502,-6 0 1,20-2-788,9-4-1039,440-182 747,-32 34 2547,-368 134 313,-46 18-3457,33-19 131,-25 13-2214,-1-1-1,1 0 0,8-10 0,-3 3-3307,-2 0 42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56 391 1116,'0'0'1535,"-3"0"-117,-10 1-97,9-1-65,2 0-55,-12 1 3537,10-1-4055,-8-3-65,8 2 852,11-2-1075,232-92 1196,-175 73-1391,18-5-3,23-8-27,74-32 115,-178 66-272,1 1 1,-1-1 0,0 1 0,1-1-1,-1 0 1,0 0 0,1 0 0,-1 0-1,0 0 1,0 0 0,0 0 0,0 0-1,0 0 1,0 0 0,0-1 0,0 1-1,-1 0 1,1-1 0,0 1 0,-1-1-1,1 1 1,-1-1 0,1 1 0,-1-1-1,0-1 1,1 2 540,-4-3-337,-1-2-15,0 0 0,-1 1 0,1 0 0,-1 0 0,-9-7 0,-3-1 865,-36-21 1,25 17 91,26 16-865,32 18 179,38 14 0,17-6-364,-81-25-95,0 1-1,0-1 1,0 0 0,0 0 0,0 0-1,0-1 1,0 0 0,5 0 0,-6 0-11,10-2 86,-10 1-64,-1 1 87,3-3 40,5-3 1334,-5 0-1257,-4 5 688,-9 8-815,-7 7-116,1 1 1,0 0-1,1 1 1,-19 28-1,24-30-827,1 0 0,0 1 0,1 0 0,0 1 0,-5 24-1,11-38 652,-1 0-1,1 0 0,0 0 0,0 0 0,0-1 0,0 1 0,0 0 0,0 0 0,0 0 0,0 0 0,0 0 0,0 0 0,0 0 0,1 0 0,-1 1 0,2 2-1755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104 288 2048,'-12'-5'3792,"4"0"-3020,1 1-1,0-1 1,0-1 0,0 1-1,1-1 1,0 0 0,0 0-1,1-1 1,-1 0 0,1 0-1,-7-14 1,10 17-628,1-1 0,-1 1 0,1-1 0,0 1 0,0-1 0,1 0 0,-1 1 0,1-1 0,0 0 0,1-6 0,0 2 20,0 0-1,1-1 1,1 1-1,3-8 1,-4 10-71,1 0 1,0 1-1,1-1 1,-1 1-1,1 0 1,1 0 0,-1 0-1,1 1 1,0 0-1,0 0 1,8-6-1,-11 10-74,0 0-1,0 0 1,0 0-1,0 0 1,0 0-1,1 0 1,-1 1 0,0-1-1,0 1 1,3-1-1,0 1 30,-2 0-38,-1 0-1,0 0 0,0 0 0,0 0 0,0 1 0,0-1 0,1 1 0,-1-1 0,0 1 1,0 0-1,0 0 0,-1 0 0,1 0 0,0 0 0,0 1 0,0-1 0,-1 0 1,1 1-1,-1-1 0,2 3 0,2 1 7,0 1 0,-1 0-1,0 0 1,4 8 0,-2-2-5,-2 0 1,1 1-1,-2-1 0,0 1 1,0 0-1,-1 0 0,0 0 0,-2 0 1,1 0-1,-1 0 0,-4 22 1,-2 4 5,-2 1 1,-20 55 0,-61 127-2,46-123 791,42-97-580,1-1-168,0-1-1,0 0 1,0 1 0,0-1 0,0 0-1,0 1 1,0-1 0,0 0 0,0 1 0,0-1-1,0 0 1,1 1 0,-1-1 0,0 0-1,0 1 1,0-1 0,1 0 0,-1 0-1,0 1 1,0-1 0,1 0 0,-1 0-1,0 1 1,0-1 0,1 0 0,-1 0-1,0 0 1,1 0 0,-1 1 0,0-1 0,1 0-1,-1 0 1,0 0 0,1 0 0,-1 0-1,0 0 1,1 0 0,21-4 372,28-20-426,87-42 252,214-72 0,-225 101-190,-36 12 217,-66 18 892,-22 7-612,1-1-445,18-4-77,-19 4-527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87 1076,'0'0'3362,"-4"4"-2436,2-1-781,0-1 0,0 1 0,0 0 0,0-1 0,1 1 0,-1 0 0,1 0 0,0 0 0,0 0 0,0 1 0,0-1 0,0 0 1,1 0-1,-1 0 0,1 7 0,1 5 109,0 0 0,1 0-1,1-1 1,0 1 0,1-1 0,1 1 0,0-1 0,1-1 0,0 1 0,1-1 0,0 0 0,17 21 0,-14-21-126,1 0 0,0-1 1,1-1-1,0 0 0,1 0 1,0-1-1,1-1 0,0 0 1,0-1-1,1 0 0,22 7 1,-28-12 42,0 0 1,1-1 0,-1 0-1,1-1 1,-1 0-1,1 0 1,-1-1 0,1 0-1,0-1 1,15-3-1,-23 3-41,1 0 0,0-1 1,0 1-1,0-1 0,-1 0 0,1 0 0,-1 0 0,0 0 0,1 0 0,-1-1 0,0 1 0,0-1 0,0 0 0,-1 1 0,1-1 0,-1 0 0,1 0 1,-1 0-1,1-4 0,1-2 184,-1 0 1,0 0 0,0 0-1,-1-1 1,0-14-1,-2 5 68,0 0 1,-2 0-1,0 0 0,-2 0 0,0 1 0,0-1 0,-10-17 0,-64-119 610,61 123-1558,16 23 377,2 6-1994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4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1876,'0'0'3097,"1"-3"-1643,3-12 9639,-1 19-10623,9 13-67,0 1 0,0 1 0,-2 0 0,10 25 0,5 6-198,4 13-530,-17-36-954,20 35-1,-13-29-3309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5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18 136 1668,'-4'-7'503,"2"3"-69,0 1 1,1-1-1,-1 0 1,1 0 0,0 0-1,0 0 1,0 0-1,0 0 1,1 0 0,-1-7-1,1 9-310,0 0 1,0 0-1,0 0 0,0 0 0,1 0 0,-1 0 0,1 0 0,-1 0 0,1 0 0,-1 0 0,1 1 0,0-1 1,0 0-1,0 0 0,0 1 0,0-1 0,1 1 0,-1-1 0,0 1 0,1-1 0,-1 1 0,4-2 1,8-4 160,1 2 0,0-1 0,0 2 0,0 0 0,1 1 0,-1 0 1,1 1-1,27 0 0,-16 2-85,-1 1 1,1 2 0,-1 0-1,33 10 1,-43-9-94,0 1 1,-1 1-1,0 0 1,0 1-1,-1 0 1,1 1-1,-2 1 0,19 14 1,-28-20-76,0 0 0,0 1 1,0-1-1,0 1 0,-1-1 0,0 1 1,1 0-1,-1 0 0,0 0 0,-1 0 1,1 1-1,-1-1 0,0 0 0,0 0 0,0 1 1,-1-1-1,1 1 0,-1-1 0,0 1 1,0-1-1,-1 1 0,1-1 0,-1 0 0,0 1 1,-3 5-1,1 0 9,-1-1 0,0 0-1,0-1 1,-1 1 0,0-1 0,0 0-1,-1 0 1,0 0 0,-1-1 0,0 0 0,-7 6-1,-2 0-29,0-1-1,-1-1 0,0 0 1,-1-2-1,0 0 0,-36 13 0,53-22-51,0 0 0,0 1-1,0-1 1,0 0 0,0 0-1,0 0 1,1 0 0,-1 0-1,0 0 1,0 0 0,0 0-1,0 0 1,0 0 0,-1-1-1,-1 0-115,0 1-510,1-2-769,-4-4 802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5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3 374 1844,'-2'-1'13915,"11"-7"-11615,10-6-4526,-5 7 3597,34-12-951,210-91 917,-251 106-1263,1 0 0,0-1 1,-1 0-1,9-7 0,-13 9 28,-1 1 0,1-1 0,-1 0-1,0 0 1,0 0 0,0 0 0,0 0 0,0 0 0,-1-1-1,1 1 1,-1-1 0,0 1 0,1-6 0,-2 4 65,0 0 0,0 0 0,0-1 1,-1 1-1,0 0 0,0 0 0,0 0 0,-1 1 1,1-1-1,-4-5 0,2 3 151,0 0 1,-1 1-1,0-1 0,0 1 0,0-1 1,-10-8-1,13 14-111,-14-17 687,13 16-336,9 5-522,-6-2-37,6 2 14,1 0-1,-1 0 1,1-1-1,-1 0 1,9 2-1,67-6 96,-33 0-19,-48 2-26,-1 1-57,0-1 1,0 0-1,0 1 0,-1-1 1,1 0-1,0 0 1,0 0-1,0 0 0,0 0 1,-1 0-1,1 0 1,0 0-1,1-1 0,4 1 273,-7 4-189,-1 12-9,2-13-7,-3 4-2,-83 199 190,59-120-2383,23-63 300,4-12-2260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5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20 302 2532,'-7'-27'2661,"3"12"1172,-4-33 0,8 46-3687,0 0-1,1 0 0,-1 0 1,0 0-1,1 1 0,0-1 1,-1 0-1,1 0 0,0 0 1,0 0-1,0 1 0,0-1 1,2-1-1,0-2 279,4-5-32,1 1-1,0 0 1,1 1-1,0 0 1,0 0-1,19-11 1,-16 11-119,138-82 1239,-130 79-1651,-50 16-11657,8 7 8167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5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33 1600,'0'0'9231,"-3"-6"-8580,-12-15-5,11 15 1144,1 9-1246,-1 0-367,0 1-1,1-1 1,0 0-1,0 1 1,0 0-1,0-1 1,0 1-1,1 1 1,0-1-1,0 0 1,-2 5-1,3-6-112,1 0 0,0-1 1,-1 1-1,1 0 0,0 0 0,1 0 0,-1 0 0,0-1 0,1 1 0,0 0 0,-1 0 0,1-1 1,0 1-1,1 0 0,-1-1 0,0 1 0,1-1 0,-1 1 0,1-1 0,0 0 0,0 0 1,0 0-1,0 0 0,2 2 0,6 4 19,1 0 0,-1-1-1,23 11 1,-25-14-3,63 30 154,20 11 35,-79-38-221,0 0 1,-1 1-1,0 1 0,0 0 1,11 12-1,-21-19-30,1 0 0,0 0 0,-1 0 0,0 0 1,1 0-1,-1 0 0,0 0 0,0 0 0,0 0 0,0 1 0,0-1 0,-1 0 0,1 1 0,-1-1 1,0 0-1,1 1 0,-1-1 0,0 4 0,-1-4 4,0 1 0,0-1 0,0 1 1,0-1-1,0 1 0,0-1 0,0 0 0,-1 0 0,1 0 1,-1 0-1,0 0 0,1 0 0,-1 0 0,0 0 0,0-1 1,0 1-1,-5 2 0,-5 3 92,0-1-1,-1 0 1,0 0 0,-1-2 0,1 1 0,-27 3 0,-23 0-2283,4-6-7237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2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23 242 1400,'-22'5'5341,"42"-4"-2253,90 3-2621,218-12 143,-158 2-323,38-2 36,237 4 127,-88-1-149,-266 3-249,76-4 33,-114 2-58,301-33 98,-276 24-103,143-28 32,-99 17-66,34-9 60,-141 29-37,0 0 0,-1-1-1,17-9 1,-9 4 30,14-8 36,-33 17-71,3-2-8,-5 3 0,0 0 0,0-1 0,1 1 0,-1 0 1,0 0-1,1 0 0,-1 0 0,0 0 1,1 0-1,-1 0 0,0 0 0,0 0 1,1 1-1,-1-1 0,0 0 0,0 1 0,1-1 1,-1 1-1,0-1 0,0 1 0,0 0 1,0 0-1,0-1 0,0 1 0,0 0 1,0 0-1,0 0 0,0 0 0,0 0 0,-1 0 1,1 0-1,0 1 0,-1-1 0,1 0 1,0 2-1,2 6 5,1 0-1,-2 0 1,1 0 0,0 10-1,1-2-9,22 111-8,10 133 0,-13-75 35,32 197 9,-32-194 4,-13-94-9,8 117 32,-11 214 0,-8-365-43,6 265 50,8-117-20,9 97 15,-11-159 13,-4-32 35,3 88 104,-5-59-38,5 58 93,16 229 245,-8-277-377,1 21-20,-11 165 279,-6-122-109,5 176 55,-26 177 221,6-122-4,14-295-426,-2 48 0,0-31 148,-8 70 227,1-53-169,10 55-13,1-102-158,7-4-5,-1-36-66,-4-31-40,1 108-547,-13-139-2109,7-38 2363,0 0 1,0-1 0,-1 1-1,1-1 1,0 1 0,0 0-1,-1-1 1,1 1-1,0 0 1,-1-1 0,1 1-1,0-1 1,-1 1 0,1-1-1,-1 1 1,1-1-1,-1 1 1,1-1 0,-1 0-1,1 1 1,-1-1 0,0 0-1,0 1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2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60 1400,'0'0'1514,"0"-3"-822,-1-25 2391,1 25-2003,-1-6-40,1 8-811,0 0 0,0 0 0,0 0 1,0 0-1,0 0 0,0 0 0,0 0 0,0 0 1,0 0-1,-1 0 0,1 0 0,0 0 1,-1 0-1,0-1 0,1 2-213,0 0 1,-1 0-1,1 0 0,0 0 1,0 0-1,-1 0 0,1-1 0,0 1 1,-1 0-1,1 0 0,0 0 0,-1 0 1,1 0-1,0 0 0,-1 0 1,1 0-1,0 1 0,-1-1 0,1 0 1,0 0-1,-1 0 0,1 0 1,0 0-1,0 0 0,-1 1 0,1-1 1,0 0-1,0 0 0,-1 0 0,1 1 1,0-1-1,0 0 0,-1 0 1,1 1-1,0-1 0,0 1 0,-8 12-45,6-9 95,-7 15 10,1 1 0,0-1 0,2 2 1,-6 28-1,4-19-3,-22 121 177,16-77-146,-18 125 96,18-106-121,-27 247 195,16 140-43,29-303-127,26 177 0,3-141-3,5 43 5,29 369 230,7-96 346,-14-125-298,-39-203-240,3 23-39,-20-189-78,56 323 115,10 36-43,-39-53-31,-33-223-20,-20 151 0,17-234-35,-5 44 18,0 132 1,10 109-16,-11-185 41,-14 20-28,1-55-29,-8 51-22,26-99 18,1 67 1,1 4 37,-1-45-42,4-60 10,1 0-1,1 1 1,4 25 0,1 12-10,-5-34 35,7 30 0,-2-19-21,15 68-18,-11-57 30,-9-37-15,1 0 0,0-1-1,0 1 1,4 10 0,1 1-8,21 93 32,-25-93-32,-1 0 0,0 1 0,-2-1 0,-1 22 1,-3 10-13,5 58 1,3-67 18,-3-39-2,0 1-1,0-1 1,0 1-1,0-1 1,0 1 0,0-1-1,1 0 1,-1 0 0,1 0-1,-1 0 1,4 3-1,-3-3 3,2 4-8,1-1 0,0 1 1,0-1-1,0-1 1,0 1-1,1-1 1,0 0-1,0 0 1,0-1-1,0 1 0,11 3 1,-12-6-8,0 0 0,1 0 0,-1-1-1,0 0 1,0 1 0,1-2 0,-1 1 0,0-1 0,10-2 0,-10 2-6,222-61-314,-118 28 238,310-80-39,-352 97 122,175-40-54,2 18-22,-22 10-15,9-14-259,-171 30 96,49-12-139,147-27-13,-183 38 383,0-4-1,95-36 0,-156 50 37,118-45-26,-121 43 20,14-2 7,15 0 14,-29 4-5,-8 4-10,0 0-1,-1-1 1,1 1-1,0 0 1,0 0-1,0 0 1,-1 0-1,1 0 1,0 0-1,0 0 1,-1 0 0,1 0-1,0 0 1,0 0-1,0 0 1,-1 0-1,2 1 1,0 0 0,1-1-7,0-1-13,10-1 2,-7 1 27,3-1 0,35-8 23,-3 2-66,-39 8 55,1-1-22,8-1 4,-8 1 3,0 0-10,9-2 2,-9 2 2,1 0-5,25-6 6,-24 8 0,-2-2 4,11-5-1690,-3-3 739,-9 7-893,9-17-4500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150 322 1464,'0'0'7331,"-2"8"-6852,-1 25 120,0-1 0,4 58 0,4-27 96,19 90 1,-5-58 192,-18-92 711,-5-14-1449,-18-56 200,-23-116 1,37 137-177,3-1-1,1 1 1,4-85-1,2 111-112,1 0 0,1 0 0,0 0 0,2 1-1,11-30 1,-13 41-52,0-1 0,1 0 0,-1 1 0,2 0 0,-1 0 0,1 1-1,0-1 1,1 1 0,-1 1 0,1-1 0,1 1 0,-1 0 0,15-8 0,-19 13-9,0-1 1,0 1-1,0 0 1,0 0 0,1 0-1,-1 1 1,0-1-1,0 1 1,1 0 0,-1 0-1,0 0 1,4 0-1,-5 0 0,-1 1-1,1-1 0,0 1 0,0 0 1,0-1-1,0 1 0,-1 0 0,1 0 1,0 0-1,-1 0 0,1 0 0,-1 0 1,1 1-1,-1-1 0,0 1 0,0-1 1,1 1-1,-1-1 0,0 1 0,0-1 1,1 4-1,1 3 7,0 0 0,0 0 0,-1 0 0,0 0 1,-1 0-1,0 0 0,0 1 0,-1-1 0,-1 13 0,0-6-9,-1-1-1,-1 1 1,-1-1-1,-10 26 0,-1-6-63,-2-2-1,-1 0 1,-33 44-1,30-47-42,-2-1-1,0-1 0,-44 37 0,62-60 84,1 0-1,-1 0 0,0-1 0,-1 1 0,1-1 0,-1 0 1,-10 3-1,14-5-17,-1-4-26,3 3 67,-1-1 2,0 0 0,0 0 0,0 0 0,0 0 0,0 0-1,0 1 1,0-1 0,0 0 0,0 1 0,0-1 0,0 1 0,-2-1 0,4-3-9,6-19 17,-4 19-2,0 2 0,-1 0 11,1 0-1,-1-1 0,1 1 0,-1 0 0,1 0 0,0 1 0,0-1 0,0 0 1,0 1-1,0 0 0,0 0 0,0 0 0,1 0 0,-1 0 0,0 1 1,1-1-1,-1 1 0,0 0 0,1 0 0,-1 0 0,5 1 0,1 0 34,1 1 1,-1 0-1,0 1 0,0-1 0,0 2 0,8 3 1,-4 0 11,0 1 1,-1 0 0,0 1 0,-1 0 0,14 14-1,46 58 115,-44-49-178,35 42-1821,-35-47-5865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28 1552,'0'0'3688,"7"3"-3202,12 3-157,1-1 0,0-1-1,22 1 1,68 3 452,-36-4-378,88 5 166,113 11 87,149 11-58,-130-13-339,-113-14-133,-58-3-61,286 4 73,-268-7-89,-22-1-16,209-3 65,13-18-45,-31 1-26,-142 9-16,-137 12 13,-13 1 287,-1 0-1,0-1 1,31-8 0,-23 4 719,-24 6-1020,0 1-1,-1-1 1,1 0-1,0 0 1,0 0-1,-1 1 1,1-1-1,0 0 1,-1 1-1,1-1 1,-1 1-1,1-1 1,0 0 0,-1 1-1,1-1 1,-1 1-1,1 0 1,-1-1-1,0 1 1,1-1-1,-1 1 1,1 1-1,0 0 10,-1 1 0,-2 287 102,2-94-79,0-15-83,4 77 85,-4-252-43,6 208 34,1 45 35,1-20-19,-6-29-20,-8 470 233,10-353-74,-1-215-122,6 54 20,0 19-11,-7 72 23,13 54 77,22 181 206,-15-313-300,-6 0-68,8 159 93,-20-259-75,21 227 141,-21-217-85,-3-35-34,-6 308 952,0-232-587,4-103-361,1 129 178,10 43-5,-10-165-189,2 26 9,4 116 147,-6-94-177,37 376 217,-31-389-202,-3 0 0,-8 101 0,1-97-25,2-44-10,-5 31 1,6-56-9,1 0-71,-1-2 48,1-1 6,0 0-1,0 0 1,0 0-1,-1 0 1,1 0-1,0 0 1,0 0-1,0 0 1,1 0-1,-1 0 1,0 0-1,1 2 1,-4-2-52,-1-1 39,1 1-1,-1-1 1,1 0 0,0 0 0,-1 0-1,1 0 1,-1-1 0,1 1-1,0-1 1,-1 0 0,-3-2 0,-55-10-152,-1 2 1,0 3-1,-106 1 1,57 13 63,52-2 69,-376 46-179,335-37 156,-113 22-92,-9 10 48,70-13 101,-212 17 1,272-40 23,-68 5 137,10 4 53,39-2-124,90-15-68,-48 6 42,32-4-18,35-2-23,-1-1-21,-49 10 70,-30 4 265,79-14-254,0 1 15,-14 0-2,13 0 14,1-1-6,-12 0-2,12 0-13,0 0-15,-10 0 1,10 0 153,0-1-138,-10-5-5,10 5 48,3-2-68,-2-1 2,0 0 0,0-1 1,1 1-1,-1-1 1,1 0-1,0 0 0,1 0 1,-1 0-1,1 0 1,0 0-1,1 0 0,-1 0 1,1 0-1,0-10 1,5-329 483,-10 295-416,-2-1-1,-2 1 1,-22-67 0,1-2 357,-2 3-100,17 67-119,-15-87 1,21 74-143,2 22-9,-1-55 1,-1-55 115,5 98-104,-27-211 412,-2 82-316,-1 0-99,20 116-81,-18-77-2,9 47-9,-6-29 0,19 63-20,-39-300-23,1-48 21,30 300-13,-14-107-37,1 0-1,-35-388-304,56 322 156,6 120 125,4 20 5,-3-56 23,-3 48 41,3 31-12,2-65-49,3 84 42,21-214-57,-3 83-20,-19 225 103,2-49-28,-1 0 0,-3-1-1,-11-72 1,-15-2-50,-70-204-1,56 209 37,-36-95-66,0 34 91,53 131 5,14 31 6,1 0 1,2-1-1,-7-34 1,7 17-24,7 35 30,0 2-4,0 1 12,0-45-7,0 45 0,-1 1-3,1-25 33,0 24-23,-1 0 0,-1-7-4,2 7 1,-1 0-3,-3-54 65,4 55-51,0-1-34,0-7 19,0 7 15,-1 1-4,1-8-5,0 7 8,-2-13-58,3 10 15,-1 6 27,-1-1 0,1 1 0,0 0 0,0-1 0,0 1 0,0-1-1,0 1 1,0 0 0,0-1 0,0 1 0,0-1 0,0 1 0,0 0 0,0-1-1,0 1 1,1-1 0,-1 1 0,0 0 0,0-1 0,0 1 0,0 0-1,1-1 1,-1 1 0,0 0 0,0-1 0,1 1 0,-1-1 0,23-2-4635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58 413 1740,'0'0'2214,"0"-3"-1284,-2-13 5209,2 26-5700,-2 17 150,4 50-1,31 208 6294,-33-285-6820,-7-11 507,-8-28-555,-4-23 301,4-2-1,-11-81 1,22 107-236,2-1 0,1 0 0,2 1 0,2-1 1,9-47-1,-10 74-70,1 1 1,0-1 0,1 1 0,1 0 0,0 0 0,0 0 0,1 1-1,0-1 1,12-13 0,-13 17-116,1 2 1,0-1-1,0 0 1,1 1-1,0 0 0,0 1 1,0 0-1,0 0 0,0 0 1,1 1-1,0 0 0,-1 0 1,1 1-1,13-2 1,-11 2-288,1 1 0,-1 0 1,0 1-1,14 1 1,7 7-2332,-28-6 1744,1-1 1,-1 1-1,0 0 0,0 0 0,0 0 0,5 4 0,0 3-2969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1916,'0'0'1099,"-2"0"-68,-10 7 3541,14-6-2480,23-5-1544,-20 3-484,38-8 167,-1-2 0,0-2 0,45-20 0,-43 12-3237,43-27 0,-55 31 216</inkml:trace>
  <inkml:trace contextRef="#ctx0" brushRef="#br0" timeOffset="1">650 1 1596,'0'0'4598,"0"9"-3853,0 25-208,2 0 0,2 1 1,1-1-1,1 0 0,2-1 0,1 1 0,2-2 0,16 34 0,8 10-310,-9-29-3575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1400,'0'-2'174,"0"0"1,0 0-1,1 0 0,-1 1 0,0-1 0,1 0 0,-1 0 1,1 0-1,0 0 0,0 0 0,0 1 0,0-1 1,0 0-1,0 1 0,0-1 0,0 1 0,1-1 1,-1 1-1,0-1 0,1 1 0,-1 0 0,1 0 0,0 0 1,-1 0-1,1 0 0,3-1 0,3-1 0,0 1 1,-1 0-1,1 0 0,0 1 0,10-1 1,7 2 87,0 0-1,0 2 1,0 0 0,0 2 0,0 1 0,38 12 0,-29-5-24,-1 1 0,-1 1 0,-1 2 0,33 21 0,-51-29-83,0 2 1,0 0 0,-1 0 0,0 1 0,-1 1 0,0 0 0,11 17 0,-19-24-53,1 0 0,-1 0 0,0 0 0,-1 1 0,0 0 0,0-1 0,0 1 1,0 0-1,-1 0 0,0 0 0,0 0 0,-1 0 0,1 0 0,-1 0 0,-1 0 1,1 0-1,-1 0 0,0 0 0,0 0 0,-1 0 0,-4 10 0,1-6 39,-1 0-1,0-1 1,0 1 0,-1-1-1,-1-1 1,1 0-1,-1 0 1,-1 0-1,-15 11 1,4-6 150,-1 0 0,0-1 0,-35 13 0,19-10 251,-64 15-1,85-26-402,0-1 1,0-1-1,0-1 0,0 0 0,-1-1 0,-29-3 1,38 1-92,1 1 1,-1-1-1,1-1 1,-11-4 0,15 6-129,0-1 1,0 1-1,0-1 1,1 0 0,-1 0-1,1 0 1,-1 0 0,1-1-1,0 1 1,0 0 0,0-1-1,-2-4 1,3 0-581,3 0 82,-1-1 1,1 1-1,1 0 1,5-14 0,-4 14-800,-1 1 1,1-1 0,7-8-1,12-12-2560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1608,'0'0'3135,"-4"6"-2226,-3 8-424,0 0 0,1 0 0,1 1 0,0 0 1,-3 21-1,5-18-140,1 0-1,1-1 1,0 1 0,1 0 0,5 27-1,-4-34-188,2-1 0,-1 0 0,2 0 0,-1 0 0,1 0 0,1-1 0,0 1 0,0-1 0,0 0 0,12 13-1,-12-17-70,0 0-1,0 0 0,0 0 0,1 0 0,0-1 0,0 0 0,0 0 0,0 0 1,1-1-1,-1 0 0,1 0 0,0-1 0,0 0 0,0 0 0,0 0 1,8 0-1,-8-2-15,-1 0 1,1 0-1,0-1 0,-1 0 1,1 0-1,-1 0 1,1-1-1,-1 0 1,0 0-1,0-1 1,0 0-1,0 0 0,0 0 1,0-1-1,-1 1 1,0-1-1,9-9 1,-10 8 30,1 0-1,-2 0 1,1 0 0,-1 0 0,0-1 0,0 0 0,0 1 0,-1-1 0,1 0-1,-2 0 1,1 0 0,-1-1 0,0 1 0,0 0 0,0-1 0,-1 1 0,0 0-1,0-1 1,-1 1 0,0 0 0,0-1 0,-2-5 0,0 3 4,1 0 0,-1 1 0,-1 0 1,1-1-1,-1 1 0,-1 1 0,0-1 0,0 1 1,0-1-1,-1 1 0,0 1 0,0-1 0,-1 1 1,0 0-1,-9-5 0,3 3 19,0 1-1,-1 1 1,0 1-1,0 0 1,-1 1 0,1 0-1,-1 1 1,-18-1-1,20 2-519,-1 2-1,1 0 1,-1 0-1,1 1 1,-1 1-1,1 0 1,0 1-1,0 0 1,-17 8-1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103 255 1408,'0'0'4244,"-2"8"-3626,-2 10-197,2 0 1,0 0 0,1 28-1,3 0 301,2 0-1,1-1 1,3 1-1,16 53 1,-16-70-20,-4-16 3670,-37-107-3341,-46-145 420,49 111-745,28 119-650,1 1 0,0 0 0,1-1 0,0 1 0,0-1 0,1 1-1,0-1 1,0 1 0,4-13 0,-2 15-32,-1-1-1,2 1 1,-1 0 0,0 0 0,1 0-1,0 0 1,1 1 0,-1-1 0,1 1-1,0 0 1,10-7 0,-5 5-96,0 1 1,0 0-1,0 1 0,1 0 1,0 0-1,0 1 0,0 0 1,0 1-1,1 1 0,21-3 1,-21 4-547,0 1 0,0 0 0,-1 1 0,18 3 1,-20-2-770,0 0 0,0 1 0,0 0 1,0 1-1,15 8 0,-12-5-2521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13 344 1644,'-8'6'2196,"3"-1"1949,34-8-3701,-9 2-64,2-6-64,4 3-160,-2-4-232,19-8-292,-4 1-308,-4-4-400,3 0-1289,1 1 365</inkml:trace>
  <inkml:trace contextRef="#ctx0" brushRef="#br0" timeOffset="1">594 0 1180,'0'0'2450,"1"6"-1359,1 25 867,-2 47 427,13 104 1,-8-145-2092,2-1 0,1 0 0,2-1 0,2 0 0,0 0 0,3-1 0,27 48 0,-37-75-388,-2-1-191,0 0-1,1-1 1,0 0-1,0 1 0,0-2 1,1 1-1,6 6 1,-9-10-612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208 451 4760,'-30'-45'-237,"-45"-72"702,57 87-119,6 10 265,0-1-1,-9-25 1,18 40-459,1 1 0,1-1-1,-1 0 1,1 0 0,0 0-1,0 0 1,0-1 0,1 1 0,0 0-1,0 0 1,1 0 0,0 0-1,2-7 1,-2 9-86,1 0 0,0 0-1,1 0 1,-1 0 0,1 0 0,-1 1-1,1-1 1,0 1 0,0 0 0,1 0-1,-1 0 1,1 1 0,-1-1 0,1 1-1,0-1 1,0 1 0,0 0 0,8-2-1,1 0 37,0 0 0,1 0 1,0 2-1,23-3 0,-18 5-21,0 0 0,0 1 0,1 1 0,-2 1 0,1 1 0,0 0 1,-1 1-1,0 2 0,0-1 0,26 15 0,-27-12 31,-1 1 0,0 0 1,-1 1-1,0 1 0,-1 0 0,0 1 0,-1 1 0,-1 0 1,0 0-1,17 29 0,-25-37-48,0 1 1,-1-1-1,0 1 1,0 0-1,0 0 1,-1 0-1,0 0 1,-1 1-1,0-1 1,0 0-1,0 1 1,-1-1-1,0 1 1,-1-1-1,1 0 1,-1 1-1,-1-1 1,1 0-1,-1 1 1,-1-1-1,1 0 1,-1-1-1,-1 1 1,1 0-1,-1-1 1,0 0-1,0 0 1,-1 0-1,-6 6 1,-1 0 61,0-1 0,-1-1 0,-1 0 1,0 0-1,0-1 0,-1-1 0,0-1 1,-1 0-1,-27 8 0,1-3 149,0-3 1,-68 7-1,94-14-214,0-1 1,0-1-1,0-1 1,0 0-1,-19-4 1,31 4-147,-1 1 1,0-2 0,0 1-1,0-1 1,1 1 0,-1-1-1,1-1 1,-1 1 0,1-1-1,0 1 1,0-1 0,0 0-1,0-1 1,0 1 0,1-1-1,0 0 1,0 1 0,0-1-1,0-1 1,-3-6 0,4 6-377,0-1 1,1 0-1,0 0 1,0 0-1,0 0 1,1 0-1,0 0 0,0 0 1,1 0-1,0 0 1,0 0-1,0 0 1,1 0-1,-1 0 1,5-8-1,13-27-3423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14 320 1668,'0'0'9311,"6"-8"-8776,-5 7-511,9-13 353,0-1 0,-2 1-1,12-25 1,42-146 3465,-50 147-2502,-10 33-164,1 6-400,1 16-125,1 39-844,-3-37 445,44 408 457,-35-292-624,-10-110-95,-2-1 0,-1 0 0,-7 38 0,8-58 7,0 1 0,-1-1 1,1 0-1,-1 0 0,0 0 1,0 0-1,0 0 0,-1 0 1,1-1-1,-1 1 0,0-1 1,0 0-1,0 0 0,0 0 1,-1 0-1,1 0 0,-1-1 1,0 0-1,0 1 0,0-1 1,-6 2-1,-1 0 32,-1-1 1,0 0-1,0-1 0,0-1 1,0 1-1,-18-2 0,26 0 4,0 0 0,1-1-1,-1 0 1,0 0 0,0 0-1,-4-2 1,5 2-10,1 0 61,2-1-46,0 1-37,-1 1 0,1-1 1,0 1-1,0 0 1,0-1-1,0 1 0,0-1 1,0 1-1,0-1 1,0 1-1,0-1 1,0 1-1,0-1 0,0 1 1,0-1-1,0 1 1,0-1-1,1 1 0,-1 0 1,0-1-1,0 1 1,1-1-1,-1 1 0,0-1 1,0 1-1,1 0 1,-1-1-1,0 1 1,1 0-1,-1-1 0,1 1 1,-1 0-1,0 0 1,1-1-1,0 1 0,28-13 11,-1 2-1,51-12 0,66-10-177,-143 33 162,190-32-778,72-16-3240,-220 37 2614,35-11-5285,-42 9 2433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8:3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2687 32 1680,'15'9'9110,"-19"-7"-8624,-7 3-291,0-1 0,0 0 0,0 0 0,0-1-1,-15 2 1,-66 4 232,42-4-249,-149 15 297,-253 9 99,17-8-170,158-5-190,86-5-82,-258 8 152,382-20-104,-101-13 0,97-1 659,69 15-686,0 0-70,-5-2-104,7 2 26,0 0 0,0 0 0,0 0 0,0 0 0,0 0 1,0 0-1,0 0 0,0 0 0,0 0 0,1 0 0,-1 0 0,0 0 0,0 0 1,0 0-1,0 0 0,0 0 0,0-1 0,0 1 0,0 0 0,0 0 0,0 0 1,0 0-1,0 0 0,0 0 0,0 0 0,0 0 0,0 0 0,0 0 0,0 0 1,0-1-1,0 1 0,0 0 0,0 0 0,0 0 0,0 0 0,0 0 0,0 0 1,0 0-1,0 0 0,0 0 0,0 0 0,0 0 0,0-1 0,0 1 0,0 0 1,0 0-1,0 0 0,0 0 0,0 0 0,0 0 0,-1 0 0,1 0 0,0 0 1,0 0-1,0 0 0,0 0 0,0 0 0,0 0 0,0 0 0,0 0 0,0 0 1,0 0-1,0 0 0,0 0 0,-1 0 0,1 0 0,0 0 0,0 0 0,0 0 1,4-4 0,-3 3-5,0 0 1,1-1 0,-1 1 0,0 0 0,1 0-1,-1 1 1,1-1 0,-1 0 0,1 0 0,-1 1-1,1-1 1,-1 1 0,4-1 0,56-14 16,-30 8 5,0 0 1,-1-2-1,0-2 0,-1 0 0,35-20 0,-59 27 2,0 1-1,0-1 0,0 0 0,0-1 1,-1 1-1,6-8 0,-6 8 6,-3 2-2,7-8 59,-8 10-84,0 0 1,0 0 0,0 0-1,0 0 1,-1 0-1,1 0 1,0 0 0,0 0-1,0 0 1,0 0-1,0 0 1,-1 0 0,1 0-1,0 0 1,0 0 0,0 0-1,0 0 1,0 0-1,0 0 1,0 0 0,-1 0-1,1-1 1,0 1-1,0 0 1,0 0 0,0 0-1,0 0 1,0 0-1,0 0 1,0 0 0,0-1-1,0 1 1,0 0 0,0 0-1,-1 0 1,1 0-1,0 0 1,0-1 0,0 1-1,0 0 1,0 0-1,0 0 1,0 0 0,0 0-1,1-1 1,-176 99 43,-131 99-33,302-195-27,2-1 2,1 1 1,-1-1 0,0 0 0,0 0 0,0 1 0,1-1 0,-1 1 0,1 0 0,-1-1 0,1 1 0,-1 2 0,2-3 1,0 0 1,0 0-1,0 0 1,0-1 0,1 1-1,-1 0 1,0 0-1,1 0 1,-1-1 0,1 1-1,-1 0 1,1 0-1,-1-1 1,1 1 0,-1 0-1,1-1 1,0 1 0,-1-1-1,1 1 1,0-1-1,0 1 1,-1-1 0,1 0-1,1 1 1,22 6-191,108 14-1095,-10-3-1489,-42-1-2212,-33-5 1310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18 1432,'-6'-3'789,"4"1"-558,0 0 0,0 1 0,0 0 0,0-1 0,0 1 0,-1 0 1,1 0-1,-1 0 0,1 0 0,0 1 0,-1-1 0,0 1 0,1 0 1,-1-1-1,1 1 0,-1 0 0,1 0 0,-1 1 0,1-1 1,-4 1-1,-4 3 6,1 0 1,-1 0-1,1 1 1,0 0-1,0 1 1,1 0 0,-1 1-1,1-1 1,1 1-1,-1 1 1,1 0-1,-11 15 1,8-7-36,0 0 0,0 0 0,2 1 0,0 0 0,1 1-1,-9 29 1,14-34-90,-1 0-1,2 0 1,0 1-1,0-1 1,3 25-1,-2-32-60,1 1 0,0-1-1,0 0 1,1 0 0,0 0 0,0 0-1,0 0 1,1 0 0,0 0-1,0-1 1,0 1 0,1-1-1,7 9 1,-10-13-32,0-1 0,0 1 0,0 0 0,0-1-1,0 1 1,0-1 0,0 1 0,0-1 0,0 0 0,1 1 0,-1-1-1,0 0 1,0 0 0,0 0 0,0 0 0,1 0 0,-1 0 0,0 0-1,0 0 1,0 0 0,1-1 0,-1 1 0,0 0 0,1-1 0,0 0-45,4-3 72,-2-3 12,0-1 1,0 1 0,-1-1 0,0 0 0,0 0 0,-1-1 0,0 1 0,0 0 0,0-10 0,2-82 920,-4 90-838,-2-56 1725,2 63-1137,0 1-584,1-8-20,0 8 346,3 8-431,11 12-369,1 0-1,1-1 0,26 21 0,-30-28-1979,0-1 0,0 0 0,24 11 0,-24-15-1356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2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5 307 1812,'0'0'1966,"-5"-1"-966,5 1-944,1 0 0,-1 0 0,0 0 0,0 0 0,0 0 0,0 0 0,0 0 0,0 0 0,0 0 0,0 0 0,0 0 1,0 0-1,0 0 0,1 0 0,-1 0 0,0-1 224,0 1-224,0 0 1,0 0-1,0 0 0,0 0 0,0 0 0,0 0 0,0 0 0,0 0 0,0 0 0,0 0 0,0 0 0,0 0 0,0-1 1,0 1-1,0 0 0,0 0 0,0 0 0,0 0 0,0 0 0,0 0 0,0 0 0,0 0 0,0 0 0,0 0 1,0-1-1,0 1 0,0 0 0,0 0 0,0 0 0,0 0 281,0 0-281,0 0 0,0 0 0,0 0 0,-1-1 0,1 1 0,0 0 0,0 0 0,0 0 0,0 0 0,0 0 0,18-7 312,1 1 0,-1 0 0,1 2-1,0 0 1,29-2 0,-11 1-129,347-41 1030,-226 30-942,210-15 151,-120 12-290,-39-6-116,-50 5 12,-39 1-23,-88 12-39,8-1-33,77-8-1,71 1 50,-108 4-12,-77 10-16,0 1-1,0 0-17,7-1 46,0 1 0,-1-2-1,12-2 1,-19 4-19,1-1-4,54-10 66,-54 10-73,26-4 20,-26 5-23,10-1-5,9-2-9,-21 3 11,26 1-49,-22-2 43,23 6 13,0 2-12,-17-4 5,1 1 0,-1 1 0,0 0 0,0 0 0,0 1 0,-1 1 0,0 0 0,0 0 0,-1 1 0,13 12 0,-13-9 20,0-1 1,0 2-1,-1-1 0,0 1 0,-1 0 0,-1 0 1,0 1-1,6 18 0,0 9 47,10 59 0,-19-83-228,0 0-1,-2 1 0,0 30 0,-2-38-512,0 0-1,0 0 1,-1-1-1,0 1 1,-1-1 0,0 1-1,0-1 1,-1 0-1,-5 9 1,-11 11-2422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2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11 1628,'-13'-6'1947,"-11"4"-1240,1 0 0,0 2 0,-1 0 0,1 2 0,-32 6 0,12 1 346,-85 29 1,102-28-720,0 1 0,1 1 0,0 1 1,1 1-1,0 1 0,1 2 1,-41 37-1,59-49-284,0 1 1,0 0 0,1-1-1,0 2 1,0-1 0,0 0-1,1 1 1,0 0-1,0-1 1,0 1 0,1 0-1,0 1 1,1-1 0,0 0-1,-1 10 1,2-6-5,0 0 0,1 0 0,1 0 0,0-1 0,0 1-1,1-1 1,0 1 0,0-1 0,10 17 0,-8-17-17,1 0-1,1 0 0,-1-1 1,1 0-1,1 0 0,0-1 1,0 0-1,18 13 0,-12-11-9,0-1-1,1-1 1,0-1 0,1 0-1,21 7 1,8-3 6,0-1 0,1-2 0,66 2 0,277-15 77,-341 3-88,120-14 19,-64 6-9,369-42 19,-399 43-36,6-1 0,291-39 38,-271 34-33,46-8 13,37-6-71,-75 12 75,24-5-11,-52 6-32,85-21 18,-114 20-935,-48 15 28,1 1-1,-1-1 1,0 0-1,0 0 1,0 0-1,4-4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2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120 343 1432,'-15'-6'1873,"0"0"0,0 1 0,-29-4 0,16 2-82,26 7-408,59-11-1044,83-6 0,-81 12-260,571-68 378,-105 50-253,-486 23-196,122-6 44,4 0-1,16-3-5,-3-10-12,79-20-2,-198 29 34,-53 10-60,3-3-5,-2 0 0,3-2 1,8-5 14,-1-3-7,-6 5-14,0 1-1,1 0 1,0 1 0,0 0-1,0 1 1,1 0 0,0 1-1,15-3 1,-27 6 5,1 1 0,-1 0-1,0-1 1,1 1 0,-1 0 0,0 0 0,1 0 0,-1 0 0,1 0-1,-1 0 1,0 0 0,1 0 0,-1 1 0,1-1 0,-1 0-1,0 1 1,0-1 0,1 1 0,1 1 0,1 1-6,0-1 5,-1 0 1,0 0 0,0 1-1,0 0 1,0 0 0,-1-1-1,1 1 1,-1 1 0,0-1 0,0 0-1,0 1 1,0-1 0,0 1-1,-1-1 1,2 5 0,1 7 11,0 0 0,3 19 1,-7-31-11,10 66-6,-4 0 0,-2 1 0,-8 96 0,3-152-315,-1-2 0,0 1 1,-5 15-1,5-22-661,0 0-1,0-1 1,-1 1-1,0-1 1,-5 7-1,0-2-2007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2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126 370 1812,'-16'-7'1870,"0"0"0,-1 1 0,0 1 0,-20-3 0,17 3-644,18 5 253,11-2-1261,211-18 439,724-60 233,-857 77-843,32-4-16,378-57 232,-48-15-205,-60 9 43,-357 64-173,-30 5 66,0 2-1,3-1 6,0 1 1,0 0 0,0 1-1,0-1 1,-1 1-1,1 0 1,-1 0 0,1 1-1,-1-1 1,0 1 0,0 0-1,0 0 1,0 0-1,0 1 1,-1-1 0,0 1-1,1 0 1,3 6-1,-1-1 2,0 1 0,-1 0 0,0 0-1,0 0 1,-1 0 0,0 1 0,3 14-1,-6-14 7,0 0 0,0-1 0,-1 1-1,0 0 1,-1 0 0,-2 13-1,-18 61 22,12-55-145,-2 0 0,-1-1-1,-1 0 1,-2 0 0,0-2-1,-22 29 1,21-35-1416,-1-1-1,-1 0 1,-1-1-1,-30 23 1,17-20-1955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3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24 1352,'-3'-2'794,"-5"-2"-436,0 1 0,0 0 0,0 0 0,-1 1-1,1 0 1,-1 0 0,1 1 0,-1 0 0,-12 0 0,3 2 162,-1 0 0,1 0 0,-31 8 0,47-8-493,-130 35 1570,114-30-1387,0 2 0,0 0 0,0 0 0,1 2 1,-16 12-1,22-14-50,0 0 1,1 1-1,0 0 1,-16 21 0,22-24-96,0 1 0,0 0 0,0-1 0,1 2 0,0-1 0,1 0 0,-1 1 1,1-1-1,-1 15 0,2-11-19,0-1 0,1 0-1,0 1 1,1-1 0,0 0 0,1 0 0,0 0 0,1 0 0,0 0-1,0 0 1,1 0 0,7 12 0,-7-15-25,1 1 0,-1-1 1,2 0-1,-1 0 0,1-1 0,0 0 1,1 0-1,-1 0 0,1-1 0,0 1 1,1-2-1,-1 1 0,1-1 0,0 0 1,11 3-1,11 2 23,1-2 0,-1-2 0,1 0 1,1-2-1,48-2 0,160-23 134,51-25 6,38-2-7,-224 37-125,160-15 29,240-45 45,-343 44-105,127-24-55,-55 11 108,-227 40-73,0-1-1,30-10-39,-17 8-624,-7 1-1092,0-1-3724,5-3 2670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5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22 100 1516,'0'0'1043,"-2"4"-102,-2 3-637,1 1 0,0 0 1,1 0-1,0 0 0,0 0 1,1 0-1,0 0 0,0 1 1,1-1-1,0 0 0,0 1 1,1-1-1,3 15 1,-2-13-26,1 1 0,0-1 0,0 0 0,1 0 0,0 0 0,1 0 0,0-1 1,0 1-1,1-1 0,13 14 0,-15-19-90,0 0 0,0 0 0,0 0 0,1-1 0,-1 0-1,1 0 1,0 0 0,0-1 0,0 1 0,0-1 0,0-1 0,6 2 0,-8-2-70,0-1 1,1 0-1,-1 0 0,0 0 1,0 0-1,0 0 1,0-1-1,0 1 0,-1-1 1,1 0-1,0 0 1,0 0-1,0 0 1,-1-1-1,1 1 0,0-1 1,-1 0-1,1 1 1,-1-1-1,0 0 0,0-1 1,0 1-1,0 0 1,2-3-1,1-3 44,0 0 1,-1 1-1,0-2 0,0 1 0,-1 0 1,0-1-1,0 1 0,-1-1 0,1-12 1,0-6 228,-1 1 1,-1-30-1,-3 27-344,-1-1-1,-1 1 1,-12-41-1,15 68-553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2228,'3'-7'9192,"23"64"-7839,39 84-257,-64-139-1311,0 0-1,0 1 1,0-1 0,0 0-1,0 1 1,0-1-1,-1 1 1,1 3-1,0 6-4633,-1-10 3924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1224,'0'-6'282,"0"0"1,0 0-1,1 0 0,0 0 1,0 0-1,0 0 0,1 0 1,-1 0-1,1 0 0,1 1 1,-1-1-1,1 1 0,0-1 0,1 1 1,-1 0-1,1 0 0,0 1 1,0-1-1,0 1 0,1 0 1,-1 0-1,1 0 0,0 0 1,0 1-1,11-5 0,-5 3-68,1-1 0,0 2 1,0 0-1,1 0 0,-1 1 0,1 0 0,25-1 0,-31 4-117,0-1 0,0 2-1,0-1 1,0 1-1,0 0 1,0 0 0,0 1-1,0-1 1,-1 2-1,1-1 1,-1 1 0,1 0-1,-1 0 1,0 1-1,11 8 1,-14-9-32,-1 0 0,1-1 0,-1 1 0,0 1 0,0-1 0,0 0 0,0 0 0,-1 1 0,1-1 0,-1 1 0,0 0 0,0-1 0,0 1-1,0 0 1,-1-1 0,1 1 0,-1 0 0,0 0 0,0 0 0,-1-1 0,1 1 0,-1 0 0,0 0 0,0-1 0,0 1 0,-3 6 0,0 0 35,-1-1 0,0 1 0,-1-1 0,0 0 1,0-1-1,-1 1 0,0-1 0,-10 9 0,-3 0 51,-1-1-1,0 0 1,-1-2 0,-1 0-1,-36 15 1,23-14-489,34-15-14,-1-2-2025,-3-3 2063,10-3-4893,26-26 2141</inkml:trace>
  <inkml:trace contextRef="#ctx0" brushRef="#br0" timeOffset="1">512 10 1200,'6'-10'4931,"-6"13"-4822,0 0-1,-1-1 1,1 1 0,-1-1 0,1 1 0,-1-1 0,0 0 0,0 1 0,-2 2 0,-1 5 106,-2 9 184,1 0 1,1 0-1,0 1 0,2-1 1,0 1-1,1 0 1,3 31-1,-1-42-229,1 0 0,0 1 1,0-1-1,1 0 0,6 13 0,-8-19-96,1 0 1,-1-1 0,1 1-1,0 0 1,-1 0-1,1-1 1,1 1-1,-1-1 1,0 0 0,1 1-1,-1-1 1,1 0-1,-1 0 1,1-1 0,0 1-1,0-1 1,0 1-1,5 1 1,-4-3-10,0 0 0,0 0 0,0 0-1,0 0 1,0-1 0,0 0 0,-1 0 0,1 0 0,0 0 0,0 0 0,-1-1 0,1 0 0,0 0 0,-1 0-1,0 0 1,6-5 0,-4 3 19,0-1 0,-1 0-1,0 0 1,0 0 0,0-1-1,-1 1 1,0-1 0,0 0 0,0 0-1,-1 0 1,1 0 0,-2 0-1,1-1 1,-1 1 0,0-1-1,0 1 1,0-1 0,-1 1 0,-1-8-1,1 5 10,-1 0 1,0 1-1,0-1 0,-1 0 0,0 1 0,-1-1 0,0 1 1,0 0-1,0 0 0,-1 0 0,-1 0 0,1 1 0,-12-14 1,14 19-83,0 0 0,0-1 0,-1 1 0,1 0 1,-1 1-1,0-1 0,1 0 0,-1 1 1,0-1-1,0 1 0,0 0 0,0 0 0,0 0 1,0 0-1,0 1 0,-1-1 0,-2 1 0,2 0 9,-1 0-1,1 1 1,0 0-1,-1 0 0,1 0 1,0 0-1,0 1 1,0-1-1,0 1 0,0 0 1,-5 4-1,3-2-325,-1 1-1,2-1 1,-1 2 0,0-1-1,1 0 1,-6 9-1,7-9-559,1 1 0,0-1-1,0 0 1,0 1 0,0 0-1,1 0 1,-2 8 0,2 2-3063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 1876,'0'-1'185,"-1"1"1,1-1-1,-1 0 0,1 1 1,-1-1-1,0 0 0,1 1 1,-1-1-1,1 1 0,-1-1 1,0 1-1,0-1 0,1 1 1,-1 0-1,0-1 0,0 1 1,1 0-1,-1 0 0,0-1 1,0 1-1,0 0 0,0 0 1,1 0-1,-1 0 0,0 0 0,-2 0 1,2 1-78,-1 0 1,1-1 0,0 1-1,-1 0 1,1 0-1,0 0 1,-1 0 0,1 0-1,0 0 1,0 0-1,0 1 1,0-1 0,0 0-1,0 1 1,-1 0-1,-3 9 161,0-1-1,1 1 1,0-1-1,1 1 1,0 1-1,0-1 0,1 0 1,1 0-1,0 1 1,0-1-1,1 1 0,3 21 1,-2-22-116,1-1 0,0 1 0,1-1 0,0 0 0,0 1 0,1-1 0,0-1 0,1 1 0,0-1-1,1 0 1,0 0 0,0 0 0,1-1 0,9 9 0,-12-13-64,0-1 0,1 0-1,0 0 1,-1 0 0,1 0-1,0-1 1,0 0 0,0 0-1,1 0 1,-1-1 0,0 1-1,1-1 1,-1-1 0,1 1-1,-1-1 1,1 0 0,-1 0-1,1 0 1,-1-1 0,10-2-1,-8 1 9,-1 0 0,0 0 0,0-1 0,0 0 0,-1 0 0,1 0 0,0-1 0,-1 0 0,0 0 0,0 0 0,0 0 0,-1-1 0,0 0 0,1 0 0,-1 0 0,-1-1 0,5-7 0,1-6-51,-1 0-1,-1-1 1,-1 0 0,0-1 0,-2 1-1,4-32 1,-5 6-4446,1 34-1490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1596,'0'0'830,"10"16"2411,0 148 1576,-7-84-3950,-2-42-786,5 63 252,4-37-6145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27 2192,'-2'-2'293,"0"-1"1,0 1-1,0 0 0,-1 0 1,1 0-1,0 1 0,-1-1 0,0 0 1,1 1-1,-1 0 0,0-1 0,0 1 1,0 0-1,1 1 0,-1-1 0,0 0 1,0 1-1,0 0 0,0 0 0,0 0 1,0 0-1,0 0 0,-4 1 1,3 0-57,0 0 0,0 1 0,0 0 0,0 0 0,0 0 0,1 0 0,-1 0 0,1 1 0,-1 0 1,1-1-1,0 1 0,0 0 0,0 1 0,1-1 0,-1 0 0,-2 6 0,1-3-63,1 1 1,0 0-1,0 0 0,1 1 0,0-1 0,0 0 1,0 1-1,0 11 0,1-6-6,1 0-1,0 0 1,1 1-1,3 13 1,-1-17-125,0 0-1,0 0 1,1 0 0,0 0 0,1 0 0,0-1 0,1 0 0,0 0 0,0 0-1,1-1 1,0 0 0,0 0 0,1 0 0,0-1 0,0-1 0,1 1-1,0-1 1,0-1 0,0 1 0,19 6 0,-13-7-221,-1 0 0,1-1 0,0-1 0,29 2 1,-37-4-177,0-2 1,-1 1 0,1-1 0,0 0-1,11-3 1,-13 2-278,0 0 0,0 0 0,0-1 0,0 1 0,-1-1 0,1 0 0,-1 0 0,5-5 0,15-18-2980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15 106 1044,'-3'-4'585,"1"-1"1,0 1-1,0 0 1,1-1-1,-2-8 0,2 11-432,1 0-1,0 0 1,0 0-1,0 0 1,0 0-1,0 0 1,1 1-1,-1-1 1,0 0-1,1 0 1,0 0-1,-1 1 1,1-1-1,0 0 1,0 1-1,0-1 1,0 0-1,0 1 1,0-1-1,2-1 1,2-1 23,0 1 0,0 0 0,0-1 0,0 2 0,1-1 0,-1 1 0,1-1 0,-1 2 0,1-1 0,0 0 0,0 1 0,-1 0 0,1 1 0,0-1 0,0 1 0,0 0 0,0 1 0,0-1 0,10 3 0,-6-1-10,-1 1 1,1 0 0,0 0-1,-1 0 1,1 1 0,-1 1 0,0 0-1,0 0 1,-1 0 0,0 1 0,9 9-1,-13-12-63,-1 0 0,0 1-1,0 0 1,0-1 0,-1 1 0,1 0 0,-1 1-1,0-1 1,0 0 0,-1 0 0,1 1-1,-1-1 1,0 1 0,0 0 0,0-1-1,0 8 1,-2-6-28,1 0-1,-1 0 1,0 0 0,0-1 0,-1 1-1,0 0 1,0 0 0,0-1 0,-1 0-1,1 1 1,-2-1 0,-4 7-1,2-3-395,-1-1 0,1 1 0,-2-2 0,1 1 0,-1-1 0,0 0 0,-13 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1552,'0'0'2219,"0"7"-1263,0 7-495,1 0 1,1 0-1,0 0 1,1-1-1,0 1 0,1-1 1,0 0-1,9 18 0,-5-19-133,-1 0-1,2-1 0,0 0 0,0 0 0,13 11 0,-17-18-137,1 1-1,-1-1 0,1 0 0,0 0 0,0-1 1,1 0-1,-1 0 0,0 0 0,1-1 1,0 0-1,13 2 0,-16-4-91,-1 0 1,0 0-1,0 0 0,0-1 0,1 1 1,-1-1-1,0 0 0,0 0 0,0 0 0,0 0 1,0 0-1,-1-1 0,1 0 0,0 1 0,-1-1 1,1 0-1,-1 0 0,1 0 0,-1-1 1,3-3-1,1-1 141,0-1 0,-1 0 0,0 0 0,0-1 0,4-10 0,-5 7 40,0 0 1,0 0-1,-1 0 1,-1 0-1,1-17 1,-1-63-466,-3 53-3136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2064,'0'0'7220,"2"1"-6595,0 2-479,0-1 0,-1 1 0,1-1 0,-1 1 0,1-1 1,-1 1-1,0 0 0,0 0 0,0 0 0,0-1 0,-1 1 0,1 5 0,5 45 595,-4-30-359,0 1-223,11 104 774,-10-44-3948,-7-65-4465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89 254 1776,'5'-6'348,"-1"0"-1,1 1 1,1-1 0,-1 1-1,0 0 1,1 1-1,0-1 1,0 1 0,1 0-1,-1 1 1,1 0-1,0 0 1,0 0 0,0 1-1,0 0 1,0 0-1,0 0 1,1 1 0,-1 1-1,14-1 1,-14 1-198,0 0 0,1 1 0,-1-1-1,0 1 1,0 1 0,0 0 0,0 0 0,0 0 0,-1 0 0,1 1 0,-1 1-1,1-1 1,-1 1 0,0 0 0,0 0 0,-1 0 0,1 1 0,-1 0 0,0 0-1,0 1 1,5 7 0,-8-9-33,0 0 1,1 1-1,-2-1 0,1 0 0,0 1 1,-1-1-1,0 1 0,0-1 0,0 1 1,-1 0-1,0-1 0,0 1 0,0 0 1,-1 4-1,0-3 9,0 1 1,-1-1-1,0 0 1,0 0-1,-1 0 1,0 0-1,0 0 1,0-1-1,-5 7 1,-3 0 34,0 0 0,0 0 0,-1-1 0,0 0 0,-1-1 0,-1-1 0,-16 10 0,4-4-113,0-2 0,-1 0 0,-1-1-1,0-2 1,-41 10 0,33-19-2283,24-16-7922</inkml:trace>
  <inkml:trace contextRef="#ctx0" brushRef="#br0" timeOffset="1">742 23 1436,'13'-22'11890,"-11"36"-11351,-2 1 1,1-1 0,-3 18-1,-7 22 186,4-23-16,-2 51-1,7-80-683,0-1 0,0 1 0,0 0 0,0 0 0,0 0 0,1 0 0,-1-1 0,1 1 0,-1 0 0,1 0 0,0-1 0,0 1 0,-1 0-1,1-1 1,0 1 0,1-1 0,-1 1 0,0-1 0,0 0 0,0 1 0,1-1 0,-1 0 0,1 0 0,-1 0 0,1 0 0,0 0 0,-1 0 0,1-1 0,0 1 0,2 0-1,3 1 13,-1-1 0,1 0 0,0-1 0,0 0 0,0 0 0,8-1 0,25-4-463,-1-2-1,-1-2 1,0-2 0,0-1 0,-1-2 0,43-22 0,-54 21-1567,-13 3-3854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 1056,'-4'-1'687,"-29"-2"1516,30 3-1459,0 0-32,-9 3-36,9-3-41,1 0-37,1 0-498,-1 0-1,1 0 1,0 1 0,0-1 0,0 0 0,0 1 0,0-1-1,0 1 1,0-1 0,0 1 0,0-1 0,0 1 0,0 0 0,0-1-1,0 1 1,0 0 0,0 0 0,1 0 0,-1 0 0,0-1 0,1 1-1,-1 0 1,0 0 0,1 1 0,-1-1 0,1 0 0,0 0 0,-1 0-1,1 0 1,0 0 0,0 1 0,-2 6 142,1-1 0,1 0 1,0 13-1,0-20-240,16 204 913,3-71-3399,-15-108 1515,0 12-1814,-2 0 31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1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1232,'0'0'8864,"1"-3"-8466,4-5 306,-2 10 932,5 23 209,-6-19-2209,7 26 772,-1 0 1,-1 1 0,3 60-1,-10-92-584,-1 14-2157,1-10 1288,0 0-86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1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1328,'1'-2'602,"-1"2"-506,1-1 1,-1 0-1,1 1 0,-1-1 0,1 1 1,-1-1-1,1 1 0,-1-1 0,1 1 0,-1-1 1,1 1-1,0 0 0,-1-1 0,1 1 1,0 0-1,-1-1 0,1 1 0,0 0 1,0 0-1,-1 0 0,1 0 0,0-1 0,0 1 1,-1 0-1,1 0 0,0 1 0,0-1 1,-1 0-1,1 0 0,0 0 0,0 0 1,-1 1-1,1-1 0,0 0 0,-1 1 0,1-1 1,0 0-1,-1 1 0,1-1 0,-1 1 1,1-1-1,0 1 0,-1-1 0,1 1 1,-1 0-1,0-1 0,1 1 0,-1-1 0,1 1 1,-1 0-1,0 0 0,0-1 0,1 2 1,59 132 4086,-25-71-287,-34-61-2962,2-3-821,0 1-1,-1-1 0,1 0 1,-1 0-1,1 0 0,-1-1 1,1 1-1,-1 0 1,0-1-1,1 0 0,-1 1 1,0-1-1,0 0 0,0 0 1,-1 0-1,1 0 1,0-1-1,-1 1 0,3-4 1,3-7 155,13-27 0,-20 40-268,19-48 456,12-25-2524,-30 69-408,0-7 1347,0 8-986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1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1056,'0'0'846,"1"2"-85,0 8 276,1 0 0,-1 0 0,-1 0 0,0 12 0,1 16 1271,-1-35-712,0 0-1189,1 6 275,2-10 1152,7-16 1465,-6 9-4109,1 3 847,-1 0 0,1 0 0,-1 0 1,1 1-1,1 0 0,-1 0 0,1 0 0,-1 1 0,1 0 0,0 0 0,0 0 0,0 1 0,1 0 0,-1 0 1,13-1-1,-15 1-23,-2 1-10,-1 1 0,1-1 0,-1 1 0,0 0 0,1 0 0,-1-1 0,1 1 0,-1 0 0,1 0 0,-1 0 0,1 1 0,-1-1 0,0 0 0,3 1 0,1 0 4,0-1 0,0 2 0,0-1 0,0 0 1,0 1-1,0 0 0,0 0 0,-1 0 0,1 1 0,-1 0 0,1 0 0,-1 0 0,0 0 0,0 0 0,-1 1 0,5 5 0,-6-7 103,0 0 0,0 0 1,0 0-1,0 0 0,0 0 0,0-1 0,0 1 0,0-1 1,1 1-1,-1-1 0,5 2 0,-6-4-95,0 0-1,0 0 1,0 0 0,0 0-1,0 0 1,0 0 0,0-1-1,0 1 1,-1 0-1,1 0 1,0-1 0,0-1-1,1-1 19,1-2 17,1 0-1,-1 0 0,1 1 0,1-1 0,-1 1 0,1 0 1,0 0-1,0 0 0,1 0 0,-1 1 0,9-4 1,-11 7-41,-1 0 1,1 0 0,-1 0 0,1 1 0,0-1-1,0 1 1,-1 0 0,1 0 0,0 0-1,3 1 1,-4-1-5,1 0-26,-1 0 1,0 1-1,0-1 0,1 1 0,-1-1 1,0 1-1,0 0 0,0 0 1,0 0-1,0 0 0,0 0 0,0 1 1,0-1-1,-1 1 0,1-1 0,0 1 1,-1-1-1,1 1 0,-1 0 0,0 0 1,1 0-1,-1-1 0,0 1 0,0 1 1,0-1-1,-1 0 0,2 3 1,-1 1-245,1-1 1,-1 1-1,0 0 1,-1 0 0,1 0-1,-1 0 1,-1 0 0,-1 11-1,-17 55-7105,6-34 2706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30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1056,'5'1'9787,"5"5"-9662,0 1 0,-1 0 1,10 10-1,50 49 763,3-3 0,107 73 0,-136-104-843,-40-31-219,-2 1-94,5 3 125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243 425 1420,'-3'-3'463,"1"0"0,0 0 0,0-1 0,0 1 0,0-1 0,0 1 0,1-1 0,-1 0 0,1 0 0,0 0 0,0 1 0,0-9 0,4-36 975,2 0 1,21-90 0,4 38 406,-30 98-1696,6-22 605,-6 22-482,2-5-204,-2 5-10,-1 6 278,-32 94-186,11-37-6,-45 91 1,9-25 55,38-81-99,-31 51-1,12-36 201,37-59 231,6-11-495,65-151 68,-18 46-37,-2 13-35,-17 42-36,24-38 3,-54 91-3,0 4 2,8-7-17,-9 8 2,-2 10 14,-2 12-4,-1 1 1,-1-1 0,-9 23-1,-55 110 53,18-45-16,37-77-11,-28 45 0,28-45 44,13-30 8,5-15-111,79-210-38,-59 159 39,17-36-42,28-61-85,-68 159 146,-3 12 14,-11 41 22,-3-1 1,-38 83-1,-21 38 70,65-148-43,-22 43 50,31-63-54,-1-1 18,1 1 1,-1-1 0,1 1 0,0-1 0,0 1 0,-2 5 0,2-5 11,0-1 380,0 0-292,-4 7 14,4-6 856,0-1-862,-5 10 2661,26-46-14876,-16 27 7148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41 122 1564,'-14'-13'843,"12"11"1364,-21 2 5023,23 0-7184,0 0-1,0 0 1,0 0 0,0 0 0,1 0-1,-1 1 1,0-1 0,0 0 0,0 0-1,0 0 1,0 0 0,0 0 0,0 0 0,0 0-1,0 0 1,0 0 0,0 1 0,0-1-1,0 0 1,0 0 0,0 0 0,0 0 0,0 0-1,0 0 1,0 0 0,0 0 0,0 1-1,0-1 1,0 0 0,0 0 0,0 0-1,0 0 1,0 0 0,-1 0 0,1 0 0,0 0-1,0 0 1,0 0 0,0 1 0,0-1-1,0 0 1,0 0 0,0 0 0,0 0 0,0 0-1,0 0 1,-1 0 0,1 0 0,0 0-1,0 0 1,0 0 0,0 0 0,0 0-1,0 0 1,17 5 395,30 2-532,252 6 418,-103-15-201,-156 0-98,84-6 5,-76 8 5,-46 0-18,1 0-8,3-2-8,34 0 122,-37 2-352,2 0 621,0 0 0,0 0-1,0 0 1,0-1-1,8-2 1,-10 2-48,-7-3-317,-12-11-8,13 11 3,0 3 3,1-1-1,0 1 1,0-1-1,-1 0 1,1 0-1,1 1 1,-4-5-1,-6-5 117,-4-1 171,13 10-251,-9-5 206,6 3-85,0 1-1,0-1 0,1 0 0,-1-1 1,-4-4-1,8 7 416,-6-6-280,3 4 307,13 17-619,0-1 1,2 0-1,11 10 0,42 31 11,-63-52-23,1 1 8,5 5-2,24 23 156,-29-29 56,-6 3-203,-7 11 11,-63 74-2390,56-72-1012,7-8-2436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1716,'0'0'1814,"-3"4"-926,-1 1-605,1 1 0,-1 0 1,1 0-1,0 1 1,0-1-1,0 0 0,1 1 1,-2 9-1,-6 51 1230,3 0-1,2 96 1,12-76-697,4 1 0,39 157 1,-49-241-1025,0-1 0,0 0 0,0 1 0,0-1 1,0 0-1,1 0 0,-1 1 0,1-1 0,0-1 1,0 1-1,0 0 0,1 0 0,-1-1 0,4 4 1,-4-5-1471</inkml:trace>
  <inkml:trace contextRef="#ctx0" brushRef="#br0" timeOffset="1">295 217 1200,'9'-22'2588,"-9"22"-2525,0 0-1,0 0 0,0 0 0,0 0 1,0 0-1,0 0 0,0-1 0,0 1 1,0 0-1,0 0 0,-1 0 0,1 0 0,0 0 1,0 0-1,0 0 0,0-1 0,0 1 1,0 0-1,0 0 0,0 0 0,0 0 1,0 0-1,0 0 0,0 0 0,0 0 0,-1-1 1,1 1-1,0 0 0,0 0 0,0 0 1,0 0-1,0 0 0,0 0 0,0 0 0,-1 0 1,1 0-1,0 0 0,0 0 0,0 0 1,0 0-1,0 0 0,0 0 0,-1 0 1,1 0-1,0 0 0,0 0 0,0 0 0,0 0 1,0 0-1,0 0 0,-1 0 0,1 0 1,0 0-1,0 0 0,0 1 0,0-1 1,0 0-1,0 0 0,0 0 0,-1 0 0,-26 22 2876,24-20-3492,-43 42 1328,-33 26 312,53-50-659,1 1-1,1 1 1,-24 30-1,45-48-315,0 1 1,0 0-1,1 0 0,0 0 1,-3 5-1,5-7 242,2 2-251,0 0-77,-1-4-17,-1 1 0,1 0 1,0-1-1,0 1 0,0-1 0,0 1 0,0-1 0,0 1 0,0-1 0,1 0 0,-1 1 0,0-1 0,1 0 0,-1 0 0,1 0 0,-1 0 0,4 1 0,41 17 214,84 22-1,-51-18-1399,120 53-1,-158-55-4248,-22-12 2009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5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51 1408,'-1'-2'95,"-2"-5"1152,1-1 1,-1 0 0,-1-10 1966,1 12-2876,2 5-100,1 5 1184,3 45-974,-2-1-1,-6 50 0,4 131 490,2-216-881,1 35 216,3 1 1,17 75 0,-19-111-229,0-1 0,1-1 0,1 1 0,0-1-1,1 1 1,0-2 0,12 18 0,-14-23-27,0 0 1,1 0-1,0 0 1,0 0-1,0-1 0,0 0 1,1 0-1,0 0 1,0-1-1,0 0 1,0 0-1,0 0 0,1-1 1,-1 0-1,10 2 1,26 0 43,1-1 1,44-4 0,-28 0-33,164-3 117,-176 1-133,-1-2 1,52-14-1,-19 4 13,55-8 17,191-59 0,-270 64-29,169-52 38,149-20-42,-262 68-17,7-2 16,-96 19-38,35-2 1,-5-1 14,-35 5 23,27-2 1,0 0-11,176-43 130,-197 42-129,42-14-1281,-60 17 479,1 1 0,-1-1 0,0 0 0,0-1 0,0 1 0,8-9 0,-6 6-993,3-1-986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 1076,'0'0'13079,"6"-6"-12816,0-1-182,-4 5-44,1-1-1,-1 1 0,1-1 1,-1 1-1,1 0 1,0-1-1,0 2 1,6-5-1,-5 5 41,-1 0 0,1 0 0,-1 0 1,1 0-1,0 0 0,-1 1 0,8-1 0,-9 1-62,-1 0-2,0 0 0,0 0-1,0 0 1,0 0-1,0 0 1,0 0-1,0 1 1,0-1-1,0 0 1,0 0-1,0 1 1,0-1-1,0 1 1,0-1 0,1 2-1,1-1 23,-2 0-23,0-1 0,0 1 0,0 0 0,0-1 1,0 1-1,0 0 0,0 0 0,0 0 0,-1 0 0,1 0 1,0 0-1,0 0 0,-1 0 0,1 0 0,-1 0 0,1 0 1,-1 0-1,1 0 0,-1 0 0,1 2 0,2 24 99,-3-25-100,0 9 11,-1 0 1,0 1-1,-1-1 0,0 0 1,-1 0-1,0 0 1,0 0-1,-1 0 0,-9 14 1,-6 9 74,-33 44 1,38-58-37,3-2 11,11-18-69,-1 1-1,1-1 0,0 1 1,-1-1-1,1 1 1,-1-1-1,1 1 1,0 0-1,-1-1 1,1 1-1,0 0 1,0-1-1,0 1 1,0 0-1,-1-1 1,1 1-1,0 0 1,0-1-1,0 1 0,0 0 1,0-1-1,1 2 1,18 0-75,-10-4-59,7-4-293,81-40-1571,-83 39-394,-1-1-1,21-17 1,-24 16-730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5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1420,'0'-3'4653,"6"11"-3143,-3-1-1321,1-1 1,0 0-1,0-1 1,1 1-1,8 8 0,-7-9 199,1-2 0,-1 1-1,1-1 1,0 0-1,0 0 1,8 2-1,-12-5-15,-1-1-24,2 0-240,-2 0-24,0 0 1,0 0-1,0 0 0,-1 0 0,1 0 0,0 0 0,0 0 1,0-1-1,-1 1 0,1-1 0,-1 1 0,1-1 1,-1 1-1,0-1 0,1 0 0,0-3 0,4-10 267,-1 0-1,3-18 0,-5 23-537,-3 8-139,1-1-781,3-6 476,3-9-4767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5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1144,'0'0'816,"0"2"-54,1 9 321,1 15 1593,-2-7 3618,4-24-6033,5-10-132,-2 3 269,1 0 1,14-18 0,-20 29-295,9 2 115,-9-1-205,-1 0-1,0 0 0,0 0 0,1 1 1,-1-1-1,0 0 0,0 0 1,1 1-1,-1-1 0,0 1 1,0-1-1,0 1 0,1-1 1,-1 1-1,0 0 0,0 0 1,0 0-1,1 1 0,33 48 271,-33-49-257,-1 2 13,-1-3-38,0 0 1,0 0 0,0 0 0,0 1-1,0-1 1,0 0 0,0 0 0,0 0-1,0 0 1,0 1 0,0-1 0,0 0-1,0 0 1,0 0 0,1 0-1,-1 1 1,0-1 0,0 0 0,0 0-1,0 0 1,0 0 0,0 0 0,0 0-1,1 1 1,-1-1 0,0 0 0,0 0-1,0 0 1,0 0 0,1 0-1,-1 0 1,0 0 0,0 0 0,0 0-1,0 0 1,1 0 0,-1 0 0,0 0-1,0 0 1,0 0 0,0 0 0,1 0-1,-1 0 1,0 0 0,0 0 0,0 0-1,0 0 1,1 0 0,-1 0-1,0 0 1,0 0 0,0 0 0,1-1-1,7-8 29,0 0 0,-1-1 0,12-21 0,-13 20-16,0 1-1,1-1 1,0 1-1,1 1 1,15-16-1,-19 21-11,1 0 0,0 1-1,1-1 1,-1 1 0,0 0 0,1 0 0,0 0-1,0 1 1,0 0 0,0 0 0,8-1 0,-10 3-18,0 0 0,0 0 0,0 0 0,0 0 0,0 1 0,0 0 0,0 0 0,0 0 0,0 0 0,0 1 0,0-1 1,0 1-1,-1 0 0,1 0 0,-1 0 0,0 1 0,1-1 0,3 5 0,-1-2-172,-1 1-1,0 0 1,-1 0 0,1 0 0,-1 0-1,-1 1 1,1 0 0,-1-1-1,0 1 1,4 13 0,-3-1-1370,-1-1 1,0 0-1,0 24 1,-2-3-1670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 2084,'-13'-39'10907,"11"45"-10093,-2 11-312,1 1 0,0 0 0,1 0 0,1 33 0,7 20 530,29 132 0,-26-172-1367,1 0 1,2-1-1,15 29 0,4 3-8038,-26-55 4366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51 144 1188,'-14'-23'2121,"1"-1"0,-9-27 0,21 51-2042,1-1-1,0 0 1,0 0 0,-1 0 0,1 0 0,0 1 0,0-1 0,0 0-1,0 0 1,0 0 0,0 0 0,0 0 0,1 0 0,-1 1-1,0-1 1,1-1 0,-1 0 138,1 1-151,-1-1-1,1 1 0,0 0 1,-1-1-1,1 1 0,0 0 1,0 0-1,0 0 0,0 0 1,0 0-1,0 0 0,0 0 1,0 0-1,0 1 0,0-1 1,0 0-1,1 0 0,-1 1 1,0-1-1,1 1 0,-1-1 1,0 1-1,1 0 0,-1 0 1,3-1-1,-2 1 38,12-3 123,1 1 0,-1 1 0,1 0 0,23 2 0,59 11 259,-82-10-409,35 6 190,0 2 0,-1 1 0,0 3-1,-1 2 1,82 40 0,-115-48-127,0 1-1,0 1 1,-1 0 0,19 19 0,-29-25-70,0 0 0,0 1 0,0-1 1,0 1-1,-1-1 0,0 1 0,0 0 1,0 0-1,-1 1 0,0-1 0,0 1 1,0-1-1,0 1 0,-1-1 0,0 1 1,0 0-1,-1 7 0,0-9-7,-1 0 0,0 0-1,0 0 1,0-1 0,0 1-1,-1 0 1,1-1 0,-1 1 0,0-1-1,0 1 1,0-1 0,-1 0-1,1 0 1,-6 5 0,-3 2 109,0-1-1,-21 14 1,12-11-16,-1 0 0,0-1-1,-1-2 1,-44 14-1,32-14 40,-2-1-1,-56 4 0,-27-9 285,101-4-429,0-1-1,0-1 0,0 0 1,-26-9-1,43 12-112,-3-2 1,0 1 1,0-1-1,1 1 0,-1-1 0,-3-3 1,6 4-32,0 1 0,0-1 1,0 0-1,0 0 0,1 0 1,-1 1-1,0-1 0,0 0 1,1 0-1,-1 0 1,1 0-1,-1 0 0,1 0 1,0 0-1,-1 0 0,1 0 1,0 0-1,-1-1 0,1 1 1,0 0-1,0 0 0,0 0 1,0 0-1,0 0 1,0 0-1,1-3 0,2-3-687,0 0 0,0-1 0,1 1 0,-1 0 1,2 1-1,-1-1 0,1 1 0,0-1 0,7-5 0,23-19-3324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1800,'-1'3'1070,"-10"49"2832,6-34-2920,2 0-1,-1 0 0,0 28 0,4-40-804,1 0-1,-1 1 1,1-1 0,1 1-1,-1-1 1,1 0-1,0 0 1,0 0-1,0 0 1,1 0 0,0-1-1,0 1 1,1-1-1,5 7 1,-6-8-74,1 0-1,-1-1 1,1 1 0,1-1-1,-1 1 1,0-1 0,1 0-1,-1-1 1,1 1 0,0-1 0,0 0-1,9 2 1,-6-2-12,0-1 0,1 0 1,-1 0-1,1-1 0,-1 0 0,1 0 1,10-3-1,2-1 111,-1-1 0,0-1 1,-1-1-1,1-1 0,29-16 0,-14 3 1315,-1-1-1,37-30 1809,-70 56-3122,5 23 266,-4-18-703,0 0 1,1 0-1,4 11 0,-6-17 61,1 0 1,0 0-1,0 0 0,0 0 0,0 0 1,0 0-1,1 0 0,-1-1 1,1 1-1,0-1 0,0 0 1,4 3-1,4 1-407,-1-1 0,1-1 0,0 0 0,0-1 1,22 5-1,60 2-2657,-62-7 2196,-26-3 821,1 1 0,-1-1-1,1 1 1,-1 1 0,0-1-1,6 3 1,-9-3 200,0 0 0,0 0 1,0 1-1,0-1 0,-1 1 0,1-1 1,0 1-1,-1 0 0,1 0 0,-1 0 1,0 0-1,0 0 0,0 0 0,0 0 1,0 0-1,1 3 0,4 13 122,0 0 0,-2 1 0,0 0 0,2 22 0,-1 79 490,-3-40-145,-1-59-349,-1 6 160,2 0 0,8 38-1,-9-62 418,1-38-146,-1 23-388,-1-1 0,0-13 0,-10-73 758,2 21 724,2-91-1,6 156-1325,2 0 0,-1 0-1,1 0 1,7-22-1,-8 32-224,1-1-1,-1 0 0,1 1 0,-1-1 1,1 1-1,0 0 0,0 0 1,1 0-1,-1 0 0,1 0 0,-1 0 1,1 0-1,0 1 0,0-1 0,0 1 1,0 0-1,1 0 0,-1 0 0,5-2 1,-6 4-54,-1-1 1,1 1-1,-1 0 1,0 0-1,1 0 1,-1 0-1,1 0 1,-1 0-1,1 0 1,-1 0-1,0 0 1,1 1 0,-1-1-1,3 2 1,0-1 25,-1 0-22,0 0-1,-1 0 1,1 0 0,-1 0 0,1 1 0,-1-1 0,1 1-1,-1 0 1,0 0 0,0 0 0,0 0 0,0 0 0,0 0-1,0 0 1,0 1 0,-1-1 0,1 1 0,-1-1 0,1 4-1,1 0-23,-2-1 1,1 1-1,0-1 0,-1 1 0,0 0 0,-1 0 0,1-1 0,-1 8 0,-1-3-138,-1 1 0,0-1 0,-1 1 0,0-1 0,0 0 0,-7 11 0,5-7-135,0-3-230,0-1-1,0 0 1,-1 0-1,-1-1 0,0 1 1,-11 12-1,-12 6-7144,21-20 2866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78 1744,'-1'-19'3274,"-9"-39"4536,12 74-6953,20 256 1984,-18 146-412,-20-213-1272,3-70-1169,9-97-82,0-4-1827,3-11-7136</inkml:trace>
  <inkml:trace contextRef="#ctx0" brushRef="#br0" timeOffset="1">390 705 1436,'0'0'1276,"1"4"-186,1 3-626,-1 1 1,0 0 0,-1-1 0,1 1 0,-2 0 0,0 10-1,-14 66 1687,10-62-1979,0 0-1,2 0 1,1 0-1,0 1 1,4 43-1,0-53-940,-2-10-670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27 215 1780,'1'-41'1280,"3"11"-120,-7 6-52,2 5 1,0 3-61,-4-1 784,-1-11-1084,3 18 480,-2-5-648,-2 1-1228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262 190 2020,'1'-3'1499,"1"0"-952,4-8 5623,-11 9-5376,-13-5-74,18 6-689,-1 1 1,1 0-1,-1 0 0,1 0 0,0-1 0,-1 1 0,1 0 0,-1 0 0,1 0 0,-1 0 0,1 0 0,-1 0 0,1 0 0,0 0 0,-1 0 0,1 0 0,-1 0 0,1 1 0,-1-1 0,0 0 0,-10 4 187,0 0 0,0 1 0,1 0 0,-1 1 0,1 0 0,0 1 0,1-1 0,0 2 0,-9 8 0,-4 6 144,1 2 1,-23 33-1,38-48-277,1-1 0,0 0 1,1 1-1,0 0 0,1 0 0,0 1 1,0-1-1,1 0 0,0 1 0,0 0 1,1-1-1,1 20 0,0-24-95,0-1 1,0 0-1,1 0 0,0 0 0,0 0 1,0 0-1,0 0 0,1 0 0,-1 0 0,1 0 1,0 0-1,0-1 0,0 1 0,1-1 0,-1 1 1,1-1-1,0 0 0,0 0 0,0 0 1,0-1-1,1 1 0,-1-1 0,1 1 0,-1-1 1,1 0-1,0-1 0,0 1 0,0-1 1,0 1-1,0-1 0,7 1 0,-5-2-28,0 0 0,1 0-1,-1 0 1,1-1 0,-1 1-1,0-2 1,0 1 0,1-1 0,-1 0-1,0 0 1,0 0 0,-1-1-1,1 0 1,0 0 0,-1-1 0,0 1-1,0-1 1,0 0 0,0-1 0,0 1-1,-1-1 1,6-8 0,-4 5 14,1-1-1,-2 0 1,1 0 0,-1-1 0,-1 0 0,0 1 0,0-1 0,-1-1 0,0 1-1,-1 0 1,0-1 0,1-17 0,-9-4-23,6 30 45,-1 0-5,-3-4 318,3 4-863,25 26-3592,-23-23 4011,1 0 0,-1 0-1,1 0 1,0 0 0,0 0 0,0 0 0,-1-1 0,1 1-1,0 0 1,0-1 0,0 0 0,3 1 0,-1-1 108,-1 1-122,1-1 1,-1 0 0,1 0-1,-1 0 1,1-1 0,0 1-1,-1-1 1,1 0 0,-1 0-1,0 0 1,6-2 0,28-19-368,-25 13 573,0 0 0,-1-1 0,0 0 0,0-1 0,-1 0 0,15-23 0,39-80 2083,-39 66-532,-20 40-976,-2 3-267,0-1 0,-1 1 0,1-1 0,-1 0 0,0 0 0,1-7 0,-2 11 173,0 0-343,1-3-173,-2 5-8,0 0 0,0 0 0,0 0 0,0 0 0,0 0 0,0-1 0,0 1 0,1 0 0,-1 0-1,0 0 1,0 0 0,0 0 0,0 0 0,0 0 0,0 0 0,0 0 0,0-1 0,0 1 0,0 0 0,1 0 0,-1 0 0,0 0 0,0 0 0,0 0 0,0 0 0,0 0 0,0 0-1,0 0 1,0 0 0,1 0 0,-1 0 0,0 0 0,0 0 0,0 0 0,0 0 0,0 0 0,0 0 0,0 0 0,1 0 0,-1 0 0,0 0 0,0 0 0,0 0 0,0 0-1,0 0 1,0 0 0,0 1 0,0-1 0,1 0 0,-1 0 0,0 0 0,0 0 0,0 0 0,0 0 0,0 0 0,0 0 0,0 0 0,0 0 0,0 1 0,0-1 0,0 0 0,0 0-1,0 0 1,0 0 0,0 0 0,0 0 0,0 0 0,0 1 0,31 140 440,-28-132-459,0 0 0,0 0 0,1 0 0,0 0 0,0 0 0,1-1 0,7 9 0,-10-14-47,1 0 0,-1 0 0,1 0 0,0 0 0,0 0 0,1-1 0,-1 0 0,0 1 0,1-1 0,0 0 0,-1-1 0,1 1 0,0-1 0,0 0-1,0 1 1,0-2 0,0 1 0,0 0 0,6-1 0,-5 0-114,0 0 0,-1-1 0,1 0 0,0 0 0,-1 0 0,1 0 0,-1-1 0,1 0 0,-1 0-1,0 0 1,1 0 0,-1-1 0,0 1 0,-1-1 0,1 0 0,4-4 0,-2 0-595,-1 0 0,1 1 0,-1-2 0,0 1 0,-1-1 0,0 1 0,6-17 0,1-5-2219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42 1504,'-5'-41'9254,"7"49"-8756,6 48 528,3 102 0,-11-100-536,2-1-1,3 1 1,3-1-1,24 95 1,-30-143-406,1-1-1,1 0 1,0 1 0,0-1-1,0-1 1,1 1 0,0-1-1,0 0 1,1 0 0,0 0-1,1-1 1,-1 1-1,1-2 1,0 1 0,0-1-1,1 0 1,0-1 0,0 1-1,16 5 1,-21-9-184,0-1 0,0 1-1,0-1 1,0 0 0,0 0 0,0 0 0,0 0-1,0 0 1,0-1 0,0 1 0,0-1 0,4-2-1,-4 2-377,0 0 1,-1 0-1,1 0 0,-1-1 0,1 1 0,-1-1 0,3-2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8 264 1600,'-7'-5'9264,"7"4"-8966,6-8 1583,19-5-2807,-24 14 1310,32-14 330,54-16 1,-41 15-318,180-75 17,-83 16-7656,-122 62 3819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3 219 1780,'-1'4'353,"1"0"62,-1-1 0,1 1 0,0-1 0,0 1 0,0 0 0,0-1 0,2 6 0,-2-8-298,0 0 1,1 0-1,-1 0 0,1 0 1,-1 0-1,1 0 0,0-1 0,-1 1 1,1 0-1,0 0 0,0-1 1,0 1-1,-1 0 0,1-1 0,0 1 1,0-1-1,0 1 0,0-1 1,0 1-1,0-1 0,0 0 1,0 1-1,0-1 0,0 0 0,0 0 1,0 0-1,0 0 0,0 0 1,0 0-1,0 0 0,0 0 0,0 0 1,0-1-1,0 1 0,2-1 1,18-4 244,0 0 1,0-2 0,-1-1 0,1 0 0,-2-1 0,33-21 0,-30 15-96,-1 0 0,0-2 1,-1 0-1,-1-1 1,24-29-1,-40 43-139,0 0 1,0 0-1,-1 0 1,0 0-1,1 0 1,-2-1 0,1 1-1,0-1 1,-1 1-1,0-1 1,1-5-1,-2 9-107,0 1 0,-1-1 0,1 0 0,0 1 0,-1-1 0,1 1 0,0-1 0,-1 1-1,1-1 1,-1 1 0,1-1 0,-1 1 0,1-1 0,-1 1 0,1-1 0,-1 1 0,1 0 0,-1-1 0,0 1 0,1 0 0,-1-1 0,-1 1-1,-6-2 206,-6 3-155,0 0-1,0 0 1,-1 2-1,2-1 0,-1 2 1,0 0-1,1 1 0,0 0 1,0 1-1,0 0 0,1 1 1,-17 12-1,19-12-29,0 0 0,0 1 0,1 0 0,0 1 0,1 0 0,-1 0 0,2 1 0,0 0 0,0 0 0,0 1 0,2 0 0,-1 0 0,1 0 0,-6 24 0,10-30-26,0-1 0,1 0 1,-1 1-1,1-1 0,0 1 0,0-1 0,1 0 0,0 1 1,-1-1-1,1 0 0,1 1 0,-1-1 0,4 7 1,-2-5 1,1-1 0,-1 0 1,1 0-1,0 0 1,0 0-1,1-1 0,-1 1 1,10 5-1,0-1-19,1 0-1,0-1 0,0-1 1,1-1-1,0 0 1,19 4-1,-14-5-173,0-1-1,1-1 1,-1-1 0,1-2-1,41-2 1,-35-2-939,30-6 0,23-14-4876,-40 6 1988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60 1984,'0'0'5134,"-3"7"-4283,-3 7-475,2-1-1,0 1 1,-4 23 0,-4 54 837,6-38-653,-15 255 1722,15-168-1342,3-97-382,3-41 254,0-13-692,12-216 359,-10 179-354,2-1 0,2 1 0,13-48 0,-13 72-56,1 1 0,1 1 0,1-1 0,1 2 0,1-1 0,1 1 0,1 1 0,18-24 0,-23 36-46,-1 0 0,1 1 0,0-1 0,1 2 0,0-1 0,0 1 1,0 0-1,18-7 0,-21 11-7,0-1 0,0 1 0,1 0 0,-1 1 0,1 0 1,-1 0-1,1 0 0,-1 1 0,1 0 0,-1 0 0,1 0 0,0 1 1,-1 0-1,1 1 0,10 3 0,-14-4-7,0 0 0,-1 0-1,1 1 1,-1-1 0,1 1 0,-1 0 0,1 0 0,-1 0-1,0 0 1,0 0 0,0 0 0,0 0 0,-1 1-1,1-1 1,2 5 0,-3-3 2,1 0-1,-1 0 1,1 1 0,-1-1-1,-1 1 1,1-1 0,0 1 0,-1 0-1,0 5 1,-2 2 6,1-1 1,-1 1-1,-1 0 1,0 0-1,-1-1 1,-9 21-1,-4 0-30,-2-1-1,-1-1 1,-1-1-1,-2 0 1,-1-2 0,-1-1-1,-48 40 1,2-12-120,61-48 105,0 0 0,-1 0 1,1-1-1,-1 0 0,-17 4 0,27-8 25,0-1-1,-1 1 1,1-1-1,0 0 1,-1 0-1,1 1 1,0-1-1,-1 0 1,1 0-1,0 0 1,-1-1-1,1 1 1,0 0-1,-1 0 1,1-1 0,0 1-1,0-1 1,-1 1-1,1-1 1,0 1-1,0-1 1,0 0-1,-1 1 1,1-1-1,0 0 1,0 0-1,0 0 1,1 0-1,-1 0 1,0 0-1,0 0 1,0 0-1,1-1 1,-2-1-1,2 0 7,0 1-1,0-1 0,0 1 1,1-1-1,-1 1 0,0-1 0,1 1 1,0 0-1,0-1 0,0 1 1,0 0-1,0-1 0,2-2 1,-1 2 2,1-3 13,0 0-1,1 0 1,0 0 0,0 1-1,1-1 1,-1 1-1,1 0 1,0 1-1,1-1 1,-1 1-1,1 0 1,0 0 0,0 1-1,0 0 1,0 0-1,0 0 1,1 1-1,0 0 1,-1 0-1,1 0 1,0 1 0,0 0-1,0 1 1,0-1-1,-1 1 1,1 1-1,0-1 1,0 1-1,12 3 1,0 2 54,0 1-1,0 0 1,-1 2 0,0 0-1,0 1 1,-1 1-1,21 17 1,33 34-1936,-4 7-6497,-55-56 4304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90 357 1800,'0'0'2962,"0"-5"-2144,1 1-611,-1-1 0,1 1 0,0-1 0,1 0 0,-1 1 0,1 0 0,0-1 0,0 1 0,0 0-1,1 0 1,5-7 0,25-34 743,-6 9-139,-1-1 1,40-78-1,-65 112-698,0 0 0,0 0-1,0-1 1,-1 1 0,1 0 0,-1-1-1,0-5 1,0 8-81,0 0 1,0 0-1,0 0 0,0 0 0,0 0 0,0 0 0,-1 0 1,1 0-1,0 0 0,-1 0 0,1 0 0,0 0 0,-1 0 1,1 0-1,-1 0 0,0 0 0,1 0 0,-1 1 0,0-1 1,1 0-1,-1 0 0,0 1 0,0-1 0,0 1 0,0-1 1,0 1-1,1-1 0,-1 1 0,0-1 0,0 1 0,-2-1 1,-3 0 43,0 1 1,-1-1 0,1 1 0,0 0 0,-1 1 0,1-1 0,0 1 0,-1 1-1,-9 2 1,2 1 30,0 0 0,1 2 0,-1-1 0,1 2 0,1 0 0,-1 0 0,-14 14 0,21-17-64,1 0 0,0 1-1,0 0 1,0 0 0,1 0-1,0 1 1,0-1 0,0 1-1,1 0 1,0 0 0,1 0-1,-1 1 1,1-1 0,1 0-1,-1 1 1,0 12 0,2-15-36,0 0 0,1 1 1,-1-1-1,1 0 1,0 0-1,0 0 0,1 0 1,-1 0-1,1-1 0,0 1 1,1 0-1,-1-1 0,6 8 1,-3-5-57,1-1 1,0 0-1,-1-1 1,2 0-1,-1 0 1,1 0-1,0-1 1,7 5-1,4-1-124,0-1 0,0 0 0,1-1 1,0-1-1,0-1 0,30 2 0,-40-5 71,-1 0 1,1-1-1,0-1 1,-1 1 0,1-1-1,0-1 1,-1 0-1,1 0 1,-1-1-1,0 1 1,12-7 0,-10 3 54,-1 0 0,0-1 0,0 0 1,0 0-1,-1-1 0,0 0 1,0 0-1,7-12 0,-7 10 101,14-22 298,-21 31-254,0-1 31,3-3-130,-4 5 8,0 0-1,0 0 0,0 0 1,1 0-1,-1 0 0,0 0 1,0 0-1,0 0 0,0 0 1,0 0-1,0 0 0,0 0 1,1 0-1,-1 0 0,0 0 1,0 1-1,0-1 0,0 0 1,0 0-1,0 0 0,0 0 1,0 0-1,0 0 0,1 0 1,-1 0-1,0 0 0,0 0 1,0 1-1,0-1 0,0 0 1,0 0-1,0 0 0,0 0 1,0 0-1,0 0 0,0 0 1,0 1-1,0-1 0,0 0 1,0 0-1,0 0 0,0 0 1,0 0-1,0 0 1,0 0-1,0 1 0,0-1 1,0 0-1,0 0 0,0 0 1,0 0-1,0 0 0,4 263 323,0 7-152,-6-130-25,2-137-127,-3 2-13,3-5-8,0 0-1,0 0 1,-1 0-1,1 0 0,0 0 1,0 0-1,-1 0 1,1 0-1,0 0 1,0 0-1,0 0 1,-1 0-1,1 0 1,0 0-1,0 0 1,-1 0-1,1 0 1,0 0-1,0 0 0,0 0 1,-1 0-1,1 0 1,0 0-1,0-1 1,0 1-1,0 0 1,-1 0-1,1 0 1,0 0-1,0 0 1,0-1-1,0 1 1,0 0-1,-1 0 0,1 0 1,0-1-1,0 1 1,0 0-1,0 0 1,0-1-1,0 1 1,0 0-1,0 0 1,0 0-1,0-1 1,0 1-1,0 0 0,0-1 1,-11-25 132,2 0 0,1-1-1,1-1 1,-6-47 0,8 33 178,3 0 0,3-71 0,2 90-184,0-1-1,1 1 1,1 0 0,1 1 0,15-35 0,-16 45-76,1 0 1,1 0 0,-1 0 0,2 1 0,0 0 0,0 1 0,1 0-1,0 0 1,1 0 0,22-15 0,-27 21-27,0 1 1,1 0-1,0 0 0,-1 1 1,1-1-1,0 1 0,0 1 1,1-1-1,11-1 1,-15 3-18,0 0 1,0 0 0,0 0-1,-1 0 1,1 1 0,0-1-1,0 1 1,-1 0 0,1 0-1,0 0 1,-1 0 0,1 0-1,-1 1 1,1-1 0,-1 1-1,1-1 1,-1 1 0,0 0-1,0 0 1,0 0 0,0 0-1,0 0 1,-1 0 0,3 4-1,-1-1 2,0 1-1,-1 0 1,0-1-1,1 1 1,-2 0 0,1 0-1,-1 1 1,0-1-1,0 0 1,0 10-1,-2-6-4,0 0 0,0 0 0,-1 0 0,0 0 0,0 0 0,-5 9 0,-1 1-93,-2-1 0,0 0 0,0 0 0,-2-1 1,-21 25-1,7-12-477,-42 37 0,53-54-339,-2 0 0,0-2 0,0 0 0,-28 13 0,25-17-2910,5-5 36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46 904,'9'-45'6786,"-8"56"-6050,11 228 1748,2 268-153,-13-370-1884,1 20-602,0-103-334,-1-9-1301,1-15-2318,0-12 862</inkml:trace>
  <inkml:trace contextRef="#ctx0" brushRef="#br0" timeOffset="1">454 739 1612,'3'-1'6648,"-3"1"-6550,1 9 1451,-1 12-2445,0-19 1433,3 142 1823,0-119-5201,9 38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70 109 2144,'-7'-24'1388,"1"2"-216,-2 7-151,5 2 763,-9-6-1052,7 11 984,-11 0-996,4 34-5936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123 509 1800,'-10'14'1297,"-13"17"1636,-33 57 1,51-78-2717,0 0 0,0 1 0,1 0 0,0 0 0,1 0 0,1 1 0,0-1 1,0 0-1,1 1 0,0 12 0,1-19-159,1-1 0,-1 0 0,1 0 0,0 0 0,0 1 0,0-1 0,1 0 0,-1 0 0,1-1 0,0 1 0,0 0 0,1-1 0,-1 1 0,4 3 0,-2-3-18,0 0 0,1 1 0,0-2 0,0 1 0,0 0 0,1-1 0,-1 0 0,11 4 0,-2-3-23,1 0 0,0 0-1,-1-1 1,1-1 0,0 0-1,0-1 1,17-2 0,-12 0-14,0-2 0,-1 0 0,1-1 1,-1-1-1,0-1 0,0-1 0,28-14 0,-26 10 83,-1-1-1,0-1 0,0-1 0,-2 0 0,0-2 1,17-18-1,-30 29 1,-1 0 0,0 0 0,0 0 0,0 0 1,-1-1-1,0 0 0,0 0 0,0 1 0,-1-2 0,0 1 0,0 0 1,0 0-1,-1-1 0,1-12 0,-2 16 49,-1 3-127,1-1 0,-1 1 0,1 0 0,-1 0 0,1 0 0,-1-1 0,1 1 0,-1 0-1,1 0 1,-1-1 0,1 1 0,0-1 0,-1 1 0,1 0 0,-1-1 0,1 1 0,0-1 0,-1 1 0,1-1-1,0 0 1,-1 0-2,1 1-1,0-1 0,-1 1 0,1-1 0,0 1 1,-1-1-1,1 1 0,-1-1 0,1 1 0,-1 0 1,1-1-1,-1 1 0,1-1 0,-1 1 0,1 0 1,-1 0-1,1-1 0,-1 1 0,0 0 1,1 0-1,-1 0 0,1 0 0,-1-1 0,0 1 1,1 0-1,-2 0 0,-4 1 20,0-1 0,0 1 0,0 0 0,1 0 0,-1 1 0,0-1 0,1 1 0,-1 0 0,1 1 0,-1 0 0,1 0 0,0 0 1,0 0-1,1 1 0,-6 4 0,4-3-136,0 1 0,0-1 0,1 1 0,-1 1 1,1-1-1,1 1 0,0-1 0,-1 1 1,2 0-1,-6 15 0,8-8-825,1-11 732,0 0-456,2 0-24,0-2 462,-2 1 136,1-1 1,-1 0 0,1 0 0,0 0-1,0 0 1,0 0 0,-1 0-1,1 0 1,0 0 0,0-1 0,0 1-1,0 0 1,0 0 0,1-1-1,-1 1 1,0-1 0,0 1 0,0-1-1,0 1 1,1-1 0,-1 0-1,2 1 1,9-2-422,-1 0 1,1-1-1,-1 0 0,15-5 0,-2 0 190,-21 6 808,0 4-320,6 6 0,-6-7 1,-4 2 9,-3 10-17,3-10-18,0 1 6,0-2-123,1 0-1,-1 0 0,1 0 0,0 0 0,-1 0 0,1 0 0,1 0 0,-1 1 1,0-1-1,1 0 0,0 0 0,-1 0 0,1 0 0,0 0 0,1 0 0,-1-1 1,0 1-1,1 0 0,0-1 0,-1 1 0,1 0 0,0-1 0,0 0 0,1 0 1,-1 1-1,4 1 0,0 0-20,0-1 0,-1-1 0,1 1 1,0-1-1,0 0 0,1 0 0,-1-1 0,0 1 0,1-1 1,-1-1-1,0 1 0,1-1 0,7-1 0,-4-1-2,-1 0-1,0 0 1,0-1-1,0 0 1,0 0-1,0-1 1,-1 0-1,11-7 1,0-3 69,-1 0 0,0-1-1,-1-1 1,0 0 0,-2-2 0,25-33 0,-13 9 251,-3-1 1,-1-1-1,28-76 0,32-146 1053,-75 231-731,-1 0 0,-1-1 0,1-58 0,-7 91 755,-6 13-1189,-3 6-131,0 0 0,2 1 1,0-1-1,1 1 0,-7 32 1,5 5 155,-2 94 1,10-116-336,2 1 1,1 0-1,2-1 0,10 38 1,-14-64-2,1 1 0,0-1-1,1 0 1,-1 0 0,1 0 0,0 0 0,1 0 0,-1-1 0,1 0-1,1 1 1,-1-2 0,0 1 0,8 6 0,-11-11 70,0 1 0,0 0-1,0 0 1,0-1 0,1 1 0,-1-1 0,0 1 0,0-1 0,1 1 0,-1-1-1,0 0 1,0 0 0,1 0 0,-1 0 0,2 0 0,-1 0 17,1-1-1,-1 1 1,1-1 0,-1 0 0,1 0 0,-1 0-1,0 0 1,1 0 0,3-4 0,1 1 1,1-2 37,1 0 0,-1-1 0,0 1 0,0-2 0,9-10 0,10-10 232,-7 9 44,-14 12-126,0 1 0,1 0 0,14-9 0,-18 13 146,1 5-209,-1-2-96,1 1 0,-1 0 0,0 0 0,0 0 1,0 0-1,0 1 0,-1-1 0,1 1 0,-1-1 0,1 1 0,-1 0 0,2 3 1,12 23-314,-13-25-322,0 1 1,-1-1-1,0 0 0,1 1 1,-2-1-1,1 1 1,1 5-1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17 555 1384,'-11'-12'3544,"6"-3"-979,22-7-1869,-1 9-60,5 2-80,17-8-64,1-2-124,3 3-156,7-4-216,25-12-252,0 4-292,-26 1-744,-1 2-1540,18-16 431</inkml:trace>
  <inkml:trace contextRef="#ctx0" brushRef="#br0" timeOffset="1">835 1 1684,'0'0'6925,"-7"45"-12834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1208,'-34'52'2880,"-13"24"580,42-66-3119,0 0-1,1 1 1,0-1 0,1 1-1,0 0 1,-2 12-1,5-20-264,0 0-1,0 0 1,0 0-1,0-1 0,0 1 1,0 0-1,1 0 1,-1 0-1,1 0 0,0 0 1,0 0-1,0 0 1,1-1-1,-1 1 1,0 0-1,1-1 0,0 1 1,-1-1-1,5 4 1,-3-3 5,1 0 1,-1 0 0,1-1 0,0 0-1,-1 0 1,1 0 0,0 0 0,0 0-1,0-1 1,0 0 0,1 0-1,7 1 1,-10-1 225,3-2 21,17-2 47,-21 3-341,0 0 1,0-1 0,0 1 0,0 0-1,0 0 1,0-1 0,0 1 0,0 0-1,0-1 1,-1 1 0,1-1 0,0 1-1,0-1 1,0 0 0,0 1 0,-1-1-1,1 0 1,0 0 0,0 1 0,0-3-1,1 0 92,0 2-29,0-2 1,-1 1-1,1 0 1,-1 0-1,1 0 1,-1-1-1,0 1 1,0 0-1,0-1 0,0 1 1,0-1-1,-1 0 1,1-3-1,0-2 56,-1 0 0,0 0 0,-1-9-1,-2 2-81,0 0 0,-1 0 0,0 0-1,-2 1 1,0 0 0,0 0-1,-1 0 1,-1 1 0,0 0-1,-16-19 1,22 30-508,32 9-8831,19 0 9139,15-7 816,-41-1 272,1 1 0,40 6 1,-62-6-880,1 1 0,-1 0-1,1-1 1,-1 1 0,1 1 0,-1-1 0,1 0 0,-1 1 0,0-1 0,0 1 0,0-1 0,0 1 0,0 0 0,0 0 0,0 0 0,1 3 0,5 4 160,-7-8-146,1 1 0,1 0-51,0 0 0,0 0 0,0 0 0,0 0 0,1-1-1,-1 1 1,1-1 0,-1 0 0,1 0 0,0 0 0,-1-1 0,1 1 0,0-1 0,6 0-1,10 0 46,32-6 0,-24 3 6,-12 1-53,0 2-1,26 2 1,-34-1-111,-1 0 0,0 0 0,0 1 1,0 0-1,0 0 0,-1 1 0,13 6 0,-16-7-331,0 1-1,-1-1 1,0 1 0,0 0-1,0-1 1,0 1-1,0 0 1,0 0 0,-1 0-1,1 1 1,-1-1-1,0 0 1,0 0-1,0 1 1,0-1 0,-1 5-1,1-4-2417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2196,'-7'-13'8093,"18"19"-6208,0 1-1630,196 123 3653,-20-12-2353,152 61 294,11-23-1131,-256-115-1000,-58-23-342,9 3-952,-16-12-2496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61 235 1092,'0'0'3873,"0"5"-3045,-1 21 1298,1-26-2058,0 1-1,0-1 0,1 1 0,-1-1 1,0 0-1,0 1 0,1-1 0,-1 1 1,0-1-1,1 0 0,-1 1 0,0-1 1,1 0-1,-1 1 0,0-1 0,1 0 1,-1 1-1,1-1 0,-1 0 0,1 0 1,-1 0-1,1 1 0,-1-1 0,1 0 1,-1 0-1,1 0 0,0 0 0,18-1 818,-9-2-758,0-2-1,-1 1 1,1-1-1,-1-1 1,0 0-1,-1 0 1,0-1-1,0 0 1,0 0-1,-1-1 1,0 0 0,0 0-1,-1 0 1,0-1-1,0 0 1,-1 0-1,0-1 1,-1 0-1,0 0 1,-1 0-1,0 0 1,0 0 0,-1 0-1,1-19 1,-3 27-81,0-1 1,0 1-1,0 0 1,0-1-1,0 1 1,0 0 0,-1 0-1,1 0 1,-1-1-1,0 1 1,0 0-1,0 0 1,0 0-1,0 0 1,0 0 0,0 0-1,-1 0 1,1 1-1,-1-1 1,1 0-1,-1 1 1,0-1-1,1 1 1,-1 0 0,0-1-1,0 1 1,0 0-1,0 0 1,0 0-1,0 0 1,-1 1-1,1-1 1,0 1 0,0-1-1,0 1 1,-1 0-1,1 0 1,0 0-1,-1 0 1,-1 0-1,-4 1 10,0 1-1,1 0 1,-1 0-1,1 0 1,0 1-1,0 0 0,0 1 1,0 0-1,0 0 1,1 0-1,0 1 1,0 0-1,-6 5 1,2 0 5,1 1 1,-1-1-1,2 1 1,0 1 0,0 0-1,-8 17 1,13-23-42,0 1 0,1 0 0,-1-1 0,1 1-1,1 0 1,-1 0 0,1 0 0,0 0 0,1 1 0,0-1 0,0 0 0,0 0 0,1 0 0,0 0-1,0 0 1,1 0 0,0 0 0,0 0 0,1 0 0,0-1 0,0 1 0,0-1 0,1 0 0,0 0 0,0 0-1,1 0 1,6 6 0,1-1-68,0-1 0,1 0-1,0 0 1,1-2 0,-1 0 0,1 0-1,1-1 1,0-1 0,0-1-1,0 0 1,0 0 0,1-2 0,0 0-1,0-1 1,0 0 0,26-2 0,-35 0-189,-1-1 1,1 0 0,0 0 0,0 0 0,-1-1 0,1 0 0,-1-1 0,10-4-1,-12 5-505,0-1 0,0 0 0,0 1 0,-1-1 0,1 0 0,-1-1 0,0 1 0,3-5 0,3-5-2878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67 1844,'-28'-62'5832,"28"61"-5739,-1 1 0,1-1-1,-1 1 1,0 0 0,1-1 0,-1 1 0,1 0 0,-1 0-1,0-1 1,1 1 0,-1 0 0,0 0 0,1 0 0,-1 0-1,0 0 1,1 0 0,-1 0 0,0 0 0,1 0-1,-1 0 1,0 0 0,0 1 0,-6 3 952,-20 30 176,2 0 1,1 2-1,-36 74 0,32-52-605,-97 208 1799,58-111-906,-125 208 0,72-176-2964,103-163 478,-5 7-2209,9-8-2188,5-5 305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15 178 1352,'-14'-34'9730,"24"40"-8808,105 64 961,89 52-18,36-1-780,192 78 514,-248-120-3945,-171-73 2025,-7-4-370,7 4-109,-4 0-5148,-2-1 2110</inkml:trace>
  <inkml:trace contextRef="#ctx0" brushRef="#br0" timeOffset="1">1066 88 892,'-1'-9'939,"0"0"1,-1 1-1,0-1 0,0 1 0,-1 0 1,0 0-1,-7-12 0,10 19-812,0 0 0,-1 1-1,0-1 1,1 1 0,-1-1-1,1 1 1,-1-1 0,1 1-1,-1-1 1,0 1 0,1 0 0,-1-1-1,0 1 1,0 0 0,0-1-1,-1 1 234,-4 0 771,-2 6-694,0 0 0,0 1 0,0-1 0,1 2 0,0-1 0,1 1 0,-8 10 0,-39 68 897,35-56-907,-193 369 2997,101-177-1842,-120 278 1252,203-434-2437,16-43-174,1 0 0,2 1 0,0 0 0,-7 47-1,15-69-210,7-8-2066,0 0 1629,1 0 0,-1-1 0,0 0-1,-1 0 1,1 0 0,-1-1 0,6-12 0,6-8-1247,-9 15-1128,-2 0 0,8-15 1,-7 6-2378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3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1341 22 1552,'-318'-10'5691,"-3"1"-835,311 8-4707,-53-1 1167,55 2-1159,1 1 0,-1-1 0,1 1 0,0 1 0,0-1 0,-8 4 0,0 3-2,-1 1-1,1 0 0,1 1 1,-1 1-1,2 0 0,-15 15 1,-6 5 103,-5 3 65,2 2-1,1 1 1,-41 56 0,56-63-186,1 1 0,1 1 0,2 0 0,2 1 0,-19 55 0,15-25 123,2 0 0,-16 127 0,20-55 60,-4 72 129,12-87-167,5 1 1,6 0 0,23 138 0,25 18 278,-14-74 10,-9-19 111,-27-158-413,-1 1 0,-2-1-1,0 1 1,-4 26-1,3-48-118,-1-1-1,0 1 0,0-1 1,0 1-1,-1-1 1,0 1-1,1-1 1,-1 0-1,-1 0 1,1 0-1,-1 0 0,-5 7 1,4-7 111,-1-1 1,1 1 0,-1-1-1,0 0 1,0 0 0,0 0-1,0-1 1,0 0-1,-1 0 1,-9 3 0,-20 4 630,33-9-766,-1 1-15,2-1-88,0 0 0,1 0 1,-1 0-1,0 0 0,0 0 0,0 1 0,0-1 1,0 0-1,0 1 0,0-1 0,0 0 0,0 1 1,1-1-1,-1 1 0,0-1 0,-1 2 0,2-1-15,0-1 0,0 0 0,0 1 0,0-1 0,0 1 0,0-1 0,0 0 0,0 1 0,0-1 0,1 0-1,-1 1 1,0-1 0,0 0 0,0 1 0,1-1 0,-1 0 0,0 1 0,0-1 0,1 0 0,-1 0 0,0 1-1,1-1 1,-1 0 0,0 0 0,1 1 0,-1-1 0,0 0 0,1 0 0,6 4 14,0-1 0,0 0 0,0-1 0,9 3 0,119 20 54,33 10-13,-158-32-60,-1 0 0,17 9-1,-23-11-3,0 1 0,0 0 0,0 0-1,0 1 1,0-1 0,0 1 0,-1-1-1,1 1 1,-1 0 0,3 4-1,-4-6 4,0 1 0,-1 0 0,1 0-1,-1 0 1,0 0 0,1-1-1,-1 1 1,0 0 0,0 0-1,0 0 1,0 0 0,-1 0 0,1 0-1,0-1 1,-2 4 0,-10 25 1,11-28-3,-33 60 0,25-46 5,-1 0 0,2 1 0,0 0 0,1 0 0,1 1 0,-8 35 0,12-33-3,1 0 0,1-1 0,1 1 0,3 24-1,20 80 1,-2-9 5,-15-45-2,-4-1 0,-2 1-1,-4-1 1,-3 0 0,-2 0-1,-4 0 1,-26 86 0,-99 260 35,86-271-25,31-91-3,3 2 1,2 0-1,-7 58 0,21-98-10,0 0 1,1 0-1,0 0 1,1 0-1,6 27 1,-5-35-3,-1-1 0,1 1 0,1-1 0,-1 1 0,1-1 0,0 0 0,1 0 0,-1 0 0,1-1 0,0 1 0,1-1 1,-1 0-1,1 0 0,10 8 0,-9-10-9,-1 0 0,1-1 0,0 0 0,-1 0 0,1 0 0,0 0 0,0-1 0,0 0 0,0 0 0,13-1 0,5-1-127,33-4 0,-51 4 103,23-4-251,-1-1-1,1-1 1,-1-2-1,33-14 1,102-59-3605,-156 78 3085,0-1 1,0 0-1,12-11 1,-9 5-2598,-1-2-3310,-4 5 1062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27 213 1436,'-5'-8'1357,"1"-1"-1,0 0 1,0 0 0,1 0 0,-4-18-1,7 25-1217,0 0 0,0 1-1,0-1 1,1 0 0,-1 0 0,0 0-1,1 1 1,-1-1 0,1 0 0,-1 1-1,1-1 1,0 0 0,0 1 0,0-1-1,0 1 1,0-1 0,1-1-1,2-1 77,-1 1 0,1-1 0,0 0 0,7-4 0,0 1-12,0 1 0,0 1 1,0 0-1,0 0 0,1 1 0,0 0 0,0 1 1,0 1-1,0 0 0,0 0 0,0 1 1,1 1-1,-1 0 0,23 4 0,-27-3-125,-1 0 0,0 1 0,0 0 1,0 0-1,0 1 0,0 0 0,0 0 0,-1 0 0,1 1 0,-1 0 0,0 0 0,0 1 0,-1 0 0,1 0 0,-1 0 0,0 1 0,0 0 0,-1 0 0,0 0 0,0 0 0,0 0 0,-1 1 1,0 0-1,0 0 0,3 13 0,-3-5 19,-1-1-1,0 1 1,-2 0 0,1 0 0,-2-1 0,0 1 0,-5 23 0,-4 6 114,-17 49 1,-1-19 102,-3-2 1,-3 0-1,-47 71 1,46-92 104,22-33-80,1 1 0,-10 21 0,21-40-308,1 1-1,0-1 1,-1 1 0,1-1 0,0 1-1,-1-1 1,1 1 0,0-1-1,0 1 1,0-1 0,0 1-1,0-1 1,-1 1 0,1 0 0,0-1-1,0 1 1,0-1 0,0 1-1,0-1 1,1 1 0,-1-1 0,0 1-1,0 0 1,0-1 0,0 1-1,1-1 1,-1 1 0,0-1-1,1 1 1,0 0-12,0-1 0,0 0-1,0 1 1,0-1 0,0 0-1,0 0 1,0 0 0,0 0-1,0 0 1,0 0 0,0 0-1,0 0 1,0 0 0,0 0-1,1-1 1,8-2 19,0 0-1,14-7 1,35-21-1364,-1-3 0,-1-2-1,52-43 1,-37 15-6430,-39 35 2895</inkml:trace>
  <inkml:trace contextRef="#ctx0" brushRef="#br0" timeOffset="1">843 285 1704,'7'-5'1947,"-3"6"1263,5 12-2183,0 0 0,1-1-1,1-1 1,0 0-1,0 0 1,18 12 0,-23-19-808,1 0 0,0 0 0,0 0 0,0-1 0,0 0 0,0-1 0,1 0 0,-1 0 0,1 0 0,0-1 1,-1 0-1,1 0 0,0-1 0,0 0 0,10-2 0,-9 1-38,1-1-1,0 0 1,-1 0 0,1-1-1,-1 0 1,0-1-1,0 0 1,0 0 0,0-1-1,-1-1 1,0 1 0,0-1-1,-1 0 1,1-1 0,-1 0-1,0 0 1,10-15 0,-7 5 97,0-1 0,-2 0 0,0 0 0,10-37 0,-14 41-102,-1-1 1,0 0-1,-2 1 1,1-1-1,-2 0 0,0 0 1,-2-16-1,-7-8-552,8 36-89,-8-4-520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22 226 2292,'4'8'148,"4"5"277,-2 0 0,1 0 1,-2 1-1,0 0 0,0 0 0,-2 0 1,3 18-1,-2 2 2850,-3 46-1,-3-71-2341,-1-8-316,0-6 3128,-14-50-3038,2-2 0,3 0 0,2 0 0,-2-60 0,11 94-334,0 0 0,2-1 0,4-25 0,1 34 30,-5 12 199,3 8-490,-1-3-97,-1 0-2,1 1 0,0-1 0,-1 1 0,0-1 0,0 1 0,0 0 0,0 0 0,0 0 0,0 0 0,-1 0 0,0 1 0,1-1 0,0 4 0,40 253-81,-42-257 32,1 1 0,-1-1 0,1 0-1,0 1 1,0-1 0,0 0 0,0 0 0,1 0 0,-1 0 0,1 0 0,0 0 0,4 5-1,-5-6-39,5-7-41,13-14 92,0 0 0,27-38 0,35-51 222,-77 104-188,-1 0 0,1 0 0,0 0 0,1 0 0,-1 1 0,1-1 0,-1 1 1,1 0-1,0 1 0,0-1 0,0 1 0,0 0 0,1 0 0,-1 1 0,0-1 0,1 1 0,-1 0 0,1 1 0,0-1 0,-1 1 0,1 0 0,-1 1 0,1-1 0,-1 1 0,1 0 0,-1 1 1,1-1-1,-1 1 0,0 0 0,0 0 0,0 1 0,7 4 0,13 8-817,45 38 0,-40-27-2833,-4 1-4466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1930 135 1044,'-52'-23'1049,"0"3"-1,-93-22 1,106 34-637,-2 2 0,1 1 0,-1 3 0,1 1 0,-50 5 1,30 2 201,0 2 0,1 3 1,-83 27-1,75-18 112,0 4-1,-108 54 1,131-53-230,1 1 0,1 3 1,2 1-1,-69 67 1,60-45-96,3 2 1,2 1 0,3 3-1,3 2 1,1 1 0,4 1-1,3 2 1,-33 97 0,38-83-10,4 0 0,3 1 1,4 1-1,-7 135 0,20-160-148,2 1 0,2 0 1,17 84-1,-9-87-41,2 0 0,3-1-1,33 77 1,-31-90-73,2 0 0,1-1 0,2-1 0,53 64 0,-41-65-43,1 0 0,1-3 0,2-1 0,1-2 0,1-1 0,86 42-1,-72-45-71,0-3-1,2-2 0,0-3 1,2-2-1,97 12 0,-72-18-223,0-5-1,0-3 1,1-4-1,157-24 1,-147 5-52,0-4 0,-2-4-1,-1-4 1,-2-4 0,-1-4 0,-3-4 0,-1-3-1,-3-4 1,-1-4 0,-4-3 0,-2-4 0,85-91-1,-82 70 305,-4-3 1,-3-4-1,-5-2 0,-4-3 0,54-113 0,-84 139 134,-2-2 0,-4-1 0,19-89 0,-32 102 9,-4 0 0,-2-1 0,-2 0 0,-6-94 0,-1 123 31,-10-54 0,6 65-84,0 0 0,-1 0 1,-20-36-1,9 25-13,-1 0 1,-2 1-1,-1 1 0,-2 1 1,-1 2-1,-1 0 0,-1 1 1,-1 2-1,-1 1 0,-1 1 1,-62-33-1,49 35 14,-2 1-1,-1 2 1,0 2 0,-81-15-1,61 19 62,0 4-1,-126 3 1,73 13-54,0 5-1,1 5 1,-160 47-1,198-44-507,1 3-1,1 4 0,-87 44 0,111-44-1403,-80 55 0,99-58-2067,-37 36-1,26-13-1564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151 650 2492,'-150'52'12322,"158"-54"-11571,39-12-1,57-26-1,-34 11-403,-11 6-167,542-212 1208,13 27-374,-485 169-865,89-25-108,-146 46-1010,74-8-1,-137 24 497,4 0-116,-4 4-3037,-16 4-696,-27 21 37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129 853 1424,'-16'9'534,"3"-1"37,-1 1 0,1 0 0,0 0 1,1 2-1,0-1 0,-15 18 0,26-27-434,1 0-1,-1 1 1,0-1-1,0 0 1,1 0 0,-1 0-1,0 0 1,1 1 0,-1-1-1,1 0 1,-1 1 0,1-1-1,0 0 1,0 1-1,0-1 1,0 3 0,10-4 602,-10 0-732,14 0 211,0 0 1,0-1-1,0-1 1,0 0 0,0-1-1,22-8 1,540-193 2212,8-42-776,-292 120-945,150-41 361,-386 148-448,-1-3 0,101-58-1,-154 79-538,1-1-1,-1 1 0,0-1 1,1 1-1,-1-1 0,0 0 0,0 0 1,0 0-1,-1-1 0,1 1 1,-1 0-1,1-1 0,-1 1 1,1-1-1,-1 1 0,0-1 1,1-4-1,-2 5 305,-4-2-261,0 0-218,-1 1 0,1 0 0,-1-1 0,0 1 0,0 1 0,0-1-1,0 1 1,0 0 0,-1 0 0,1 1 0,0-1 0,-1 1 0,-9-1 0,6 1-618,-25-2-43,7 5-7105,5 2 3329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3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395 517 964,'-122'59'7941,"90"-43"-5156,32-16-2736,1 0-1,-1 0 1,0 0 0,0 0 0,0 0 0,1 1 0,-1-1-1,0 0 1,0 0 0,0 0 0,0 0 0,1 0-1,-1 0 1,0 0 0,0 1 0,0-1 0,0 0 0,0 0-1,0 0 1,1 0 0,-1 1 0,0-1 0,0 0 0,0 0-1,0 0 1,0 0 0,0 1 0,0-1 0,0 0-1,0 0 1,0 0 0,0 1 0,0-1 0,0 0 0,0 0-1,0 0 1,0 1 0,0-1 0,0 0 0,0 0 0,0 0-1,0 1 1,0-1 0,0 0 0,0 0 0,-1 0-1,1 0 1,0 1 0,0-1 0,0 0 0,0 0 0,20-1 260,1-1 0,40-8 1,127-42 313,-123 33-488,327-98 710,-290 87-696,367-105 742,-335 104-433,-134 31-434,8-1-24,-6 3 87,-8 3 253,-30 14-231,-72 28 0,-699 240 429,584-210-302,-22 12 201,7 18 703,235-106-1110,-1 1 40,-1 1 0,1-1 1,0 1-1,0-1 0,0 1 0,0 0 1,-6 7-1,10-9 91,6-1-126,-1-1 0,1 1-1,0-1 1,0 0-1,-1-1 1,8-2-1,8-2 11,207-69 162,-191 61-183,1473-594 428,-1228 498-1312,-214 85 70,-59 22 549,-6 2-21,1 0 1,0-1-1,0 1 0,-1-1 0,1 0 1,5-4-1,-21 10-2072,-144 56-4876,12 6 2672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3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322 894 964,'-20'22'7167,"30"-27"-6220,91-49 678,134-61-246,-162 81-1090,291-131 1074,181-49 596,-494 196-1741,271-86 1775,-321 104-1433,-11 5-323,-142 68 219,-299 104 228,-23-15 22,301-106-418,-189 69 421,288-96-476,-212 95 1496,283-122-1659,2-2-38,0 1 0,-1-1 1,1 1-1,0-1 0,0 1 1,0 0-1,0 0 1,0-1-1,0 1 0,0 0 1,0 0-1,0 0 0,0 0 1,0 0-1,1 0 0,-1 0 1,-1 2-1,12-5 148,40-10-20,50-19 1,457-167 182,9-21-87,314-115-119,-880 334-138,391-153-2184,-390 152 2091,0 1-1,0 0 0,0-1 0,0 1 0,0-1 0,0 1 0,0-1 0,0 1 0,0-1 0,0 0 1,0 0-1,-1 1 0,1-1 0,0 0 0,0 0 0,-1 0 0,1 0 0,-1 0 0,1 0 1,0-1-1,-10-2-4630,-36-1-582,-6 3 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1312,'0'0'6065,"3"8"-5385,15 27 209,1-1 0,2-1 0,32 38-1,-53-70-884,7 9 297,1 0-1,0-1 0,1 0 0,0 0 0,1 0 0,12 7 0,-21-15-210,1 0-1,0 0 1,0 0-1,0 0 1,0-1 0,-1 1-1,1-1 1,0 1-1,0-1 1,0 0-1,0 1 1,0-1-1,0 0 1,0-1 0,1 1-1,-1 0 1,-1 0-1,1-1 1,0 1-1,0-1 1,0 0-1,0 0 1,0 1-1,0-1 1,-1 0 0,1 0-1,0-1 1,-1 1-1,1 0 1,-1-1-1,3-2 1,1-4 127,-1 0 0,1 0 1,-2 0-1,1-1 0,-1 1 0,-1-1 1,1 0-1,-1 0 0,-1 0 1,1-13-1,5-19 434,-5 26-552,0 0 0,-1 1-1,-1-29 1,-1 8-11055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59 2576,'-34'-54'8985,"29"49"-7470,5 6-1432,0-1 0,0 0 1,-1 0-1,1 0 0,0 0 0,0 0 1,0 0-1,0 1 0,0-1 0,0 0 1,-1 0-1,1 0 0,0 0 0,0 1 1,0-1-1,0 0 0,0 0 1,0 0-1,0 1 0,0-1 0,0 0 1,0 0-1,0 0 0,0 1 0,0-1 1,0 0-1,0 0 0,0 0 0,0 1 1,0-1-1,0 0 0,0 0 0,0 0 1,0 0-1,0 1 0,0-1 0,0 0 1,0 0-1,1 0 0,-1 1 1,85 321 4688,-24-111-3210,0 78-378,-60-258-983,-1-9-3155,2-8-7709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1168,'4'3'929,"2"4"-498,-1 0 0,0 0 0,-1 0 0,1 0 0,-1 1 0,0 0 0,4 13 0,8 27 1089,29 70 512,-37-102-1592,0-1-1,0 0 1,2 0-1,0-1 0,15 16 1,-24-27-275,1-1 1,-1-1 0,1 1-1,0 0 1,0 0 0,0-1-1,0 1 1,0-1 0,1 0-1,-1 1 1,0-1 0,0 0-1,1 0 1,3 1 0,-4-2-73,-1-1 1,1 1 0,-1 0 0,0 0 0,1-1 0,-1 1-1,0-1 1,1 1 0,-1-1 0,3-1 0,-1 0 97,5-3 390,-2-1-420,-1 0 1,-1-1-1,1 1 1,-1-1-1,0 0 1,-1-1-1,0 1 1,0 0-1,3-11 1,1-14 264,5-34 1,-4 17-29,-3 8-216,2-70 0,-5 36-2093,-1 69 1467,0 0-1,0 0 1,0 1 0,1-1-1,2-7 1,9-14-5629,-6 15 2102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28 499 1504,'-23'133'8785,"23"-130"-7938,-2 0 279,0 3-1184,2-11 3677,32-201-2064,-24 170-1168,2 0 0,1 0 0,29-61 0,-34 85-258,-4 7-38,0 0 0,1 0-1,0 0 1,0 1 0,0-1-1,0 1 1,1 0 0,7-8-1,-10 12-67,0 0 0,0-1 0,0 1 0,0 0 0,0 0-1,0-1 1,0 1 0,0 0 0,0 0 0,0 0 0,0 0 0,0 0 0,0 1 0,0-1-1,0 0 1,0 0 0,0 1 0,0-1 0,0 0 0,0 1 0,-1-1 0,1 1 0,0-1-1,0 1 1,0 0 0,0-1 0,0 2 0,0-1-38,0-1 23,-1 1 0,1-1-1,0 1 1,-1 0 0,1 0-1,-1-1 1,1 1 0,-1 0-1,0 0 1,1-1 0,-1 1-1,0 0 1,1 0 0,-1 0-1,0 0 1,0-1 0,0 1-1,0 0 1,0 2 0,1 0 17,7 37 143,-7-31-140,1 0-1,0-1 0,0 1 0,0-1 1,1 0-1,5 11 0,-7-19-24,-1 1 0,1 0 0,-1-1 0,1 1 0,-1-1 0,1 1 0,0-1 0,-1 1 0,1-1 0,-1 1 0,1-1 0,0 1-1,0-1 1,-1 0 0,1 1 0,0-1 0,0 0 0,-1 0 0,1 0 0,0 1 0,0-1 0,0 0 0,1 0 0,0-1 2,1 1-1,-1 0 1,1-1 0,-1 0 0,1 1-1,-1-1 1,4-2 0,5-3 6,-2 0-1,15-10 1,-22 14-8,42-35 45,53-57-1,19-16 392,-112 106-389,1 0 1,0 1 0,0-1-1,0 1 1,0 1 0,1-1-1,-1 1 1,1-1 0,-1 2-1,1-1 1,9-1 0,-14 3-41,1 0 0,-1 0 0,0 0 0,0 1 0,0-1 0,0 0 0,0 0 0,0 1 0,0-1 1,0 1-1,0-1 0,0 1 0,0 0 0,0-1 0,0 1 0,-1 0 0,2 0 0,1 2 19,2 1 3,1 0 0,-1 1 1,0 0-1,-1 0 0,1 0 0,7 11 1,19 41-107,-15-28-260,-9-16-43,20 31-958,-25-41 961,0 0-1,0 0 0,0-1 0,0 1 0,1-1 0,0 1 1,-1-1-1,1 0 0,0 0 0,0 0 0,4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2072 58 1940,'-36'-10'333,"-5"-2"284,-1 2-1,-74-9 1,36 14 78,-1 3 0,-94 10-1,115-1-172,0 2 0,0 2-1,-105 36 1,100-20-106,2 2-1,0 3 1,2 3 0,2 2-1,1 3 1,2 3 0,2 2-1,2 2 1,-70 81-1,63-56 7,3 3-1,4 2 1,2 2-1,5 2 0,2 3 1,-52 148-1,70-149-132,2 1 1,5 0-1,3 2 0,5 0 0,2 0 1,5 1-1,12 134 0,-2-155-115,3-1-1,3 0 0,3 0 0,3-1 1,2-2-1,39 80 0,-39-104-50,1 0 0,2-1 0,1-1 0,58 60 0,-56-67-39,2-2 0,1-1 0,1-1 0,2-2 0,63 35 0,-47-31-8,2-3-1,0-2 1,2-2 0,0-3-1,107 20 1,-96-28-56,0-2 0,0-4 0,0-2 0,0-3 0,65-11 0,-33-3-164,-1-5 1,0-3-1,-2-5 0,-1-4 1,-2-4-1,-1-4 1,-3-3-1,160-111 0,-143 78-8,-4-4 0,-4-5 0,-3-3 0,-5-5 0,-3-3-1,94-145 1,-122 157 115,-4-2 0,-4-3 0,-4-2 0,42-124-1,-67 151 90,-2 0-1,-3-1 1,-4 0-1,-2-1 1,-3 0-1,-4-72 1,-3 107 73,-1 0-1,-2 0 1,-1 1-1,-19-59 1,15 65-16,-1 1 0,-1 0 1,-1 1-1,-1 0 0,-1 1 0,-1 1 1,-31-33-1,27 32 29,0 1 0,-2 1 0,0 1 0,-1 1 0,-1 0 0,-29-15 0,-7 0 88,-1 2 0,-1 3 0,-74-22 1,43 23 206,-173-29 1,180 44-100,-1 3 1,-139 5-1,135 9 25,1 3-1,-147 33 1,222-37-417,0 0 1,1 1-1,-17 8 1,28-11-53,0-1 0,0 1 0,0-1 0,1 1 0,-1 0 0,1 0 0,-1 0 0,1 1 0,0-1-1,-1 0 1,1 1 0,1-1 0,-1 1 0,0 0 0,0 0 0,1 0 0,0 0 0,0 0 0,0 0 0,0 0 0,-1 4 0,2-4-140,0 0 0,0 0 0,1 0 0,-1 0-1,1 0 1,0-1 0,-1 1 0,1 0 0,0 0 0,1-1 0,-1 1-1,0 0 1,1-1 0,0 1 0,-1-1 0,4 3 0,1 2-1289,2 1 0,-1-1 0,11 7 0,26 15-3972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1231 2340,'-345'19'9484,"212"-17"-4587,132-2-4734,0 0-7,0 0-1,-1 0 1,1 0-1,-1 0 1,1 0-1,0 0 1,-1 0-1,1-1 1,-1 1-1,1 0 1,0-1 0,-1 1-1,1-1 1,-2-1-1,7-2 500,4-4-466,0 0 0,0 1 0,1 0 0,0 0-1,18-10 1,202-124 711,624-316 594,-232 122-2197,-578 310 536,68-36-564,135-82-3875,-222 126 2002,-12 7-2130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1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1198 2448,'-204'179'5303,"202"-177"-5204,-2 1 268,1 1-1,-1 0 1,1 0-1,0 0 1,0 0 0,0 0-1,0 1 1,-3 9 0,10-12 757,3-2-918,0-1 0,0 1 0,0-1 0,0 0 0,0-1 0,-1 0 0,1 0 0,0 0 0,6-4 0,66-29 630,78-47 1,-133 69-710,222-123 957,530-285 1445,187-85-206,-826 437-1881,92-53 691,-193 98-3518,-34 23 724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3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622 887 1092,'-51'24'4137,"1"3"-1,-88 61 1,112-59-973,29-27-2682,-1-1-432,1 1 0,-1-1 0,1 0 0,-1 0 0,1 0 1,-1-1-1,1 1 0,0-1 0,-1 0 0,1 1 1,0-1-1,0 0 0,-1 0 0,1-1 0,4 0 0,9-2 163,25-10 0,-31 10-125,172-71 660,515-268 492,-558 271-1050,628-345 820,-718 388-926,157-85 427,-233 132-195,-51 36-310,-312 151-78,37-34-26,-5 10 21,3-6 12,132-61 42,93-48 14,-421 201 75,537-262-44,9-4-5,0 0 1,0 1-1,0 0 0,-8 5 0,12-7 24,9-4 21,26-11-13,57-32 1,149-86 15,271-144 69,15 25-29,90-25-1,-484 216-105,-71 30-51,74-30-845,-105 53-304,-29 6 376,-9 11-1361,-9 7 1272,0 0-1,-30 21 1,-65 41-4485,106-75 5094,-131 89-4067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3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1065 1840,'-51'32'8178,"58"-38"-7412,114-93 685,-59 52-1050,73-52 283,162-90-1,223-67 360,-390 196-825,238-104 420,-350 156-603,46-19 106,259-109 561,-306 131-651,-11 4 25,-10 5 193,-162 86-53,-479 197 603,19-10 302,375-158-590,-295 148 1275,522-254-1659,4-3 96,1 0 1,0 2-1,-34 27 0,52-39-231,-6 8 144,8-3-18,9-4 170,20-8-208,0-1 0,54-23 0,602-267 332,-463 197-326,428-175 123,-391 176-183,-351 139-202,-96 36-146,148-60-43,-169 68 186,1 19-6724,191-91 1521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1103 2100,'-44'25'3146,"27"-16"4,-24 16 1,40-24-2556,-9 3 854,2-2 2382,326-267-2212,-272 229-1509,-4 3-26,114-83 251,119-77 17,8 10 287,-72 48 332,-71 42 2568,-140 93-3477,0 0 0,1-1 1,-1 1-1,1 0 0,-1 0 0,0-1 0,1 1 0,-1 0 1,0 0-1,0-1 0,1 1 0,-1 0 0,0-1 0,0 1 1,1 0-1,-1-1 0,0 1 0,0 0 0,0-1 1,0 1-1,1-1 0,-1 1 0,0 0 0,0-1 0,0 1 1,0-1-1,0 1 0,0 0 0,0-1 0,0 1 1,0-1-1,0 1 0,0-1 0,-1 1 0,1 0 0,0-1 1,0 1-1,0-1 0,-10-9 1294,9 9-1689,-2-1 832,-8-4-613,11 6-116,-1-1 0,1 1 1,-1 0-1,1 0 1,0-1-1,-1 1 0,1 0 1,-1-1-1,1 1 1,0-1-1,-1 1 0,1-1 1,0 1-1,0 0 1,-1-1-1,1 1 0,0-1 1,0 1-1,0-1 1,-1 1-1,1-1 1,0 0-1,0 1 0,0-1 1,0 1-1,0-1 1,0 1-1,0-2 0,10-20-2513,3-6-5113,-1 10 2363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36 214 1160,'0'0'832,"5"-2"538,-4 8 1767,-2 28-1745,-4 36-73,3 0-1,3 0 1,12 82 0,14-31 1229,-27-119-654,2-33-1537,-3-1 1,0 0 0,-2 1 0,-8-34 0,4 20-115,-4-27 99,-28-257 2183,35 232-664,4 94-1298,6 8-405,7 6-82,-1 0-1,0 1 1,-1 1-1,12 15 1,110 188-96,-46-71-2462,-26-59-1184,-34-50-4697,-27-35 8255,9 10-4971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1 700 1420,'9'8'3765,"-5"-7"-3527,1-1 0,-1 0 0,1 0 0,-1 0 0,0 0 0,1-1 0,-1 1 0,1-1 0,-1 0 0,0 0 0,6-3 0,-1 0-8,0 0 0,0-1 1,0 0-1,13-10 0,-16 9-116,0 1-1,0-1 0,-1-1 1,1 1-1,-1-1 1,-1 0-1,1 0 1,-1 0-1,-1-1 0,1 1 1,-1-1-1,0 0 1,-1 0-1,0 0 0,0 0 1,-1 0-1,0-9 1,0 16-81,-1-1-1,0 1 1,-1-1 0,1 1 0,0 0 0,0-1-1,-1 1 1,1 0 0,0-1 0,-1 1 0,0-2-1,-1-1 41,1 3-42,1-1 1,-1 1-1,0-1 0,1 1 1,-1 0-1,0-1 0,0 1 1,0 0-1,0 0 1,-1 0-1,1-1 0,0 1 1,0 0-1,-1 1 1,1-1-1,0 0 0,-1 0 1,-2 0-1,3 0 19,0 1-24,1-1 0,-1 1 0,0-1 0,0 1 0,0 0 0,0 0 0,0-1 0,0 1 0,0 0 0,-1 0 0,1 0 0,0 0 0,-1 1 0,-2-1 41,-4 2 136,1 1-148,-1 1 0,1 0-1,0 1 1,1-1 0,-1 1 0,1 1 0,0-1 0,0 1 0,1 0 0,0 0 0,0 1-1,0 0 1,1-1 0,-1 2 0,-3 9 0,3-5-6,1 0 1,0 1-1,0-1 1,1 1-1,1 0 1,0 0-1,1 0 1,0 15-1,2-23-46,-1 0 0,1-1 0,0 1 0,0 0 0,0-1 0,0 1 0,1-1 0,0 1 0,0-1-1,0 0 1,1 0 0,-1 0 0,1 0 0,0 0 0,0-1 0,0 1 0,1-1 0,-1 0 0,1 0 0,0 0 0,-1 0 0,1 0 0,1-1-1,-1 0 1,7 3 0,-4-3-23,0 1 0,1-1 0,-1 0 0,0-1 1,0 0-1,1 0 0,-1-1 0,1 0 0,-1 0 0,0 0 0,1-1 0,9-3 0,-7 2-2,0-2 1,-1 1 0,1-2-1,-1 1 1,0-1-1,0 0 1,-1-1-1,10-8 1,-3 1-2,-1-1 1,-1 0-1,-1 0 1,0-2-1,-1 1 0,0-1 1,-1-1-1,-1 0 1,9-25-1,0-10 48,-2 0 0,-3-1-1,12-103 1,-22 112 314,-3-1 1,-7-71-1,6 105-134,-1 1 1,0-1-1,-1 1 0,-6-15 1,9 25-191,0-1 0,0 1 0,0-1 0,-1 1 0,1 0 0,0-1 0,0 1 0,0 0 0,-1-1 1,1 1-1,0-1 0,0 1 0,-1 0 0,1 0 0,0-1 0,-1 1 0,1 0 0,0-1 0,-1 1 0,1 0 0,0 0 0,-1 0 0,1-1 1,0 1-1,-1 0 0,1 0 0,-1 0 0,1 0 0,-1 0 0,1 0 0,0 0 0,-1 0 0,1 0 0,-1 0 0,1 0 0,-1 0 1,1 0-1,0 0 0,-1 0 0,1 0 0,-1 1 0,1-1 0,0 0 0,-1 0 0,1 0 0,0 1 0,-1-1 0,1 0 0,0 1 0,-1-1 1,-14 19 262,13-16-319,0 1 61,0 1 0,-1-1 1,1 1-1,1 0 0,-1-1 0,1 1 1,0 0-1,0 0 0,0 0 0,1 0 1,-1 0-1,2 8 0,-2 2 6,1 10 10,0 0-1,1-1 1,2 1 0,1 0-1,0-1 1,2 0-1,1 0 1,0-1 0,19 38-1,-16-42-81,1 0 0,1 0 0,0-1-1,2 0 1,0-1 0,1-1 0,0 0 0,1-1 0,1-1-1,37 24 1,-30-23-550,0-1 0,1-2 0,0 0 0,1-2-1,39 11 1,-60-20-214,0 0 0,1-1 1,-1 1-1,1-1 0,-1-1 0,6 0 0,6-1-2732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136 658 1464,'-19'-3'1231,"0"0"1,1-1-1,0-1 0,-21-9 1,37 13-1053,0 0 1,0 0 0,1-1-1,-1 1 1,0 0 0,1-1-1,-1 1 1,1-1 0,0 0-1,-1 1 1,1-1 0,-2-3-1,3 3 155,2-2-36,3-5-172,0 0 1,0 1-1,1 0 0,0 0 0,13-12 0,45-38 360,-48 45-361,25-22 248,-9 10 718,47-51 0,-69 65-301,-7 8-359,0 0 0,0-1-1,0 1 1,-1-1-1,5-6 1,-4 12-296,13 4-15,-15-6-110,0 1-1,0-1 0,-1 1 1,1-1-1,0 1 1,0-1-1,0 1 0,-1-1 1,1 1-1,0 0 1,-1-1-1,1 1 0,0 0 1,-1 0-1,1-1 1,-1 1-1,1 0 0,-1 0 1,1 1-1,0 2 23,25 37 292,-21-30-239,1-1 1,1 0-1,0-1 1,10 12-1,-16-20-80,-1-1 0,1 1 0,0-1 0,0 0 0,-1 1 0,1-1 0,0 0 0,0 0 0,0 1 0,-1-1 0,1 0 0,0 0 0,0 0 0,0 0 0,0 0 0,-1 0 0,1 0 0,0 0 0,0-1 0,0 1 0,-1 0 0,2-1 0,14-7 38,-15 8-47,26-19 81,-24 16-78,0 1 0,0-1-1,0 1 1,1 0 0,-1-1 0,1 2 0,5-3-1,-1 0-7,-6 4 3,2 0-2,9 1-124,0 1-1,-1 0 0,1 2 1,0-1-1,18 9 1,10 2-890,-38-14 902,1 1-1,-1-1 0,0 0 1,1 0-1,-1 0 0,1 0 1,-1-1-1,0 1 0,5-2 1,33-13-1547,-26 8 811,0-1-1,24-18 0,1-1-646,127-73 1176,-117 66 651,-48 33-271,2-1-87,-4 2 123,0-1 0,1 1 0,-1 0 0,0 0 0,1 0 0,-1 0 0,0 0 0,1 0 0,-1 0 0,0-1 0,0 1 0,1 0 0,-1 0 1,0 0-1,1-1 0,-1 1 0,0 0 0,0 0 0,1-1 0,-1 1 0,0 0 0,0 0 0,0-1 0,0 1 0,1 0 0,-1-1 0,15-35 285,-14 33-359,5-9 27,-4 9-21,-1 0 0,1 0-15,4-19 28,-5 19-36,8-21-540,-7 21 344,1-1 0,-1 1 1,1 0-1,0 0 1,0 0-1,0 0 0,0 0 1,0 1-1,5-3 1,-2 0-255,30-19-3919,-21 11 1627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1472 1524,'-64'58'5385,"64"-57"-5154,-1 0 1,0 0-1,0 0 0,0 0 0,0 0 0,0 0 0,0-1 1,0 1-1,0 0 0,0-1 0,0 1 0,-2 0 0,3-1-155,0 0-1,0 0 1,-1 0 0,1 0-1,0 0 1,0-1-1,0 1 1,-1 0 0,1 0-1,0 0 1,0 0-1,0-1 1,0 1-1,0 0 1,-1 0 0,1 0-1,0 0 1,0-1-1,0 1 1,0 0 0,0 0-1,0 0 1,0-1-1,0 1 1,0 0-1,0 0 1,0-1 0,0 1-1,0 0 1,0 0-1,0 0 1,0-1 0,0 1-1,0 0 1,0 0-1,0-1 1,0 1 0,9-30 1253,4 4-992,1 1 0,1 1 0,19-24 0,-16 22-159,97-135 720,137-210 194,-26 51-220,-153 223-568,-13 18 375,86-148 1,-140 218-591,-2 0 0,1 0 0,-1-1 0,-1 0 0,0 0 0,2-12 1,-5 20-158,-8-12-510,8 13 528,-1 1 1,1 0-1,-1-1 1,1 1-1,-1 0 1,1-1-1,-1 1 1,1 0-1,-1 0 1,1-1-1,-1 1 1,0 0-1,1 0 1,-1 0-1,1 0 1,-1 0-1,1 0 1,-1 0-1,0 0 1,1 0-1,-1 0 1,1 0-1,-1 0 1,0 0-1,0 1 1,-5-1-1295,1 1 1,-1-1-1,0 1 1,0 1-1,-5 1 1,6-1 48,-8 2-3127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124 434 1804,'-4'-4'900,"0"0"1,1 0-1,-2 0 0,1 1 0,0 0 0,-10-6 1359,-1 19-1093,11-5-648,0 12-104,1 0 0,1 0 1,0 0-1,1 23 0,8 74 510,-6-98-762,8 76 862,-9-89 539,-3-15-1291,-16-64 434,-10-83 0,22 102-331,-6-104 1025,13 161-1391,0 0-1,0 1 1,0-1-1,0 0 1,0 0-1,0 0 1,1 0-1,-1 0 1,0 1-1,0-1 1,0 0-1,0 0 1,1 0-1,-1 0 1,0 0-1,0 0 1,0 0-1,0 0 1,1 0-1,-1 0 1,0 0-1,0 0 1,0 0-1,1 0 1,-1 0-1,0 0 1,0 0-1,0 0 1,1 0-1,-1 0 1,0 0-1,0 0 1,0 0-1,1 0 1,-1 0-1,0 0 1,0 0-1,0 0 1,0 0-1,1-1 1,-1 1-1,0 0 1,0 0-1,0 0 1,0 0-1,0-1 1,1 1-1,-1 0 1,0 0-1,0 0 1,0 0-1,0-1 1,0 1-1,0 0 1,0 0-1,0 0 1,0-1-1,0 1 1,0 0-1,0 0 1,0 0-1,0-1 1,0 1-1,0 0 1,32 40-5,-1 1 0,29 54 0,20 28-2094,-69-108 83,-1 0 0,12 25 0,-21-38 1191,-6-2-1235,-1 1 1851,0-1-1,0-1 1,0 1-1,0-1 1,0 0-1,0 0 1,0-1 0,-9-3-1,-1 0 192,-1 0-1,1 1 1,-1 1 0,0 1-1,0 0 1,-33 2 0,47 0 372,10-4-324,115-70 56,101-67 10,-7-2-864,-194 129 534,4 0-58,1 1-1,1 1 0,40-12 0,0 1 195,231-98-46,-286 116 229,38-16 2131,-50 20-1782,12-3 1759,-5 1-1073,12-3 2125,-19 6-3209,-1 0 0,1 0 0,0 0 0,0 1 0,0-1 0,-1 0 0,1 0-1,0 0 1,0 1 0,-1-1 0,1 0 0,0 1 0,0-1 0,-1 0 0,1 1 0,0-1 0,-1 1-1,1 0 1,-1-1 0,3 4 2190,-2-4-2139,-1 0 0,1 1 0,-1-1 0,0 1 0,1-1 0,-1 1 0,0-1 0,0 1 0,1-1 0,-1 1 0,0-1 0,0 1 0,0-1 0,0 1 0,0 0 0,1-1 1,-1 1-1,0-1 0,0 1 0,0-1 0,-1 1 0,1 0 0,0 0 0,-4 18 7830,-16-39-23922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1956,'-1'-5'7881,"4"26"-5207,9 74-2106,-2 24 577,-4 1 1,-14 152-1,-2-168-1366,-1-35-4462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45 1880,'1'-9'984,"0"1"1,0 0-1,0-12 4102,-4 27-4091,-5 21 57,0 0 1,-6 50-1,-1 68 864,9-70-1203,-2 162 1009,8-198-1628,0-9-885,6 38 0,-1-63-2191,-5-6 2822,0 0-1,1 0 1,-1 0 0,0 0 0,1 0-1,-1 0 1,0-1 0,1 1-1,-1 0 1,0 0 0,0 0 0,1 0-1,-1 0 1,0-1 0,1 1 0,-1 0-1,0 0 1,0-1 0,0 1-1,1 0 1,-1 0 0,0-1 0,0 1-1,0 0 1,1 0 0,-1-1-1,0 1 1,0 0 0,0-1 0,0 1-1,0 0 1,0-1 0,0 1-1,0 0 1,0-1 0,0 1 0,0 0-1,0-1 1,0 1 0,6-29-3281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704 306 5304,'42'-167'3571,"-38"151"-677,-4 18-1874,-3 21 1273,3-17-2785,-5 57 1700,5 108 0,1-165-1151,-1 1-1,1 0 1,2 11-1,-3-17-58,0-1-1,0 1 0,0-1 0,1 1 1,-1-1-1,0 1 0,0-1 1,0 1-1,0-1 0,1 0 1,-1 1-1,0-1 0,1 1 1,-1-1-1,0 0 0,1 1 0,-1-1 1,0 0-1,1 1 0,-1-1 1,1 0-1,-1 1 0,0-1 1,1 0-1,-1 0 0,1 0 0,-1 1 1,1-1-1,-1 0 0,1 0 1,-1 0-1,1 0 0,-1 0 1,1 0-1,-1 0 0,1 0 1,-1 0-1,1 0 0,-1 0 0,1 0 1,-1 0-1,1-1 0,-1 1 1,1 0-1,-1 0 0,0 0 1,2-1-1,13-12-95,-14 12 108,4-5-26,0-1 0,0 0 0,0 0 0,-1 0 0,1 0 0,3-12 0,16-51-52,-19 51 45,4-10-4,14-41 217,18-103 0,-85 331 383,19-41-1626,-81 226 1,93-309 289,-2-1 1,-2-1-1,-1 0 1,-25 35-1,31-52 439,0-1 0,-1 0 0,0-1 0,-1 0 0,0-1 0,-1 0 0,-1-2 0,0 0 0,-32 16 0,26-17 239,-1 0 0,-1-2 1,1 0-1,-1-2 0,-30 4 0,40-8 194,-1 0 1,1-1-1,0-1 0,0 0 0,-1-1 0,1 0 0,0-1 1,0-1-1,1 0 0,-18-8 0,12 3 481,-31-21 1,42 25-277,2 0 1,-1-1-1,0 0 1,1 0-1,0-1 1,-9-12-1,15 18 3,0 1-276,0-1 0,0 1-1,0 0 1,0 0 0,0-1 0,0 1-1,0 0 1,0 0 0,0-1 0,0 1-1,1 0 1,-1 0 0,0 0-1,0-1 1,0 1 0,0 0 0,1 0-1,-1 0 1,0 0 0,0-1 0,0 1-1,1 0 1,-1 0 0,0 0-1,0 0 1,1 0 0,-1 0 0,0 0-1,0 0 1,1 0 0,-1 0 0,1-1-1,14 2 526,28 9-536,-19-4 176,18 0-229,1-1 0,-1-2 0,1-2 0,-1-2 0,1-2 0,-1-2 0,71-16 0,-76 10-216,0-1 1,0-1 0,-1-2 0,-1-2-1,-1-1 1,0-2 0,61-47 0,-63 41 89,38-27 98,-57 47 136,-13 7-81,1-1-1,-1 0 0,0 0 1,0 0-1,0 0 0,0 1 0,0-1 1,0 0-1,0 0 0,0 0 1,0 1-1,1-1 0,-1 0 0,0 0 1,0 0-1,0 1 0,0-1 1,0 0-1,0 0 0,0 0 0,0 1 1,-1-1-1,1 0 0,0 0 1,0 1-1,0-1 0,0 0 0,0 0 1,0 0-1,0 0 0,0 1 1,0-1-1,-1 0 0,-15 26 110,13-23-138,-18 25-71,-46 44 1,43-47-31,-67 65-848,-38 42-4531,96-94 2677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1907 81 1284,'20'-30'2912,"-16"25"-2104,0 0-1,0 0 0,-1 0 1,0-1-1,0 0 0,4-11 1,-6 16-200,-7 14 2657,-38 62-2561,-217 282 1044,-73 43-675,89-116-330,202-232-598,-206 237 581,117-130-408,23-27-98,-185 236 417,177-217-395,13-24 54,104-127-293,0 1 0,0-1 0,-1 0 0,1 1 0,0-1 0,0 0 0,-1 1 0,1-1 0,0 0 0,0 1 0,-1-1 0,1 0 0,0 0 0,-1 1 0,1-1 0,0 0 0,-1 0 0,1 0 0,-1 0 0,1 0 0,0 1 0,-1-1 0,1 0 0,-1 0 0,1 0 0,0 0 0,-1 0 0,1 0 0,-1 0 0,-5-11 12,4-20-13,9-36-3,-2 26 1,2 0 62,1 0 0,3 0 1,27-72-1,-33 99 26,-4 11-42,0-1 0,0 1-1,0 0 1,1 0 0,-1-1 0,1 1-1,0 0 1,0 1 0,0-1 0,4-4-1,-5 6 239,3 6-138,-1-1-110,1 1 1,-1 0 0,0 0-1,-1 1 1,1-1-1,-1 1 1,0-1 0,0 1-1,-1 0 1,0-1-1,1 11 1,10 143 407,-6-75-268,-4-75-149,0 1 0,0-1 0,1 1 0,0-1 0,0 0 0,8 14 0,-11-22-43,1 1 1,0-1 0,0 0-1,0 0 1,1 1-1,-1-1 1,0 0-1,0 0 1,1 0 0,-1 0-1,0-1 1,1 1-1,-1 0 1,1 0-1,-1-1 1,1 1 0,0-1-1,-1 0 1,1 1-1,-1-1 1,1 0 0,0 0-1,-1 0 1,1 0-1,0 0 1,-1 0-1,1 0 1,-1-1 0,4 0-1,3-2-152,0 0-1,0 0 1,-1-1-1,11-6 1,-18 10 165,21-13-540,-2-1-1,1-1 1,-2 0 0,0-2 0,16-18 0,73-100-4969,-76 92 2369,22-27-1520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1356,'1'-2'1181,"-1"2"-1090,1-1 0,-1 0 0,0 1 1,1-1-1,-1 1 0,0-1 0,1 1 0,-1-1 0,1 1 0,-1-1 1,1 1-1,0-1 0,-1 1 0,1 0 0,-1-1 0,1 1 0,0 0 1,-1-1-1,1 1 0,0 0 0,-1 0 0,1 0 0,0 0 1,-1 0-1,1-1 0,0 1 0,-1 0 0,1 1 0,0-1 0,0 0 1,-1 0-1,1 0 0,0 0 0,0 1 0,8 1 217,-1 1-1,1 0 1,-1 0 0,0 1-1,0 0 1,0 0 0,8 8-1,11 4 272,254 179 2444,-206-140-2589,183 127 1029,154 84 257,-356-230-1558,247 147 909,-295-178-1055,231 137 657,-180-103-432,-1 3-1,61 56 1,-105-83-201,0 0 0,-1 0 0,0 1 0,18 32 0,-25-37-64,-1-1-1,0 1 1,0 0 0,-1 0 0,-1 1 0,0-1-1,0 1 1,-2 0 0,2 17 0,-3-26 7,0 0 1,0 0-1,0 0 0,-1 0 0,1-1 1,-1 1-1,0 0 0,0 0 1,0-1-1,-1 4 0,1-4 7,0-1 0,0 1 0,-1-1 0,1 0 0,0 0 0,0 1 0,-1-1 0,1 0 0,-1 0 0,1 0 0,-1 0 0,1-1 0,-1 1-1,1 0 1,-1-1 0,-2 1 0,-3-1-32,-3-3 38,0 0 0,0-1 0,0 0-1,0 0 1,1-1 0,-1-1-1,1 1 1,1-1 0,-1-1 0,1 0-1,0 0 1,-13-16 0,-1-5 57,0 0 0,-28-54 0,30 44 299,-20-59 1,18 42 722,22 53-568,6 3-468,0 0 0,-1 0 1,1 0-1,9 3 0,14 4 51,13-2-22,0-2 1,0-2 0,1-2 0,-1-1-1,66-12 1,-66 10 451,-41 3-505,-1 0 1,0 0 0,0 0 0,1 0 0,-1 0 0,0 0-1,0 0 1,1 0 0,-1 0 0,0 0 0,0 0 0,1 0 0,-1 0-1,0 0 1,0 0 0,1 0 0,-1 0 0,0 0 0,0 1-1,0-1 1,1 0 0,-1 0 0,0 0 0,0 0 0,0 1-1,1-1 1,-1 0 0,0 0 0,0 0 0,0 1 0,0-1 0,0 0-1,0 0 1,1 1 0,-1-1 0,0 0 0,0 0 0,0 1-1,0-1 1,0 0 0,0 0 0,0 1 0,0-1 0,0 0-1,0 0 1,0 1 0,0-1 0,0 0 0,0 0 0,-1 1 0,1-1-1,0 0 1,0 1 0,-9 15 108,-1 0 1,-1-1-1,0 0 0,-1-1 1,-21 20-1,-78 62-1069,8-21-3015,33-29-3613,31-21 2734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5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98 492 920,'-44'-37'5098,"39"33"-4459,0-1 0,0 0 0,0 0 0,1-1 0,0 1 0,0-1 0,1 0 0,-1 0 0,1 0 0,1 0 1,-4-12-1,5 13-469,0-1 0,0 1 0,1-1 1,0 1-1,0-1 0,0 1 0,1-1 1,0 1-1,0-1 0,0 1 0,1 0 1,0-1-1,4-8 0,3-3 91,0 0 0,18-24-1,-11 20-101,2 1 0,0 0-1,1 1 1,1 1 0,0 1 0,2 1-1,0 1 1,0 1 0,1 0 0,28-10-1,-43 20-101,0 1-1,0 0 0,0 1 1,1 0-1,-1 0 0,16 0 1,-21 2-39,0 0 1,-1 0-1,1 0 0,0 1 1,-1-1-1,1 1 1,0-1-1,-1 1 0,1 0 1,-1 0-1,1 1 1,-1-1-1,0 0 0,1 1 1,-1-1-1,0 1 1,0 0-1,0 0 1,0 0-1,0 0 0,-1 0 1,1 0-1,-1 0 1,1 1-1,-1-1 0,2 3 1,1 6 18,0 1 1,-1-1-1,0 1 0,-1-1 1,0 1-1,-1 0 1,-1 0-1,1 0 1,-2 0-1,0-1 0,-2 13 1,-5 20 71,-22 66 1,28-104-102,-85 219 216,-17-10-60,57-127-93,-51 112 201,97-197-252,0 0-1,0 0 0,0 0 1,0 0-1,1 1 1,-1-1-1,1 0 0,0 0 1,0 0-1,0 1 0,0-1 1,1 0-1,-1 0 1,1 0-1,1 6 0,3-6 98,3-3-74,-1 1 0,0-1-1,1-1 1,-1 1 0,0-1 0,0-1 0,1 1 0,-1-1-1,0-1 1,9-4 0,73-37 168,-76 36-176,71-43 156,96-79-1,-115 80-163,36-32-454,-13 10-3235,-65 54-4948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5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31 876,'-18'-14'7266,"19"25"-6953,0 0-1,1 1 1,0-1-1,1 0 1,0 0-1,1 0 1,0-1 0,6 11-1,5 8 368,30 42-1,-20-35-29,50 52-1,-58-71-166,0-1-1,1 0 1,0-2 0,37 23-1,-52-36-243,1 1 0,-1-1-1,0 0 1,0 1 0,1-2-1,-1 1 1,6 1 0,-8-2-140,1 0 1,-1 0-1,1 0 0,-1 0 1,1 0-1,-1-1 1,0 1-1,1 0 0,-1-1 1,1 1-1,-1-1 1,0 1-1,1-1 1,-1 1-1,0-1 0,0 0 1,0 0-1,1 0 1,-1 0-1,0 0 1,0 0-1,0 0 0,1-2 1,5-9 137,-1 0 0,-1-1 1,0 0-1,-1 0 0,0 0 0,-1 0 1,0 0-1,-1-1 0,-1 0 0,0-20 1,-2-1 177,-1 0 0,-2-1 1,-8-35-1,7 49-934,-1 0 0,-9-24 0,7 32-1044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45 1672,'-3'-4'464,"1"1"-1,-1-1 1,0 1-1,0 0 1,0 0-1,0 0 1,0 1-1,-1-1 0,1 1 1,-1 0-1,0 0 1,0 0-1,0 0 1,0 1-1,0-1 1,0 1-1,0 0 1,-6 0-1,8 1-398,1 0-1,-1 1 1,0-1-1,0 1 1,1-1-1,-1 1 0,0 0 1,1 0-1,-1 0 1,1 0-1,-1 0 1,1 0-1,0 0 1,-1 0-1,1 0 1,0 1-1,0-1 1,0 1-1,0-1 0,-2 3 1,1-1 62,-10 14 109,1 1-1,1 0 1,1 1-1,0 0 1,1 0-1,1 1 1,-7 34-1,4 0 233,-6 93-1,15-101-392,2-1 0,3 1 1,1-1-1,2 0 0,2-1 0,2 0 0,26 68 0,-32-96-370,-2-9-178,-1 1 0,1-1 0,1 0 0,-1 1 0,6 6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5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107 599 1352,'0'0'13681,"0"3"-13375,0 4-470,-2-5 755,-3-8 2797,-15-44-3153,1-1 0,-17-74-1,25 57 219,-1-92 0,11 146-353,1 13-88,-1 0 0,1-1-1,0 1 1,0 0 0,1-1 0,-1 1 0,0 0 0,0-1 0,0 1-1,1 0 1,-1 0 0,1-1 0,-1 1 0,1 0 0,0 0-1,-1 0 1,1 0 0,0 0 0,0-1 0,1 0 0,-1 1-5,0 0 38,3 1-5,10 0-2,-10 0 1,3 2 0,76 32 47,-52-20-49,1-2-1,0 0 0,42 8 1,-69-19-34,0-1 1,-1 0 0,1 0 0,0 0-1,0 0 1,-1-1 0,1 0-1,0 0 1,-1 0 0,1 0 0,-1-1-1,1 1 1,-1-1 0,0-1-1,1 1 1,6-5 0,1-4 7,0 1-1,-1-1 1,17-21 0,0 0 12,43-43 250,-69 73-225,1 1 0,9-4-10,-9 4 36,2 3-30,-1-1-34,0 0 1,0 1-1,0 0 1,0 0-1,-1 0 1,1 0-1,0 0 1,-1 1-1,0 0 1,0 0-1,6 5 1,11 21-505,-1 1-1,-1 0 1,-2 2 0,19 47 0,-33-73-309,0 0-1,-1 0 1,0 0 0,0 0 0,0 0 0,-1 0-1,0 7 1,0-12 420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5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32 1468,'-15'-29'6469,"11"29"-5689,-10-2-73,10 2-59,-2 4-65,-4 4-310,0 0 0,0 1 0,1 1 0,0 0 0,1 0 0,0 0 0,0 1 0,-6 13 1,8-13-81,0 1 1,1 0 0,1 1-1,-5 18 1,8-26-127,0 0-1,0 0 1,1 1-1,-1-1 0,1 1 1,1-1-1,-1 0 1,1 0-1,0 1 1,0-1-1,1 0 1,-1 0-1,1 0 1,3 6-1,-3-8-31,1 1-1,-1-1 1,1 0-1,0 0 1,0 0-1,0 0 1,0-1-1,1 1 1,-1-1-1,1 0 1,-1 0 0,1 0-1,0 0 1,5 1-1,8 2 45,0 0 0,17 2 0,-28-6-58,69 9 179,-44-7-39,59 15 0,-86-17-124,-1 0 1,1 0-1,-1 1 0,1-1 0,-1 1 0,1 0 1,-1 0-1,0 0 0,0 1 0,4 3 1,-6-5-28,-1 0 1,1 0-1,-1 0 1,0 0-1,1-1 1,-1 1 0,0 0-1,0 0 1,1 0-1,-1 0 1,0 0 0,0 0-1,0 0 1,0 0-1,0 0 1,-1 2 0,1-1 18,-3 11 63,-8 12-49,-1-1 0,0-1-1,-24 34 1,35-57-43,-41 56-583,-2-2 1,-69 64 0,8-25-1621,32-32-3323,33-29 1960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5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1275 1852,'-26'13'858,"-181"106"5913,205-117-6485,-17 11 293,13-7 735,6-6-1271,0 0 0,0 0 1,0 0-1,0 0 1,1 0 1302,-1 0-1303,0 0 1,0 0-1,1 0 1,-1 0-1,0 0 0,0 0 1,0 1-1,0-1 1,0 0-1,0 0 1,27-10 158,0-1 1,-1-1 0,43-28-1,97-63 213,311-185 403,-12 25-248,367-212-110,-536 304-2599,-263 147 1455,-26 18 46,0 1 0,0 0 1,0 0-1,13-5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5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1249 2052,'-24'24'680,"-9"8"951,2 0-1,-39 56 1,69-88-1558,0 1 1,1 0-1,-1 0 1,1 0-1,0-1 1,-1 1-1,1 0 1,-1 0-1,1 0 1,0 0-1,0 0 0,0 0 1,-1 0-1,1 1 1,0-2-34,1 0 0,-1 1 0,0-1 0,0 0 0,0 0 0,0 1 0,0-1-1,1 0 1,-1 0 0,0 0 0,0 1 0,0-1 0,1 0 0,-1 0 0,0 0 0,0 0 0,1 1 0,-1-1 0,0 0 0,0 0 0,1 0 0,-1 0 0,0 0 0,0 0 0,1 0 0,-1 0 0,0 0 0,1 0 0,-1 0 0,4 0 93,-1 0 0,1 0 0,-1-1 0,1 0 0,6-2 0,5-2 12,-1-2 0,1 0 0,-1 0 0,-1-2-1,20-13 1,-2 0 8,328-223 986,435-290 572,-218 145-515,-298 205 1217,-270 181-2086,-6 5 26,-5 3 1809,-18 24-2333,18-25-46,1 1 0,0-1 1,0 1-1,0 0 0,0 0 1,-2 7-1,3-8-175,0 0 0,0-1 0,0 1 0,-1 0 0,1 0 0,-4 3 0,4-4-301,-2 3 638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0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22 105 2212,'-2'-4'1324,"-12"-34"5264,13 36-4912,0 3-1360,0 1-1,1 0 1,-1-1 0,1 1 0,-1 0 0,1 0 0,0 0 0,0-1-1,0 1 1,-1 0 0,2 0 0,-1 0 0,0 0 0,1 2 0,4 55-405,-2-22 550,5 124 428,25 250 504,-31-402-1234,0 1 0,0 0 0,6 13 0,-8-21 50,4-3 9,4-1-134,-1 0 0,0-1 0,0 0 0,0 0 0,0 0 0,8-7-1,43-32 270,-40 28-231,261-184 930,-226 163-935,73-44 119,252-135 275,-309 175-381,-44 22 74,-23 16 148,-7-5-283,5 5-65,-4-4 16,-1 1 0,1 0 0,-1-1 0,0 2-1,0-1 1,0 0 0,-6-2 0,-162-94 1558,171 98-1503,0 0-11,11 8-7,-1-1 0,0 1 0,0 1 0,-1 0 1,1 0-1,-2 0 0,12 15 0,-5 3-29,-1 0 0,-1 0 0,0 1 0,-3 0 0,0 1 0,-1 0-1,-2 1 1,3 35 0,-5-2-251,-2 1 0,-13 103 0,-1-71-575,-3 37-1229,12-61-576,4-40-7032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0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3 553 2048,'1'-4'5335,"-1"10"-2926,-1 21-1039,-2 36-994,3-33-21,5 218 1953,4-157 685,-15-316-2325,16-210 83,12 188 428,-14 149 500,-8 96-1441,0 2-232,0 0 1,0 0 0,0 0-1,1 1 1,-1-1-1,0 0 1,0 0 0,0 0-1,1 0 1,-1 1-1,0-1 1,0 0 0,1 0-1,-1 0 1,0 0 0,0 0-1,1 0 1,-1 0-1,0 0 1,0 0 0,1 0-1,-1 0 1,0 0 0,0 0-1,1 0 1,-1 0-1,0 0 1,0 0 0,1 0-1,-1 0 1,0 0 0,0 0-1,1 0 1,-1 0-1,0-1 1,0 1 0,1 0-1,-1 0 1,0 0-1,0 0 1,0-1 0,1 1-1,-1 0 1,0 0 0,0 0-1,0-1 1,0 1-1,0 0 1,0 0 0,1-1-1,-1 1 1,0 0 0,0 0-1,0-1 1,0 1-1,0 0 1,0 0 0,0-1-1,0 1 1,0 0 0,0-1-1,0 1 1,0 0-1,0 0 1,0-1 0,0 1-1,-1 0 1,17 17 201,-15-15-252,27 36 164,-3 1 0,-1 2 1,33 75-1,12 44 241,40 79 153,-102-226-467,0 0 0,2 0 0,-1-1 0,1 0 0,1-1 0,20 19 0,-29-29-77,1 1-52,6 5-72,-6-6-113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0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61 421 1092,'-61'27'12347,"69"-36"-11775,24-28 135,46-40 0,291-223 648,-341 275-6471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0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34 1464,'1'-2'1338,"4"-19"4955,-8 19-5486,-10-6-46,12 8-736,1 0 0,0 0 0,0 0 0,-1 0 0,1 0 0,0-1-1,-1 1 1,1 0 0,0 0 0,0 0 0,-1 0 0,1 0 0,0 0 0,-1 0 0,1 0 0,0 0 0,-1 0 0,1 0 0,0 0 0,0 0 0,-1 0-1,1 0 1,0 1 0,-1-1 0,1 0 0,0 0 0,-1 0 0,-23 11 518,-1 0 1,2 2-1,0 0 0,-27 21 1,-81 78 1266,110-91-1254,-36 45 1,48-54-344,1 1 0,0-1-1,1 2 1,0-1 0,-8 24 0,14-35-176,1 0 0,-1 0 0,1 0 0,-1 0-1,1 0 1,0 0 0,0 0 0,0 0-1,0 0 1,0 0 0,0 1 0,1-1 0,-1 0-1,0 0 1,1 0 0,0 0 0,0 0 0,-1 0-1,1 0 1,2 2 0,0-1-1,-1-1 1,0 1-1,1-1 1,-1 0-1,1 0 1,0 0-1,0-1 1,0 1-1,0-1 1,0 0-1,6 3 1,7-1 45,0 0 1,0 0 0,0-2 0,20 0-1,-34-1-71,180-7 570,-112 3 82,120 6 0,-186-2-580,1 0 0,-1 1 0,0 0 0,1-1 0,-1 2 0,0-1 1,0 0-1,0 1 0,0 0 0,0-1 0,0 2 0,0-1 0,-1 0 0,7 6 0,-10-7-61,1 0 0,-1 0-1,0 0 1,1 0 0,-1 0 0,0 0 0,0 0-1,1 0 1,-1 0 0,0 0 0,0 0-1,0 0 1,0 1 0,-1-1 0,1 0 0,0 0-1,0 0 1,-1 0 0,1 0 0,0 0-1,-1 0 1,1 0 0,-1 0 0,1 0-1,-1-1 1,0 1 0,0 1 0,-19 23 180,-6-3-177,-1-1-1,0-1 1,-2-1-1,-45 22 1,35-19-352,-124 70-4515,132-73-1727,28-16 4234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0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270 837 980,'-64'38'5978,"-118"93"1,181-130-5893,-1 0 163,0 1 1,0-1 0,0 1 0,1-1-1,-1 1 1,0 0 0,1 0 0,0-1-1,-1 1 1,1 0 0,0 0 0,-2 4-1,10-5 242,1-1-380,0-1-1,0 0 1,1 0-1,-1 0 1,0-1-1,0 0 0,-1-1 1,13-5-1,66-39 489,-59 32-484,153-93 438,-118 70-421,286-179 693,35-26-221,63-30 253,-320 201-2360,-123 71 909,-9 7-4445,-55 51-1031,30-30 2285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0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168 755 1456,'-73'48'2748,"-14"9"2201,79-51-4123,8-4-434,5-3 1951,10-2-2141,0-2 1,-1 0-1,0 0 1,19-12 0,433-243 1952,-102 46-1151,174-99 2199,-465 275-1359,-72 37-1063,3 0-366,10-3 6,-10 3 1747,-3 6-1796,1 11 0,-1-12 489,-3 0-625,-4 13-8,5-13 292,0-1-381,-10 23 644,10-24-550,0 0-212,-1 4-699,-2 1 2868,2-2-3837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1628,'1'-5'208,"0"1"0,1 0-1,-1 0 1,1 0 0,0 0 0,0 0-1,0 0 1,1 0 0,-1 1-1,1-1 1,0 1 0,0 0 0,4-3-1,13-12 249,1 2 0,1 0 0,0 1 0,42-20 0,105-36 560,-98 44-649,25-10 27,89-39 1023,-182 74-1245,1 1 1,-1-1-1,0 0 1,1 0-1,-1 0 1,0 0 0,0 0-1,-1-1 1,1 0-1,4-5 1,-6 7 1090,-5-2-1111,-13-6-13,12 6-18,0 5-15,-7 4-71,0 1 0,1 0 0,-1 0-1,2 1 1,-1 1 0,1 0 0,0 0-1,1 1 1,0 0 0,0 1 0,1-1-1,1 2 1,0-1 0,0 1 0,1 0-1,1 1 1,0-1 0,0 1 0,2 0-1,-1 0 1,-1 19 0,1 0-19,4-29-19,0 0 0,0 1 0,0-1 0,0 0 0,1 1 0,-1-1 1,1 0-1,0 0 0,0 0 0,0 0 0,1 0 0,2 5 0,-4-8 2,0 1 0,1-1 0,-1 0 0,1 1 0,-1-1 0,1 1 0,-1-1 0,1 0 0,-1 0 0,1 1 0,0-1 0,-1 0 1,1 0-1,-1 0 0,1 0 0,-1 0 0,1 0 0,0 0 0,-1 0 0,1 0 0,0 0 0,-1 0 0,1 0 0,-1 0 0,1 0 0,-1 0 0,1 0 0,0-1 0,-1 1 0,1-1 0,15-7-4,-15 8 9,5-5-3,0 0 1,0-1 0,-1 1-1,0-1 1,0 0 0,0-1-1,0 1 1,-1-1 0,-1 0-1,1 0 1,3-9 0,3-5 13,-4 8 29,8-24 1,-2 4 190,-9 20-52,-3 10-151,1 0 496,-8 8-494,-20 12-3,27-17-30,-1 1 1,1-1-1,-1 0 0,1 0 0,-1 1 1,1-1-1,-1 0 0,1 1 0,0-1 1,-1 1-1,1-1 0,-1 0 1,1 1-1,0-1 0,-1 1 0,1-1 1,0 1-1,-1 0 0,-7 45 72,8-43-65,1 2 0,3 14 12,-4-18-19,1 0-1,-1 1 0,1-1 1,0 0-1,-1 0 0,1 1 0,0-1 1,0 0-1,0 0 0,0 0 0,0 0 1,0 0-1,0 0 0,0-1 1,0 1-1,0 0 0,0 0 0,0-1 1,1 1-1,-1-1 0,0 1 1,1-1-1,-1 0 0,0 1 0,1-1 1,1 0-1,2 1-2,1-1-1,-1 0 1,1 0 0,5-1-1,-10 1 4,8-1 1,0-1 1,0 0-1,-1-1 0,1 0 0,-1 0 1,1-1-1,-1 0 0,-1-1 0,1 1 1,10-9-1,-1-2 10,0 0 1,27-31 0,-32 32 214,-2 0 0,0 0 0,11-21 1,-21 34 594,1 6-752,3 12-35,-1 1 23,2 1 1,8 20-1,-11-33-103,1 0 0,0 0 0,0 0 1,1 0-1,0-1 0,0 0 0,0 1 0,0-1 1,1-1-1,8 8 0,-7-8-177,0 0 0,0 0 0,1 0 0,-1-1 0,1 0 0,0 0 0,0-1 0,10 3 0,-12-4-541,0-1 1,0 1-1,0-1 1,0 0-1,0 0 1,0-1-1,0 0 1,5-1-1,5-3-3119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1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77 731 1892,'-67'23'8043,"61"-22"-7590,3-1-29,6-3 2194,85-62-1595,143-90 26,-43 28-594,309-203 43,-467 309-708,-9 6-911,33-18 0,-43 30-541,-3 0-3190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1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143 691 1540,'-112'88'7431,"82"-63"-3229,41-29-3979,24-11 54,56-33-1,593-385 816,-431 289-880,-181 102-98,84-36-1,-84 49 362,-70 28-351,15-3 846,-15 3-724,10-2 7,-10 2 1713,2 2-1758,10 4-14,-11-4 338,2 29 125,-5-28-557,0 2-5,0 10 4,0-11-13,0 1-6,-2 9 0,2-10 92,-1 0-80,-6 44 2301,7-45-1685,-4 14-106,0-1-182,0-5-140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24 103 920,'29'-84'6269,"-29"82"-5299,2-1-8,7-11 3284,-9 41-2540,-22 168 499,9-103-1595,7-45-456,-15 149 784,20-166-1163,1 0 0,1 1 0,1-1 0,10 44 0,-10-68-27,-1 1 1,1-1-1,1 0 1,3 9-1,8 1-1940,-12-15 1557,-1 1-1,1-1 1,0 0-1,0 0 1,0 0-1,0-1 1,0 1-1,4 0 0,14 2-3381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50 1444,'16'-44'3013,"-15"39"1680,-3 9-4636,-3 5 83,0-1-1,1 1 1,0 1-1,1-1 1,0 0-1,0 1 1,-1 13 0,2-8-34,1 0 0,0 0 0,2 0 0,0 0 0,0 0 0,1-1 0,1 1 0,1 0 0,0-1 0,0 0 0,2 0 0,0 0 0,0-1 0,1 0 0,12 17 0,-13-23-51,0 1 0,0-1 0,1 0-1,0 0 1,0-1 0,1 0 0,-1-1-1,1 1 1,1-1 0,-1-1-1,1 0 1,0 0 0,0 0 0,0-1-1,0-1 1,0 1 0,1-2 0,-1 1-1,1-1 1,0-1 0,-1 0-1,1 0 1,18-3 0,-22 2 39,0-1 0,0 0 0,-1 0 0,1 0 0,0 0 0,-1-1 0,1 0 0,-1-1 0,0 1 0,0-1 0,0 0 0,-1 0 0,1 0 0,-1-1 0,0 1 0,0-1 0,-1 0-1,1 0 1,-1-1 0,0 1 0,0-1 0,3-11 0,-4 10 25,0 0-1,0 0 1,-1-1-1,0 1 0,0 0 1,-1-1-1,0 1 1,0-1-1,-1 1 1,0 0-1,0-1 0,-1 1 1,1 0-1,-2 0 1,1 0-1,-1 0 0,0 0 1,0 0-1,-6-6 1,1 2 1,-1 0 0,-1 1 0,0 0 1,0 0-1,-1 1 0,-1 1 1,1 0-1,-1 0 0,0 1 0,-1 1 1,0 0-1,-16-5 0,3 3-1,-1 1 0,1 1 0,-1 1 0,0 1 0,-40 0 0,54 4-212,0 1 0,1 0 0,-1 1 0,-12 3 0,21-4-288,-1 0 1,1 0-1,0 1 0,0-1 1,0 1-1,0 0 0,0 1 1,0-1-1,1 0 0,-1 1 1,1 0-1,-1 0 0,1 0 1,-4 6-1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1288,'0'0'8666,"3"6"-8177,8 14-161,2-2 0,-1 1 1,2-1-1,1-1 0,27 25 0,-18-20 222,2-2-1,0-1 0,45 25 0,-65-40-325,1-2-1,-1 1 0,1-1 0,0 0 1,0 0-1,0 0 0,0-1 1,0 0-1,0-1 0,0 0 0,14-1 1,-15 0-37,0 0 1,-1 0 0,1 0-1,-1-1 1,1 0 0,-1 0-1,1 0 1,-1-1 0,0 0-1,0 0 1,0 0 0,-1 0-1,1-1 1,7-7 0,-3 0-85,0-1 1,-1 0-1,0 0 1,-1 0 0,-1-1-1,0 0 1,0 0-1,-1-1 1,-1 0-1,0 0 1,-1 0-1,-1 0 1,0 0-1,0 0 1,-2-1 0,0 1-1,-1-1 1,0 1-1,-4-17 1,0 0-2473,4 28 1245,0-1-333,-2-8-1233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1492,'18'85'4855,"-18"-81"-4053,1 0-20,3 11 133,1-4 1144,-5-11-1977,0 0 1,0 0 0,0 0-1,0 0 1,0 0 0,1 0-1,-1 1 1,0-1 0,0 0-1,0 0 1,0 0-1,0 0 1,1 0 0,-1 0-1,0 0 1,0 0 0,0 0-1,0 0 1,0 0 0,1 0-1,-1 0 1,0 0-1,0 1 1,0-1 0,0 0-1,1-1 1,-1 1 0,0 0-1,0 0 1,0 0 0,0 0-1,1 0 1,-1 0-1,0 0 1,0 0 0,0 0-1,0 0 1,0 0 0,1 0-1,-1 0 1,0-1 0,0 1-1,0 0 1,0 0-1,0 0 1,0 0 0,12-16 141,-1 0 1,-1 0 0,-1-1-1,11-29 1,84-208 2897,-84 207-1523,-19 45-133,-1 11-1356,-9 81 158,9-85-252,-9 70 216,7-38-220,2-34-15,0-2 3,0-1 0,0 1 0,0-1 0,0 0 1,0 1-1,0-1 0,1 0 0,-1 1 0,0-1 0,0 0 0,0 1 0,1-1 0,-1 0 1,0 0-1,0 1 0,1-1 0,-1 0 0,0 0 0,0 1 0,1-1 0,-1 0 0,0 0 0,1 0 1,-1 1-1,0-1 0,1 0 0,-1 0 0,0 0 0,1 0 0,-1 0 0,1 0 0,-1 0 0,0 0 1,1 0-1,-1 0 0,0 0 0,1 0 0,-1 0 0,1 0 0,-1 0 0,0 0 0,1-1 0,-1 1 1,0 0-1,1 0 0,-1 0 0,0 0 0,0-1 0,1 1 0,-1 0 0,0 0 0,1-1 0,130-100-3,15-10 400,-135 103-303,-8 6-45,-1 0 0,1 0 0,0 0 0,-1 0 0,1 0 0,0 1 0,0-1 0,0 1 0,0 0 0,6-2 0,9 7 227,-17-4-266,-1 0 0,1 1 1,0-1-1,0 0 0,0 1 1,-1-1-1,1 1 1,0-1-1,-1 1 0,1-1 1,0 1-1,-1-1 0,1 1 1,-1 0-1,1-1 1,-1 1-1,1 0 0,-1 0 1,1-1-1,-1 3 0,2 0 27,16 23 151,-2 1 0,19 40 0,-19-33-677,26 39 0,-39-68 73,-1-1-1,2 1 0,-1-1 1,0 1-1,1-1 0,0 0 1,0 0-1,0-1 0,1 1 1,-1-1-1,1 0 0,6 4 1,-8-7-114,-1 0 1,1 1 0,0-1-1,-1 0 1,1 0 0,0-1-1,-1 1 1,1-1 0,-1 1-1,1-1 1,-1 0 0,1 0-1,-1 0 1,4-1 0,-4 1-268,17-10-3736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3085 84 1024,'1'-4'433,"-1"0"-1,1 1 1,-1-1 0,0 0-1,0 1 1,0-1 0,0 0-1,-1 1 1,1-1-1,-1 0 1,0 1 0,0-1-1,0 1 1,-1-1 0,1 1-1,-1 0 1,-3-5-1,5 7-345,-1 1-1,0-1 1,1 0-1,-1 0 0,0 1 1,0-1-1,0 1 0,0-1 1,1 1-1,-1-1 0,0 1 1,0-1-1,0 1 0,0 0 1,0-1-1,0 1 0,0 0 1,-2 0-1,0-1 188,-4 0-5,1-1 0,-1 1 1,1 1-1,-1-1 0,0 1 1,1 1-1,-1-1 0,1 1 1,-1 0-1,1 0 0,-1 1 1,1 0-1,-1 0 0,-8 5 1,11-5-167,0 0 0,1 0 1,-1 0-1,1 1 1,-1-1-1,1 1 0,0 0 1,0 0-1,0 0 0,0 1 1,0-1-1,1 1 1,-1-1-1,1 1 0,0 0 1,1 0-1,-1 0 1,0 0-1,1 0 0,0 0 1,0 1-1,0-1 1,0 7-1,2 0 16,0 0-1,0 1 1,1-1-1,0 0 1,1-1 0,0 1-1,0 0 1,2-1-1,-1 0 1,8 13 0,7 7 305,45 54 0,-50-67-253,-1 2 0,15 26 0,-24-38-116,0 1 0,0 0-1,-1 0 1,0 0 0,-1 0 0,0 0-1,0 1 1,1 15 0,-3-22-68,0 0 0,0-1 0,0 1 0,0-1 0,-1 1-1,1-1 1,-1 1 0,1 0 0,-1-1 0,1 0 0,-1 1 0,0-1 0,0 1 0,-1 0 0,-1 3-65,0 0-51,0-1 1,0 0-1,0 0 0,0 0 1,-1-1-1,1 1 0,-1-1 1,0 0-1,0 0 0,-8 4 1,-5 2-690,-26 9 0,35-15 526,-124 43-6846,42-20 2639</inkml:trace>
  <inkml:trace contextRef="#ctx0" brushRef="#br0" timeOffset="1">138 1593 2032,'-125'-9'8336,"113"5"-6769,12 4-1521,0-1 0,0 1 0,0 0 0,0 0 0,0-1 0,0 1 0,-1 0 0,1 0 1,0-1-1,0 1 0,0 0 0,0-1 0,0 1 0,0 0 0,0 0 0,1-1 0,-1 1 0,0 0 0,0 0 0,0-1 1,0 1-1,0 0 0,0 0 0,0-1 0,0 1 0,1 0 0,-1 0 0,0 0 0,0-1 0,0 1 0,0 0 0,1 0 0,-1 0 1,0 0-1,0-1 0,1 1 0,-1 0 0,0 0 0,0 0 0,1 0 0,-1 0 0,0 0 0,0 0 0,1 0 0,-1 0 1,1 0-1,28-14 385,2 1 1,57-16-1,492-98 1097,22 31-586,-343 57-631,708-86-328,-445 63-1881,-472 56 1175,63-9-844,-39 5-4245,-52 6 2057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200 410 2248,'-45'8'2240,"-71"23"1,93-21-1186,22-9-938,0-1 0,0 1 0,0 0 0,0-1 0,0 1 0,0 0 1,0 0-1,0 0 0,0 0 0,0-1 0,1 1 0,-1 0 0,0 1 1,1-1-1,-1 0 0,0 1 0,1-1 778,77 5 828,30-13-893,351-40 835,-36 2-651,-259 31-707,221-25 306,160-19 124,726-71 670,-1026 88-1003,-140 22-128,-95 18-218,-1-1-1,0-1 0,0 1 1,0-1-1,0-1 1,10-5-1,-17 8-28,1-1 0,0 1 0,-1-1 0,1 0 0,-1 0 0,0 0 0,1 0 1,-1 0-1,0 0 0,1-2 0,-1 1 4,0 1 27,-1-1-32,0-8-80,0 8-122,0-1-1341,-1 0 1073,1-3 84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92 1176,'-11'-29'5252,"1"-10"-1925,5 16 622,3 27-3795,-1 10-63,1-1-1,0 1 1,1-1 0,1 1 0,0 0-1,3 24 1,0 19 170,-2-5 195,-1-50 545,-2-9-859,-42-195 946,41 184-816,2 16 95,2 8-341,7 41-1255,3 79 1,-11-120-98,0-1 0,1 1 0,-1 0 0,3 6 0,2 4-2853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23 311 856,'-10'-4'7073,"4"-5"-4503,1-16-1890,4 17 939,1 4-1311,-1 0 0,1 0 0,0 0-1,1-1 1,-1 1 0,1 0-1,-1 0 1,1 0 0,1 0 0,-1 0-1,4-7 1,2-3 559,15-22 0,-14 24-538,2-1-42,1 0 0,0 1 0,0 0 0,2 1 0,-1 0-1,1 1 1,1 0 0,0 1 0,0 1 0,1 0 0,0 1 0,31-10-1,-42 15-203,0 1 0,0 0-1,0 1 1,0-1 0,0 1-1,0-1 1,0 1 0,0 1-1,0-1 1,4 1 0,-7 0-66,0 0 1,0 0-1,0 0 1,0 0-1,0 0 1,-1 0-1,1 0 1,0 0-1,-1 0 1,1 0-1,-1 0 1,1 0-1,-1 1 1,1-1-1,-1 0 1,0 0-1,0 0 1,1 1-1,-1 1 1,-1 8 24,-1 0-1,0 0 1,0 0 0,-1-1 0,0 1 0,-1-1-1,0 0 1,-1 0 0,-7 11 0,6-10-20,1-1 1,0 1 0,0 0 0,1 0 0,1 1-1,-1-1 1,-1 18 0,5-26-24,0 0 0,0 0 0,0 0-1,1 0 1,-1 0 0,1 0 0,0 0 0,0-1 0,0 1 0,0 0 0,0-1 0,1 1-1,-1 0 1,1-1 0,-1 0 0,1 1 0,0-1 0,0 0 0,0 0 0,4 3 0,3 2-8,1 0 1,0-1 0,20 8-1,-19-8 12,70 27-30,-50-22 3,34 18 0,-63-28 22,0 0 1,0 0 0,0 1 0,0-1 0,-1 0-1,1 1 1,0-1 0,0 1 0,-1 0 0,1 0-1,1 1 1,-3-2 2,0 0 0,1 0-1,-1 0 1,0 0-1,0 0 1,0 0 0,0 0-1,0 0 1,0 0 0,0 0-1,0 0 1,0 0-1,0 0 1,0 0 0,0 0-1,-1 0 1,1-1 0,0 1-1,-1 0 1,1 0-1,-1 0 1,1 0 0,-1 0-1,1-1 1,-1 1 0,-1 1-1,-3 3 3,-1 0-1,0 0 1,-1 0 0,1-1-1,-1 0 1,0 0-1,0-1 1,0 0 0,-10 4-1,3-2 6,-23 10 16,-1-2 0,-1-1 0,0-2 0,-51 7 0,54-18-1503,33 0 420,3-1-532,-1 0 728,0-3-360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77 271 1892,'-14'-9'1184,"3"2"908,-5-4-423,3 2-357,4 2-240,-5-2-1488</inkml:trace>
  <inkml:trace contextRef="#ctx0" brushRef="#br0" timeOffset="1">337 23 1868,'0'-3'607,"5"-12"1393,-6 15-1935,1 0 1,0 0-1,0 0 0,0 0 0,0 0 0,0-1 1,0 1-1,0 0 0,0 0 0,0 0 0,0 0 0,0-1 1,1 1-1,-1 0 0,0 0 0,0 0 0,0 0 1,0 0-1,0-1 0,0 1 0,0 0 0,0 0 0,0 0 1,0 0-1,1 0 0,-1 0 0,0-1 0,0 1 1,0 0-1,0 0 0,0 0 0,1 0 0,-1 0 0,0 0 1,0 0-1,0 0 0,0 0 0,0 0 0,1 0 0,-1 0 1,0 0-1,0 0 0,0 0 0,0 0 0,1 0 1,-1 0-1,0 0 0,0 0 0,0 0 0,0 0 0,1 0 1,-1 0-1,0 0 0,0 0 0,0 0 0,0 0 1,0 0-1,0 1 0,1-1 0,-1 0 0,0 0 0,0 0 1,0 0-1,9 16 250,-2 1 0,1 0-1,7 31 1,0 29 384,6 88 0,-15-99-870,3 1 0,22 81-1,-27-133-1051,1 1-1,1-1 1,12 23 0,-7-21-1402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28 221 2360,'-2'-1'1512,"-6"-2"-108,6 2-67,-14-11 11975,39-5-12760,-1 0-1,36-18 0,-5 3-183,-28 16-292,-10 7-127,0-1 1,0 0 0,-1-1-1,0-1 1,19-21 0,-32 32-464,-4 1-1736,1 1 2138,1-1 0,0 0 0,-1 1 0,1-1 0,-1 1 1,1-1-1,0 1 0,0 0 0,-1 0 0,0 1 0,-1 0-168,-10 4-1036,1 1-1,-12 8 1,-2 3-4102,13-6 1707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15 1368,'0'0'1243,"-3"-1"-80,0-1-770,1 1 246,0-1-1,0 1 0,-1 0 0,1 0 1,0 0-1,0 0 0,-1 0 1,1 0-1,0 1 0,-1-1 0,1 1 1,0 0-1,-4-1 0,-4 3-197,0 0 0,0 1 0,0 0 0,-16 7-1,16-5-122,1-1 24,0 1 0,1 0 0,-1 1 0,-10 9 0,17-14-287,1 0 0,0 0 0,0 0 0,-1 0 0,1 1 0,0-1 0,0 0-1,0 1 1,1-1 0,-1 1 0,0-1 0,0 1 0,1 0 0,-1-1 0,1 1 0,-1-1 0,1 1-1,0 0 1,0 0 0,0-1 0,0 1 0,0 0 0,0-1 0,0 1 0,0 0 0,1-1-1,-1 1 1,1 0 0,-1-1 0,1 1 0,0-1 0,-1 1 0,3 2 0,2 2 24,0 0 1,0-1-1,0 1 1,1-1-1,0 0 0,0-1 1,0 1-1,1-1 1,7 4-1,11 4 120,30 9 1,-33-13-86,30 11 350,61 32-1,-112-51-451,0 0 0,0 0 0,-1 1 0,1-1 0,0 0 0,0 1 0,-1-1 0,1 1 1,0-1-1,-1 1 0,1 0 0,0-1 0,-1 1 0,1 0 0,-1-1 0,1 1 0,-1 0 0,1-1 0,-1 1 0,0 0 0,1 0 0,-1 0 0,0 0 1,0-1-1,1 1 0,-1 0 0,0 0 0,0 0 0,0 0 0,0 0 0,0-1 0,0 1 0,0 0 0,-1 0 0,1 0 0,0 0 0,0-1 0,-1 1 1,1 0-1,0 0 0,-1 0 0,1-1 0,-1 1 0,1 0 0,-1-1 0,1 1 0,-1 0 0,0-1 0,0 2 0,-5 3 15,1 0-1,-1-1 1,0 0-1,-12 7 1,-34 15-437,-2-3 1,-61 19-1,30-12-2495,-1 5-4094,40-13 1813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5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40 836,'-1'-2'1063,"0"-1"-717,-1 1 0,1-1 0,-1 1 0,1-1 0,-1 1 0,0 0 0,0 0 0,0 0 0,0 0 0,-1 0 0,1 0 0,0 0 0,-1 1 0,1-1 0,-6-1 0,5 2-219,0 1 1,0-1-1,0 1 1,0 0-1,0 0 1,0 0-1,0 1 1,0-1-1,0 1 1,0-1-1,-5 3 1,3-2 79,-8 3 73,1 1 1,-1 0 0,1 1-1,-1 0 1,2 1 0,-1 0 0,-12 11-1,6-3-9,1 0-1,0 2 0,-18 22 0,22-22-87,1 1 0,0 0 0,1 1-1,1 0 1,1 1 0,1-1-1,-8 31 1,12-36-104,1 0 0,0 0 1,1 1-1,1-1 0,0 0 0,1 1 0,1-1 0,0 1 1,1-1-1,1 0 0,0 0 0,5 15 0,-6-25-62,0-1 0,0 1-1,0-1 1,0 0-1,1 0 1,-1 0-1,1 0 1,0 0 0,0 0-1,0-1 1,4 3-1,2 1 12,0-1 1,0 0-1,14 6 0,10 1 12,1-2 0,0-1 0,0-1 0,66 5 0,205-4 73,-127-7-79,243-1 43,119-7-21,-381-6-57,259-53-1,-328 47-17,120-29-1119,-201 42 464,-6 3-819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5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77 156 1812,'0'0'1042,"-3"0"-34,-71 3 10189,86-5-10927,230-24 540,518 3 154,-611 21-846,298-26 79,-247 6-176,-23-3 3,9-1 1,-164 24-20,-12 1-6,1 0-1,-1 0 1,18 2-1,-24 0-3,0 0 0,0 0 0,0 0 0,0 0 0,0 1 0,0 0 0,-1 0 0,1 0 0,0 0 0,-1 0 0,0 1 0,6 4 0,-4-1 12,0 0 0,0 0 0,0 0 0,0 1 0,-1 0 0,-1 0 0,1 0-1,-1 0 1,0 1 0,3 12 0,0 7 67,4 46 0,-6-20 4,-2 0 1,-7 56 0,-21 104-378,23-196-177,1 2 288,-9 27 0,-1-16-2225,10-26 1381,0-1 0,-1 0 0,1 1 1,-1-1-1,-4 5 0,-2 0-2703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9:5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6 1800,'-16'-3'795,"-1"2"1,1 0-1,0 0 0,-1 2 0,-23 3 1,30-2-512,-1 1 1,1 0 0,0 0 0,0 1-1,1 0 1,-1 1 0,1 0-1,0 1 1,-15 11 0,7-2-55,2-1 0,0 2 0,0 0 0,2 1 0,0 0 0,1 1 0,1 0 0,-11 25 0,15-30-133,2 0-1,0 1 1,1 0-1,0 0 1,1 0-1,0 0 1,1 0-1,1 1 1,0-1-1,2 1 1,-1-1-1,1 1 1,4 16 0,-2-21-56,1-1 0,-1 0 1,1 0-1,1 0 1,0-1-1,0 0 0,1 0 1,-1 0-1,2 0 1,-1-1-1,1 0 1,0 0-1,13 8 0,3 1 28,0-1 0,1-1 1,35 15-1,6-1 56,94 26 1,89 4 50,-94-31-41,233 11 1,-186-37-64,-1-10 1,285-47-1,100-77 44,-575 130-170,0 0 0,15-9 0,-23 11-225,1-1-1,0 1 1,-1-1 0,0 1-1,1-1 1,-1 0 0,0 0-1,0 0 1,0 0 0,0 0 0,0-1-1,0 1 1,1-4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40 1012,'0'0'3584,"-3"3"-2580,-12 7-79,14-9-827,0 0 0,0 1 1,0-1-1,0 0 0,1 0 1,-1 0-1,0 0 0,0 1 1,1-1-1,-1 0 1,1 1-1,-1-1 0,1 1 1,0-1-1,-1 0 0,1 1 1,0-1-1,0 4 0,0-1 296,-1 2-93,1 0 0,1 0-1,-1 1 1,1-1 0,0 0 0,0 0 0,1 0 0,0 0 0,0 0 0,4 7-1,-4-8-83,0-1-1,1 1 1,0-1-1,-1 0 0,2 0 1,-1 0-1,0-1 1,1 1-1,-1-1 0,7 5 1,-8-7-91,1 0 0,0 0-1,0-1 1,-1 1 0,1-1 0,0 1 0,0-1 0,0 0 0,0 0 0,-1 0 0,1-1 0,0 1 0,0-1 0,0 1 0,-1-1 0,5-2 0,-3 2-12,0-1 0,0 0 1,0 0-1,-1-1 1,1 1-1,-1-1 1,0 0-1,1 0 0,-1 0 1,-1 0-1,1 0 1,0-1-1,-1 1 1,0-1-1,3-5 0,1-4 181,0 0-1,-1 0 0,3-17 1,-5 13-332,2-27 1,-3 18-6069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1620,'1'0'320,"0"1"-1,0-1 1,0 1 0,1 0-1,-1 0 1,0-1-1,0 1 1,0 0 0,0 0-1,-1 0 1,1 0-1,0 0 1,0 1 0,-1-1-1,1 0 1,0 0-1,-1 0 1,1 1 0,-1-1-1,1 0 1,-1 2-1,5 33 445,-4-24 60,31 173 2326,0-64-4247,-31-118 775,1 1 50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1620,'0'-2'203,"0"-1"-1,-1 1 1,1 0 0,0-1-1,0 1 1,0-1 0,1 1-1,-1 0 1,1-1 0,-1 1-1,1 0 1,0-1 0,-1 1-1,1 0 1,0 0-1,1 0 1,-1 0 0,0 0-1,1 0 1,-1 0 0,1 0-1,-1 0 1,4-2 0,0 2 17,-1-1 0,1 1 0,-1 0 1,1 1-1,0-1 0,-1 1 0,1 0 0,0 0 1,0 1-1,8-1 0,-3 1 23,1 0 0,0 0-1,-1 1 1,1 0 0,-1 1 0,0 0 0,0 1-1,1 0 1,-1 0 0,-1 1 0,1 1-1,-1 0 1,0 0 0,16 12 0,-23-16-176,0 1 1,0-1-1,0 1 0,0 0 1,-1 0-1,1 0 0,-1-1 1,1 1-1,-1 1 0,0-1 1,0 0-1,0 0 0,0 0 1,0 1-1,0-1 1,-1 0-1,1 1 0,-1-1 1,0 1-1,1-1 0,-1 1 1,0-1-1,0 0 0,-1 1 1,1-1-1,-1 1 0,1-1 1,-1 0-1,0 1 1,1-1-1,-1 0 0,0 0 1,-1 1-1,1-1 0,0 0 1,-1 0-1,1 0 0,-4 3 1,-3 3-179,-1 0-1,0-1 1,-1 0 0,0-1 0,0 0 0,0 0 0,-1-1 0,1 0-1,-1-1 1,0 0 0,-1-1 0,-16 3 0,21-6-547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1792,'2'-1'1099,"3"-2"-432,-1 0 0,1 0 0,-1-1 1,0 0-1,0 0 0,0 0 0,-1 0 0,5-7 0,23-43 1693,-26 45-1921,9-23 1370,20-60 0,-15 37-515,0-19 1004,-13 58-1207,-6 26-289,1 1-939,1 27 239,1 402-709,-3-431 443,-1-1 0,0 1 0,-1 0 0,0-1 0,0 1 0,-1-1 1,0 1-1,0-1 0,-1 0 0,0 0 0,-5 7 0,6-12 119,1-1 0,0 0 0,-1 0 0,0 0 0,1 0 0,-1-1 0,0 1 0,0-1 0,0 0 0,0 0 0,0 0-1,0 0 1,0 0 0,0 0 0,-1-1 0,1 0 0,0 1 0,0-1 0,-5-1 0,-4 1 62,1-1 1,-16-4-1,24 4-24,9-3 8,6-6-31,1 2 0,1 0-1,0 0 1,0 2 0,0-1 0,22-5 0,103-25-819,-98 28 363,68-18-1896,-37 9-3059,-40 10 1785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 1780,'0'0'3206,"-2"8"-2313,-4 19-10,2 1-1,1-1 0,0 38 1,4-50-642,1-1 1,0 1 0,1-1-1,0 0 1,1 0-1,1 0 1,0-1-1,0 0 1,2 1-1,10 15 1,-13-23-121,0 0 0,1 0 1,0-1-1,0 1 0,0-1 0,1-1 0,0 1 1,0-1-1,0 1 0,0-2 0,1 1 1,-1-1-1,1 0 0,0 0 0,0-1 0,0 0 1,0 0-1,1-1 0,-1 0 0,0 0 0,15 0 1,-13-2-6,-1 0-1,1-1 1,0 1 0,0-2 0,0 1 0,-1-1 0,1-1 0,-1 1 0,0-1 0,0-1 0,-1 0 0,1 0-1,-1 0 1,0-1 0,0 0 0,-1 0 0,7-9 0,-1 1 93,-2-1 0,1 0 0,-2 0 0,0-2 0,-1 1 0,-1-1-1,9-26 1,-9 13 46,-1-1-1,-2 0 0,2-50 0,-6 81-255,4-26-7070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1300,'-4'0'368,"1"-1"0,-1 2 0,1-1 0,-1 0-1,1 1 1,-1-1 0,1 1 0,-1 0 0,1 0 0,-3 2 0,4-2-216,0 0 1,1 0 0,-1 0-1,1 1 1,-1-1 0,1 0 0,-1 1-1,1-1 1,0 1 0,0-1-1,0 1 1,0-1 0,0 1-1,0 0 1,0 0 0,0 0 0,1-1-1,-1 1 1,1 0 0,0 0-1,-1 2 1,1 2-2,0 1-1,0-1 1,1 0-1,0 0 0,0 0 1,0 0-1,1 0 1,0 0-1,0 0 1,1 0-1,-1-1 1,1 1-1,0-1 1,1 0-1,-1 0 1,1 0-1,8 7 1,-8-7-87,0-1 1,0 0-1,1 0 1,0 0-1,0-1 1,0 0-1,0 0 1,0 0-1,1 0 1,-1-1-1,1 0 1,-1 0-1,1 0 1,0-1-1,0 0 1,0 0-1,0-1 1,10 1-1,-11-2-11,1-1 0,0 1 0,0-1 0,-1 1 0,1-2 0,-1 1 0,0-1 0,1 1 0,-1-1 0,-1-1 0,1 1 0,6-7 0,1-2 512,0 0-1,17-26 1,-8 6 1585,-20 30-620,1 6-1357,15 40 208,-14-34-477,0-1-1,0 1 0,1-1 0,1 0 0,-1 0 1,1-1-1,1 1 0,0-1 0,0-1 0,0 1 0,9 6 1,-9-8-355,1-1 1,1-1 0,-1 1-1,1-1 1,12 4 0,-14-6-874,0 0 1,1 0 0,-1-1 0,10 1-1,3-1-2733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1632,'0'0'2195,"1"0"-1971,0 0 1,0 0-1,-1 1 0,1-1 0,0 0 1,-1 1-1,1-1 0,-1 1 1,1-1-1,0 1 0,-1-1 0,1 1 1,-1-1-1,1 1 0,10 72 3310,26 112-1487,-7-65-8696,-27-109 3914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0:0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1000,'1'-2'235,"0"-1"1,-1 1-1,1-1 1,1 1-1,-1-1 0,0 1 1,0 0-1,1 0 1,-1-1-1,1 1 0,0 0 1,0 0-1,0 1 1,0-1-1,0 0 0,2-1 1,3-2 479,-7 5-646,1-1 0,0 0 1,1 1-1,-1 0 1,0-1-1,0 1 1,0 0-1,0-1 0,0 1 1,0 0-1,0 0 1,0 0-1,0 0 1,1 0-1,-1 0 0,1 0 1,2 1 124,5-1 50,0 0 0,0 1 0,0 1 0,-1-1-1,1 1 1,-1 1 0,1 0 0,-1 0 0,14 7 0,-10-3-7,0 0 0,0 1 0,-1 1 1,0 0-1,13 13 0,-19-17-116,0 1-1,-1 0 1,1 1-1,-1-1 1,0 1-1,-1-1 1,0 1-1,0 0 1,0 0-1,-1 1 1,0-1-1,0 0 1,-1 1-1,0 0 1,0-1 0,-1 1-1,0-1 1,0 1-1,-1 0 1,0-1-1,0 1 1,-1-1-1,0 0 1,0 1-1,-1-1 1,0 0-1,0 0 1,0 0-1,-1-1 1,0 1-1,-6 6 1,0-1 40,-2 0-1,0 0 1,0-1-1,-18 12 1,21-17-153,0 0 0,-1 0-1,0-1 1,0 0 0,0-1 0,-1 0 0,-16 3 0,-1-6-2106,28-1 1897,-1 0-1,1 0 1,-1 0 0,1-1-1,-1 1 1,1 0 0,-1 0 0,1 0-1,-1 0 1,1-1 0,0 1 0,-1 0-1,1 0 1,-1-1 0,1 1-1,0 0 1,-1-1 0,1 1 0,0 0-1,-1-1 1,1 1 0,0-1-1,-1 1 1,1-1 0</inkml:trace>
  <inkml:trace contextRef="#ctx0" brushRef="#br0" timeOffset="1">421 165 1588,'-3'-27'4273,"2"24"-1699,2-1-1820,-1-14-87,0 14-29,1 0-395,-1 1 0,1 0 1,-1 0-1,1 0 0,0 0 0,0 0 0,1 0 0,-1 0 0,0 0 0,1 0 0,0 1 0,0-1 0,0 0 0,0 1 0,0-1 1,3-1-1,2-2 15,-1 0 0,1 1 1,1 0-1,13-7 1,-13 8-125,0 0 0,1 1 0,-1 0 1,1 0-1,0 1 0,0 0 0,14-1 0,-21 4-107,0-1 0,1 0-1,-1 1 1,1-1 0,-1 1-1,0 0 1,1-1 0,-1 1-1,0 0 1,0 1 0,0-1-1,0 0 1,0 1 0,0-1-1,0 1 1,0-1 0,-1 1-1,1 0 1,2 3 0,-2 1-4,0 1 1,0-1 0,-1 0 0,1 0 0,-2 1 0,1-1 0,-1 0-1,0 1 1,0-1 0,-1 1 0,-1 8 0,0 5 19,2-11-86,0-1 0,0 0 0,0 0 0,1 0 0,1 1 0,-1-1 1,1 0-1,1 0 0,-1-1 0,2 1 0,-1 0 0,1-1 0,0 0 0,0 0 0,1 0 0,0 0 0,0-1 0,10 10 1,-10-11-45,-1 0 0,1 0 1,-1 1-1,0-1 1,-1 1-1,1 0 1,-1 0-1,0 0 1,2 9-1,-4-11 48,0-1-1,-1 0 1,0 1-1,0-1 1,0 0 0,0 1-1,0-1 1,0 0-1,-1 1 1,0-1 0,1 0-1,-1 0 1,-1 1 0,1-1-1,0 0 1,-1 0-1,1 0 1,-1-1 0,0 1-1,-4 5 1,-8 7-330,-1-1 0,0 0-1,0-1 1,-2-1 0,-17 11 0,-19 8-5167,32-19 2064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192 195 2280,'-1'-5'1281,"-1"1"-1,0 0 0,1-1 1,0 1-1,-1-8 0,2 9-806,0-1 0,0 1 0,0-1 0,0 0 0,1 1 0,1-8 0,-1 9-383,0-1-1,0 1 0,0-1 1,1 1-1,-1-1 1,0 1-1,1 0 1,0 0-1,0-1 0,-1 1 1,1 0-1,0 1 1,1-1-1,-1 0 0,0 1 1,0-1-1,1 1 1,-1-1-1,1 1 1,-1 0-1,5-1 0,-4 1-37,-1 0 1,1 1-1,0-1 0,0 1 0,-1 0 0,1 0 0,0-1 0,0 2 0,-1-1 0,1 0 0,0 1 0,0-1 0,-1 1 0,1 0 0,0 0 0,-1 0 0,1 0 0,-1 0 0,1 0 1,3 3-1,-4-1-21,1-1 1,-1 0 0,0 1 0,0 0-1,0-1 1,0 1 0,0 0 0,-1 0 0,1 0-1,-1 0 1,0 0 0,0 1 0,0-1-1,0 0 1,0 1 0,-1-1 0,1 4 0,-1 2 4,-1 0 1,1 0 0,-1-1 0,-1 1 0,1 0 0,-2-1 0,1 1 0,-1-1 0,0 1 0,-6 8 0,-5 8 105,-31 42-1,26-40 72,-2-2 1,-1 0-1,-40 33 0,46-44 521,-25 32 0,39-44 121,18-2-597,0-1 0,0 0-1,17-4 1,301-44 1645,-301 47-1574,-46 7-322,0 0 1,0-1-1,-1-1 0,-27 3 1,-128 14 3,131-15-21,-63 18 0,27-5 4,69-16 6,-3 1-4,0 0 5,6-3-2,4 0-1,47-16-3,-25 10 11,0-2 0,31-14-1,-42 16-12,-1-1 0,0 0 0,-1 0 1,0-2-1,0 1 0,0-1 0,-1-1 0,15-18 0,-17 16 3,0 0 0,0-1 1,-1 1-1,-1-1 0,0-1 1,-1 1-1,0-1 0,2-16 0,-1 4-10,-2-1 1,-1 0-1,0-35 0,-3 57 9,0 0-1,0 0 1,-1 0 0,0 0-1,0 0 1,0 1 0,0-1-1,-1 0 1,1 0 0,-1 1 0,-1-1-1,1 1 1,-1 0 0,1-1-1,-1 1 1,0 0 0,-1 1-1,1-1 1,-1 1 0,1-1-1,-9-4 1,-3-1-8,0 2 0,-1-1 0,0 2 0,0 0 0,-31-6 0,19 7-1,12 0-15,2-1 6,12 5 17,10 2-14,2-1 18,0 1-1,-1 0 1,1 1 0,0 0-1,-1 1 1,1 0 0,-1 0-1,11 6 1,-12-4-4,0 0 1,0 0-1,0 1 1,-1 1-1,0-1 1,0 1-1,0 0 1,-1 1-1,8 12 1,-10-14 3,0 1 0,-1-1-1,0 1 1,-1 0 0,1 0 0,-1 0 0,-1 0 0,1 0-1,-1 0 1,-1 0 0,1 1 0,-1-1 0,-1 9-1,-1-3 1,0 0 0,-2 0 0,1 0 0,-2-1-1,1 0 1,-2 1 0,0-1 0,0-1 0,-1 0-1,0 0 1,-18 20 0,-6 2 5,-2-2 0,-41 32-1,39-34-5,18-14 52,17-15-44,-1 0 0,1 0 0,-1 0 0,1 1 0,0-1 0,-1 0 0,1 1-1,-1-1 1,1 0 0,0 1 0,-1-1 0,1 0 0,0 1 0,-1-1-1,1 1 1,0-1 0,0 1 0,-1-1 0,1 1 0,0-1 0,0 1 0,0-1-1,0 1 1,0-1 0,-1 1 0,1 0 0,50-1 25,96-14 0,-52 3-2,-54 8-40,58-7-224,-58 2-1603,-39 8 892,5-4-1509,-3 3 636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153 133 1252,'2'-11'1434,"-1"-1"0,1 1 0,1 0-1,7-18 1,-3 7 968,-6 15-690,2 1 0,-1 0-1,6-11 1,-7 22-1320,0 11-172,-1 0 1,0 0 0,-1-1 0,-1 1 0,-1 0-1,0-1 1,-8 25 0,-5 5 220,-27 56-1,-30 23 232,35-64 166,38-59-718,-1-1 0,1 1 0,-1 0 0,1-1 0,0 1 0,-1 0 0,1-1 0,0 1 0,0 0 1,0-1-1,-1 1 0,1 0 0,0-1 0,0 1 0,0 0 0,0 0 0,0-1 0,0 2 0,1-2-90,-1 1 0,0-1 0,0 0 1,1 1-1,-1-1 0,0 0 0,1 0 1,-1 1-1,0-1 0,1 0 0,-1 0 0,0 0 1,1 0-1,-1 0 0,0 1 0,1-1 1,-1 0-1,1 0 0,-1 0 0,0 0 1,1 0-1,-1 0 0,1 0 0,0 0 0,32-9-218,-23 6 457,46-12 3,1 3-1,96-9 1,-113 13 107,-34 7-147,-4 0-120,0-1 1,-1 0 0,1 1-1,-1-1 1,1 0-1,-1 0 1,0 0-1,1 0 1,-1 0 0,0 0-1,0 0 1,0-3-1,0 4-87,1-6 369,0-1 0,-1 1 0,0-1 1,0 1-1,-1-1 0,0 1 0,0-1 0,-2-12 0,1 8 178,0 10-325,1-1-117,19 311-165,-19-286-98,-1 23-1924,-9 77 0,9-116 1831,-13 73-5065,0-26-2819,1-10 1034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25 2352,'0'0'97,"-1"-2"529,0-1 1,-1 1 0,1 0-1,0 0 1,-1 0-1,0-1 1,-2-1 0,3 4-531,1-1 0,-1 1 0,0-1 0,0 1 0,0-1 0,0 1 0,1 0 0,-1-1 1,0 1-1,0 0 0,0 0 0,0 0 0,0 0 0,0 0 0,0 0 0,0 0 0,0 0 0,0 0 0,1 0 1,-1 1-1,0-1 0,0 0 0,0 0 0,0 1 0,0-1 0,1 1 0,-2 0 0,-8 5 74,1 0-1,0 1 0,0 1 1,1-1-1,0 1 1,0 1-1,1-1 1,0 1-1,0 1 0,1-1 1,1 1-1,-6 11 1,1 2 40,1 0 0,0 0 0,2 1 0,-7 41 0,12-49-115,0 0-1,1 1 1,0-1 0,2 0-1,0 1 1,5 24 0,-4-32-51,0 0 0,1 0 1,0-1-1,0 0 1,1 1-1,0-1 1,1 0-1,-1-1 0,2 1 1,-1-1-1,1 0 1,0-1-1,11 10 0,-12-11 31,2-1 0,-1 0 0,0 0 0,1-1 0,-1 1 0,1-2 0,0 1 0,0-1 0,1 0 0,-1 0 0,0-1 0,1 1 0,7-1 0,-13-1-8,0 0 0,0 0 0,0 1-1,0-1 1,0 0 0,0-1-1,0 1 1,0 0 0,0-1 0,0 1-1,0-1 1,-1 1 0,1-1 0,0 0-1,0 0 1,0 0 0,-1 0-1,1 0 1,-1 0 0,1 0 0,-1-1-1,1 1 1,-1-1 0,0 1-1,1-1 1,-1 1 0,0-1 0,0 1-1,0-1 1,-1 0 0,2-3-1,-1 2 15,0-1 0,0 1-1,-1 0 1,0 0 0,0-1-1,0 1 1,0 0 0,0 0-1,0-1 1,-1 1 0,0 0-1,1 0 1,-1 0 0,-1-1-1,1 1 1,0 0 0,-3-3-1,-1-1-7,-1 0 0,1 1 0,-1-1 0,-1 1 0,1 1 0,-1-1 0,0 1 0,-1 0 0,1 1 0,-1-1 0,0 2 0,0-1 0,-12-3 0,-4 0 22,0 1 1,0 2-1,-37-4 1,49 7-182,-1 1 0,1 0 0,-21 4 0,-1 5-2187,31-7 1170,0-1 0,-1 1 0,1 0 1,0 0-1,0 0 0,-5 5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51 2616,'-3'0'1584,"-19"4"1529,4 1 5498,28-2-8433,0-1 1,0 0-1,0 0 0,0-1 0,1 0 0,-1-1 1,15-1-1,82-12 1240,-59 6-468,-39 6-392,-1 0 0,0-1 0,0-1 0,0 1 0,0-1 0,0 0 0,0-1 0,-1 0 0,1 0 0,-1-1 0,8-7 0,-14 11-142,-1 1-389,0 0 0,0 0 1,0 0-1,0-1 1,0 1-1,0 0 0,0 0 1,0-1-1,0 1 0,1 0 1,-1 0-1,0 0 0,0-1 1,0 1-1,0 0 0,0 0 1,0 0-1,1 0 1,-1-1-1,0 1 0,0 0 1,0 0-1,0 0 0,1 0 1,-1 0-1,0 0 0,0-1 1,0 1-1,1 0 0,-1 0 1,0 0-1,0 0 0,1 0 1,-1 0-1,0 0 1,0 0-1,0 0 0,1 0 1,-1 0-1,0 0 0,0 0 1,1 0-1,-1 0 0,0 0 1,0 0-1,0 1 0,1-1 1,-1 0-1,0 0 1,0 0-1,0 0 0,1 0 1,-1 0-1,0 1 0,0-1 1,0 0-1,0 0 0,0 0 1,1 0-1,-1 1 0,0-1 1,0 0-1,12 11 663,-12-11-830,2 3 172,0 1-1,0-1 1,-1 1-1,1-1 1,-1 1-1,0 0 1,0 0-1,-1 0 1,2 5-1,0 7 44,14 72-32,17 80 672,-23-126-2812,31 78 0,-38-112 90,0 1-1514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253 328 6705,'-172'-27'2455,"104"19"1378,58 5-2058,8 0-651,7-1 198,72-31 46,110-35 0,-91 37-693,122-38 1357,-88 30 183,-114 37-1666,-7 1 492,0 0 1,17-8-1,-25 10-163,6 0-2016,10-4 5958,-5 1-7073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75 1516,'0'-1'127,"1"-3"782,-1 0-1,0 1 1,1-1-1,-1 0 1,-1 0 0,1 0-1,-1-4 1,0 7-749,1 0 0,-1 0 0,0-1 0,1 1 0,-1 0 0,0 0 0,0 0 0,0 0 1,0 0-1,0 0 0,0 0 0,0 0 0,0 0 0,0 1 0,0-1 0,0 0 0,-1 1 0,1-1 0,0 1 0,0-1 1,-1 1-1,1-1 0,-1 1 0,-1 0 0,-4-2 137,-1 1 0,0 1 0,0-1 0,1 1 0,-1 0 0,0 1 0,0 0 0,1 0 0,-13 4 0,15-3-164,0 0 1,0 0-1,0 0 1,0 1-1,0 0 1,1 0-1,-1 0 1,1 0-1,0 1 1,0-1-1,0 1 1,0 0-1,1 1 1,-5 5-1,6-6-68,0 0 0,1 0 0,-1 0 0,1 0 0,0 0 0,0 0 1,1 0-1,-1 0 0,1 1 0,0-1 0,0 0 0,0 0 0,1 0 0,-1 1 0,1-1 0,0 0 0,0 0 0,1 0 0,-1 0 0,1 0 0,3 5 0,3 7 63,2-1 0,0 0 0,19 22-1,80 72 366,-8-9-275,-99-97-228,0-1 0,0 0 0,0 1 0,0-1 0,0 1 0,-1 0 0,1-1-1,-1 1 1,0 0 0,0 0 0,0 0 0,0 0 0,0 0 0,0 5 0,-1-7 6,0 0 0,-1 0 0,1 0-1,0 0 1,-1 0 0,1 0 0,-1-1 0,1 1 0,-1 0 0,1 0 0,-1 0 0,0 0-1,0-1 1,1 1 0,-1 0 0,-1 1 0,-1 0-7,-1 2 0,-1 1 0,1-1 0,-1-1 1,0 1-1,0-1 0,0 0 1,-1 0-1,-9 4 0,-50 13-54,63-19 63,-3 0 2,-85 19-60,75-17 83,1-1 1,-1-1-1,0-1 0,-19-1 0,33 1-16,0 0 0,0 0 0,0 0 0,0 0-1,0 0 1,0-1 0,0 1 0,0 0 0,-1-1-1,1 1 1,0 0 0,1-1 0,-1 0 0,0 1 0,0-1-1,0 1 1,0-1 0,0 0 0,0 0 0,1 1 0,-1-1-1,0 0 1,1 0 0,-1 0 0,1 0 0,-2-1 0,2 0-2,0 0 1,0 0-1,0 1 1,0-1-1,0 0 1,0 0 0,1 0-1,-1 1 1,0-1-1,1 0 1,0 0-1,-1 1 1,1-1-1,1-2 1,5-7 6,0 1-1,0-1 1,13-13 0,-16 20-3,30-32 49,58-46 1,6-7 263,-70 62-168,45-52 347,-66 72-413,-1-2 1,0 1-1,-1-1 1,0 0 0,0 0-1,-1 0 1,0-1-1,2-10 1,-5 17-70,0 0 0,-1 0 1,1 0-1,-1 0 0,0 0 0,0 0 0,0 0 0,0 0 1,0 0-1,0 0 0,-1 0 0,0 0 0,0 0 0,0 0 1,0 1-1,0-1 0,0 0 0,-1 0 0,1 1 0,-1-1 1,0 1-1,1 0 0,-1-1 0,0 1 0,-1 0 0,1 0 1,0 0-1,-1 0 0,1 1 0,-1-1 0,1 1 0,-1-1 1,-5-1-1,-3-1-218,0 1 0,0 1 1,0-1-1,0 2 0,0-1 0,0 2 1,-21 0-1,2 2-1900,-48 11 0,2 6-4549,3 1 1663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7 1876,'-3'-2'976,"-2"1"-688,-1 0 1,1 0 0,0 0 0,-1 1 0,0 0 0,1 0 0,-1 0-1,1 0 1,0 1 0,-1 0 0,1 0 0,-1 1 0,-9 3-1,-3 2 203,-1 2-1,-25 15 0,28-14-163,-1 1 0,2 1 0,0 1 0,0 0 0,-20 24 0,27-28-165,1 1 0,-1 0-1,2 1 1,0 0 0,0 0-1,1 0 1,0 0 0,1 1-1,-6 23 1,10-31-102,-1 0 0,1-1-1,0 1 1,-1 0 0,2-1 0,-1 1 0,0 0 0,1-1-1,0 1 1,0-1 0,0 1 0,2 3-1,-2-5-26,0-1 0,0 0 0,0 0 0,0 0 0,0 0 0,1 0 0,-1 0 0,0 0 0,1 0 0,-1 0 0,1 0 0,-1-1 0,1 1 0,-1-1 0,1 1 0,0-1 0,2 1 0,-2-1 171,2-2 31,3 0-134,-1 0 1,0-1-1,0 0 1,-1-1-1,1 1 1,0-1-1,-1 0 1,0 0-1,0-1 1,8-10-1,2-4 599,22-37-1,6-9 906,-42 63-1551,1 0 0,0 0 0,-1 0 0,1 1 0,0-1 0,0 0 0,0 1 0,0 0 0,0-1-1,0 1 1,1 0 0,-1 0 0,0 0 0,1 0 0,-1 1 0,1-1 0,-1 0 0,1 1 0,-1 0 0,1 0 0,-1 0 0,1 0 0,-1 0 0,1 0 0,-1 1 0,1-1 0,-1 1 0,1-1 0,-1 1 0,0 0-1,1 0 1,-1 0 0,4 3 0,-1-1-3,-1 0-1,0 0 0,0 0 0,0 1 1,0-1-1,-1 1 0,0 0 1,1 0-1,-1 0 0,-1 1 0,1-1 1,-1 1-1,1-1 0,-1 1 1,2 8-1,-3-7-21,0-1 0,-1 1-1,0 0 1,0 0 0,0 0 0,0-1 0,-1 1 0,0 0 0,0 0 0,-1-1-1,0 1 1,0-1 0,0 1 0,-3 4 0,-6 8 29,0 0 0,-22 25 0,12-15 6,7-10-157,0-2 1,-2 1-1,0-2 0,0 0 0,-2-1 0,-20 14 0,-30 11-6000,60-34 1469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1 944,'1'4'11233,"4"21"-8683,14 62-1912,29 84 523,-8-61-3170,-36-100-275,0 0-1,10 15 1,-7-17-1220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 1500,'-2'-3'610,"0"1"1,0 0-1,1-1 0,-1 1 1,1-1-1,-1 0 0,0-3 0,-3-5 3990,9 21-4191,20 50 346,50 86 0,-28-59-191,36 97 0,-77-170-451,0 0 1,-1 1 0,5 26-1,-9-39 32,-2 1-85,1-2-38,1-1-9,-1 1 0,0 0 1,0 0-1,1-1 0,-1 1 1,0 0-1,1 0 1,-1 0-1,1 0 0,-1 0 1,1 0-1,-1 1 0,-6-5 82,-11-6 106,1 0 0,0-2 0,0 0 0,-23-21 0,32 24-36,-1 0 0,2-1 0,-1 0-1,1 0 1,1-1 0,-1 0-1,-8-20 1,13 24-121,0 1-1,1 0 1,-1-1-1,1 0 1,1 1-1,-1-1 1,1 0-1,0 1 1,0-1-1,1 1 1,-1-1-1,1 0 1,0 1-1,1-1 1,0 1-1,-1 0 1,2-1-1,2-5 1,4-4-55,0 1 0,0 0 0,2 1 0,0 0 0,0 0 0,1 1 0,17-13 1,101-64-6215,-125 86 5683,3-3-3023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62 125 1188,'0'0'8598,"0"7"-7973,0 20-71,0-25-476,0 0 1,1 1-1,-1-1 0,0 0 1,1 0-1,0 0 0,-1 1 1,1-1-1,0 0 1,0 0-1,0 0 0,1 0 1,-1 0-1,0-1 0,1 1 1,-1 0-1,1-1 0,-1 1 1,1-1-1,0 1 0,0-1 1,0 0-1,0 1 1,0-1-1,3 1 0,1 0 46,0 1 1,1-1-1,-1-1 0,1 1 0,0-1 0,9 0 0,-5 0 34,0-2 0,0 0 0,0 0 0,0-1 0,0 0 0,-1 0 0,18-8 0,-20 7 24,0 0-1,-1-1 1,0 0-1,1-1 1,-1 1-1,-1-1 1,1 0-1,-1-1 1,0 0-1,9-10 1,-13 12-91,0 1 1,0 0 0,0-1-1,0 1 1,0-1 0,-1 0 0,1 1-1,-1-1 1,0 0 0,0 0 0,-1 0-1,1 0 1,-1 0 0,0 0-1,0 0 1,0 0 0,-1-6 0,0 7-54,0 0 1,0 0-1,0 0 1,-1 0-1,1 0 1,-1 1-1,0-1 1,0 0 0,0 1-1,0-1 1,0 1-1,-1-1 1,1 1-1,-1 0 1,1 0-1,-1 1 1,0-1-1,0 0 1,0 1 0,0-1-1,0 1 1,-5-1-1,-5-2-235,0 2 1,0-1-1,0 2 0,0-1 0,0 2 1,0 0-1,-25 3 0,19 0-1203,1 1-1,-1 0 1,1 2-1,0 0 1,-19 9-1,-8 9-3115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178 128 884,'-3'-3'519,"0"0"0,1 0-1,-1-1 1,1 1 0,0-1 0,0 1 0,0-1-1,0 0 1,1 1 0,0-1 0,0 0 0,0 0-1,0 0 1,0 0 0,1-1 0,0 1-1,0-8 1,0 9-387,1 1-1,-1-1 0,1 0 0,0 1 1,0-1-1,0 1 0,0-1 0,0 1 1,0-1-1,1 1 0,-1 0 0,1 0 1,0-1-1,2-1 0,-2 3-74,-1-1 0,1 1 0,0 0 0,0 0-1,0-1 1,-1 1 0,1 1 0,0-1 0,0 0 0,0 0 0,1 1-1,-1-1 1,0 1 0,0 0 0,0 0 0,0 0 0,0 0 0,0 0-1,1 0 1,-1 0 0,3 1 0,0 1 0,0-1-1,0 1 1,0 0 0,0 0 0,0 0-1,-1 1 1,1-1 0,4 5 0,-2-1-16,0 1 1,-1-1-1,0 1 1,0 0-1,-1 0 1,0 1 0,0 0-1,0 0 1,-1 0-1,-1 0 1,1 1 0,-1-1-1,-1 1 1,1 0-1,-2 0 1,2 9-1,-2-5-10,0 0-1,-1 0 0,0 1 1,-1-1-1,-1 0 0,0 0 0,-1 0 1,0 0-1,-1-1 0,-7 18 1,-8 5 118,-2 0 0,-1-1 0,-1-2 0,-2 0 0,-1-2 0,-34 31 0,-2-9 642,9-8 1246,53-44-2004,0 0 0,-1 0-1,1 0 1,0 0-1,-1 1 1,1-1 0,0 0-1,0 0 1,-1 1-1,1-1 1,0 0 0,0 0-1,0 1 1,0-1-1,-1 0 1,1 0-1,0 1 1,0-1 0,0 0-1,0 1 1,0-1-1,0 0 1,0 1 0,0-1-1,0 0 1,0 1-1,0-1 1,0 0 0,0 1-1,0-1 1,0 0-1,0 1 1,0-1 0,0 0-1,0 1 1,0-1-1,1 0 1,-1 0 0,0 1-1,0-1 1,0 0-1,1 0 1,-1 1-1,0-1 1,0 0 0,1 0-1,-1 1 1,0-1-1,15 6-201,-13-6 308,4 2-105,0-1 0,0 0 1,1 0-1,-1-1 0,0 0 1,0 0-1,0 0 1,11-3-1,-5 1 6,158-25 280,-83 11-324,10-4-1872,-69 11-94,10-9-6634,-29 12 4610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8 924,'0'0'2648,"-1"-2"-1996,-2-2-572,3 4-38,-1 0 1,1-1-1,0 1 1,0 0-1,0 0 1,0 0-1,0 0 1,0 0-1,0 0 1,0 0-1,0 0 1,0 0-1,0 0 1,0 0-1,0-1 1,0 1-1,-1 0 1,1 0-1,0 0 0,0 0 1,0 0-1,0 0 1,0 0-1,0 0 1,0 0-1,0 0 1,-1 0-1,1 0 1,0 0-1,0 0 1,0 0-1,0 0 1,0 0-1,0 0 1,0 0-1,0 0 1,-1 0-1,1 0 1,0 0-1,0 0 1,0 0-1,0 0 1,0 0-1,0 0 1,0 1-1,0-1 1,0 0-1,0 0 1,-1 0-1,1 0 1,0 0-1,0 0 1,0 0-1,0 0 1,0 0-1,0 0 1,0 1-1,0-1 1,0 0-1,0 0 1,0 0-1,0 0 1,0 0-1,0 0 1,0 0-1,0 0 1,0 1-1,0-1 0,0 0 1,-2 37 666,3 1-237,-2-10-137,2 0-1,2 0 1,0 0 0,8 30-1,-5-38-32,1 0 0,15 34 0,-21-53-274,0 1 0,-1-1-1,1 1 1,0-1-1,0 1 1,0-1 0,0 0-1,0 1 1,0-1 0,0 0-1,1 0 1,-1 0 0,0 0-1,1 0 1,-1 0-1,1 0 1,-1 0 0,1-1-1,-1 1 1,1 0 0,-1-1-1,1 1 1,0-1-1,-1 0 1,1 0 0,0 0-1,-1 1 1,1-2 0,0 1-1,0 0 1,-1 0 0,1 0-1,2-2 1,6-3 19,0-1 1,-1 0-1,0-1 0,0 0 1,0-1-1,13-16 1,10-7 90,-32 30-135,1 1 0,-1-1 0,1 1 0,-1 0 0,1-1 0,-1 1 0,1-1 0,-1 1 0,1 0 0,-1 0 0,1-1 0,-1 1 0,1 0 0,-1 0 0,1 0 0,0-1 0,-1 1 0,1 0 0,-1 0 0,1 0 0,0 0 0,-1 0 0,1 0 0,-1 0 0,1 0 0,0 1 0,-1-1 0,1 0 0,0 0 0,2 1 0,0 0 0,0 0 0,0 1 0,0-1 0,0 1 0,0-1 0,0 1 0,-1 0 0,1 0 0,2 2 0,3 4 7,9 4 23,1 0 1,0-1-1,35 16 0,-52-26-14,1 0-1,0 0 0,0 0 1,0-1-1,1 1 0,-1-1 0,0 1 1,0-1-1,0 0 0,0 0 1,0 0-1,1 0 0,-1 0 0,0 0 1,0 0-1,0-1 0,0 1 1,0-1-1,0 0 0,0 0 0,0 1 1,0-1-1,0-1 0,0 1 1,0 0-1,0 0 0,-1-1 0,1 1 1,-1-1-1,1 1 0,-1-1 1,1 1-1,-1-1 0,0 0 0,0 0 1,2-3-1,0-4 17,0 0 0,0 0 0,-1-1 0,0 1 0,-1-1 1,1-15-1,0-23-151,7-70-1963,4 71-3555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0 552 984,'0'0'974,"1"1"-773,0-1 1,-1 0-1,1 1 1,-1-1-1,1 0 1,0 1-1,0-1 1,-1 0-1,1 0 1,0 0-1,-1 0 1,1 0-1,0 0 1,0 0-1,-1 0 1,2 0-1,5-2-46,0 0 1,-1-1-1,1 0 0,-1 0 0,0 0 1,0-1-1,0 0 0,-1 0 0,1 0 1,-1-1-1,0 1 0,0-1 0,8-11 1,-6 6 76,-1 0 1,0 0-1,0 0 1,-1 0 0,0-1-1,-1 0 1,5-18 0,-8 26 33,-2 0-11,1 1-214,-1 1 1,1 0-1,0 0 1,-1 0-1,1 0 1,-1 0-1,1 0 0,-1 0 1,0 0-1,1 0 1,-1 0-1,0 0 1,0 1-1,0-1 0,0 0 1,0 0-1,0 1 1,0-1-1,0 1 1,-1-2-1,0 2 155,-3 2-19,-1 1-122,0 0 0,1 1 0,-1-1 0,1 1 1,0 1-1,0-1 0,0 1 0,1 0 0,-1 0 0,1 0 1,-6 11-1,5-8-9,1 0 0,1 1 0,-1-1 1,1 1-1,1 0 0,-1 0 0,2 0 0,-2 10 1,3-15-36,0-1 1,0 1 0,0-1 0,0 1 0,1-1 0,0 1 0,-1-1 0,1 1 0,0-1 0,1 1-1,-1-1 1,1 0 0,-1 0 0,1 0 0,0 0 0,0 0 0,0 0 0,1 0 0,-1-1 0,1 1 0,-1-1-1,1 0 1,0 0 0,4 3 0,1-1-24,0-1 1,0 0-1,0 0 0,1-1 0,0 0 1,-1 0-1,1-1 0,0 0 1,0 0-1,0-1 0,-1-1 0,1 1 1,0-1-1,0-1 0,-1 0 0,1 0 1,8-3-1,-6 1-40,0 0 0,0 0 0,-1-1 0,0-1 0,1 0 0,-2 0 1,1-1-1,-1 0 0,0 0 0,0-1 0,-1-1 0,10-12 0,-9 6-24,0-1 1,-1 0-1,0-1 1,-2 0-1,0 0 0,-1 0 1,6-32-1,-4-3-95,0-72 0,-5 96 341,-2-1 1,-1 0 0,-9-54-1,9 81 198,0 55-279,1 44-5,3-38-33,6 86 31,-5-123-59,1 0 0,12 35-1,-15-53 2,0 0 0,0 0 0,1 0 0,-1-1 0,1 1 0,0 0 0,0-1 0,0 0 0,0 0 0,1 0 0,-1 0 0,1-1 0,0 1 0,0-1 0,-1 0-1,8 3 1,8 2 33,0 0-1,28 5 0,-28-7-26,-1-1-6,8 2 30,0 0-1,-1 2 1,0 1 0,26 14 0,-51-23-50,1 1 0,0 0 0,-1 0 0,1-1 0,0 1 0,-1 0-1,1 0 1,-1 0 0,1 0 0,-1-1 0,0 1 0,1 0 0,-1 0 0,0 0 0,0 0 0,1 0 0,-1 0 0,0 0 0,0 0 0,0 0 0,0 0 0,0 0 0,-1 0 0,1 0 0,0 0 0,0 0 0,-1 0 0,1 0 0,0 0 0,-1 0 0,0 1 0,1-1-5,-5 5 23,-2-1-12,-1-1 1,0 1 0,-1-1 0,1 0 0,-1-1 0,1 0-1,-1-1 1,0 0 0,0 0 0,0-1 0,0 0 0,-15 0 0,7-1 2,0-1 0,1-1 0,-1-1 0,1 0 1,-1-1-1,-17-7 0,23 7-39,0-1-1,1 0 1,-1 0 0,1-1 0,0-1-1,1 0 1,-14-12 0,18 14-276,0 0 1,1 0-1,0-1 0,0 1 0,-5-12 1,6 12-277,2 0 0,-1 0 0,0 0 1,1 0-1,0 0 0,0-1 0,0 1 1,1-6-1,0 7-2202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1468,'0'0'2054,"2"-6"-1678,-1 4-337,2-5 105,0 1 1,0 0-1,0 0 1,1 0-1,9-11 1,60-67 463,-72 83-912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1160,'0'0'561,"-1"2"-49,-5 32 525,1 0 1,2 0 0,1 64-1,4-73-706,1 0 0,1-1-1,8 28 1,-10-44-247,1-1 0,0 1 0,0 0-1,1-1 1,0 0 0,0 1 0,0-2 0,1 1-1,0 0 1,6 5 0,-9-11-125,0 0 0,-1 1 0,1-1-1,-1 0 1,1-1 0,0 1 0,0 0 0,0 0-1,-1-1 1,1 1 0,0-1 0,0 0 0,0 1-1,0-1 1,0 0 0,3 0 0,23-5-3324,-25 4 1414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7 197 992,'0'0'2780,"-7"-13"-1144,27-12-1339,-5 10-109,-1 0-152,3 2-176,0-3-209,0-1-339,-3 1-816,3 2 240</inkml:trace>
  <inkml:trace contextRef="#ctx0" brushRef="#br0" timeOffset="1">289 1 1696,'-3'8'408,"1"-1"0,0 1 1,0 0-1,0 0 0,1 0 0,0 0 0,1 0 0,0 0 1,0 0-1,0 0 0,1 0 0,0 0 0,1 0 0,0 0 1,3 9-1,-3-12-307,0 0 1,0-1 0,1 1-1,0 0 1,-1-1 0,1 0-1,1 1 1,-1-1-1,1 0 1,-1-1 0,1 1-1,0-1 1,0 1 0,1-1-1,-1-1 1,1 1 0,-1 0-1,1-1 1,0 0-1,0 0 1,0-1 0,0 1-1,0-1 1,7 0 0,-8 0-257,1-1 1,0 1 0,-1-2 0,1 1 0,-1 0 0,1-1 0,-1 0-1,1 0 1,-1 0 0,1 0 0,-1-1 0,7-3 0,15-10-3069,-8 4 782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71 836,'3'15'1432,"-3"-11"-1099,1 0-1,0 1 1,0-1-1,1 0 1,0 1-1,-1-1 1,1 0-1,3 4 0,-3-7-195,-1 1-1,1-1 1,-1 0-1,1 0 1,0 0-1,0 0 1,0 0-1,0-1 1,-1 1-1,1 0 1,0-1-1,0 1 1,4-1-1,-6 0-123,3 1 60,0-1-1,-1 1 1,1-1 0,-1 0-1,1 0 1,0 0-1,-1 0 1,1-1 0,-1 1-1,1-1 1,0 1 0,-1-1-1,1 0 1,-1 0 0,0 0-1,1-1 1,-1 1-1,0 0 1,0-1 0,0 1-1,0-1 1,0 0 0,0 0-1,0 0 1,0 0-1,-1 0 1,1 0 0,-1 0-1,0-1 1,1 1 0,-1 0-1,0-1 1,1-2 0,-2 3-41,1 0 0,-1 0 0,0-1 0,0 1 0,0 0 0,0 0 1,0 0-1,0 0 0,0 0 0,0 0 0,-1 0 0,1 0 0,-1 0 1,0 0-1,0 0 0,1 0 0,-3-3 0,1 2-4,-1-1 0,0 1 0,1 0 1,-1 0-1,-1 0 0,1 0 0,0 0 0,-5-2 0,2 1-110,-1 0 0,0 1-1,0-1 1,-1 1 0,1 1-1,-1-1 1,1 2 0,-11-3-1,-17 5-2717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0 984,'0'0'2756,"1"3"-2172,1 1-297,0 0 0,0 0 1,-1 1-1,0-1 0,0 0 0,0 1 1,0-1-1,-1 1 0,0 5 1,4 28 1372,-4-35-1071,1-1 21,0 6-943,-1-8 406,0 0 0,0 0 0,0 0 0,1 1 0,-1-1 1,0 0-1,0 0 0,0 0 0,0 0 0,0 0 0,0 0 0,0 0 0,0 0 0,1 0 0,-1 0 1,0 1-1,0-1 0,0 0 0,0 0 0,0 0 0,0 0 0,1 0 0,-1 0 0,0 0 0,0 0 1,0 0-1,0 0 0,0 0 0,0 0 0,1 0 0,-1 0 0,0 0 0,0 0 0,0 0 0,0 0 1,0 0-1,0-1 0,1 1 0,-1 0 0,0 0 0,0 0 0,0 0 0,0 0 0,0 0 0,0 0 1,0 0-1,1 0 0,-1 0 0,0-1 0,0 1 0,0 0 0,0 0 0,8-7-23,-3 3-1,-1 0 0,0 0 0,0-1-1,4-5 1,-6 8-27,-1 0 0,1 0 0,0 0 0,0 1 1,0-1-1,1 1 0,-1-1 0,0 1 0,1 0 0,-1 0 0,0 0 0,1 0 0,-1 0 0,1 1 0,0-1 0,-1 1 0,1-1 0,4 1 0,0 0-1,-1 1 0,0-1 1,1 1-1,-1 0 0,1 1 0,5 1 0,-8-1-10,4 3-5,-4-3-31,-1 0 0,1-1 0,0 1 0,0-1 0,0 0 0,0 0 0,0 0 0,0 0 0,0-1-1,1 0 1,-1 0 0,0 0 0,0 0 0,0 0 0,0-1 0,1 0 0,-1 0 0,4-2 0,44-15-83,-32 11 49,-1 0 0,40-7-1,-56 14 35,1-1 1,-1 1-1,0 0 0,0 0 0,0 1 1,0-1-1,0 0 0,0 1 0,0 0 1,0 0-1,0 0 0,0 0 0,0 0 1,0 1-1,0-1 0,-1 1 0,3 2 0,2 1-382,-1 2 0,0-1 0,0 0-1,7 12 1,13 14-4959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43 267 1244,'0'0'885,"-1"5"-74,0 2-406,0 1 0,-1-1 0,0 1 0,-3 7 0,-1 0 74,1 0-1,1-1 0,0 2 1,1-1-1,-2 24 1,2-11 138,4 6 1567,3-41-1989,-2 2-159,1 0 8,0-1 0,-1 1 0,1 0 0,-1-1 0,-1 0 0,1 0 0,-1 1 0,1-11 0,5-282 2078,-18 176 1938,55 278-3588,-6-59-487,8 21-4219,-45-107-367,-1-9 3433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48 327 1192,'0'0'1200,"-5"-10"3918,5 10-5065,0 0 1,0 0-1,0-1 0,0 1 0,0 0 1,0 0 585,0 0-586,0 0 0,0-1 1,0 1-1,-1 0 0,1 0 1,0 0-1,0 0 0,0 0 0,0 0 1,0 0-1,0 0 0,0 0 0,0 0 1,0 0-1,0 0 0,0 0 1,-1 0-1,1 0 0,0 0 0,0 0 1,0 0-1,0 0 0,-1 1 640,1-1-640,0 0 0,0 0 1,0 0-1,0 0 0,0 0 0,-3 9 750,-2 13-1225,4-20 729,-8 50 467,-2 65 1,10-98-657,-1 29 295,7 58 0,-2-66-230,-3-27-39,1-6-11,-1-1-1,1 0 0,0 1 1,3 11-1,-3-16 527,-1-8-637,0 1 1,1-1-1,0 0 1,2-6 0,3-27 52,3-145 241,-4 113-151,16-113 606,-17 163-694,1 0 0,1 1-1,1 0 1,1 0 0,0 1 0,21-34-1,-20 40-30,0 0-1,1 1 1,13-14 0,-19 22-34,0 0 1,0 0 0,0 1 0,1 0 0,-1 0 0,1 0-1,0 1 1,0-1 0,0 1 0,0 0 0,0 1 0,0-1-1,6 0 1,-9 2-3,0 0 0,0 0 0,1 0 0,-1 0 0,0 1 0,0-1 0,0 1 0,0-1 0,0 1 0,0 0 0,0 0 0,0 0 0,-1 0 0,1 0-1,0 0 1,0 0 0,-1 1 0,1-1 0,-1 0 0,1 1 0,-1 0 0,0-1 0,1 1 0,-1 0 0,0 0 0,0-1 0,0 1 0,-1 0 0,2 4 0,1 1 10,-1 0 1,0 0 0,-1 0-1,0 1 1,0-1-1,0 0 1,-2 12 0,-1 3 4,-1-1 0,-2 0 1,0-1-1,-1 1 0,-1-1 1,0 0-1,-2-1 0,-22 37 1,11-25-30,-1-2 1,-2 0-1,0-1 1,-41 36-1,61-61-6,0 0-1,-1 0 0,1 0 0,-1 0 0,1-1 0,-1 0 0,0 1 1,0-1-1,0-1 0,-1 1 0,1-1 0,0 1 0,-7 0 0,8-2-28,0-2-2,1 1 28,0-1 0,0 1 0,0-1 0,0 0 0,1 0 0,-1 0-1,0 0 1,1 0 0,-1 0 0,1 0 0,0 0 0,0-1 0,0 1-1,0 0 1,0-1 0,0 1 0,1-1 0,-1 1 0,1-5 0,-1 5-16,3-1 9,-2 3 23,0 0 1,0-1-1,0 1 0,0 0 1,0 0-1,1-1 1,-1 1-1,0 0 0,0 0 1,0-1-1,1 1 0,-1 0 1,0 0-1,0 0 1,0-1-1,1 1 0,-1 0 1,0 0-1,1 0 0,-1 0 1,0-1-1,0 1 0,1 0 1,-1 0-1,0 0 1,1 0-1,-1 0 0,0 0 1,1 0-1,-1 0 0,0 0 1,0 0-1,1 0 1,-1 0-1,0 0 0,1 0 1,-1 0-1,0 0 0,1 1 1,-1-1-1,0 0 0,15 15 59,14 35-27,-22-36-4,27 49 11,30 49 57,-50-89-100,2 0 1,32 34-1,-35-44-474,0-1 1,1 0-1,0-1 0,0 0 0,20 9 1,-33-19 253,1 0 1,0 0-1,-1-1 0,1 1 1,0-1-1,0 1 1,-1-1-1,1 1 1,0-1-1,0 0 0,0 0 1,2 0-1,0 0-1066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4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73 304 1076,'1'0'174,"-1"0"0,1 0 0,0 1 1,-1-1-1,1 0 0,0 0 0,0 0 0,-1 0 0,1 0 0,0 0 1,0 0-1,-1 0 0,1 0 0,0 0 0,0 0 0,0-1 0,9-4 126,-2 1 0,1-2 0,0 1 0,-1-1 0,0-1 0,-1 1 0,1-2 0,-1 1 0,0-1 0,-1 0 0,0 0 0,0 0 0,6-14 0,-8 15-103,-1-1 0,0 1 0,0-1 1,0 1-1,-1-1 0,-1 0 0,1 0 0,-1 0 0,0 0 0,-1 0 0,0 0 1,0 0-1,-1 0 0,0 0 0,0 0 0,-1 0 0,-5-15 0,6 20-105,-1 1 0,1-1 0,-1 0 0,0 1 0,0 0 0,0-1 0,0 1 0,0 0 0,0 0 1,-1 0-1,1 0 0,-1 1 0,1-1 0,-1 0 0,0 1 0,0 0 0,0 0 0,1 0 0,-6-1 0,5 2-40,1 0 1,-1 0 0,0 0-1,0 1 1,0-1 0,0 1 0,1 0-1,-1 0 1,0 0 0,1 0-1,-1 0 1,1 1 0,-5 2-1,2-1 40,-3 3-31,0-1 0,0 2 0,0-1 0,1 1 0,0 1 0,0-1 0,1 1 0,0 0 0,1 1 0,0-1 0,0 1 0,0 0 0,1 0 1,1 1-1,-1-1 0,2 1 0,-3 14 0,2-12-25,1 1 0,1 0 1,0 0-1,1 1 0,0-1 1,1 0-1,0 0 0,1 0 1,1-1-1,0 1 0,1 0 0,10 23 1,-7-24-136,0 0 0,1-1-1,0 0 1,1 0 0,1-1 0,-1 0 0,2-1 0,-1 0 0,1 0-1,0-1 1,1-1 0,0 0 0,0 0 0,1-1 0,0-1-1,0 0 1,0-1 0,0 0 0,1-1 0,0-1 0,-1 0 0,1-1-1,0 0 1,0-1 0,0 0 0,17-4 0,-22 2-1146,0-1 0,1 0-1,-1-1 1,16-9 0,-7 3-1989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71 316 1892,'-65'15'2036,"62"-15"-1693,0-1 1137,7-3-752,13-7-148,32-19-723,-37 23 389,142-95 307,-96 62-275,-19 12 229,-38 27-451,4 0 23,-5 1-74,0 0 0,0 0 1,0 0-1,0-1 0,1 1 1,-1 0-1,0 0 0,0 0 1,1 0-1,-1 0 0,0 0 0,0 0 1,0 0-1,1 0 0,-1 0 1,0 0-1,0 0 0,1 0 1,-1 0-1,0 0 0,0 0 0,1 0 1,-1 0-1,0 0 0,0 0 1,1 0-1,-1 0 0,0 0 1,0 0-1,0 0 0,1 0 1,-1 1-1,0-1 0,0 0 0,0 0 1,1 0-1,-1 0 0,0 1 1,0-1-1,0 0 0,0 0 1,0 0-1,1 1 0,7 15 48,0 1-1,-1 0 1,0 0-1,-2 0 1,5 25 0,4 10 10,28 69 210,-37-106 75,-4-12-132,0-4-154,0 1 1,-1-1 0,1 1 0,0-1 0,0 0 0,0 1 0,0-1 0,-1 0 0,1 0 0,0 1-1,-1-1 1,1 0 0,-1 0 0,1 0 0,-1 0 0,1 0 0,-1 0 0,0 0 0,1 0 0,-1 0-1,0 0 1,0 0 0,0 0 0,1 0 0,-1 0 0,-1-1 0,5-42 83,-3 36 42,1-60 295,6-67 530,-6 117-859,2 0 0,0 0 0,1 1 0,0-1 1,12-22-1,-10 27-24,-4 10-101,-4 6-104,-19 34-113,-2-1 1,-2-1-1,-38 44 0,54-69-98,1 1 1,-12 20-1,18-29 148,2-2-248,0 0 367,0 1 0,0-1-1,0 0 1,0 1 0,0-1-1,0 0 1,0 1 0,0-1-1,0 1 1,0 0 0,1 1-1,-1-2-17,2 2-99,3-4 16,13-6 17,0 0 0,-1 0 0,0-2 1,24-17-1,44-39-84,-85 65 240,2 5-47,2 8 0,1 0 0,-1 1 1,-1 0-1,0-1 0,2 18 1,8 23 23,37 129 28,-45-158-47,-4-14 1,1-1 1,0 1-1,7 16 0,-9-24 52,1-10-50,-1-12 49,-1-1 1,-1 1 0,0 0 0,-9-40-1,1 18 398,1 0-1,3 0 1,1 0-1,2-55 1,2 93-403,1 0 1,0-1-1,0 1 1,1 0 0,-1 0-1,1 0 1,0 0-1,0 0 1,0 0-1,1 0 1,-1 1 0,1-1-1,5-5 1,-7 9-49,-1-1-1,1 0 1,-1 1 0,1-1 0,-1 1 0,1-1 0,0 1 0,-1 0 0,1-1 0,0 1-1,-1 0 1,1-1 0,0 1 0,-1 0 0,1 0 0,0-1 0,1 1 0,0 0 18,1-1 143,1 3-90,12 7-14,-16-9-65,0 0 1,0 0-1,1 0 0,-1 0 0,0 0 1,0 1-1,1-1 0,-1 0 0,0 0 1,0 0-1,0 0 0,1 1 0,-1-1 1,0 0-1,0 0 0,0 0 0,0 0 1,0 1-1,1-1 0,-1 0 1,0 0-1,0 1 0,0-1 0,0 0 1,0 0-1,0 1 0,0-1 0,0 0 1,0 0-1,0 1 0,1 7 1,-1-1 0,1 1 0,-2 0-1,1 0 1,-1 0 0,0-1 0,-1 1 0,-4 12 0,0-4-396,-1 0 1,-1 0-1,-9 15 1,6-9-963,2-5-3789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24 1020,'0'0'1782,"-1"-2"-1070,-3-4 658,-8 1 8483,4 5-10895,5 0 1396,1-1-214,-5-7-10,6 6 88,-3 2-290,-14 1-382,15 2 39,0-1 52,1 0 192,-1 1 0,1-1-1,-1 1 1,1 0-1,-3 5 1,4-6-521,-1 1-1,2-1 1,-1 1 0,0-1-1,0 1 1,1-1 0,-1 5 0,-1 18-2315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 1552,'0'0'1811,"1"-3"-1022,-4-8 5093,-6 13-6318,-22 3-3307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92 369 904,'-12'1'807,"0"0"0,-14-1-1,12 0-80,-6 5 1848,15-4-2416,2 0 1242,11-1-1071,39-1 22,0-2 0,65-13 1,-68 9-219,358-56 532,78-5-137,-9-1-141,-315 48-322,579-90-2049,-717 107 550,32-11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226 337 952,'-220'26'5633,"217"-26"-5242,0 0-53,198-29 1859,81-14-1781,-239 37-375,517-73 586,-203 44-394,-66-5-11,-47 6-44,172-28 158,-316 42-160,-78 13-180,-14 6-61,4-6-78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 1072,'-15'-10'5248,"16"17"-4841,36 267 1640,-7-81-1253,1 8-166,-21-141-474,10 59 224,13 88 415,21 347 931,-1 65 385,-10 65 42,-37-530-2026,-22-195-9535,7-4 5626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47 143 1168,'-34'13'3404,"32"-13"-2718,0 1 228,-6 1-1107,8-2 245,0 0 0,0 0 0,0 0 0,1 1 622,-1-1-623,0 0 1,0 0 0,0 0 0,0 0 0,0 0 0,0 0 0,0 0-1,0 0 1,0 1 0,0-1 0,0 0 0,0 0 0,0 0-1,0 0 1,0 0 0,0 0 0,0 0 0,0 0 0,0 0-1,0 0 1,0 0 0,0 0 0,0 1 622,0-1-622,0 0 0,-1 0-1,1 0 1,0 0 0,0 0 0,0 1 0,0-1 0,0 0-1,0 0 1,0 0 0,0 0 0,0 0 0,0 0 0,0 0 0,0 0-1,-1 0 1,7 2 28,0 0-1,0 0 0,1-1 0,-1 1 1,0-1-1,0-1 0,1 1 1,-1-1-1,10-1 0,66-9 397,-64 7-383,240-46 755,-104 19-490,-128 25-162,0 0-1,-1-2 1,1-1-1,27-12 0,-51 18-104,0 0 1,0 0-1,-1 0 0,1 0 0,-1 0 0,1 0 1,-1 0-1,0 0 0,1 0 0,-1-1 0,0 1 1,-1 0-1,2-4 0,-2 4 1231,-29 8-1437,23-4 132,-10-4-2302,13 6 1521,-4 5-704,0 1 0,1 0-1,-8 16 1,5-5-1572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8 262 1516,'0'0'790,"-6"3"125,5-1-413,6 0 2480,17-2-2687,0-1 1,0 0-1,0-2 0,22-5 0,94-26 484,-102 25-624,523-149 1478,-420 122-1253,-73 20 2154,-45 14-514,-16 1-4400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150 108 1352,'0'-3'1286,"2"-6"-92,-2 7-95,1-22 2996,1 16-3424,-1 1 0,1-1-1,0 1 1,4-10 0,-4 15-565,-1 0 0,1 1-1,-1-1 1,1 0 0,0 1 0,-1-1 0,1 1 0,0 0 0,0 0 0,0 0 0,0 0-1,0 0 1,0 0 0,0 0 0,4 0 0,-3 0 49,0 2-20,0-1-111,-1 1 1,0-1-1,0 1 0,0 0 1,0 0-1,0 0 1,-1 0-1,1 0 0,0 0 1,0 0-1,0 1 0,-1-1 1,1 0-1,-1 1 1,1 0-1,-1-1 0,0 1 1,0 0-1,0 0 0,1 0 1,-1 1-1,1 2-4,-1 0 0,0-1 0,0 1 0,-1 0 0,1-1 0,-1 1 0,0 0 0,0-1 0,-1 1 0,-1 7 0,-2 8 12,-2-1-1,0 0 1,-1 0-1,0 0 1,-19 30-1,-63 87 56,53-83-58,-26 33 111,60-84-69,7-2-52,1 1-13,-5-1-5,1 0 0,0 0 1,0 0-1,-1 0 1,1 0-1,0 0 1,0-1-1,-1 1 1,1 0-1,0-1 1,-1 1-1,3-2 0,60-21 57,53-17-156,35 0-3135,-91 21-2542,-44 14 2788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1084,'0'0'6345,"-3"5"-5798,1 5-363,-1 0 0,2 0 0,-1 0 0,1 0 0,1 0 0,0 0 0,0 0 0,2 11 0,-2-20-166,2 25 218,0-1 0,2 0 1,1-1-1,0 1 1,12 27-1,-8-25-213,9 37 0,-9-25-3532,-7-27 1228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5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115 194 1792,'-4'-1'1020,"-16"-5"4983,16 12-5378,4-6-604,0 0 0,-1 0 0,1 0-1,0 0 1,-1 1 0,1-1 0,0 0 0,0 0 0,0 1 0,-1-1 0,1 0 0,0 0 0,0 1 0,0-1 0,0 0 0,-1 1 0,1-1 0,0 0 0,0 0 0,0 1 0,0-1 0,0 0-1,0 1 1,0-1 0,0 0 0,0 1 0,0-1 0,0 0 0,0 1 0,0-1 0,0 0 0,0 1 0,45 191 3665,-22-106-2558,-2-26 253,-21-60-1343,0 0 0,0 0 0,0 0 0,0 0 0,0 0 0,0 0 0,0 1 0,1-1 0,-1 0 0,0 0 0,0 0 0,0 0 0,0 0 0,0 0 0,0 0 0,0 1 0,0-1 0,0 0-1,0 0 1,0 0 0,0 0 0,0 0 0,0 0 0,0 1 0,0-1 0,0 0 0,0 0 0,0 0 0,0 0 0,0 0 0,0 0 0,0 0 0,0 1 0,0-1 0,0 0 0,0 0 0,-1 0 0,1 0 0,0 0 0,0 0 0,0 0 0,0 0 0,0 0 0,0 1 0,0-1-1,0 0 1,0 0 0,-1 0 0,1 0 0,0 0 0,0 0 0,0 0 0,0 0 0,0 0 0,0 0 0,0 0 0,-1 0 0,1 0 0,0 0 0,0 0 0,-9-8 405,-15-23-408,-53-103 520,63 106-419,2 0 1,1-1-1,-8-31 1,18 55-115,0 1 0,0-1 0,1 0 0,-1 1 0,1-1 0,0 0 0,2-6 0,-2 9-17,0 1 0,0-1-1,1 0 1,-1 1-1,1-1 1,-1 1 0,1-1-1,0 1 1,0-1-1,0 1 1,0-1 0,0 1-1,0 0 1,0-1-1,0 1 1,0 0 0,0 0-1,1 0 1,-1 0 0,0 0-1,1 0 1,-1 0-1,1 1 1,2-2 0,6 0 4,1 0 1,0 0-1,0 1 1,0 1-1,0 0 0,0 0 1,0 1-1,0 1 1,-1-1-1,1 2 1,0 0-1,-1 0 1,13 6-1,1 1 1,-1 2 0,0 0-1,-1 2 1,30 23-1,-8-2 199,-43-33 832,-2-9-916,-2-1-87,1 5-13,1-1 0,0 1 0,0-1 1,0 0-1,0 0 0,0-6 0,0 1-4,1 0 0,0 0 0,0 0-1,1-1 1,0 1 0,0 0 0,1 0 0,1 0-1,-1 1 1,1-1 0,1 0 0,0 1-1,0 0 1,0 0 0,1 0 0,0 1-1,1-1 1,0 1 0,0 0 0,0 1 0,1-1-1,0 1 1,0 1 0,1-1 0,-1 1-1,1 1 1,0-1 0,16-5 0,-13 6-10,1 1 0,-1 0 0,1 0 0,20-1 0,-25 4-4,0 0 0,0 1 0,0 0 0,0 0 1,0 0-1,0 1 0,0 0 0,-1 0 1,12 5-1,-5 0 11,0 1-1,-1 0 1,0 1 0,0 0 0,-1 0 0,0 1-1,0 1 1,-1 0 0,9 13 0,1 5-1003,-2 2 1,24 51 0,-30-60-2263,-11-20 1764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7 311 1040,'-2'-5'298,"1"0"-1,0 0 0,0 0 1,0 0-1,1 0 1,0 0-1,0 0 0,0 0 1,1 0-1,-1 0 1,1 0-1,0 0 0,1 1 1,-1-1-1,1 0 1,0 0-1,0 1 1,0-1-1,1 1 0,0 0 1,-1 0-1,2 0 1,-1 0-1,0 0 0,8-6 1,-1 2-153,1 1 0,0-1-1,0 2 1,0-1 0,1 2 0,0 0 0,0 0 0,0 1 0,1 0-1,-1 1 1,1 1 0,0 0 0,0 0 0,0 1 0,-1 1 0,1 0 0,24 4-1,-25-2-47,-1 0-1,1 1 1,-1 0-1,0 1 0,0 0 1,-1 1-1,1 0 1,14 9-1,-22-11-57,1 0 0,-1 0 0,1 0 0,-1 0 0,0 0 0,0 1 0,0-1 0,0 1 0,-1 0 0,0 0 0,0 0 0,0 0 0,0 0 0,0 1 1,-1-1-1,0 0 0,0 1 0,0-1 0,0 1 0,-1-1 0,0 1 0,1-1 0,-2 1 0,0 7 0,-1-4-4,0-1-1,0 0 1,-1 1 0,0-1-1,0-1 1,-1 1 0,0 0-1,0-1 1,0 0 0,-1 0-1,0 0 1,-7 6 0,2-2 15,-1-1 0,1 0-1,-2-1 1,1-1 0,-23 12 0,23-14-11,1-1-1,-1-1 1,0 0 0,0-1 0,0 0-1,0 0 1,0-1 0,-1-1-1,1 0 1,0 0 0,0-1-1,0-1 1,-18-4 0,24 5-230,-1-1 0,0 0 1,1 0-1,-1 0 0,1-1 0,-1 0 0,1 0 1,0 0-1,0-1 0,1 0 0,-1 0 1,1 0-1,0 0 0,0-1 0,0 1 0,0-1 1,1 0-1,0 0 0,0 0 0,0-1 1,1 1-1,0-1 0,0 0 0,0 1 0,1-1 1,-2-11-1,3-3-2735,3-2 31</inkml:trace>
  <inkml:trace contextRef="#ctx0" brushRef="#br0" timeOffset="1">342 0 1572,'14'22'2572,"15"30"0,21 63-425,-43-98-1843,-1 2-3,0-1 0,3 25 0,4 11 125,-1-9 81,10 66 0,-14-47-3527,-7-61 386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32 240 944,'-5'-13'1609,"1"-1"-1,0 1 1,-2-21-1,5 32-1613,1-3 344,-1 0 0,1 1 1,0-1-1,0 0 0,0 0 0,1 0 0,-1 1 1,1-1-1,3-9 0,2 4 2,1-1 0,0 1 0,0 0 1,15-14-1,-18 19-265,0 1 1,1 1 0,0-1 0,0 1-1,0-1 1,0 1 0,0 1 0,0-1 0,1 1-1,-1 0 1,1 0 0,11-2 0,-14 4-30,0 0 1,0 0 0,0 0-1,0 0 1,0 0 0,0 1-1,-1-1 1,1 1 0,0 0 0,0 0-1,0 0 1,-1 0 0,1 0-1,4 4 1,-6-4-22,0 1 0,1-1 0,-1 1-1,0 0 1,0-1 0,-1 1 0,1 0 0,0 0 0,-1-1 0,1 1-1,-1 0 1,1 0 0,-1 0 0,0 0 0,0 0 0,0 3 0,-4 30 175,-17 46 71,14-59-211,0 1 1,-3 28 0,10-50-60,0 0-1,0 0 1,0 0-1,0 0 1,0 0-1,0 0 1,0 0-1,0 0 1,0 0-1,0 0 1,0 0 0,1 0-1,-1 0 1,0 0-1,2 1 1,-1 1 2,-1-2-3,1 0 0,-1 0-1,1 0 1,-1 0-1,1 0 1,-1-1 0,1 1-1,-1 0 1,1 0-1,0-1 1,-1 1 0,1 0-1,0-1 1,0 1-1,0-1 1,-1 1 0,1-1-1,0 1 1,1 0 0,2 1 0,12 7 4,1 0 0,0-1 0,1 0 0,0-2 0,32 9 0,-22-8 3,34 15 0,-58-20-10,0 0 1,0 0 0,1 1 0,-1-1-1,-1 1 1,1 0 0,0 0 0,5 6-1,-8-7-12,-5 2 1,1 0 13,-1 0 0,0 0 0,0 0-1,0-1 1,0 0 0,-1 0 0,1 0 0,-1 0 0,0-1 0,0 1-1,0-1 1,-7 2 0,-16 5-3,-1-2 0,-46 8 0,56-13-144,0 0 0,-1-2 0,1 0 0,0-1 0,-24-5 0,34 5-250,0-2-1,1 1 1,-1-1 0,-15-8 0,19 7-666,-1 1 0,1-1 0,0 0-1,-7-6 1,1-2-2178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75 569 1200,'-43'1'5109,"40"-1"-4227,-13 0 1937,7 1-2173,5-2-302,8-2 1749,140-63-1359,-89 42-586,410-168 684,-166 73-343,-292 117-418,0-1-1,-1-1 1,1 1-1,-1-1 1,1 0 0,-1 0-1,-1-1 1,11-10-1,-15 14-45,-1 0-1,1 0 0,-1 0 0,1 0 0,-1 0 0,1 0 0,-1 0 0,0 0 0,0 0 0,1 0 0,-1 0 0,0-1 0,0 1 0,0 0 0,0 0 0,0 0 0,-1 0 0,1 0 0,0 0 0,0 0 0,-1 0 1,1 0-1,-1 0 0,1 0 0,-1 0 0,1 0 0,-1 0 0,1 0 0,-1 0 0,-1-1 0,1 0-71,0 1 58,0-1 0,0 1 0,0 0 0,0 0 1,0-1-1,0 1 0,-1 0 0,1 0 0,0 0 1,-1 0-1,1 1 0,0-1 0,-1 0 1,-2 0-1,-2-2 41,-7-5 139,0 0 0,-28-11 1,1 0 454,38 18-512,-1-1 44,-3-2-197,5 4 28,1 0 0,0 0 0,0 0 0,0 0 0,0 0 0,0 0 0,0-1 0,0 1 0,0 0 1,0 0-1,0 0 0,0 0 0,0 0 0,0 0 0,0 0 0,0 0 0,0 0 0,0-1 0,0 1 1,0 0-1,0 0 0,0 0 0,0 0 0,0 0 0,0 0 0,0 0 0,0 0 0,0 0 0,0 0 1,0-1-1,0 1 0,1 0 0,-1 0 0,0 0 0,0 0 0,0 0 0,0 0 0,0 0 0,0 0 1,0 0-1,0 0 0,0 0 0,0 0 0,0 0 0,0 0 0,1 0 0,-1 0 0,0 0 0,0 0 1,0 0-1,0 0 0,0 0 0,0 0 0,0 0 0,0 0 0,0 0 0,1 0 0,-1 0 0,0 0 1,0 0-1,0 0 0,0 0 0,0 0 0,0 0 0,0 0 0,0 0 0,0 0 0,1 0 0,29-3 39,-29 3-45,0-1-1,0 1 1,-1 0-1,1 0 1,0 0-1,0 0 1,0 0-1,-1 0 1,1 0-1,0 1 1,0-1-1,0 0 1,-1 0-1,2 1 1,6 2 10,-1 0 0,0 1 1,0 0-1,0 0 0,-1 0 1,1 1-1,-1 0 0,0 0 1,0 0-1,-1 1 0,0 0 1,5 7-1,-4-4 13,-1 1 0,-1-1 0,0 1 0,0 0 0,-1 0 0,0 1 0,-1-1 0,0 1 0,0-1 0,-1 1 0,-1-1 0,0 1-1,-1 11 1,-1-3-577,-2 0-1,0 0 0,-1 0 0,0 0 1,-2-1-1,-9 19 0,11-25-2002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59 241 1156,'0'0'5417,"-2"9"-4923,-10 38 485,-6 58 1,-1 61 693,15-131-1288,0 11 1002,4-44 383,2-8-1600,43-203 480,-34 153-511,17-137 891,-22 141-560,-5 36-173,0 0 0,-1 0 0,-2-25 0,1 35-152,1 0 0,0 1 0,1-1 0,1-8 0,-1 6 66,3 12-187,8 10 11,0 1 0,-1 0 0,15 27 1,25 58 68,-41-81-94,18 40 55,-11-21-34,1-1-1,3-1 0,28 39 1,-21-38-2024,-27-36 1359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19 343 1572,'-1'0'671,"-17"-1"7446,21-3-8052,0 0 3,-1-1 1,2 1-1,-1 0 0,0 0 1,1 0-1,0 0 0,0 1 1,0-1-1,5-2 0,138-87 997,74-49-33,-156 91-1636,-64 50 106,5-7-2579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2032,'0'0'3807,"-6"0"-3021,-8 0-146,-1 2 0,1-1 0,0 2-1,-24 7 1,22-5-201,0 1-1,1 1 1,0 0-1,0 2 1,-27 19-1,36-24-312,0 1-1,0 1 0,1-1 0,-1 1 0,1 0 0,0 0 0,1 1 1,0-1-1,0 1 0,0 0 0,1 0 0,-1 1 0,2-1 0,-4 13 1,5-15-87,1 0 1,0 0 0,0 0-1,0 0 1,0 0 0,1 0 0,0-1-1,0 1 1,0 0 0,1 0-1,0-1 1,-1 1 0,2-1 0,-1 1-1,0-1 1,1 0 0,0 0-1,0 0 1,0 0 0,0-1-1,1 1 1,-1-1 0,6 4 0,8 5 42,0-1 1,0 0 0,1-1 0,20 7 0,-30-13-62,151 73 562,-158-76-471,2 2 32,6 5-32,-8-8-90,-1 1-1,1-1 1,-1 0-1,1 1 1,-1-1 0,0 1-1,1-1 1,-1 1-1,0 0 1,0-1-1,1 1 1,-1-1-1,0 1 1,0-1-1,0 1 1,0 0-1,0-1 1,1 1 0,-1-1-1,0 1 1,0 0-1,-1-1 1,1 1-1,0-1 1,0 1-1,0 0 1,0-1-1,0 1 1,-1-1 0,1 1-1,-1 0 1,-5 6 19,-2 0 1,1-1-1,-1 0 1,0 0 0,0-1-1,0 0 1,-1 0-1,0-1 1,0 0-1,-15 4 1,-106 24-665,113-29 269,-2 0-871,15-2 355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1448,'0'0'7003,"1"-3"-6462,7-16 102,0-1-1,-2 0 1,0 0-1,-1 0 0,3-34 1,8-32 343,-1-2 156,-14 85-1014,-1 0-8,4-15 266,-4 18-382,0 0-1,0 0 1,0-1-1,0 1 1,0 0-1,0 0 1,0 0-1,0 0 1,0 0-1,1 0 1,-1 0-1,0 0 1,0 0-1,0 0 1,0 0 0,0-1-1,0 1 1,0 0-1,0 0 1,0 0-1,0 0 1,0 0-1,1 0 1,-1 0-1,0 0 1,0 0-1,0 0 1,0 0-1,0 0 1,0 0 0,0 0-1,0 0 1,0 0-1,1 0 1,-1 0-1,0 0 1,0 0-1,0 0 1,0 0-1,0 0 1,0 0-1,0 0 1,0 0 0,0 0-1,1 0 1,-1 0-1,0 0 1,0 1-1,0-1 1,0 0-1,0 0 1,0 0-1,0 0 1,0 0-1,0 0 1,0 0-1,0 0 1,0 0 0,0 0-1,0 0 1,0 1-1,9 24 116,-7-16-125,31 107 101,48 112 0,-33-102-235,-44-115 90,-2 0 0,3 16-1,-5-24 47,-1 0-15,-2 3 6,0 0 0,0-1 0,-1 0 1,0 1-1,0-2 0,0 1 0,0 0 0,-8 5 0,-23 10 17,15-10 30,18-9 15,8-5-54,25-13-20,1 1 0,50-18-1,-22 10 2,21-10 27,68-30-32,-142 61-129,0 0 0,-1-1-1,1 0 1,-1 0-1,8-7 1,-13 10-143,3-4 292,-1 3-1836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1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1516,'0'0'3556,"-3"1"-3114,-11-1 2587,10 1-2781,-10 4-13,11-4 1153,3 0-1354,0 0 0,0 0 0,1 0 1,-1 0-1,0 0 0,1 0 0,-1 0 1,1-1-1,-1 1 0,1 0 0,-1 0 1,1 0-1,-1 0 0,1-1 0,0 1 1,0 0-1,-1 0 0,1-1 0,1 1 1,25 13 177,-7-7-142,22 4-1,-40-11-52,139 25 224,179 9 0,-189-22-150,38 7-9,-71-7-25,16 2-37,-79-8-8,11 2 11,0 2 0,57 19 0,-29-2 105,-72-26-90,23 7 1957,-22-7 276,-9-5-2145,-79-52 1254,63 41-786,19 14-456,1-1-14,-26-17 738,26 18-753,8 5-96,106 68 49,-66-49-28,23 12 32,-66-33-56,1 3-3,-3-4-4,-4 2-5,-68 49-659,42-25-2147,27-25 1924,2 5-419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1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92 370 1076,'0'0'2346,"-2"6"-1708,-15 42 612,1 0 0,-11 68 1,18-79-922,6-24-107,-4 26 1,-4 12 944,16-58-1038,-1 2-100,0 0 5,0 0 1,0-1-1,-1 1 1,0-1-1,0 0 0,0 0 1,2-9-1,10-37 303,-3-2 0,9-81 0,-6-115 1599,-10 141-47,-5 96-1673,0 10 12,0-1-10,1-29 561,-1 30-391,0 0-276,2 0 334,1 7-189,4 19-127,7 36-93,41 194 346,-32-171-549,61 146-1,-83-226-205,2 8-1279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1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14 178 1312,'-14'0'7134,"23"-3"-6722,3-1-300,155-55 1264,-154 53-1403,40-15-470,87-51 1,-129 60-5762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5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240 576 1552,'6'-21'8128,"-3"26"-7475,13 15 164,-2 1 0,20 38 0,20 55 728,-50-106-1489,-1-1-634,-1 1-1,0-1 1,0 1 0,2 15-1,-4-20-1205</inkml:trace>
  <inkml:trace contextRef="#ctx0" brushRef="#br0" timeOffset="1">127 102 2192,'-10'-18'1264,"-1"3"-68,3 2-59,-4 3-93,5-1 708,-10-4-1032,10 10 476,-10-5-640,4 6-580,-11 18-2700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1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32 1408,'2'-3'754,"4"-12"2317,-4 6 1782,-6 8-4377,-14-2-18,7 5-10,-8 5 1,0 2 1,1 1 0,-22 14-1,35-21-328,0 1 0,0 0 0,0 0-1,0 0 1,0 1 0,1 0-1,0 0 1,0 0 0,0 0-1,1 1 1,-1 0 0,1-1-1,1 1 1,-1 0 0,-1 9-1,3-11-69,1 0 0,0 1 0,0-1 0,0 1 0,0-1 0,1 1-1,0-1 1,0 1 0,0-1 0,0 0 0,1 0 0,-1 1-1,1-1 1,0 0 0,1-1 0,-1 1 0,1 0 0,4 5 0,5 4 29,0-1 1,1 0-1,18 12 1,-25-19-47,114 84 460,-105-78-423,18 15 108,-31-25-147,-1 1 0,1-1 0,-1 1 0,1-1 0,-1 1 0,0 0 0,0 0 1,0-1-1,0 1 0,0 0 0,0 0 0,-1 0 0,1 0 0,0 0 0,-1 0 1,1 3-1,-5-1 37,-1 1-57,-1 0 1,0 0-1,0 0 1,-1-1-1,1 0 0,-1 0 1,0-1-1,0 0 1,0 0-1,0 0 0,0-1 1,-10 2-1,10-3-231,0 0 1,0-1-1,0 1 0,0-2 0,-13 0 0,18 0 3,0 1 0,0-1 0,0 0 0,0 1 0,0-1 0,1 0 1,-1 0-1,0 0 0,0 0 0,1 0 0,-3-2 0,3 1-188,-8-17-9044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1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198 277 1684,'-6'-2'523,"0"0"0,1 0 0,-1 0 0,1-1-1,-1 0 1,1 0 0,0 0 0,0-1 0,0 1 0,0-1 0,1 0 0,-6-7-1,3 2 215,4 5-503,0 0 0,0 0 0,0 0 0,0-1 0,1 1 1,0-1-1,0 0 0,0 0 0,0 0 0,-1-10 0,2 10-161,-1 0 90,1-1 0,0 1 0,1 0 0,-1-1 0,1 1 0,0 0 0,0-1 0,3-10 0,-1 9-54,1-1 0,0 1 0,0 0 0,1 0 0,0 0 0,5-7 0,-6 11-65,0-1 0,-1 1 0,1 0 0,1 0-1,-1 0 1,0 1 0,1-1 0,0 1 0,-1 0-1,1 0 1,0 0 0,0 0 0,0 0 0,6 0-1,-6 1-22,1 0-1,-1 1 1,0-1-1,1 1 1,-1 1-1,1-1 1,-1 0-1,1 1 1,-1 0-1,1 0 1,-1 0-1,0 1 1,0 0-1,5 2 1,-3-1-4,-1 1 1,0-1-1,1 1 1,-1 0 0,-1 1-1,1-1 1,0 1-1,-1 0 1,0 0 0,3 6-1,-3-4-4,-1 0-1,0 0 0,0 0 1,-1 0-1,1 1 1,-2-1-1,1 1 1,-1-1-1,0 1 0,-1 0 1,0 9-1,-1 1 7,0 0 0,-2 0 0,-7 27 0,5-28-8,-1-1-1,0 0 1,-2-1-1,1 1 1,-2-1-1,0-1 0,-1 0 1,-22 25-1,-4-2 263,-65 51 0,45-42 398,36-25-50,19-19-173,67-6-231,122-21 0,-41 2-59,66 2 31,-196 19-92,34 1 0,-5 1 907,-43 0-484,13 2 2346,-13-3-2563,29-2 2020,-29 3-1965,5-2-556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4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60 485 872,'-10'-1'1608,"-1"0"1,1-1-1,-14-4 0,22 5-124,0 1-869,38-3 3202,61-9-3302,-12 1-359,300-29 493,164-4-153,173 7-30,-227-20-302,-69-32-49,-367 74-101,226-63 28,-109 27 63,-97 24 1376,-78 26-1232,26-7 2250,-25 22-2477,-2-11 0,-1 0-7,-21 107 109,-7 97-12,15-78-63,-7 21 25,0 203-1,5 241 251,10-461-55,-4 58 78,2-82-113,-6 53 61,10-127-236,-16 123 299,-42 163 1,19-135-50,34-143-248,-83 526 353,51-119-287,41-449-126,-27 280 66,-3 23-32,22-44-12,1-14 7,1-116-10,-1 13 82,-3-43 63,-10 92 167,5-24-83,0-5 1,-14 212 332,22-248-436,-10 64 99,2 3 7,0 5-29,5-72-1258,10-126 885,0 0 0,0 0 0,0 0 0,-1 0 1,1 0-1,-1 0 0,1 1 0,-1-1 0,1 0 1,-1-1-1,1 1 0,-1 0 0,0 0 0,1 0 0,-1 0 1,0 0-1,0-1 0,-1 2 0,-3 2-3135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5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1192 11 1264,'0'0'1263,"1"-2"-694,3-7 5294,-8 13-5670,-2 0-114,5-2-50,-1-1 0,0 0 0,0 1 0,1-1 0,-1 1-1,1-1 1,-1 1 0,1 0 0,0 0 0,-1 0 0,1 0 0,0 0 0,0 0 0,1 0 0,-2 2 0,-9 31 402,-14 71 1,3 42-76,18-118-273,-12 194 237,13-159-258,-7 466 209,-4-145-143,-53 51-23,-4-91-27,22-101-34,39-190-35,-11 77-2,-10 50 7,-52 199 206,35-154-16,-12 167 29,34-191-146,-61 360 50,29-207-71,21-79-22,-8 48 8,-18 69-42,22-162 30,9-57-14,0-31-4,4-20 14,-64 222 3,50-207 11,32-105-38,2 0 0,1 1 1,1-1-1,0 44 0,6-77-12,0 0 1,0 0-1,0 0 0,0 0 1,0 0-1,1 0 0,-1 0 0,0 0 1,1 0-1,-1 0 0,0 0 0,2 2 1,-1 0-1,5 5-2,-3-6 3,-1-1 1,1 1-1,-1-1 0,1 0 0,0 0 0,-1 0 1,1 0-1,0-1 0,0 1 0,0-1 0,-1 1 0,1-1 1,0 0-1,0 0 0,4-1 0,6-1 4,1 0 1,12-4-1,65-21 6,90-40-1,-110 38 14,9-5 13,34-12 63,34 0 34,268-46 0,-229 76-121,-88 10 27,183-35 0,320-107-1,-527 125-43,141-40-33,-133 49 15,-17 1-117,7-4-235,73-28 1,-124 37 304,75-18-225,-72 20 234,128-26-142,-130 28 171,7-2-130,1 1 0,37-1 0,-49 5 58,0-1-1,-1-1 1,21-6 0,159-35-363,-149 37 436,2 1-1375,-47 6 1096,-1 0-363,10-1 258,-10 0-82,0 1-1198,9-2-98,-10 2 27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13 201 1296,'0'0'1456,"-3"-10"2009,-1-22 753,4 30-2883,-1 0-1034,0-6-31,0 6 888,0-5-1053,0 5 45,1 8 796,6 158-396,-5-151-496,1 0 1,0-1-1,1 0 1,5 13-1,-8-24-44,1 0-1,-1 0 0,0 0 1,1-1-1,-1 1 1,1 0-1,0 0 1,-1 0-1,1 0 1,0-1-1,-1 1 0,1 0 1,0-1-1,0 1 1,0-1-1,-1 1 1,1-1-1,0 1 1,2 0-1,19 0 106,3 0 4,-21 0-108,-1-1-12,0 0 0,-1 0 0,1 0 1,0 1-1,0-1 0,-1 1 0,1 0 1,-1 0-1,4 1 0,28 20-21,-32-21 64,1 0-1,-1-1 1,0 1-1,0 0 1,0-1-1,0 0 1,1 1-1,-1-1 1,0 0-1,0 0 1,1 0-1,-1-1 1,0 1-1,4-1 1,-3 0 89,16-35 941,-19 35-907,1-2-10,6-18 297,-6 19-202,-1 0-148,2-8 39,-1 6-54,-1 1 0,1 0 0,-1-1 0,1 1 0,0 0 0,1 0 0,-1 0 0,0 0 0,3-4-1,-3 5-60,1 7-127,4 14 88,12 34-5,-15-48 16,-1 0 1,0-1-1,1 1 1,0-1-1,0 0 0,0 0 1,1 0-1,-1 0 0,5 3 1,0-1-20,-7-5 20,0 0 1,0 0-1,1 0 1,-1 0-1,1 0 0,-1 0 1,1 0-1,-1 0 1,1-1-1,0 1 0,-1-1 1,1 1-1,0-1 1,-1 1-1,1-1 1,0 0-1,0 0 0,2 0 1,25-1 7,-22-2-6,-2 0 0,1 0 0,0 0 0,0 0-1,-1-1 1,1 1 0,-1-1 0,0-1-1,0 1 1,0-1 0,0 0-1,-1 0 1,0 0 0,0-1 0,0 1-1,-1-1 1,0 0 0,0 0 0,0 0-1,2-8 1,0-3 1,-1-1-1,0 0 1,-1 0 0,-1-1-1,0-22 1,-2 26 5,0 1 1,-1-1-1,-1 1 0,0-1 0,-1 1 1,-8-22-1,9 29-28,-1 0 0,0 1 0,0-1 0,-1 1 0,0 0-1,0 0 1,0 0 0,-1 1 0,0-1 0,0 1 0,0 0 0,-1 1 0,1-1 0,-12-6 0,15 10-53,1 1 1,0-1-1,-1 0 1,1 1-1,-1-1 0,1 1 1,-1 0-1,1-1 1,-1 1-1,0 0 1,1 0-1,-1 0 0,1 0 1,-1 0-1,1 0 1,-1 1-1,1-1 1,-1 0-1,1 1 0,-1-1 1,1 1-1,-1 0 1,1-1-1,-1 1 1,1 0-1,0 0 0,0 0 1,-2 1-1,-10 15-2251,5 0-4098,5-6 2441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1 578 872,'0'0'994,"3"-3"-106,14-18 68,0 0 0,-2-2 0,0 0 0,-2-1 0,0 0 0,-2-1 0,12-36 0,-22 60-915,-1 0 1,0 0 0,0 0-1,0 0 1,1 0-1,-1 0 1,0 0 0,-1 0-1,1 0 1,0 0 0,0 0-1,0 0 1,-1 0 0,1 0-1,0 0 1,-1 0 0,1 0-1,-1 0 1,1 0 0,-1 0-1,1 0 1,-1 0-1,0 1 1,1-1 0,-1 0-1,-1-1 1,1 2-29,0-2 154,-3 3-14,0 1-113,-1 0 0,1 1 0,-1-1 0,1 1-1,0 0 1,0 0 0,0 0 0,0 1 0,1-1 0,-1 1 0,1 0 0,0 0 0,0 0-1,0 0 1,-3 8 0,2-4-13,1-1 0,0 0 0,0 1 0,1-1 0,0 1 0,0 0 0,1 0 0,0 0 0,0 14 0,1-19-17,0 1 1,0-1-1,0 0 0,1 1 0,0-1 0,0 0 1,0 0-1,0 0 0,0 0 0,1 0 0,-1 0 1,1 0-1,0 0 0,-1 0 0,2-1 0,-1 1 1,0-1-1,0 1 0,1-1 0,-1 0 1,1 0-1,0 0 0,0 0 0,-1-1 0,1 1 1,0-1-1,0 1 0,1-1 0,-1 0 0,4 0 1,0 0-7,0 0 0,1 0 0,-1-1 1,0 0-1,1 0 0,-1-1 1,0 0-1,1 0 0,-1-1 0,0 0 1,0 0-1,13-6 0,-5 0 2,0-1 0,0 0 0,-1-1 0,0 0 0,-1-2 0,0 1 1,0-1-1,-2-1 0,1 0 0,-2-1 0,0 0 0,0-1 0,-2 0 0,14-30 0,-5-3 63,-2 0-1,-3-1 1,-1 0 0,4-54-1,-15 82 129,-2 12-87,2 9-103,-1 0 1,1 0 0,0 0 0,0-1-1,-1 1 1,1 0 0,0 0 0,0 0 0,-1 0-1,1 0 1,0 0 0,0 0 0,-1 0-1,1 0 1,0 0 0,0 0 0,-1 0 0,1 0-1,0 0 1,0 0 0,-1 1 0,1-1 0,0 0-1,0 0 1,0 0 0,-1 0 0,1 0-1,0 0 1,0 1 0,0-1 0,-1 0 0,1 0-1,0 0 1,0 1 0,0-1 0,0 0-1,-1 0 1,1 0 0,0 1 0,0-1 0,-6 7 8,0 1 1,0-1 0,1 1-1,0 1 1,0-1 0,-5 13-1,4-1 7,0-1 1,1 1-1,2 1 0,-3 30 0,5-41-15,2-1 1,-1 1-1,1-1 0,1 1 1,0 0-1,0-1 0,1 0 0,0 0 1,0 0-1,1 0 0,10 16 1,30 35 28,-30-43-20,-2 0 0,22 37 0,-33-52-14,0 0 0,0 1 0,0-1 0,0 0 0,0 1 0,0-1 0,-1 1 0,1-1 0,-1 1-1,0 0 1,1-1 0,-1 1 0,0-1 0,-1 1 0,1 0 0,0-1 0,-1 1 0,1-1 0,-1 1 0,0-1-1,0 1 1,0-1 0,0 0 0,0 1 0,-1-1 0,1 0 0,-1 0 0,1 0 0,-1 0 0,0 0 0,0 0-1,0-1 1,0 1 0,0-1 0,0 1 0,0-1 0,-3 2 0,-6 2-1,1-1-1,-1 1 1,0-2-1,-1 1 1,1-2 0,-23 3-1,16-3-140,0-1 1,0-1-1,0-1 0,0 0 0,0-1 0,0-1 0,-20-7 0,19 4-1649,0-1 0,0 0-1,-26-17 1,28 14-1125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4 298 944,'-4'-1'2531,"7"-1"-1446,13-3-265,32-6-1052,-37 9 571,194-41 444,179-44-56,11-14-109,-142 58-200,-244 42-381,-1 0 0,1 0 0,-1 1 0,1 1 0,-1-1 0,1 1 0,-1 0 0,1 1 0,-1 0 0,0 1-1,0 0 1,0 0 0,0 0 0,0 1 0,-1 0 0,1 1 0,-1-1 0,-1 2 0,1-1 0,0 1 0,-1 0-1,0 0 1,-1 0 0,9 13 0,-3 2 54,0 2 0,-1 0 0,-1 0 0,-1 0 0,-1 1 0,5 34 0,10 149 209,-17-131-198,10 272-1306,-15-339 413,-1 1 1,0-1-1,-1 1 1,-5 18-1,2-13-1299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0 940,'-24'0'374,"-1"2"0,1 0-1,0 1 1,-1 2 0,2 0 0,-1 2 0,1 0-1,0 2 1,-34 17 0,17-4-71,0 2 1,2 1-1,1 2 0,-39 37 1,44-34-46,1 2 1,2 1-1,1 2 1,-44 72-1,54-75-117,1 2 1,1-1-1,2 2 1,2 0-1,1 1 0,-8 41 1,17-61-88,0-1 1,0 1 0,2 0-1,0 0 1,0 0-1,2-1 1,0 1-1,0 0 1,8 20 0,-6-24-26,1-1 0,0 1 1,1-1-1,0-1 1,1 1-1,0-1 0,1 0 1,0 0-1,0-1 1,1 0-1,0-1 0,17 12 1,0-2 15,1-2-1,0 0 1,1-2 0,58 20-1,-47-22-5,1-2 0,0-2 0,75 6 0,-27-9 14,0-5 0,130-14 0,235-58 72,-48-18-49,-401 89-76,92-22 25,301-59 28,-395 81-77,0 1 1,0-1 0,-1 1-1,1 0 1,0 0 0,-1 0 0,1 0-1,0 0 1,0 0 0,-1 0-1,1 1 1,0-1 0,-1 1 0,1-1-1,0 1 1,-1-1 0,1 1-1,-1 0 1,1 0 0,-1 0 0,1 0-1,-1 0 1,0 0 0,0 0-1,1 1 1,-1-1 0,2 3 0,-3-4 10,0 0 1,0 0-1,0 1 1,0-1-1,0 0 1,0 0-1,0 1 1,0-1 0,0 0-1,0 0 1,0 1-1,0-1 1,0 0-1,0 0 1,0 1-1,0-1 1,0 0 0,0 0-1,0 1 1,0-1-1,0 0 1,-1 0-1,1 1 1,0-1-1,0 0 1,0 0 0,0 0-1,-1 1 1,1-1-1,-11 17-617,-1-1 0,0 0 0,-1-1 0,-1-1 0,0 0 0,-22 16 0,-25 17-1428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1408,'0'0'4739,"0"8"-4438,3 48 241,-3-49-415,1-1 0,0 1 0,1-1 0,-1 1 0,1-1 0,1 0 0,-1 0 0,1 0 0,0 0 0,0 0 0,1-1 0,5 7 0,-8-11-104,0 0 1,1 1 0,-1-1-1,1 0 1,0 0-1,-1 0 1,1-1 0,0 1-1,0 0 1,-1-1-1,1 1 1,0-1 0,0 1-1,0-1 1,0 0-1,0 0 1,-1 0 0,1 0-1,0 0 1,0 0-1,0-1 1,0 1 0,0-1-1,0 1 1,2-2-1,4-1 17,0-1 0,1 0 0,11-8 0,-19 12-36,16-12 53,-1 1 0,0-2 0,15-15 0,-23 21-28,1 0 0,0 1 0,0 0 0,11-6 0,-17 11-23,0-1 0,0 1 1,0 0-1,1 0 0,-1 0 1,0 1-1,1-1 0,-1 1 0,1-1 1,-1 1-1,0 0 0,7 1 1,4 0-4,-5-1 28,1 0 0,-1 0 0,17-4 0,-23 3-44,1 0 0,-1-1 0,0 1 1,0-1-1,0 1 0,0-1 0,0 0 0,-1 0 0,1 0 0,0-1 0,-1 1 0,4-4 0,-5 4-237,0 0-104,1-5 160,2-2-494,-1-1-2888,4-9 1522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102 424 1352,'2'-3'204,"1"-1"0,-1 1-1,0-1 1,1 0 0,-2 0-1,1 0 1,0 0 0,-1 0-1,0 0 1,0 0 0,0 0 0,0-1-1,-1 1 1,0 0 0,0-9-1,0 2 246,-1 0-1,-1 0 1,0 0-1,-6-20 1,8 29-369,-1 0 0,0 1 1,0-1-1,1 0 0,-1 1 0,0-1 1,-1 1-1,1 0 0,0-1 0,0 1 0,-1 0 1,1 0-1,-2-2 0,2 3-50,0-1 0,0 1 0,0-1 0,1 1 0,-1 0 0,0 0 0,0-1 0,0 1 0,0 0 0,0 0 0,0 0 0,0 0 0,0 0 0,0 0 0,0 0 0,1 0 0,-1 0 0,0 0 0,0 1 0,0-1 0,0 0 0,0 1 0,0-1 0,1 1 0,-1-1 0,0 1 0,0-1 0,1 1 0,-2 0 0,-4 5 38,0 0-1,1 0 0,0 1 0,0 0 1,0 0-1,1 0 0,0 0 0,0 1 0,-3 10 1,3-6-2,1 0 1,0 0 0,0 1-1,1-1 1,0 23 0,2-31-52,0-1 0,1 1 0,-1 0 0,1 0 1,0 0-1,0-1 0,1 6 0,1-4 14,-2-2-22,0-1 0,0-1 0,0 1 0,0 0 0,1 0 1,-1 0-1,1 0 0,-1-1 0,1 1 0,0-1 0,0 1 0,-1-1 0,1 0 0,0 0 0,0 0 0,0 0 0,0 0 0,1 0 0,-1 0 0,0-1 0,0 1 0,4-1 0,1 1 7,0 0 0,0 0-1,0-1 1,0 0 0,11-2-1,-8 0-2,-1 0 0,0-1 0,0-1 1,0 1-1,0-1 0,-1-1 0,0 1 0,1-2 0,-2 1 0,1-1 0,13-13 0,-5 2 11,0 0 1,-1-2-1,20-32 0,-19 23 0,-2 0-1,12-36 1,-10 25-5,46-131 869,-58 162-750,-2 8-64,-1 5 368,7 109-248,-6-96-171,0 1 0,2-1 0,0 0 0,2-1 0,-1 1-1,2-1 1,17 30 0,-24-45-20,11 15 18,-1 1 1,-1 0-1,0 0 1,6 23-1,-14-24 34,-1-13-41,-1-2-6,1 1 0,-1-1 0,1 0-1,-1 0 1,0 0 0,0 0 0,0 0-1,0 0 1,0 0 0,-1 0-1,1 0 1,0 0 0,-1-1 0,0 1-1,1-1 1,-4 3 0,2-1 5,-4 3-2,-1-1 1,0 1 0,0-1-1,0-1 1,-1 1 0,1-1-1,-1-1 1,0 0 0,-12 3 0,3-2-40,1-1 0,-1 0 0,0-2 0,-18 1 0,23-3-241,-1 1 0,1-2 0,0 0 1,-18-5-1,24 5-604,1 0 1,-1-1 0,1 0 0,0 0 0,-11-8 0,3 0-1883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5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1236,'0'0'2035,"1"1"-1128,11 15 2516,-11-14-2665,0 2-50,46 129 4196,-36-110-4011,-10-21-565,1 2 243,-2-4-518,0 0-1,0 0 0,0 1 0,0-1 1,0 0-1,0 0 0,0 1 0,0-1 1,0 0-1,0 1 0,0-1 1,1 0-1,-1 0 0,0 1 0,0-1 1,0 0-1,0 0 0,0 0 1,0 1-1,1-1 0,-1 0 0,0 0 1,0 0-1,0 1 0,1-1 0,-1 0 1,0 0-1,0 0 0,1 0 1,-1 0-1,0 1 0,0-1 0,1 0 1,-1 0-1,0 0 0,0 0 1,1 0-1,-1 0 0,0 0 0,0 0 1,1 0-1,-1 0 0,0 0 0,0 0 1,1 0-1,-1 0 0,0 0 1,0 0-1,1-1 0,-1 1 0,0 0 1,10-15 192,-1 0-1,0 0 1,-1-1 0,6-17 0,-7 15-31,0 0 1,2 1 0,0 0-1,18-23 1,-21 32-136,0 1 1,0 0-1,1 1 1,13-11-1,-17 15-57,1 0 0,-1 0 0,1 1-1,-1-1 1,1 1 0,0 0 0,0 0 0,-1 0-1,1 0 1,0 1 0,0-1 0,0 1 0,0 0-1,5 1 1,3 0 3,-1 2-1,1-1 1,-1 2-1,1 0 1,-1 0-1,0 1 1,-1 0-1,1 0 1,-1 2-1,0-1 1,0 1-1,12 12 1,8 11-614,-1 1 0,30 41 0,-16-18-1740,-24-32-13,2-4-3651,-8-10 1626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1864 147 1332,'-7'-11'338,"0"1"0,-1 0 0,0 0 0,-1 1 1,0 0-1,-1 0 0,0 1 0,0 1 0,0-1 0,-1 2 0,0-1 0,-1 2 0,1-1 0,-1 2 0,0-1 1,-18-3-1,5 3-81,0 1 1,0 1 0,-1 1 0,1 1-1,-1 1 1,1 2 0,-38 6 0,-32 10 39,0 4 1,1 3 0,2 5 0,-90 43-1,97-31-94,3 3-1,-142 103 1,164-100-114,1 3 1,3 2-1,-92 111 1,120-128-35,-43 77 0,60-92-38,1 1 0,0 1 0,2-1 0,1 2 0,-6 27 0,10-36-10,1 1 1,1-1 0,0 1-1,1-1 1,1 1 0,0-1-1,1 0 1,1 1 0,0-1-1,7 19 1,-5-23-5,-1-1 1,2 0-1,-1 1 1,2-2-1,-1 1 1,1-1-1,1 0 1,0 0-1,0-1 1,0 0-1,1-1 1,0 0-1,1 0 1,17 10-1,-1-5-3,0 0 0,1-2 0,0 0-1,0-2 1,50 8 0,-27-10 0,1-2-1,89-4 1,-49-6 5,0-4-1,112-26 1,-106 13 5,177-66 1,207-149 270,-413 198-136,94-71 0,-120 77 54,-1-2 0,65-76 0,-95 100-79,-2-1 0,0 0 0,0 0 0,-2-1 0,1 0 0,-2 0 0,0-1 0,0 0 0,2-16 0,-6 21-24,0 0 1,-1-1-1,0 1 0,-1 0 1,0-1-1,-1 1 0,0 0 1,0-1-1,-1 1 0,-1 0 1,1 0-1,-2 0 0,1 1 1,-9-15-1,2 7 34,-1 0 0,-1 0 0,0 1 0,-2 1 0,-28-26 0,10 14 129,-64-41 0,55 44-511,-1 2 0,-1 2 0,0 1 1,-76-20-1,86 32-1938,13 6-2941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5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90 396 1236,'-78'1'5514,"75"-1"-4605,2 0-489,-6 2 1813,7-2-2159,17 4 109,1-2 0,-1 0 0,29-1 0,64-8 332,-72 5-414,513-35 1029,-1 0-589,-27-18-149,-264 9-232,-192 32-128,354-85 138,-206 50-136,-109 26-17,44 0 30,-77 7 841,-71 19-852,6 8-2,-6-8 12,-3 1-34,-47 205 168,22-69-112,15-74-28,-35 394 222,44-421-243,-4 154 68,4 139 23,5-116-27,2-95-38,0-30-23,10 141 110,-2-73 340,-6-72-146,2 70 345,-51 260 1036,37-385-1612,-5 71 332,4 113 0,5-108-200,7 294 289,0-35-244,-7-267-217,-7 214 90,1-172-92,-14 144 24,-30 36-6,0-3 8,41-251-73,-5 50 9,11-77-7,-27 372 70,13-209-4,2-44-4,-14 62-7,23-180-206,-1 0 0,-3 0-1,-23 62 1,32-101-88,1 1-1,-1-1 1,0 0 0,0 0-1,0 0 1,0 1 0,0-2 0,-1 1-1,1 0 1,-1-1 0,0 1-1,1-1 1,-1 0 0,-5 3-1,6-3-908,-27-23-11116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5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1208,'7'8'9172,"-6"3"-6215,-6 13-4551,3-14 2479,-3 15-723,0 33-1,-1 3 45,-30 467 738,11-67-522,1 19-167,14 32 6,8-133-165,-8-137-32,-1 11 3,10-199-60,-12 340 16,0-144 13,4-60-33,-6 455 76,16-599-79,8 275 16,26-5 12,14 61-20,-40-288-4,3 125 24,-7-72-23,3 109-25,-5 71-4,-8-194 18,-1 40-29,-2-27 21,4-91 13,3 31-12,0-76 10,2 27 3,-1-27-1,0-4-1,0 0 1,0 1 0,0-1 0,0 0-1,0 0 1,0 1 0,0-1-1,0 0 1,0 0 0,1 1 0,-1-1-1,0 0 1,1 0 0,-1 0 0,1 0-1,0 1 1,-1-1 0,1 0 0,0 0-1,0 0 1,-1 0 0,1 0 0,0-1-1,0 1 1,0 0 0,0 0 0,0-1-1,0 1 1,0 0 0,1-1-1,-1 1 1,0-1 0,0 1 0,2-1-1,8 1 4,1 0-1,-1-1 0,1-1 0,-1 0 0,0 0 0,20-6 0,70-27 8,-56 18-4,282-87-10,-247 79-1,283-62-90,-293 72 65,483-81-79,-455 81 100,214-32-10,-223 35-26,36-8-10,123-34-68,-203 45 114,-1 1-1,1 2 0,72 2 0,-109 3 15,7-1-7,0 0 0,22-4 0,-12 1 4,19-2 1,85-25-1,-124 30-108,1-1-302,1 0 0,0 0 0,-1 0 0,0-1 0,1 0 0,5-5-1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20 200 1040,'0'0'1541,"2"6"-877,12 73 1395,18 75 327,-26-130-1217,3 28 4844,-13-61-5620,-8-20-52,1 0 0,-8-33-1,14 39-149,-4-14 191,1 1 0,-3-61 0,9 72-168,1 6 3,2-34 0,-1 49-186,1-1 0,-1 0 0,1 0 0,0 0 0,1 0 0,0 1 0,-1-1 0,1 1 0,1-1 0,-1 1 0,6-8 0,-4 9-90,0-1 0,0 0 0,0 1 0,1 0 1,-1 0-1,1 0 0,7-3 0,-9 5-125,1 1-1,-1-1 1,0 0 0,0 1 0,0 0-1,0 0 1,0 0 0,0 0-1,6 1 1,-7 0 79,0-1-43,0 0 0,-1 0 1,1 1-1,0-1 0,-1 0 0,1 1 1,0 0-1,-1-1 0,1 1 1,-1 0-1,1 0 0,-1 0 0,0 0 1,1 0-1,-1 0 0,2 2 0,5 9-5775,0 4 2357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1148,'0'0'5301,"7"-3"-4933,72-35 330,118-77 0,-171 95-811,-1-1 1,28-31-1,-32 30 114,-17 18 23,0 0 1,0 1-1,0-1 1,1 1-1,9-6 1,-10 12-5,10 10 9,-14-13-28,1 1 0,-1-1 1,0 0-1,1 0 0,-1 1 0,0-1 0,0 0 1,1 1-1,-1-1 0,0 0 0,0 1 0,1-1 1,-1 1-1,0-1 0,0 0 0,0 1 0,0-1 0,0 1 1,0-1-1,0 0 0,0 1 0,0 0 0,50 228 106,-11-90-1663,-38-137 1280,-8-10-660,-16-20 1393,1-2 0,2-1-1,-22-43 1,30 49-8,6 12-71,-1 0 0,2-1 0,0 0 0,-3-15 1,7 24-296,0 0 1,1 0 0,-1 0 0,1 0 0,1 1 0,-1-1 0,1 0 0,-1 0 0,1 1 0,1-1 0,-1 0-1,1 1 1,0-1 0,0 1 0,0 0 0,4-7 0,-1 5-10,0 0 1,0 0-1,1 0 0,0 1 0,0 0 1,0 0-1,0 1 0,12-7 1,-2 3 40,-1 1 0,32-10 1,-31 13-45,0 0 0,0 1 0,0 1-1,0 0 1,24 2 0,-31 0-27,-1 0 0,0 1 0,0 1 0,1-1 0,-1 1 0,0 1 0,0-1 0,-1 1 0,1 1 0,-1-1 0,1 1 0,10 8 0,-15-9-26,-1-1 0,1 1 1,-1 0-1,0 0 1,1 0-1,-1 0 0,0 0 1,-1 1-1,1-1 1,-1 0-1,1 1 1,-1-1-1,0 1 0,0 0 1,-1-1-1,1 1 1,-1 0-1,0-1 0,0 1 1,0 0-1,0-1 1,0 1-1,-1 0 1,0-1-1,-2 7 0,0-1 5,0 1 0,-1-1 0,0 0 1,-1 0-1,0 0 0,0-1 0,-1 1 0,-9 9 0,-2-1 12,0 0 0,-1-2 0,-1 0 0,-25 15 0,2-5-22,-45 19 1,30-24-736,55-19 201,1-1 467,0 0-1,1 0 1,-1 0 0,1 0 0,-1 0-1,1 0 1,-1-1 0,0 1 0,1 0-1,-1 0 1,1-1 0,-1 1 0,1 0 0,-1-1-1,1 1 1,0 0 0,-1-1 0,0 0-51,1 1-1,0 0 1,-1-1 0,1 1 0,-1 0 0,1-1 0,0 1 0,-1 0 0,1 0 0,-1-1 0,1 1 0,-1 0 0,1 0 0,-1 0 0,1 0 0,-1 0 0,1 0-1,-1 0 1,1-1 0,-1 1 0,0 1 0,3-7-2831,6-24 32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1076,'6'10'760,"-4"-8"-40,3 6 716,-5-7-1300,0-1 0,0 0 0,0 0 0,0 1 1,0-1-1,0 0 0,0 0 0,1 0 0,-1 1 0,0-1 0,0 0 0,0 0 0,0 0 0,0 0 1,1 1-1,-1-1 0,0 0 0,0 0 0,0 0 0,1 0 0,-1 0 0,0 0 0,0 1 1,0-1-1,1 0 0,-1 0 0,0 0 0,0 0 0,0 0 0,1 0 0,-1 0 0,0 0 0,0 0 1,1 0-1,-1 0 0,0 0 0,0 0 0,0 0 0,1 0 0,-1 0 0,0-1 0,0 1 0,1 0 1,-1 0-1,0 0 0,0 0 0,1-1 0,2-2 10,-2 2-94,0 0 1,0 0 0,0-1 0,-1 1 0,1 0-1,0 0 1,0-1 0,-1 1 0,1-1 0,-1 1-1,1-1 1,-1 1 0,1-3 0,17-61 1698,45-106 1,-62 169-1598,0 1 35,-1 0-181,0 1 0,0 0 0,0 0 0,0 0 0,0-1 0,0 1 0,0 0 0,0 0 0,0 0 0,0 0 0,0-1 0,1 1 0,-1 0 0,0 0 0,0 0 1,0 0-1,0 0 0,0 0 0,0-1 0,1 1 0,-1 0 0,0 0 0,0 0 0,0 0 0,0 0 0,1 0 0,-1 0 0,0 0 0,0 0 0,0 0 0,1 0 0,-1 0 0,0 0 0,0 0 0,0 0 0,0 0 0,1 0 0,-1 0 0,0 0 0,0 0 0,0 0 0,1 0 0,-1 0 0,0 0 0,0 0 0,0 0 0,0 0 0,1 0 0,-1 1 0,0-1 0,0 0 0,0 0 0,0 0 0,0 0 0,0 0 0,1 1 0,-1-1 0,0 0 0,0 0 0,0 0 0,0 0 0,0 1 0,0-1 0,0 0 0,0 0 0,0 0 0,0 0 0,0 1 0,50 258 472,-41-206-446,15 157-136,-24-206 60,1-1 0,-1 1-1,-1-1 1,1 1-1,0-1 1,-1 1-1,0-1 1,0 1-1,0-1 1,0 0-1,0 0 1,-1 1 0,1-1-1,-1 0 1,0 0-1,0 0 1,-3 3-1,0-2-47,0 1-1,0-1 1,-1 0-1,0 0 0,0-1 1,-11 6-1,14-8 18,-5 2 16,8-3 40,0-1-1,0 1 1,0 0-1,0 0 1,0 0-1,0 0 1,0 0 0,0 0-1,0 0 1,0 0-1,0 0 1,0 0-1,0-1 1,0 1-1,0 0 1,0 0-1,0 0 1,0 0 0,0 0-1,0 0 1,0 0-1,0 0 1,0-1-1,0 1 1,0 0-1,0 0 1,0 0-1,0 0 1,0 0 0,0 0-1,0 0 1,0 0-1,0 0 1,0 0-1,0-1 1,-1 1-1,1 0 1,0 0-1,0 0 1,0 0 0,0 0-1,0 0 1,26-15-549,44-17 0,44-8-1659,-45 16-2083,-33 11 1494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1732,'-4'-9'1340,"3"7"-154,0 1-154,-6-8 3450,7 14-3940,-5 41 112,3 1-1,2-1 1,8 63 0,-1-13-100,8 54-2804,-14-139 705,-1-6-2136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20 231 1212,'-5'-14'555,"1"-1"0,0 0 0,-2-27 0,5 38-426,1-1-1,0 0 1,1 1 0,-1-1 0,1 1-1,0-1 1,0 1 0,0 0-1,0-1 1,1 1 0,0 0-1,0 0 1,0 0 0,0 0-1,1 0 1,0 1 0,3-5 0,1 2 2,-1 0 0,1 0 0,1 1 0,-1 0 0,1 0 1,0 1-1,0 0 0,0 0 0,0 1 0,17-5 1,-13 5 14,-1 1 0,1 1 0,0-1 0,0 2 0,0 0 0,0 0 1,17 3-1,-24-2-54,0 0 0,0 0 0,-1 1 0,1-1 1,-1 1-1,1 0 0,-1 0 0,0 1 0,0-1 0,0 1 1,0 0-1,0 0 0,0 0 0,-1 1 0,0-1 0,1 1 0,-2 0 1,1 0-1,0 0 0,-1 0 0,3 6 0,-3-5 5,0 1 0,0-1-1,-1 1 1,0 0-1,0-1 1,-1 1 0,1 0-1,-1 0 1,0 0 0,-1-1-1,0 1 1,1 0 0,-2 0-1,1-1 1,-1 1 0,0-1-1,-5 10 1,0-1-83,-1 0 1,-1 0-1,0-1 0,-1 0 1,-1-1-1,1 0 1,-2-1-1,0 0 0,0-1 1,-1 0-1,0-1 1,-18 9-1,28-17-499,2 0 269,0-1 0,0 1-1,-1 0 1,1-1-1,0 0 1,0 1-1,-1-1 1,1 0 0,-1 0-1,1 1 1,0-1-1,-2 0 1,-11-16-5373</inkml:trace>
  <inkml:trace contextRef="#ctx0" brushRef="#br0" timeOffset="1">563 15 1680,'-7'84'2747,"0"31"-1009,7-68-1232,3 82 765,-2-69-1500,-2-39-439,2-6-2174,-1-13 1075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3 192 1756,'-2'-46'4474,"1"43"-3921,2 0-37,1-3-208,-1 1 0,2-1 0,-1 1 0,1-1 0,-1 1 0,2 0 0,-1 0 0,0 0 1,1 1-1,0-1 0,0 1 0,0 0 0,1 0 0,-1 0 0,8-4 0,10-6 667,0 0 0,27-11 0,-48 24-937,0 0-1,1 1 1,-1-1 0,0 0 0,1 1 0,-1 0-1,1-1 1,-1 1 0,0 0 0,1 0 0,-1-1-1,1 1 1,-1 0 0,1 0 0,-1 1 0,1-1 0,-1 0-1,1 0 1,-1 1 0,0-1 0,3 2 0,-3-1-28,1 0 1,-1 0-1,0 1 1,0-1 0,0 0-1,1 1 1,-1-1-1,-1 1 1,1-1 0,0 1-1,0-1 1,0 1-1,-1 0 1,1-1 0,-1 1-1,0 0 1,1 3-1,2 20 30,-2 0-1,-2 43 0,1 24-246,1-80 144,0-1 1,1 0 0,1-1-1,0 1 1,0 0-1,7 14 1,-1-8-37,1 0 0,17 21 0,-16-24 16,0 1 1,13 27-1,-24-41 80,1 0 1,-1 0-1,1-1 0,-1 1 1,0 0-1,1 0 0,-1 0 0,0 0 1,0 0-1,0 0 0,0 0 1,0 0-1,0 1 0,0-1 0,0 0 1,0 0-1,0 0 0,0 0 1,0 0-1,-1 0 0,1 0 0,-1 0 1,1-1-1,0 1 0,-1 0 1,0 0-1,1 0 0,-1 0 1,1 0-1,-1-1 0,0 1 0,0 0 1,1-1-1,-1 1 0,0 0 1,0-1-1,-1 1 0,-2 1-23,0 0-1,-1-1 1,1 1 0,0-1-1,-1-1 1,-4 2 0,2-2-166,-1 1 0,1-1 1,0 0-1,0-1 1,0 0-1,0 0 0,0 0 1,-11-5-1,11 4-976,1-1 0,-1 0 0,1 0-1,-11-8 1,1-1-2127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43 346 1504,'-42'8'6745,"48"-12"-6389,18-9-71,2 0 0,41-15 0,63-15 151,310-72 327,109 29-234,-522 83-512,413-38 300,-390 37-275,-26 2-13,47 0 1,-64 3-19,1-1 0,-1 2 1,1-1-1,-1 1 0,1 0 0,-1 1 1,0-1-1,0 1 0,0 1 1,8 5-1,0 2 28,-2 0-1,0 1 1,0 1-1,-1 0 1,-1 0 0,0 1-1,0 1 1,-2 0-1,9 17 1,1 9 50,-1 0 0,18 66 0,-24-60-57,-3 1 0,-1 0 0,-3 0 1,-2 0-1,-2 1 0,-2-1 0,-2 1 1,-11 56-1,10-83-153,-2 0 0,0 0 0,-12 26 0,13-35-153,-1-1 0,-1 0 0,0 0 0,-1-1 0,0 0 0,-15 16 0,18-23-261,1 0 1,0-1 0,-1 0 0,1 0 0,-1 0 0,0-1 0,-6 3 0,-10 4-2145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5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6 126 2172,'-5'-17'8643,"9"25"-8035,64 118 1288,73 123 1076,-139-245-2850,4 6 391,0-1 0,0 0 0,1-1 0,-1 0 0,11 9 0,-16-16 515,3-4-560,2-1-334,-1-1 0,0-1 0,-1 1 0,1-1 0,-1 0 0,0 0 0,-1 0 0,1 0 0,4-14 0,22-71 589,-24 69-574,36-144 824,-39 145-1045,0 0 0,-1-1 0,-1 0 0,0 0 0,-6-36-1,-5 21-3007,10 35 1916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35 1128,'-23'-8'386,"1"2"1,-1 0-1,0 1 0,0 1 1,0 1-1,-1 2 1,1 0-1,-1 1 0,1 1 1,-38 7-1,26 0-123,0 1 1,1 1 0,0 2-1,1 1 1,0 2-1,-40 24 1,41-18-41,0 1 1,1 1-1,1 2 1,2 1 0,0 1-1,-44 58 1,54-60-113,1 0 1,1 2-1,1 0 0,1 0 1,2 1-1,1 1 0,1 0 1,1 1-1,-4 32 1,10-45-34,1 0 1,1 0 0,1 0 0,3 27 0,-2-32-39,1-1 1,1 0-1,0 0 1,1 0-1,0 0 1,1-1-1,0 1 1,6 9-1,0-3 2,1-1-1,0-1 0,2 0 0,-1 0 1,2-1-1,24 18 0,-18-17-4,1-1 1,1-2-1,0 0 0,0-1 1,35 11-1,4-4 25,1-2-1,103 13 1,-11-16 53,206-9 1,-50-38 2,88-28 38,163-30-289,-542 89-76,-7 2-244,0-2 0,0 1 0,0-1 1,0-1-1,0-1 0,12-5 0,-21 7-2131,7-6 29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1188,'-6'38'2270,"2"-19"-1397,1 1 0,1-1 0,1 1-1,2 38 1,9 21 174,-4-53-1220,5 14-3949,-9-28 2164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18 184 1668,'0'0'21,"-3"-7"686,0 0-1,1 0 1,0 0 0,0-1-1,-1-8 1,3 14-594,0 0 1,0 0-1,0 0 1,0 0 0,1 0-1,-1 0 1,0 0-1,1 0 1,-1 0-1,1 0 1,0 0-1,0 0 1,0 0-1,0 0 1,0 0-1,0 1 1,0-1 0,1 0-1,-1 1 1,0-1-1,1 1 1,-1 0-1,1-1 1,0 1-1,2-2 1,10-4 98,-1 1 1,1 0-1,0 1 0,0 0 1,1 2-1,23-5 0,-28 7-98,0 0-1,1 0 1,-1 1-1,0 1 0,1-1 1,-1 2-1,0-1 1,0 2-1,0-1 1,0 1-1,10 5 0,-18-7-76,0-1-1,0 1 1,-1 0-1,1 0 1,0 0-1,-1 1 0,1-1 1,-1 0-1,1 1 1,-1-1-1,0 0 0,1 1 1,-1 0-1,0-1 1,0 1-1,0 0 1,0 0-1,0-1 0,-1 1 1,2 3-1,-2-3-4,0 1 0,0-1 0,0 1 0,0-1 0,-1 1 0,1-1 0,0 1 0,-1-1 0,0 1 0,0-1 0,0 1 0,0-1 0,-2 4 0,-3 3 17,0-1 0,0 0 0,-1 0 1,0-1-1,0 0 0,-15 12 0,3-5-21,-1-1-1,0-1 1,-23 10 0,31-17-293,1-1-1,-1 0 1,0-1 0,1 0 0,-2 0 0,1-2 0,-18 2 0,29-3-24,0 0 1,-1 0-1,1 0 0,0-1 1,-1 1-1,1 0 1,0 0-1,-1-1 0,1 1 1,0-1-1,0 1 0,-2-2 1,-1 1-666,0-1-2007</inkml:trace>
  <inkml:trace contextRef="#ctx0" brushRef="#br0" timeOffset="1">348 1 960,'8'127'5673,"-4"-89"-4803,11 59 612,-3-31-975,-10-56-578,6 34-1177,-7-42 19,0 1-885,3 14 32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36 183 1828,'0'-4'1032,"-1"-1"-602,0-1 0,1 1 0,0 0 0,0-1 0,0 1 0,1 0 0,-1-1-1,1 1 1,1 0 0,-1 0 0,1 0 0,0 0 0,3-7 0,-1 6-217,0 1 0,0 0 0,0 0 1,0 0-1,1 0 0,0 1 0,0-1 1,0 1-1,1 1 0,10-6 0,1-1 145,0 2-1,30-9 1,-42 15-280,1 0 0,-1 1-1,1 0 1,0 1 0,6-1 0,-10 1-47,1 0 1,-1 0 0,0 0-1,1 1 1,-1-1 0,0 0 0,0 1-1,0 0 1,1 0 0,-1-1-1,0 1 1,0 1 0,0-1-1,2 2 1,-3-2-20,-1 0 0,1 0-1,-1 0 1,1 1 0,-1-1-1,1 0 1,-1 0 0,0 1-1,0-1 1,1 0 0,-1 1-1,0-1 1,0 1 0,0-1-1,-1 0 1,1 1 0,0-1-1,-1 2 1,-6 24 54,6-25-58,-4 15 23,-1-1 1,0-1 0,-2 1 0,-13 21-1,14-27-69,1 0 0,0 1 1,1 0-1,0 0 0,1 0 0,0 1 0,1 0 0,-3 16 0,6-25 12,0 0 0,0 0 0,0 1 1,0-1-1,1 0 0,-1 0 0,1 0 0,0 0 0,0 0 1,0 0-1,1 0 0,-1 0 0,1 0 0,-1 0 0,4 4 1,2 1-51,1-1 0,-1 1 0,13 7 0,-14-10 47,0 0 1,-1 0 0,1 1-1,5 6 1,-10-10 62,-4 3-20,1-1-17,0 0 0,-1-1-1,1 1 1,-1-1 0,0 0 0,0 0-1,0 0 1,0 0 0,-1-1-1,1 1 1,-1-1 0,1 0 0,-1 0-1,0 0 1,0 0 0,0-1 0,0 1-1,0-1 1,-6 1 0,-4 0-262,1-1 0,-1 0 0,0-1 0,0 0 0,-16-3-1,17 1-940,0-1-1,0 0 0,-12-5 1,1-2-1497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1160,'0'0'1995,"11"-6"-1484,39-17 95,71-22 0,65-9 12,-62 19-295,51-19-37,232-64 436,-379 111-692,196-52 240,-159 40 42,0 3 0,1 3 1,82-6-1,-139 18-220,1 1 1,0 0-1,-1 0 0,1 1 0,-1 0 0,12 4 1,-16-4-18,0 1 1,0 0 0,0 0 0,-1 0-1,1 1 1,-1 0 0,1 0 0,-1 0-1,0 0 1,0 1 0,0 0 0,-1-1 0,6 8-1,1 5 89,0 0 0,-1 0-1,-1 1 1,-1 0 0,0 1-1,8 35 1,13 117 522,-19 32-492,-8-135-652,-3 2-911,-5-24-2864,3-23 1537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 1644,'-20'5'467,"-6"1"345,1 1 0,-46 21 1,41-12-356,0 1-1,2 2 1,0 1 0,1 1 0,-43 43 0,39-29-86,2 0 0,2 2 1,1 1-1,-38 76 1,52-89-239,2 0 0,1 0 0,1 1 0,1 0 0,1 1 0,1 0 0,1-1 0,2 1 0,1 42 0,2-53-86,1-1-1,1 0 1,0 0 0,1 0 0,0 0 0,1-1 0,1 0 0,0 0 0,1 0 0,1-1 0,0 0 0,0 0 0,1-1 0,1 0 0,0 0-1,20 16 1,-10-12-18,2-1 0,0 0-1,1-2 1,0-1-1,1 0 1,0-2-1,1-1 1,0 0-1,35 5 1,-2-2-24,0-3 0,1-2 0,0-3 0,96-5 0,-43-7-28,172-35 0,271-109 48,-238 51 288,-7-21 148,-284 111-440,-17 8-553,0 0 0,0-1 0,0-1 0,-1 0 0,1 0 0,9-8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5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16 250 1464,'99'384'7487,"-83"-331"-4094,-15-50-944,-4-13-2071,-8-25-66,-61-210 1134,57 184-1068,3-1 1,-5-76-1,17 131-351,-1-1 0,1 0 0,0 0 0,1 0 1,0 0-1,0 0 0,0 1 0,1-1 0,1 0 0,-1 1 1,1 0-1,6-12 0,-7 17-52,0-1 0,1 1-1,-1 0 1,1 0 0,-1 0 0,1 0 0,-1 1-1,1-1 1,0 1 0,0-1 0,0 1 0,0 0-1,0 0 1,0 0 0,0 1 0,1-1 0,-1 1 0,3-1-1,-1 1-168,0 0-1,-1 0 1,1 0-1,0 0 1,-1 1-1,1 0 0,-1 0 1,1 0-1,-1 0 1,1 1-1,-1 0 1,0-1-1,0 2 1,0-1-1,0 0 1,0 1-1,0 0 0,-1 0 1,1 0-1,3 5 1,-4-4-513,0-1 1,-1 1-1,0 0 1,0 0 0,0 0-1,-1 0 1,1 0-1,0 5 1,2 10-2713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5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1320,'0'0'4395,"7"-3"-4003,4-2-315,162-80 1201,-60 17-4664,-91 54 1686</inkml:trace>
  <inkml:trace contextRef="#ctx0" brushRef="#br0" timeOffset="1">538 1 1144,'0'0'1472,"2"4"-830,5 18-102,-1 0 0,0 0 0,3 30 0,5 20 114,18 45 168,-20-73-724,2 0 0,1-2-1,24 46 1,-28-65-662,-5-14-2637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0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146 661 3480,'-40'-77'-87,"25"50"418,-20-48-1,27 54-157,-23-75 1507,29 86-1478,0 0 0,1 1 1,0-1-1,0 0 0,1 0 0,0 1 0,1-1 0,2-11 0,-2 17-133,1 0 1,-1 0-1,1-1 1,0 1-1,0 0 0,1 1 1,-1-1-1,1 0 0,0 1 1,0-1-1,0 1 1,0 0-1,0 0 0,1 0 1,0 1-1,-1-1 0,1 1 1,6-3-1,2-1 51,1 1 1,0 0-1,0 1 0,22-4 1,-18 6-19,1 0 1,-1 1-1,1 1 1,-1 1-1,1 0 1,-1 2-1,1-1 1,-1 2-1,0 1 1,-1 0-1,1 1 1,-1 0-1,23 14 1,-34-18-60,-1 1-1,0 0 1,0 0-1,0 0 1,0 1 0,0 0-1,-1-1 1,1 1-1,-1 0 1,0 1 0,-1-1-1,1 0 1,-1 1-1,1 0 1,-1-1-1,-1 1 1,3 8 0,-3-7-3,-1 1 1,1 0-1,-1 0 1,0 0-1,-1 0 1,0 0-1,0 0 0,0-1 1,-1 1-1,0 0 1,0-1-1,-6 11 1,1-4 1,-1 0 0,0 0 0,-1 0 0,-1-1 1,0-1-1,0 0 0,-17 14 0,2-5 24,-1 0 1,-41 22-1,45-29-63,0-2 1,-38 13 0,50-20-138,-1-1 1,1-1-1,-1 0 1,0 0-1,0-1 1,0 0 0,0-1-1,-14-2 1,22 2-250,0 0 1,0-1-1,1 0 1,-1 0-1,0 0 1,1 0-1,-1 0 1,0 0 0,1-1-1,-1 1 1,1-1-1,0 0 1,-4-3-1</inkml:trace>
  <inkml:trace contextRef="#ctx0" brushRef="#br0" timeOffset="1">616 0 1764,'1'6'841,"-2"94"1786,2 33-643,0-117-1788,1 0 0,1 0-1,1 0 1,0 0 0,1 0 0,8 17 0,-6-19-5,0-1 1,1 0-1,0 0 0,19 20 1,-22-27-120,0-1-1,1 1 1,-1-2 0,1 1 0,0 0 0,1-1 0,-1 0-1,1-1 1,0 0 0,0 0 0,9 3 0,-11-5-6,0 0 0,-1-1 0,1 1 0,0-1 0,0 0 0,0-1 0,0 1 1,0-1-1,-1 0 0,1 0 0,6-2 0,-8 2 10,1-1 0,-1 1 0,0 0 0,0-1 0,0 0 0,0 0 0,-1 0 0,1 0-1,-1 0 1,1 0 0,-1-1 0,1 1 0,-1-1 0,0 0 0,0 0 0,1-3 0,-2 3-6,1-1 1,-1 0-1,-1-1 0,1 1 1,0 0-1,-1 0 1,0 0-1,0 0 0,0 0 1,-1-1-1,1 1 1,-1 0-1,0 0 0,0 0 1,0 0-1,-1 0 1,1 1-1,-1-1 0,0 0 1,0 1-1,-4-6 1,-3-3 72,0 0 1,-1 1-1,-1 0 1,-15-13 0,13 13-28,-1 1 1,0 0 0,-1 1 0,0 1-1,-23-10 1,-83-21 86,56 19-872,55 15 328,1 0-1282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6 119 1396,'0'0'4215,"-2"-2"-3787,2 2-401,0 0-1,-1-1 1,1 1-1,0 0 1,-1-1-1,1 1 1,0 0-1,0-1 0,0 1 1,-1-1-1,1 1 1,0-1-1,0 1 1,0 0-1,0-1 1,0 1-1,0-1 1,0 1-1,0-1 1,0 1-1,0-1 1,0 1-1,0-1 1,0 1-1,0 0 0,0-1 1,0 1-1,1-1 1,-1 0-1,11-10 560,-7 8-661,70-67 1304,-73 69-1394,0 0 68,-1 0 0,1-1-1,0 1 1,0 0 0,0 0 0,0 0-1,0 0 1,0 0 0,0 0 0,1 0-1,1-1 1,2-3-3676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5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0 291 960,'1'3'1054,"5"32"3107,4 56 0,-2-17-1213,-8-72-2562,0 2 45,-1-22 3074,-2-106-2281,3 112-1111,2 1 0,0-1 0,0 1 0,1-1 0,0 1 0,1 0 0,1 0 0,0 0 0,0 1 0,8-12-1,-10 18-84,0 0-1,0 0 0,0 0 0,1 1 1,-1-1-1,1 1 0,0 0 0,0 0 1,1 0-1,-1 1 0,0 0 0,1-1 1,0 2-1,-1-1 0,1 0 0,0 1 0,0 0 1,0 0-1,0 0 0,0 1 0,0 0 1,0 0-1,0 0 0,0 0 0,9 3 1,-4-1-3,0 0 1,0 2 0,-1-1 0,1 1-1,-1 0 1,0 1 0,0 0 0,13 10 0,-8-4 9,-1 1 1,0 1 0,22 27-1,-8-10 41,-26-29-46,2 2 10,-2-3-37,-1 0 0,0 1 1,0-1-1,0 0 0,0 0 1,0 1-1,0-1 0,1 0 0,-1 0 1,0 0-1,0 1 0,0-1 0,1 0 1,-1 0-1,0 0 0,0 1 0,0-1 1,1 0-1,-1 0 0,0 0 0,0 0 1,1 0-1,-1 0 0,0 0 0,1 1 1,-1-1-1,0 0 0,0 0 0,1 0 1,-1 0-1,0 0 0,0 0 0,1 0 1,-1-1-1,0 1 0,1 0 1,-1 0-1,0 0 0,0 0 0,1 0 1,-1 0-1,0 0 0,0-1 0,1 1 1,-1 0-1,0 0 0,0 0 0,0 0 1,1-1-1,-1 1 0,0 0 0,0 0 1,0-1-1,0 1 0,1 0 0,-1-1 1,24-61 154,-14 35-34,14-30 0,-11 31-48,-3 5-4,1 2 0,0 0 1,15-19-1,-21 33-56,-1 0 0,1 0-1,0 0 1,0 1 0,0 0-1,1 0 1,-1 0 0,1 0-1,0 1 1,0 0 0,1 0-1,-1 1 1,1 0 0,8-3-1,-3 4-11,0 0-1,1 0 0,-1 1 0,0 1 1,0 0-1,0 0 0,0 1 0,-1 1 0,1 0 1,-1 1-1,1 0 0,-1 0 0,0 1 1,0 1-1,12 8 0,-10-5-212,-1 0-1,0 0 1,0 1 0,-1 1-1,0 0 1,-1 1-1,0-1 1,-1 2 0,-1 0-1,1 0 1,8 21 0,-14-25-334,1 0 1,-2 1-1,0-1 1,0 1 0,1 16-1,-3 23-6097,-2-21 1902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2988,'0'0'3131,"0"6"-2765,-2 42 129,2-1 0,3 1 1,11 65-1,-10-89-407,13 72 228,5 118 0,-21-204-472,-1-1 0,-1 0 0,0 1 0,0-1 0,-1 0 1,0 0-1,0 0 0,-1 0 0,0 0 0,-1-1 0,0 1 0,0-1 0,-1 0 0,0 0 0,0 0 0,-1-1 0,-13 13 0,18-19 125,0 0-1,-1-1 0,1 1 1,-1 0-1,1-1 0,-1 1 1,1-1-1,-1 0 0,1 1 1,-1-1-1,1 0 0,-1 0 1,1 0-1,-1 0 1,1 0-1,-3-1 0,3 1 39,-1 0-62,5-7-74,5-9 121,1 0 0,0 0 0,1 1 0,1 1 1,20-22-1,77-65-126,-6 6-795,-56 47-799,-28 28 666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269 111 924,'1'-7'264,"0"0"1,-1-1-1,0 1 1,0 0-1,-1 0 1,0 0-1,0 0 0,-1 0 1,1 1-1,-1-1 1,-1 0-1,0 1 0,-4-9 1,6 14 261,1 0-43,-1 1-448,1 0 0,0-1 0,-1 1 0,1 0-1,0-1 1,-1 1 0,1 0 0,0 0 0,-1-1 0,1 1 0,-1 0-1,1 0 1,-1 0 0,1 0 0,-1-1 0,1 1 0,-1 0-1,1 0 1,0 0 0,-1 0 0,1 0 0,-1 0 0,1 0-1,-1 0 1,1 0 0,-1 1 0,1-1 0,-1 0 0,1 0 0,-1 0-1,1 0 1,0 1 0,-1-1 0,1 0 0,-1 1 0,1-1-1,-1 1 1,-5 8 107,-1 0 0,2 1 0,-1 0 0,1 0 0,1 0 0,0 1 0,0 0 0,-2 16 0,-2 13 90,3-1-1,1 2 0,2-1 0,4 59 1,20 65 28,-10-92-845,-10-53-1454,1 25 0,-4-28-128</inkml:trace>
  <inkml:trace contextRef="#ctx0" brushRef="#br0" timeOffset="1">7 657 932,'-5'-18'436,"4"8"260,7-8-392,0 8-88,1-1-4,6-4-36,15-7-28,-9 1-68,-2 5-152,1-1-92,-1 2-164,11-10-388,-5 4 136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1200,'0'0'1714,"-3"2"-1004,0 0-560,0 0 0,1 0 0,-1 0 0,1 0 0,-1 0 0,1 1-1,0-1 1,0 1 0,0 0 0,0-1 0,1 1 0,-1 0 0,1 0 0,-1 0 0,1 0 0,-1 6 0,1-5-32,0 0-1,1 1 1,0-1 0,0 0-1,0 0 1,1 0-1,-1 1 1,1-1 0,0 0-1,0 0 1,0 0-1,1 0 1,-1 0 0,1 0-1,3 5 1,-2-7-67,-1 1 0,0 0 1,1-1-1,-1 1 0,1-1 0,0 0 1,0 0-1,0 0 0,0 0 0,0-1 1,0 1-1,0-1 0,1 1 1,-1-1-1,0 0 0,1-1 0,-1 1 1,6 0-1,-1-1-13,0 0 1,-1 0-1,1-1 1,0 0-1,-1 0 1,1-1-1,-1 0 0,1 0 1,-1-1-1,0 0 1,0 0-1,0-1 1,9-6-1,5-6 512,0 0 0,27-29 0,-40 37-218,-7 7 185,3 4-362,5 9-84,0 1 0,-1-1 0,0 1-1,-1 1 1,-1-1 0,10 28 0,5 11 25,3-1-37,50 120 140,-60-134-215,-2 0 0,13 67 0,-23-91-14,-1-1 0,0 0 1,0 1-1,-1-1 0,-1 1 0,0-1 0,-1 1 0,-3 12 0,4-21 18,0-1 1,-1 1-1,1 0 0,-1-1 0,1 1 0,-1-1 1,0 0-1,-1 1 0,1-1 0,0 0 0,-1 0 0,0 0 1,0-1-1,0 1 0,0-1 0,0 1 0,0-1 1,0 0-1,-1 0 0,1-1 0,-1 1 0,0-1 0,1 0 1,-1 1-1,0-2 0,0 1 0,0 0 0,0-1 1,-4 0-1,0 0 3,1 0 1,0 0-1,0-1 1,0 0-1,0-1 1,0 1-1,0-1 1,0-1-1,1 1 1,-1-1-1,1-1 1,-7-3-1,8 3 3,1 1-1,0 0 1,0-1-1,0 0 1,0 0-1,1 0 0,0 0 1,-1-1-1,2 0 1,-1 1-1,0-1 1,1 0-1,0 0 0,0 0 1,1 0-1,-3-11 1,2 2-45,1-1-1,0 1 1,1 0 0,1-1 0,0 1 0,1-1-1,0 1 1,6-17 0,-2 10-106,2 0 1,1 0-1,1 1 1,19-31-1,10-3-346,2 1-1,74-71 0,-102 110 441,90-87-382,-102 100 478,0 1 1,0-1 0,-1 0-1,1 0 1,0 1 0,0-1-1,0 1 1,0-1 0,0 1-1,0-1 1,0 1 0,0 0-1,0-1 1,0 1-1,0 0 1,2 0 0,-3 0-21,1 0 0,-1 0 0,1 1 0,0-1 0,-1 0-1,1 1 1,-1-1 0,1 1 0,-1-1 0,1 1 0,-1-1 0,1 1 0,-1-1 0,0 1 0,1-1 0,-1 1 0,0-1 0,1 1 0,-1 0 0,0-1 0,0 1 0,1 0 0,-1-1 0,0 1 0,0 0-1,0-1 1,0 1 0,0 0 0,0-1 0,0 2 0,2 17 183,2 0 1,7 26-1,-10-44-162,0 1 0,0-1 0,0 1 0,0-1 0,0 1 1,0-1-1,0 0 0,0 0 0,1 0 0,-1 0 0,0 0 0,1 0 0,-1 0 0,1 0 0,-1 0 0,1 0 1,-1-1-1,1 1 0,0-1 0,-1 1 0,3-1 0,-3-4 31,0 2-60,0 0 6,0 0 0,0-1 0,-1 1 0,1 0 0,-1 0 1,1 0-1,-1-1 0,0 1 0,0 0 0,0 0 0,0-1 1,0 1-1,0 0 0,-1 0 0,1-1 0,-2-2 0,-17-34-342,17 37-6,1-1-139,-2-6 139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98 1692,'0'0'3991,"-1"3"-3437,0 8-52,0-8 346,8 8 390,-4-10-1180,0 0 0,0 0 0,1 0 1,-1 0-1,0-1 0,0 1 0,0-1 1,0 0-1,1 0 0,-1 0 0,0 0 0,0-1 1,0 0-1,0 1 0,1-1 0,-1 0 1,3-2-1,6-1 58,0-2 1,0 1-1,14-11 0,12-10 1196,39-35 0,-74 58-901,-3 3-381,1 0-1,-1 0 1,0-1-1,0 1 1,0 0-1,0 0 1,1-1 0,-1 1-1,0 0 1,0 0-1,1 0 1,-1-1 0,0 1-1,0 0 1,1 0-1,-1 0 1,0 0 0,0-1-1,1 1 1,-1 0-1,0 0 1,1 0 0,-1 0-1,0 0 1,1 0-1,-1 0 1,0 0 0,0 0-1,1 0 1,-1 0-1,0 0 1,1 0 0,-1 0-1,0 1 1,1-1-1,-1 0 1,0 0 0,0 0-1,1 0 1,-1 0-1,0 1 1,0-1-1,1 0 1,-1 1 0,11 11 13,-1 1 1,10 15-1,-12-15-648,1 0 0,0 0 0,14 13-1,-16-19-1195,1 1-1,16 10 0,-4-6-1379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 1268,'-3'-4'1136,"-13"-15"747,14 20-1725,0-1 1,1 0-1,-1 1 1,0-1-1,1 1 1,-1-1-1,0 1 0,1 0 1,-1 0-1,1-1 1,-1 1-1,1 0 0,-1 1 1,1-1-1,0 0 1,0 0-1,-1 0 1,1 1-1,0-1 0,0 1 1,0-1-1,0 1 1,1-1-1,-2 4 0,1-2-84,1-1 0,-1 1-1,1 0 1,0 0-1,0 0 1,0 0 0,1 0-1,-1 0 1,1-1-1,-1 1 1,1 0 0,0 0-1,1 2 1,-1-4-54,7 19 298,2 1 1,1-2-1,0 0 1,20 26-1,-16-24 318,0 1 0,13 29 1,-27-49-568,0 0 1,-1 0 0,1 0 0,-1 0 0,1 0 0,-1 0 0,0 0 0,0 0 0,0 0 0,0 0 0,0 0 0,-1 0 0,1 0 0,0 0 0,-1 0 0,0 0 0,1 0 0,-1 0 0,0 0 0,0 0 0,0 0 0,0-1 0,-1 1 0,1 0 0,0-1 0,-1 1 0,-1 1 0,-5 5 122,-1-1 1,0-1-1,-18 11 0,16-10-26,-19 9-62,28-16-252,-9 9-2013,5-4 2056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4 912,'-2'-1'257,"-1"0"-1,1 0 1,-1 1-1,1 0 1,-1-1-1,0 1 1,1 0 0,-1 0-1,1 0 1,-1 1-1,1-1 1,-1 1-1,-3 0 1,4 0-154,0 0 0,0 0 0,1 1 0,-1-1 0,1 0 0,-1 1 0,1-1 0,-1 1 0,1-1 0,0 1 0,0 0 0,0-1 0,0 1 0,0 0 0,0 0 0,0 0 0,0 0 0,1 0 0,-1 0 0,0 3 0,-1 7 99,0-1 0,1 0 1,1 1-1,-1-1 1,2 1-1,0-1 0,0 1 1,4 14-1,-4-20-100,1-1-1,-1 1 0,1-1 1,0 0-1,1 0 0,-1 0 1,1 0-1,0-1 0,0 1 1,1-1-1,-1 1 0,1-1 1,0 0-1,0-1 0,1 1 1,-1-1-1,1 1 0,-1-1 1,10 4-1,-11-6-4,0 0 0,0 0 0,0 0 1,1 0-1,-1-1 0,0 1 0,0-1 0,1 0 1,-1 0-1,0 0 0,1 0 0,-1-1 0,0 0 0,0 1 1,6-3-1,-4 1 6,0 0 1,-1-1-1,0 0 1,1 0-1,-1 0 1,0 0-1,0 0 1,0-1 0,3-5-1,1-1 121,0-1 0,-1-1 0,0 1 0,-1-1 0,0 0 0,7-24 0,1 1 600,-13 33-506,2 7-874,5 8 313,1 1-1090,0 0 0,1 0 0,15 15 0,-13-17-1702,-1-2 38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40 113 1288,'0'0'2290,"2"0"-1880,0 0-308,1-1-1,-1 1 0,1-1 0,-1 0 0,1 1 1,-1-1-1,1 0 0,-1-1 0,0 1 1,1 0-1,-1-1 0,2-1 0,24-23 992,-27 23-948,1 0-1,0-1 1,-1 1 0,0-1-1,0 0 1,0 1 0,0-1-1,-1 0 1,1-5-1,-1 7 114,-2-2 1,1 3-203,0-1 0,0 0 0,0 0 0,0 1 0,0-1 0,0 1 0,-1-1 0,1 1 0,-1 0-1,1-1 1,-1 1 0,1 0 0,-1 0 0,0 0 0,0 0 0,1 0 0,-1 1 0,-3-2 0,3 2 189,-1 0-203,0 0-1,0 1 0,0 0 1,0-1-1,0 1 1,0 0-1,1 0 0,-1 1 1,1-1-1,-1 1 1,0-1-1,1 1 0,0 0 1,0 0-1,-1 0 0,1 0 1,0 0-1,0 0 1,1 0-1,-1 1 0,0-1 1,1 1-1,0 0 1,-3 4-1,0 3 49,1 0 0,0 0 1,0 0-1,1 0 0,-2 19 0,3-21-51,1 0-1,0 0 1,1 0 0,0 0-1,0 0 1,1 0-1,-1 0 1,2-1-1,-1 1 1,1 0-1,0-1 1,1 0-1,0 0 1,0 0-1,10 12 1,-8-12-50,1 0 0,0 0 1,1 0-1,-1-1 0,1 0 0,1-1 1,-1 0-1,1 0 0,0 0 0,0-2 1,0 1-1,17 4 0,-6-4-332,1 0 0,0-2 1,1 0-1,35-2 0,-29-3-1728,38-7 0,-17-2-530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1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1920,'0'0'3711,"3"-3"-2933,0 0-542,-2 2-160,0 0 0,0 0 0,0 0 1,0 0-1,0 0 0,0 0 0,0 0 0,-1-1 1,1 1-1,0 0 0,-1 0 0,1-1 0,-1 1 1,1 0-1,-1-2 0,19-53 1674,29-100 1090,-7-19 87,-45 340-1264,6-87-1603,4 1 0,19 90 0,-18-123-466,-1 0 0,-1 70 1,-5-114 381,0 0 1,0 0-1,0 0 0,0 1 1,-1-1-1,1 0 1,-1 0-1,1-1 1,-1 1-1,0 0 0,0 0 1,0 0-1,0 0 1,0-1-1,0 1 1,0 0-1,-1-1 0,1 1 1,-1-1-1,1 1 1,-1-1-1,1 0 1,-1 0-1,0 0 0,0 0 1,0 0-1,-2 1 1,-1 0 80,1-1 0,-1 0 0,0 0 0,0 0 0,0-1 1,1 1-1,-1-1 0,0 0 0,-7-2 0,8 2 316,13-6-347,33-19-374,1 1 0,78-30 0,30-15-7261,-115 51 4105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123 486 1180,'-1'-1'140,"0"1"0,1-1 0,-1 1 1,0-1-1,0 1 0,0-1 0,0 1 0,1-1 0,-1 1 0,0 0 0,0-1 0,0 1 1,0 0-1,0 0 0,0 0 0,0-1 0,0 1 0,0 0 0,0 0 0,0 1 0,0-1 1,0 0-1,0 0 0,0 0 0,0 1 0,0-1 0,0 0 0,1 1 0,-3 0 1,0 1 11,0 1 1,-1-1 0,1 1-1,0-1 1,-2 5 0,5-7-146,-3 3 116,0 1-1,1 0 1,-1-1 0,1 1-1,0 0 1,-2 8 0,-3 2 124,0 3 51,1 1 1,1-1-1,-6 34 1,-4 13 330,14-60-473,0 0 1,1 0-1,-1 0 0,1 0 1,0 0-1,0 0 0,1 0 1,-1 0-1,1 0 0,2 6 1,4-26 115,-1 1 0,-1-1 0,8-33 0,2-54 470,-7 42-333,46-352 2001,-44 321-730,-10 90-615,0 6-1042,0-1 0,0 0 0,1 1 0,-1-1 0,1 0 0,0 0 0,2 5 0,1 5 14,12 66 134,22 91 223,-26-128-703,32 79 0,-30-87-347,-10-23-126,0 1 0,1-1 1,1 0-1,6 10 0,-7-10-3933,-4-8 3524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32 633 876,'-3'-1'927,"-20"-7"1970,20 7-2233,3 1-593,0 0 0,0-1-1,-1 1 1,1 0 0,0-1-1,0 1 1,-1 0-1,1-1 1,0 1 0,0-1-1,0 1 1,0 0-1,0-1 1,0 1 0,0-1-1,0 1 1,0 0-1,0-1 1,0 1 0,0-1-1,0 1 1,0-1-1,0 1 1,0 0 0,0-1-1,0 1 1,0 0 0,1-1-1,-1 1 1,0-1-1,0 1 1,1 0 0,-1-1-1,0 1 1,0 0-1,1 0 1,-1-1 0,0 1-1,1 0 1,-1-1-1,28-23 528,1 2 0,47-30-1,-35 26-397,39-33 0,17-29-1301,-78 69-487,-1-1 0,28-39 1,-31 38-373</inkml:trace>
  <inkml:trace contextRef="#ctx0" brushRef="#br0" timeOffset="1">519 88 4244,'1'-3'-28,"3"-8"210,-1-1 0,0 1 0,0-1 0,0-15 0,-3 25 169,-4-2 206,4 4-518,0-1-1,0 1 1,0 0-1,0-1 1,-1 1-1,1 0 1,0 0-1,0-1 1,0 1-1,-1 0 1,1 0-1,0-1 1,0 1-1,-1 0 1,1 0-1,0 0 1,0-1-1,-1 1 1,1 0-1,0 0 1,0 0-1,-1 0 1,1 0-1,0 0 1,-1 0 0,1-1-1,0 1 1,-1 0-1,1 0 1,0 0-1,-1 0 1,1 0-1,0 1 1,-1-1-1,1 0 1,0 0-1,0 0 1,-1 0-1,1 0 1,0 0-1,-1 0 1,1 1-1,-1-1 1,-7 3 148,0 1 1,1 0-1,-1 0 1,1 1 0,0-1-1,0 2 1,0-1-1,1 1 1,-1 0 0,-6 8-1,10-9-103,-1 0 0,1 0 0,0 0-1,1 1 1,-1-1 0,1 1 0,0-1 0,0 1-1,1 0 1,0 0 0,0 0 0,0 0 0,1 0 0,-1 0-1,2 0 1,-1 0 0,1-1 0,-1 1 0,2 0-1,-1 0 1,1 0 0,4 11 0,6 11 235,1-1 0,29 44 1,-23-40-53,-16-25-207,0 0 0,0 0 0,0 1 0,-1-1 0,0 1 0,0 0 0,-1 0 0,1 0 0,-1 0 0,-1 8 0,0-13-55,0 0-1,0 0 1,0 0 0,-1 0-1,1-1 1,-1 1 0,1 0-1,-1 0 1,0-1-1,1 1 1,-1 0 0,-2 1-1,0 4-21,-1-1-67,0 1 0,1-1 0,-2 0 0,1-1 0,-1 1 0,0-1 0,-6 6 0,-42 29-1207,-5-6-2060,39-24 1811,-24 14-1526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3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15 330 2156,'0'0'1554,"-2"1"-118,-11 6 7245,20-8-5598,34-14-4319,-17 7 2140,58-20-361,336-98 847,-356 111-1360,-42 9-158,1 0-1,0 2 0,0 0 1,24 0-1,-39 5 294,0-2 2153,-112-61-1498,-17 5 1292,121 56-1607,7 7-463,3 4-15,0-1 0,1 1 0,0-1-1,20 14 1,-14-13 3,0-1 0,0-1-1,1-1 1,0 0 0,1-1 0,-1 0-1,22 3 1,13 8 118,-17-10 656,-32-7 638,2-1-1362,9-3 11,-9 3 215,-5 3-303,1 1-1,0-1 1,-1 0 0,1 1-1,-1-1 1,1 1-1,-1-1 1,0 0-1,0 0 1,-2 3 0,-1 3-5,-1 4-89,-1-1 0,-1 0 0,0 0 0,0 0 0,-11 11 0,-13 20-695,-18 24-1924,31-45-811,0-2-3495,8-9 1082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1092 1284,'-104'35'5061,"102"-34"-3351,14-5-1337,149-45 281,915-280 1206,-163 69-943,-695 204-763,240-57 147,-132 43-116,369-86 293,-382 66-989,-425 118-3673,37-6 1621,-6 1 36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1048 1752,'-39'9'889,"10"-2"881,-52 5 0,79-12-418,9-3-994,86-28 266,1131-292 1011,78-9-888,-666 133-829,-365 90-1208,-158 52-2821,-73 35 1733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 1984,'-23'-12'5185,"23"12"-5092,0 0 1,0 0 0,0 0 0,-1 0 0,1 0 0,0 0-1,0 0 1,0 0 0,0 0 0,-1 0 0,1 0 0,0 0-1,0 0 1,0 0 0,0 0 0,0 0 0,0 1 0,-1-1-1,1 0 1,0 0 0,0 0 0,0 0 0,0 0 0,0 0-1,0 1 1,0-1 0,0 0 0,-1 0 0,1 0 0,0 0-1,0 0 1,0 1 0,0-1 0,0 0 0,0 0 0,0 0-1,0 0 1,0 1 0,0-1 0,0 0 0,0 0 0,0 0-1,0 0 1,0 0 0,0 1 0,1-1 0,-1 0 0,0 0-1,0 0 1,0 0 0,0 1 0,0-1 0,0 0 0,0 0 0,0 0-1,0 0 1,1 0 0,-1 0 0,12 20 3397,7 5-4444,20 21 1473,3-2 0,2-2 1,51 39-1,-56-54-3935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176 429 1156,'-17'-16'7148,"16"14"-7019,0 0-1,0 0 1,1 0-1,-1-1 1,1 1-1,0 0 0,0 0 1,0-1-1,0 1 1,0 0-1,0-1 1,0 1-1,1 0 1,-1 0-1,1-1 1,0 1-1,1-3 1,4-8 208,13-21 0,-10 18-72,14-25 159,8-13 299,33-83 1,-39 80 98,-24 55-706,6-14 683,-9 19-79,-12 22-425,-59 143 7,19-37-184,-12 12-6,-40 79 115,85-182 233,20-38-333,0 0 1,-4 8 13,4-8 915,5-9-996,30-40-12,47-72 32,3-6-2,-50 73-31,-33 50-20,-6 9-29,-156 188-2860,153-185 2261,1 0-184,3-4-732,-1 2-3527,-5 5 1181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 1352,'-1'-2'1092,"1"1"-865,-11-13 1807,3 7 2779,8 7-4763,0 0-1,0 0 1,0 0 0,0 0 0,0 1 0,0-1 0,0 0 0,0 0 0,0 0 0,0 0 0,0 0 0,0 0 0,0 0 0,-1 4 48,0-3-70,1 0 0,-1 1 0,1-1 0,0 0-1,0 1 1,0-1 0,0 0 0,0 0 0,0 1-1,0-1 1,0 0 0,0 1 0,1-1-1,-1 0 1,0 0 0,1 0 0,1 3 0,104 251 1458,63 128-647,55 115-18,-137-308-486,311 530 485,-287-545-650,142 225 80,-216-343-228,72 121 32,120 265 132,-59-84 19,24 43 97,-9-44-106,112 200 81,-141-223-164,-107-227-89,98 244 109,-107-252-108,125 363 165,-54-91 100,-97-324-254,-3-9-15,85 266 176,22-7-16,21-6-320,-44-136-1687,-85-145 1771,-3-5-2034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2532 90 952,'-3'-15'1191,"-1"0"0,0 0 0,-10-22 0,13 35-404,-2 0-331,3 1-439,0 1 0,0 0 0,0 0 0,0 0 0,-1-1 0,1 1 0,0 0 0,0 0 0,0 0 0,-1-1 0,1 1 0,0 0 0,0 0 0,-1 0 0,1 0 0,0 0 0,0 0 0,0 0 0,-1 0 0,1-1 0,0 1 0,-1 0 0,1 0 0,0 0 1,0 0-1,-1 0 0,1 0 0,0 0 0,0 0 0,-1 1 0,1-1 0,0 0 0,0 0 0,-1 0 0,1 0 0,0 0 0,0 0 0,-1 0 0,1 1 0,0-1 0,0 0 0,-1 0 0,-14 18 346,0 0 1,-20 32-1,-22 47 116,48-80-398,-168 352 1062,35 0-499,5 92 2,126-416-599,7-30-36,-101 362 314,-27 62-28,22-59-16,28-121-151,37-120-34,-31 120 92,21-89-85,-25 85 53,14 26 8,29-119-78,-4 4 10,-20 91 42,-9 72 1,-24 109 65,-12 20 54,29-182-74,45-165-126,-80 290 198,-81 264 247,42-177-69,134-434-377,-9 31 150,-38 81-1,22-85 278,41-79-432,-6 19 383,6-18-908,-1 0 0,1-1 0,0 1 0,0 0 0,0 0-1,0 4 1,4-5-658,9 6-876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43 729 1096,'-1'-2'1451,"-30"-39"8182,26 37-8869,5 4-742,0 0 0,0 0 0,0 0 0,0-1 1,0 1-1,0 0 0,-1 0 0,1 0 0,0 0 0,0 0 0,0 0 1,0 0-1,0 0 0,0 0 0,-1 0 0,1 0 0,0 0 0,0 0 1,0 0-1,0 0 0,0 0 0,0 0 0,-1 0 0,1 0 0,0 0 1,0 0-1,0 0 0,0 0 0,0 0 0,0 0 0,-1 0 0,1 0 1,0 0-1,0 0 0,0 0 0,0 0 0,0 0 0,0 0 1,0 1-1,-1-1 0,1 0 0,0 0 0,0 0 0,0 0 0,0 0 1,0 0-1,0 0 0,0 1 0,0-1 0,0 0 0,0 0 0,0 0 1,0 0-1,0 0 0,0 1 0,0 41 559,2 0 1,2 1-1,11 46 1,-9-58-341,2-1 1,14 38-1,-15-51-144,1 0 0,0-1-1,1 0 1,1 0 0,15 19-1,-20-29-70,1 0 0,0-1-1,0 0 1,0 0-1,0 0 1,1 0 0,0-1-1,0 0 1,0 0-1,0-1 1,1 0 0,-1-1-1,1 1 1,0-1-1,-1-1 1,1 1 0,0-1-1,0-1 1,0 0-1,0 0 1,9-1 0,8-1 11,0-1 0,0-2 0,-1 0 0,0-2 0,31-12 0,1-3 28,-1-4 1,98-60 0,135-126 106,-3-23 18,-141 115-51,324-265 1994,-457 377-1676,-1-1 1,0 0 0,-1-1-1,15-20 1,-24 30-414,1 0 0,-1 0 0,0-1-1,0 1 1,1 0 0,-1-1 0,0 1 0,0 0 0,0-1 0,1 1 0,-1 0 0,0-1 0,0 1-1,0-1 1,0 1 0,0 0 0,0-1 0,0 1 0,0-1 0,0 1 0,0 0 0,0-1 0,0 1-1,0-1 1,0 1 0,0 0 0,0-1 0,0 1 0,-1 0 0,1-1 0,0 1 0,0 0 0,0-1-1,-1 1 1,1 0 0,0-1 0,-12-3 953,9 4-1248,-1-1 419,3 2-182,0-1 0,0 1 0,0 0 0,0 0 0,0 0 0,1-1 0,-1 1-1,0 0 1,1 0 0,-1 0 0,0 0 0,0 2 0,0 0-36,-1 0-200,-3 9-630,5-10 739,-1 0 0,1 0 1,-1-1-1,1 1 0,0 0 1,0 0-1,0 0 0,0-1 1,0 1-1,0 0 0,1 2 1,0 8-1446,1 51-1894,-4 6-4554,0-27 3312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18 555 1352,'-10'-15'3244,"8"14"-2356,-2-3 85,3 4-512,2 4 2313,24 42-1250,1-1 0,61 75 0,-74-104-1213,0 0 0,1-1 0,1 0 0,1-1 0,0-1 0,25 16 0,-33-24-213,1-1-1,-1 0 0,1 0 1,0-1-1,0 0 1,0 0-1,1-1 0,-1 0 1,1-1-1,-1 0 1,1 0-1,-1-1 0,1 0 1,0-1-1,-1 0 1,12-3-1,2-3 75,0-1-1,0-1 1,22-13 0,-38 19-138,31-16 224,-2-2 0,56-41-1,314-256 1350,-370 289-1490,21-16 134,207-157 1577,-203 158-1167,57-36 3045,-116 79-3325,0-2 117,1 1 0,0-1 0,1 1 0,-1 0 0,0 0 0,0 0 0,8-2 0,12 0-23,-21 3-406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4861 1504,'0'0'5372,"6"-4"-4949,35-23 450,64-57-1,36-48 81,249-299 428,-242 259-1033,179-204 331,-158 178-357,121-136 168,378-434 375,-429 493-742,-122 141-47,37-35-25,-59 67-28,247-239 95,19 28-40,-110 96-63,-81 49 4,-73 68 4,102-118 74,-172 187 58,-1-1 0,39-65 0,-51 58 302,-14 37-314,0-2-2,0-13-27,0 12-20,-2 2 4,0 0-74,0 0 0,0 0 0,0 1 0,-1-1 0,1 1 0,-1 0 0,0-1-1,0 1 1,1 0 0,-1 1 0,-1-1 0,1 0 0,0 1 0,-6-2 0,-6 0 10,0 0-1,0 2 0,-1 0 1,1 0-1,0 2 0,0 0 1,-1 0-1,1 1 1,0 1-1,1 1 0,-1 0 1,0 1-1,-19 10 1,-8 3 125,11-5 130,-29 17-1,18-5 89,40-24-301,2-1-53,0 1 0,-1-1 0,1 0 0,0 0 0,-1 1 0,1-1 0,0 0 0,0 1 0,-1-1 0,1 0 0,0 1 0,0-1 0,0 0 0,0 1 0,-1-1 0,1 1 0,0-1 0,0 0 0,0 1 0,0-1 0,0 1 1,0-1-1,0 0 0,0 1 0,0-1 0,0 1 0,0-1 0,0 0 0,0 1 0,1-1 0,-1 1 0,13 8 174,-5-7 9,12-3-56,-1-1 0,0-1 0,0-1 0,0 0-1,0-2 1,24-9 0,111-58 533,-125 58-525,6-5 41,-23 13 1,25-12 1,-37 19-183,1-1 1,0 1-1,0 0 0,0 0 0,-1-1 0,1 1 0,0 0 1,0 0-1,-1 0 0,1 0 0,0 0 0,0 0 0,0 0 0,-1 1 1,1-1-1,0 0 0,0 0 0,-1 0 0,1 1 0,0-1 0,0 0 1,-1 1-1,1-1 0,0 1 0,-1-1 0,1 1 0,0 0 1,1 1 3,-1 0 1,0 0 0,1 0 0,-1 0 0,0 0 0,0 1 0,-1-1 0,1 0 0,0 4 0,1 5 33,0 1 0,-1 20-1,-1-32-52,-3 47 97,-2 0 1,-17 73 0,19-108-95,-62 248-230,9-44-3406,28-72-5387,23-105 4241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1128,'0'0'3688,"5"1"-3134,98 53 1337,-17-8-1069,91 40 190,376 207 1253,-456-236-1973,105 65 213,951 590 1467,-972-600-1739,94 54 63,-64-47-113,186 98 26,-185-106-134,27 14-5,-102-57-31,401 188 100,-138-55-67,-12 27-32,-357-210-41,339 192-27,-75-75 78,10-17-34,-249-97-8,0 2 0,54 32 1163,-114-57-476,-15-10-251,8 5-345,1 0 0,-15-14-1,16 12 2,1-1-1,0 0 1,0 0-1,1 0 1,0-1-1,-6-17 1,10 23-67,1 0 0,0-1 0,0 1 0,1-1 0,0 0 0,0 1 0,0-1 0,0 0 0,1 0 0,0 1 0,0-1 0,1 0 0,0 0-1,0 1 1,3-12 0,-4 16-25,1 1-1,-1-1 0,0 1 0,1-1 0,-1 1 0,0-1 0,1 1 0,-1-1 0,1 1 0,-1-1 1,1 1-1,-1 0 0,1-1 0,-1 1 0,1 0 0,-1-1 0,1 1 0,-1 0 0,1 0 0,-1 0 1,1-1-1,0 1 0,-1 0 0,1 0 0,-1 0 0,1 0 0,0 0 0,-1 0 0,1 0 0,-1 0 1,2 1-1,0-1 5,0 0 1,-1 1-1,1 0 0,0-1 1,-1 1-1,1 0 1,0 0-1,-1 0 1,1 0-1,2 2 0,5 7 34,0 0-1,-1 1 1,0 0-1,-1 0 1,0 1-1,10 21 0,-6-6 21,-1 0 0,6 31-1,-12-36-42,-1 0-1,0 0 1,-2 1-1,-1-1 1,-1 0-1,-1 1 1,-7 35-1,4-36-63,-1-1 0,-1 0 0,-1 0 0,-21 36 0,-51 66-661,55-91 2,-1 0 0,-46 41 0,46-50-3289,-45 31 0,35-31-405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0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46 299 1368,'0'0'10232,"-4"-4"-9570,-2 0-387,3 3-125,1 0-1,1-1 1,-1 1 0,0-1-1,0 0 1,0 1 0,1-1 0,-1 0-1,-2-4 1,2 3 17,0-1 1,0 0-1,1 0 0,-1 0 1,1 0-1,0 0 0,0 0 1,0 0-1,1-1 1,-1 1-1,1 0 0,0 0 1,0-1-1,0 1 0,1 0 1,0 0-1,-1 0 0,2-1 1,-1 1-1,2-5 0,3-4-20,0 1-1,0-1 1,1 1-1,15-19 0,-15 22-77,1-1 0,1 1-1,0 1 1,0 0-1,0 0 1,1 1-1,0 0 1,16-8 0,-21 12-55,0 1 1,0-1 0,0 1 0,0 1 0,1-1-1,-1 1 1,0 0 0,1 0 0,-1 0 0,1 1-1,-1 0 1,1 0 0,-1 0 0,1 1 0,-1 0-1,1 0 1,-1 0 0,0 1 0,0-1 0,10 6-1,-11-5-5,0 1 0,-1-1 0,1 1 0,-1 0-1,0 0 1,0 0 0,0 1 0,0-1 0,0 1-1,-1 0 1,0-1 0,4 8 0,-4-4 0,1 0 1,-1 0-1,0 0 1,-1 0-1,0 0 1,0 1-1,0 7 0,-2 2 3,0 0 0,-1-1-1,-1 1 1,-1-1 0,-10 31-1,4-23 0,0 0-1,-2-1 0,-20 32 0,-51 56 86,52-71-22,-19 27 156,49-65-158,1-2-65,0 0 0,0 1 0,-1-1 0,1 0 0,0 0 0,0 0 0,0 0 0,0 1-1,-1-1 1,1 0 0,0 0 0,0 0 0,0 1 0,0-1 0,0 0 0,0 0 0,0 0 0,0 1 0,0-1 0,0 0 0,0 0 0,0 0-1,0 1 1,0-1 0,0 0 0,0 0 0,0 1 0,0-1 0,0 0 0,0 0 0,0 0 0,0 1 0,0-1 0,0 0 0,0 0-1,0 0 1,1 1 0,-1-1 0,0 0 0,0 0 0,0 0 0,0 0 0,1 0 0,-1 1 0,0-1 0,0 0 0,0 0 0,1 0 0,28-5 68,-1-1 0,1-2 0,43-18 0,46-12 267,-23 17 77,76-21 944,-119 27-428,-50 15-693,0-1-134,22-4 345,-23 4-307,2 1-165,-2-1-432,1 0 1,0 0-1,0 0 1,-1 0-1,1-1 1,-1 1-1,1 0 1,-1-1-1,3-2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52 1044,'-19'-52'9765,"17"96"-8525,1-24-939,0-1 0,3 24 1,16 156 1057,16 308 551,-12-113-329,-7 1-352,18 234 556,-29-560-1603,3 88 3,-7-118-478,-5-87-11084,2-8 6947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33 512 1436,'-7'-15'730,"1"-1"0,1 1 0,1-2-1,1 1 1,-4-32 0,7 39-499,0 0 0,0 1 0,1-1 0,1 0 0,-1 0 0,1 1 0,1-1 0,-1 1 0,1 0 0,1 0 0,0 0 0,0 0 0,7-9 0,4-2-36,0 1 1,1 0 0,1 1-1,1 1 1,0 1 0,1 1-1,25-15 1,155-73 705,-194 100-799,1 0 0,0 1 0,0 0 0,11-2 1,-15 3-75,-1 0 2,0 0 1,0 0 0,0 0-1,0 0 1,0 0-1,0 1 1,0-1-1,0 0 1,0 0 0,0 1-1,0-1 1,0 0-1,-1 1 1,1-1 0,0 1-1,0 0 1,-1-1-1,1 1 1,0-1-1,0 1 1,0 1 0,10 16 326,-10-16-344,12 34 427,0 0 0,11 61-1,-16-61-247,47 289 1304,-29 3-370,5-14-330,-2-41-260,17 275-664,-44-420-2255,-3-76-4929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42 485 1364,'-2'0'312,"-1"-1"-1,1 0 1,-1 1 0,1-1-1,0 0 1,-1 0-1,1 0 1,0 0 0,0-1-1,0 1 1,0-1-1,0 1 1,0-1 0,0 0-1,-3-3 1,4 3-216,1 1 1,-1-1 0,1 1-1,-1-1 1,1 1 0,0-1-1,0 0 1,0 1-1,0-1 1,0 1 0,0-1-1,0 0 1,0 1 0,0-1-1,1 1 1,-1-1-1,1 0 1,-1 1 0,1-1-1,0 1 1,-1 0 0,1-1-1,0 1 1,0-1 0,0 1-1,2-2 1,12-16 263,2 0 1,1 1 0,30-25-1,67-43 119,-66 51-488,-2 0-182,54-41-943,-36 22-2495,-30 20 996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20 567 1072,'1'-18'599,"1"-1"0,1 1 1,0 0-1,1 0 0,1 0 0,1 1 0,1-1 0,0 1 1,1 1-1,1-1 0,11-15 0,8-8-98,1 2 0,2 2-1,38-36 1,-12 18 21,36-37 269,-88 84-158,-6 5-1556,-46 18-7345</inkml:trace>
  <inkml:trace contextRef="#ctx0" brushRef="#br0" timeOffset="1">138 178 1876,'0'0'955,"-11"8"1705,7-4-2222,1 1 1,0-1 0,0 1 0,1 0 0,-1 0 0,1 0 0,0 0 0,-2 9 0,-7 48 520,8-44-513,-51 450 3933,22 38-1274,31-480-3020,2 295 1147,14-138-87,51 245-1,-53-381-2066,-13-47 891,1 0 0,-1 1 1,0-1-1,0 1 0,0-1 0,0 0 0,0 1 0,1-1 1,-1 0-1,0 1 0,0-1 0,1 0 0,-1 1 1,0-1-1,0 0 0,1 1 0,-1-1 0,0 0 1,1 0-1,-1 1 0,0-1 0,1 0 0,-1 0 1,0 0-1,1 0 0,-1 0 0,1 1 0,-1-1 1,0 0-1,2 0 0,3-8-3453,2-6 2074,-2-2 0,0 1 1,0-1-1,2-22 0,4-33-3024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447 282 1588,'1'-84'1667,"-4"-114"7555,5 211-8732,24 175 804,73 509 1196,-83-583-2128,4 162 1,-19-229-456,-2 1 0,-2-1 1,-12 57-1,11-84-476,-1-1 1,-1 1-1,0-1 0,-2 0 1,0 0-1,-2-1 0,0 0 1,0 0-1,-26 29 0,5-14-3042,1 0 40</inkml:trace>
  <inkml:trace contextRef="#ctx0" brushRef="#br0" timeOffset="1">56 2145 1528,'-20'23'606,"13"-16"-75,0 1 1,1-1 0,-8 13-1,13-18 1312,8-6-1438,51-33 271,56-44 1,55-58-128,-160 131-591,114-101-508,-48 27-2705,-45 46 1304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1632,'0'-18'878,"-1"10"-500,1-1-1,0 1 0,1-1 0,0 0 1,0 1-1,1-1 0,0 1 1,0-1-1,7-13 0,2 2-111,0-1-1,2 2 0,0 0 0,1 1 1,1 0-1,0 1 0,31-26 0,11-2 291,71-44-1,28-2 301,-155 91-847,0-1 0,0 1 0,0-1 0,0 0 0,0 1 0,0 0 0,0-1 0,0 1 0,0 0 0,0-1 0,0 1 1,0 0-1,0 0 0,0 0 0,0 0 0,0 0 0,0 0 0,0 0 0,0 0 0,0 0 0,0 1 0,0-1 0,0 0 1,0 1-1,0-1 0,0 1 0,0-1 0,0 1 0,0-1 0,-1 1 0,1-1 0,0 1 0,0 0 0,-1 0 0,1-1 0,0 1 1,-1 0-1,1 0 0,-1 0 0,1 0 0,-1 0 0,1 1 0,2 5 7,0 0 0,0 0 0,-1 0 0,2 13 0,-2-12 4,19 102 97,7 26-210,17 113-2394,-40-161-964,-4-43 1311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1536,'-1'-3'985,"-3"-23"4005,6 33-4368,14 43 238,-2 0 0,7 58 0,8 113 546,-20-138-914,26 280 1284,-5-39-317,18-4-12,-44-298-1343,93 398 2229,-61-283-1170,-36-135-1108,0 0 1,1 1 0,-1-1 0,1 0 0,0 0 0,-1 0 0,1 0 0,2 2 0,-3-4-45,0 0 0,0 1 0,0-1-1,1 0 1,-1 0 0,0 0 0,0 0 0,0 1 0,0-1 0,1 0 0,-1 0 0,0 0 0,0 0 0,1 0 0,-1 0-1,0 0 1,0 0 0,0 0 0,1 0 0,-1 0 0,0 0 0,0 0 0,1 0 0,-1 0 0,0 0 0,0 0 0,0 0-1,1 0 1,-1 0 0,0 0 0,0 0 0,0 0 0,1 0 0,-1 0 0,0-1 0,0 1 0,0 0 0,1 0 0,-1 0-1,0-1 1,3-2 69,-1 0 0,1-1-1,-1 0 1,0 1 0,2-9-1,3-2-188,25-32-369,1 2 1,3 1-1,1 1 0,62-52 1,-88 83-467,0 0 1,12-15-1,7-16-8140,-13 17 5455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1186 1356,'-181'-591'5991,"144"481"-5327,-26-92 882,45 139-177,-44-103-1,61 163-1302,-2-4 150,0 0 0,-1 0 0,1 0 0,-1 1 0,-7-9 1,10 14 47,0 7-148,-2 14-50,2 1 1,0-1-1,4 27 1,11 69 100,-10-82-135,23 164 153,64 367 377,-59-355-365,-23-156-161,21 144 111,-22-119-66,16 224 252,-23-295-329,0 12 2,-1 0 1,-1 0 0,0 0-1,-2 0 1,-9 38 0,11-54-47,-1-1 0,0 1 0,0-1 0,0 1 0,-1-1 0,1 0 0,-1 0 0,0 0 0,-3 2 0,3-3-21,0 0-1,-1 0 0,1-1 1,0 0-1,-1 0 0,1 0 1,-1 0-1,-4 0 0,4 0 5,-3 0-18,0-1 0,0 0 0,0 0 0,0-1 0,0 0 0,0 0 0,0-1 0,0 0 0,1 0 0,-1 0 0,1-1 0,-1 0 0,1 0 1,-9-6-1,6 3-37,0 0 1,-12-12-1,8 6-267,11 11 124,0-1-92,-4-4-115,5 4-149,0-22-7491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 2064,'-13'-22'3184,"13"22"-3101,0 0 0,-1 0-1,1-1 1,0 1 0,0 0 0,0 0 0,0 0 0,0 0-1,-1 0 1,1 0 0,0-1 0,0 1 0,0 0-1,-1 0 1,1 0 0,0 0 0,0 0 0,0 0 0,-1 0-1,1 0 1,0 0 0,0 0 0,0 0 0,-1 0 0,1 0-1,0 0 1,0 0 0,0 0 0,-1 0 0,1 0-1,0 0 1,0 1 0,0-1 0,-1 0 0,1 0 0,0 0-1,0 0 1,0 0 0,0 0 0,0 1 0,-1-1-1,1 0 1,0 0 0,0 0 0,0 0 0,0 1 0,0-1-1,-5 16 2620,1 8-3340,2 12 1197,1-1-1,7 65 0,-2-46-126,73 572 3366,-47-427-2970,-12-101-463,4 32 112,-7 40-16,-13-129-936,-2-1 1,-7 53 0,-2-65-2300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1746 2296,'-46'-175'2558,"28"117"-1425,-13-75 0,-5-191 1252,34 252-1824,2-1-1,17-110 1,5 48 560,71-229 1,-8 152 451,-76 200-1326,-7 10-199,0 0 329,3 6-130,1 1-174,-1 1 0,1 0-1,-1 0 1,0 0 0,0 1 0,-1 0 0,0 0-1,0 0 1,4 12 0,3 12 149,8 34 0,70 362 1048,20 366 384,-62-400-1510,-26-258-934,-1-8-3449,-19-120 3634,0-1-899,0 1-2825,1 12 310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94 2596,'-19'-16'2121,"3"1"2343,-22-23-1,18 22-2529,8 7-8979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12 107 1572,'-3'-15'954,"0"0"-1,0 0 1,2 0-1,0-22 1,1 33-388,2 3-17,2-2-367,-4 2-145,1 1 0,-1 0 0,0 0-1,0 0 1,1 0 0,-1 0 0,0 0 0,1 0-1,-1 0 1,0 0 0,1 0 0,-1 0 0,0 0-1,0 0 1,1 0 0,-1 0 0,0 0 0,1 0 0,-1 0-1,0 0 1,0 0 0,1 0 0,-1 0 0,0 0-1,0 1 1,1-1 0,-1 0 0,0 0 0,0 0-1,1 1 1,-1-1 0,0 0 0,0 0 0,0 1 0,1-1-1,-1 0 1,0 0 0,0 1 0,10 21 324,0 0 0,-2 1 1,10 43-1,8 79 412,-23-130-706,25 382 1411,-27-345-1353,4 145 579,-3-49 138,25 176 0,-24-305-757,0 0-1,2 0 1,0-1 0,1 0 0,1 0 0,1 0 0,15 25-1,-19-36-50,1-1-1,-1 1 0,2-1 0,-1 0 1,1 0-1,0-1 0,0 0 0,0 0 1,1 0-1,-1-1 0,1 0 0,1 0 1,-1-1-1,0 0 0,1 0 0,-1 0 1,1-1-1,0 0 0,0-1 0,10 1 1,-9-1-93,1-1 1,-1 0 0,1-1-1,-1 0 1,1 0-1,-1-1 1,1 0 0,-1 0-1,0-1 1,0-1 0,0 0-1,-1 0 1,1 0 0,-1-1-1,0 0 1,0-1 0,-1 0-1,1 0 1,-1-1 0,-1 1-1,7-9 1,6-13-2492,-1-1-1,27-60 1,-27 45-1017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19 850 1200,'-3'-6'336,"0"0"-1,1 0 1,0 0-1,0 0 1,0-1 0,0 1-1,1 0 1,0-1-1,1 1 1,0-1-1,0 1 1,0-1 0,0 1-1,1 0 1,0-1-1,1 1 1,-1 0-1,5-11 1,5-10 43,0 0 0,2 1 0,1 1 0,1 0 0,19-24 0,99-111 714,-92 115-879,232-243 1481,-264 280-1526,0 0 1,0 1-1,0 0 0,18-10 1,-25 16 84,2 4 48,-1 0-244,0 0 0,0 0 0,0 1 0,0-1 0,-1 0 0,1 1 0,-1 0 0,0-1 0,0 1 0,0 0 0,-1 0 0,1 0 0,0 6 0,3 12 222,3 33 0,-6-43-220,19 323 1219,-11-116-667,22 351 552,-28-445-2192,-7-110 73,2-12 740,1-3 174,0 1 0,-1-1 0,1 1 1,0-1-1,0 0 0,0 1 1,0-1-1,-1 1 0,1-1 0,0 0 1,0 1-1,0-1 0,-1 0 1,1 1-1,0-1 0,-1 0 0,1 0 1,0 1-1,-1-1 0,1 0 1,0 0-1,-1 0 0,1 1 0,-1-1 1,1 0-1,0 0 0,-1 0 1,1 0-1,-1 0 0,0 0 0,-6-4-4479,-21-25 1127,2-6 33</inkml:trace>
  <inkml:trace contextRef="#ctx0" brushRef="#br0" timeOffset="1">350 711 1896,'-121'-292'3033,"53"95"-213,42 113-991,9 44-175,16 38-569,0 17-731,-15 249 748,-6 164 178,15-306-977,-7 402 1244,20-333-1049,-2-152-305,2 0 1,19 70-1,-21-97-147,0-1 1,0 0-1,1 0 1,1 0-1,9 14 0,-13-21-34,1-1-1,-1 0 0,1 0 1,0 0-1,1 0 0,-1 0 0,0-1 1,1 1-1,-1-1 0,1 0 1,0 0-1,0 0 0,0-1 0,0 1 1,0-1-1,0 0 0,0 0 0,0 0 1,7 0-1,6-1-38,-1-1-1,1-1 1,0-1-1,-1 0 1,30-9-1,-25 4-129,0 0 0,0-1 0,37-23 0,-51 28-18,-1-1-1,0 0 0,0 0 1,0-1-1,-1 1 1,1-1-1,-1 0 0,-1-1 1,1 1-1,5-12 0,-7 9-1095,1 1-1,-1 0 1,-1-1-1,0 0 1,2-12-1,-2 1-2467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102 745 1656,'-22'-3'2248,"10"3"-490,1-2 0,0 1 0,0-2 0,-19-5 0,29 7-299,0 0-1419,1 1 1,0 0-1,0 0 1,-1-1-1,1 1 1,0 0-1,0-1 1,0 1-1,0 0 1,-1-1 0,1 1-1,0 0 1,0-1-1,0 1 1,0 0-1,0-1 1,0 1-1,0 0 1,0-1-1,0 1 1,0 0-1,0-1 1,0 1-1,0-1 1,0 1-1,0 0 1,0-1-1,1 1 1,-1 0-1,0-1 1,0 1-1,0 0 1,0 0-1,1-1 1,-1 1-1,0 0 1,0-1-1,1 1 1,13-13 185,0 1 0,0 0 0,1 1 0,22-12 0,74-35 250,-101 53-453,439-212 453,-285 132-450,-134 67-16,-2-1 0,0-1 0,31-29 0,-52 42 140,0-1 0,0 1 0,-1-1-1,0-1 1,-1 1 0,0-1 0,0 0 0,0 0-1,-1 0 1,-1 0 0,0-1 0,0 0-1,0 0 1,-2 0 0,1 0 0,0-19 0,-9 53 1535,-4 36-1438,-36 406 1460,19 86-367,35-182-651,4-45-946,-11-324 237,1 24-744,-1-1 1,-1 0-1,-1 1 0,-10 44 0,6-54-248,1-8-1196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234 265 2024,'-69'-159'4579,"32"68"18,30 78-2988,7 13-1590,0 0 1,-1-1 0,1 1 0,0 0-1,0 0 1,0 0 0,0 0-1,0 0 1,0 0 0,0 0 0,0 0-1,0 0 1,0 0 0,0 0 0,0 0-1,0 0 1,-1 0 0,1 0 0,0 0-1,0 0 1,0 0 0,0 0-1,0 0 1,0 0 0,0 0 0,0 0-1,0 0 1,0 0 0,0 0 0,-1 0-1,1 0 1,0 0 0,0 0 0,0 0-1,0 0 1,0 0 0,0 0-1,0 0 1,0 0 0,0 0 0,0 0-1,0 0 1,0 1 0,0-1 0,0 0-1,0 0 1,-1 0 0,1 0 0,0 0-1,0 0 1,0 0 0,0 0-1,0 0 1,0 0 0,0 0 0,0 0-1,0 1 1,0-1 0,0 0 0,0 0-1,0 0 1,0 0 0,0 0 0,0 24 1212,1-15-1285,3 96 1208,1 118 251,-20 235 311,-29-32-269,9-162-674,28-202-597,-15 127 426,19-140-290,4 83 0,1-111-202,1 0-1,1 0 0,1-1 0,11 32 0,-14-44-74,1-1-1,0 0 1,1 0-1,0 0 1,0 0-1,1-1 1,-1 0-1,1 0 0,1 0 1,-1 0-1,1-1 1,0 0-1,0 0 1,1 0-1,7 4 1,-6-6-10,1 0 0,-1-1 1,1 1-1,-1-1 0,1-1 1,0 0-1,-1 0 1,1-1-1,12-1 0,0-1 3,-1 0-1,38-11 1,-34 5-128,-1 0 1,0-2-1,-1 0 0,0-2 0,0 0 1,-2-2-1,26-20 0,-21 13-1010,-2-1 0,0-1 0,-1-1 0,-1-1 0,19-31 0,-10 15-6234,-14 22 2753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9:0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1056,'-8'1'466,"-1"1"1,1 0-1,0 0 0,-1 1 0,1 0 1,0 0-1,0 1 0,1 0 0,-1 0 1,1 0-1,0 1 0,0 1 0,-12 11 1,15-12-344,0-1 0,1 1 0,-1 0 0,1 0 0,0 0 0,1 0 0,-1 0 0,1 1 0,0 0 0,0-1 0,1 1 0,-1 0 0,1 0 0,1-1 0,-1 1 0,1 0 0,0 0 0,0 0 0,1 0 0,-1 0 0,4 9 0,0-3-29,0-1-1,1 0 0,0-1 1,1 1-1,0-1 0,0 0 1,1 0-1,1-1 0,0 0 1,0 0-1,15 12 0,-1-3 90,2-1-1,0 0 0,44 22 1,25 4 223,21 11 308,-107-50-513,1 1-1,-1-1 1,10 10-1,-14-12-85,-1 0 0,0 0 0,0 0 0,-1 0 0,1 0 0,0 1-1,-1-1 1,1 1 0,-1 0 0,0-1 0,0 1 0,1 5-1,-3 0 330,-5 5-311,0 0 0,-1-1-1,-1 1 1,0-2-1,0 1 1,-1-1 0,-1 0-1,0-1 1,-11 9-1,-20 16 241,-50 30 0,72-51-353,-1 0-232,-1 1 0,-1-2 0,-39 17 0,59-29-497,2-8-3688,2-21 545,-1 25 3308,0 1-1,1-1 0,-1 0 1,0 0-1,1 1 0,2-5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9:0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251 763 1264,'-9'0'438,"1"1"0,-1 0 1,0 1-1,1 0 0,-1 0 0,1 1 0,-1-1 0,1 2 1,0 0-1,0 0 0,1 0 0,-1 1 0,1 0 0,0 0 0,0 1 1,-8 8-1,3-1-94,0 1-1,0-1 1,2 2 0,0 0 0,0 0-1,1 1 1,-6 16 0,12-23-199,0 0 0,0-1 0,1 1 0,0 0 0,1 0 0,0 0 0,0 1 0,1-1 0,0 0-1,0 0 1,1 0 0,1 0 0,3 16 0,-3-19-72,1 0-1,-1 0 1,1 0-1,0 0 1,0 0-1,1 0 1,-1-1-1,1 0 1,1 0-1,-1 0 1,1 0 0,-1-1-1,1 1 1,1-1-1,-1-1 1,1 1-1,-1-1 1,1 0-1,10 4 1,-6-3-21,0-2-1,0 1 1,0-1 0,1-1 0,-1 1 0,0-2 0,1 0-1,-1 0 1,1-1 0,12-2 0,-8 0-3,-1-1 0,1-1 1,-1 0-1,0-1 0,0 0 0,18-12 1,-7 1 0,-1-1 1,-1-1 0,-1-1-1,0-1 1,-2-1 0,29-38-1,-33 37-25,-1 0 1,-1 0-1,-1-1 0,-1-1 0,-2 0 1,0-1-1,-1 0 0,9-49 1,-18 67-9,1 1 1,-1 0-1,0 0 1,-2-11-1,2 14-7,-1 1-1,1 0 0,-1 0 0,0 0 1,0 0-1,0 0 0,-1 0 0,1 0 0,-1 0 1,0 0-1,-3-4 0,4 7-8,1-1 0,-1 1 0,0-1-1,0 1 1,0-1 0,0 1 0,0 0 0,1-1 0,-1 1-1,0 0 1,0 0 0,0-1 0,0 1 0,0 0 0,0 0-1,-2 0 1,2 0 2,-8 2 7,-1 3-7,1 0 1,-1 1-1,1 0 0,0 0 0,1 1 1,0 1-1,0-1 0,0 1 1,1 1-1,0-1 0,1 1 1,0 0-1,0 1 0,-6 13 1,7-11-20,0-1 0,1 1 1,0-1-1,0 1 1,2 0-1,-1 1 0,2-1 1,-1 0-1,2 1 1,0-1-1,0 0 0,1 1 1,3 14-1,-3-24-36,-1 1 0,1-1-1,0 0 1,0 0 0,1 0 0,-1 0-1,1 0 1,-1 0 0,1 0-1,0 0 1,0-1 0,0 1 0,0-1-1,1 1 1,-1-1 0,1 0-1,-1 0 1,1 0 0,0 0 0,0-1-1,0 1 1,0-1 0,0 1 0,0-1-1,0 0 1,0 0 0,0-1-1,1 1 1,-1-1 0,0 1 0,1-1-1,-1 0 1,0 0 0,1-1 0,-1 1-1,7-2 1,2-2-126,0 0 0,0-1 0,0 0 0,-1 0 0,0-2 0,16-10 1,-25 16 187,-1 1-5,-1 0 0,1 0-1,0-1 1,-1 1-1,1 0 1,0 0 0,-1 0-1,1-1 1,0 1 0,-1 0-1,1 0 1,0-1 0,-1 1-1,1-1 1,-1 1 0,1 0-1,-1-1 1,1 1 0,-1-1-1,1 0 1,0 0 0,9-6 348,-9 6-343,0 1-1,0 0 1,0-1-1,-1 1 1,1-1-1,0 1 1,0-1-1,-1 1 1,1-1-1,0 0 1,0 1-1,-1-1 1,1 0-1,0-1 1,0 2-7,-1-1 1,1 0-1,-1 1 1,1-1-1,0 0 1,-1 1 0,1-1-1,0 1 1,-1-1-1,1 1 1,0-1-1,0 1 1,-1 0-1,2-1 1,0 0-2,-1 1 1,0-1 0,0 0-1,0 0 1,0 0 0,0 0 0,0 1-1,0-1 1,0-1 0,-1 1-1,2-1 1,-1 1 1,2-4-1,1 1 0,-1-1 0,-1 0 1,1 1-1,-1-1 0,1 0 0,-2 0 0,1-1 0,0 1 0,0-7 0,2-10 3,0-24 0,-2 30 0,-1-50-7,-2 0-1,-16-110 1,16 171 1,-33-192 31,24 158 236,-1 1-1,-32-73 0,35 95 327,-17-27-1,23 41-240,2 9-216,1 13-74,0 0-1,2 0 0,0 0 1,1 0-1,1-1 1,1 1-1,13 30 0,-4-18 6,1-1-1,1-1 0,39 53 0,-37-60-41,0-1 1,2-1 0,0-1 0,1-1-1,31 21 1,-40-32-53,0 0-1,0-1 0,0 0 1,1-1-1,0 0 1,0-1-1,1-1 0,-1 0 1,1-1-1,0-1 1,0 0-1,16-1 1,-25-1-18,1 0 0,-1-1 1,0 0-1,0-1 1,0 1-1,1-1 1,-2 0-1,1-1 1,0 1-1,0-1 1,-1 0-1,1-1 1,-1 1-1,0-1 1,0 0-1,6-7 0,-8 7 25,0 0-1,0 1 0,-1-1 1,1 0-1,-1-1 1,0 1-1,0 0 0,-1-1 1,1 1-1,-1-1 0,0 1 1,0-1-1,0 0 0,-1 1 1,0-1-1,0 0 0,0 0 1,0 1-1,-1-1 0,0 0 1,0 1-1,-2-7 0,2 6 24,-1 0-1,0 1 1,0-1 0,-1 1-1,1-1 1,-1 1-1,0 0 1,0 0-1,0 0 1,-1 1-1,1-1 1,-1 1-1,0-1 1,0 1-1,0 1 1,0-1-1,-1 0 1,1 1-1,-1 0 1,1 0-1,-1 0 1,-9-1-1,11 2 8,0 1-1,0 0 1,0 0-1,0-1 1,1 2-1,-1-1 1,0 0-1,0 1 1,0-1-1,1 1 1,-1 0-1,0 0 1,1 0-1,-1 0 1,-4 3-1,3-1 15,-1 0-1,1 0 1,-1 1-1,1-1 1,0 1-1,-4 5 0,8-8-16,-1 0 0,1 0-1,-1-1 1,1 1-1,-1 0 1,1 0 0,-1 0-1,1 0 1,0 0-1,-1 0 1,1 0-1,0 0 1,0 0 0,0 0-1,0 0 1,0 1-1,0 0 15,-1 0-17,1-1 1,0 0-1,0 0 0,0 0 0,0 0 0,0 0 0,0 0 1,0 0-1,0 0 0,1 0 0,-1 0 0,0 0 1,1 0-1,-1 0 0,0 0 0,1 0 0,-1 0 0,1 0 1,0 1-1,1 1 10,1 0-8,-1 1 0,1 0 1,-1-1-1,1 0 1,0 0-1,0 0 1,1 0-1,-1 0 1,0 0-1,1-1 1,0 0-1,0 0 1,0 0-1,4 2 1,5 1 11,1-1 1,-1 0-1,15 2 0,-11-4-243,0 0 0,1-2-1,-1 0 1,1-1 0,-1 0 0,0-1-1,0-2 1,29-8 0,-10 0-934,0-2 0,64-35 0,-58 25-2365,-3-3 36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9:0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130 831 1396,'-5'-3'583,"0"0"1,0 1-1,0 0 0,-1 0 1,1 0-1,0 0 0,-1 1 1,-5-1-1,9 2-428,0 0-1,0 0 1,0 0-1,0 0 1,-1 1-1,1-1 1,0 1-1,0-1 1,1 1 0,-1 0-1,0 0 1,0 0-1,0 0 1,0 0-1,1 0 1,-1 0-1,0 1 1,1-1 0,-1 0-1,1 1 1,0-1-1,-1 1 1,1 0-1,0 0 1,0-1-1,-1 4 1,-3 6 34,0 1-1,1-1 1,0 1-1,1 0 1,0 0-1,1 0 1,0 1-1,1-1 1,1 0-1,0 1 1,0-1-1,1 0 1,1 1-1,0-1 1,1 0-1,0 0 1,1 0-1,0-1 1,1 1 0,12 20-1,-12-25-126,1 0 1,0 0-1,0-1 0,0 0 0,1 0 1,0 0-1,0-1 0,0 0 0,1-1 1,0 0-1,0 0 0,0 0 0,0-1 1,0 0-1,1-1 0,16 3 1,-18-4-34,0 0 1,0-1 0,0 0 0,0 0 0,0-1-1,0 0 1,0 0 0,-1 0 0,14-5 0,-16 4-21,1 0 1,-1 0-1,0-1 1,0 1-1,0-1 1,0 0-1,0 0 1,0-1-1,-1 1 1,0-1-1,1 0 1,-1 0-1,-1 0 1,5-8-1,-4 5-5,-1 1 0,0-1 0,0 0 0,-1 0 0,0 0 0,0 0 0,-1 0 0,1 0 0,-2 0 0,1-1 0,-1 1 0,0 0 0,-1 0 0,1 1 0,-1-1 0,-4-8 0,-1-3 8,0 1 0,-2 0 0,0 0 0,-21-28 0,25 39-6,0-1-1,0 1 1,-1 0 0,0 1-1,0-1 1,-1 1 0,1 1-1,-1-1 1,0 1 0,0 0 0,-1 1-1,1-1 1,-1 1 0,0 1-1,0 0 1,0 0 0,0 0-1,0 1 1,-8 0 0,13 1-2,1 0 0,-1 0-1,1 0 1,-1 1 0,1-1 0,0 1 0,-1 0 0,-3 1 0,-1 1-1,5-2-3,1-1 1,0 1-1,0 0 1,0 0-1,0 0 1,0 0-1,0 0 1,0 0-1,0 0 1,0 0-1,1 0 1,-1 0-1,0 0 1,1 0-1,-1 1 1,0 1-1,1-3 1,-1 2-1,3 2-6,0-1 0,1-1 1,0 1 0,-1 0 0,1-1 0,0 0 0,0 1-1,1-1 1,-1 0 0,0-1 0,1 1 0,-1-1 0,1 1-1,-1-1 1,6 1 0,12 1-58,0-2-1,0 0 1,-1-1-1,1-1 1,0-1-1,0 0 1,-1-2-1,0-1 1,24-8-1,-19 4 52,-2 0-1,1-2 1,-1-1 0,-1-1-1,0-1 1,33-28-1,-53 41 205,-2 1-189,0 0 0,0 0 0,1 0 0,-1 0 0,0 0 0,0 0 0,1 0 1,-1 0-1,0 0 0,0-1 0,0 1 0,1 0 0,-1 0 0,0 0 0,0 0 0,0 0 0,0 0 0,1-1 0,-1 1 0,0 0 0,0 0 0,0 0 0,0 0 0,0-1 0,0 1 0,0 0 0,1 0 0,-1 0 0,0-1 1,0 1-1,0 0 0,0-1 5,0 1 1,0-1 0,1 1-1,-1-1 1,0 1-1,0 0 1,1-1 0,-1 1-1,0-1 1,1 1 0,-1 0-1,0-1 1,1 1-1,-1 0 1,0 0 0,1-1-1,-1 1 1,1 0 0,-1 0-1,1-1 1,-1 1 0,0 0-1,2 0 1,0 0-7,0-1 0,0 1 0,0 0 0,1 0 0,-1 1 0,0-1 0,0 0 0,0 1 0,1-1 0,-1 1 0,0 0 0,0 0 0,0 0 1,0 0-1,3 2 0,0 0-24,0-1 0,0 1 1,0-1-1,0-1 0,0 1 1,6 1-1,-1-2-12,-1-1-1,0 0 1,0 0-1,0 0 1,0-1-1,1-1 1,-1 1-1,-1-2 0,1 1 1,0-1-1,0 0 1,-1-1-1,0 0 1,16-10-1,-9 3 1,0-1 0,-1 0-1,0-1 1,-1 0 0,-1-1-1,16-22 1,2 2 293,-29 33-173,5 3-87,-1 1-1,1 0 1,-1 0-1,0 0 1,0 1-1,8 8 1,6 3 7,-6-6-24,0 0 1,1-2-1,-1 1 1,1-2-1,1 0 0,-1 0 1,1-2-1,25 6 1,-38-10 15,0 0 1,1 1 0,-1-1-1,0 0 1,0 0 0,1 0-1,-1-1 1,0 1 0,0 0-1,0-1 1,0 1 0,1-1-1,-1 0 1,0 0-1,0 0 1,0 0 0,0 0-1,-1 0 1,1 0 0,0-1-1,0 1 1,-1-1 0,1 1-1,-1-1 1,1 0 0,-1 0-1,0 1 1,0-1 0,1 0-1,-1 0 1,-1 0 0,1 0-1,0 0 1,0-1-1,-1 1 1,1 0 0,-1-2-1,2-7 24,-2 0 0,1 0 0,-1 0 0,-1 0 0,-3-17 0,-16-54 205,13 56-145,-25-72 942,-86-183-1,113 271-891,-1-4 223,-1 0 0,-13-19-1,19 32 76,4 7-319,16 35-45,2 0-1,1-1 0,3-1 1,30 37-1,-31-47-960,50 47 0,-53-58-577,1-1 0,0-1 0,26 14-1,-40-25-2462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9:0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180 849 1224,'-152'0'4758,"137"-3"-3652,11 2-909,3 1-161,1 0 1,0 0-1,-1 0 1,1-1-1,-1 1 1,1 0-1,0 0 1,-1-1 0,1 1-1,-1 0 1,1-1-1,0 1 1,-1 0-1,1-1 1,0 1-1,0 0 1,-1-1-1,1 1 1,0-1-1,0 1 1,0 0 0,-1-1-1,1 1 1,0-1-1,0 1 1,0-1-1,0 1 1,0-1-1,0 1 1,0 0-1,0-1 1,0 1-1,0-1 1,0 1 0,0-1-1,0 1 1,1-1-1,-1 1 1,0 0-1,0-1 1,0 1-1,1-1 1,-1 1-1,0 0 1,1-1-1,14-19 421,1 1 0,34-29-1,47-33 197,79-46 25,-134 99-560,118-79 442,151-115 661,-287 203-1145,-9 8-103,0-1 1,-1-1-1,0 0 0,-1-1 1,0 0-1,19-31 1,-17 14-1783,-14 27 41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2104,'2'-9'474,"-1"1"-1,1 0 0,1 0 1,-1 0-1,2 0 0,-1 0 1,1 1-1,0-1 0,0 1 1,10-11-1,0 1 42,1 0-1,29-25 1,-14 17-73,1 1 0,1 1 0,43-22 0,-25 19-87,-15 9-1,0-2 1,-1-1-1,58-46 1,-81 54 196,0 0-1,0-1 1,-1-1 0,-1 0 0,0 0 0,-1-1-1,6-15 1,-13 28-299,0 0 60,-1 2-301,0 0 1,0 0-1,0 0 1,0 1-1,0-1 1,0 0-1,0 0 1,0 0-1,0 1 1,1-1 0,-1 0-1,0 0 1,0 0-1,0 0 1,0 0-1,0 1 1,0-1-1,0 0 1,1 0-1,-1 0 1,0 0 0,0 0-1,0 0 1,0 0-1,1 0 1,-1 1-1,0-1 1,0 0-1,0 0 1,0 0-1,1 0 1,-1 0 0,0 0-1,0 0 1,0 0-1,1 0 1,-1 0-1,0 0 1,0 0-1,0 0 1,1 0-1,-1 0 1,0-1 0,0 1-1,0 0 1,0 0-1,1 0 1,-1 0-1,0 0 1,0 0-1,0 0 1,0 0-1,0-1 1,0 1 0,1 0-1,-1 0 1,0 0-1,0 0 1,0-1-1,0 1 1,0 0-1,0 0 1,11 30 65,-1 0 1,-2 0-1,-1 1 1,-2 1-1,3 43 1,-7-51-93,4 193-493,-7-164-222,-2 0 0,-14 69 0,-17 13-1735,2-43-3096,9-46 1978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8:5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65 1056,'-8'-65'9819,"10"80"-8838,3 84 821,-8 136 1,-39 128 372,38-338-1993,-69 348 2111,-2 22-467,70-362-1530,2 0 0,1 58 0,2-89-276,0 0 0,0 0 0,1 0 1,-1 0-1,0 0 0,1-1 0,-1 1 0,1 0 1,0 0-1,0 0 0,-1-1 0,1 1 0,0 0 0,0-1 1,1 1-1,-1-1 0,0 1 0,0-1 0,4 3 1,-3-3-4,0 0 1,1 0-1,-1-1 1,1 1-1,-1 0 1,1-1-1,-1 1 1,1-1-1,-1 0 1,1 0-1,0 0 1,-1 0-1,1 0 1,4-2-1,12-2 21,0-1-1,-1-1 1,27-13-1,54-30 56,-84 40-74,53-27-85,-2-3-1,-2-4 0,72-61 0,-104 77-291,-10 9-684,-1-1 1,0-1 0,25-33-1,-23 24-1232,8-12-4493,-17 19 2138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53 496 1400,'-17'-35'10764,"17"41"-10469,1 112 746,3-49-629,11 112 536,-12-153-766,13 76 822,-15-102-308,-21-208-147,-20-145 392,28 247-623,10 84-246,1 0 0,1 0 0,0 0 0,2 1 0,0-1 0,8-28 0,-8 39-98,0 0 0,1 1 0,1 0 0,-1-1 0,1 1-1,1 0 1,-1 1 0,1-1 0,1 1 0,-1 0 0,1 0 0,1 1-1,-1 0 1,1 0 0,0 0 0,12-7 0,-18 12-74,1 0 0,0 0 0,0 0 0,-1 0 1,1 1-1,0-1 0,0 0 0,0 1 0,0-1 0,0 1 1,0 0-1,0-1 0,0 1 0,0 0 0,0 0 0,0 0 1,0 1-1,0-1 0,0 0 0,0 1 0,0-1 0,-1 1 1,1 0-1,0 0 0,0 0 0,0 0 0,-1 0 0,1 0 1,0 0-1,-1 0 0,1 1 0,-1-1 0,0 0 0,1 1 1,1 2-1,-1 0-492,1 1 0,-1 0 0,1 0 0,-1 0 0,-1 0 0,1 0 0,-1 0 0,0 1 0,0-1 0,0 0 0,-1 1 0,0 6 0,-1 13-2744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9:0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1720,'-26'2'875,"1"1"-1,0 1 0,0 2 1,0 0-1,0 2 1,1 0-1,-27 15 0,47-21-747,-1 0-1,1 0 0,0 1 0,0 0 0,0-1 0,1 1 0,-1 1 0,1-1 0,-1 0 0,1 1 0,0 0 0,0 0 1,1 0-1,-1 0 0,1 0 0,0 0 0,0 1 0,0-1 0,1 1 0,0-1 0,0 1 0,0 0 0,0 0 1,1-1-1,-1 1 0,1 5 0,2 2 11,0 1 0,1-1 0,0 1 0,1-1 0,0 0 0,1 0 0,0 0-1,1-1 1,8 13 0,10 10 271,42 47 0,3 2 143,-58-68-365,-1 0 0,-1 0 0,14 31 0,-22-42-141,0-1-1,0 0 1,0 1 0,0-1-1,-1 0 1,1 1-1,-1-1 1,0 1 0,0-1-1,0 1 1,0-1-1,-1 0 1,1 1 0,-1-1-1,0 1 1,-1 2 0,-1-1 3,1 0 0,-1-1 0,1 1 0,-2-1 1,1 0-1,0 0 0,-1 0 0,1 0 0,-8 5 1,0-1 24,-1-1 1,0 0 0,0-1 0,0 0 0,-1-1 0,1 0 0,-19 4 0,23-7-112,0 0 0,1-1 0,-1 0 0,0 0 0,0-1 0,0 0 0,-16-2 0,23 2-125,-1 0 0,1-1 0,-1 1 0,1-1 0,-1 0 0,1 0 0,0 1 0,-1-1 0,1 0 0,0 0 0,0 0 0,-1 0 0,1 0 1,0-1-1,-1-1 0,5-12-2185,2 8-2107,7-6 925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9:0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187 355 1984,'0'0'2608,"-2"-3"-1394,1 3-1021,0-1 0,0 0 1,0 0-1,0 0 0,0 0 1,0 0-1,0 0 0,0 0 0,1 0 1,-2-2-1,-2 3 742,-3 1-632,0 1 0,0 0 0,0 0-1,0 0 1,1 1 0,-1 0 0,1 0-1,-1 1 1,1 0 0,0 0 0,0 0-1,1 1 1,-1-1 0,1 2 0,-8 8-1,6-5-130,1-1-1,-1 2 0,1-1 0,1 1 1,0-1-1,0 2 0,1-1 1,0 0-1,-4 22 0,6-19-49,0 0 1,2 1-1,-1-1 0,1 1 1,1-1-1,1 1 0,0-1 1,4 16-1,-4-22-90,1 0 0,-1 0 0,1 0 0,1 0 0,-1-1 0,1 1 0,0-1 0,0 0 0,1 0 0,0-1 0,0 1-1,0-1 1,1 0 0,0 0 0,0-1 0,10 7 0,-1-5-46,0 0 1,-1 0-1,2-1 0,-1-1 0,0-1 1,1 0-1,0-1 0,0-1 0,-1 0 1,1-1-1,0-1 0,0 0 0,0-1 1,-1-1-1,17-5 0,-14 4-28,0-2 1,0 0-1,0-1 0,-1-1 0,0 0 1,-1-2-1,23-15 0,-30 18 38,0-1 0,-1 1-1,1-2 1,-2 1 0,1-1 0,-1-1-1,0 1 1,-1-1 0,0 0 0,-1 0 0,0-1-1,-1 0 1,4-12 0,-7 20 10,0 0-1,0 0 1,-1 0 0,1 0 0,-1-1 0,0 1-1,0 0 1,0 0 0,0 0 0,0-1 0,-1 1-1,1 0 1,-1 0 0,0 0 0,0 0 0,0 0 0,-1 0-1,1 0 1,0 0 0,-1 0 0,0 1 0,0-1-1,0 0 1,0 1 0,0 0 0,-1-1 0,1 1-1,-5-3 1,2 2 4,0 0-1,-1 1 0,1 0 1,0 0-1,-1 0 1,1 1-1,-1 0 0,1 0 1,-1 0-1,0 1 1,0-1-1,1 1 0,-1 1 1,0-1-1,-8 3 1,4-1-10,0 1 0,0 0 0,0 1 0,1 0 1,-1 1-1,1 0 0,0 0 0,-11 10 1,15-12-4,1 1 1,0-1 0,0 1-1,0 0 1,1 0 0,-1 1-1,1-1 1,0 1 0,1 0-1,-1-1 1,1 1 0,0 1-1,0-1 1,0 0 0,0 0-1,1 1 1,-1 8 0,2-11-57,0 0 1,0 0 0,0 0 0,1 0-1,-1-1 1,1 1 0,0 0 0,-1 0-1,1 0 1,1-1 0,-1 1 0,0 0-1,1-1 1,-1 1 0,1-1 0,-1 0-1,4 3 1,-2-2-56,0 0 1,1 0-1,0-1 0,0 1 0,0-1 1,0 0-1,0 0 0,0 0 0,0-1 1,6 2-1,-1-1-63,-1 0 0,1-1 0,-1 0-1,1-1 1,-1 0 0,1 0 0,0-1 0,-1 0 0,1 0 0,-1-1 0,11-3-1,-5 0-67,-9 4 194,-1-1-1,1 0 1,0 0-1,-1 0 0,8-5 1,-11 7 675,-5 4-503,-2 6-29,-1 0 0,2 0 0,-8 17 0,11-23-67,1-1 0,-1 1-1,1 0 1,0-1 0,0 1-1,1 0 1,-1 0 0,1-1-1,0 1 1,0 0 0,0 0-1,0-1 1,1 1 0,0 0-1,-1 0 1,1-1 0,2 6-1,-1-7-23,-1-1 0,0 1 1,0 0-1,1-1 0,-1 0 0,1 1 0,0-1 0,-1 0 0,1 0 0,0 1 0,0-1 1,-1-1-1,1 1 0,0 0 0,0 0 0,0-1 0,0 1 0,0-1 0,0 0 0,0 1 0,0-1 1,0 0-1,0 0 0,1 0 0,-1-1 0,0 1 0,2-1 0,4 0-25,0-1-1,-1 0 1,1-1-1,-1 0 1,13-6-1,-6 1 7,-1 0 0,0-2-1,-1 1 1,0-2 0,-1 1-1,0-2 1,18-23 0,-1-5 6,25-50 0,-48 82 11,17-36 46,-1 0 1,22-72 0,-25 53 378,19-117 1,-35 167-169,-1 0 0,0 0 0,-1 0 0,-1 0 0,-3-22-1,4 33 387,-5 9-469,-7 9-104,2 1-1,0 0 1,1 0 0,0 1-1,2 1 1,0-1 0,1 1-1,-5 25 1,1 5 24,3 1 0,-2 62 0,8-83-96,1 0 0,2 0 0,1-1 0,12 54 0,-10-66-84,0-1 0,0 0 0,2 0-1,0 0 1,0-1 0,1 0-1,1 0 1,1-1 0,0 0-1,11 11 1,-16-19-1,0 0 0,1-1 0,-1 0 0,1 0 0,-1 0 0,1-1 0,0 0 0,0 0 1,1-1-1,-1 1 0,1-1 0,-1-1 0,1 1 0,-1-1 0,1 0 0,0-1 0,0 1 0,-1-1 0,1-1 0,0 1 0,0-1 0,-1 0 0,1-1 0,0 0 0,-1 0 0,0 0 0,12-6 0,-6 1 6,-1 0-1,0 0 0,0-1 0,0 0 1,-1-1-1,-1 0 0,1-1 0,-2 1 1,16-23-1,-10 9 85,-1 1 0,0-2 0,-2 0 0,8-26 1,-15 41 196,-1-1 0,0 0 0,-1 0 0,0-1 0,0 1 0,-1 0 1,-1 0-1,1-1 0,-2 1 0,1-1 0,-2 1 0,-2-13 0,4 23-166,0-1 0,-1 1-1,1-1 1,0 1-1,0-1 1,-1 1-1,1-1 1,0 1-1,-1-1 1,1 1-1,0-1 1,-1 1-1,1 0 1,-1-1 0,1 1-1,-1 0 1,1-1-1,-1 1 1,1 0-1,-1-1 1,1 1-1,-1 0 1,1 0-1,-1 0 1,1 0-1,-1 0 1,0 0 0,1-1-1,-1 1 1,1 0-1,-1 1 1,1-1-1,-1 0 1,1 0-1,-2 0 1,-12 6 418,14-6-475,-6 6 315,1 2-227,0 0 1,0 0-1,1 1 0,1-1 1,-1 1-1,1 0 0,1 0 1,0 1-1,0-1 0,1 0 1,0 1-1,0-1 0,1 1 1,1-1-1,0 1 0,0-1 1,0 1-1,1-1 0,1 0 1,-1 0-1,2 0 0,-1 0 1,1-1-1,1 1 0,5 8 1,-2-6-103,0-1 0,1 0 1,0 0-1,1-1 0,0 0 0,1 0 1,14 8-1,-8-7-158,2 0 0,-1-1 0,1-1 1,22 6-1,12-1-2849,0-2 0,87 6 1,-78-12-999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9:0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6 404 832,'-6'-3'10076,"7"-10"-9783,0 0 0,0 0-1,1 0 1,1 0 0,4-14 0,6-10 261,70-206 3463,-72 215-1385,-8 42-2566,1-1-1,1 1 0,0-1 0,1 0 0,0 0 0,12 17 1,-12-21-87,0-1 1,0 0 0,0-1 0,1 1 0,0-1 0,1 0 0,-1-1 0,1 0 0,0 0 0,13 6 0,-18-11 6,0 0-1,0 0 1,0 0 0,0-1 0,0 0-1,0 1 1,1-1 0,-1 0 0,0-1-1,0 1 1,0 0 0,0-1-1,0 0 1,0 0 0,0 0 0,0 0-1,0 0 1,0 0 0,4-4 0,4-2-11,0 0 0,-1-1 0,11-10 0,-20 17 23,13-11 129,20-24 1,-33 34-110,7-5 71,129-16 33,-128 22-152,-1 0 1,1 1-1,0-1 1,-1 2-1,1-1 1,0 1 0,-1 0-1,1 1 1,-1 0-1,1 1 1,-1 0-1,0 0 1,0 0-1,0 1 1,0 0 0,-1 1-1,0 0 1,0 0-1,0 1 1,0-1-1,-1 1 1,0 1 0,0-1-1,-1 1 1,0 0-1,0 0 1,6 14-1,-6-12-181,-1 1-1,0 0 0,-1 0 0,0 0 0,-1 0 0,3 17 0,-5-22-151,0 0-1,0 0 1,0 1 0,-1-1-1,0 0 1,-2 8-1,2-9-258,-1-1-1,1 0 1,-1 1-1,0-1 1,1 0-1,-1 0 1,-1 0-1,1 0 0,0-1 1,-4 4-1,-6 3-3298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9:0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169 176 2064,'-18'-39'1724,"3"9"-288,-1 5-223,4 5-97,-2 2-132,5 4-128,-1 3-120,0 3-192,0 2-252,-1 2-292,-17 15-4952,13 2 2311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19:0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158 423 1412,'0'-10'3038,"-1"6"-765,0 8-1,-23 309 1624,18-243-3308,-1 30 232,5-44 556,-10 68 1,11-122-1238,0-1-44,1-1-111,0 0-1,0 0 1,0 0 0,0 0 0,0 0-1,0 0 1,0 0 0,0 0 0,0 0 0,0-1-1,-1 1 1,1 0 0,0 0 0,0 0-1,0 0 1,0 0 0,0 0 0,0 0 0,0 0-1,0 0 1,-1 0 0,1 0 0,0 0-1,0 0 1,0 0 0,0 0 0,0 0-1,0 0 1,0 0 0,0 0 0,-1 0 0,1 0-1,0 0 1,0 0 0,0 0 0,0 0-1,0 0 1,0 0 0,0 1 0,0-1-1,0 0 1,0 0 0,-1 0 0,1 0 0,0 0-1,0 0 1,0 0 0,0 0 0,0 0-1,0 0 1,0 0 0,0 1 0,0-1 0,-3-36-407,2 34 356,-8-32 669,8 29-512,-1-1 0,1 1 1,0-1-1,1 1 0,0-1 1,0 0-1,0 1 0,0-1 1,1 1-1,2-10 0,1-16 9,7-91 93,1-53-4,-12 168-168,0 4-15,0 1 1,0-1-1,0 0 0,0 1 1,0-1-1,1 0 1,0-3-1,0 5 6,-3 7-61,-8 23 55,-8 44 1,-12 43-3,29-114-15,0-10-73,0-1 75,1 0 0,0 0 0,0 0 0,3-17 0,0-3 5,4-72-22,22-452-105,-30 504 77,0 52 57,1-1 0,-1 1 0,0-1-1,1 1 1,-1-1 0,0 1 0,-1-1-1,-1 3 1,-4 10-1,-4 25-93,1 2 0,-8 81 0,7-34-160,-14 187-1463,24-261 1561,2 121-2390,8-49-2473,-3-37 1480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1180,'4'-4'6048,"1"32"-4577,15 45 0,-8-42-450,20 35 0,-26-55-769,1 0-1,0-1 1,0 0-1,1 0 1,0 0-1,13 10 1,-19-19-213,0 1 1,0-1-1,0 0 1,0 0-1,0 0 1,0 0-1,0 0 0,1 0 1,-1 0-1,0-1 1,0 1-1,1-1 1,-1 0-1,1 0 1,-1 0-1,0 0 1,1 0-1,-1 0 1,0 0-1,1-1 1,-1 0-1,0 1 1,0-1-1,1 0 1,-1 0-1,0 0 1,0 0-1,0 0 1,0-1-1,3-2 1,2-1 3,-1-1 0,0 1 1,0-1-1,-1-1 1,1 1-1,-2-1 1,6-7-1,30-54 928,-39 66-312,3 5-595,9 7-10,-2 1-1,1 0 1,13 17-1,-15-16-81,0-1-1,0 0 0,1-1 1,1 0-1,22 14 1,-26-19-278,0-1 1,0 0-1,0-1 1,0 0-1,1 0 0,0-1 1,-1 0-1,19 1 1,-19-3-737,0 0-1,0-1 1,0 1 0,-1-2 0,1 1 0,11-5-1,1-2-2248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1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40 238 1136,'-19'8'3175,"-1"-1"7553,161-87-9525,-20 13-1032,-39 13-1988,-32 15-5115,-37 27 3428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1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 2276,'0'0'2462,"-1"-2"-1428,-3-8 3704,2 18-4149,-1 26 319,0 50 0,34 222 388,-24-257-2920,-3-30-4100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1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 1156,'-9'-12'1525,"9"11"-1357,-1 1 0,1-1 0,0 1 0,-1-1 0,1 1 0,0 0-1,-1-1 1,1 1 0,0-1 0,0 1 0,0-1 0,-1 0 0,1 1 0,0-1 0,0 1 0,0-1 0,0 1 0,0-1 0,0 1 0,0-1-1,0 0 1,0 1 0,0-1 0,1 1 0,-1-1 0,0 1 0,0-1 0,0 1 0,1-1 0,-1 1 0,1-1 0,4-2-72,0 1 1,0 0-1,0 0 1,0 1-1,0-1 1,1 1-1,-1 1 1,0-1-1,1 1 1,-1-1-1,1 2 1,-1-1-1,1 1 1,6 1-1,13 3 318,44 16-1,-52-15-234,4 1 11,0 1 0,-1 1 0,0 0 0,-1 2 0,25 18 0,-33-21-24,-1 0 1,0 1 0,0 0-1,-1 1 1,-1 0-1,0 0 1,0 1 0,-1 0-1,0 1 1,7 15 0,-13-22-75,1 0 0,-1 0 0,0 0 1,0 0-1,0 0 0,-1 1 0,0-1 0,0 0 1,0 0-1,-1 0 0,0 0 0,0 0 1,0 0-1,0 0 0,-1 0 0,0 0 1,0 0-1,0-1 0,-1 1 0,0-1 1,1 1-1,-1-1 0,-5 5 0,0 0 67,0-1 0,0 0 0,0 0 0,-1-1 0,-1 0 0,1 0 0,-1-1 0,0 0 0,-14 5 0,8-5 54,0-1 0,1-1-1,-2 0 1,1-1-1,0-1 1,-1-1 0,-22 0-1,26-1-167,1-1-1,0-1 1,0 0 0,0-1-1,0 0 1,0-1-1,0 0 1,1 0 0,0-2-1,-15-8 1,17 11 82,5 2-1780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36 1708,'-10'-19'5505,"7"17"-5374,3 2-51,0 0 1,-1 0-1,1 0 1,0 0-1,0 0 0,-1 0 1,1 0-1,0 0 0,0 0 1,-1 0-1,1 0 1,0 0-1,0 0 0,-1 0 1,1 0-1,0 0 0,0 0 1,-1 1-1,1-1 1,0 0-1,0 0 0,0 0 1,-1 0-1,1 1 0,0-1 1,0 0-1,0 0 1,0 0-1,-1 1 0,1-1 1,0 0-1,0 0 0,0 1 1,0-1-1,0 0 1,-8 17 168,2 0 1,0 0-1,1 0 1,1 1-1,0-1 1,1 1-1,1 0 1,1 18-1,0-5 54,3-1 0,0 0 0,2 0 0,9 37 0,-7-46-112,0 0 1,2 0-1,0 0 1,15 27-1,-19-41-92,1 0 1,-1 0-1,1 0 0,0-1 1,1 0-1,0 1 0,0-2 1,0 1-1,0-1 0,1 0 1,0 0-1,0-1 0,0 0 1,15 5-1,-18-7-16,0-1 1,0 0-1,0-1 0,0 1 1,0-1-1,0 1 1,1-1-1,-1-1 0,0 1 1,0 0-1,0-1 0,0 0 1,0 0-1,7-3 1,-5 1-3,-1 0 1,1 0 0,-1-1-1,0 1 1,-1-1 0,1 0 0,0 0-1,-1-1 1,4-5 0,2-4 41,-1 0 0,-1 0 1,0-1-1,-1 0 0,-1 0 0,7-25 1,-3-3 97,-1-2 0,-3 1 1,-1-1-1,-3-85 1,-9 39-1871,5 76 354,1 12 996,0 0-754,1-2-992,0-3 976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1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1144,'0'0'7111,"2"2"-6164,0 0-683,-1 1 0,1-1 0,-1 1 0,1-1 0,-1 1 0,0 0 0,0-1 1,-1 1-1,1 0 0,0 4 0,3 38 1213,-1-9-592,49 319 2950,-36-276-3801,-5-27-3115,-10-50 1901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1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 1584,'-1'-2'1162,"0"0"-999,1 1 0,-1 0-1,0-1 1,1 1-1,-1-1 1,1 1 0,0-1-1,-1 1 1,1-1 0,0 1-1,0-1 1,0 1-1,0-1 1,0 1 0,0-1-1,1 1 1,-1-1 0,0 1-1,1-1 1,-1 1-1,1-1 1,-1 1 0,1 0-1,1-3 1,1 1 45,0-1 0,0 1 0,1-1 0,-1 1 0,1 0 0,0 1 0,7-5 0,5-2 7,1 0 0,0 2 0,0 0 0,1 1 1,0 1-1,0 0 0,0 1 0,0 1 0,1 1 0,-1 1 0,1 1 0,-1 0 0,1 1 0,19 4 0,-17 0-27,0 0-1,0 2 1,0 0-1,-1 1 1,0 2-1,-1 0 1,0 0-1,-1 2 1,0 0-1,-1 2 0,31 29 1,-41-36-46,-1 1 1,0 0-1,0 0 1,0 1-1,-1 0 1,-1 0 0,0 0-1,0 0 1,0 1-1,-1-1 1,2 13-1,-4-15-30,0 0 1,0 1-1,-1-1 0,0 0 0,0 1 1,-1-1-1,0 0 0,0 1 1,-1-1-1,0 0 0,0 0 1,0 0-1,-1 0 0,0-1 0,-1 1 1,-5 8-1,2-6 70,-1 1 1,0-1-1,0 0 1,-1-1-1,0 0 1,-1 0-1,0-1 1,0 0-1,0-1 1,-1 0-1,-20 7 1,24-10-154,1-1 1,0 0 0,-1-1-1,1 0 1,-1 0 0,1 0-1,-1-1 1,0 0 0,1 0-1,-1-1 1,1 0 0,-1 0 0,1 0-1,-1-1 1,1 0 0,0 0-1,0-1 1,0 1 0,0-1-1,0-1 1,0 1 0,1-1 0,-9-7-1,10 7-252,0-1-1,0 1 0,0-1 1,1 1-1,0-1 1,0 0-1,0 0 0,1-1 1,-1 1-1,1 0 1,0-1-1,-1-9 1,1 6-1381,1 0 0,0 0 1,1 1-1,1-15 1,2 0-2846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1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11 171 1388,'-10'19'5121,"10"-19"-4975,0 1-1,0-1 1,0 0 0,0 1 0,0-1 0,0 1-1,0-1 1,0 0 0,0 1 0,0-1-1,0 1 1,0-1 0,0 0 0,1 1-1,-1-1 1,0 0 0,0 1 0,0-1-1,1 0 1,-1 1 0,0-1 0,0 0 0,1 1-1,0-1-113,0 1 0,0-1 0,-1 1 0,1-1-1,0 0 1,0 0 0,0 1 0,0-1 0,0 0-1,0 0 1,0 0 0,0 0 0,0 0-1,2 0 1,73-12 1252,133-36 0,-157 34-921,-44 12-198,1 0 1,-1-1-1,0 0 1,-1 0-1,1 0 1,0-1-1,-1 0 1,0-1-1,0 0 1,0 0-1,10-11 1,-16 15-31,0-1 0,0 1 0,0-1-1,0 1 1,-1-1 0,1 0 0,-1 0 0,1 1 0,-1-1 0,0 0 0,1-3 0,-1 4-163,0-2 355,0-12 1218,0 12-1273,-2-11-26,2 11 336,0 1-439,1-3-111,-1 5-20,0 0 0,0 0-1,0 0 1,0-1 0,1 1 0,-1 0-1,0 0 1,0 0 0,0 0-1,0-1 1,0 1 0,0 0 0,1 0-1,-1 0 1,0 0 0,0 0-1,0 0 1,0-1 0,0 1-1,1 0 1,-1 0 0,0 0 0,0 0-1,0 0 1,1 0 0,-1 0-1,0 0 1,0 0 0,0 0 0,1 0-1,-1 0 1,0 0 0,0 0-1,0 0 1,1 0 0,-1 0 0,0 0-1,0 0 1,0 0 0,0 0-1,1 0 1,-1 0 0,0 1 0,7 3 12,-1 0 0,0 1 0,-1 0 0,1 0 0,-1 1 0,0 0 0,0 0 0,-1 0 0,1 0 0,-1 1 0,-1-1 0,1 1 0,-1 0 0,2 8 0,-1-2-13,-1 0 0,0 0 0,-2 0 0,1 1 1,-1-1-1,-1 0 0,-1 1 0,0-1 0,0 0 1,-6 21-1,2-13-734,-2 0 0,-1 0 0,0-1 0,-2 0 0,-20 33 0,17-33-6437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144 358 1564,'-32'3'1136,"31"-3"-1032,0 1-1,0-1 1,0 0-1,0 1 1,0-1 0,-1 0-1,1 1 1,0 0-1,0-1 1,0 1-1,0 0 1,1-1-1,-1 1 1,0 0-1,0 0 1,0 0 0,0 0-1,1 0 1,-1 0-1,1 0 1,-1 0-1,0 1 1,-2 2 425,-2 5-96,1 0-1,0 1 1,0 0-1,0 0 1,2 0 0,-1 0-1,1 0 1,0 0-1,0 21 1,-4 119 2440,6-147-585,-1-16-1932,-9-62 115,-11-98 838,19 155-1155,-12-211 1942,13 217-1943,1 0 0,0-1 1,1 1-1,0 0 1,1 0-1,1 0 0,3-12 1,-5 22-152,0 0 0,1 0 0,-1 1 0,0-1 0,0 0 0,1 1 0,-1-1 0,1 1 0,-1 0 0,1-1 0,3-1 0,-1 0-52,0 1-35,-1 0-1,1 1 1,0-1 0,0 1-1,0 0 1,0 0-1,0 0 1,0 0-1,0 1 1,0-1 0,1 1-1,-1 0 1,8 2-1,-5-2-272,1 1-1,-1 1 0,0 0 1,0 0-1,0 0 0,0 1 1,7 3-1,-8-2-766,0 0 1,0 0-1,0 1 0,-1-1 0,0 1 1,6 7-1,1 5-2922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24 160 884,'-1'0'176,"1"1"0,-1-1 0,1 0 0,-1 0 0,0 0 0,1 0 0,-1 0 0,1 0 0,-1 0 0,1-1 0,-1 1 0,0 0 1,1 0-1,-1 0 0,1 0 0,-1-1 0,1 1 0,-1 0 0,1-1 0,-1 1 0,1 0 0,-1-1 0,1 1 0,0 0 0,-1-1 0,1 1 0,-1-1 0,1 1 0,-1-2 0,-6-5 665,8 6-799,0 0 0,0 0 1,0 0-1,0 1 0,0-1 0,0 0 1,-1-1-1,1 1 0,0 0 0,0 0 1,-1 0-1,1-2 0,2-2 50,5-2-123,0-1 1,0 2 0,0-1 0,1 1-1,0 0 1,13-6 0,7-4-449,39-24-2319,-33 23 1056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17 2032,'0'0'2199,"-7"-1"-1218,-24-3-75,29 3-784,-1 1-1,1 0 1,0-1 0,0 1-1,0 0 1,0 1 0,-1-1-1,1 0 1,0 0 0,0 1 0,0 0-1,0-1 1,0 1 0,-4 2-1,0 0 365,-1 0-251,-1 1 0,1 0-1,1 0 1,-1 1-1,0 0 1,1 0 0,0 0-1,0 1 1,1 0 0,0 0-1,0 0 1,0 1-1,1 0 1,-7 13 0,7-11-108,0 0 0,1-1 1,1 1-1,-1 0 0,1 1 1,1-1-1,0 0 0,0 1 1,0-1-1,2 0 0,-1 1 1,3 12-1,-2-17-66,0 1 0,1-1 0,0 0 0,0 0 0,0-1 1,1 1-1,-1 0 0,5 4 0,-7-8-52,1 1 1,0-1-1,0 0 1,0 0-1,0 0 0,0 0 1,1 0-1,-1 0 1,0 0-1,0 0 0,1-1 1,-1 1-1,0 0 1,1-1-1,-1 1 1,1-1-1,-1 1 0,1-1 1,-1 0-1,1 0 1,-1 0-1,1 0 0,-1 0 1,1 0-1,-1 0 1,1 0-1,-1 0 0,1-1 1,-1 1-1,1-1 1,-1 1-1,0-1 0,1 1 1,-1-1-1,0 0 1,1 0-1,-1 0 1,0 1-1,0-1 0,0-1 1,0 1-1,2-1 1,2-4 1,-1 1-1,1-1 1,-1 0 0,0 0 0,-1-1 0,1 1 0,3-11 0,7-22 316,-1-1-1,12-66 1,-15 56 1294,-9 47-121,1 13-1377,4 18-68,35 122 307,-38-144-446,1 7-530,1-1 0,0 0 0,1 0 0,1-1 0,8 14 0,-6-20-1455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1572,'0'0'5403,"-1"6"-4880,-8 35 404,9-36-791,0-1-1,0 0 0,0 1 0,1-1 0,1 8 0,0 9 218,0-2 91,1 0 0,1 0 1,0-1-1,10 25 0,-14-41-380,1-1 1,-1 1-1,1-1 0,0 0 0,-1 0 0,1 1 0,0-1 0,0 0 0,0 0 0,0 0 0,0 0 0,0 0 0,0 0 0,0 0 0,2 1 0,-1-1 253,2-3-177,7-7-10,0 0 1,-1-1-1,0 0 0,15-21 0,18-18 568,-41 47-659,0 1 0,-1-1 0,1 1 0,0 0 0,0-1 0,1 1 0,-1 0 0,0 0 0,0 0 1,0 0-1,1 1 0,-1-1 0,0 0 0,1 1 0,-1 0 0,1 0 0,-1-1 0,0 2 0,1-1 0,-1 0 1,1 0-1,-1 1 0,0-1 0,1 1 0,-1 0 0,0-1 0,4 3 0,5 3 20,-1 0 0,0 1-1,-1 0 1,15 13 0,1 1-27,-12-10-11,-3-4 12,0 1 1,21 11-1,-27-17-26,1-1 0,-1 1 0,0-1 0,0 1 0,1-1 0,-1-1 0,0 1 0,1-1 0,-1 1 0,1-1 0,-1 0 0,7-2 0,-7 2-3,1-1 0,-1 0 0,1 0-1,-1-1 1,0 1 0,0-1 0,1 0 0,-1 0 0,0 0 0,-1-1 0,1 1 0,0-1-1,-1 0 1,0 0 0,1 0 0,-1-1 0,3-3 0,-2-1 15,0 0 0,0 0 1,0 0-1,-1 0 0,4-17 0,-3 10 36,1-9 135,-5 22-119,1-5-27,0 4 18,0 7 305,-1 7-355,3 32 19,1-5-8,-3-32-27,-1-4-1,0 0 0,0 0 0,0 0-1,0 0 1,0 0 0,1 0 0,-1 0 0,1 0-1,-1 0 1,1 0 0,0-1 0,0 1 0,-1 0 0,2 0-1,-1-1 1,0 1 0,0 0 0,0-1 0,1 1-1,1 1 1,1-5 7,6-2-5,0-1-1,-1-1 1,0 0 0,16-12 0,25-21 11,-49 38-7,0 1-2,-1 0 0,0-1-1,1 1 1,-1-1 0,1 1 0,-1 0 0,1 0 0,-1-1-1,1 1 1,-1 0 0,1 0 0,-1-1 0,1 1 0,-1 0-1,1 0 1,-1 0 0,1 0 0,0 0 0,-1 0 0,1 0-1,-1 0 1,1 0 0,-1 0 0,1 0 0,0 0-1,0 1 1,12 0 0,-9 0-3,1 1-1,-1-1 1,1 1-1,-1 0 1,0 0-1,7 5 1,5 2-9,5 1 21,-9-4-37,-1 0 0,1 0 0,1-2 0,-1 1 0,1-2 0,-1 1 0,1-2 0,15 2 0,-22-4 18,1-1 1,0 0 0,-1 0-1,1-1 1,-1 0-1,1 0 1,-1 0 0,0-1-1,0 0 1,0 0-1,0-1 1,-1 1-1,1-1 1,7-8 0,-3 2 39,0 0 1,0-1-1,-1 0 1,0-1-1,9-17 1,-10 15 128,3-5 152,-10 18-154,2 5-129,1 2-36,6 10 32,0-1 1,1-1-1,0 1 1,15 12-1,-21-23-85,-1 0-1,1 0 1,0-1 0,0 1 0,1-1-1,-1 0 1,1-1 0,-1 0-1,1 1 1,0-2 0,0 1 0,0-1-1,0 0 1,0 0 0,0 0-1,12-1 1,-11-1-193,0 0 1,0 0-1,0 0 0,0-1 0,-1 1 0,1-2 1,-1 1-1,1-1 0,7-4 0,-9 4-534,-1 0-1,0-1 1,1 1-1,-1-1 1,0 0-1,-1 0 1,6-7-1,3-9-2744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1892,'-9'-9'10204,"9"17"-9855,2 25-38,-2-32-292,0 0 1,0 0-1,0-1 1,0 1-1,0 0 0,0 0 1,0 0-1,0 0 1,0-1-1,0 1 0,0 0 1,1 0-1,-1-1 1,0 1-1,1 0 1,-1 0-1,0-1 0,1 1 1,-1 0-1,1-1 1,-1 1-1,1 0 1,-1-1-1,2 2 0,0-1 61,0 1-22,-1 0 0,1 0 0,0 0 0,-1-1 0,1 1 0,0 0 0,0-1 0,0 0 0,1 0 0,-1 1 0,0-1 0,0 0 1,1-1-1,-1 1 0,0 0 0,1-1 0,-1 1 0,1-1 0,-1 0 0,1 0 0,-1 0 0,1 0 0,-1 0 0,0 0 0,3-1 0,3-1 131,-1 1-1,0-1 1,-1 0-1,1-1 0,0 0 1,-1 0-1,10-6 0,5-3 920,-18 11-836,20-16 1718,-21 15-1862,1 0 250,0-1 0,0 0-1,-1 0 1,1 0 0,-1-1 0,3-3-1,-4 5-190,0 0-189,0-3-10,-1 5 12,0 0 0,0 0 0,0 0 0,0 0 0,0 0-1,0 0 1,0 0 0,0 1 0,0-1 0,0 0 0,0 0 0,0 0-1,0 0 1,0 0 0,0 0 0,0 0 0,0 0 0,0 0-1,0 0 1,0 0 0,0 0 0,0 0 0,0 0 0,0 0-1,0 0 1,0 0 0,1 1 0,-1-1 0,0 0 0,0 0-1,0 0 1,0 0 0,0 0 0,0 0 0,0 0 0,0 0-1,0 0 1,0 0 0,0 0 0,0 0 0,0 0 0,0 0-1,0 0 1,0 0 0,1 0 0,-1 0 0,0 0 0,0 0 0,0 0-1,0 0 1,0 0 0,0 0 0,0 0 0,0 0 0,0 0-1,0 0 1,0 0 0,0-1 0,0 1 0,0 0 0,0 0-1,0 0 1,0 0 0,0 0 0,1 0 0,-1 0 0,0 0-1,51 106-2303,-50-105 1568,1 0-161,5 5 269,28-15-12512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1224,'-10'-17'4885,"10"17"-4798,0-1 1,0 1 0,0 0 0,-1 0-1,1 0 1,0 0 0,0 0-1,0 0 1,0 0 0,0 0 0,-1 0-1,1 0 1,0 0 0,0 0-1,0 0 1,0 0 0,0 0 0,-1 0-1,1 0 1,0 0 0,0 0 0,0 0-1,0 0 1,-1 0 0,1 0-1,0 0 1,0 0 0,0 0 0,0 0-1,0 0 1,0 0 0,-1 0 0,1 0-1,0 1 1,0-1 0,0 0-1,0 0 1,0 0 0,0 0 0,0 0-1,-1 0 1,1 1 0,0-1 0,0 0-1,0 0 1,0 0 0,0 0-1,0 1 1,-5 27 2378,5-26-2865,-1 10 594,1-1 0,1 1 0,0 0 0,0-1 0,6 22 0,0-1 83,40 154 605,-12-56-2744,-29-110 530,-2-8-3314,1 2 1485</inkml:trace>
  <inkml:trace contextRef="#ctx0" brushRef="#br0" timeOffset="1">276 41 904,'-1'-3'1450,"-1"-8"-115,1 8 979,1-1-1292,-2-15 5407,11 124-4639,-1-20-685,-3 14 726,31 169-1,-35-267-1825,2 15 391,10 30 0,-11-42-328,0 0 0,0 0 0,0 0 0,0 0 0,1 0-1,-1 0 1,1-1 0,0 1 0,0-1 0,0 0-1,7 5 1,-9-7-69,-1 0 0,1-1 0,0 1-1,0 0 1,0-1 0,0 1 0,0 0 0,0-1-1,0 1 1,0-1 0,0 0 0,0 1 0,0-1-1,0 0 1,1 0 0,-1 1 0,0-1 0,2 0-1,0-1-55,-2 2 16,0-1 1,1 0 0,-1 0-1,0 0 1,0 0-1,0 0 1,0 0 0,0 0-1,0-1 1,0 1 0,0 0-1,0-1 1,0 1 0,0-1-1,0 1 1,0-1-1,0 1 1,1-2 0,2 0-139,2-1-196,0 0 1,-1-1-1,1 0 0,-1 0 0,0 0 0,0-1 0,0 1 0,5-9 1,-4 6-1444,-1 0 1,-1-1-1,5-8 1,-1-4-2831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42 195 1308,'-29'-2'6468,"25"1"-5589,-3 0-825,6-5 4900,15-4-4740,1 1 1,1 1 0,17-8 0,4 0-28,61-35 0,-77 38-2670,0-2-1,19-17 0,-23 17-917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 1576,'0'0'3372,"0"-3"-1859,-1 0-1392,-5-12 9604,3 28-9345,0 0 0,1-1 0,1 1 0,0 0-1,1 20 1,7 35 454,-4-25-309,2 0 0,15 56 0,18 15-2996,-38-112 1548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75 179 1420,'-13'-14'1489,"1"0"0,1-1 0,0-1 0,-14-25 0,25 40-1398,-1-1 1,1 1-1,0-1 0,-1 0 1,1 1-1,0-1 0,0 1 1,0-1-1,0 0 0,0 1 1,0-1-1,0 1 0,1-1 1,-1 0-1,1 1 1,-1-1-1,1 1 0,-1-1 1,1 1-1,0 0 0,0-1 1,0 1-1,0 0 0,0-1 1,0 1-1,0 0 1,0 0-1,0 0 0,1 0 1,-1 0-1,0 0 0,1 0 1,-1 0-1,2 0 0,13-5 57,0 0 0,0 1-1,0 1 1,1 1 0,-1 0-1,1 1 1,0 1 0,0 0-1,-1 1 1,1 1-1,0 1 1,19 4 0,-14-1 42,1 1 0,-1 0 0,-1 2 0,0 1 0,0 0 0,0 2 1,-1 0-1,26 20 0,-40-27-47,-1 1 0,1 0 0,-1 0 0,0 1 0,0-1 0,-1 1 0,0 0 0,0 0 0,0 1-1,4 10 1,-7-14-77,0 0 0,0 1 1,0-1-1,0 0 0,-1 1 0,0-1 0,1 0 0,-1 1 0,-1-1 0,1 0 0,0 1 0,-1-1 0,1 0 0,-1 1 0,0-1 0,0 0 0,-1 0 0,1 0 0,-1 0 0,1 0 0,-1 0 0,0 0 0,0-1 0,0 1 0,-5 4 0,-5 4 59,-1-1 0,0 0-1,-1 0 1,0-2 0,0 0 0,-1 0 0,-23 8 0,-115 29 492,131-39-897,0-2-1,-1-1 1,-26 0-1,27-5-572,11-3-1518,10 5 1983,-4-7-5814,5 6 5814,0 0 0,-1-18-3726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1528,'2'1'1250,"3"0"-1011,-5-1-92,0 0-1,1 1 1,-1-1 0,0 0-1,0 0 1,1 0 0,-1 0-1,0 1 1,0-1 0,1 0-1,-1 0 1,0 1 0,0-1-1,0 0 1,0 0 0,1 1-1,-1-1 1,0 0 0,0 1-1,0-1 1,0 0-1,0 1 1,0-1 0,0 0-1,0 0 1,0 1 0,0-1-1,0 0 1,0 1 0,0-1-1,0 0 1,0 1 0,0-1-1,-5 14 440,2-1-1,0 1 1,0 0-1,1 0 1,1-1-1,0 19 1,1-23-395,1 0 0,0 1 1,0-1-1,1 0 0,0 0 0,1 0 0,0 0 1,1 0-1,-1-1 0,1 1 0,6 7 1,-6-10-91,0-1 0,1 0 0,0 0 0,0-1 0,0 1 0,0-1 0,0 0 0,1-1 0,0 1 0,0-1 0,0 0 0,0 0 0,0-1 0,1 0 0,-1 0 0,1-1 0,-1 1 0,1-2 0,0 1 0,0-1 0,11 0 0,-17 0-56,0 0 1,0-1 0,1 1-1,-1 0 1,0-1 0,0 1-1,0 0 1,0-1 0,0 0-1,0 1 1,0-1 0,0 1-1,0-1 1,0 0-1,0 0 1,0 0 0,-1 0-1,1 0 1,0 1 0,0-1-1,-1 0 1,1-1 0,-1 1-1,1 0 1,-1 0-1,1 0 1,-1 0 0,0 0-1,1 0 1,-1-1 0,0 1-1,0 0 1,0 0 0,0 0-1,0-2 1,0-2 66,-1 1 1,1 0 0,-1-1-1,0 1 1,0 0 0,-4-8-1,1 3-3,-1 1-1,0-1 0,-1 2 0,1-1 1,-2 0-1,-12-11 0,4 5 20,-1 2 0,-19-13 0,28 20-313,-1 0 0,1 1 0,-1-1 1,0 2-1,0-1 0,-1 1 0,1 0 0,-1 1 1,1 0-1,-11-1 0,7 5-740,9-2-551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1840,'0'0'4351,"3"-6"-3348,-3 6-936,0 0 0,0 0-1,0 0 1,0-1 0,0 1 0,0 0 0,0 0 0,0 0-1,0 0 1,1 0 0,-1 0 0,0 0 0,0 0 0,0-1-1,0 1 1,0 0 0,0 0 0,0 0 0,0 0-1,0 0 1,1 0 0,-1 0 0,0 0 0,0 0 0,0 0-1,0 0 1,0 0 0,0 0 0,0 0 0,1 0-1,-1 0 1,0 0 0,0 0 0,0 0 0,0 0 0,0 0-1,0 0 1,1 0 0,-1 0 0,0 0 0,0 0 0,0 0-1,0 0 1,0 0 0,0 0 0,0 0 0,0 0-1,1 1 1,-1-1 0,0 0 0,0 0 0,0 0 0,0 0-1,0 0 1,0 0 0,0 0 0,0 0 0,0 1 0,0-1-1,0 0 1,0 0 0,0 0 0,0 0 0,0 0-1,0 0 1,0 1 0,33 87 3610,-32-86-3332,-1 4-82,0-6-194,0 1 0,0-1 0,0 0 0,0 0-1,1 0 1,-1 0 0,0 0 0,0 1 0,0-1 0,0 0 0,0 0 0,0 0 0,0 0-1,0 0 1,0 0 0,0 0 0,0 1 0,0-1 0,1 0 0,-1 0 0,0 0 0,0 0-1,0 0 1,0 0 0,0 0 0,0 0 0,1 0 0,-1 0 0,0 0 0,0 0 0,0 0 0,0 0-1,0 0 1,1 0 0,-1 0 0,0 0 0,0 0 0,0 0 0,0 0 0,0 0 0,1 0-1,-1 0 1,0 0 0,0 0 0,0 0 0,0 0 0,0 0 0,0 0 0,1 0 0,-1 0-1,0 0 1,0 0 0,0-1 0,0 1 0,0 0 0,0 0 0,0 0 0,0 0 0,0 0-1,1 0 1,-1-1 0,49-64 1014,-47 63-1068,-1 0 1,1 1-1,0-1 0,-1 1 1,1-1-1,0 1 1,0 0-1,0 0 0,0-1 1,0 2-1,0-1 0,0 0 1,1 0-1,-1 1 0,0-1 1,0 1-1,1-1 1,-1 1-1,0 0 0,0 0 1,1 0-1,-1 0 0,0 1 1,1-1-1,-1 0 1,3 2-1,5 1 13,-1 1 0,1 0-1,-1 1 1,13 7 0,-6-3-17,-12-6-2,1 0 0,0-1 0,0 0-1,-1 0 1,2 0 0,-1 0-1,0-1 1,0 0 0,9 1 0,-11-2 5,2-1-6,0 0 0,0 0 0,0 0 0,0-1-1,0 0 1,0 0 0,-1 0 0,1 0 0,-1-1-1,0 1 1,8-8 0,16-8 33,-26 17-39,-1 0-1,1 0 1,-1 1-1,1-1 1,0 0 0,-1 1-1,1-1 1,0 1 0,0 0-1,-1 0 1,3-1-1,-1 1 15,0 2 0,2 0-14,-3-2-2,0 1-1,0 0 1,0 0 0,0 0 0,0 0 0,-1 0 0,1 0-1,0 1 1,-1-1 0,1 1 0,-1-1 0,1 1 0,-1-1-1,0 1 1,2 2 0,6 9-580,17 27-1,-8-5-3424,-6-20-7783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171 105 1412,'-3'-6'822,"0"-1"1,0 1-1,0 0 0,-1 1 1,0-1-1,0 1 0,-1 0 1,-5-5-1,8 8-57,-2 1-50,2 1-590,-1 0 1,0 0-1,0-1 0,1 2 1,-1-1-1,0 0 0,1 0 1,-1 1-1,0 0 0,1-1 1,-1 1-1,0 0 0,1 0 1,0 0-1,-1 1 0,1-1 1,-1 1-1,1-1 0,0 1 1,0 0-1,-3 3 1,-4 7 157,1 0 1,0 1 0,1 0 0,1 1 0,0-1 0,-8 29-1,11-32-190,1 0 0,0 0-1,0 1 1,1-1-1,1 1 1,0-1-1,0 1 1,1-1-1,1 1 1,4 16-1,-4-22-79,0 0 0,0 0 0,1 0 0,0 0 0,0 0-1,0-1 1,1 1 0,0-1 0,0 0 0,0 0-1,0-1 1,0 1 0,1-1 0,-1 0 0,1 0 0,0 0-1,6 2 1,-10-5-13,0 1 0,0-1 1,0 0-1,0 1 0,0-1 0,0 0 0,0 0 0,0 0 1,0 0-1,0 0 0,0 0 0,-1 0 0,1 0 0,0 0 0,2-1 1,0 1-1,-2 0 0,1 0 1,-1 0 0,0 0-1,1 0 1,-1 0-1,0 0 1,1-1 0,-1 1-1,0 0 1,1-1-1,-1 1 1,0-1 0,0 0-1,0 1 1,1-1 0,1-1-1,3-2-16,-1 0 31,0 0-1,-1-1 0,1 0 1,-1 0-1,0 0 0,0 0 1,-1 0-1,1-1 0,-1 1 1,0-1-1,-1 0 0,1 0 1,-1 0-1,-1-1 0,3-9 1,-1-2 84,0-1 0,-2 1 0,0-1 1,-2-25-1,-1 8 688,-2 1-1,-13-52 1,16 85 35,3 12-772,2 6-19,0 0 0,1 1 1,10 20-1,-10-25-34,2-1 0,-1 1 1,1-1-1,1-1 0,0 1 0,1-1 1,12 11-1,-17-17-10,0-1-1,0 0 1,0 0-1,0 0 1,1-1-1,-1 0 1,1 1 0,0-2-1,-1 1 1,1 0-1,0-1 1,0 0-1,0 0 1,0 0 0,0-1-1,1 0 1,-1 0-1,0 0 1,0-1-1,0 1 1,9-3 0,-4-1-3,-2 1 0,1-1 0,0 0 1,-1-1-1,0 0 0,0 0 1,0-1-1,-1 0 0,1 0 0,7-10 1,5-7 51,30-48 1,-23 32 322,-25 37-272,-1 0-9,3-6-11,-3 6 327,2 6-373,5 7-1,-2-3-24,0 0-1,0-1 0,15 14 1,-18-19-6,0 0 1,0-1 0,0 1 0,0-1 0,0 0-1,1 0 1,-1 0 0,0 0 0,1-1 0,-1 1-1,1-1 1,-1 0 0,0 0 0,1 0 0,3-1-1,0 0 3,-1 0 0,0 0-1,0-1 1,0 0 0,0-1-1,0 1 1,5-4 0,2-2 92,-1 0 0,-1-1 0,0-1 0,0 0 0,12-15 0,-22 24 286,2 2-312,0 1-47,0 0 0,-1 0 0,0 0 1,1 0-1,-1 0 0,0 0 0,0 1 0,0-1 0,0 1 0,-1-1 0,1 1 0,-1 0 0,1-1 0,0 6 0,27 81 164,-11-31-13,-18-56-96,0-2-59,0 0 1,0 0-1,0 1 0,0-1 1,0 0-1,0 1 0,0-1 1,0 0-1,0 0 0,0 1 1,0-1-1,1 0 0,-1 0 1,0 1-1,0-1 0,0 0 1,0 0-1,0 1 0,1-1 1,-1 0-1,0 0 1,0 0-1,0 1 0,1-1 1,-1 0-1,0 0 0,0 0 1,1 0-1,-1 1 0,0-1 1,0 0-1,1 0 0,-1 0 1,0 0-1,1 0 0,-1 0 1,0 0-1,0 0 0,1 0 1,-1 0-1,0 0 0,1 0 1,-1 0-1,0 0 0,0 0 1,1 0-1,-1 0 0,0 0 1,0-1-1,1 1 0,-1 0 1,0 0-1,0 0 0,1 0 1,-1-1-1,0 1 0,15-15 74,24-33 0,-28 33-55,-1 1 1,2 0-1,0 1 0,1 1 1,21-17-1,-32 26-25,2 0-1,15-2 13,-15 5-17,0-1 0,0 1 0,0 0 0,0 1 0,0-1 0,0 1 0,0-1-1,0 1 1,-1 0 0,1 1 0,0-1 0,0 1 0,-1-1 0,1 1 0,-1 0 0,1 1 0,-1-1 0,0 0 0,0 1 0,0 0-1,0 0 1,3 4 0,3 5-574,0 0 0,0 1-1,-1 0 1,9 20 0,-14-20-1240,-3-10 1314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25 255 1500,'0'0'1243,"-4"1"-84,-16 2 8581,27-3-9431,15 1-118,0-1-1,1-1 1,-1-1 0,25-5 0,98-26 325,-83 17-334,29-6 51,78-18 178,-46 6 815,-121 34-1037,2-2 139,9-4 532,-13 6-826,0 0 0,1 0 0,-1-1 0,0 1 0,0 0 0,1 0 0,-1 0 0,0-1 0,0 1 0,1 0 0,-1 0 0,0-1 0,0 1 1,1 0-1,-1 0 0,0-1 0,0 1 0,0 0 0,0-1 0,0 1 0,0 0 0,1-1 0,-1 1 0,0 0 0,0-1 0,0 1 0,0 0 0,0-1 0,0 1 0,0 0 0,0-1 0,0 1 0,-1 0 0,1-1 0,-3-4-2,-1 0 0,0 0 0,0 0-1,0 0 1,0 1 0,-1 0 0,0 0 0,-6-4-1,-3-2 315,-30-13 0,42 22-247,-11-7 452,46 31-505,26 18 36,-54-37-72,0 1 0,0-1 1,-1 1-1,0 0 0,1 0 0,-2 0 1,1 1-1,4 8 0,-6-9-5,-1 0-1,0 0 1,0-1-1,0 1 1,0 0-1,-1 0 0,0 0 1,0 0-1,0 0 1,-1 0-1,0 0 1,0 0-1,0-1 1,0 1-1,-1 0 1,1-1-1,-1 1 0,-4 5 1,2-1-268,-1-1 0,-1 0-1,1-1 1,-1 1 0,-1-1 0,1 0 0,-1-1-1,-13 10 1,1-7-2597,17-8 1444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1972,'0'0'6120,"0"8"-5440,2 7-230,0 0 0,1 0 0,1 0 0,0-1 0,10 23 0,-7-23-70,-4-5-87,2 1 1,-1-2 0,7 11 0,-9-17-163,0 1 1,0-1 0,0 0 0,0 0 0,0 0 0,0 0-1,1 0 1,-1 0 0,1-1 0,-1 1 0,1-1 0,0 0 0,-1 0-1,1 0 1,5 2 0,-4-3-50,-1 1-1,1-1 1,-1 0-1,1 0 1,0 0 0,-1 0-1,1-1 1,-1 1-1,1-1 1,-1 0-1,1 0 1,-1 0 0,1-1-1,-1 1 1,4-3-1,-2 0 33,1 0-1,-1 0 1,0 0-1,-1-1 1,1 0-1,-1 0 1,7-10-1,0-3 93,-2 0 0,0 0 0,-1-1 1,9-31-1,-11 28-93,-1 0 1,-1-1-1,-1 1 0,-1-1 1,-1 0-1,-1 0 1,-1 0-1,0 0 0,-8-32 1,8 52-454,-1-2 327,-10 40-14516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 1928,'-8'-6'1152,"1"0"800,-6-3-1131,5 7 575,-5-3-300,4 1-168,-3 4-1576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68 111 1956,'0'0'3286,"0"4"-2385,-5 29 1244,2-16-1618,0-1-1,1 1 1,1 0 0,1 0-1,1 0 1,2 17-1,7 13 3,13 72 615,-4-30-299,-4-26 119,-14-61 30,-8-11-813,-9-17-19,1 0 0,1-1 0,1 0 0,-10-35 0,13 32 80,2-1 0,2 0 1,0 0-1,-1-56 0,6 78-192,2-1 0,-1 1 0,1 0-1,1-1 1,-1 1 0,2 0 0,-1 0 0,1 0-1,1 0 1,0 1 0,0-1 0,0 1-1,1 0 1,0 0 0,1 1 0,0 0 0,0-1-1,0 2 1,1-1 0,11-8 0,-11 11-24,-1 0 1,1 0 0,-1 1-1,1 0 1,0 0 0,1 0-1,-1 1 1,0 0 0,1 0-1,-1 1 1,1 0 0,8 0 0,-14 1-22,-1 1 1,1-1-1,-1 0 1,1 1 0,-1-1-1,1 1 1,-1-1-1,1 1 1,-1 0 0,0-1-1,1 1 1,-1 0 0,0 0-1,0 0 1,1 0-1,-1 0 1,0 0 0,0 0-1,0 1 1,0-1 0,-1 0-1,1 0 1,0 1-1,0-1 1,-1 1 0,1 2-1,1 0 3,-1 0 0,0 0 0,0 0 0,0 0 0,-1 1 0,1-1-1,-1 0 1,-1 6 0,-1 2-12,-1 0 0,0 0-1,0 0 1,-2-1 0,1 1 0,-2-1-1,1 0 1,-14 18 0,-3 1-584,-41 44 0,54-65 195,-1 0 1,1 0-1,-15 8 1,18-13-551,0 0 1,-1-1 0,1 0-1,-8 3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144 665 2064,'0'0'4087,"-7"3"-3256,-2 1-533,1 0 1,0 0-1,1 1 1,-1 0-1,1 1 1,0-1-1,1 1 1,-11 12-1,9-8 2,1 0 0,1 0 0,0 1 0,0 0 0,1 0 0,0 1 0,1 0-1,0-1 1,1 1 0,-2 21 0,5-30-225,0 0-1,0 0 1,1 0-1,-1 0 1,1 0-1,0 0 1,0 0-1,2 4 0,-1-4-11,-2-2-45,0 0 1,1-1-1,-1 1 0,1 0 1,-1 0-1,1-1 0,0 1 1,-1-1-1,1 1 0,0-1 0,-1 1 1,1-1-1,0 1 0,0-1 1,-1 1-1,1-1 0,0 0 1,0 1-1,0-1 0,0 0 1,-1 0-1,1 0 0,0 0 1,0 0-1,0 0 0,0 0 1,0 0-1,0 0 0,-1 0 1,1 0-1,0-1 0,1 1 1,4-5-8,-1 0 0,1 0 1,-1-1-1,0 1 1,-1-1-1,1 0 0,-1 0 1,-1-1-1,1 1 1,-1-1-1,0 0 0,0 0 1,-1 0-1,0 0 0,1-11 1,3-17 6,-2 1-1,0-37 1,-3 57-7,0-38 122,-2 0 0,-3 0 1,-2 0-1,-16-68 0,18 107 203,0-1-1,-8-16 0,12 28-135,0 2-188,0 0 0,0-1 0,0 1 0,0 0 0,0-1 0,0 1 0,-1-1 0,1 1 0,0 0 1,0-1-1,0 1 0,0 0 0,0-1 0,0 1 0,-1 0 0,1-1 0,0 1 0,0 0 0,-1-1 0,1 1 0,0 0 0,0-1 0,-1 1 1,1 0-1,0 0 0,-1 0 0,1-1 0,-1 1 0,-3 9 268,0 19-137,4 0-74,1-1 0,1 0 1,2 1-1,8 29 0,-5-22-3,1 7-1,3-1-1,1 0 1,2-1 0,2 0 0,31 57 0,-44-92-76,0 0 0,0 0 0,1 0-1,0 0 1,-1-1 0,2 1 0,-1-1 0,0 0 0,1-1 0,0 1-1,0-1 1,0 0 0,11 5 0,-12-7-32,0-1 1,0 1-1,1-1 0,-1 0 1,0 0-1,0 0 0,1-1 1,-1 1-1,0-1 1,0 0-1,0 0 0,0-1 1,7-2-1,-1-1-39,-1 0 0,0 0 1,16-14-1,-5 3-63,-2-1 0,0 0 0,20-27 0,-30 35 102,-2-1 1,1 1-1,-1-2 1,0 1-1,-1-1 1,-1 1-1,1-1 1,-2 0-1,3-13 0,-3-22 147,-3 44-93,0 0-1,0 0 1,-1 1-1,1-1 0,-1 0 1,0 0-1,1 0 1,-1 1-1,0-1 0,0 0 1,0 1-1,0-1 1,0 0-1,0 1 0,-3-2 1,3 1-4,0 1 0,0 1-1,-1-1 0,1 0 1,-1 0-1,1 1 0,-1-1 1,1 1-1,-1-1 0,0 1 1,1 0-1,-1-1 0,0 1 1,1 0-1,-1 0 0,1 0 1,-1 1-1,0-1 0,1 0 1,-1 0-1,1 1 0,-1-1 1,-2 2-1,3-2-11,-3 1 10,0 1-1,1-1 1,0 1-1,-1-1 1,1 1 0,0 0-1,0 0 1,-1 0-1,2 1 1,-1-1-1,0 1 1,-3 4 0,-1 1 6,1 1 1,-9 15-1,5-3 1,-8 22 0,14-32-8,3-8-11,1 0 1,0 0 0,-1-1 0,1 1 0,0 0-1,0 0 1,1 0 0,-1 0 0,1 3 0,0-1-21,-1-4 15,0 0 0,0 0 0,1 0 0,-1 0 0,0-1-1,0 1 1,1 0 0,-1 0 0,1 0 0,-1 0 0,0-1-1,1 1 1,-1 0 0,1 0 0,0-1 0,-1 1-1,1 0 1,0-1 0,-1 1 0,1-1 0,0 1 0,0-1-1,-1 1 1,1-1 0,1 1 0,0 0-109,1-2-31,1 0 89,1-1 1,-1 0-1,0 0 0,0 0 0,0 0 1,-1-1-1,1 0 0,0 0 1,-1 0-1,0 0 0,4-5 0,47-70-281,-54 77 546,1 3-198,-1-1 0,0 1-1,0 0 1,1-1 0,-1 1-1,1-1 1,0 1-1,-1-1 1,1 1 0,0-1-1,2 3 1,0 1 10,-3-3-6,1 0 0,1 1 0,-1-1 0,0 0-1,0 0 1,1 0 0,-1 0 0,1 0 0,0 0-1,-1-1 1,1 1 0,0 0 0,0-1 0,0 1-1,0-1 1,1 0 0,-1 0 0,4 2-1,-3-3 0,0 1-1,0-1 0,0 0 0,0 0 0,0 0 0,0 0 0,0 0 0,0-1 0,0 1 0,0-1 0,0 0 0,0 0 0,4-2 0,1-1 2,-1-1 0,1 0 1,-1 0-1,0 0 0,0-1 0,-1 0 0,0 0 0,0-1 0,8-10 0,-1-5-4,-1-1 1,-1 1-1,-1-2 0,-1 0 0,-1 0 0,-1 0 0,-2-1 0,5-44 0,-4 1 147,-4 0 1,-7-72-1,4 124 210,-1 1 1,-5-19-1,7 31 34,-2 10-280,-2 10-42,0 1 1,1-1-1,0 31 0,4 4 30,2-1 0,3 1 0,18 73 1,-18-102-71,2 1 0,1-2-1,0 1 1,2-1 0,14 21 0,-19-33-22,1 0 0,0 0 0,1-1 0,0 0 0,1-1-1,-1 0 1,2 0 0,-1-1 0,1 0 0,0 0 0,0-1 0,14 5-1,-16-8-15,0 0 0,1-1 0,-1-1 0,1 1 0,-1-1 0,1-1 0,-1 0 0,1 0 0,-1 0 0,1-1 0,-1 0 0,1-1 0,11-3 0,-10 1-3,1 0-1,-1-1 1,1 0 0,-1 0 0,-1-1 0,1 0-1,-1-1 1,0 0 0,10-10 0,-11 8 21,0 0 0,-1-1 0,0 0 0,0 0 0,-1 0 0,-1-1 0,0 0 0,0 0 0,-1 0 0,0 0 1,-1-1-1,2-19 0,-5 27 52,0 0 1,0 0 0,-1 0 0,0-1-1,1 1 1,-2 0 0,1 0 0,-3-5-1,3 7-30,1 0-14,-1 1-1,0 0 1,0-1-1,0 1 1,0 0-1,0 0 1,-1 0-1,1 0 1,0 0-1,0 0 1,-1 0-1,1 1 1,0-1-1,-1 0 1,1 1-1,-1-1 1,1 1-1,-1-1 1,1 1-1,-1 0 1,-2-1-1,3 1-10,-1 0 8,0 0 0,0 0-1,0 0 1,0 0 0,0 0-1,0 0 1,0 1 0,1-1 0,-1 1-1,0-1 1,0 1 0,0 0-1,0 0 1,1 0 0,-1 0 0,0 0-1,-1 1 1,2-1-7,0 0-4,0-1 0,0 1 1,0 0-1,1-1 0,-1 1 0,0 0 0,0 0 0,1 0 1,-1-1-1,1 1 0,-1 0 0,1 0 0,-1 0 0,1 0 1,-1 0-1,1 0 0,0 0 0,-1 2 0,0 0 16,0 2-3,0 0 0,0 0-1,1 0 1,-1 0 0,1 0 0,0 0 0,0 0 0,0 0 0,1 0-1,0 0 1,0-1 0,0 1 0,1 0 0,0 0 0,-1-1 0,2 1-1,-1-1 1,0 1 0,1-1 0,0 0 0,0 0 0,6 6 0,0-3-72,-1-1 0,1-1 1,0 0-1,0 0 1,0-1-1,1 0 1,-1 0-1,1-1 0,0 0 1,0-1-1,0 0 1,14 0-1,-19-1-223,-1-1 0,1 0 0,0-1 0,0 1 1,0-1-1,0 0 0,-1 0 0,1 0 0,0 0 0,-1-1 0,1 0 0,-1 0 0,0 0 1,1-1-1,-1 1 0,0-1 0,0 0 0,-1 0 0,1-1 0,-1 1 0,1-1 0,-1 0 1,0 1-1,-1-1 0,1-1 0,-1 1 0,4-8 0,-1-5-3554,-2-3 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92 297 1488,'-39'8'1479,"7"-1"1307,11-5 2688,28-9-4949,12-10-246,1 1 0,1 1 1,0 0-1,1 2 1,24-11-1,43-19 292,110-47 309,-68 39-1621,-76 29-5976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33 1328,'-17'-24'5251,"11"16"-682,1 38-3491,4-25-986,0-1-1,0 1 0,0-1 1,1 0-1,0 1 1,0 7-1,4 32 380,3 0 1,1 0-1,2-1 0,17 47 1,42 81-1294,-37-99-6197,-28-62 3657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16 133 836,'-2'-10'575,"-1"1"131,1 0 0,0 0-1,0 0 1,1 0 0,1-18 0,0 25-602,0-1 0,0 1 0,1 0 0,0 0 0,-1 0 0,1 0 0,0-1 0,0 1 0,0 0 0,0 0 1,0 1-1,0-1 0,1 0 0,-1 0 0,1 1 0,-1-1 0,1 1 0,0-1 0,0 1 0,-1-1 0,1 1 0,0 0 1,0 0-1,0 0 0,0 0 0,1 1 0,-1-1 0,0 0 0,0 1 0,4-1 0,7-1 26,0 1 1,0 1-1,0 0 0,0 1 1,0 0-1,0 1 0,0 0 1,0 1-1,-1 1 0,0 0 1,1 1-1,-1 0 0,-1 0 1,19 13-1,-19-11 22,1 1 0,-1 0 0,0 1 0,-1 0 0,0 1 0,-1 0 0,0 0 0,0 1 1,-1 0-1,-1 1 0,0 0 0,0 0 0,8 22 0,-14-29-60,1 1 1,-1 0 0,0 0-1,0 0 1,0 0-1,-1 0 1,0 0 0,0 0-1,0 0 1,-1 0-1,0 0 1,0-1-1,-4 11 1,2-9-8,-1 1 1,0-1-1,0 0 0,0 0 1,-1 0-1,0-1 0,0 1 1,-1-1-1,-6 5 0,-3 1 40,0-1-1,0-1 1,-1 0 0,-1-1-1,1-1 1,-1 0 0,-1-1-1,-18 4 1,23-7-10,-1-2-1,1 1 1,-27 0 0,34-3-237,0 0-1,-1 0 0,1-1 1,0 0-1,-1 0 0,1-1 1,0 1-1,0-1 1,0-1-1,-6-2 0,-7-10-1834,17 7-3632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2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1332,'1'3'1072,"3"8"-92,-4-8-64,0 1-64,-2 7-446,0 0 1,1 0-1,0 1 0,1-1 1,0 1-1,1-1 1,0 0-1,1 0 1,1 1-1,-1-1 0,2 0 1,-1-1-1,10 20 1,-9-24-325,-1 0-1,1-1 1,-1 1 0,1-1 0,1 0 0,-1 0 0,1-1 0,0 1-1,0-1 1,0 0 0,1 0 0,-1-1 0,1 0 0,0 0 0,0 0-1,0-1 1,1 1 0,-1-1 0,0-1 0,1 1 0,-1-1 0,10 0-1,-7 0 43,-1-1-1,1 1 1,11-3-1,-17 2-38,0-1-1,0 1 1,-1-1-1,1 0 1,0 0-1,-1 0 1,1 0-1,0 0 0,-1 0 1,0-1-1,1 0 1,-1 1-1,3-4 1,-4 4-38,-1 1 1,1-1 0,0 0-1,-1 0 1,1 0 0,-1 0 0,1 0-1,-1 0 1,0 0 0,1 0-1,-1 0 1,0 0 0,0 0 0,0-1-1,0-1 1,0 0 81,1-1-40,-1 0 0,0-1 0,0 1-1,-1 0 1,1 0 0,-1 0 0,0 0 0,0-1 0,-1 1 0,1 1 0,-1-1 0,0 0 0,0 0 0,0 0 0,-4-5 0,1 3 19,0-1 0,-1 0 0,0 1 0,0 0 0,0 1 0,-12-8 0,9 7-170,-1 0 1,0 1-1,0 1 1,-1 0 0,1 0-1,-1 1 1,0 0 0,0 1-1,0 0 1,0 1-1,0 0 1,0 1 0,0 0-1,-1 1 1,-19 3 0,14 5-676,5-3-1388,5-4-3108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3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93 1720,'0'0'9764,"-1"8"-9244,-1 8-165,2 1 0,0 0 0,1-1 0,1 1 0,1-1 0,8 32 0,6-4 719,-16-41-864,0-1 126,1 5-395,-2-7 86,0 0 0,0 1 0,0-1 0,0 0 0,0 0 1,0 0-1,0 0 0,0 0 0,1 0 0,-1 0 0,0 0 0,0 0 0,0 0 0,0 0 1,0 0-1,0 0 0,1 1 0,-1-1 0,0 0 0,0 0 0,0 0 0,0 0 0,0 0 1,0 0-1,1 0 0,-1 0 0,0 0 0,0 0 0,0-1 0,0 1 0,0 0 1,0 0-1,1 0 0,-1 0 0,0 0 0,0 0 0,0 0 0,0 0 0,0 0 0,0 0 1,0 0-1,0 0 0,1-1 0,-1 1 0,0 0 0,0 0 0,0 0 0,0 0 0,0 0 1,17-19 52,-15 18-67,-1-1-1,0 1 0,0-1 0,0 1 1,0-1-1,0 1 0,0-1 1,0 0-1,0 1 0,-1-1 0,1 0 1,0-2-1,5-11 92,-3 8-78,1 1 0,0 0 0,0 0 0,1 0 1,0 0-1,0 1 0,0 0 0,0 0 0,1 0 0,8-4 1,-12 8-25,1 0 0,-1 0 1,1 1-1,0-1 0,-1 1 1,1 0-1,0 0 0,-1 0 0,1 0 1,-1 0-1,1 0 0,0 1 1,3 1-1,-4-2-2,9 3 9,1 0 0,-1 0-1,0 1 1,17 9-1,10 3 18,-29-13-24,-4-1-5,0 0 0,-1-1 0,1 1 0,0-1 0,0-1 0,9 1 0,11-1 1,-20-3 0,-2 1 0,3-1 1,1 0 0,-1-1-1,0 0 1,-1 0-1,1-1 1,-1 1 0,0-1-1,0 0 1,0-1-1,-1 1 1,1-1 0,3-7-1,12-16 32,28-54 0,-47 81-45,3 7-16,15 17 37,1 6-76,-16-21 6,0-1-1,1 0 1,-1-1 0,1 1-1,0-1 1,8 7 0,-12-11 51,2 2-34,0-1-1,1 0 0,-1 0 0,0 0 0,1 0 0,-1 0 0,1-1 0,0 1 0,-1-1 1,1 0-1,0 0 0,4 0 0,-2 0 24,0-1 0,0 0 0,-1-1 0,1 0 0,0 1 0,-1-2 0,1 1 0,-1-1 0,1 0 0,-1 0 0,0 0 0,0-1 0,0 1 0,0-1 0,0-1 0,-1 1 0,1-1 0,-1 0 0,0 0 0,0 0 0,0 0 0,-1-1 0,1 1 0,-1-1 0,0 0 0,0 0 0,-1 0 0,0 0 0,3-8 0,-4 10 39,-1 0-1,1 0 1,-1 0 0,1 0 0,-1 0-1,0 0 1,0 0 0,0 0 0,-1 1-1,1-1 1,-1 0 0,0 0 0,1 0 0,-1 0-1,0 1 1,-1-1 0,1 0 0,0 1-1,-1-1 1,1 1 0,-1-1 0,0 1-1,0 0 1,0 0 0,0 0 0,0 0-1,-4-2 1,5 3-10,0 1-1,0-1 0,-1 1 1,1 0-1,0-1 1,-1 1-1,1 0 1,0 0-1,-1 0 0,1 0 1,0 0-1,-1 0 1,1 1-1,0-1 1,-1 0-1,1 1 0,0-1 1,-1 1-1,1-1 1,0 1-1,-2 1 1,2-2-9,-1 1 7,0 1-1,1-1 1,-1 0 0,1 1-1,-1-1 1,1 0-1,-1 1 1,1 0-1,0-1 1,-1 1 0,1 0-1,0 0 1,0 0-1,1 0 1,-1 0 0,0 0-1,0 2 1,-7 35 15,8-37-16,-1 5-51,0 0-1,1 0 1,0 1 0,0-1-1,1 0 1,-1 0 0,2 0-1,-1 0 1,1 0 0,0 0 0,0 0-1,1 0 1,0-1 0,0 1-1,1-1 1,0 0 0,0 0-1,5 6 1,-9-11 44,1-1 1,0 1-1,-1 0 0,1 0 0,0-1 0,0 1 0,-1 0 1,1-1-1,0 1 0,0 0 0,0-1 0,0 1 1,0-1-1,0 0 0,0 1 0,0-1 0,0 0 1,0 0-1,0 1 0,0-1 0,0 0 0,0 0 1,0 0-1,0 0 0,0-1 0,0 1 0,0 0 1,0 0-1,0 0 0,0-1 0,0 1 0,0-1 1,0 1-1,0-1 0,1 0 0,1 0 10,0-1 170,-1-1-91,-1 1 0,1-1 0,0 1 0,0-1 0,0 1 0,0 0 0,0 0 0,6-4 0,-7 5-106,3 1-37,83 7-746,-77-8 688,1 0-1,-1 0 1,0-1 0,16-5 0,-17 4 60,1 0 1,-1-1 0,0 0-1,16-10 1,-24 13 140,0 1-48,0-1 1,0 1-1,0 0 1,-1-1-1,1 1 1,0 0-1,0-1 1,0 1-1,-1-1 1,1 1-1,0-1 1,-1 0-1,1 1 1,0-2-1,0 1 21,0 0 0,0 0 0,0 1 0,-1-1 0,1 0-1,0 0 1,0 1 0,0-1 0,0 0 0,0 1 0,0-1 0,0 1 0,1 0 0,-1-1-1,0 1 1,0 0 0,0 0 0,0-1 0,1 1 0,1 0 0,77 22 244,-76-21-296,0-1 0,0 0 1,1 0-1,-1 0 0,0-1 1,0 0-1,0 1 0,4-3 1,-1 2-2,2-1 49,0-1 0,-1 0 0,1 0 1,-1 0-1,0-1 0,0-1 1,0 1-1,0-1 0,-1 0 0,0-1 1,0 0-1,10-11 0,-15 16 103,0-1 61,-2 1-200,0 1-1,0 0 0,0 0 1,0 0-1,0-1 1,0 1-1,0 0 0,0 0 1,0 0-1,1-1 1,-1 1-1,0 0 0,0 0 1,0 0-1,0 0 1,0 0-1,1-1 0,-1 1 1,0 0-1,0 0 1,0 0-1,0 0 0,1 0 1,-1 0-1,0 0 1,0 0-1,0 0 0,1 0 1,-1-1-1,0 1 0,0 0 1,1 0-1,-1 0 1,0 0-1,0 0 0,0 1 1,1-1-1,-1 0 1,0 0-1,0 0 0,0 0 1,1 0-1,-1 0 1,0 0-1,0 0 0,0 0 1,0 0-1,1 1 1,-1-1-1,0 0 0,0 0 1,13 15 23,-10-12-8,-2 0-6,16 30 150,-16-31-107,2-2-43,5 0-10,-5 0-17,0-2 10,11-6 14,-9 3-15,1 1 0,-1 0 0,1 1 0,0 0 1,0-1-1,0 2 0,1-1 0,-1 1 1,9-2-1,-11 5-12,1-1 1,0 1-1,0 1 0,-1-1 1,1 1-1,-1-1 0,1 1 1,-1 0-1,0 1 0,0-1 1,0 1-1,7 6 0,-3 0-217,0 1-1,-1 1 0,-1-1 0,0 1 0,6 13 0,-8-16-212,-3-6-315,-1 12-613,-1 14-5785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3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35 1444,'-5'-8'1096,"0"2"592,-2-3-371,-1-3-2110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21 265 984,'0'0'861,"-4"-1"-84,-13-1 4472,25-1-4976,54-18 114,0 3 0,73-11 0,-24 5-192,24-6 194,157-13 0,90 0 225,-114 27-258,-25 7-137,-29 0-82,-42 2-45,45 0 19,-166 7 174,-49 0-169,-1 0-99,11-2 129,-12 2-135,0 0 0,1 0 0,-1-1 0,0 1 0,0 0 0,0 0 0,1 0 0,-1 0 1,0 0-1,0 0 0,0 0 0,1 0 0,-1 0 0,0 0 0,0 0 0,1 0 0,-1 0 0,0 0 1,0 0-1,0 0 0,1 0 0,-1 1 0,0-1 0,0 0 0,0 0 0,1 0 0,-1 0 0,0 0 0,0 0 1,0 0-1,0 1 0,0-1 0,1 0 0,-1 0 0,0 0 0,0 1 0,0-1 0,0 0 0,0 0 1,0 0-1,0 1 0,1-1 0,-10 27 6,-18 140 26,9-44-31,-23 213 46,38-258-29,3 0 0,15 113 0,-2-89 11,7 88 102,-18-46 136,4 61 106,19 95 0,-23 82 208,-14-203-196,0 23-71,0 102 18,3-88-53,3-54-135,6-122-107,3-1 0,1 0 0,17 75 0,-10-63-18,6 70 0,-16-115-26,22 234 81,-17-160-85,-2-15 23,3 26 21,3 22 202,8-8 56,-6-48 8,3 64 0,-3-2-212,-12-118-334,-1 3-154,0-2-121,-5 11 57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4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50 1432,'0'0'1038,"1"-3"-581,-1 1-56,0-1 1,1 0-1,-1 0 0,-1 0 0,1 0 1,0 0-1,-1 0 0,0 0 1,0-3-1,0 5 36,-5-8 106,6 9-492,-1 0 0,1 0 0,0-1 0,0 1 0,0 0 0,0 0 0,0-1 0,-1 1 0,1 0 0,0 0 0,0 0 0,0-1-1,-1 1 1,1 0 0,0 0 0,0 0 0,-1 0 0,1-1 0,0 1 0,0 0 0,-1 0 0,1 0 0,0 0 0,-1 0 0,1 0 0,0 0 0,0 0-1,-1 0 1,1 0 0,0 0 0,-1 0 0,1 0 0,0 0 0,0 0 0,-1 0 0,1 1 0,-5 6 59,2 0 0,-1 1 0,1 0-1,0 0 1,1 0 0,0 0 0,-2 10 0,-4 66 532,6-53-508,-9 195 776,9-101-494,0 52 59,14 114 185,-2-128-258,14 166 120,-14-202-361,5 37 28,6 55 40,1-5-58,21 158 11,-30-305-155,3 0 0,27 68 0,18 73-10,-25 35 25,-32-204-39,7 163 0,-9-134 1,-7 219 54,1-161-16,1-43-24,-1 77 66,2-64 86,0 125 201,0-70-192,-7-26-42,1-26-72,8-96-64,1-1 1,-1 1-1,0 0 1,1-1-1,0 1 0,0-1 1,1 4-1,-1-4 15,2-2-14,15-1 5,-1-2 0,1 0 0,-1 0 0,0-2 0,23-9 0,26-6 9,8 2-11,141-29 28,-137 34-4,244-49-66,-45 15-13,-220 41 28,-13 2 14,76-17 0,56-33-66,-170 52 66,1-1 1,-1 1-1,1 0 0,0 1 0,0-1 0,7 1 1,-12 1-22,1-1 33,72-15-5,-56 13-4,-11 2 6,-1 0 0,1 0 0,-1 0 1,0-1-1,11-5 0,9 3-15,-24 4 6,0 0-7,25-3 32,-26 2-7,15 0-26,10-3 13,-13 5-15,0-1 0,16 4 0,-28-4 25,24 4 25,-9-4-10,-15 0-12,25 2 18,-24-2-30,11-2 8,-9 2 2,8-1-2,-1 0 1,1-1 0,13-4-1,45-14 7,-70 20 0,21-6 4,43-13-4,-63 18-13,0 0-8,32-10-18,-32 10 22,3 0-71,-5 1 2,1 0-1,-1 0 1,1 0 0,-1 0 0,0 0 0,1 0 0,-1 0 0,1 0 0,-1 0 0,1 0 0,-1 0 0,0 0 0,1 0 0,-1-1 0,1 1 0,-1 0 0,0 0-1,1-1 1,-1 1 0,1 0 0,-1 0 0,0-1 0,0 1 0,1-1 0,0-1-402,1-2 100,0-3-5848,1-9 2534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8:5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1608,'0'0'814,"-3"-7"-26,2 6-78,0 6 3672,3 14-4063,0 0 0,2 0 1,10 33-1,-8-32-136,-3-9-8,1-1-1,-1 1 0,2-1 1,-1 0-1,2 0 1,6 11-1,-11-21-124,0 1 0,0 0 0,0 0 1,0 0-1,0-1 0,0 1 0,0 0 0,0-1 0,0 1 0,1-1 1,-1 0-1,0 1 0,0-1 0,0 0 0,2 1 0,-1-1-69,0 0 130,-1-1-98,0 0 0,0 0 0,0 0 0,0 0 0,0 1 0,0-1 0,0 0 0,0 0 1,0 1-1,1-1 0,-1 0 0,2 0 0,1-1 16,10-9 69,0 0 0,-1-2 0,14-16 0,5-5 25,-31 33-118,0 0 0,0 0 0,0 0 0,0 1 0,1-1 0,-1 0 0,0 0 0,1 1 0,-1-1 0,0 1 0,1-1-1,-1 1 1,0 0 0,1-1 0,-1 1 0,1 0 0,-1 0 0,1 0 0,-1 0 0,1 0 0,-1 1 0,0-1 0,1 0 0,-1 1 0,1-1 0,-1 0 0,0 1 0,3 1-1,2 2 9,0 0 0,0 0-1,0 0 1,8 10 0,-4-5 6,21 19 21,-20-16-44,1-1 0,-1-1 0,2 0 0,0-1 0,0-1 0,0 0 0,28 12 0,-30-16-18,0 0 0,0-2 0,0 1 0,0-2 1,1 1-1,15-1 0,-22-1 18,-1 0 0,1-1 0,0 0 0,0 0 0,0 0 0,0 0 0,-1-1 0,1 0 0,-1 0 0,1 0 0,-1 0 0,0-1 0,1 0 0,-2 0 0,1 0 0,0 0 0,4-4 0,-3 0 1,1 0 0,-1-1-1,-1 1 1,1-1 0,-1 0 0,0 0 0,-1 0 0,3-12 0,-4 13 9,0 1 0,-1-1 1,0 1-1,-1-1 1,0 0-1,0 1 1,0-1-1,-1 0 0,1 1 1,-2-1-1,1 1 1,-3-8-1,2 10-1,0 0 0,0 0 0,0 1 0,-1-1 0,1 0 0,-1 1 0,0-1 0,0 1 0,0 0 0,-1 0 0,1 1 0,-1-1 0,0 0 0,1 1-1,-1 0 1,0 0 0,0 0 0,-1 1 0,1-1 0,0 1 0,0 0 0,-1 0 0,1 1 0,0-1 0,-1 1 0,1 0 0,-1 0 0,1 0 0,-1 1 0,1-1 0,0 1 0,-1 0 0,1 1 0,0-1 0,0 1 0,0 0-1,0-1 1,0 2 0,0-1 0,0 0 0,1 1 0,-1 0 0,-3 4 0,4-4-6,1 0 0,-1 1 0,1-1 0,0 1 0,0-1 0,0 1-1,0 0 1,0 0 0,1 0 0,0 0 0,0 0 0,0 0 0,0 0 0,1 5 0,0-6-16,0 0 0,0 0 1,1 0-1,-1-1 1,1 1-1,0 0 1,-1 0-1,1-1 1,1 1-1,-1-1 1,0 1-1,1-1 1,-1 1-1,1-1 1,0 0-1,-1 0 1,1 0-1,0 0 1,1 0-1,-1 0 1,0 0-1,3 1 0,1 1-19,1-1-1,-1 0 1,0-1-1,1 0 1,-1 0-1,1 0 0,0-1 1,0 1-1,-1-2 1,1 1-1,9-1 1,7-2 97,45-8 1,-48 6 229,-17 4-194,-2 0-78,1 0 0,0 1 0,0-1 0,-1 1 0,1 0 0,0 0 0,-1-1 0,1 1 0,-1 0 0,1 0 0,-1 0 0,1 1 0,-1-1 0,0 0 0,1 0 0,-1 1 0,0-1 0,0 1 0,0-1 0,0 1 1,0 0-1,-1-1 0,1 1 0,0 2 0,4 8 23,0 1 0,2 17 0,-1-9 10,18 65 48,-4 2 0,-3 1 1,5 111-1,-20-178-110,-1 0 0,-1-1 1,-1 1-1,-1 0 0,-9 41 0,11-61 10,0-1-1,-1 1 0,1-1 1,-1 1-1,0-1 0,0 1 0,1-1 1,-1 0-1,0 1 0,0-1 1,0 0-1,0 0 0,0 1 1,-1-1-1,1 0 0,0 0 1,0 0-1,-1-1 0,1 1 1,-1 0-1,1 0 0,-1-1 1,1 1-1,-1-1 0,1 1 1,-1-1-1,1 0 0,-1 1 1,0-1-1,1 0 0,-1 0 1,1 0-1,-1 0 0,0-1 0,1 1 1,-1 0-1,1-1 0,-1 1 1,-1-1-1,-3-1 56,0-1 1,1 1-1,-1-1 0,1 0 0,0-1 1,0 1-1,0-1 0,0 0 0,-5-6 1,0-2 103,0 0 1,1 0-1,1-1 1,0 0-1,0-1 1,2 0-1,-1 0 1,2 0-1,-6-23 1,8 25-76,1 0-1,0-1 1,1 1 0,0-1 0,1 0-1,0 1 1,1-1 0,1 1 0,0-1-1,0 1 1,9-24 0,-2 15 4,1 1-1,1 0 1,0 1 0,2 0 0,26-31-1,86-74-695,-63 66-648,-35 30-510,-3-2-3528,-13 10 1485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4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1328,'8'4'10330,"239"-24"-8457,11-1-1045,196-11 59,139-18-315,-553 45-540,76-11 33,-24 1-36,38-8 46,-93 15-76,43-3 0,-23 4 3,-27 2-5,-1 0 1,36-1-1,-62 5 7,-1 0-2,-1 1-1,1-1 0,0 1 0,-1-1 1,1 1-1,0 0 0,0 0 0,-1 0 1,1 0-1,0 0 0,0 0 0,-1 0 1,1 1-1,2 0 0,-3-1-1,-1 0 1,0 0-1,1 0 0,-1 0 0,1 0 0,-1 1 0,1-1 1,-1 0-1,1 0 0,-1 1 0,0-1 0,1 0 1,-1 0-1,0 1 0,1-1 0,-1 1 0,0-1 1,1 0-1,-1 1 0,0-1 0,0 1 0,1-1 0,-1 0 1,0 1-1,0-1 0,0 1 0,0-1 0,0 1 1,1 0-1,-1 21 33,0-15-27,-10 236 67,4-27 74,5-180-135,16 461 69,23-172 28,-16-157-96,-12-94-6,15 163 42,-18-122-13,7 129 5,-14-240-39,1 60 18,-10 105 1,-32 69 78,33-191-20,2 2 1,1-1-1,4 73 1,4-53-40,-2 166 232,-6-64-43,7-132-126,1 0 1,11 54-1,-10-71 110,-1 1 0,-1-1 0,-1 1 0,0-1 0,-4 26-1,-23 105 1180,24-137-1273,0 1-1,1-1 0,0 0 1,1 0-1,1 1 1,1-1-1,0 0 0,7 25 1,-5-14-33,-1-1 1,0 52 0,-3-40-55,1 173 116,0-205-385,-1 0-1,0 0 1,0 1-1,-1-1 1,1 0-1,-1 0 1,0 0-1,0 0 0,-1 0 1,0-1-1,0 1 1,0 0-1,-3 5 1,-3-5-2107,5-4 356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11 864,'-10'-3'1748,"-10"0"-536,19 2-812,-2 1-2,-24-1 1109,26 1-1137,-13-1 1758,11 1-1844,0-1 0,0 1 1,0 0-1,1 0 0,-1 0 0,0 0 1,0 1-1,0-1 0,-3 1 1,5 0-243,0 0 1,0-1 0,0 1-1,-1 0 1,1-1-1,0 1 1,0 0 0,0 0-1,0 0 1,1 0 0,-1 0-1,0 0 1,0 0 0,1 0-1,-1 0 1,0 0 0,1 1-1,-1-1 1,1 0 0,-1 0-1,1 1 1,0-1 0,0 0-1,0 0 1,-1 1-1,1 1 1,0 36 300,2-1-1,8 50 0,-2-20-80,29 264 559,44 259 878,-27-295-1068,1 24-175,-31-181-306,26 120 70,-35-194-184,37 139 92,-23-109-88,-5 0-1,20 165 1,-10 43 52,-22-198-84,1 88 35,-25-16-60,0-40 43,9-30-26,-11 11 40,1-26-54,7 36 48,0-95-17,-1 1 0,-2-1 0,-1 0 0,-15 31 0,25-63-16,-7 20-8,-9 40 1,6-20-6,3-16 26,-3 1-8,15-14 5,-4-11-9,0 2 5,15-2-16,27-1 28,144-41-43,-2 1 5,-169 38 20,0 2 0,18 0 0,3 1 3,78 0-20,22-1 9,-103-4 15,0-1 1,51-14 0,-58 12-3,202-65-25,-175 53 42,77-25-73,-110 37 47,27-4 1,3-1 9,-1 1-5,85-19-44,-87 22 57,-46 8-30,15 0 1,18-4 44,-25 4-22,-8 0-6,0 0-26,9 0 29,-6 0-6,16 0 6,-19 0-3,0 0 3,3 0-14,7 0 3,0 0 1,0-2-1,19-3 1,11-5 34,-40 9-41,-2 1 11,0 0 1,1 0 0,-1-1 0,0 1 0,0 0 0,1 0-1,-1-1 1,0 1 0,0 0 0,1 0 0,-1 0-1,0-1 1,1 1 0,-1 0 0,0 0 0,1 0-1,-1 0 1,0 0 0,1 0 0,-1 0 0,0 0 0,1 0-1,-1 0 1,0 0 0,1 0 0,11-2-1,-10 1 18,20-6-174,-18 5-3199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92 177 1696,'-85'-2'10268,"78"4"-9907,7-2-335,0 0-1,0 0 0,0 0 1,0 0-1,1 0 0,-1 0 1,0 0-1,0 0 0,0 0 0,0 0 1,0 0-1,0 0 0,0 0 1,0 0-1,0 0 0,0 0 0,0 0 1,0 0-1,0 0 0,0 0 1,0 0-1,0 0 0,1 0 1,-1 0-1,0 0 0,0 1 0,0-1 1,0 0-1,0 0 0,0 0 1,0 0-1,0 0 0,0 0 0,0 0 1,0 0-1,0 0 0,0 0 1,0 0-1,0 0 0,0 1 1,0-1-1,0 0 0,0 0 0,0 0 1,0 0-1,0 0 0,0 0 1,0 0-1,0 0 0,0 0 0,-1 0 1,1 0-1,0 0 0,0 0 1,24 4 142,-1-2 0,46 0 1,55-10 210,-33 1-163,474-12 544,-269-14-554,-185 17-164,240-42 96,-176 20-82,-174 37-17,8-1-1,-7 1-8,0 1-1,-1-1 1,1 0 0,0 1 0,0-1 0,-1 1 0,1 0 0,0 0 0,0-1 0,0 1 0,0 0 0,-1 0 0,1 1-1,0-1 1,0 0 0,3 2 0,-2 12 21,1 8-35,0 1 0,-1 29 0,-2-40-2,9 123 75,3 39 19,-7-72-53,21 109 1,43 146 80,-38-213-82,35 208 17,-45-61-31,-9-82-30,31 155 38,0 11 13,-45-132 41,-3-97-58,4-105-39,10 233 97,16 34-12,-9-167 17,0 7 133,-17-96-111,-10 88 1,8-124-105,-6 45-187,-17 61 1,24-118 767,-9-42-14720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49 952,'0'0'6091,"3"-3"-5698,7-11-22,-8 10 940,2-17 326,-3 15-167,37 391 179,-30-323-1404,5 52 181,-4 34 46,23 256 384,-19-279-694,29 208 160,-7-111-136,3 12 7,0 4-122,-7-39 0,8 29 23,-23-11-49,-10-106-25,-3-59-9,7 78 11,-2-21 8,-5 59 14,-3-59-34,0 22 30,-1 2-25,3-105-8,1 1 0,11 48 1,-8-53-10,19 86 1,-22-92 7,-1 0 1,-1 1-1,0-1 1,-3 22-1,-18 214 22,19-154-5,-2 10 32,-3-35-53,6-72 2,0 0-6,-1 11 10,1-11 25,0 0-22,0-1-10,0-1 0,0 1 0,0-1 0,1 1 0,-1-1 0,0 1-1,1-1 1,-1 1 0,1-1 0,-1 0 0,1 1 0,0-1 0,-1 0 0,2 2 0,0-2 5,9-2-10,1-1 4,-1-2-1,0 1 1,0-1 0,0-1 0,19-10 0,-1 0-9,18-3-4,0 2 0,57-12 0,-59 17 24,189-30-60,-172 32 33,181-19-86,-182 20 57,0 2 0,86 2 0,-122 3 10,1 0 0,0-2 0,41-10 0,27-3-99,-64 9 84,-28 6 34,1 1 3,116-22-18,-84 12 67,-33 9-37,14-3 9,-12 3-8,1 0 0,0-1 0,-1 1 0,1-1 0,-1 0 0,1 0 0,5-5 0,-8 6 1,31-19 1,-31 20-2,18-11 5,-18 11-11,20-12-43,-20 12 29,4-4 15,11 1-5,-15 2 29,13-4-23,-14 4 3,-1 1 1,0 0-1,0-1 1,1 1-1,-1 0 1,0-1-1,0 1 1,1 0-1,-1 0 1,0-1-1,1 1 1,-1 0 0,0 0-1,1 0 1,-1 0-1,0-1 1,1 1-1,-1 0 1,1 0-1,-1 0 1,0 0-1,1 0 1,-1 0-1,1 0 1,0 0 0,9-2-2,-8 1 5,24-9 8,-22 6-1,-3 4-8,0 0 0,-1-1 1,1 1-1,-1 0 0,1 0 0,-1-1 0,1 1 0,-1 0 0,1-1 0,-1 1 1,1 0-1,-1-1 0,1 1 0,-1-1 0,0 1 0,1-1 0,-1 1 0,0-1 0,1 1 1,-1-1-1,0 0 0,0 1 0,0-1 0,1 1 0,-1-1 0,0 1 0,0-1 0,0-1 1,-6-14 4,4 11-4,3 2-14,0-6-49,1-1 0,5-18 0,-4 17-268,0 0 1,0-1-1,1-15 1,-4 21-272,0-22-487,-8 5-5033,-4-1 2712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35 253 1488,'0'0'2097,"-1"-2"-1428,-8-14 3173,9 15-3483,0 0 0,-1 1-1,1-1 1,0 0 0,-1 0 0,1 1 0,0-1 0,-1 0-1,1 1 1,-1-1 0,0 1 0,1-1 0,-1 1-1,1-1 1,-1 1 0,0-1 0,1 1 0,-2-1-1,-1 13-211,0 0 0,1 0-1,0 0 1,1 1 0,1 18 0,8 69 371,-2-36-312,-5-50-79,1-1 0,7 28 0,-9-39-41,1 1 36,2 13 453,-3-16-560,0 0 1,0 0 0,0 0-1,0 0 1,0 0 0,0 0-1,0 0 1,0 0 0,0 0 0,0 0-1,0 0 1,0-1 0,0 1-1,0 0 1,0 0 0,0 0-1,0 0 1,0 0 0,0 0-1,0 0 1,0 0 0,0 0-1,0 0 1,0 0 0,0 0-1,0 0 1,0 0 0,0-1-1,0 1 1,1 0 0,-1 0-1,0 0 1,0 0 0,0 0-1,0 0 1,0 0 0,0 0-1,0 0 1,0 0 0,0 0-1,0 0 1,0 0 0,0 0-1,0 0 1,0 0 0,1 0-1,-1 0 1,0 0 0,0 0 0,0 0-1,0 0 1,0 0 0,0 0-1,0 0 1,0 0 0,0 0-1,0 0 1,0 0 0,0 0-1,0 0 1,1 0 0,-1 0-1,0 0 1,0 0 0,0 1-1,4-28 1302,-3 19-1680,0-13 442,0-1 0,-2 1-1,-3-30 1,-1-5 41,-7-45 85,2 30-82,5 41-79,3 21-34,1-1 0,-1 1 0,1-1 0,1 0 1,0 1-1,0-1 0,3-10 0,-3 16-33,1 1 0,0 0 0,0 0 1,0 0-1,0 0 0,0 0 0,1 0 0,-1 0 0,1 0 1,0 1-1,0-1 0,0 1 0,0-1 0,0 1 0,1 0 1,-1-1-1,1 1 0,3-2 0,-2 2-327,0-1-1,1 1 1,-1 0-1,1 0 1,0 1 0,0 0-1,0-1 1,0 1-1,0 1 1,9-1-1,-12 1-542,2 0-274,1 1 563,2 0-277,4 0-3640,1 1 746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87 1956,'-3'0'1386,"-43"14"12335,90-19-13044,85-22 0,-11-10-3477,-81 18-1536,-27 14 1388,4-3-893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1528,'-1'2'11006,"-4"22"-7287,-3 31-3796,6-16 749,1 0-1,1 1 0,7 38 1,-2-54-637,0-3-1939,-4-7-6598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16 128 1232,'-2'-5'511,"0"1"0,0 0 0,0 0 0,0-1 0,1 1 0,0-1 0,0 0-1,0 1 1,0-1 0,1 0 0,0 1 0,0-1 0,0 0 0,0 0 0,2-5 0,-1 8-413,-1 0 0,1 0 1,0 0-1,0 0 0,0 0 0,0 0 1,1 1-1,-1-1 0,0 0 0,1 1 1,-1-1-1,1 1 0,-1-1 0,1 1 1,0 0-1,0 0 0,2-1 0,1-1 77,0 0-1,0 1 1,0 0-1,10-2 1,-6 2-41,-1 1 0,1 0 0,0 1 0,0 0 0,0 0 0,-1 1 1,1 0-1,0 0 0,13 4 0,-9 0-13,-1-1 0,0 1 0,0 1 1,-1 0-1,1 1 0,10 9 0,-7-5 57,0 2-1,-1 0 1,-1 1-1,0 1 1,-1 0-1,0 0 1,-1 1-1,17 34 1,-24-39 32,1 0 0,-1 0 0,-1 0-1,0 0 1,1 12 0,-4-21-161,0 0 0,0 0 0,0 0 0,-1 0 0,1 0 0,0 1 0,-1-1 0,0 0 0,1 0 0,-1 0 0,0-1 0,0 1 0,0 0 0,0 0 0,-1 0 0,1-1 0,0 1 0,-1 0-1,1-1 1,-1 1 0,1-1 0,-1 0 0,0 0 0,-2 2 0,-5 2 91,1-1 1,-1 1-1,-16 4 0,21-8-87,-43 13 266,-1-2 0,-60 7 0,41-8-718,37-8-1770,14-3-6114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1668,'0'0'2396,"-6"3"-1321,0-1-741,4-2-245,0 1 0,0-1 0,0 1 0,0 0 0,0 0 0,0-1 0,1 1 0,-1 1 0,0-1-1,1 0 1,-1 0 0,0 0 0,1 1 0,0-1 0,-1 1 0,1-1 0,-1 3 0,-6 8 422,2 0 0,-1 0 0,2 1 0,0 0 0,0 0 0,1 0 0,1 0 0,-3 22 0,5-27-319,1-1 1,0 1-1,0-1 0,0 1 1,1-1-1,1 1 0,3 12 0,-4-16-81,1 1 0,0-1-1,0 1 1,1-1 0,0 0-1,-1 0 1,1 0 0,0 0-1,1 0 1,-1-1 0,1 1-1,6 4 1,-3-4 64,0 0-1,0-1 1,1 1 0,-1-2-1,12 4 1,-18-6-139,0 1 1,1-1-1,-1 0 0,1 1 1,-1-1-1,1 0 0,-1 0 0,1 0 1,-1 0-1,1-1 0,-1 1 1,3-1-1,1 0 56,-3 1-25,1 0 0,0-1-1,-1 1 1,1-1 0,0 0 0,-1 0-1,1 0 1,-1 0 0,1 0-1,-1 0 1,1-1 0,-1 0 0,0 1-1,0-1 1,0 0 0,0 0 0,0 0-1,0 0 1,0 0 0,-1 0-1,1-1 1,-1 1 0,1 0 0,0-4-1,0 1 55,0-1-1,0 0 0,0-1 1,-1 1-1,0 0 1,0 0-1,0-1 0,-2-11 1,1 10-24,-1 0 1,-1 0-1,0-1 1,0 2 0,0-1-1,-1 0 1,0 0-1,-1 1 1,1 0 0,-2-1-1,1 1 1,-1 1-1,-10-12 1,12 15-388,0 1 0,0-1 0,0 1-1,0 0 1,-1 1 0,1-1 0,-1 0 0,-3 0 0,1-1-747,-8-7-10567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14 252 2236,'0'0'5397,"3"3"-4511,1 3-573,-1 0 0,0 0-1,0 0 1,0 1 0,-1-1 0,0 0 0,1 8 0,1 2 110,49 191 4079,-51-199-4010,4 16 4306,-19-44-4560,1-2 0,1 1 0,1-1 0,-14-44 0,14 31 56,2-1 0,-7-66 0,14 91-237,1-1-1,0 1 1,1-1 0,1 0-1,-1 1 1,2-1-1,0 1 1,0 0-1,1 0 1,5-12-1,-5 16-107,0-1-1,1 1 0,-1 0 1,1 0-1,1 0 1,-1 0-1,1 1 1,0 0-1,1 1 0,-1-1 1,1 1-1,0 0 1,1 1-1,10-6 0,-14 9-196,1-1-1,-1 1 0,1 0 0,-1 0 0,1 0 0,0 0 0,-1 1 0,1 0 0,0 0 0,-1 0 0,1 1 0,0-1 0,-1 1 0,1 0 0,0 1 0,3 1 0,-4-1-353,-2-1 0,1 1 0,0 0 0,0 0 0,-1 1 0,1-1 0,4 6 0,1 3-4207,-1-1 489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81 872,'2'-7'631,"-1"1"1,1-1-1,0 1 0,0 0 0,1-1 1,0 1-1,0 0 0,0 1 0,8-10 1,-10 14-516,0 0 1,1 0-1,-1 0 0,1 0 1,0 0-1,-1 0 1,1 1-1,0-1 0,-1 1 1,1-1-1,0 1 1,0 0-1,-1 0 1,1 0-1,0 0 0,0 0 1,-1 0-1,1 0 1,0 0-1,2 1 1,1 1 64,1-1 1,-1 1 0,0 0 0,9 5 0,1 3-31,-1 0 1,0 1-1,0 0 0,-2 1 0,1 1 1,-1 0-1,-1 0 0,-1 1 1,0 1-1,0 0 0,-2 0 0,12 28 1,0 10 66,-1 0 0,16 84 0,-19-47 60,9 166-1,-21-105-86,3 33-42,13 182 44,-2-16-41,-11-188-101,-1-8-19,17 52 21,-8-93-40,38 218-110,-39-271-76,26 71-1,-28-101-12,1-1-1,1 0 1,1-1 0,22 31-1,-23-42 46,-11-13 105,1-1 0,-2 1 0,1 0 0,0 0 0,-1 0-1,3 5 1,-4-7 39,-5 10 11,0 0 2,-9 17-1,-4 10 60,-1 22-33,2 0 0,3 1 0,-9 119 0,16-108-33,-5 86 10,3 49 4,7-127-20,-5 160 32,-10 115-42,-11 191-250,23-487 220,-11 133-68,-22 38-8,22-160 101,-27 81-1,-25 25 122,55-152-51,0-1-1,-2 0 0,-1-1 0,-31 38 1,40-54-35,0 0 0,-1-1 0,1 0 0,-1-1 0,-1 0 0,1 0 0,-13 6 0,17-9-44,0-1-1,0 0 1,0 0 0,-1 0-1,1 0 1,0 0-1,-1-1 1,1 0 0,0 0-1,-1 1 1,1-2 0,0 1-1,-1 0 1,1-1 0,0 1-1,-1-1 1,1 0 0,0 0-1,0-1 1,0 1 0,0-1-1,-5-2 1,2-1-186,0 1 0,1-1-1,0-1 1,0 1 0,0-1 0,0 0 0,1 0 0,0 0-1,-4-8 1,2 2-679,1 0 0,1 0-1,0 0 1,-3-18 0,0-15-1887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29 138 1116,'-28'18'12872,"36"-19"-12248,23-3 47,-1-2 0,1-2 0,47-17 0,-30 6-2660,72-40 0,-87 36-3647,-20 12 2122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18 1868,'0'0'8896,"-3"4"-8156,-10 13-63,10-8-51,2 16-88,2 0-1,0 0 1,2 0-1,1 0 1,1-1-1,9 28 1,-12-45-637,10 25-982,-2-13-2899</inkml:trace>
  <inkml:trace contextRef="#ctx0" brushRef="#br0" timeOffset="1">7 67 1252,'-1'-2'1191,"0"1"-1033,1-1 0,-1 1 0,0 0 0,1-1-1,-1 1 1,1-1 0,0 1 0,-1 0 0,1-1 0,0 1 0,0-1 0,0 1 0,0-1 0,0 1-1,0-1 1,1 1 0,-1-1 0,0 1 0,1-1 0,-1 1 0,1 0 0,-1-1 0,1 1 0,0 0 0,-1-1-1,1 1 1,0 0 0,0 0 0,0 0 0,0 0 0,0 0 0,0 0 0,0 0 0,1 0 0,-1 0-1,0 0 1,0 1 0,1-1 0,-1 0 0,0 1 0,1-1 0,2 0 0,8-2 80,1 0 1,-1 1-1,1 0 0,-1 0 1,1 2-1,19 0 0,-10 2 39,-1 0-1,0 2 1,23 6-1,-23-5-47,-1 2 0,-1 1-1,0 0 1,24 15 0,-36-20-116,-1 1 0,0 1 0,0-1 0,0 1 0,0 0 0,-1 0 0,0 1 1,0 0-1,0 0 0,-1 0 0,0 0 0,0 1 0,-1-1 0,0 1 0,4 10 0,-6-13-36,-1 0 0,0 0 0,0 0 0,0 0 0,0 0 0,0 0 0,-1 0 0,0 0 0,1 0 0,-2-1 0,1 1 0,0 0-1,-1 0 1,0-1 0,1 1 0,-2-1 0,1 1 0,0-1 0,-1 0 0,1 0 0,-1 0 0,0 0 0,0 0 0,0-1 0,-4 3 0,-8 6 73,-1-1 0,0-1 0,-1-1 0,0 0 0,0-1 0,-1-1 0,0 0 1,-20 3-1,32-8-254,-1 1 1,0-1-1,0-1 1,0 1-1,0-1 1,1 0 0,-1-1-1,0 0 1,0 0-1,0 0 1,1-1-1,-1 0 1,-10-4 0,17 5-15,-1 1 1,0-1 0,1 1 0,-1-1 0,0 0 0,1 0-1,-1 1 1,1-1 0,-1 0 0,1 0 0,-1 1 0,1-1-1,0 0 1,-1 0 0,1 0 0,0 0 0,0 0 0,0 0-1,0-1 1,-1-5-5872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4:5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11 248 1040,'0'0'6442,"4"-2"-5657,0 0-410,1 0-1,-1-1 0,0 1 1,1-1-1,-1 0 0,0 0 1,-1-1-1,7-6 0,5-8 407,-2 0 0,0-1 0,0 0 0,18-43 0,-4-6 2219,-27 66-2681,2-4 8,-1 4-119,0 7 1082,25 367-465,-25-364-822,0-1 0,-1 0 0,0 1 1,0-1-1,0 1 0,-3 10 0,2-16-8,0 1 1,0 0-1,0-1 0,0 1 1,-1-1-1,1 1 0,-1-1 0,1 1 1,-1-1-1,0 0 0,0 0 1,0 0-1,0 0 0,-1 0 1,1 0-1,0-1 0,-1 1 0,1-1 1,-4 2-1,-13 4-12,0 1-1,-1-2 1,0-1 0,-23 4 0,19-5 9,13-2 23,7-2-28,6-1-84,113-28-195,128-47-2023,-221 68 1573,0-1 1,27-16-1,-37 18-1240,-1-1-1,0 0 0,10-9 1,-6 1-1937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0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1024,'0'0'5945,"2"3"-4925,2 1-649,-1 0 0,0 0 0,0 1 0,0-1 0,-1 1 0,0 0 0,0 0 0,3 9-1,10 47 1182,-14-53-1324,6 20 385,11 27-1,-9-29-10,7 35-1,8 22 3812,-24-97-3823,-1 0 1,-3-17-1,-16-59-29,-22-147 558,39 211-991,1 15-68,0 0 0,1 1-1,1-1 1,-1-1 0,2 1 0,0 0 0,0 1-1,1-1 1,3-12 0,-3 20-58,0 0 1,0 0-1,0 0 1,0 0-1,1 0 0,-1 0 1,1 1-1,0-1 1,0 1-1,-1 0 1,2-1-1,-1 1 1,0 1-1,6-3 0,0-1-166,1 1-1,0 1 0,20-4 0,-22 5-41,0 1-1,0 1 0,0 0 1,-1 0-1,1 0 1,0 1-1,9 2 0,-13-2-175,-1 0 0,1 0 0,0 0 0,-1 1 0,1 0 0,-1-1 0,4 4 0,-5-4-303,0 1-1,0 0 1,-1-1 0,1 1-1,0 0 1,-1 0 0,1 0-1,-1 0 1,0 0 0,0 0-1,0 1 1,1 1 0,1 5-3927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17 202 2280,'-17'11'8630,"17"-11"-8559,0 0 0,24 3 3209,-19-3-4117,10-1 689,0 0 1,0-1-1,0-1 1,-1 0-1,1-1 1,-1 0-1,22-10 1,-11 4-344,-10 5-878,0-2-1,0 0 1,20-13-1,-17 7-1480</inkml:trace>
  <inkml:trace contextRef="#ctx0" brushRef="#br0" timeOffset="1">407 5 932,'7'-4'6740,"-4"84"-4961,6 66-168,-1-84-2214,-5-33-4181,-2-14 2277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0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2308,'1'-3'1359,"-1"1"-1134,0 0-1,1-1 1,0 1-1,0 0 1,-1 0-1,1 0 1,0 0-1,1 0 1,-1 0-1,0 0 1,1 0-1,-1 0 1,1 0 0,-1 1-1,1-1 1,0 1-1,0-1 1,0 1-1,0 0 1,0 0-1,3-2 1,1 1-7,-1 1-1,0-1 1,1 1 0,0 0-1,-1 1 1,1-1 0,-1 1 0,12 1-1,6 2 163,0 0-1,0 1 0,0 2 1,38 13-1,-50-14-223,0 0 0,0 0-1,-1 1 1,1 0 0,-1 1 0,0 0 0,-1 1-1,0 0 1,0 1 0,-1-1 0,8 12 0,-13-16-51,0 1 0,0-1 0,0 1 0,-1 0 0,0-1 0,0 1 1,0 0-1,-1 1 0,1-1 0,-1 0 0,-1 0 0,1 0 0,-1 1 1,1-1-1,-2 0 0,1 1 0,-1-1 0,1 0 0,-1 1 0,-1-1 0,1 0 1,-1 0-1,0 0 0,0 0 0,0-1 0,-1 1 0,0 0 0,0-1 0,0 0 1,0 1-1,-1-1 0,1-1 0,-1 1 0,0 0 0,0-1 0,0 0 1,-6 3-1,-5 3 132,1-2 0,-1 0 0,0 0 0,-19 5 1,26-10-237,1 0 0,-1-1 1,1 0-1,-1 0 1,0 0-1,1-1 1,-1 0-1,0-1 1,0 1-1,1-2 1,-8-1-1,12 2-151,1 1 0,0-1 0,-1 0 0,1 0 0,0-1 0,0 1 0,0 0 0,0-1 0,0 1 0,0-1 0,1 0 0,-1 1 0,0-1 0,1 0-1,0 0 1,-1 0 0,1 0 0,-2-4 0,2 3-396,0 0 0,0 0 0,1 0 0,-1 0 0,1-1 1,-1 1-1,1 0 0,0 0 0,1 0 0,-1 0 0,0-1 0,1 1 0,1-4 0,6-15-3639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0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91 2168,'0'0'13135,"-3"-5"-12264,-7-15-95,10 20-740,-1-1-1,1 1 0,0-1 1,0 1-1,0-1 0,0 0 1,0 1-1,0-1 1,0 1-1,0-1 0,0 1 1,0-1-1,0 1 0,0-1 1,0 1-1,0-1 0,1 1 1,-1-1-1,0 1 1,0-1-1,1 1 0,-1-1 1,0 1-1,1-1 0,-1 1 1,0-1-1,1 1 0,-1 0 1,0-1-1,1 1 1,-1 0-1,1-1 0,0 1 1,-1 0 69,6-5 72,-1 0 0,1 1 1,0-1-1,0 2 0,1-1 1,-1 1-1,1 0 1,0 0-1,-1 0 0,1 1 1,12-2-1,-8 2-44,1 0 1,-1 1-1,0 1 0,1 0 1,-1 0-1,19 3 0,-25-2-97,-1 0 0,1 0 0,0 1 0,-1-1 0,1 1 0,-1 0 0,0 0 0,1 0 1,-1 1-1,0-1 0,-1 1 0,1 0 0,0 0 0,-1 1 0,1-1 0,-1 1 0,0 0 0,0-1 0,-1 1 0,1 1 0,-1-1 0,0 0 0,0 1 0,0-1 0,-1 1 0,1-1 0,-1 1 0,0 0 0,-1-1 0,1 1 0,-1 6 0,0 4 7,-1-1 0,-1 0 0,-1 0 0,0 0 0,0-1 0,-1 1 0,-1-1 0,-8 17 0,2-9 60,-1-2 1,0 1 0,-1-1-1,-23 24 1,-3 7 392,39-50-492,0 0 1,0 0-1,0 0 0,-1 0 1,1 0-1,0 1 0,0-1 1,0 0-1,-1 0 0,1 0 1,0 1-1,0-1 0,0 0 1,0 0-1,0 1 1,0-1-1,-1 0 0,1 0 1,0 1-1,0-1 0,0 0 1,0 0-1,0 1 0,0-1 1,0 0-1,0 1 0,0-1 1,0 0-1,0 0 0,0 1 1,1-1-1,-1 0 1,0 0-1,0 1 0,0-1 1,0 0-1,0 0 0,0 1 1,1-1-1,-1 0 0,0 0 1,0 0-1,0 1 0,0-1 1,1 0-1,-1 0 0,0 0 1,0 0-1,1 0 1,-1 1-1,0-1 0,0 0 1,1 0-1,-1 0 0,0 0 1,0 0-1,1 0 0,-1 0 1,0 0-1,0 0 0,1 0 1,18-1 31,-17 1-48,11-2-94,0-1 0,0 0 0,23-9 0,0-1-236,144-50-2364,-103 34-1508,-26 9-1618,-21 8 836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1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98 177 1612,'-78'13'6851,"75"-13"-6346,-8 2 351,5 2 2082,28-2-2737,1-1 1,42-4 0,50-12 110,-3 1-94,163-12 76,254-20-4,-387 38-247,117-12-61,-210 16 39,-30 1-17,4 0-10,-1-1 1,26-8-1,-4-5 15,-24 7 17,-1 0 120,-17 9 6,13-1 214,-12 3-349,1 1 1,-1 0 0,1-1 0,-1 2 0,0-1-1,0 0 1,0 1 0,0-1 0,0 1-1,-1 0 1,1 0 0,-1 0 0,3 5-1,3 3 17,-2 1 0,1 1-1,-2-1 1,0 1 0,7 23-1,-5-4-53,4 40 0,-9-51-294,-2 25 0,-1-14-1510,3-1-3728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1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1368,'0'0'1156,"-4"1"-637,-1 2-264,-1-1 1,1 1-1,0 0 1,0 1 0,0-1-1,0 1 1,0 0-1,1 0 1,0 0-1,0 1 1,0-1-1,0 1 1,1 0-1,0 0 1,-5 10-1,1 0 97,1 0 0,0 0 0,1 0 0,-6 31 0,10-39-257,0 0-1,0 0 0,1 1 1,0-1-1,1 0 0,-1 0 1,1 0-1,1 0 0,-1 0 1,1 0-1,1-1 0,-1 1 1,1 0-1,0-1 0,0 0 1,1 0-1,7 9 0,-5-7-22,1-1-1,0 0 0,0 0 0,0-1 0,1 0 0,0-1 0,1 1 1,-1-1-1,1-1 0,0 0 0,0 0 0,11 3 0,22 3 82,0-1-1,85 7 0,87-16 121,-74-9-169,145-28-1,-132 5-54,89-14-57,-173 35-7,45-4 37,-38 6-34,19-1 13,25-15 47,-117 24-50,4-2 5,88-24-2412,-68 16 1096,-9 3-2364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1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161 198 1536,'-3'0'686,"-123"35"7451,124-34-7809,-14 3 497,3-1 270,13-3-1082,0 0 0,0 0-1,0 0 1,0 0 0,0 0 0,0 0-1,0 0 1,0 0 0,0 0 0,0 0-1,1 0 1,-1 0 0,0 0 0,0 0-1,0 0 1,0 0 0,0 0 0,0 0 0,0 0-1,0 0 1,0 0 0,0 1 0,0-1-1,0 0 1,0 0 0,0 0 0,0 0-1,0 0 1,0 0 0,0 0 0,0 0-1,0 0 1,0 0 0,0 0 0,0 0-1,0 0 1,0 0 0,0 0 0,0 0-1,0 1 1,0-1 0,0 0 0,0 0-1,0 0 1,0 0 0,0 0 0,0 0-1,0 0 1,0 0 0,0 0 0,0 0-1,0 0 1,0 0 0,0 0 0,0 0-1,0 0 1,0 0 0,0 1 0,0-1-1,0 0 1,0 0 0,0 0 0,10 2 140,18 0-162,245-25 457,-217 16-415,233-34 171,145-27 14,-250 38-151,-39 6-46,-116 21 1,30-6-9,-48 7-32,-9 2 17,0 0 0,1 0 1,-1 0-1,1 0 1,-1 0-1,0 0 1,1 0-1,-1-1 1,4 0-1,123-17-141,-101 15 104,8-2 0,-35 5 46,2-1-7,-1 0 0,1-1 0,0 1 0,-1 1 0,1-1 0,3-1 0,0 2-6,11-4-7,-15 4 11,-1 0 0,0 0 0,1-1 0,-1 1 0,0 0 0,1 0 0,-1 0 0,0 0 0,0 1 1,1-1-1,-1 0 0,0 0 0,1 1 0,-1-1 0,0 1 0,0-1 0,0 1 0,1 0 0,-1-1 0,0 1 1,0 0-1,0 0 0,0 0 0,0 0 0,0 0 0,-1 0 0,1 0 0,0 0 0,0 0 0,-1 0 0,1 0 1,0 0-1,0 2 0,2 6 5,0-1-1,0 1 1,3 17 0,-4-16-10,29 155-245,-29-118-2083,-2-43 541,-5 16-4361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7:09:4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20 312 1500,'-2'-1'1316,"-15"-7"5278,345-71-3163,-68 28-2558,-182 37-565,-58 12-184,-15 1 83,0 1 0,0-1 1,0 0-1,0 0 0,8-3 0,-12 3 100,0 1-259,-1 0 0,0 0 0,1 0-1,-1 0 1,1-1 0,-1 1 0,1 0 0,-1 0-1,1-1 1,-1 1 0,0 0 0,1-1 0,-1 1 0,0 0-1,1-1 1,-1 1 0,0-1 0,1 1 0,-1-1-1,0 1 1,0 0 0,0-1 0,1 1 0,-1-1-1,0 1 1,0-1 0,0 1 0,0-1 0,0 1 0,0-1-1,0 1 1,0-1 0,0 1 0,0-1 0,0 1-1,0-1 1,0 1 0,-1-1 0,1 0-150,0-2 319,-9-11 203,3 6-140,-2 0 1,1 0 0,-13-9 0,-7-9 461,-15-10 505,41 35-1162,0-1 45,-7-5 15,6 5-32,2 4 88,7 10-187,1-1-1,1 0 1,0-1 0,0 0-1,18 15 1,3-1 13,11 8 803,-40-31-530,0-1-273,-1 0 1,1 0-1,0 1 1,-1-1-1,1 0 1,-1 1-1,1-1 1,-1 0 0,1 1-1,-1-1 1,1 1-1,-1-1 1,0 0-1,1 1 1,-1-1-1,0 1 1,1-1-1,-1 1 1,0 0-1,1-1 1,-1 1-1,0-1 1,0 2-1,1-1 3,-1 1 0,1-1 0,-1 1-1,0 0 1,1-1 0,-1 1 0,0-1 0,0 1-1,0 0 1,-1 1 0,-3 10-109,-1 0 0,0 0 0,-1 0 0,-7 12 0,4-10-653,1 1 1,-6 20-1,11-29 5,1 0 0,1 0 0,-3 14-1,4-18-561,0 1-1,0-1 1,1 0-1,-1 0 1,1 0-1,1 5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1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30 1116,'0'0'4343,"0"-2"-4002,0 1-265,0 0 0,0 0 0,0 0 0,0 0 0,-1-1 0,1 1 1,0 0-1,0 0 0,-1 0 0,1 0 0,-1 0 0,1 0 0,-1 0 0,1 1 0,-1-1 0,0 0 1,1 0-1,-1 0 0,0 0 0,0 1 0,0-1 0,-1-1 0,2 2-91,-3-2 305,-13-1 220,12 3-368,-8 0-9,8 0 3,1 1 9,-5 2-26,0 0-1,0 0 1,1 0 0,-1 1 0,1 1 0,-1-1-1,2 1 1,-1 0 0,0 1 0,1 0 0,-7 7-1,2-1 20,1 0 1,1 1-1,0 0 0,0 1 0,-8 19 0,11-18 44,0 0-1,1 1 1,1 0-1,-3 23 1,7-33-118,1-1 1,-1 0-1,1 0 1,1 0-1,-1 0 0,1 0 1,-1 0-1,4 5 0,-3-6-37,0-1-1,1 0 1,-1 1-1,1-1 0,0-1 1,-1 1-1,1 0 0,0-1 1,0 1-1,1-1 1,-1 0-1,1 0 0,-1 0 1,1-1-1,-1 1 0,1-1 1,0 0-1,0 0 1,0 0-1,5 0 0,7 0 9,1 0-1,0-1 0,27-5 0,-13 2 0,111-20 19,-23 1-19,254-28 47,-218 38-101,-18-2 42,-71 8-11,7 0-18,48-4 45,-89 6-30,116-8-13,-112 11-4,-6-1-3,-5 0 13,35-6 0,-55 8-3,21-2 13,1-4-1,11-1-14,-33 6 3,5 1 2,-8 0-4,4-1-319,-1 1 0,1-1 0,-1 0 0,0 0 0,1 0 0,-1-1 0,0 0 0,0 0 0,0 0 0,5-4 0,4-4-3836,-6 4 1557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1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176 215 1268,'0'0'949,"-13"-2"2297,-2 2-1935,1 0 1,-24 2 0,5 1 42,25-3-715,-1 1-1,1 0 1,-12 2 0,18-2-261,-13 1 876,18-2-110,113-2-439,547-87-351,-663 89-354,261-58-63,-187 40 30,52-21-367,-100 34 314,-1 2 0,1 0 0,44 2 0,-54 1 39,-14 0 25,1 0-1,10-1 16,-10 1-2,-1 0 1,6 1 5,-6-1 1,0 0-12,7 1 5,-7-1 4,1 0-20,2 1 22,-1-1 0,1 0 0,0 0 0,0 0 0,0 0 0,0-1 0,0 0 0,-1 0 0,7-3 0,-9 4 2,14-3 15,-1 5-35,-12-2 22,0 0-17,45 1-11,-43-2 45,-2 1-17,0 0 0,1-1 0,-1 2 1,0-1-1,1 0 0,-1 1 1,5 0-1,-7 0 5,1-1 0,-1 1 0,0 0 0,0 0 0,1 0 0,-1 0 0,0 0 0,0 0-1,0 0 1,0 0 0,0 0 0,0 0 0,0 0 0,0 1 0,-1-1 0,1 0 0,0 1 0,-1-1 0,1 1 0,-1-1 0,1 0 0,-1 3 0,2 2 13,0 4 11,0 0 0,0-1-1,0 14 1,3 98 247,-4-58-203,-1 55 184,-1-101-406,-1 0 0,-1-1 0,0 1 0,-11 30 0,10-37-663,-1-1 1,0 0-1,-11 14 0,4-6-4359,6-8 1599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1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49 984,'-16'-14'2630,"5"8"-2280,0 1 0,0 0 0,-1 1 0,0 1 0,1 0 0,-1 0 0,0 1 0,0 0 0,0 1 0,0 1 0,-1 0 0,-21 3 0,24-2-206,-1 2 0,1-1 0,0 1 0,0 1 0,1 0 0,-1 0 0,1 1 0,0 0 0,0 1 1,0-1-1,1 2 0,0-1 0,0 1 0,1 1 0,-9 10 0,5-3-7,0 1 0,1 1 0,1 0 0,1 0 0,0 1 0,2 0 0,0 0 0,0 0 0,2 1 0,0 0 0,2 0 0,0 0 0,1 0 0,2 31 0,0-40-102,0 0 0,1-1 0,1 1 0,0 0 0,0-1 0,0 1 0,2-1 0,-1 0 0,1-1 0,9 14 0,-9-16-14,0 0 0,0 0-1,0-1 1,1 0 0,0 0 0,0 0 0,0 0 0,0-1-1,1 0 1,0-1 0,0 0 0,0 0 0,0 0-1,10 2 1,-2-2 2,0-1 0,1-1-1,-1 0 1,30-3 0,61-14 31,-70 10-41,252-55 599,-78 14-450,-5 10-125,-139 23-20,91-32 1,-126 36-27,116-42 211,-30 13 27,-38 13-153,-47 17-175,-25 8-632,-1-1 0,0 0 0,1 0 0,-1 0 1,0-1-1,9-5 0,-12 5-2251,8-3 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1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50 260 1252,'-2'1'958,"-28"11"3376,28-11-3297,-8 5 208,10-6-1166,-1 0-1,1 0 0,0 0 1,0 0-1,-1 0 0,1 0 1,0 0-1,0 0 1,-1 1-1,1-1 0,0 0 1,0 0-1,-1 0 0,1 0 1,0 1-1,0-1 0,0 0 1,0 0-1,-1 0 0,1 1 1,0-1-1,0 0 0,0 0 1,0 1-1,0-1 0,0 0 1,0 0-1,-1 1 0,1-1 1,0 0-1,0 1 0,0-1 1,0 0-1,0 0 0,0 1 1,0-1-1,0 0 0,1 1 1,10 1 102,0 0 0,1-1 0,-1 0 0,20-1 0,52-8 185,-29 2-172,208-33 331,-140 18-377,192-38 121,-70-9-98,-210 58-158,95-25 3,-64 23-4,38-7-10,-50 6 10,-50 12-7,0 0 1,0 1 0,0-1-1,0 1 1,0 0-1,0-1 1,0 2 0,0-1-1,3 0 1,-4 1 7,-1 0 1,1 0-1,-1 0 0,1 0 0,-1 0 1,1 0-1,-1 0 0,0 1 1,0-1-1,1 0 0,-1 1 0,0-1 1,0 1-1,0-1 0,0 1 1,-1-1-1,1 1 0,0 2 0,65 156 466,-56-132-504,-2 1 1,0 1-1,5 52 1,-12-79-122,-1 0 1,0 0-1,0 0 0,0 0 1,-1 0-1,1 0 0,-1 0 1,1 0-1,-1 0 0,0-1 1,-1 4-1,-7 10-4508,8-13 3273,-6 10-2004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 1340,'-46'-5'3384,"43"5"-3013,0 1-9,-15 2 370,0 2 0,0 0 1,1 1-1,-1 1 0,1 0 0,-24 15 0,-45 42 910,83-62-1597,1 0 1,0 1 0,0-1 0,-1 1-1,2 0 1,-1-1 0,0 1-1,0 0 1,1 0 0,0 0-1,-1 0 1,1 1 0,0-1-1,1 0 1,-1 0 0,0 1-1,1-1 1,0 0 0,0 1 0,0-1-1,1 4 1,1 7 62,0-1-1,1 0 1,9 23 0,-11-33-91,7 17 68,2 0 0,0-1 0,2-1-1,0 1 1,0-2 0,2 0 0,0 0 0,1-1 0,22 17-1,-22-19-26,2-1 1,0 0-1,0-2 0,38 19 0,-43-24-37,1-2-1,0 1 1,0-2-1,0 0 1,1 0-1,-1-1 1,1-1-1,22 0 1,-3-3-12,0-2-1,0-1 1,36-11 0,49-19 18,-63 17-15,24-10-15,99-48 0,-52 24 9,60-19 2,-137 56-38,-47 14 31,-1 1-1,-1 1-1,1-1 0,0 0 1,-1 0-1,1 0 1,-1 0-1,1 0 1,0 0-1,-1 0 1,1 0-1,-1 0 1,1 0-1,0-1 1,-1 1-1,1 0 1,-1 0-1,1 0 1,-1-1-1,2 1 0,27-11-1,82-18-104,-81 21 106,-28 7-6,0 1 0,0 0-1,1-1 1,-1 0 0,0 1-1,0-1 1,4-2 0,-3 1-3,-1 2 8,34-10-33,-34 9 57,25-2 1,-24 2-21,-1 1-1,8-2 6,-7 2-6,-1-1-10,22-3 26,-21 4-5,0-2-12,1 1 1,-1-1 0,1 1 0,-1 0 0,7-1 0,-8 1 40,0 1 1,0 0 0,-1-1 0,1 1 0,0-1-1,-1 1 1,1-1 0,0 0 0,-1 0 0,1 0-1,-1 0 1,1 0 0,-1 0 0,0 0-1,1 0 1,-1 0 0,2-3 0,-2 2 65,3-20-743,-8-15-2636,2 16-1149,2 7 999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203 357 1144,'-42'4'2743,"-69"5"5026,64-3-4610,45-6-1375,14-4-1643,178-60 173,394-106 222,-478 141-462,184-52 348,-240 68 327,-48 13-640,0-1-13,8-3-24,-8 3 0,12-2-605,-5 1-1367,8-2-6394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58 2060,'-5'5'386,"1"0"-1,-1 0 1,1 1-1,0-1 0,0 1 1,1 0-1,0 0 1,0 0-1,0 1 1,1-1-1,0 1 0,0-1 1,0 1-1,0 13 1,0 6 381,1 0 1,4 39 0,-2-61-691,0 6 132,0 0 0,1 0 0,0 0-1,1 0 1,0 0 0,0 0 0,6 10-1,-6-15-11,0 1-1,1 0 0,-1-1 0,1 0 0,1 0 0,-1 0 0,1 0 0,-1-1 1,1 0-1,1 0 0,9 6 0,-11-8-107,0-1 0,0 0 0,0 1 1,0-2-1,0 1 0,1 0 0,-1-1 0,0 0 0,0 0 0,0 0 1,1 0-1,-1-1 0,0 0 0,0 1 0,7-4 0,-3 2 53,-1-1-1,0 0 0,0 0 1,0-1-1,0 0 1,0 0-1,8-8 1,-8 5-26,0-1 1,0-1 0,0 1 0,-1-1-1,-1 0 1,1 0 0,-1-1 0,-1 0-1,0 0 1,0 0 0,-1 0 0,3-14 0,-1-7 158,-1-1-1,0-61 1,-6-11-496,3 95 291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2048,'0'0'5393,"3"3"-4683,-1 0-540,0-1-1,0 1 0,0 0 0,0 1 0,-1-1 0,1 0 1,-1 0-1,0 1 0,0-1 0,1 6 0,19 83 1628,-12-61-1353,5 36 0,8 46 260,-11-66-890,1-4-895,-3-17-4556,-6-15 2712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19 115 1412,'-3'-5'579,"0"0"0,1-1 0,0 1 0,0-1 1,0 1-1,1-1 0,0 1 0,0-1 0,0 0 0,1-9 0,0 14-501,0-1-1,0 1 1,1 0 0,-1 0-1,1-1 1,-1 1-1,1 0 1,-1 0 0,1 0-1,0 0 1,0 0 0,-1 0-1,1 0 1,0 0-1,0 0 1,0 0 0,0 0-1,0 0 1,0 1 0,0-1-1,0 0 1,1 1-1,0-1 1,31-10 669,-12 7-542,1 1 0,-1 2 0,1 0 0,0 1-1,0 1 1,-1 1 0,1 1 0,-1 1 0,0 0 0,0 2 0,0 1-1,25 11 1,-40-15-127,-1 0 1,1 0-1,-1 1 0,0 0 1,0 0-1,-1 0 0,1 0 0,-1 1 1,0 0-1,0-1 0,0 2 1,-1-1-1,0 0 0,0 1 0,0-1 1,4 12-1,-6-12-30,0-1 0,-1 1 0,1-1 0,-1 1 0,0-1-1,0 1 1,0-1 0,-1 1 0,1 0 0,-1-1 0,0 0 0,-1 1 0,1-1 0,-1 0 0,0 1 0,0-1 0,0 0 0,0 0-1,-1-1 1,0 1 0,1 0 0,-1-1 0,-6 5 0,-2 3-17,-1-1 0,-1 0 0,1-1 0,-1-1 0,-1 0 0,0-1-1,0 0 1,0-1 0,-1-1 0,0 0 0,0-1 0,0 0 0,0-1 0,-1-1 0,1-1 0,-19 0-1,4-8-1769,29 7 1252,0 0 0,0-1 1,0 1-1,0-1 0,-1 1 0,1-1 1,0 1-1,0-1 0,0 0 0,0 0 1,1 0-1,-1 1 0,-1-2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05:2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21 1276,'-35'-15'6481,"33"15"-5837,-1-1 145,2 0-586,0 0 0,0 1 0,-1-1 0,1 1-1,0-1 1,0 1 0,0 0 0,0 0 0,-1-1 0,1 1 0,0 0 0,0 0 0,0 0-1,-1 0 1,1 0 0,-2 1 0,3-1-154,-1 1 1,1-1-1,-1 1 0,1-1 0,0 1 0,-1 0 0,1-1 1,0 1-1,0-1 0,-1 1 0,1 0 0,0-1 1,0 1-1,0 0 0,0-1 0,0 1 0,0 0 0,0-1 1,0 1-1,0 0 0,0-1 0,0 1 0,0 0 1,0-1-1,0 1 0,1-1 0,-1 2 0,2 1 30,-1-1-1,1 1 0,0-1 0,-1 1 1,1-1-1,4 4 0,2 1 129,1 0 0,18 12 0,-16-14-79,0 1-1,0-2 0,0 0 1,20 5-1,-12-4 124,-17-4-186,1-1 0,-1 0-1,1 1 1,-1-1 0,1 0-1,-1 0 1,1-1-1,0 1 1,-1-1 0,1 1-1,-1-1 1,0 0-1,1 1 1,-1-1 0,0-1-1,1 1 1,-1 0 0,0 0-1,0-1 1,0 1-1,0-1 1,0 0 0,2-3-1,0 2 69,-3 2 29,6-8 325,-3 5-4,-2 5 170,-26 66-1568,-34 71 1,50-122-147,-5 12-6089,8-17 2728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DB59-063B-4FA3-7861-3BEC3A5AC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33616-6A31-14D5-039D-556B13ED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9952-1209-1422-D2A2-A3DE1E2D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D8A7-4A34-808D-F072-D40FB56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A389-C2A0-7EEB-B570-CE8BD27D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3EE1-11FA-52C1-CD9D-D3302B01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4542C-985A-177B-DEAF-A59C4CEC4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262D-1DDA-A6A5-EE1E-59DF30B6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368F-FC24-E198-D9A2-A16F4478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A02C-2ECE-E17D-F4B7-3777BFD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9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BA97F-5ABC-99A3-5055-F46D10C1C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F175-5572-E87F-4DD7-AFD7F58DC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EB19-8AB6-16DF-F2E9-72781EE2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D96B-4E3A-839D-5B13-C9623C65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BBD4-C1E0-9DC1-A1EC-9A592FD9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ECC8-4922-7168-AB2E-4ABCC08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B0C2-1090-DFFE-AAC7-FC63C133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D77E-B19C-1AEE-670E-DB53F331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BE4C-8C22-7757-BF1D-29B5C7EB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0CC4-6054-253B-8AC0-070852A5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8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2B6B-7C4C-F814-0C11-D1B230E2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52D27-8F22-2054-BC71-334F33F7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E3A4A-51BE-DA97-060C-54A751C8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051E-98C3-A957-4FE8-863E5566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3B187-E473-8F63-FBC6-A431A2F8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51CE-F7D5-8289-7A01-12F44D9C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5F24-E833-B429-F3EC-C2C37386E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D0198-72F9-B8BD-CEBA-8C897AD41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0373-A3E1-C10A-4A18-90007BF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AEF1D-AB9F-5FE2-3995-B4F56751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00FC2-7355-E0BD-0FB4-EE1BD38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7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A6BE-9C57-6CB1-9DC3-35B2F8A8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B2A5-4E63-AC9F-03C4-ACE29124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62745-4DBE-04C9-8F65-81AD06EEA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708DB-4408-15A4-D1D9-6A4E8ED4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7551B-4083-BA35-F714-4738893B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38C60-FAEF-7A85-7C45-3FD08CBA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7535D-DFE2-55DF-5058-C0C0F500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B8431-1F56-FC63-F88D-3DC6B76E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5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05B5-0584-DF0E-EEF3-59A0E63C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6CCE6-7962-70B9-515B-7E651CD8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F52E9-F5DD-CF3E-623A-27CDE0FF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F38FB-C3B5-56F0-C502-9FED006D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3CCAC-491B-F5D5-FA29-3353758B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55FDC-77C9-C02A-DE1A-8B3AE46B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07875-5A46-175E-F44F-47256D37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5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B78B-EFFE-EE1B-7043-D6A4D127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E520-899B-54BA-1837-E90DD7AF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F0445-882A-A4B0-DA8A-17AA5949D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CE5DD-9091-10E5-64B8-153C83CE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CA45-AF81-B63D-4974-9F3214CE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26D43-83CD-AA78-4C83-01BE06E8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CCD5-B9C3-5008-B358-4046FD09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756C-9D51-7BDE-990C-6B2659B99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A2731-5A62-D0BC-AA48-A2D1B3DC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FCF5E-DD18-D82B-9B99-C8FECAF2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34397-2BB2-83C2-DB2C-25409875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54C8-85A7-2E3E-8171-AA0257E6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83A80-0AA5-6F0A-06CD-791D4EC1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07DB-352D-4FC2-6F89-20FFD7FC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1761-F276-3721-9437-03DA7C08B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9F63-F48A-4348-855D-446A9AACE02B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AD9D-E335-4D38-D96D-01C5688BA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618D-3E80-F9D5-5F98-43B87831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AD7D-8729-4508-A553-8C9236F3D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2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.png"/><Relationship Id="rId21" Type="http://schemas.openxmlformats.org/officeDocument/2006/relationships/image" Target="../media/image26.png"/><Relationship Id="rId42" Type="http://schemas.openxmlformats.org/officeDocument/2006/relationships/customXml" Target="../ink/ink36.xml"/><Relationship Id="rId63" Type="http://schemas.openxmlformats.org/officeDocument/2006/relationships/image" Target="../media/image47.png"/><Relationship Id="rId84" Type="http://schemas.openxmlformats.org/officeDocument/2006/relationships/customXml" Target="../ink/ink57.xml"/><Relationship Id="rId138" Type="http://schemas.openxmlformats.org/officeDocument/2006/relationships/customXml" Target="../ink/ink84.xml"/><Relationship Id="rId159" Type="http://schemas.openxmlformats.org/officeDocument/2006/relationships/image" Target="../media/image95.png"/><Relationship Id="rId170" Type="http://schemas.openxmlformats.org/officeDocument/2006/relationships/customXml" Target="../ink/ink100.xml"/><Relationship Id="rId191" Type="http://schemas.openxmlformats.org/officeDocument/2006/relationships/image" Target="../media/image111.png"/><Relationship Id="rId205" Type="http://schemas.openxmlformats.org/officeDocument/2006/relationships/image" Target="../media/image118.png"/><Relationship Id="rId226" Type="http://schemas.openxmlformats.org/officeDocument/2006/relationships/customXml" Target="../ink/ink128.xml"/><Relationship Id="rId107" Type="http://schemas.openxmlformats.org/officeDocument/2006/relationships/image" Target="../media/image69.png"/><Relationship Id="rId11" Type="http://schemas.openxmlformats.org/officeDocument/2006/relationships/image" Target="../media/image21.png"/><Relationship Id="rId32" Type="http://schemas.openxmlformats.org/officeDocument/2006/relationships/customXml" Target="../ink/ink31.xml"/><Relationship Id="rId53" Type="http://schemas.openxmlformats.org/officeDocument/2006/relationships/image" Target="../media/image42.png"/><Relationship Id="rId74" Type="http://schemas.openxmlformats.org/officeDocument/2006/relationships/customXml" Target="../ink/ink52.xml"/><Relationship Id="rId128" Type="http://schemas.openxmlformats.org/officeDocument/2006/relationships/customXml" Target="../ink/ink79.xml"/><Relationship Id="rId149" Type="http://schemas.openxmlformats.org/officeDocument/2006/relationships/image" Target="../media/image90.png"/><Relationship Id="rId5" Type="http://schemas.openxmlformats.org/officeDocument/2006/relationships/image" Target="../media/image18.png"/><Relationship Id="rId95" Type="http://schemas.openxmlformats.org/officeDocument/2006/relationships/image" Target="../media/image63.png"/><Relationship Id="rId160" Type="http://schemas.openxmlformats.org/officeDocument/2006/relationships/customXml" Target="../ink/ink95.xml"/><Relationship Id="rId181" Type="http://schemas.openxmlformats.org/officeDocument/2006/relationships/image" Target="../media/image106.png"/><Relationship Id="rId216" Type="http://schemas.openxmlformats.org/officeDocument/2006/relationships/customXml" Target="../ink/ink123.xml"/><Relationship Id="rId237" Type="http://schemas.openxmlformats.org/officeDocument/2006/relationships/image" Target="../media/image134.png"/><Relationship Id="rId22" Type="http://schemas.openxmlformats.org/officeDocument/2006/relationships/customXml" Target="../ink/ink26.xml"/><Relationship Id="rId43" Type="http://schemas.openxmlformats.org/officeDocument/2006/relationships/image" Target="../media/image37.png"/><Relationship Id="rId64" Type="http://schemas.openxmlformats.org/officeDocument/2006/relationships/customXml" Target="../ink/ink47.xml"/><Relationship Id="rId118" Type="http://schemas.openxmlformats.org/officeDocument/2006/relationships/customXml" Target="../ink/ink74.xml"/><Relationship Id="rId139" Type="http://schemas.openxmlformats.org/officeDocument/2006/relationships/image" Target="../media/image85.png"/><Relationship Id="rId80" Type="http://schemas.openxmlformats.org/officeDocument/2006/relationships/customXml" Target="../ink/ink55.xml"/><Relationship Id="rId85" Type="http://schemas.openxmlformats.org/officeDocument/2006/relationships/image" Target="../media/image58.png"/><Relationship Id="rId150" Type="http://schemas.openxmlformats.org/officeDocument/2006/relationships/customXml" Target="../ink/ink90.xml"/><Relationship Id="rId155" Type="http://schemas.openxmlformats.org/officeDocument/2006/relationships/image" Target="../media/image93.png"/><Relationship Id="rId171" Type="http://schemas.openxmlformats.org/officeDocument/2006/relationships/image" Target="../media/image101.png"/><Relationship Id="rId176" Type="http://schemas.openxmlformats.org/officeDocument/2006/relationships/customXml" Target="../ink/ink103.xml"/><Relationship Id="rId192" Type="http://schemas.openxmlformats.org/officeDocument/2006/relationships/customXml" Target="../ink/ink111.xml"/><Relationship Id="rId197" Type="http://schemas.openxmlformats.org/officeDocument/2006/relationships/image" Target="../media/image114.png"/><Relationship Id="rId206" Type="http://schemas.openxmlformats.org/officeDocument/2006/relationships/customXml" Target="../ink/ink118.xml"/><Relationship Id="rId227" Type="http://schemas.openxmlformats.org/officeDocument/2006/relationships/image" Target="../media/image129.png"/><Relationship Id="rId201" Type="http://schemas.openxmlformats.org/officeDocument/2006/relationships/image" Target="../media/image116.png"/><Relationship Id="rId222" Type="http://schemas.openxmlformats.org/officeDocument/2006/relationships/customXml" Target="../ink/ink126.xml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customXml" Target="../ink/ink34.xml"/><Relationship Id="rId59" Type="http://schemas.openxmlformats.org/officeDocument/2006/relationships/image" Target="../media/image45.png"/><Relationship Id="rId103" Type="http://schemas.openxmlformats.org/officeDocument/2006/relationships/image" Target="../media/image67.png"/><Relationship Id="rId108" Type="http://schemas.openxmlformats.org/officeDocument/2006/relationships/customXml" Target="../ink/ink69.xml"/><Relationship Id="rId124" Type="http://schemas.openxmlformats.org/officeDocument/2006/relationships/customXml" Target="../ink/ink77.xml"/><Relationship Id="rId129" Type="http://schemas.openxmlformats.org/officeDocument/2006/relationships/image" Target="../media/image80.png"/><Relationship Id="rId54" Type="http://schemas.openxmlformats.org/officeDocument/2006/relationships/customXml" Target="../ink/ink42.xml"/><Relationship Id="rId70" Type="http://schemas.openxmlformats.org/officeDocument/2006/relationships/customXml" Target="../ink/ink50.xml"/><Relationship Id="rId75" Type="http://schemas.openxmlformats.org/officeDocument/2006/relationships/image" Target="../media/image53.png"/><Relationship Id="rId91" Type="http://schemas.openxmlformats.org/officeDocument/2006/relationships/image" Target="../media/image61.png"/><Relationship Id="rId96" Type="http://schemas.openxmlformats.org/officeDocument/2006/relationships/customXml" Target="../ink/ink63.xml"/><Relationship Id="rId140" Type="http://schemas.openxmlformats.org/officeDocument/2006/relationships/customXml" Target="../ink/ink85.xml"/><Relationship Id="rId145" Type="http://schemas.openxmlformats.org/officeDocument/2006/relationships/image" Target="../media/image88.png"/><Relationship Id="rId161" Type="http://schemas.openxmlformats.org/officeDocument/2006/relationships/image" Target="../media/image96.png"/><Relationship Id="rId166" Type="http://schemas.openxmlformats.org/officeDocument/2006/relationships/customXml" Target="../ink/ink98.xml"/><Relationship Id="rId182" Type="http://schemas.openxmlformats.org/officeDocument/2006/relationships/customXml" Target="../ink/ink106.xml"/><Relationship Id="rId187" Type="http://schemas.openxmlformats.org/officeDocument/2006/relationships/image" Target="../media/image109.png"/><Relationship Id="rId217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212" Type="http://schemas.openxmlformats.org/officeDocument/2006/relationships/customXml" Target="../ink/ink121.xml"/><Relationship Id="rId233" Type="http://schemas.openxmlformats.org/officeDocument/2006/relationships/image" Target="../media/image132.png"/><Relationship Id="rId238" Type="http://schemas.openxmlformats.org/officeDocument/2006/relationships/customXml" Target="../ink/ink134.xml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49" Type="http://schemas.openxmlformats.org/officeDocument/2006/relationships/image" Target="../media/image40.png"/><Relationship Id="rId114" Type="http://schemas.openxmlformats.org/officeDocument/2006/relationships/customXml" Target="../ink/ink72.xml"/><Relationship Id="rId119" Type="http://schemas.openxmlformats.org/officeDocument/2006/relationships/image" Target="../media/image75.png"/><Relationship Id="rId44" Type="http://schemas.openxmlformats.org/officeDocument/2006/relationships/customXml" Target="../ink/ink37.xml"/><Relationship Id="rId60" Type="http://schemas.openxmlformats.org/officeDocument/2006/relationships/customXml" Target="../ink/ink45.xml"/><Relationship Id="rId65" Type="http://schemas.openxmlformats.org/officeDocument/2006/relationships/image" Target="../media/image48.png"/><Relationship Id="rId81" Type="http://schemas.openxmlformats.org/officeDocument/2006/relationships/image" Target="../media/image56.png"/><Relationship Id="rId86" Type="http://schemas.openxmlformats.org/officeDocument/2006/relationships/customXml" Target="../ink/ink58.xml"/><Relationship Id="rId130" Type="http://schemas.openxmlformats.org/officeDocument/2006/relationships/customXml" Target="../ink/ink80.xml"/><Relationship Id="rId135" Type="http://schemas.openxmlformats.org/officeDocument/2006/relationships/image" Target="../media/image83.png"/><Relationship Id="rId151" Type="http://schemas.openxmlformats.org/officeDocument/2006/relationships/image" Target="../media/image91.png"/><Relationship Id="rId156" Type="http://schemas.openxmlformats.org/officeDocument/2006/relationships/customXml" Target="../ink/ink93.xml"/><Relationship Id="rId177" Type="http://schemas.openxmlformats.org/officeDocument/2006/relationships/image" Target="../media/image104.png"/><Relationship Id="rId198" Type="http://schemas.openxmlformats.org/officeDocument/2006/relationships/customXml" Target="../ink/ink114.xml"/><Relationship Id="rId172" Type="http://schemas.openxmlformats.org/officeDocument/2006/relationships/customXml" Target="../ink/ink101.xml"/><Relationship Id="rId193" Type="http://schemas.openxmlformats.org/officeDocument/2006/relationships/image" Target="../media/image112.png"/><Relationship Id="rId202" Type="http://schemas.openxmlformats.org/officeDocument/2006/relationships/customXml" Target="../ink/ink116.xml"/><Relationship Id="rId207" Type="http://schemas.openxmlformats.org/officeDocument/2006/relationships/image" Target="../media/image119.png"/><Relationship Id="rId223" Type="http://schemas.openxmlformats.org/officeDocument/2006/relationships/image" Target="../media/image127.png"/><Relationship Id="rId228" Type="http://schemas.openxmlformats.org/officeDocument/2006/relationships/customXml" Target="../ink/ink129.xml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39" Type="http://schemas.openxmlformats.org/officeDocument/2006/relationships/image" Target="../media/image35.png"/><Relationship Id="rId109" Type="http://schemas.openxmlformats.org/officeDocument/2006/relationships/image" Target="../media/image70.png"/><Relationship Id="rId34" Type="http://schemas.openxmlformats.org/officeDocument/2006/relationships/customXml" Target="../ink/ink32.xml"/><Relationship Id="rId50" Type="http://schemas.openxmlformats.org/officeDocument/2006/relationships/customXml" Target="../ink/ink40.xml"/><Relationship Id="rId55" Type="http://schemas.openxmlformats.org/officeDocument/2006/relationships/image" Target="../media/image43.png"/><Relationship Id="rId76" Type="http://schemas.openxmlformats.org/officeDocument/2006/relationships/customXml" Target="../ink/ink53.xml"/><Relationship Id="rId97" Type="http://schemas.openxmlformats.org/officeDocument/2006/relationships/image" Target="../media/image64.png"/><Relationship Id="rId104" Type="http://schemas.openxmlformats.org/officeDocument/2006/relationships/customXml" Target="../ink/ink67.xml"/><Relationship Id="rId120" Type="http://schemas.openxmlformats.org/officeDocument/2006/relationships/customXml" Target="../ink/ink75.xml"/><Relationship Id="rId125" Type="http://schemas.openxmlformats.org/officeDocument/2006/relationships/image" Target="../media/image78.png"/><Relationship Id="rId141" Type="http://schemas.openxmlformats.org/officeDocument/2006/relationships/image" Target="../media/image86.png"/><Relationship Id="rId146" Type="http://schemas.openxmlformats.org/officeDocument/2006/relationships/customXml" Target="../ink/ink88.xml"/><Relationship Id="rId167" Type="http://schemas.openxmlformats.org/officeDocument/2006/relationships/image" Target="../media/image99.png"/><Relationship Id="rId188" Type="http://schemas.openxmlformats.org/officeDocument/2006/relationships/customXml" Target="../ink/ink109.xml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92" Type="http://schemas.openxmlformats.org/officeDocument/2006/relationships/customXml" Target="../ink/ink61.xml"/><Relationship Id="rId162" Type="http://schemas.openxmlformats.org/officeDocument/2006/relationships/customXml" Target="../ink/ink96.xml"/><Relationship Id="rId183" Type="http://schemas.openxmlformats.org/officeDocument/2006/relationships/image" Target="../media/image107.png"/><Relationship Id="rId213" Type="http://schemas.openxmlformats.org/officeDocument/2006/relationships/image" Target="../media/image122.png"/><Relationship Id="rId218" Type="http://schemas.openxmlformats.org/officeDocument/2006/relationships/customXml" Target="../ink/ink124.xml"/><Relationship Id="rId234" Type="http://schemas.openxmlformats.org/officeDocument/2006/relationships/customXml" Target="../ink/ink132.xml"/><Relationship Id="rId239" Type="http://schemas.openxmlformats.org/officeDocument/2006/relationships/image" Target="../media/image135.png"/><Relationship Id="rId2" Type="http://schemas.openxmlformats.org/officeDocument/2006/relationships/customXml" Target="../ink/ink16.xml"/><Relationship Id="rId29" Type="http://schemas.openxmlformats.org/officeDocument/2006/relationships/image" Target="../media/image30.png"/><Relationship Id="rId24" Type="http://schemas.openxmlformats.org/officeDocument/2006/relationships/customXml" Target="../ink/ink27.xml"/><Relationship Id="rId40" Type="http://schemas.openxmlformats.org/officeDocument/2006/relationships/customXml" Target="../ink/ink35.xml"/><Relationship Id="rId45" Type="http://schemas.openxmlformats.org/officeDocument/2006/relationships/image" Target="../media/image38.png"/><Relationship Id="rId66" Type="http://schemas.openxmlformats.org/officeDocument/2006/relationships/customXml" Target="../ink/ink48.xml"/><Relationship Id="rId87" Type="http://schemas.openxmlformats.org/officeDocument/2006/relationships/image" Target="../media/image59.png"/><Relationship Id="rId110" Type="http://schemas.openxmlformats.org/officeDocument/2006/relationships/customXml" Target="../ink/ink70.xml"/><Relationship Id="rId115" Type="http://schemas.openxmlformats.org/officeDocument/2006/relationships/image" Target="../media/image73.png"/><Relationship Id="rId131" Type="http://schemas.openxmlformats.org/officeDocument/2006/relationships/image" Target="../media/image81.png"/><Relationship Id="rId136" Type="http://schemas.openxmlformats.org/officeDocument/2006/relationships/customXml" Target="../ink/ink83.xml"/><Relationship Id="rId157" Type="http://schemas.openxmlformats.org/officeDocument/2006/relationships/image" Target="../media/image94.png"/><Relationship Id="rId178" Type="http://schemas.openxmlformats.org/officeDocument/2006/relationships/customXml" Target="../ink/ink104.xml"/><Relationship Id="rId61" Type="http://schemas.openxmlformats.org/officeDocument/2006/relationships/image" Target="../media/image46.png"/><Relationship Id="rId82" Type="http://schemas.openxmlformats.org/officeDocument/2006/relationships/customXml" Target="../ink/ink56.xml"/><Relationship Id="rId152" Type="http://schemas.openxmlformats.org/officeDocument/2006/relationships/customXml" Target="../ink/ink91.xml"/><Relationship Id="rId173" Type="http://schemas.openxmlformats.org/officeDocument/2006/relationships/image" Target="../media/image102.png"/><Relationship Id="rId194" Type="http://schemas.openxmlformats.org/officeDocument/2006/relationships/customXml" Target="../ink/ink112.xml"/><Relationship Id="rId199" Type="http://schemas.openxmlformats.org/officeDocument/2006/relationships/image" Target="../media/image115.png"/><Relationship Id="rId203" Type="http://schemas.openxmlformats.org/officeDocument/2006/relationships/image" Target="../media/image117.png"/><Relationship Id="rId208" Type="http://schemas.openxmlformats.org/officeDocument/2006/relationships/customXml" Target="../ink/ink119.xml"/><Relationship Id="rId229" Type="http://schemas.openxmlformats.org/officeDocument/2006/relationships/image" Target="../media/image130.png"/><Relationship Id="rId19" Type="http://schemas.openxmlformats.org/officeDocument/2006/relationships/image" Target="../media/image25.png"/><Relationship Id="rId224" Type="http://schemas.openxmlformats.org/officeDocument/2006/relationships/customXml" Target="../ink/ink127.xml"/><Relationship Id="rId14" Type="http://schemas.openxmlformats.org/officeDocument/2006/relationships/customXml" Target="../ink/ink22.xml"/><Relationship Id="rId30" Type="http://schemas.openxmlformats.org/officeDocument/2006/relationships/customXml" Target="../ink/ink30.xml"/><Relationship Id="rId35" Type="http://schemas.openxmlformats.org/officeDocument/2006/relationships/image" Target="../media/image33.png"/><Relationship Id="rId56" Type="http://schemas.openxmlformats.org/officeDocument/2006/relationships/customXml" Target="../ink/ink43.xml"/><Relationship Id="rId77" Type="http://schemas.openxmlformats.org/officeDocument/2006/relationships/image" Target="../media/image54.png"/><Relationship Id="rId100" Type="http://schemas.openxmlformats.org/officeDocument/2006/relationships/customXml" Target="../ink/ink65.xml"/><Relationship Id="rId105" Type="http://schemas.openxmlformats.org/officeDocument/2006/relationships/image" Target="../media/image68.png"/><Relationship Id="rId126" Type="http://schemas.openxmlformats.org/officeDocument/2006/relationships/customXml" Target="../ink/ink78.xml"/><Relationship Id="rId147" Type="http://schemas.openxmlformats.org/officeDocument/2006/relationships/image" Target="../media/image89.png"/><Relationship Id="rId168" Type="http://schemas.openxmlformats.org/officeDocument/2006/relationships/customXml" Target="../ink/ink99.xml"/><Relationship Id="rId8" Type="http://schemas.openxmlformats.org/officeDocument/2006/relationships/customXml" Target="../ink/ink19.xml"/><Relationship Id="rId51" Type="http://schemas.openxmlformats.org/officeDocument/2006/relationships/image" Target="../media/image41.png"/><Relationship Id="rId72" Type="http://schemas.openxmlformats.org/officeDocument/2006/relationships/customXml" Target="../ink/ink51.xml"/><Relationship Id="rId93" Type="http://schemas.openxmlformats.org/officeDocument/2006/relationships/image" Target="../media/image62.png"/><Relationship Id="rId98" Type="http://schemas.openxmlformats.org/officeDocument/2006/relationships/customXml" Target="../ink/ink64.xml"/><Relationship Id="rId121" Type="http://schemas.openxmlformats.org/officeDocument/2006/relationships/image" Target="../media/image76.png"/><Relationship Id="rId142" Type="http://schemas.openxmlformats.org/officeDocument/2006/relationships/customXml" Target="../ink/ink86.xml"/><Relationship Id="rId163" Type="http://schemas.openxmlformats.org/officeDocument/2006/relationships/image" Target="../media/image97.png"/><Relationship Id="rId184" Type="http://schemas.openxmlformats.org/officeDocument/2006/relationships/customXml" Target="../ink/ink107.xml"/><Relationship Id="rId189" Type="http://schemas.openxmlformats.org/officeDocument/2006/relationships/image" Target="../media/image110.png"/><Relationship Id="rId219" Type="http://schemas.openxmlformats.org/officeDocument/2006/relationships/image" Target="../media/image125.png"/><Relationship Id="rId3" Type="http://schemas.openxmlformats.org/officeDocument/2006/relationships/image" Target="../media/image17.png"/><Relationship Id="rId214" Type="http://schemas.openxmlformats.org/officeDocument/2006/relationships/customXml" Target="../ink/ink122.xml"/><Relationship Id="rId230" Type="http://schemas.openxmlformats.org/officeDocument/2006/relationships/customXml" Target="../ink/ink130.xml"/><Relationship Id="rId235" Type="http://schemas.openxmlformats.org/officeDocument/2006/relationships/image" Target="../media/image133.png"/><Relationship Id="rId25" Type="http://schemas.openxmlformats.org/officeDocument/2006/relationships/image" Target="../media/image28.png"/><Relationship Id="rId46" Type="http://schemas.openxmlformats.org/officeDocument/2006/relationships/customXml" Target="../ink/ink38.xml"/><Relationship Id="rId67" Type="http://schemas.openxmlformats.org/officeDocument/2006/relationships/image" Target="../media/image49.png"/><Relationship Id="rId116" Type="http://schemas.openxmlformats.org/officeDocument/2006/relationships/customXml" Target="../ink/ink73.xml"/><Relationship Id="rId137" Type="http://schemas.openxmlformats.org/officeDocument/2006/relationships/image" Target="../media/image84.png"/><Relationship Id="rId158" Type="http://schemas.openxmlformats.org/officeDocument/2006/relationships/customXml" Target="../ink/ink94.xml"/><Relationship Id="rId20" Type="http://schemas.openxmlformats.org/officeDocument/2006/relationships/customXml" Target="../ink/ink25.xml"/><Relationship Id="rId41" Type="http://schemas.openxmlformats.org/officeDocument/2006/relationships/image" Target="../media/image36.png"/><Relationship Id="rId62" Type="http://schemas.openxmlformats.org/officeDocument/2006/relationships/customXml" Target="../ink/ink46.xml"/><Relationship Id="rId83" Type="http://schemas.openxmlformats.org/officeDocument/2006/relationships/image" Target="../media/image57.png"/><Relationship Id="rId88" Type="http://schemas.openxmlformats.org/officeDocument/2006/relationships/customXml" Target="../ink/ink59.xml"/><Relationship Id="rId111" Type="http://schemas.openxmlformats.org/officeDocument/2006/relationships/image" Target="../media/image71.png"/><Relationship Id="rId132" Type="http://schemas.openxmlformats.org/officeDocument/2006/relationships/customXml" Target="../ink/ink81.xml"/><Relationship Id="rId153" Type="http://schemas.openxmlformats.org/officeDocument/2006/relationships/image" Target="../media/image92.png"/><Relationship Id="rId174" Type="http://schemas.openxmlformats.org/officeDocument/2006/relationships/customXml" Target="../ink/ink102.xml"/><Relationship Id="rId179" Type="http://schemas.openxmlformats.org/officeDocument/2006/relationships/image" Target="../media/image105.png"/><Relationship Id="rId195" Type="http://schemas.openxmlformats.org/officeDocument/2006/relationships/image" Target="../media/image113.png"/><Relationship Id="rId209" Type="http://schemas.openxmlformats.org/officeDocument/2006/relationships/image" Target="../media/image120.png"/><Relationship Id="rId190" Type="http://schemas.openxmlformats.org/officeDocument/2006/relationships/customXml" Target="../ink/ink110.xml"/><Relationship Id="rId204" Type="http://schemas.openxmlformats.org/officeDocument/2006/relationships/customXml" Target="../ink/ink117.xml"/><Relationship Id="rId220" Type="http://schemas.openxmlformats.org/officeDocument/2006/relationships/customXml" Target="../ink/ink125.xml"/><Relationship Id="rId225" Type="http://schemas.openxmlformats.org/officeDocument/2006/relationships/image" Target="../media/image128.png"/><Relationship Id="rId15" Type="http://schemas.openxmlformats.org/officeDocument/2006/relationships/image" Target="../media/image23.png"/><Relationship Id="rId36" Type="http://schemas.openxmlformats.org/officeDocument/2006/relationships/customXml" Target="../ink/ink33.xml"/><Relationship Id="rId57" Type="http://schemas.openxmlformats.org/officeDocument/2006/relationships/image" Target="../media/image44.png"/><Relationship Id="rId106" Type="http://schemas.openxmlformats.org/officeDocument/2006/relationships/customXml" Target="../ink/ink68.xml"/><Relationship Id="rId127" Type="http://schemas.openxmlformats.org/officeDocument/2006/relationships/image" Target="../media/image79.png"/><Relationship Id="rId10" Type="http://schemas.openxmlformats.org/officeDocument/2006/relationships/customXml" Target="../ink/ink20.xml"/><Relationship Id="rId31" Type="http://schemas.openxmlformats.org/officeDocument/2006/relationships/image" Target="../media/image31.png"/><Relationship Id="rId52" Type="http://schemas.openxmlformats.org/officeDocument/2006/relationships/customXml" Target="../ink/ink41.xml"/><Relationship Id="rId73" Type="http://schemas.openxmlformats.org/officeDocument/2006/relationships/image" Target="../media/image52.png"/><Relationship Id="rId78" Type="http://schemas.openxmlformats.org/officeDocument/2006/relationships/customXml" Target="../ink/ink54.xml"/><Relationship Id="rId94" Type="http://schemas.openxmlformats.org/officeDocument/2006/relationships/customXml" Target="../ink/ink62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22" Type="http://schemas.openxmlformats.org/officeDocument/2006/relationships/customXml" Target="../ink/ink76.xml"/><Relationship Id="rId143" Type="http://schemas.openxmlformats.org/officeDocument/2006/relationships/image" Target="../media/image87.png"/><Relationship Id="rId148" Type="http://schemas.openxmlformats.org/officeDocument/2006/relationships/customXml" Target="../ink/ink89.xml"/><Relationship Id="rId164" Type="http://schemas.openxmlformats.org/officeDocument/2006/relationships/customXml" Target="../ink/ink97.xml"/><Relationship Id="rId169" Type="http://schemas.openxmlformats.org/officeDocument/2006/relationships/image" Target="../media/image100.png"/><Relationship Id="rId185" Type="http://schemas.openxmlformats.org/officeDocument/2006/relationships/image" Target="../media/image108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80" Type="http://schemas.openxmlformats.org/officeDocument/2006/relationships/customXml" Target="../ink/ink105.xml"/><Relationship Id="rId210" Type="http://schemas.openxmlformats.org/officeDocument/2006/relationships/customXml" Target="../ink/ink120.xml"/><Relationship Id="rId215" Type="http://schemas.openxmlformats.org/officeDocument/2006/relationships/image" Target="../media/image123.png"/><Relationship Id="rId236" Type="http://schemas.openxmlformats.org/officeDocument/2006/relationships/customXml" Target="../ink/ink133.xml"/><Relationship Id="rId26" Type="http://schemas.openxmlformats.org/officeDocument/2006/relationships/customXml" Target="../ink/ink28.xml"/><Relationship Id="rId231" Type="http://schemas.openxmlformats.org/officeDocument/2006/relationships/image" Target="../media/image131.png"/><Relationship Id="rId47" Type="http://schemas.openxmlformats.org/officeDocument/2006/relationships/image" Target="../media/image39.png"/><Relationship Id="rId68" Type="http://schemas.openxmlformats.org/officeDocument/2006/relationships/customXml" Target="../ink/ink49.xml"/><Relationship Id="rId89" Type="http://schemas.openxmlformats.org/officeDocument/2006/relationships/image" Target="../media/image60.png"/><Relationship Id="rId112" Type="http://schemas.openxmlformats.org/officeDocument/2006/relationships/customXml" Target="../ink/ink71.xml"/><Relationship Id="rId133" Type="http://schemas.openxmlformats.org/officeDocument/2006/relationships/image" Target="../media/image82.png"/><Relationship Id="rId154" Type="http://schemas.openxmlformats.org/officeDocument/2006/relationships/customXml" Target="../ink/ink92.xml"/><Relationship Id="rId175" Type="http://schemas.openxmlformats.org/officeDocument/2006/relationships/image" Target="../media/image103.png"/><Relationship Id="rId196" Type="http://schemas.openxmlformats.org/officeDocument/2006/relationships/customXml" Target="../ink/ink113.xml"/><Relationship Id="rId200" Type="http://schemas.openxmlformats.org/officeDocument/2006/relationships/customXml" Target="../ink/ink115.xml"/><Relationship Id="rId16" Type="http://schemas.openxmlformats.org/officeDocument/2006/relationships/customXml" Target="../ink/ink23.xml"/><Relationship Id="rId221" Type="http://schemas.openxmlformats.org/officeDocument/2006/relationships/image" Target="../media/image126.png"/><Relationship Id="rId37" Type="http://schemas.openxmlformats.org/officeDocument/2006/relationships/image" Target="../media/image34.png"/><Relationship Id="rId58" Type="http://schemas.openxmlformats.org/officeDocument/2006/relationships/customXml" Target="../ink/ink44.xml"/><Relationship Id="rId79" Type="http://schemas.openxmlformats.org/officeDocument/2006/relationships/image" Target="../media/image55.png"/><Relationship Id="rId102" Type="http://schemas.openxmlformats.org/officeDocument/2006/relationships/customXml" Target="../ink/ink66.xml"/><Relationship Id="rId123" Type="http://schemas.openxmlformats.org/officeDocument/2006/relationships/image" Target="../media/image77.png"/><Relationship Id="rId144" Type="http://schemas.openxmlformats.org/officeDocument/2006/relationships/customXml" Target="../ink/ink87.xml"/><Relationship Id="rId90" Type="http://schemas.openxmlformats.org/officeDocument/2006/relationships/customXml" Target="../ink/ink60.xml"/><Relationship Id="rId165" Type="http://schemas.openxmlformats.org/officeDocument/2006/relationships/image" Target="../media/image98.png"/><Relationship Id="rId186" Type="http://schemas.openxmlformats.org/officeDocument/2006/relationships/customXml" Target="../ink/ink108.xml"/><Relationship Id="rId211" Type="http://schemas.openxmlformats.org/officeDocument/2006/relationships/image" Target="../media/image121.png"/><Relationship Id="rId232" Type="http://schemas.openxmlformats.org/officeDocument/2006/relationships/customXml" Target="../ink/ink131.xml"/><Relationship Id="rId27" Type="http://schemas.openxmlformats.org/officeDocument/2006/relationships/image" Target="../media/image29.png"/><Relationship Id="rId48" Type="http://schemas.openxmlformats.org/officeDocument/2006/relationships/customXml" Target="../ink/ink39.xml"/><Relationship Id="rId69" Type="http://schemas.openxmlformats.org/officeDocument/2006/relationships/image" Target="../media/image50.png"/><Relationship Id="rId113" Type="http://schemas.openxmlformats.org/officeDocument/2006/relationships/image" Target="../media/image72.png"/><Relationship Id="rId134" Type="http://schemas.openxmlformats.org/officeDocument/2006/relationships/customXml" Target="../ink/ink8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3.png"/><Relationship Id="rId299" Type="http://schemas.openxmlformats.org/officeDocument/2006/relationships/image" Target="../media/image284.png"/><Relationship Id="rId303" Type="http://schemas.openxmlformats.org/officeDocument/2006/relationships/image" Target="../media/image286.png"/><Relationship Id="rId21" Type="http://schemas.openxmlformats.org/officeDocument/2006/relationships/image" Target="../media/image145.png"/><Relationship Id="rId42" Type="http://schemas.openxmlformats.org/officeDocument/2006/relationships/customXml" Target="../ink/ink155.xml"/><Relationship Id="rId63" Type="http://schemas.openxmlformats.org/officeDocument/2006/relationships/image" Target="../media/image166.png"/><Relationship Id="rId84" Type="http://schemas.openxmlformats.org/officeDocument/2006/relationships/customXml" Target="../ink/ink176.xml"/><Relationship Id="rId138" Type="http://schemas.openxmlformats.org/officeDocument/2006/relationships/customXml" Target="../ink/ink203.xml"/><Relationship Id="rId159" Type="http://schemas.openxmlformats.org/officeDocument/2006/relationships/image" Target="../media/image214.png"/><Relationship Id="rId170" Type="http://schemas.openxmlformats.org/officeDocument/2006/relationships/customXml" Target="../ink/ink219.xml"/><Relationship Id="rId191" Type="http://schemas.openxmlformats.org/officeDocument/2006/relationships/image" Target="../media/image230.png"/><Relationship Id="rId205" Type="http://schemas.openxmlformats.org/officeDocument/2006/relationships/image" Target="../media/image237.png"/><Relationship Id="rId226" Type="http://schemas.openxmlformats.org/officeDocument/2006/relationships/customXml" Target="../ink/ink247.xml"/><Relationship Id="rId247" Type="http://schemas.openxmlformats.org/officeDocument/2006/relationships/image" Target="../media/image258.png"/><Relationship Id="rId107" Type="http://schemas.openxmlformats.org/officeDocument/2006/relationships/image" Target="../media/image188.png"/><Relationship Id="rId268" Type="http://schemas.openxmlformats.org/officeDocument/2006/relationships/customXml" Target="../ink/ink268.xml"/><Relationship Id="rId289" Type="http://schemas.openxmlformats.org/officeDocument/2006/relationships/image" Target="../media/image279.png"/><Relationship Id="rId11" Type="http://schemas.openxmlformats.org/officeDocument/2006/relationships/image" Target="../media/image140.png"/><Relationship Id="rId32" Type="http://schemas.openxmlformats.org/officeDocument/2006/relationships/customXml" Target="../ink/ink150.xml"/><Relationship Id="rId53" Type="http://schemas.openxmlformats.org/officeDocument/2006/relationships/image" Target="../media/image161.png"/><Relationship Id="rId74" Type="http://schemas.openxmlformats.org/officeDocument/2006/relationships/customXml" Target="../ink/ink171.xml"/><Relationship Id="rId128" Type="http://schemas.openxmlformats.org/officeDocument/2006/relationships/customXml" Target="../ink/ink198.xml"/><Relationship Id="rId149" Type="http://schemas.openxmlformats.org/officeDocument/2006/relationships/image" Target="../media/image209.png"/><Relationship Id="rId5" Type="http://schemas.openxmlformats.org/officeDocument/2006/relationships/image" Target="../media/image137.png"/><Relationship Id="rId95" Type="http://schemas.openxmlformats.org/officeDocument/2006/relationships/image" Target="../media/image182.png"/><Relationship Id="rId160" Type="http://schemas.openxmlformats.org/officeDocument/2006/relationships/customXml" Target="../ink/ink214.xml"/><Relationship Id="rId181" Type="http://schemas.openxmlformats.org/officeDocument/2006/relationships/image" Target="../media/image225.png"/><Relationship Id="rId216" Type="http://schemas.openxmlformats.org/officeDocument/2006/relationships/customXml" Target="../ink/ink242.xml"/><Relationship Id="rId237" Type="http://schemas.openxmlformats.org/officeDocument/2006/relationships/image" Target="../media/image253.png"/><Relationship Id="rId258" Type="http://schemas.openxmlformats.org/officeDocument/2006/relationships/customXml" Target="../ink/ink263.xml"/><Relationship Id="rId279" Type="http://schemas.openxmlformats.org/officeDocument/2006/relationships/image" Target="../media/image274.png"/><Relationship Id="rId22" Type="http://schemas.openxmlformats.org/officeDocument/2006/relationships/customXml" Target="../ink/ink145.xml"/><Relationship Id="rId43" Type="http://schemas.openxmlformats.org/officeDocument/2006/relationships/image" Target="../media/image156.png"/><Relationship Id="rId64" Type="http://schemas.openxmlformats.org/officeDocument/2006/relationships/customXml" Target="../ink/ink166.xml"/><Relationship Id="rId118" Type="http://schemas.openxmlformats.org/officeDocument/2006/relationships/customXml" Target="../ink/ink193.xml"/><Relationship Id="rId139" Type="http://schemas.openxmlformats.org/officeDocument/2006/relationships/image" Target="../media/image204.png"/><Relationship Id="rId290" Type="http://schemas.openxmlformats.org/officeDocument/2006/relationships/customXml" Target="../ink/ink279.xml"/><Relationship Id="rId304" Type="http://schemas.openxmlformats.org/officeDocument/2006/relationships/customXml" Target="../ink/ink286.xml"/><Relationship Id="rId85" Type="http://schemas.openxmlformats.org/officeDocument/2006/relationships/image" Target="../media/image177.png"/><Relationship Id="rId150" Type="http://schemas.openxmlformats.org/officeDocument/2006/relationships/customXml" Target="../ink/ink209.xml"/><Relationship Id="rId171" Type="http://schemas.openxmlformats.org/officeDocument/2006/relationships/image" Target="../media/image220.png"/><Relationship Id="rId192" Type="http://schemas.openxmlformats.org/officeDocument/2006/relationships/customXml" Target="../ink/ink230.xml"/><Relationship Id="rId206" Type="http://schemas.openxmlformats.org/officeDocument/2006/relationships/customXml" Target="../ink/ink237.xml"/><Relationship Id="rId227" Type="http://schemas.openxmlformats.org/officeDocument/2006/relationships/image" Target="../media/image248.png"/><Relationship Id="rId248" Type="http://schemas.openxmlformats.org/officeDocument/2006/relationships/customXml" Target="../ink/ink258.xml"/><Relationship Id="rId269" Type="http://schemas.openxmlformats.org/officeDocument/2006/relationships/image" Target="../media/image269.png"/><Relationship Id="rId12" Type="http://schemas.openxmlformats.org/officeDocument/2006/relationships/customXml" Target="../ink/ink140.xml"/><Relationship Id="rId33" Type="http://schemas.openxmlformats.org/officeDocument/2006/relationships/image" Target="../media/image151.png"/><Relationship Id="rId108" Type="http://schemas.openxmlformats.org/officeDocument/2006/relationships/customXml" Target="../ink/ink188.xml"/><Relationship Id="rId129" Type="http://schemas.openxmlformats.org/officeDocument/2006/relationships/image" Target="../media/image199.png"/><Relationship Id="rId280" Type="http://schemas.openxmlformats.org/officeDocument/2006/relationships/customXml" Target="../ink/ink274.xml"/><Relationship Id="rId54" Type="http://schemas.openxmlformats.org/officeDocument/2006/relationships/customXml" Target="../ink/ink161.xml"/><Relationship Id="rId75" Type="http://schemas.openxmlformats.org/officeDocument/2006/relationships/image" Target="../media/image172.png"/><Relationship Id="rId96" Type="http://schemas.openxmlformats.org/officeDocument/2006/relationships/customXml" Target="../ink/ink182.xml"/><Relationship Id="rId140" Type="http://schemas.openxmlformats.org/officeDocument/2006/relationships/customXml" Target="../ink/ink204.xml"/><Relationship Id="rId161" Type="http://schemas.openxmlformats.org/officeDocument/2006/relationships/image" Target="../media/image215.png"/><Relationship Id="rId182" Type="http://schemas.openxmlformats.org/officeDocument/2006/relationships/customXml" Target="../ink/ink225.xml"/><Relationship Id="rId217" Type="http://schemas.openxmlformats.org/officeDocument/2006/relationships/image" Target="../media/image243.png"/><Relationship Id="rId6" Type="http://schemas.openxmlformats.org/officeDocument/2006/relationships/customXml" Target="../ink/ink137.xml"/><Relationship Id="rId238" Type="http://schemas.openxmlformats.org/officeDocument/2006/relationships/customXml" Target="../ink/ink253.xml"/><Relationship Id="rId259" Type="http://schemas.openxmlformats.org/officeDocument/2006/relationships/image" Target="../media/image264.png"/><Relationship Id="rId23" Type="http://schemas.openxmlformats.org/officeDocument/2006/relationships/image" Target="../media/image146.png"/><Relationship Id="rId119" Type="http://schemas.openxmlformats.org/officeDocument/2006/relationships/image" Target="../media/image194.png"/><Relationship Id="rId270" Type="http://schemas.openxmlformats.org/officeDocument/2006/relationships/customXml" Target="../ink/ink269.xml"/><Relationship Id="rId291" Type="http://schemas.openxmlformats.org/officeDocument/2006/relationships/image" Target="../media/image280.png"/><Relationship Id="rId305" Type="http://schemas.openxmlformats.org/officeDocument/2006/relationships/image" Target="../media/image287.png"/><Relationship Id="rId44" Type="http://schemas.openxmlformats.org/officeDocument/2006/relationships/customXml" Target="../ink/ink156.xml"/><Relationship Id="rId65" Type="http://schemas.openxmlformats.org/officeDocument/2006/relationships/image" Target="../media/image167.png"/><Relationship Id="rId86" Type="http://schemas.openxmlformats.org/officeDocument/2006/relationships/customXml" Target="../ink/ink177.xml"/><Relationship Id="rId130" Type="http://schemas.openxmlformats.org/officeDocument/2006/relationships/customXml" Target="../ink/ink199.xml"/><Relationship Id="rId151" Type="http://schemas.openxmlformats.org/officeDocument/2006/relationships/image" Target="../media/image210.png"/><Relationship Id="rId172" Type="http://schemas.openxmlformats.org/officeDocument/2006/relationships/customXml" Target="../ink/ink220.xml"/><Relationship Id="rId193" Type="http://schemas.openxmlformats.org/officeDocument/2006/relationships/image" Target="../media/image231.png"/><Relationship Id="rId207" Type="http://schemas.openxmlformats.org/officeDocument/2006/relationships/image" Target="../media/image238.png"/><Relationship Id="rId228" Type="http://schemas.openxmlformats.org/officeDocument/2006/relationships/customXml" Target="../ink/ink248.xml"/><Relationship Id="rId249" Type="http://schemas.openxmlformats.org/officeDocument/2006/relationships/image" Target="../media/image259.png"/><Relationship Id="rId13" Type="http://schemas.openxmlformats.org/officeDocument/2006/relationships/image" Target="../media/image141.png"/><Relationship Id="rId109" Type="http://schemas.openxmlformats.org/officeDocument/2006/relationships/image" Target="../media/image189.png"/><Relationship Id="rId260" Type="http://schemas.openxmlformats.org/officeDocument/2006/relationships/customXml" Target="../ink/ink264.xml"/><Relationship Id="rId281" Type="http://schemas.openxmlformats.org/officeDocument/2006/relationships/image" Target="../media/image275.png"/><Relationship Id="rId34" Type="http://schemas.openxmlformats.org/officeDocument/2006/relationships/customXml" Target="../ink/ink151.xml"/><Relationship Id="rId55" Type="http://schemas.openxmlformats.org/officeDocument/2006/relationships/image" Target="../media/image162.png"/><Relationship Id="rId76" Type="http://schemas.openxmlformats.org/officeDocument/2006/relationships/customXml" Target="../ink/ink172.xml"/><Relationship Id="rId97" Type="http://schemas.openxmlformats.org/officeDocument/2006/relationships/image" Target="../media/image183.png"/><Relationship Id="rId120" Type="http://schemas.openxmlformats.org/officeDocument/2006/relationships/customXml" Target="../ink/ink194.xml"/><Relationship Id="rId141" Type="http://schemas.openxmlformats.org/officeDocument/2006/relationships/image" Target="../media/image205.png"/><Relationship Id="rId7" Type="http://schemas.openxmlformats.org/officeDocument/2006/relationships/image" Target="../media/image138.png"/><Relationship Id="rId162" Type="http://schemas.openxmlformats.org/officeDocument/2006/relationships/customXml" Target="../ink/ink215.xml"/><Relationship Id="rId183" Type="http://schemas.openxmlformats.org/officeDocument/2006/relationships/image" Target="../media/image226.png"/><Relationship Id="rId218" Type="http://schemas.openxmlformats.org/officeDocument/2006/relationships/customXml" Target="../ink/ink243.xml"/><Relationship Id="rId239" Type="http://schemas.openxmlformats.org/officeDocument/2006/relationships/image" Target="../media/image254.png"/><Relationship Id="rId250" Type="http://schemas.openxmlformats.org/officeDocument/2006/relationships/customXml" Target="../ink/ink259.xml"/><Relationship Id="rId271" Type="http://schemas.openxmlformats.org/officeDocument/2006/relationships/image" Target="../media/image270.png"/><Relationship Id="rId292" Type="http://schemas.openxmlformats.org/officeDocument/2006/relationships/customXml" Target="../ink/ink280.xml"/><Relationship Id="rId306" Type="http://schemas.openxmlformats.org/officeDocument/2006/relationships/customXml" Target="../ink/ink287.xml"/><Relationship Id="rId24" Type="http://schemas.openxmlformats.org/officeDocument/2006/relationships/customXml" Target="../ink/ink146.xml"/><Relationship Id="rId45" Type="http://schemas.openxmlformats.org/officeDocument/2006/relationships/image" Target="../media/image157.png"/><Relationship Id="rId66" Type="http://schemas.openxmlformats.org/officeDocument/2006/relationships/customXml" Target="../ink/ink167.xml"/><Relationship Id="rId87" Type="http://schemas.openxmlformats.org/officeDocument/2006/relationships/image" Target="../media/image178.png"/><Relationship Id="rId110" Type="http://schemas.openxmlformats.org/officeDocument/2006/relationships/customXml" Target="../ink/ink189.xml"/><Relationship Id="rId131" Type="http://schemas.openxmlformats.org/officeDocument/2006/relationships/image" Target="../media/image200.png"/><Relationship Id="rId61" Type="http://schemas.openxmlformats.org/officeDocument/2006/relationships/image" Target="../media/image165.png"/><Relationship Id="rId82" Type="http://schemas.openxmlformats.org/officeDocument/2006/relationships/customXml" Target="../ink/ink175.xml"/><Relationship Id="rId152" Type="http://schemas.openxmlformats.org/officeDocument/2006/relationships/customXml" Target="../ink/ink210.xml"/><Relationship Id="rId173" Type="http://schemas.openxmlformats.org/officeDocument/2006/relationships/image" Target="../media/image221.png"/><Relationship Id="rId194" Type="http://schemas.openxmlformats.org/officeDocument/2006/relationships/customXml" Target="../ink/ink231.xml"/><Relationship Id="rId199" Type="http://schemas.openxmlformats.org/officeDocument/2006/relationships/image" Target="../media/image234.png"/><Relationship Id="rId203" Type="http://schemas.openxmlformats.org/officeDocument/2006/relationships/image" Target="../media/image236.png"/><Relationship Id="rId208" Type="http://schemas.openxmlformats.org/officeDocument/2006/relationships/customXml" Target="../ink/ink238.xml"/><Relationship Id="rId229" Type="http://schemas.openxmlformats.org/officeDocument/2006/relationships/image" Target="../media/image249.png"/><Relationship Id="rId19" Type="http://schemas.openxmlformats.org/officeDocument/2006/relationships/image" Target="../media/image144.png"/><Relationship Id="rId224" Type="http://schemas.openxmlformats.org/officeDocument/2006/relationships/customXml" Target="../ink/ink246.xml"/><Relationship Id="rId240" Type="http://schemas.openxmlformats.org/officeDocument/2006/relationships/customXml" Target="../ink/ink254.xml"/><Relationship Id="rId245" Type="http://schemas.openxmlformats.org/officeDocument/2006/relationships/image" Target="../media/image257.png"/><Relationship Id="rId261" Type="http://schemas.openxmlformats.org/officeDocument/2006/relationships/image" Target="../media/image265.png"/><Relationship Id="rId266" Type="http://schemas.openxmlformats.org/officeDocument/2006/relationships/customXml" Target="../ink/ink267.xml"/><Relationship Id="rId287" Type="http://schemas.openxmlformats.org/officeDocument/2006/relationships/image" Target="../media/image278.png"/><Relationship Id="rId14" Type="http://schemas.openxmlformats.org/officeDocument/2006/relationships/customXml" Target="../ink/ink141.xml"/><Relationship Id="rId30" Type="http://schemas.openxmlformats.org/officeDocument/2006/relationships/customXml" Target="../ink/ink149.xml"/><Relationship Id="rId35" Type="http://schemas.openxmlformats.org/officeDocument/2006/relationships/image" Target="../media/image152.png"/><Relationship Id="rId56" Type="http://schemas.openxmlformats.org/officeDocument/2006/relationships/customXml" Target="../ink/ink162.xml"/><Relationship Id="rId77" Type="http://schemas.openxmlformats.org/officeDocument/2006/relationships/image" Target="../media/image173.png"/><Relationship Id="rId100" Type="http://schemas.openxmlformats.org/officeDocument/2006/relationships/customXml" Target="../ink/ink184.xml"/><Relationship Id="rId105" Type="http://schemas.openxmlformats.org/officeDocument/2006/relationships/image" Target="../media/image187.png"/><Relationship Id="rId126" Type="http://schemas.openxmlformats.org/officeDocument/2006/relationships/customXml" Target="../ink/ink197.xml"/><Relationship Id="rId147" Type="http://schemas.openxmlformats.org/officeDocument/2006/relationships/image" Target="../media/image208.png"/><Relationship Id="rId168" Type="http://schemas.openxmlformats.org/officeDocument/2006/relationships/customXml" Target="../ink/ink218.xml"/><Relationship Id="rId282" Type="http://schemas.openxmlformats.org/officeDocument/2006/relationships/customXml" Target="../ink/ink275.xml"/><Relationship Id="rId312" Type="http://schemas.openxmlformats.org/officeDocument/2006/relationships/customXml" Target="../ink/ink290.xml"/><Relationship Id="rId8" Type="http://schemas.openxmlformats.org/officeDocument/2006/relationships/customXml" Target="../ink/ink138.xml"/><Relationship Id="rId51" Type="http://schemas.openxmlformats.org/officeDocument/2006/relationships/image" Target="../media/image160.png"/><Relationship Id="rId72" Type="http://schemas.openxmlformats.org/officeDocument/2006/relationships/customXml" Target="../ink/ink170.xml"/><Relationship Id="rId93" Type="http://schemas.openxmlformats.org/officeDocument/2006/relationships/image" Target="../media/image181.png"/><Relationship Id="rId98" Type="http://schemas.openxmlformats.org/officeDocument/2006/relationships/customXml" Target="../ink/ink183.xml"/><Relationship Id="rId121" Type="http://schemas.openxmlformats.org/officeDocument/2006/relationships/image" Target="../media/image195.png"/><Relationship Id="rId142" Type="http://schemas.openxmlformats.org/officeDocument/2006/relationships/customXml" Target="../ink/ink205.xml"/><Relationship Id="rId163" Type="http://schemas.openxmlformats.org/officeDocument/2006/relationships/image" Target="../media/image216.png"/><Relationship Id="rId184" Type="http://schemas.openxmlformats.org/officeDocument/2006/relationships/customXml" Target="../ink/ink226.xml"/><Relationship Id="rId189" Type="http://schemas.openxmlformats.org/officeDocument/2006/relationships/image" Target="../media/image229.png"/><Relationship Id="rId219" Type="http://schemas.openxmlformats.org/officeDocument/2006/relationships/image" Target="../media/image244.png"/><Relationship Id="rId3" Type="http://schemas.openxmlformats.org/officeDocument/2006/relationships/image" Target="../media/image136.png"/><Relationship Id="rId214" Type="http://schemas.openxmlformats.org/officeDocument/2006/relationships/customXml" Target="../ink/ink241.xml"/><Relationship Id="rId230" Type="http://schemas.openxmlformats.org/officeDocument/2006/relationships/customXml" Target="../ink/ink249.xml"/><Relationship Id="rId235" Type="http://schemas.openxmlformats.org/officeDocument/2006/relationships/image" Target="../media/image252.png"/><Relationship Id="rId251" Type="http://schemas.openxmlformats.org/officeDocument/2006/relationships/image" Target="../media/image260.png"/><Relationship Id="rId256" Type="http://schemas.openxmlformats.org/officeDocument/2006/relationships/customXml" Target="../ink/ink262.xml"/><Relationship Id="rId277" Type="http://schemas.openxmlformats.org/officeDocument/2006/relationships/image" Target="../media/image273.png"/><Relationship Id="rId298" Type="http://schemas.openxmlformats.org/officeDocument/2006/relationships/customXml" Target="../ink/ink283.xml"/><Relationship Id="rId25" Type="http://schemas.openxmlformats.org/officeDocument/2006/relationships/image" Target="../media/image147.png"/><Relationship Id="rId46" Type="http://schemas.openxmlformats.org/officeDocument/2006/relationships/customXml" Target="../ink/ink157.xml"/><Relationship Id="rId67" Type="http://schemas.openxmlformats.org/officeDocument/2006/relationships/image" Target="../media/image168.png"/><Relationship Id="rId116" Type="http://schemas.openxmlformats.org/officeDocument/2006/relationships/customXml" Target="../ink/ink192.xml"/><Relationship Id="rId137" Type="http://schemas.openxmlformats.org/officeDocument/2006/relationships/image" Target="../media/image203.png"/><Relationship Id="rId158" Type="http://schemas.openxmlformats.org/officeDocument/2006/relationships/customXml" Target="../ink/ink213.xml"/><Relationship Id="rId272" Type="http://schemas.openxmlformats.org/officeDocument/2006/relationships/customXml" Target="../ink/ink270.xml"/><Relationship Id="rId293" Type="http://schemas.openxmlformats.org/officeDocument/2006/relationships/image" Target="../media/image281.png"/><Relationship Id="rId302" Type="http://schemas.openxmlformats.org/officeDocument/2006/relationships/customXml" Target="../ink/ink285.xml"/><Relationship Id="rId307" Type="http://schemas.openxmlformats.org/officeDocument/2006/relationships/image" Target="../media/image288.png"/><Relationship Id="rId20" Type="http://schemas.openxmlformats.org/officeDocument/2006/relationships/customXml" Target="../ink/ink144.xml"/><Relationship Id="rId41" Type="http://schemas.openxmlformats.org/officeDocument/2006/relationships/image" Target="../media/image155.png"/><Relationship Id="rId62" Type="http://schemas.openxmlformats.org/officeDocument/2006/relationships/customXml" Target="../ink/ink165.xml"/><Relationship Id="rId83" Type="http://schemas.openxmlformats.org/officeDocument/2006/relationships/image" Target="../media/image176.png"/><Relationship Id="rId88" Type="http://schemas.openxmlformats.org/officeDocument/2006/relationships/customXml" Target="../ink/ink178.xml"/><Relationship Id="rId111" Type="http://schemas.openxmlformats.org/officeDocument/2006/relationships/image" Target="../media/image190.png"/><Relationship Id="rId132" Type="http://schemas.openxmlformats.org/officeDocument/2006/relationships/customXml" Target="../ink/ink200.xml"/><Relationship Id="rId153" Type="http://schemas.openxmlformats.org/officeDocument/2006/relationships/image" Target="../media/image211.png"/><Relationship Id="rId174" Type="http://schemas.openxmlformats.org/officeDocument/2006/relationships/customXml" Target="../ink/ink221.xml"/><Relationship Id="rId179" Type="http://schemas.openxmlformats.org/officeDocument/2006/relationships/image" Target="../media/image224.png"/><Relationship Id="rId195" Type="http://schemas.openxmlformats.org/officeDocument/2006/relationships/image" Target="../media/image232.png"/><Relationship Id="rId209" Type="http://schemas.openxmlformats.org/officeDocument/2006/relationships/image" Target="../media/image239.png"/><Relationship Id="rId190" Type="http://schemas.openxmlformats.org/officeDocument/2006/relationships/customXml" Target="../ink/ink229.xml"/><Relationship Id="rId204" Type="http://schemas.openxmlformats.org/officeDocument/2006/relationships/customXml" Target="../ink/ink236.xml"/><Relationship Id="rId220" Type="http://schemas.openxmlformats.org/officeDocument/2006/relationships/customXml" Target="../ink/ink244.xml"/><Relationship Id="rId225" Type="http://schemas.openxmlformats.org/officeDocument/2006/relationships/image" Target="../media/image247.png"/><Relationship Id="rId241" Type="http://schemas.openxmlformats.org/officeDocument/2006/relationships/image" Target="../media/image255.png"/><Relationship Id="rId246" Type="http://schemas.openxmlformats.org/officeDocument/2006/relationships/customXml" Target="../ink/ink257.xml"/><Relationship Id="rId267" Type="http://schemas.openxmlformats.org/officeDocument/2006/relationships/image" Target="../media/image268.png"/><Relationship Id="rId288" Type="http://schemas.openxmlformats.org/officeDocument/2006/relationships/customXml" Target="../ink/ink278.xml"/><Relationship Id="rId15" Type="http://schemas.openxmlformats.org/officeDocument/2006/relationships/image" Target="../media/image142.png"/><Relationship Id="rId36" Type="http://schemas.openxmlformats.org/officeDocument/2006/relationships/customXml" Target="../ink/ink152.xml"/><Relationship Id="rId57" Type="http://schemas.openxmlformats.org/officeDocument/2006/relationships/image" Target="../media/image163.png"/><Relationship Id="rId106" Type="http://schemas.openxmlformats.org/officeDocument/2006/relationships/customXml" Target="../ink/ink187.xml"/><Relationship Id="rId127" Type="http://schemas.openxmlformats.org/officeDocument/2006/relationships/image" Target="../media/image198.png"/><Relationship Id="rId262" Type="http://schemas.openxmlformats.org/officeDocument/2006/relationships/customXml" Target="../ink/ink265.xml"/><Relationship Id="rId283" Type="http://schemas.openxmlformats.org/officeDocument/2006/relationships/image" Target="../media/image276.png"/><Relationship Id="rId313" Type="http://schemas.openxmlformats.org/officeDocument/2006/relationships/image" Target="../media/image291.png"/><Relationship Id="rId10" Type="http://schemas.openxmlformats.org/officeDocument/2006/relationships/customXml" Target="../ink/ink139.xml"/><Relationship Id="rId31" Type="http://schemas.openxmlformats.org/officeDocument/2006/relationships/image" Target="../media/image150.png"/><Relationship Id="rId52" Type="http://schemas.openxmlformats.org/officeDocument/2006/relationships/customXml" Target="../ink/ink160.xml"/><Relationship Id="rId73" Type="http://schemas.openxmlformats.org/officeDocument/2006/relationships/image" Target="../media/image171.png"/><Relationship Id="rId78" Type="http://schemas.openxmlformats.org/officeDocument/2006/relationships/customXml" Target="../ink/ink173.xml"/><Relationship Id="rId94" Type="http://schemas.openxmlformats.org/officeDocument/2006/relationships/customXml" Target="../ink/ink181.xml"/><Relationship Id="rId99" Type="http://schemas.openxmlformats.org/officeDocument/2006/relationships/image" Target="../media/image184.png"/><Relationship Id="rId101" Type="http://schemas.openxmlformats.org/officeDocument/2006/relationships/image" Target="../media/image185.png"/><Relationship Id="rId122" Type="http://schemas.openxmlformats.org/officeDocument/2006/relationships/customXml" Target="../ink/ink195.xml"/><Relationship Id="rId143" Type="http://schemas.openxmlformats.org/officeDocument/2006/relationships/image" Target="../media/image206.png"/><Relationship Id="rId148" Type="http://schemas.openxmlformats.org/officeDocument/2006/relationships/customXml" Target="../ink/ink208.xml"/><Relationship Id="rId164" Type="http://schemas.openxmlformats.org/officeDocument/2006/relationships/customXml" Target="../ink/ink216.xml"/><Relationship Id="rId169" Type="http://schemas.openxmlformats.org/officeDocument/2006/relationships/image" Target="../media/image219.png"/><Relationship Id="rId185" Type="http://schemas.openxmlformats.org/officeDocument/2006/relationships/image" Target="../media/image227.png"/><Relationship Id="rId4" Type="http://schemas.openxmlformats.org/officeDocument/2006/relationships/customXml" Target="../ink/ink136.xml"/><Relationship Id="rId9" Type="http://schemas.openxmlformats.org/officeDocument/2006/relationships/image" Target="../media/image139.png"/><Relationship Id="rId180" Type="http://schemas.openxmlformats.org/officeDocument/2006/relationships/customXml" Target="../ink/ink224.xml"/><Relationship Id="rId210" Type="http://schemas.openxmlformats.org/officeDocument/2006/relationships/customXml" Target="../ink/ink239.xml"/><Relationship Id="rId215" Type="http://schemas.openxmlformats.org/officeDocument/2006/relationships/image" Target="../media/image242.png"/><Relationship Id="rId236" Type="http://schemas.openxmlformats.org/officeDocument/2006/relationships/customXml" Target="../ink/ink252.xml"/><Relationship Id="rId257" Type="http://schemas.openxmlformats.org/officeDocument/2006/relationships/image" Target="../media/image263.png"/><Relationship Id="rId278" Type="http://schemas.openxmlformats.org/officeDocument/2006/relationships/customXml" Target="../ink/ink273.xml"/><Relationship Id="rId26" Type="http://schemas.openxmlformats.org/officeDocument/2006/relationships/customXml" Target="../ink/ink147.xml"/><Relationship Id="rId231" Type="http://schemas.openxmlformats.org/officeDocument/2006/relationships/image" Target="../media/image250.png"/><Relationship Id="rId252" Type="http://schemas.openxmlformats.org/officeDocument/2006/relationships/customXml" Target="../ink/ink260.xml"/><Relationship Id="rId273" Type="http://schemas.openxmlformats.org/officeDocument/2006/relationships/image" Target="../media/image271.png"/><Relationship Id="rId294" Type="http://schemas.openxmlformats.org/officeDocument/2006/relationships/customXml" Target="../ink/ink281.xml"/><Relationship Id="rId308" Type="http://schemas.openxmlformats.org/officeDocument/2006/relationships/customXml" Target="../ink/ink288.xml"/><Relationship Id="rId47" Type="http://schemas.openxmlformats.org/officeDocument/2006/relationships/image" Target="../media/image158.png"/><Relationship Id="rId68" Type="http://schemas.openxmlformats.org/officeDocument/2006/relationships/customXml" Target="../ink/ink168.xml"/><Relationship Id="rId89" Type="http://schemas.openxmlformats.org/officeDocument/2006/relationships/image" Target="../media/image179.png"/><Relationship Id="rId112" Type="http://schemas.openxmlformats.org/officeDocument/2006/relationships/customXml" Target="../ink/ink190.xml"/><Relationship Id="rId133" Type="http://schemas.openxmlformats.org/officeDocument/2006/relationships/image" Target="../media/image201.png"/><Relationship Id="rId154" Type="http://schemas.openxmlformats.org/officeDocument/2006/relationships/customXml" Target="../ink/ink211.xml"/><Relationship Id="rId175" Type="http://schemas.openxmlformats.org/officeDocument/2006/relationships/image" Target="../media/image222.png"/><Relationship Id="rId196" Type="http://schemas.openxmlformats.org/officeDocument/2006/relationships/customXml" Target="../ink/ink232.xml"/><Relationship Id="rId200" Type="http://schemas.openxmlformats.org/officeDocument/2006/relationships/customXml" Target="../ink/ink234.xml"/><Relationship Id="rId16" Type="http://schemas.openxmlformats.org/officeDocument/2006/relationships/customXml" Target="../ink/ink142.xml"/><Relationship Id="rId221" Type="http://schemas.openxmlformats.org/officeDocument/2006/relationships/image" Target="../media/image245.png"/><Relationship Id="rId242" Type="http://schemas.openxmlformats.org/officeDocument/2006/relationships/customXml" Target="../ink/ink255.xml"/><Relationship Id="rId263" Type="http://schemas.openxmlformats.org/officeDocument/2006/relationships/image" Target="../media/image266.png"/><Relationship Id="rId284" Type="http://schemas.openxmlformats.org/officeDocument/2006/relationships/customXml" Target="../ink/ink276.xml"/><Relationship Id="rId37" Type="http://schemas.openxmlformats.org/officeDocument/2006/relationships/image" Target="../media/image153.png"/><Relationship Id="rId58" Type="http://schemas.openxmlformats.org/officeDocument/2006/relationships/customXml" Target="../ink/ink163.xml"/><Relationship Id="rId79" Type="http://schemas.openxmlformats.org/officeDocument/2006/relationships/image" Target="../media/image174.png"/><Relationship Id="rId102" Type="http://schemas.openxmlformats.org/officeDocument/2006/relationships/customXml" Target="../ink/ink185.xml"/><Relationship Id="rId123" Type="http://schemas.openxmlformats.org/officeDocument/2006/relationships/image" Target="../media/image196.png"/><Relationship Id="rId144" Type="http://schemas.openxmlformats.org/officeDocument/2006/relationships/customXml" Target="../ink/ink206.xml"/><Relationship Id="rId90" Type="http://schemas.openxmlformats.org/officeDocument/2006/relationships/customXml" Target="../ink/ink179.xml"/><Relationship Id="rId165" Type="http://schemas.openxmlformats.org/officeDocument/2006/relationships/image" Target="../media/image217.png"/><Relationship Id="rId186" Type="http://schemas.openxmlformats.org/officeDocument/2006/relationships/customXml" Target="../ink/ink227.xml"/><Relationship Id="rId211" Type="http://schemas.openxmlformats.org/officeDocument/2006/relationships/image" Target="../media/image240.png"/><Relationship Id="rId232" Type="http://schemas.openxmlformats.org/officeDocument/2006/relationships/customXml" Target="../ink/ink250.xml"/><Relationship Id="rId253" Type="http://schemas.openxmlformats.org/officeDocument/2006/relationships/image" Target="../media/image261.png"/><Relationship Id="rId274" Type="http://schemas.openxmlformats.org/officeDocument/2006/relationships/customXml" Target="../ink/ink271.xml"/><Relationship Id="rId295" Type="http://schemas.openxmlformats.org/officeDocument/2006/relationships/image" Target="../media/image282.png"/><Relationship Id="rId309" Type="http://schemas.openxmlformats.org/officeDocument/2006/relationships/image" Target="../media/image289.png"/><Relationship Id="rId27" Type="http://schemas.openxmlformats.org/officeDocument/2006/relationships/image" Target="../media/image148.png"/><Relationship Id="rId48" Type="http://schemas.openxmlformats.org/officeDocument/2006/relationships/customXml" Target="../ink/ink158.xml"/><Relationship Id="rId69" Type="http://schemas.openxmlformats.org/officeDocument/2006/relationships/image" Target="../media/image169.png"/><Relationship Id="rId113" Type="http://schemas.openxmlformats.org/officeDocument/2006/relationships/image" Target="../media/image191.png"/><Relationship Id="rId134" Type="http://schemas.openxmlformats.org/officeDocument/2006/relationships/customXml" Target="../ink/ink201.xml"/><Relationship Id="rId80" Type="http://schemas.openxmlformats.org/officeDocument/2006/relationships/customXml" Target="../ink/ink174.xml"/><Relationship Id="rId155" Type="http://schemas.openxmlformats.org/officeDocument/2006/relationships/image" Target="../media/image212.png"/><Relationship Id="rId176" Type="http://schemas.openxmlformats.org/officeDocument/2006/relationships/customXml" Target="../ink/ink222.xml"/><Relationship Id="rId197" Type="http://schemas.openxmlformats.org/officeDocument/2006/relationships/image" Target="../media/image233.png"/><Relationship Id="rId201" Type="http://schemas.openxmlformats.org/officeDocument/2006/relationships/image" Target="../media/image235.png"/><Relationship Id="rId222" Type="http://schemas.openxmlformats.org/officeDocument/2006/relationships/customXml" Target="../ink/ink245.xml"/><Relationship Id="rId243" Type="http://schemas.openxmlformats.org/officeDocument/2006/relationships/image" Target="../media/image256.png"/><Relationship Id="rId264" Type="http://schemas.openxmlformats.org/officeDocument/2006/relationships/customXml" Target="../ink/ink266.xml"/><Relationship Id="rId285" Type="http://schemas.openxmlformats.org/officeDocument/2006/relationships/image" Target="../media/image277.png"/><Relationship Id="rId17" Type="http://schemas.openxmlformats.org/officeDocument/2006/relationships/image" Target="../media/image143.png"/><Relationship Id="rId38" Type="http://schemas.openxmlformats.org/officeDocument/2006/relationships/customXml" Target="../ink/ink153.xml"/><Relationship Id="rId59" Type="http://schemas.openxmlformats.org/officeDocument/2006/relationships/image" Target="../media/image164.png"/><Relationship Id="rId103" Type="http://schemas.openxmlformats.org/officeDocument/2006/relationships/image" Target="../media/image186.png"/><Relationship Id="rId124" Type="http://schemas.openxmlformats.org/officeDocument/2006/relationships/customXml" Target="../ink/ink196.xml"/><Relationship Id="rId310" Type="http://schemas.openxmlformats.org/officeDocument/2006/relationships/customXml" Target="../ink/ink289.xml"/><Relationship Id="rId70" Type="http://schemas.openxmlformats.org/officeDocument/2006/relationships/customXml" Target="../ink/ink169.xml"/><Relationship Id="rId91" Type="http://schemas.openxmlformats.org/officeDocument/2006/relationships/image" Target="../media/image180.png"/><Relationship Id="rId145" Type="http://schemas.openxmlformats.org/officeDocument/2006/relationships/image" Target="../media/image207.png"/><Relationship Id="rId166" Type="http://schemas.openxmlformats.org/officeDocument/2006/relationships/customXml" Target="../ink/ink217.xml"/><Relationship Id="rId187" Type="http://schemas.openxmlformats.org/officeDocument/2006/relationships/image" Target="../media/image22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0.xml"/><Relationship Id="rId233" Type="http://schemas.openxmlformats.org/officeDocument/2006/relationships/image" Target="../media/image251.png"/><Relationship Id="rId254" Type="http://schemas.openxmlformats.org/officeDocument/2006/relationships/customXml" Target="../ink/ink261.xml"/><Relationship Id="rId28" Type="http://schemas.openxmlformats.org/officeDocument/2006/relationships/customXml" Target="../ink/ink148.xml"/><Relationship Id="rId49" Type="http://schemas.openxmlformats.org/officeDocument/2006/relationships/image" Target="../media/image159.png"/><Relationship Id="rId114" Type="http://schemas.openxmlformats.org/officeDocument/2006/relationships/customXml" Target="../ink/ink191.xml"/><Relationship Id="rId275" Type="http://schemas.openxmlformats.org/officeDocument/2006/relationships/image" Target="../media/image272.png"/><Relationship Id="rId296" Type="http://schemas.openxmlformats.org/officeDocument/2006/relationships/customXml" Target="../ink/ink282.xml"/><Relationship Id="rId300" Type="http://schemas.openxmlformats.org/officeDocument/2006/relationships/customXml" Target="../ink/ink284.xml"/><Relationship Id="rId60" Type="http://schemas.openxmlformats.org/officeDocument/2006/relationships/customXml" Target="../ink/ink164.xml"/><Relationship Id="rId81" Type="http://schemas.openxmlformats.org/officeDocument/2006/relationships/image" Target="../media/image175.png"/><Relationship Id="rId135" Type="http://schemas.openxmlformats.org/officeDocument/2006/relationships/image" Target="../media/image202.png"/><Relationship Id="rId156" Type="http://schemas.openxmlformats.org/officeDocument/2006/relationships/customXml" Target="../ink/ink212.xml"/><Relationship Id="rId177" Type="http://schemas.openxmlformats.org/officeDocument/2006/relationships/image" Target="../media/image223.png"/><Relationship Id="rId198" Type="http://schemas.openxmlformats.org/officeDocument/2006/relationships/customXml" Target="../ink/ink233.xml"/><Relationship Id="rId202" Type="http://schemas.openxmlformats.org/officeDocument/2006/relationships/customXml" Target="../ink/ink235.xml"/><Relationship Id="rId223" Type="http://schemas.openxmlformats.org/officeDocument/2006/relationships/image" Target="../media/image246.png"/><Relationship Id="rId244" Type="http://schemas.openxmlformats.org/officeDocument/2006/relationships/customXml" Target="../ink/ink256.xml"/><Relationship Id="rId18" Type="http://schemas.openxmlformats.org/officeDocument/2006/relationships/customXml" Target="../ink/ink143.xml"/><Relationship Id="rId39" Type="http://schemas.openxmlformats.org/officeDocument/2006/relationships/image" Target="../media/image154.png"/><Relationship Id="rId265" Type="http://schemas.openxmlformats.org/officeDocument/2006/relationships/image" Target="../media/image267.png"/><Relationship Id="rId286" Type="http://schemas.openxmlformats.org/officeDocument/2006/relationships/customXml" Target="../ink/ink277.xml"/><Relationship Id="rId50" Type="http://schemas.openxmlformats.org/officeDocument/2006/relationships/customXml" Target="../ink/ink159.xml"/><Relationship Id="rId104" Type="http://schemas.openxmlformats.org/officeDocument/2006/relationships/customXml" Target="../ink/ink186.xml"/><Relationship Id="rId125" Type="http://schemas.openxmlformats.org/officeDocument/2006/relationships/image" Target="../media/image197.png"/><Relationship Id="rId146" Type="http://schemas.openxmlformats.org/officeDocument/2006/relationships/customXml" Target="../ink/ink207.xml"/><Relationship Id="rId167" Type="http://schemas.openxmlformats.org/officeDocument/2006/relationships/image" Target="../media/image218.png"/><Relationship Id="rId188" Type="http://schemas.openxmlformats.org/officeDocument/2006/relationships/customXml" Target="../ink/ink228.xml"/><Relationship Id="rId311" Type="http://schemas.openxmlformats.org/officeDocument/2006/relationships/image" Target="../media/image290.png"/><Relationship Id="rId71" Type="http://schemas.openxmlformats.org/officeDocument/2006/relationships/image" Target="../media/image170.png"/><Relationship Id="rId92" Type="http://schemas.openxmlformats.org/officeDocument/2006/relationships/customXml" Target="../ink/ink180.xml"/><Relationship Id="rId213" Type="http://schemas.openxmlformats.org/officeDocument/2006/relationships/image" Target="../media/image241.png"/><Relationship Id="rId234" Type="http://schemas.openxmlformats.org/officeDocument/2006/relationships/customXml" Target="../ink/ink251.xml"/><Relationship Id="rId2" Type="http://schemas.openxmlformats.org/officeDocument/2006/relationships/customXml" Target="../ink/ink135.xml"/><Relationship Id="rId29" Type="http://schemas.openxmlformats.org/officeDocument/2006/relationships/image" Target="../media/image149.png"/><Relationship Id="rId255" Type="http://schemas.openxmlformats.org/officeDocument/2006/relationships/image" Target="../media/image262.png"/><Relationship Id="rId276" Type="http://schemas.openxmlformats.org/officeDocument/2006/relationships/customXml" Target="../ink/ink272.xml"/><Relationship Id="rId297" Type="http://schemas.openxmlformats.org/officeDocument/2006/relationships/image" Target="../media/image283.png"/><Relationship Id="rId40" Type="http://schemas.openxmlformats.org/officeDocument/2006/relationships/customXml" Target="../ink/ink154.xml"/><Relationship Id="rId115" Type="http://schemas.openxmlformats.org/officeDocument/2006/relationships/image" Target="../media/image192.png"/><Relationship Id="rId136" Type="http://schemas.openxmlformats.org/officeDocument/2006/relationships/customXml" Target="../ink/ink202.xml"/><Relationship Id="rId157" Type="http://schemas.openxmlformats.org/officeDocument/2006/relationships/image" Target="../media/image213.png"/><Relationship Id="rId178" Type="http://schemas.openxmlformats.org/officeDocument/2006/relationships/customXml" Target="../ink/ink223.xml"/><Relationship Id="rId301" Type="http://schemas.openxmlformats.org/officeDocument/2006/relationships/image" Target="../media/image285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3.xml"/><Relationship Id="rId117" Type="http://schemas.openxmlformats.org/officeDocument/2006/relationships/image" Target="../media/image349.png"/><Relationship Id="rId21" Type="http://schemas.openxmlformats.org/officeDocument/2006/relationships/image" Target="../media/image301.png"/><Relationship Id="rId42" Type="http://schemas.openxmlformats.org/officeDocument/2006/relationships/customXml" Target="../ink/ink311.xml"/><Relationship Id="rId47" Type="http://schemas.openxmlformats.org/officeDocument/2006/relationships/image" Target="../media/image314.png"/><Relationship Id="rId63" Type="http://schemas.openxmlformats.org/officeDocument/2006/relationships/image" Target="../media/image322.png"/><Relationship Id="rId68" Type="http://schemas.openxmlformats.org/officeDocument/2006/relationships/customXml" Target="../ink/ink324.xml"/><Relationship Id="rId84" Type="http://schemas.openxmlformats.org/officeDocument/2006/relationships/customXml" Target="../ink/ink332.xml"/><Relationship Id="rId89" Type="http://schemas.openxmlformats.org/officeDocument/2006/relationships/image" Target="../media/image335.png"/><Relationship Id="rId112" Type="http://schemas.openxmlformats.org/officeDocument/2006/relationships/customXml" Target="../ink/ink346.xml"/><Relationship Id="rId133" Type="http://schemas.openxmlformats.org/officeDocument/2006/relationships/image" Target="../media/image357.png"/><Relationship Id="rId138" Type="http://schemas.openxmlformats.org/officeDocument/2006/relationships/customXml" Target="../ink/ink359.xml"/><Relationship Id="rId154" Type="http://schemas.openxmlformats.org/officeDocument/2006/relationships/image" Target="../media/image368.png"/><Relationship Id="rId16" Type="http://schemas.openxmlformats.org/officeDocument/2006/relationships/customXml" Target="../ink/ink298.xml"/><Relationship Id="rId107" Type="http://schemas.openxmlformats.org/officeDocument/2006/relationships/image" Target="../media/image344.png"/><Relationship Id="rId11" Type="http://schemas.openxmlformats.org/officeDocument/2006/relationships/image" Target="../media/image296.png"/><Relationship Id="rId32" Type="http://schemas.openxmlformats.org/officeDocument/2006/relationships/customXml" Target="../ink/ink306.xml"/><Relationship Id="rId37" Type="http://schemas.openxmlformats.org/officeDocument/2006/relationships/image" Target="../media/image309.png"/><Relationship Id="rId53" Type="http://schemas.openxmlformats.org/officeDocument/2006/relationships/image" Target="../media/image317.png"/><Relationship Id="rId58" Type="http://schemas.openxmlformats.org/officeDocument/2006/relationships/customXml" Target="../ink/ink319.xml"/><Relationship Id="rId74" Type="http://schemas.openxmlformats.org/officeDocument/2006/relationships/customXml" Target="../ink/ink327.xml"/><Relationship Id="rId79" Type="http://schemas.openxmlformats.org/officeDocument/2006/relationships/image" Target="../media/image330.png"/><Relationship Id="rId102" Type="http://schemas.openxmlformats.org/officeDocument/2006/relationships/customXml" Target="../ink/ink341.xml"/><Relationship Id="rId123" Type="http://schemas.openxmlformats.org/officeDocument/2006/relationships/image" Target="../media/image352.png"/><Relationship Id="rId128" Type="http://schemas.openxmlformats.org/officeDocument/2006/relationships/customXml" Target="../ink/ink354.xml"/><Relationship Id="rId144" Type="http://schemas.openxmlformats.org/officeDocument/2006/relationships/customXml" Target="../ink/ink362.xml"/><Relationship Id="rId149" Type="http://schemas.openxmlformats.org/officeDocument/2006/relationships/customXml" Target="../ink/ink364.xml"/><Relationship Id="rId5" Type="http://schemas.openxmlformats.org/officeDocument/2006/relationships/image" Target="../media/image293.png"/><Relationship Id="rId90" Type="http://schemas.openxmlformats.org/officeDocument/2006/relationships/customXml" Target="../ink/ink335.xml"/><Relationship Id="rId95" Type="http://schemas.openxmlformats.org/officeDocument/2006/relationships/image" Target="../media/image338.png"/><Relationship Id="rId22" Type="http://schemas.openxmlformats.org/officeDocument/2006/relationships/customXml" Target="../ink/ink301.xml"/><Relationship Id="rId27" Type="http://schemas.openxmlformats.org/officeDocument/2006/relationships/image" Target="../media/image304.png"/><Relationship Id="rId43" Type="http://schemas.openxmlformats.org/officeDocument/2006/relationships/image" Target="../media/image312.png"/><Relationship Id="rId48" Type="http://schemas.openxmlformats.org/officeDocument/2006/relationships/customXml" Target="../ink/ink314.xml"/><Relationship Id="rId64" Type="http://schemas.openxmlformats.org/officeDocument/2006/relationships/customXml" Target="../ink/ink322.xml"/><Relationship Id="rId69" Type="http://schemas.openxmlformats.org/officeDocument/2006/relationships/image" Target="../media/image325.png"/><Relationship Id="rId113" Type="http://schemas.openxmlformats.org/officeDocument/2006/relationships/image" Target="../media/image347.png"/><Relationship Id="rId118" Type="http://schemas.openxmlformats.org/officeDocument/2006/relationships/customXml" Target="../ink/ink349.xml"/><Relationship Id="rId134" Type="http://schemas.openxmlformats.org/officeDocument/2006/relationships/customXml" Target="../ink/ink357.xml"/><Relationship Id="rId139" Type="http://schemas.openxmlformats.org/officeDocument/2006/relationships/image" Target="../media/image360.png"/><Relationship Id="rId80" Type="http://schemas.openxmlformats.org/officeDocument/2006/relationships/customXml" Target="../ink/ink330.xml"/><Relationship Id="rId85" Type="http://schemas.openxmlformats.org/officeDocument/2006/relationships/image" Target="../media/image333.png"/><Relationship Id="rId150" Type="http://schemas.openxmlformats.org/officeDocument/2006/relationships/image" Target="../media/image366.png"/><Relationship Id="rId155" Type="http://schemas.openxmlformats.org/officeDocument/2006/relationships/customXml" Target="../ink/ink367.xml"/><Relationship Id="rId12" Type="http://schemas.openxmlformats.org/officeDocument/2006/relationships/customXml" Target="../ink/ink296.xml"/><Relationship Id="rId17" Type="http://schemas.openxmlformats.org/officeDocument/2006/relationships/image" Target="../media/image299.png"/><Relationship Id="rId25" Type="http://schemas.openxmlformats.org/officeDocument/2006/relationships/image" Target="../media/image303.png"/><Relationship Id="rId33" Type="http://schemas.openxmlformats.org/officeDocument/2006/relationships/image" Target="../media/image307.png"/><Relationship Id="rId38" Type="http://schemas.openxmlformats.org/officeDocument/2006/relationships/customXml" Target="../ink/ink309.xml"/><Relationship Id="rId46" Type="http://schemas.openxmlformats.org/officeDocument/2006/relationships/customXml" Target="../ink/ink313.xml"/><Relationship Id="rId59" Type="http://schemas.openxmlformats.org/officeDocument/2006/relationships/image" Target="../media/image320.png"/><Relationship Id="rId67" Type="http://schemas.openxmlformats.org/officeDocument/2006/relationships/image" Target="../media/image324.png"/><Relationship Id="rId103" Type="http://schemas.openxmlformats.org/officeDocument/2006/relationships/image" Target="../media/image342.png"/><Relationship Id="rId108" Type="http://schemas.openxmlformats.org/officeDocument/2006/relationships/customXml" Target="../ink/ink344.xml"/><Relationship Id="rId116" Type="http://schemas.openxmlformats.org/officeDocument/2006/relationships/customXml" Target="../ink/ink348.xml"/><Relationship Id="rId124" Type="http://schemas.openxmlformats.org/officeDocument/2006/relationships/customXml" Target="../ink/ink352.xml"/><Relationship Id="rId129" Type="http://schemas.openxmlformats.org/officeDocument/2006/relationships/image" Target="../media/image355.png"/><Relationship Id="rId137" Type="http://schemas.openxmlformats.org/officeDocument/2006/relationships/image" Target="../media/image359.png"/><Relationship Id="rId20" Type="http://schemas.openxmlformats.org/officeDocument/2006/relationships/customXml" Target="../ink/ink300.xml"/><Relationship Id="rId41" Type="http://schemas.openxmlformats.org/officeDocument/2006/relationships/image" Target="../media/image311.png"/><Relationship Id="rId54" Type="http://schemas.openxmlformats.org/officeDocument/2006/relationships/customXml" Target="../ink/ink317.xml"/><Relationship Id="rId62" Type="http://schemas.openxmlformats.org/officeDocument/2006/relationships/customXml" Target="../ink/ink321.xml"/><Relationship Id="rId70" Type="http://schemas.openxmlformats.org/officeDocument/2006/relationships/customXml" Target="../ink/ink325.xml"/><Relationship Id="rId75" Type="http://schemas.openxmlformats.org/officeDocument/2006/relationships/image" Target="../media/image328.png"/><Relationship Id="rId83" Type="http://schemas.openxmlformats.org/officeDocument/2006/relationships/image" Target="../media/image332.png"/><Relationship Id="rId88" Type="http://schemas.openxmlformats.org/officeDocument/2006/relationships/customXml" Target="../ink/ink334.xml"/><Relationship Id="rId91" Type="http://schemas.openxmlformats.org/officeDocument/2006/relationships/image" Target="../media/image336.png"/><Relationship Id="rId96" Type="http://schemas.openxmlformats.org/officeDocument/2006/relationships/customXml" Target="../ink/ink338.xml"/><Relationship Id="rId111" Type="http://schemas.openxmlformats.org/officeDocument/2006/relationships/image" Target="../media/image346.png"/><Relationship Id="rId132" Type="http://schemas.openxmlformats.org/officeDocument/2006/relationships/customXml" Target="../ink/ink356.xml"/><Relationship Id="rId140" Type="http://schemas.openxmlformats.org/officeDocument/2006/relationships/customXml" Target="../ink/ink360.xml"/><Relationship Id="rId145" Type="http://schemas.openxmlformats.org/officeDocument/2006/relationships/image" Target="../media/image363.png"/><Relationship Id="rId153" Type="http://schemas.openxmlformats.org/officeDocument/2006/relationships/customXml" Target="../ink/ink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3.xml"/><Relationship Id="rId15" Type="http://schemas.openxmlformats.org/officeDocument/2006/relationships/image" Target="../media/image298.png"/><Relationship Id="rId23" Type="http://schemas.openxmlformats.org/officeDocument/2006/relationships/image" Target="../media/image302.png"/><Relationship Id="rId28" Type="http://schemas.openxmlformats.org/officeDocument/2006/relationships/customXml" Target="../ink/ink304.xml"/><Relationship Id="rId36" Type="http://schemas.openxmlformats.org/officeDocument/2006/relationships/customXml" Target="../ink/ink308.xml"/><Relationship Id="rId49" Type="http://schemas.openxmlformats.org/officeDocument/2006/relationships/image" Target="../media/image315.png"/><Relationship Id="rId57" Type="http://schemas.openxmlformats.org/officeDocument/2006/relationships/image" Target="../media/image319.png"/><Relationship Id="rId106" Type="http://schemas.openxmlformats.org/officeDocument/2006/relationships/customXml" Target="../ink/ink343.xml"/><Relationship Id="rId114" Type="http://schemas.openxmlformats.org/officeDocument/2006/relationships/customXml" Target="../ink/ink347.xml"/><Relationship Id="rId119" Type="http://schemas.openxmlformats.org/officeDocument/2006/relationships/image" Target="../media/image350.png"/><Relationship Id="rId127" Type="http://schemas.openxmlformats.org/officeDocument/2006/relationships/image" Target="../media/image354.png"/><Relationship Id="rId10" Type="http://schemas.openxmlformats.org/officeDocument/2006/relationships/customXml" Target="../ink/ink295.xml"/><Relationship Id="rId31" Type="http://schemas.openxmlformats.org/officeDocument/2006/relationships/image" Target="../media/image306.png"/><Relationship Id="rId44" Type="http://schemas.openxmlformats.org/officeDocument/2006/relationships/customXml" Target="../ink/ink312.xml"/><Relationship Id="rId52" Type="http://schemas.openxmlformats.org/officeDocument/2006/relationships/customXml" Target="../ink/ink316.xml"/><Relationship Id="rId60" Type="http://schemas.openxmlformats.org/officeDocument/2006/relationships/customXml" Target="../ink/ink320.xml"/><Relationship Id="rId65" Type="http://schemas.openxmlformats.org/officeDocument/2006/relationships/image" Target="../media/image323.png"/><Relationship Id="rId73" Type="http://schemas.openxmlformats.org/officeDocument/2006/relationships/image" Target="../media/image327.png"/><Relationship Id="rId78" Type="http://schemas.openxmlformats.org/officeDocument/2006/relationships/customXml" Target="../ink/ink329.xml"/><Relationship Id="rId81" Type="http://schemas.openxmlformats.org/officeDocument/2006/relationships/image" Target="../media/image331.png"/><Relationship Id="rId86" Type="http://schemas.openxmlformats.org/officeDocument/2006/relationships/customXml" Target="../ink/ink333.xml"/><Relationship Id="rId94" Type="http://schemas.openxmlformats.org/officeDocument/2006/relationships/customXml" Target="../ink/ink337.xml"/><Relationship Id="rId99" Type="http://schemas.openxmlformats.org/officeDocument/2006/relationships/image" Target="../media/image340.png"/><Relationship Id="rId101" Type="http://schemas.openxmlformats.org/officeDocument/2006/relationships/image" Target="../media/image341.png"/><Relationship Id="rId122" Type="http://schemas.openxmlformats.org/officeDocument/2006/relationships/customXml" Target="../ink/ink351.xml"/><Relationship Id="rId130" Type="http://schemas.openxmlformats.org/officeDocument/2006/relationships/customXml" Target="../ink/ink355.xml"/><Relationship Id="rId135" Type="http://schemas.openxmlformats.org/officeDocument/2006/relationships/image" Target="../media/image358.png"/><Relationship Id="rId143" Type="http://schemas.openxmlformats.org/officeDocument/2006/relationships/image" Target="../media/image362.png"/><Relationship Id="rId148" Type="http://schemas.openxmlformats.org/officeDocument/2006/relationships/image" Target="../media/image365.png"/><Relationship Id="rId151" Type="http://schemas.openxmlformats.org/officeDocument/2006/relationships/customXml" Target="../ink/ink365.xml"/><Relationship Id="rId156" Type="http://schemas.openxmlformats.org/officeDocument/2006/relationships/image" Target="../media/image369.png"/><Relationship Id="rId4" Type="http://schemas.openxmlformats.org/officeDocument/2006/relationships/customXml" Target="../ink/ink292.xml"/><Relationship Id="rId9" Type="http://schemas.openxmlformats.org/officeDocument/2006/relationships/image" Target="../media/image295.png"/><Relationship Id="rId13" Type="http://schemas.openxmlformats.org/officeDocument/2006/relationships/image" Target="../media/image297.png"/><Relationship Id="rId18" Type="http://schemas.openxmlformats.org/officeDocument/2006/relationships/customXml" Target="../ink/ink299.xml"/><Relationship Id="rId39" Type="http://schemas.openxmlformats.org/officeDocument/2006/relationships/image" Target="../media/image310.png"/><Relationship Id="rId109" Type="http://schemas.openxmlformats.org/officeDocument/2006/relationships/image" Target="../media/image345.png"/><Relationship Id="rId34" Type="http://schemas.openxmlformats.org/officeDocument/2006/relationships/customXml" Target="../ink/ink307.xml"/><Relationship Id="rId50" Type="http://schemas.openxmlformats.org/officeDocument/2006/relationships/customXml" Target="../ink/ink315.xml"/><Relationship Id="rId55" Type="http://schemas.openxmlformats.org/officeDocument/2006/relationships/image" Target="../media/image318.png"/><Relationship Id="rId76" Type="http://schemas.openxmlformats.org/officeDocument/2006/relationships/customXml" Target="../ink/ink328.xml"/><Relationship Id="rId97" Type="http://schemas.openxmlformats.org/officeDocument/2006/relationships/image" Target="../media/image339.png"/><Relationship Id="rId104" Type="http://schemas.openxmlformats.org/officeDocument/2006/relationships/customXml" Target="../ink/ink342.xml"/><Relationship Id="rId120" Type="http://schemas.openxmlformats.org/officeDocument/2006/relationships/customXml" Target="../ink/ink350.xml"/><Relationship Id="rId125" Type="http://schemas.openxmlformats.org/officeDocument/2006/relationships/image" Target="../media/image353.png"/><Relationship Id="rId141" Type="http://schemas.openxmlformats.org/officeDocument/2006/relationships/image" Target="../media/image361.png"/><Relationship Id="rId146" Type="http://schemas.openxmlformats.org/officeDocument/2006/relationships/customXml" Target="../ink/ink363.xml"/><Relationship Id="rId7" Type="http://schemas.openxmlformats.org/officeDocument/2006/relationships/image" Target="../media/image294.png"/><Relationship Id="rId71" Type="http://schemas.openxmlformats.org/officeDocument/2006/relationships/image" Target="../media/image326.png"/><Relationship Id="rId92" Type="http://schemas.openxmlformats.org/officeDocument/2006/relationships/customXml" Target="../ink/ink336.xml"/><Relationship Id="rId2" Type="http://schemas.openxmlformats.org/officeDocument/2006/relationships/customXml" Target="../ink/ink291.xml"/><Relationship Id="rId29" Type="http://schemas.openxmlformats.org/officeDocument/2006/relationships/image" Target="../media/image305.png"/><Relationship Id="rId24" Type="http://schemas.openxmlformats.org/officeDocument/2006/relationships/customXml" Target="../ink/ink302.xml"/><Relationship Id="rId40" Type="http://schemas.openxmlformats.org/officeDocument/2006/relationships/customXml" Target="../ink/ink310.xml"/><Relationship Id="rId45" Type="http://schemas.openxmlformats.org/officeDocument/2006/relationships/image" Target="../media/image313.png"/><Relationship Id="rId66" Type="http://schemas.openxmlformats.org/officeDocument/2006/relationships/customXml" Target="../ink/ink323.xml"/><Relationship Id="rId87" Type="http://schemas.openxmlformats.org/officeDocument/2006/relationships/image" Target="../media/image334.png"/><Relationship Id="rId110" Type="http://schemas.openxmlformats.org/officeDocument/2006/relationships/customXml" Target="../ink/ink345.xml"/><Relationship Id="rId115" Type="http://schemas.openxmlformats.org/officeDocument/2006/relationships/image" Target="../media/image348.png"/><Relationship Id="rId131" Type="http://schemas.openxmlformats.org/officeDocument/2006/relationships/image" Target="../media/image356.png"/><Relationship Id="rId136" Type="http://schemas.openxmlformats.org/officeDocument/2006/relationships/customXml" Target="../ink/ink358.xml"/><Relationship Id="rId61" Type="http://schemas.openxmlformats.org/officeDocument/2006/relationships/image" Target="../media/image321.png"/><Relationship Id="rId82" Type="http://schemas.openxmlformats.org/officeDocument/2006/relationships/customXml" Target="../ink/ink331.xml"/><Relationship Id="rId152" Type="http://schemas.openxmlformats.org/officeDocument/2006/relationships/image" Target="../media/image367.png"/><Relationship Id="rId19" Type="http://schemas.openxmlformats.org/officeDocument/2006/relationships/image" Target="../media/image300.png"/><Relationship Id="rId14" Type="http://schemas.openxmlformats.org/officeDocument/2006/relationships/customXml" Target="../ink/ink297.xml"/><Relationship Id="rId30" Type="http://schemas.openxmlformats.org/officeDocument/2006/relationships/customXml" Target="../ink/ink305.xml"/><Relationship Id="rId35" Type="http://schemas.openxmlformats.org/officeDocument/2006/relationships/image" Target="../media/image308.png"/><Relationship Id="rId56" Type="http://schemas.openxmlformats.org/officeDocument/2006/relationships/customXml" Target="../ink/ink318.xml"/><Relationship Id="rId77" Type="http://schemas.openxmlformats.org/officeDocument/2006/relationships/image" Target="../media/image329.png"/><Relationship Id="rId100" Type="http://schemas.openxmlformats.org/officeDocument/2006/relationships/customXml" Target="../ink/ink340.xml"/><Relationship Id="rId105" Type="http://schemas.openxmlformats.org/officeDocument/2006/relationships/image" Target="../media/image343.png"/><Relationship Id="rId126" Type="http://schemas.openxmlformats.org/officeDocument/2006/relationships/customXml" Target="../ink/ink353.xml"/><Relationship Id="rId147" Type="http://schemas.openxmlformats.org/officeDocument/2006/relationships/image" Target="../media/image364.png"/><Relationship Id="rId8" Type="http://schemas.openxmlformats.org/officeDocument/2006/relationships/customXml" Target="../ink/ink294.xml"/><Relationship Id="rId51" Type="http://schemas.openxmlformats.org/officeDocument/2006/relationships/image" Target="../media/image316.png"/><Relationship Id="rId72" Type="http://schemas.openxmlformats.org/officeDocument/2006/relationships/customXml" Target="../ink/ink326.xml"/><Relationship Id="rId93" Type="http://schemas.openxmlformats.org/officeDocument/2006/relationships/image" Target="../media/image337.png"/><Relationship Id="rId98" Type="http://schemas.openxmlformats.org/officeDocument/2006/relationships/customXml" Target="../ink/ink339.xml"/><Relationship Id="rId121" Type="http://schemas.openxmlformats.org/officeDocument/2006/relationships/image" Target="../media/image351.png"/><Relationship Id="rId142" Type="http://schemas.openxmlformats.org/officeDocument/2006/relationships/customXml" Target="../ink/ink361.xml"/><Relationship Id="rId3" Type="http://schemas.openxmlformats.org/officeDocument/2006/relationships/image" Target="../media/image2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6.png"/><Relationship Id="rId18" Type="http://schemas.openxmlformats.org/officeDocument/2006/relationships/customXml" Target="../ink/ink376.xml"/><Relationship Id="rId26" Type="http://schemas.openxmlformats.org/officeDocument/2006/relationships/customXml" Target="../ink/ink380.xml"/><Relationship Id="rId39" Type="http://schemas.openxmlformats.org/officeDocument/2006/relationships/image" Target="../media/image389.png"/><Relationship Id="rId21" Type="http://schemas.openxmlformats.org/officeDocument/2006/relationships/image" Target="../media/image380.png"/><Relationship Id="rId34" Type="http://schemas.openxmlformats.org/officeDocument/2006/relationships/customXml" Target="../ink/ink384.xml"/><Relationship Id="rId42" Type="http://schemas.openxmlformats.org/officeDocument/2006/relationships/customXml" Target="../ink/ink388.xml"/><Relationship Id="rId47" Type="http://schemas.openxmlformats.org/officeDocument/2006/relationships/image" Target="../media/image393.png"/><Relationship Id="rId50" Type="http://schemas.openxmlformats.org/officeDocument/2006/relationships/customXml" Target="../ink/ink392.xml"/><Relationship Id="rId55" Type="http://schemas.openxmlformats.org/officeDocument/2006/relationships/image" Target="../media/image397.png"/><Relationship Id="rId7" Type="http://schemas.openxmlformats.org/officeDocument/2006/relationships/image" Target="../media/image373.png"/><Relationship Id="rId12" Type="http://schemas.openxmlformats.org/officeDocument/2006/relationships/customXml" Target="../ink/ink373.xml"/><Relationship Id="rId17" Type="http://schemas.openxmlformats.org/officeDocument/2006/relationships/image" Target="../media/image378.png"/><Relationship Id="rId25" Type="http://schemas.openxmlformats.org/officeDocument/2006/relationships/image" Target="../media/image382.png"/><Relationship Id="rId33" Type="http://schemas.openxmlformats.org/officeDocument/2006/relationships/image" Target="../media/image386.png"/><Relationship Id="rId38" Type="http://schemas.openxmlformats.org/officeDocument/2006/relationships/customXml" Target="../ink/ink386.xml"/><Relationship Id="rId46" Type="http://schemas.openxmlformats.org/officeDocument/2006/relationships/customXml" Target="../ink/ink390.xml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20" Type="http://schemas.openxmlformats.org/officeDocument/2006/relationships/customXml" Target="../ink/ink377.xml"/><Relationship Id="rId29" Type="http://schemas.openxmlformats.org/officeDocument/2006/relationships/image" Target="../media/image384.png"/><Relationship Id="rId41" Type="http://schemas.openxmlformats.org/officeDocument/2006/relationships/image" Target="../media/image390.png"/><Relationship Id="rId54" Type="http://schemas.openxmlformats.org/officeDocument/2006/relationships/customXml" Target="../ink/ink3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0.xml"/><Relationship Id="rId11" Type="http://schemas.openxmlformats.org/officeDocument/2006/relationships/image" Target="../media/image375.png"/><Relationship Id="rId24" Type="http://schemas.openxmlformats.org/officeDocument/2006/relationships/customXml" Target="../ink/ink379.xml"/><Relationship Id="rId32" Type="http://schemas.openxmlformats.org/officeDocument/2006/relationships/customXml" Target="../ink/ink383.xml"/><Relationship Id="rId37" Type="http://schemas.openxmlformats.org/officeDocument/2006/relationships/image" Target="../media/image388.png"/><Relationship Id="rId40" Type="http://schemas.openxmlformats.org/officeDocument/2006/relationships/customXml" Target="../ink/ink387.xml"/><Relationship Id="rId45" Type="http://schemas.openxmlformats.org/officeDocument/2006/relationships/image" Target="../media/image392.png"/><Relationship Id="rId53" Type="http://schemas.openxmlformats.org/officeDocument/2006/relationships/image" Target="../media/image396.png"/><Relationship Id="rId5" Type="http://schemas.openxmlformats.org/officeDocument/2006/relationships/image" Target="../media/image372.png"/><Relationship Id="rId15" Type="http://schemas.openxmlformats.org/officeDocument/2006/relationships/image" Target="../media/image377.png"/><Relationship Id="rId23" Type="http://schemas.openxmlformats.org/officeDocument/2006/relationships/image" Target="../media/image381.png"/><Relationship Id="rId28" Type="http://schemas.openxmlformats.org/officeDocument/2006/relationships/customXml" Target="../ink/ink381.xml"/><Relationship Id="rId36" Type="http://schemas.openxmlformats.org/officeDocument/2006/relationships/customXml" Target="../ink/ink385.xml"/><Relationship Id="rId49" Type="http://schemas.openxmlformats.org/officeDocument/2006/relationships/image" Target="../media/image394.png"/><Relationship Id="rId10" Type="http://schemas.openxmlformats.org/officeDocument/2006/relationships/customXml" Target="../ink/ink372.xml"/><Relationship Id="rId19" Type="http://schemas.openxmlformats.org/officeDocument/2006/relationships/image" Target="../media/image379.png"/><Relationship Id="rId31" Type="http://schemas.openxmlformats.org/officeDocument/2006/relationships/image" Target="../media/image385.png"/><Relationship Id="rId44" Type="http://schemas.openxmlformats.org/officeDocument/2006/relationships/customXml" Target="../ink/ink389.xml"/><Relationship Id="rId52" Type="http://schemas.openxmlformats.org/officeDocument/2006/relationships/customXml" Target="../ink/ink393.xml"/><Relationship Id="rId4" Type="http://schemas.openxmlformats.org/officeDocument/2006/relationships/customXml" Target="../ink/ink369.xml"/><Relationship Id="rId9" Type="http://schemas.openxmlformats.org/officeDocument/2006/relationships/image" Target="../media/image374.png"/><Relationship Id="rId14" Type="http://schemas.openxmlformats.org/officeDocument/2006/relationships/customXml" Target="../ink/ink374.xml"/><Relationship Id="rId22" Type="http://schemas.openxmlformats.org/officeDocument/2006/relationships/customXml" Target="../ink/ink378.xml"/><Relationship Id="rId27" Type="http://schemas.openxmlformats.org/officeDocument/2006/relationships/image" Target="../media/image383.png"/><Relationship Id="rId30" Type="http://schemas.openxmlformats.org/officeDocument/2006/relationships/customXml" Target="../ink/ink382.xml"/><Relationship Id="rId35" Type="http://schemas.openxmlformats.org/officeDocument/2006/relationships/image" Target="../media/image387.png"/><Relationship Id="rId43" Type="http://schemas.openxmlformats.org/officeDocument/2006/relationships/image" Target="../media/image391.png"/><Relationship Id="rId48" Type="http://schemas.openxmlformats.org/officeDocument/2006/relationships/customXml" Target="../ink/ink391.xml"/><Relationship Id="rId8" Type="http://schemas.openxmlformats.org/officeDocument/2006/relationships/customXml" Target="../ink/ink371.xml"/><Relationship Id="rId51" Type="http://schemas.openxmlformats.org/officeDocument/2006/relationships/image" Target="../media/image395.png"/><Relationship Id="rId3" Type="http://schemas.openxmlformats.org/officeDocument/2006/relationships/image" Target="../media/image3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C276-0EBC-30D7-40A2-BF2233717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1B4A7-9540-225F-A803-77C381657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AAC4-0B36-8E27-1BC7-C9137433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B52E-0B65-AFEF-FC01-C9A08095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7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D576-D3A0-0CA1-2529-4C5291EF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Connect to the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76AD-8F00-2630-5AA9-A640CEEB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RDP – 3389</a:t>
            </a:r>
          </a:p>
          <a:p>
            <a:r>
              <a:rPr lang="en-US" dirty="0"/>
              <a:t>Linux SSH - 22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00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Virtual Machine? An Introduction to Azure Virtual Machines">
            <a:extLst>
              <a:ext uri="{FF2B5EF4-FFF2-40B4-BE49-F238E27FC236}">
                <a16:creationId xmlns:a16="http://schemas.microsoft.com/office/drawing/2014/main" id="{1FC546EB-EB6D-EC32-31B4-6D9E1A87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938213"/>
            <a:ext cx="79152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00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07D4-D658-4A53-2444-24022CE5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the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33EA-4DBC-EFFC-9EAB-73CB5421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Closing the RDP</a:t>
            </a:r>
          </a:p>
          <a:p>
            <a:r>
              <a:rPr lang="en-US" dirty="0"/>
              <a:t>Shutdown</a:t>
            </a:r>
          </a:p>
          <a:p>
            <a:r>
              <a:rPr lang="en-US" dirty="0"/>
              <a:t>Disconnect</a:t>
            </a:r>
          </a:p>
          <a:p>
            <a:r>
              <a:rPr lang="en-US" dirty="0"/>
              <a:t>Stop using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Stop Using CLI</a:t>
            </a:r>
          </a:p>
          <a:p>
            <a:r>
              <a:rPr lang="en-US" dirty="0"/>
              <a:t>Stop Using Azure Portal</a:t>
            </a:r>
          </a:p>
          <a:p>
            <a:r>
              <a:rPr lang="en-US" dirty="0"/>
              <a:t>Deallocate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162024-D40B-843E-375C-F93EDFE2B307}"/>
                  </a:ext>
                </a:extLst>
              </p14:cNvPr>
              <p14:cNvContentPartPr/>
              <p14:nvPr/>
            </p14:nvContentPartPr>
            <p14:xfrm>
              <a:off x="3585327" y="1919561"/>
              <a:ext cx="263160" cy="124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162024-D40B-843E-375C-F93EDFE2B3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6327" y="1910561"/>
                <a:ext cx="280800" cy="126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9466D-D7A6-D9D5-B27C-C5871B73A389}"/>
              </a:ext>
            </a:extLst>
          </p:cNvPr>
          <p:cNvGrpSpPr/>
          <p:nvPr/>
        </p:nvGrpSpPr>
        <p:grpSpPr>
          <a:xfrm>
            <a:off x="4087527" y="2274521"/>
            <a:ext cx="1811160" cy="486360"/>
            <a:chOff x="4087527" y="2274521"/>
            <a:chExt cx="181116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8EA903-F5B9-A729-70EA-AB330A092BA0}"/>
                    </a:ext>
                  </a:extLst>
                </p14:cNvPr>
                <p14:cNvContentPartPr/>
                <p14:nvPr/>
              </p14:nvContentPartPr>
              <p14:xfrm>
                <a:off x="4087527" y="2389001"/>
                <a:ext cx="323280" cy="10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8EA903-F5B9-A729-70EA-AB330A092B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8887" y="2380001"/>
                  <a:ext cx="340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838980-BCB2-FC2F-605B-21EDBE70D754}"/>
                    </a:ext>
                  </a:extLst>
                </p14:cNvPr>
                <p14:cNvContentPartPr/>
                <p14:nvPr/>
              </p14:nvContentPartPr>
              <p14:xfrm>
                <a:off x="4580367" y="2274521"/>
                <a:ext cx="133560" cy="332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838980-BCB2-FC2F-605B-21EDBE70D7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1367" y="2265881"/>
                  <a:ext cx="151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57E47D-D4CD-18BA-FBA4-8850170B8716}"/>
                    </a:ext>
                  </a:extLst>
                </p14:cNvPr>
                <p14:cNvContentPartPr/>
                <p14:nvPr/>
              </p14:nvContentPartPr>
              <p14:xfrm>
                <a:off x="4758567" y="2450561"/>
                <a:ext cx="227160" cy="11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57E47D-D4CD-18BA-FBA4-8850170B87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9927" y="2441921"/>
                  <a:ext cx="244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51824C-2A7D-8F1A-9BB6-8F879074F589}"/>
                    </a:ext>
                  </a:extLst>
                </p14:cNvPr>
                <p14:cNvContentPartPr/>
                <p14:nvPr/>
              </p14:nvContentPartPr>
              <p14:xfrm>
                <a:off x="5033247" y="2468561"/>
                <a:ext cx="510840" cy="8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51824C-2A7D-8F1A-9BB6-8F879074F5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24607" y="2459921"/>
                  <a:ext cx="52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9D4EFA-6DE6-A160-16DF-391712D80875}"/>
                    </a:ext>
                  </a:extLst>
                </p14:cNvPr>
                <p14:cNvContentPartPr/>
                <p14:nvPr/>
              </p14:nvContentPartPr>
              <p14:xfrm>
                <a:off x="5419167" y="2278841"/>
                <a:ext cx="25920" cy="1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9D4EFA-6DE6-A160-16DF-391712D808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0527" y="2269841"/>
                  <a:ext cx="43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9F1BF2-FEAB-1899-799C-4D113C47F218}"/>
                    </a:ext>
                  </a:extLst>
                </p14:cNvPr>
                <p14:cNvContentPartPr/>
                <p14:nvPr/>
              </p14:nvContentPartPr>
              <p14:xfrm>
                <a:off x="5537247" y="2423921"/>
                <a:ext cx="361440" cy="33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9F1BF2-FEAB-1899-799C-4D113C47F2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8607" y="2415281"/>
                  <a:ext cx="379080" cy="35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882B9B8-5185-D4F0-DD4F-221EBC16C61F}"/>
                  </a:ext>
                </a:extLst>
              </p14:cNvPr>
              <p14:cNvContentPartPr/>
              <p14:nvPr/>
            </p14:nvContentPartPr>
            <p14:xfrm>
              <a:off x="4862607" y="3298001"/>
              <a:ext cx="258120" cy="2324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882B9B8-5185-D4F0-DD4F-221EBC16C6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53607" y="3289361"/>
                <a:ext cx="275760" cy="23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6595623-64B9-CDD6-799C-CEFA92D889A0}"/>
              </a:ext>
            </a:extLst>
          </p:cNvPr>
          <p:cNvGrpSpPr/>
          <p:nvPr/>
        </p:nvGrpSpPr>
        <p:grpSpPr>
          <a:xfrm>
            <a:off x="5619327" y="3916841"/>
            <a:ext cx="2105640" cy="507960"/>
            <a:chOff x="5619327" y="3916841"/>
            <a:chExt cx="210564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2B37287-2DB7-E952-5838-CE8778389D86}"/>
                    </a:ext>
                  </a:extLst>
                </p14:cNvPr>
                <p14:cNvContentPartPr/>
                <p14:nvPr/>
              </p14:nvContentPartPr>
              <p14:xfrm>
                <a:off x="5619327" y="4176041"/>
                <a:ext cx="272520" cy="137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2B37287-2DB7-E952-5838-CE8778389D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0687" y="4167041"/>
                  <a:ext cx="290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D2BC08-A980-C251-C734-A8BF6AA852D5}"/>
                    </a:ext>
                  </a:extLst>
                </p14:cNvPr>
                <p14:cNvContentPartPr/>
                <p14:nvPr/>
              </p14:nvContentPartPr>
              <p14:xfrm>
                <a:off x="6069327" y="4163081"/>
                <a:ext cx="38160" cy="235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D2BC08-A980-C251-C734-A8BF6AA852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0687" y="4154441"/>
                  <a:ext cx="55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964CEC-7BAC-E011-1E86-68DDB334C9BB}"/>
                    </a:ext>
                  </a:extLst>
                </p14:cNvPr>
                <p14:cNvContentPartPr/>
                <p14:nvPr/>
              </p14:nvContentPartPr>
              <p14:xfrm>
                <a:off x="5981127" y="4179641"/>
                <a:ext cx="218520" cy="245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964CEC-7BAC-E011-1E86-68DDB334C9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72127" y="4171001"/>
                  <a:ext cx="236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0F1EE7-9F7C-447C-2CC2-B6A5FFA62D35}"/>
                    </a:ext>
                  </a:extLst>
                </p14:cNvPr>
                <p14:cNvContentPartPr/>
                <p14:nvPr/>
              </p14:nvContentPartPr>
              <p14:xfrm>
                <a:off x="6243207" y="4060841"/>
                <a:ext cx="587880" cy="338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0F1EE7-9F7C-447C-2CC2-B6A5FFA62D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4207" y="4051841"/>
                  <a:ext cx="605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F6589E-1DFD-6AE6-033A-DE2B8ACD3C3B}"/>
                    </a:ext>
                  </a:extLst>
                </p14:cNvPr>
                <p14:cNvContentPartPr/>
                <p14:nvPr/>
              </p14:nvContentPartPr>
              <p14:xfrm>
                <a:off x="6888327" y="4174241"/>
                <a:ext cx="86760" cy="121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F6589E-1DFD-6AE6-033A-DE2B8ACD3C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79327" y="4165241"/>
                  <a:ext cx="104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4878C8-6559-65DF-B021-8C5FFA51D976}"/>
                    </a:ext>
                  </a:extLst>
                </p14:cNvPr>
                <p14:cNvContentPartPr/>
                <p14:nvPr/>
              </p14:nvContentPartPr>
              <p14:xfrm>
                <a:off x="7039887" y="4032401"/>
                <a:ext cx="353520" cy="304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4878C8-6559-65DF-B021-8C5FFA51D9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30887" y="4023401"/>
                  <a:ext cx="371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FD7266-FA23-959A-26A0-FE0B861A26AF}"/>
                    </a:ext>
                  </a:extLst>
                </p14:cNvPr>
                <p14:cNvContentPartPr/>
                <p14:nvPr/>
              </p14:nvContentPartPr>
              <p14:xfrm>
                <a:off x="7291527" y="3916841"/>
                <a:ext cx="433440" cy="329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FD7266-FA23-959A-26A0-FE0B861A26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82887" y="3907841"/>
                  <a:ext cx="451080" cy="34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221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8352-0BF8-8769-C6A8-4E22F56B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E053-0F72-3B8C-B94B-1EDA1653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VM image is correct</a:t>
            </a:r>
          </a:p>
          <a:p>
            <a:r>
              <a:rPr lang="en-US" dirty="0"/>
              <a:t>Check the ports RDP for Windows and SSH for Linux are enabled</a:t>
            </a:r>
          </a:p>
          <a:p>
            <a:r>
              <a:rPr lang="en-US" dirty="0"/>
              <a:t>Check the IP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37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C913-7003-767C-FC56-DE9CE1373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10E3D-BC12-E593-06E1-1D46D75C8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6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E66F-F97B-4747-FFEC-CE29794E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2A7F-354F-1BD7-4F50-B14F494C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Azure platform predicts hardware is about to fail</a:t>
            </a:r>
          </a:p>
          <a:p>
            <a:r>
              <a:rPr lang="en-US" dirty="0"/>
              <a:t>Unexpected Downtime – Local failure, disk failure, natural disaster</a:t>
            </a:r>
          </a:p>
          <a:p>
            <a:r>
              <a:rPr lang="en-US" dirty="0"/>
              <a:t>Planned Maintenance – Periodic maintenance from </a:t>
            </a:r>
            <a:r>
              <a:rPr lang="en-US" dirty="0" err="1"/>
              <a:t>microsoft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08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A5E0-A70B-F8BD-959E-A035357B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53CD-61BF-D5EA-23F0-404D5401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feature used to ensure that  a group of related VMs are deployed so that they are not all subjected to single point of failure.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F93CAE-63B0-8E6E-251F-8E1B93F4577F}"/>
              </a:ext>
            </a:extLst>
          </p:cNvPr>
          <p:cNvGrpSpPr/>
          <p:nvPr/>
        </p:nvGrpSpPr>
        <p:grpSpPr>
          <a:xfrm>
            <a:off x="4548327" y="250241"/>
            <a:ext cx="3123360" cy="735480"/>
            <a:chOff x="4548327" y="250241"/>
            <a:chExt cx="3123360" cy="73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232F2-9AD7-F02A-67C7-4B357BC5BC88}"/>
                    </a:ext>
                  </a:extLst>
                </p14:cNvPr>
                <p14:cNvContentPartPr/>
                <p14:nvPr/>
              </p14:nvContentPartPr>
              <p14:xfrm>
                <a:off x="4548327" y="825161"/>
                <a:ext cx="367560" cy="16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232F2-9AD7-F02A-67C7-4B357BC5BC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39687" y="816521"/>
                  <a:ext cx="385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2C4BDE-DA38-B1F4-32AF-E31C5AC6498C}"/>
                    </a:ext>
                  </a:extLst>
                </p14:cNvPr>
                <p14:cNvContentPartPr/>
                <p14:nvPr/>
              </p14:nvContentPartPr>
              <p14:xfrm>
                <a:off x="4960167" y="659921"/>
                <a:ext cx="154800" cy="28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2C4BDE-DA38-B1F4-32AF-E31C5AC649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1167" y="651281"/>
                  <a:ext cx="172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412DD6-ED31-F356-2C39-CD8791B2E120}"/>
                    </a:ext>
                  </a:extLst>
                </p14:cNvPr>
                <p14:cNvContentPartPr/>
                <p14:nvPr/>
              </p14:nvContentPartPr>
              <p14:xfrm>
                <a:off x="5174367" y="736601"/>
                <a:ext cx="106200" cy="159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412DD6-ED31-F356-2C39-CD8791B2E1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65367" y="727601"/>
                  <a:ext cx="123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A24AB9-0FB8-B48F-AAFC-9487332351F8}"/>
                    </a:ext>
                  </a:extLst>
                </p14:cNvPr>
                <p14:cNvContentPartPr/>
                <p14:nvPr/>
              </p14:nvContentPartPr>
              <p14:xfrm>
                <a:off x="5326287" y="744161"/>
                <a:ext cx="138960" cy="145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A24AB9-0FB8-B48F-AAFC-9487332351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17287" y="735521"/>
                  <a:ext cx="156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AB4E03-F546-C4D0-750C-CB85816157E4}"/>
                    </a:ext>
                  </a:extLst>
                </p14:cNvPr>
                <p14:cNvContentPartPr/>
                <p14:nvPr/>
              </p14:nvContentPartPr>
              <p14:xfrm>
                <a:off x="5476047" y="588641"/>
                <a:ext cx="196200" cy="30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AB4E03-F546-C4D0-750C-CB85816157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67047" y="580001"/>
                  <a:ext cx="213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07F1DE-0305-2B0E-6A74-9EDD06F362CF}"/>
                    </a:ext>
                  </a:extLst>
                </p14:cNvPr>
                <p14:cNvContentPartPr/>
                <p14:nvPr/>
              </p14:nvContentPartPr>
              <p14:xfrm>
                <a:off x="5785287" y="517361"/>
                <a:ext cx="95760" cy="268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07F1DE-0305-2B0E-6A74-9EDD06F362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76647" y="508721"/>
                  <a:ext cx="113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AB62BF-A12E-272F-E05B-A6A203551715}"/>
                    </a:ext>
                  </a:extLst>
                </p14:cNvPr>
                <p14:cNvContentPartPr/>
                <p14:nvPr/>
              </p14:nvContentPartPr>
              <p14:xfrm>
                <a:off x="5884647" y="599801"/>
                <a:ext cx="156600" cy="16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AB62BF-A12E-272F-E05B-A6A2035517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6007" y="591161"/>
                  <a:ext cx="174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FE458F-74D3-9B91-88A4-83A938510087}"/>
                    </a:ext>
                  </a:extLst>
                </p14:cNvPr>
                <p14:cNvContentPartPr/>
                <p14:nvPr/>
              </p14:nvContentPartPr>
              <p14:xfrm>
                <a:off x="6047727" y="584321"/>
                <a:ext cx="106200" cy="10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FE458F-74D3-9B91-88A4-83A9385100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9087" y="575321"/>
                  <a:ext cx="123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BE3CF6-BADC-53AC-FB15-440BD3A41851}"/>
                    </a:ext>
                  </a:extLst>
                </p14:cNvPr>
                <p14:cNvContentPartPr/>
                <p14:nvPr/>
              </p14:nvContentPartPr>
              <p14:xfrm>
                <a:off x="6251847" y="382001"/>
                <a:ext cx="326520" cy="29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BE3CF6-BADC-53AC-FB15-440BD3A418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43207" y="373361"/>
                  <a:ext cx="344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A193C5C-D1E1-CC78-EA35-5A8079F56C79}"/>
                    </a:ext>
                  </a:extLst>
                </p14:cNvPr>
                <p14:cNvContentPartPr/>
                <p14:nvPr/>
              </p14:nvContentPartPr>
              <p14:xfrm>
                <a:off x="6781047" y="339161"/>
                <a:ext cx="76680" cy="325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A193C5C-D1E1-CC78-EA35-5A8079F56C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72047" y="330521"/>
                  <a:ext cx="943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7DE179-824C-F428-89EB-7AB29B49DF36}"/>
                    </a:ext>
                  </a:extLst>
                </p14:cNvPr>
                <p14:cNvContentPartPr/>
                <p14:nvPr/>
              </p14:nvContentPartPr>
              <p14:xfrm>
                <a:off x="6680247" y="451481"/>
                <a:ext cx="411840" cy="148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7DE179-824C-F428-89EB-7AB29B49DF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71247" y="442481"/>
                  <a:ext cx="429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4C70FA-A7E9-F9B2-119F-359B218AB9F7}"/>
                    </a:ext>
                  </a:extLst>
                </p14:cNvPr>
                <p14:cNvContentPartPr/>
                <p14:nvPr/>
              </p14:nvContentPartPr>
              <p14:xfrm>
                <a:off x="6966087" y="250241"/>
                <a:ext cx="185040" cy="261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4C70FA-A7E9-F9B2-119F-359B218AB9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57087" y="241601"/>
                  <a:ext cx="202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B1FBCB-D4E8-96F4-4CFC-6C4AADD3C972}"/>
                    </a:ext>
                  </a:extLst>
                </p14:cNvPr>
                <p14:cNvContentPartPr/>
                <p14:nvPr/>
              </p14:nvContentPartPr>
              <p14:xfrm>
                <a:off x="7188207" y="415481"/>
                <a:ext cx="182160" cy="96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B1FBCB-D4E8-96F4-4CFC-6C4AADD3C9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9567" y="406481"/>
                  <a:ext cx="19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DEC479-8EE8-8C6A-E3EB-ECA7AB634645}"/>
                    </a:ext>
                  </a:extLst>
                </p14:cNvPr>
                <p14:cNvContentPartPr/>
                <p14:nvPr/>
              </p14:nvContentPartPr>
              <p14:xfrm>
                <a:off x="7398807" y="304601"/>
                <a:ext cx="111600" cy="21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DEC479-8EE8-8C6A-E3EB-ECA7AB6346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89807" y="295601"/>
                  <a:ext cx="129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33414E-9D5F-FEA7-7423-F8CE79983218}"/>
                    </a:ext>
                  </a:extLst>
                </p14:cNvPr>
                <p14:cNvContentPartPr/>
                <p14:nvPr/>
              </p14:nvContentPartPr>
              <p14:xfrm>
                <a:off x="7513647" y="286241"/>
                <a:ext cx="158040" cy="19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33414E-9D5F-FEA7-7423-F8CE799832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5007" y="277601"/>
                  <a:ext cx="1756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3AB950-1B2B-C9EE-8423-99AAB44C50E4}"/>
              </a:ext>
            </a:extLst>
          </p:cNvPr>
          <p:cNvGrpSpPr/>
          <p:nvPr/>
        </p:nvGrpSpPr>
        <p:grpSpPr>
          <a:xfrm>
            <a:off x="1397967" y="3163361"/>
            <a:ext cx="2003040" cy="412920"/>
            <a:chOff x="1397967" y="3163361"/>
            <a:chExt cx="200304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DC83D8-FEAB-89D3-F735-38EABAF05BAE}"/>
                    </a:ext>
                  </a:extLst>
                </p14:cNvPr>
                <p14:cNvContentPartPr/>
                <p14:nvPr/>
              </p14:nvContentPartPr>
              <p14:xfrm>
                <a:off x="1397967" y="3379721"/>
                <a:ext cx="317160" cy="19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DC83D8-FEAB-89D3-F735-38EABAF05B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88967" y="3370721"/>
                  <a:ext cx="334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7794B4-5B31-6410-7A63-008BC428DEB3}"/>
                    </a:ext>
                  </a:extLst>
                </p14:cNvPr>
                <p14:cNvContentPartPr/>
                <p14:nvPr/>
              </p14:nvContentPartPr>
              <p14:xfrm>
                <a:off x="1678407" y="3190001"/>
                <a:ext cx="138240" cy="301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7794B4-5B31-6410-7A63-008BC428DE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69767" y="3181361"/>
                  <a:ext cx="155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3D5E5A-18AC-B1AB-1EC7-9EB0D72C06C1}"/>
                    </a:ext>
                  </a:extLst>
                </p14:cNvPr>
                <p14:cNvContentPartPr/>
                <p14:nvPr/>
              </p14:nvContentPartPr>
              <p14:xfrm>
                <a:off x="1890807" y="3322481"/>
                <a:ext cx="240480" cy="111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3D5E5A-18AC-B1AB-1EC7-9EB0D72C06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82167" y="3313481"/>
                  <a:ext cx="25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1F55D4-43CC-33EF-2C49-CEE17101025F}"/>
                    </a:ext>
                  </a:extLst>
                </p14:cNvPr>
                <p14:cNvContentPartPr/>
                <p14:nvPr/>
              </p14:nvContentPartPr>
              <p14:xfrm>
                <a:off x="2354487" y="3234641"/>
                <a:ext cx="145800" cy="201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1F55D4-43CC-33EF-2C49-CEE1710102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45847" y="3226001"/>
                  <a:ext cx="163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108ED2-AA97-9729-33B4-AADAD665D75C}"/>
                    </a:ext>
                  </a:extLst>
                </p14:cNvPr>
                <p14:cNvContentPartPr/>
                <p14:nvPr/>
              </p14:nvContentPartPr>
              <p14:xfrm>
                <a:off x="2583447" y="3211241"/>
                <a:ext cx="351360" cy="180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108ED2-AA97-9729-33B4-AADAD665D7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74447" y="3202241"/>
                  <a:ext cx="369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3428B2-62C3-ED10-9628-8BE9589B66E0}"/>
                    </a:ext>
                  </a:extLst>
                </p14:cNvPr>
                <p14:cNvContentPartPr/>
                <p14:nvPr/>
              </p14:nvContentPartPr>
              <p14:xfrm>
                <a:off x="3088887" y="3163361"/>
                <a:ext cx="312120" cy="151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3428B2-62C3-ED10-9628-8BE9589B66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79887" y="3154721"/>
                  <a:ext cx="3297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7DEFB8-EDF6-675A-74C3-197D441F1768}"/>
                  </a:ext>
                </a:extLst>
              </p14:cNvPr>
              <p14:cNvContentPartPr/>
              <p14:nvPr/>
            </p14:nvContentPartPr>
            <p14:xfrm>
              <a:off x="3532047" y="3057881"/>
              <a:ext cx="259560" cy="220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7DEFB8-EDF6-675A-74C3-197D441F17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23407" y="3049241"/>
                <a:ext cx="2772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AB2DCF0-A5AB-0591-8EF0-C6694156A4F2}"/>
                  </a:ext>
                </a:extLst>
              </p14:cNvPr>
              <p14:cNvContentPartPr/>
              <p14:nvPr/>
            </p14:nvContentPartPr>
            <p14:xfrm>
              <a:off x="4007607" y="3632081"/>
              <a:ext cx="38160" cy="34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AB2DCF0-A5AB-0591-8EF0-C6694156A4F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98967" y="3623081"/>
                <a:ext cx="5580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C6827A5-F3E3-D7B9-02B9-1C40B9CDACFF}"/>
              </a:ext>
            </a:extLst>
          </p:cNvPr>
          <p:cNvGrpSpPr/>
          <p:nvPr/>
        </p:nvGrpSpPr>
        <p:grpSpPr>
          <a:xfrm>
            <a:off x="1711527" y="3772841"/>
            <a:ext cx="2737800" cy="1012680"/>
            <a:chOff x="1711527" y="3772841"/>
            <a:chExt cx="2737800" cy="10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7C9C57-FE84-07A8-E654-9A6DE0A81C9F}"/>
                    </a:ext>
                  </a:extLst>
                </p14:cNvPr>
                <p14:cNvContentPartPr/>
                <p14:nvPr/>
              </p14:nvContentPartPr>
              <p14:xfrm>
                <a:off x="1733847" y="3950681"/>
                <a:ext cx="70200" cy="349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7C9C57-FE84-07A8-E654-9A6DE0A81C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25207" y="3941681"/>
                  <a:ext cx="87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F10B09-3649-8728-2BC5-32E06688635E}"/>
                    </a:ext>
                  </a:extLst>
                </p14:cNvPr>
                <p14:cNvContentPartPr/>
                <p14:nvPr/>
              </p14:nvContentPartPr>
              <p14:xfrm>
                <a:off x="1711527" y="4100081"/>
                <a:ext cx="146880" cy="9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F10B09-3649-8728-2BC5-32E0668863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02887" y="4091441"/>
                  <a:ext cx="164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FD9F97-9494-3928-0DB9-CD4C886C0ACB}"/>
                    </a:ext>
                  </a:extLst>
                </p14:cNvPr>
                <p14:cNvContentPartPr/>
                <p14:nvPr/>
              </p14:nvContentPartPr>
              <p14:xfrm>
                <a:off x="1946967" y="3985961"/>
                <a:ext cx="15480" cy="180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FD9F97-9494-3928-0DB9-CD4C886C0A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37967" y="3976961"/>
                  <a:ext cx="33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BD90F0-F241-BB14-5F3A-B3DEAB11A16F}"/>
                    </a:ext>
                  </a:extLst>
                </p14:cNvPr>
                <p14:cNvContentPartPr/>
                <p14:nvPr/>
              </p14:nvContentPartPr>
              <p14:xfrm>
                <a:off x="1894767" y="3974441"/>
                <a:ext cx="163800" cy="165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BD90F0-F241-BB14-5F3A-B3DEAB11A1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85767" y="3965441"/>
                  <a:ext cx="181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8C44A6-830D-9D7A-9C36-428FADADB055}"/>
                    </a:ext>
                  </a:extLst>
                </p14:cNvPr>
                <p14:cNvContentPartPr/>
                <p14:nvPr/>
              </p14:nvContentPartPr>
              <p14:xfrm>
                <a:off x="1766967" y="4565921"/>
                <a:ext cx="140040" cy="219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8C44A6-830D-9D7A-9C36-428FADADB0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57967" y="4556921"/>
                  <a:ext cx="157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231CA3-BCB4-5E4E-7C86-FD8D660D2423}"/>
                    </a:ext>
                  </a:extLst>
                </p14:cNvPr>
                <p14:cNvContentPartPr/>
                <p14:nvPr/>
              </p14:nvContentPartPr>
              <p14:xfrm>
                <a:off x="1988367" y="4536401"/>
                <a:ext cx="37080" cy="21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231CA3-BCB4-5E4E-7C86-FD8D660D24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79367" y="4527761"/>
                  <a:ext cx="54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0E2139-6D4B-C961-962C-28652AD67BA0}"/>
                    </a:ext>
                  </a:extLst>
                </p14:cNvPr>
                <p14:cNvContentPartPr/>
                <p14:nvPr/>
              </p14:nvContentPartPr>
              <p14:xfrm>
                <a:off x="1904487" y="4570241"/>
                <a:ext cx="236160" cy="182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0E2139-6D4B-C961-962C-28652AD67B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95847" y="4561601"/>
                  <a:ext cx="253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1AFC8A-E7D5-C8C1-91CA-5464A8911007}"/>
                    </a:ext>
                  </a:extLst>
                </p14:cNvPr>
                <p14:cNvContentPartPr/>
                <p14:nvPr/>
              </p14:nvContentPartPr>
              <p14:xfrm>
                <a:off x="2176287" y="4006121"/>
                <a:ext cx="201240" cy="15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1AFC8A-E7D5-C8C1-91CA-5464A89110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67647" y="3997481"/>
                  <a:ext cx="218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25733C-DE68-8260-118D-13A5319AFBA1}"/>
                    </a:ext>
                  </a:extLst>
                </p14:cNvPr>
                <p14:cNvContentPartPr/>
                <p14:nvPr/>
              </p14:nvContentPartPr>
              <p14:xfrm>
                <a:off x="2479047" y="3850961"/>
                <a:ext cx="80640" cy="235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25733C-DE68-8260-118D-13A5319AFBA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70407" y="3841961"/>
                  <a:ext cx="98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ACB084-5877-83C4-A6BB-5D7693345650}"/>
                    </a:ext>
                  </a:extLst>
                </p14:cNvPr>
                <p14:cNvContentPartPr/>
                <p14:nvPr/>
              </p14:nvContentPartPr>
              <p14:xfrm>
                <a:off x="2465727" y="3974081"/>
                <a:ext cx="78840" cy="57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ACB084-5877-83C4-A6BB-5D76933456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57087" y="3965441"/>
                  <a:ext cx="96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4CE090-6A3D-BAA7-83F0-9FF0B951B8C2}"/>
                    </a:ext>
                  </a:extLst>
                </p14:cNvPr>
                <p14:cNvContentPartPr/>
                <p14:nvPr/>
              </p14:nvContentPartPr>
              <p14:xfrm>
                <a:off x="2612607" y="3920801"/>
                <a:ext cx="102960" cy="111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4CE090-6A3D-BAA7-83F0-9FF0B951B8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03607" y="3911801"/>
                  <a:ext cx="12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7F9140-9085-DDBB-9077-A4E45CDF825D}"/>
                    </a:ext>
                  </a:extLst>
                </p14:cNvPr>
                <p14:cNvContentPartPr/>
                <p14:nvPr/>
              </p14:nvContentPartPr>
              <p14:xfrm>
                <a:off x="2761647" y="3952481"/>
                <a:ext cx="110520" cy="41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7F9140-9085-DDBB-9077-A4E45CDF82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52647" y="3943481"/>
                  <a:ext cx="128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F72B3E-F78A-9947-8EAA-8649489AB6A7}"/>
                    </a:ext>
                  </a:extLst>
                </p14:cNvPr>
                <p14:cNvContentPartPr/>
                <p14:nvPr/>
              </p14:nvContentPartPr>
              <p14:xfrm>
                <a:off x="2915007" y="3772841"/>
                <a:ext cx="185760" cy="244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F72B3E-F78A-9947-8EAA-8649489AB6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06007" y="3764201"/>
                  <a:ext cx="203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11C04B-D53B-CB64-20DE-6E02BA4C23A9}"/>
                    </a:ext>
                  </a:extLst>
                </p14:cNvPr>
                <p14:cNvContentPartPr/>
                <p14:nvPr/>
              </p14:nvContentPartPr>
              <p14:xfrm>
                <a:off x="2971887" y="3841961"/>
                <a:ext cx="112680" cy="7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11C04B-D53B-CB64-20DE-6E02BA4C23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63247" y="3832961"/>
                  <a:ext cx="130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37BF7A-51F5-0930-9A4A-A3527D77A8D7}"/>
                    </a:ext>
                  </a:extLst>
                </p14:cNvPr>
                <p14:cNvContentPartPr/>
                <p14:nvPr/>
              </p14:nvContentPartPr>
              <p14:xfrm>
                <a:off x="3339087" y="3799121"/>
                <a:ext cx="26640" cy="167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37BF7A-51F5-0930-9A4A-A3527D77A8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30447" y="3790121"/>
                  <a:ext cx="44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0AE884-9AAF-CA33-653B-F55BE8F49DB7}"/>
                    </a:ext>
                  </a:extLst>
                </p14:cNvPr>
                <p14:cNvContentPartPr/>
                <p14:nvPr/>
              </p14:nvContentPartPr>
              <p14:xfrm>
                <a:off x="3271767" y="3820001"/>
                <a:ext cx="193320" cy="14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0AE884-9AAF-CA33-653B-F55BE8F49D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63127" y="3811001"/>
                  <a:ext cx="210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73B988-1884-FA76-1741-C921742114DA}"/>
                    </a:ext>
                  </a:extLst>
                </p14:cNvPr>
                <p14:cNvContentPartPr/>
                <p14:nvPr/>
              </p14:nvContentPartPr>
              <p14:xfrm>
                <a:off x="3487767" y="3821081"/>
                <a:ext cx="86400" cy="110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73B988-1884-FA76-1741-C921742114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78767" y="3812441"/>
                  <a:ext cx="104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A8F1FC-5CEB-E1CB-C1EB-E6AD4F0E2036}"/>
                    </a:ext>
                  </a:extLst>
                </p14:cNvPr>
                <p14:cNvContentPartPr/>
                <p14:nvPr/>
              </p14:nvContentPartPr>
              <p14:xfrm>
                <a:off x="3631767" y="3851321"/>
                <a:ext cx="184680" cy="54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A8F1FC-5CEB-E1CB-C1EB-E6AD4F0E20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22767" y="3842681"/>
                  <a:ext cx="202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BAA827-7008-BF4C-DAB4-42FCE2F7CF20}"/>
                    </a:ext>
                  </a:extLst>
                </p14:cNvPr>
                <p14:cNvContentPartPr/>
                <p14:nvPr/>
              </p14:nvContentPartPr>
              <p14:xfrm>
                <a:off x="3836247" y="3803801"/>
                <a:ext cx="444240" cy="142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BAA827-7008-BF4C-DAB4-42FCE2F7CF2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7247" y="3795161"/>
                  <a:ext cx="461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DDFB86-2B4F-AC8B-5747-B36A48173A53}"/>
                    </a:ext>
                  </a:extLst>
                </p14:cNvPr>
                <p14:cNvContentPartPr/>
                <p14:nvPr/>
              </p14:nvContentPartPr>
              <p14:xfrm>
                <a:off x="2200767" y="4533521"/>
                <a:ext cx="281520" cy="10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DDFB86-2B4F-AC8B-5747-B36A48173A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92127" y="4524521"/>
                  <a:ext cx="299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BD222A-930F-D9EF-945E-850CAE898448}"/>
                    </a:ext>
                  </a:extLst>
                </p14:cNvPr>
                <p14:cNvContentPartPr/>
                <p14:nvPr/>
              </p14:nvContentPartPr>
              <p14:xfrm>
                <a:off x="2576247" y="4427681"/>
                <a:ext cx="101880" cy="161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BD222A-930F-D9EF-945E-850CAE8984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67607" y="4419041"/>
                  <a:ext cx="119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50C1DD-1F4F-8B13-F120-463BB9C39F06}"/>
                    </a:ext>
                  </a:extLst>
                </p14:cNvPr>
                <p14:cNvContentPartPr/>
                <p14:nvPr/>
              </p14:nvContentPartPr>
              <p14:xfrm>
                <a:off x="2751567" y="4532441"/>
                <a:ext cx="82080" cy="217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50C1DD-1F4F-8B13-F120-463BB9C39F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42567" y="4523441"/>
                  <a:ext cx="99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AEDDE2-911D-E406-13D7-6E549371C8F6}"/>
                    </a:ext>
                  </a:extLst>
                </p14:cNvPr>
                <p14:cNvContentPartPr/>
                <p14:nvPr/>
              </p14:nvContentPartPr>
              <p14:xfrm>
                <a:off x="2899167" y="4273601"/>
                <a:ext cx="524160" cy="329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AEDDE2-911D-E406-13D7-6E549371C8F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90527" y="4264601"/>
                  <a:ext cx="5418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82063A-8FE2-B8A0-0631-019F6E6B2CCE}"/>
                    </a:ext>
                  </a:extLst>
                </p14:cNvPr>
                <p14:cNvContentPartPr/>
                <p14:nvPr/>
              </p14:nvContentPartPr>
              <p14:xfrm>
                <a:off x="3111567" y="4310321"/>
                <a:ext cx="226800" cy="113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82063A-8FE2-B8A0-0631-019F6E6B2C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02567" y="4301681"/>
                  <a:ext cx="244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D2D5377-81E7-6E5C-C203-FA53F9B50458}"/>
                    </a:ext>
                  </a:extLst>
                </p14:cNvPr>
                <p14:cNvContentPartPr/>
                <p14:nvPr/>
              </p14:nvContentPartPr>
              <p14:xfrm>
                <a:off x="3571647" y="4293041"/>
                <a:ext cx="58320" cy="21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D2D5377-81E7-6E5C-C203-FA53F9B504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63007" y="4284401"/>
                  <a:ext cx="75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9098966-F08A-1464-EA68-D1DCDAC7215A}"/>
                    </a:ext>
                  </a:extLst>
                </p14:cNvPr>
                <p14:cNvContentPartPr/>
                <p14:nvPr/>
              </p14:nvContentPartPr>
              <p14:xfrm>
                <a:off x="3546087" y="4327601"/>
                <a:ext cx="144720" cy="171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098966-F08A-1464-EA68-D1DCDAC721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37447" y="4318601"/>
                  <a:ext cx="162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6124FE-6C67-6BEE-4C4C-1BF001F3808C}"/>
                    </a:ext>
                  </a:extLst>
                </p14:cNvPr>
                <p14:cNvContentPartPr/>
                <p14:nvPr/>
              </p14:nvContentPartPr>
              <p14:xfrm>
                <a:off x="3728247" y="4365401"/>
                <a:ext cx="108000" cy="101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6124FE-6C67-6BEE-4C4C-1BF001F380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19247" y="4356401"/>
                  <a:ext cx="125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6C9909F-98BB-F2FD-1245-CE60DE1849BF}"/>
                    </a:ext>
                  </a:extLst>
                </p14:cNvPr>
                <p14:cNvContentPartPr/>
                <p14:nvPr/>
              </p14:nvContentPartPr>
              <p14:xfrm>
                <a:off x="3886287" y="4318241"/>
                <a:ext cx="563040" cy="11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6C9909F-98BB-F2FD-1245-CE60DE1849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7287" y="4309241"/>
                  <a:ext cx="580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E00A9F-6662-28B9-4999-F9D0F6B7C479}"/>
                    </a:ext>
                  </a:extLst>
                </p14:cNvPr>
                <p14:cNvContentPartPr/>
                <p14:nvPr/>
              </p14:nvContentPartPr>
              <p14:xfrm>
                <a:off x="4229367" y="4207361"/>
                <a:ext cx="9000" cy="12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E00A9F-6662-28B9-4999-F9D0F6B7C4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20367" y="4198361"/>
                  <a:ext cx="266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A60DF3A-ED50-8525-4351-9EEDF8D87489}"/>
              </a:ext>
            </a:extLst>
          </p:cNvPr>
          <p:cNvGrpSpPr/>
          <p:nvPr/>
        </p:nvGrpSpPr>
        <p:grpSpPr>
          <a:xfrm>
            <a:off x="5401887" y="2786081"/>
            <a:ext cx="3939480" cy="2273400"/>
            <a:chOff x="5401887" y="2786081"/>
            <a:chExt cx="3939480" cy="22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006C13-5FA3-A4E8-68C4-E0FDB03C44E4}"/>
                    </a:ext>
                  </a:extLst>
                </p14:cNvPr>
                <p14:cNvContentPartPr/>
                <p14:nvPr/>
              </p14:nvContentPartPr>
              <p14:xfrm>
                <a:off x="6247887" y="3193601"/>
                <a:ext cx="890280" cy="1732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006C13-5FA3-A4E8-68C4-E0FDB03C44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38887" y="3184601"/>
                  <a:ext cx="907920" cy="17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D0F1F8-2BD3-B95F-0E5F-A6C40A210057}"/>
                    </a:ext>
                  </a:extLst>
                </p14:cNvPr>
                <p14:cNvContentPartPr/>
                <p14:nvPr/>
              </p14:nvContentPartPr>
              <p14:xfrm>
                <a:off x="6221967" y="3259841"/>
                <a:ext cx="945360" cy="1799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D0F1F8-2BD3-B95F-0E5F-A6C40A2100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12967" y="3251201"/>
                  <a:ext cx="963000" cy="18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935099-30EF-0748-14E7-B54FBAE9825B}"/>
                    </a:ext>
                  </a:extLst>
                </p14:cNvPr>
                <p14:cNvContentPartPr/>
                <p14:nvPr/>
              </p14:nvContentPartPr>
              <p14:xfrm>
                <a:off x="7386927" y="3119081"/>
                <a:ext cx="861480" cy="1620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935099-30EF-0748-14E7-B54FBAE9825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7927" y="3110441"/>
                  <a:ext cx="87912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157C85-931E-FE60-F278-3ADCD2454D82}"/>
                    </a:ext>
                  </a:extLst>
                </p14:cNvPr>
                <p14:cNvContentPartPr/>
                <p14:nvPr/>
              </p14:nvContentPartPr>
              <p14:xfrm>
                <a:off x="7374687" y="3197561"/>
                <a:ext cx="860760" cy="1681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157C85-931E-FE60-F278-3ADCD2454D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65687" y="3188921"/>
                  <a:ext cx="878400" cy="16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57E3B7-8D86-E034-E70E-B95DE068C710}"/>
                    </a:ext>
                  </a:extLst>
                </p14:cNvPr>
                <p14:cNvContentPartPr/>
                <p14:nvPr/>
              </p14:nvContentPartPr>
              <p14:xfrm>
                <a:off x="8512287" y="3055361"/>
                <a:ext cx="829080" cy="1633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57E3B7-8D86-E034-E70E-B95DE068C71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03287" y="3046361"/>
                  <a:ext cx="846720" cy="16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156BAB2-DB5A-4542-01D7-B6B6ED19673D}"/>
                    </a:ext>
                  </a:extLst>
                </p14:cNvPr>
                <p14:cNvContentPartPr/>
                <p14:nvPr/>
              </p14:nvContentPartPr>
              <p14:xfrm>
                <a:off x="8495367" y="3119441"/>
                <a:ext cx="828360" cy="1736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156BAB2-DB5A-4542-01D7-B6B6ED1967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86367" y="3110801"/>
                  <a:ext cx="846000" cy="17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BBBE7A-5217-D933-7843-B8C58403C3EB}"/>
                    </a:ext>
                  </a:extLst>
                </p14:cNvPr>
                <p14:cNvContentPartPr/>
                <p14:nvPr/>
              </p14:nvContentPartPr>
              <p14:xfrm>
                <a:off x="6503127" y="2896961"/>
                <a:ext cx="50760" cy="204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BBBE7A-5217-D933-7843-B8C58403C3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94487" y="2888321"/>
                  <a:ext cx="68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25ADC6-73B4-2593-C80C-FD16A0BA01E4}"/>
                    </a:ext>
                  </a:extLst>
                </p14:cNvPr>
                <p14:cNvContentPartPr/>
                <p14:nvPr/>
              </p14:nvContentPartPr>
              <p14:xfrm>
                <a:off x="6451287" y="2995601"/>
                <a:ext cx="127080" cy="36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25ADC6-73B4-2593-C80C-FD16A0BA01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42647" y="2986601"/>
                  <a:ext cx="144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4BE87F5-C635-D984-0F3D-FE13C477C9E0}"/>
                    </a:ext>
                  </a:extLst>
                </p14:cNvPr>
                <p14:cNvContentPartPr/>
                <p14:nvPr/>
              </p14:nvContentPartPr>
              <p14:xfrm>
                <a:off x="6637767" y="2939801"/>
                <a:ext cx="7200" cy="121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4BE87F5-C635-D984-0F3D-FE13C477C9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29127" y="2931161"/>
                  <a:ext cx="24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B20B7D-21BB-2C21-9265-FDB52DFF3D48}"/>
                    </a:ext>
                  </a:extLst>
                </p14:cNvPr>
                <p14:cNvContentPartPr/>
                <p14:nvPr/>
              </p14:nvContentPartPr>
              <p14:xfrm>
                <a:off x="6571887" y="2920361"/>
                <a:ext cx="149400" cy="154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B20B7D-21BB-2C21-9265-FDB52DFF3D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63247" y="2911721"/>
                  <a:ext cx="167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D3B1288-4FBD-3CEF-5D18-56C2FADA225C}"/>
                    </a:ext>
                  </a:extLst>
                </p14:cNvPr>
                <p14:cNvContentPartPr/>
                <p14:nvPr/>
              </p14:nvContentPartPr>
              <p14:xfrm>
                <a:off x="6742167" y="2951321"/>
                <a:ext cx="71640" cy="114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D3B1288-4FBD-3CEF-5D18-56C2FADA22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33527" y="2942321"/>
                  <a:ext cx="89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E704FCD-091B-E48C-A5BD-7E891800751D}"/>
                    </a:ext>
                  </a:extLst>
                </p14:cNvPr>
                <p14:cNvContentPartPr/>
                <p14:nvPr/>
              </p14:nvContentPartPr>
              <p14:xfrm>
                <a:off x="7547127" y="2841521"/>
                <a:ext cx="89640" cy="204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E704FCD-091B-E48C-A5BD-7E89180075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38487" y="2832881"/>
                  <a:ext cx="107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20092C-6EF2-9166-68C7-962E9349029D}"/>
                    </a:ext>
                  </a:extLst>
                </p14:cNvPr>
                <p14:cNvContentPartPr/>
                <p14:nvPr/>
              </p14:nvContentPartPr>
              <p14:xfrm>
                <a:off x="7557567" y="2959961"/>
                <a:ext cx="141480" cy="56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20092C-6EF2-9166-68C7-962E9349029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48927" y="2950961"/>
                  <a:ext cx="159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60A0D0-D88D-AC5B-5114-DD25AF97D9A0}"/>
                    </a:ext>
                  </a:extLst>
                </p14:cNvPr>
                <p14:cNvContentPartPr/>
                <p14:nvPr/>
              </p14:nvContentPartPr>
              <p14:xfrm>
                <a:off x="7686447" y="2911721"/>
                <a:ext cx="161640" cy="122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60A0D0-D88D-AC5B-5114-DD25AF97D9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77807" y="2903081"/>
                  <a:ext cx="179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4026E8-E7EC-78F7-4807-A2B8A035D257}"/>
                    </a:ext>
                  </a:extLst>
                </p14:cNvPr>
                <p14:cNvContentPartPr/>
                <p14:nvPr/>
              </p14:nvContentPartPr>
              <p14:xfrm>
                <a:off x="7853127" y="2863841"/>
                <a:ext cx="188640" cy="189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4026E8-E7EC-78F7-4807-A2B8A035D2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44127" y="2854841"/>
                  <a:ext cx="206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910BDE6-7E7B-6BAF-7575-BA9A3DB22272}"/>
                    </a:ext>
                  </a:extLst>
                </p14:cNvPr>
                <p14:cNvContentPartPr/>
                <p14:nvPr/>
              </p14:nvContentPartPr>
              <p14:xfrm>
                <a:off x="8637567" y="2786081"/>
                <a:ext cx="102600" cy="214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910BDE6-7E7B-6BAF-7575-BA9A3DB2227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28567" y="2777441"/>
                  <a:ext cx="120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25173DF-98E0-EA63-43F3-7EFD0E9C342D}"/>
                    </a:ext>
                  </a:extLst>
                </p14:cNvPr>
                <p14:cNvContentPartPr/>
                <p14:nvPr/>
              </p14:nvContentPartPr>
              <p14:xfrm>
                <a:off x="8662047" y="2828921"/>
                <a:ext cx="158040" cy="119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25173DF-98E0-EA63-43F3-7EFD0E9C34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53047" y="2820281"/>
                  <a:ext cx="175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AE577B7-27E5-58DA-6948-A16A892F6F6A}"/>
                    </a:ext>
                  </a:extLst>
                </p14:cNvPr>
                <p14:cNvContentPartPr/>
                <p14:nvPr/>
              </p14:nvContentPartPr>
              <p14:xfrm>
                <a:off x="8765367" y="2832521"/>
                <a:ext cx="143640" cy="129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AE577B7-27E5-58DA-6948-A16A892F6F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56727" y="2823521"/>
                  <a:ext cx="161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2197EE-41B9-236D-418B-DDE751FAF780}"/>
                    </a:ext>
                  </a:extLst>
                </p14:cNvPr>
                <p14:cNvContentPartPr/>
                <p14:nvPr/>
              </p14:nvContentPartPr>
              <p14:xfrm>
                <a:off x="8956167" y="2822081"/>
                <a:ext cx="218520" cy="158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2197EE-41B9-236D-418B-DDE751FAF7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47527" y="2813441"/>
                  <a:ext cx="236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1D7573-72B2-7BDD-BB70-589EEBC0B793}"/>
                    </a:ext>
                  </a:extLst>
                </p14:cNvPr>
                <p14:cNvContentPartPr/>
                <p14:nvPr/>
              </p14:nvContentPartPr>
              <p14:xfrm>
                <a:off x="6279567" y="3318161"/>
                <a:ext cx="688320" cy="133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1D7573-72B2-7BDD-BB70-589EEBC0B7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70567" y="3309521"/>
                  <a:ext cx="705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D77949-1E50-9CC9-A812-D26FDAF65849}"/>
                    </a:ext>
                  </a:extLst>
                </p14:cNvPr>
                <p14:cNvContentPartPr/>
                <p14:nvPr/>
              </p14:nvContentPartPr>
              <p14:xfrm>
                <a:off x="6232767" y="3385841"/>
                <a:ext cx="727200" cy="152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D77949-1E50-9CC9-A812-D26FDAF658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23767" y="3376841"/>
                  <a:ext cx="744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0F80DDA-4FC0-6E34-C544-6D2892F42899}"/>
                    </a:ext>
                  </a:extLst>
                </p14:cNvPr>
                <p14:cNvContentPartPr/>
                <p14:nvPr/>
              </p14:nvContentPartPr>
              <p14:xfrm>
                <a:off x="6303327" y="3605801"/>
                <a:ext cx="675000" cy="115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0F80DDA-4FC0-6E34-C544-6D2892F428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94687" y="3596801"/>
                  <a:ext cx="692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86E6D2B-DBD0-617E-42F4-F253581AB01A}"/>
                    </a:ext>
                  </a:extLst>
                </p14:cNvPr>
                <p14:cNvContentPartPr/>
                <p14:nvPr/>
              </p14:nvContentPartPr>
              <p14:xfrm>
                <a:off x="6306927" y="3682841"/>
                <a:ext cx="693360" cy="129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86E6D2B-DBD0-617E-42F4-F253581AB01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98287" y="3673841"/>
                  <a:ext cx="711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26A08B1-1BF9-EED9-D96A-F3970B7FB788}"/>
                    </a:ext>
                  </a:extLst>
                </p14:cNvPr>
                <p14:cNvContentPartPr/>
                <p14:nvPr/>
              </p14:nvContentPartPr>
              <p14:xfrm>
                <a:off x="6379287" y="3885881"/>
                <a:ext cx="601560" cy="210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26A08B1-1BF9-EED9-D96A-F3970B7FB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70647" y="3876881"/>
                  <a:ext cx="619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A9E61D7-B76E-5D31-8479-7089F979612B}"/>
                    </a:ext>
                  </a:extLst>
                </p14:cNvPr>
                <p14:cNvContentPartPr/>
                <p14:nvPr/>
              </p14:nvContentPartPr>
              <p14:xfrm>
                <a:off x="6349047" y="3982721"/>
                <a:ext cx="646200" cy="209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A9E61D7-B76E-5D31-8479-7089F979612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40407" y="3974081"/>
                  <a:ext cx="663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E12F16-702A-5D5E-4F73-B8AD952826A5}"/>
                    </a:ext>
                  </a:extLst>
                </p14:cNvPr>
                <p14:cNvContentPartPr/>
                <p14:nvPr/>
              </p14:nvContentPartPr>
              <p14:xfrm>
                <a:off x="6360567" y="4248401"/>
                <a:ext cx="612720" cy="153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E12F16-702A-5D5E-4F73-B8AD952826A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51567" y="4239401"/>
                  <a:ext cx="630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453EA8B-1C54-B961-402E-8B0E7690A78D}"/>
                    </a:ext>
                  </a:extLst>
                </p14:cNvPr>
                <p14:cNvContentPartPr/>
                <p14:nvPr/>
              </p14:nvContentPartPr>
              <p14:xfrm>
                <a:off x="6365247" y="4365401"/>
                <a:ext cx="637920" cy="20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453EA8B-1C54-B961-402E-8B0E7690A7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56607" y="4356401"/>
                  <a:ext cx="655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039B152-A5EC-E007-EBDA-6D9D36A236A0}"/>
                    </a:ext>
                  </a:extLst>
                </p14:cNvPr>
                <p14:cNvContentPartPr/>
                <p14:nvPr/>
              </p14:nvContentPartPr>
              <p14:xfrm>
                <a:off x="5874927" y="3424001"/>
                <a:ext cx="464040" cy="135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039B152-A5EC-E007-EBDA-6D9D36A236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66287" y="3415001"/>
                  <a:ext cx="481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238175C-5C31-C483-E573-AFD45ABD1741}"/>
                    </a:ext>
                  </a:extLst>
                </p14:cNvPr>
                <p14:cNvContentPartPr/>
                <p14:nvPr/>
              </p14:nvContentPartPr>
              <p14:xfrm>
                <a:off x="5401887" y="3604721"/>
                <a:ext cx="112320" cy="159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238175C-5C31-C483-E573-AFD45ABD17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92887" y="3596081"/>
                  <a:ext cx="129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3A8CD3-6DAA-90E0-E13B-01425F2060DD}"/>
                    </a:ext>
                  </a:extLst>
                </p14:cNvPr>
                <p14:cNvContentPartPr/>
                <p14:nvPr/>
              </p14:nvContentPartPr>
              <p14:xfrm>
                <a:off x="5619327" y="3617321"/>
                <a:ext cx="44280" cy="171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3A8CD3-6DAA-90E0-E13B-01425F2060D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10327" y="3608681"/>
                  <a:ext cx="61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AC18E30-39EF-CBE4-559F-49C63B0082E8}"/>
                    </a:ext>
                  </a:extLst>
                </p14:cNvPr>
                <p14:cNvContentPartPr/>
                <p14:nvPr/>
              </p14:nvContentPartPr>
              <p14:xfrm>
                <a:off x="5615367" y="3643601"/>
                <a:ext cx="156960" cy="122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AC18E30-39EF-CBE4-559F-49C63B0082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06727" y="3634961"/>
                  <a:ext cx="174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D1AB1C9-48D7-2D99-8888-E56156FD4A17}"/>
                    </a:ext>
                  </a:extLst>
                </p14:cNvPr>
                <p14:cNvContentPartPr/>
                <p14:nvPr/>
              </p14:nvContentPartPr>
              <p14:xfrm>
                <a:off x="6202167" y="3386201"/>
                <a:ext cx="83520" cy="119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D1AB1C9-48D7-2D99-8888-E56156FD4A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93527" y="3377201"/>
                  <a:ext cx="101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26BEDD8-824C-F7A8-2170-8C7C8BC4625A}"/>
                    </a:ext>
                  </a:extLst>
                </p14:cNvPr>
                <p14:cNvContentPartPr/>
                <p14:nvPr/>
              </p14:nvContentPartPr>
              <p14:xfrm>
                <a:off x="6421407" y="3395561"/>
                <a:ext cx="94320" cy="103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26BEDD8-824C-F7A8-2170-8C7C8BC4625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12767" y="3386921"/>
                  <a:ext cx="111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B58C70-4098-1096-F84C-73EBCB0A8616}"/>
                    </a:ext>
                  </a:extLst>
                </p14:cNvPr>
                <p14:cNvContentPartPr/>
                <p14:nvPr/>
              </p14:nvContentPartPr>
              <p14:xfrm>
                <a:off x="6597087" y="3397361"/>
                <a:ext cx="19080" cy="97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B58C70-4098-1096-F84C-73EBCB0A861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88087" y="3388721"/>
                  <a:ext cx="36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3F5B89-2C9D-6CB8-B1EF-F26D366B42AA}"/>
                    </a:ext>
                  </a:extLst>
                </p14:cNvPr>
                <p14:cNvContentPartPr/>
                <p14:nvPr/>
              </p14:nvContentPartPr>
              <p14:xfrm>
                <a:off x="6556767" y="3389441"/>
                <a:ext cx="172800" cy="100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3F5B89-2C9D-6CB8-B1EF-F26D366B42A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47767" y="3380801"/>
                  <a:ext cx="190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DB5F07F-D9E5-0A2D-EB56-8CD676C96E82}"/>
                    </a:ext>
                  </a:extLst>
                </p14:cNvPr>
                <p14:cNvContentPartPr/>
                <p14:nvPr/>
              </p14:nvContentPartPr>
              <p14:xfrm>
                <a:off x="7628127" y="3300881"/>
                <a:ext cx="78480" cy="82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DB5F07F-D9E5-0A2D-EB56-8CD676C96E8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19487" y="3292241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2ECD66-E916-9277-9120-423666EB93FA}"/>
                    </a:ext>
                  </a:extLst>
                </p14:cNvPr>
                <p14:cNvContentPartPr/>
                <p14:nvPr/>
              </p14:nvContentPartPr>
              <p14:xfrm>
                <a:off x="7762767" y="3314201"/>
                <a:ext cx="19080" cy="106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2ECD66-E916-9277-9120-423666EB93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54127" y="3305561"/>
                  <a:ext cx="36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FAD0666-617C-D552-C7EB-D314F8B7914F}"/>
                    </a:ext>
                  </a:extLst>
                </p14:cNvPr>
                <p14:cNvContentPartPr/>
                <p14:nvPr/>
              </p14:nvContentPartPr>
              <p14:xfrm>
                <a:off x="7738287" y="3286481"/>
                <a:ext cx="196560" cy="139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FAD0666-617C-D552-C7EB-D314F8B7914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29287" y="3277481"/>
                  <a:ext cx="214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9007816-7755-2A50-5BB9-2A9EC46B8E13}"/>
                    </a:ext>
                  </a:extLst>
                </p14:cNvPr>
                <p14:cNvContentPartPr/>
                <p14:nvPr/>
              </p14:nvContentPartPr>
              <p14:xfrm>
                <a:off x="7496367" y="3242201"/>
                <a:ext cx="612720" cy="151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9007816-7755-2A50-5BB9-2A9EC46B8E1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87367" y="3233201"/>
                  <a:ext cx="630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FC2BFA1-6A0F-98A7-A141-E1A900A27D69}"/>
                    </a:ext>
                  </a:extLst>
                </p14:cNvPr>
                <p14:cNvContentPartPr/>
                <p14:nvPr/>
              </p14:nvContentPartPr>
              <p14:xfrm>
                <a:off x="7370367" y="3247961"/>
                <a:ext cx="798840" cy="19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FC2BFA1-6A0F-98A7-A141-E1A900A27D6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61367" y="3239321"/>
                  <a:ext cx="816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75C02CD-A08F-5395-2EE2-CD0FAA53A00D}"/>
                    </a:ext>
                  </a:extLst>
                </p14:cNvPr>
                <p14:cNvContentPartPr/>
                <p14:nvPr/>
              </p14:nvContentPartPr>
              <p14:xfrm>
                <a:off x="6507447" y="3693641"/>
                <a:ext cx="69120" cy="84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75C02CD-A08F-5395-2EE2-CD0FAA53A00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8447" y="3685001"/>
                  <a:ext cx="86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ACD0791-D780-A1A5-9D13-28B1D64D093B}"/>
                    </a:ext>
                  </a:extLst>
                </p14:cNvPr>
                <p14:cNvContentPartPr/>
                <p14:nvPr/>
              </p14:nvContentPartPr>
              <p14:xfrm>
                <a:off x="6573327" y="3693641"/>
                <a:ext cx="88200" cy="92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ACD0791-D780-A1A5-9D13-28B1D64D093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64687" y="3685001"/>
                  <a:ext cx="105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CE24AE0-EB3E-B17C-DFA7-CDC7F063FF17}"/>
                    </a:ext>
                  </a:extLst>
                </p14:cNvPr>
                <p14:cNvContentPartPr/>
                <p14:nvPr/>
              </p14:nvContentPartPr>
              <p14:xfrm>
                <a:off x="6671247" y="3687521"/>
                <a:ext cx="100440" cy="110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CE24AE0-EB3E-B17C-DFA7-CDC7F063FF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62607" y="3678521"/>
                  <a:ext cx="118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99D23B-15DC-1947-3D36-DD6226592BAE}"/>
                    </a:ext>
                  </a:extLst>
                </p14:cNvPr>
                <p14:cNvContentPartPr/>
                <p14:nvPr/>
              </p14:nvContentPartPr>
              <p14:xfrm>
                <a:off x="7686087" y="3610481"/>
                <a:ext cx="66960" cy="39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99D23B-15DC-1947-3D36-DD6226592BA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77087" y="3601481"/>
                  <a:ext cx="84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CB05749-C3F9-EAA3-0C2C-CC8C8985B161}"/>
                    </a:ext>
                  </a:extLst>
                </p14:cNvPr>
                <p14:cNvContentPartPr/>
                <p14:nvPr/>
              </p14:nvContentPartPr>
              <p14:xfrm>
                <a:off x="7779327" y="3618401"/>
                <a:ext cx="9720" cy="75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CB05749-C3F9-EAA3-0C2C-CC8C8985B16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70687" y="3609761"/>
                  <a:ext cx="27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9C3C99-780E-6F75-4C98-929A8830365D}"/>
                    </a:ext>
                  </a:extLst>
                </p14:cNvPr>
                <p14:cNvContentPartPr/>
                <p14:nvPr/>
              </p14:nvContentPartPr>
              <p14:xfrm>
                <a:off x="7730727" y="3616601"/>
                <a:ext cx="72000" cy="82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9C3C99-780E-6F75-4C98-929A883036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22087" y="3607601"/>
                  <a:ext cx="89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5A9F40-4D13-A810-AF5D-A5B89EDE534A}"/>
                    </a:ext>
                  </a:extLst>
                </p14:cNvPr>
                <p14:cNvContentPartPr/>
                <p14:nvPr/>
              </p14:nvContentPartPr>
              <p14:xfrm>
                <a:off x="7893447" y="3584921"/>
                <a:ext cx="42840" cy="105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5A9F40-4D13-A810-AF5D-A5B89EDE534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84447" y="3575921"/>
                  <a:ext cx="60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67261F8-9EB7-0713-F319-82CB687C52B9}"/>
                    </a:ext>
                  </a:extLst>
                </p14:cNvPr>
                <p14:cNvContentPartPr/>
                <p14:nvPr/>
              </p14:nvContentPartPr>
              <p14:xfrm>
                <a:off x="7475127" y="3503561"/>
                <a:ext cx="638280" cy="201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67261F8-9EB7-0713-F319-82CB687C52B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66127" y="3494921"/>
                  <a:ext cx="655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9EB5A2E-476B-2B9E-AD5C-941AC4D918C4}"/>
                    </a:ext>
                  </a:extLst>
                </p14:cNvPr>
                <p14:cNvContentPartPr/>
                <p14:nvPr/>
              </p14:nvContentPartPr>
              <p14:xfrm>
                <a:off x="7489887" y="3553961"/>
                <a:ext cx="672840" cy="178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9EB5A2E-476B-2B9E-AD5C-941AC4D918C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80887" y="3544961"/>
                  <a:ext cx="690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19F1D54-D5D5-8389-40AF-7600C713DA09}"/>
                    </a:ext>
                  </a:extLst>
                </p14:cNvPr>
                <p14:cNvContentPartPr/>
                <p14:nvPr/>
              </p14:nvContentPartPr>
              <p14:xfrm>
                <a:off x="6531567" y="4019081"/>
                <a:ext cx="46080" cy="106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19F1D54-D5D5-8389-40AF-7600C713DA0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22567" y="4010081"/>
                  <a:ext cx="63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BFBF0E9-D06D-11DD-10BE-406BEA5FAF5E}"/>
                    </a:ext>
                  </a:extLst>
                </p14:cNvPr>
                <p14:cNvContentPartPr/>
                <p14:nvPr/>
              </p14:nvContentPartPr>
              <p14:xfrm>
                <a:off x="6649647" y="4011521"/>
                <a:ext cx="16560" cy="121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BFBF0E9-D06D-11DD-10BE-406BEA5FAF5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40647" y="4002881"/>
                  <a:ext cx="34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FAA2FD6-97EB-9CE2-7CA9-C2162489CDD9}"/>
                    </a:ext>
                  </a:extLst>
                </p14:cNvPr>
                <p14:cNvContentPartPr/>
                <p14:nvPr/>
              </p14:nvContentPartPr>
              <p14:xfrm>
                <a:off x="6611487" y="3953201"/>
                <a:ext cx="208080" cy="189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FAA2FD6-97EB-9CE2-7CA9-C2162489CDD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02847" y="3944561"/>
                  <a:ext cx="225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5F797F-E33D-8720-8153-F7BA27FCCFF0}"/>
                    </a:ext>
                  </a:extLst>
                </p14:cNvPr>
                <p14:cNvContentPartPr/>
                <p14:nvPr/>
              </p14:nvContentPartPr>
              <p14:xfrm>
                <a:off x="6811647" y="3970481"/>
                <a:ext cx="21960" cy="100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5F797F-E33D-8720-8153-F7BA27FCCFF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02647" y="3961481"/>
                  <a:ext cx="396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990366D-C18B-2EE7-5178-9CDA6B612C5F}"/>
              </a:ext>
            </a:extLst>
          </p:cNvPr>
          <p:cNvGrpSpPr/>
          <p:nvPr/>
        </p:nvGrpSpPr>
        <p:grpSpPr>
          <a:xfrm>
            <a:off x="3578127" y="5517401"/>
            <a:ext cx="916920" cy="905400"/>
            <a:chOff x="3578127" y="5517401"/>
            <a:chExt cx="916920" cy="90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B79340E-88B9-0EFA-56CE-E90CADFC3B51}"/>
                    </a:ext>
                  </a:extLst>
                </p14:cNvPr>
                <p14:cNvContentPartPr/>
                <p14:nvPr/>
              </p14:nvContentPartPr>
              <p14:xfrm>
                <a:off x="3578127" y="5591561"/>
                <a:ext cx="207000" cy="332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B79340E-88B9-0EFA-56CE-E90CADFC3B5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69127" y="5582921"/>
                  <a:ext cx="2246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DA66872-E522-F926-ED7F-B4DA16543FE0}"/>
                    </a:ext>
                  </a:extLst>
                </p14:cNvPr>
                <p14:cNvContentPartPr/>
                <p14:nvPr/>
              </p14:nvContentPartPr>
              <p14:xfrm>
                <a:off x="3914727" y="5518121"/>
                <a:ext cx="73800" cy="266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DA66872-E522-F926-ED7F-B4DA16543FE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06087" y="5509481"/>
                  <a:ext cx="91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BCC521-4AC8-716B-D47F-628FF0F93543}"/>
                    </a:ext>
                  </a:extLst>
                </p14:cNvPr>
                <p14:cNvContentPartPr/>
                <p14:nvPr/>
              </p14:nvContentPartPr>
              <p14:xfrm>
                <a:off x="3927327" y="5599841"/>
                <a:ext cx="200160" cy="118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BCC521-4AC8-716B-D47F-628FF0F9354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18687" y="5590841"/>
                  <a:ext cx="217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C78874B-9E3A-F0D3-22BE-9C5321A88E8F}"/>
                    </a:ext>
                  </a:extLst>
                </p14:cNvPr>
                <p14:cNvContentPartPr/>
                <p14:nvPr/>
              </p14:nvContentPartPr>
              <p14:xfrm>
                <a:off x="4089327" y="5517401"/>
                <a:ext cx="180000" cy="141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C78874B-9E3A-F0D3-22BE-9C5321A88E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80687" y="5508761"/>
                  <a:ext cx="197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59E3A19-7222-83F7-403B-95B14071989B}"/>
                    </a:ext>
                  </a:extLst>
                </p14:cNvPr>
                <p14:cNvContentPartPr/>
                <p14:nvPr/>
              </p14:nvContentPartPr>
              <p14:xfrm>
                <a:off x="3714207" y="6095561"/>
                <a:ext cx="263160" cy="311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9E3A19-7222-83F7-403B-95B1407198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05567" y="6086921"/>
                  <a:ext cx="280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56AB8A0-00A0-5F62-5FAD-ACEC8BF10CA1}"/>
                    </a:ext>
                  </a:extLst>
                </p14:cNvPr>
                <p14:cNvContentPartPr/>
                <p14:nvPr/>
              </p14:nvContentPartPr>
              <p14:xfrm>
                <a:off x="4135047" y="6049121"/>
                <a:ext cx="134640" cy="148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56AB8A0-00A0-5F62-5FAD-ACEC8BF10CA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26407" y="6040481"/>
                  <a:ext cx="152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8DD56F8-9C71-BC68-8B5A-D8800FBBAA9A}"/>
                    </a:ext>
                  </a:extLst>
                </p14:cNvPr>
                <p14:cNvContentPartPr/>
                <p14:nvPr/>
              </p14:nvContentPartPr>
              <p14:xfrm>
                <a:off x="4378407" y="5995841"/>
                <a:ext cx="41760" cy="132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8DD56F8-9C71-BC68-8B5A-D8800FBBAA9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69767" y="5987201"/>
                  <a:ext cx="59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2B12331-5828-E6C9-1A12-91FEF57A5CD6}"/>
                    </a:ext>
                  </a:extLst>
                </p14:cNvPr>
                <p14:cNvContentPartPr/>
                <p14:nvPr/>
              </p14:nvContentPartPr>
              <p14:xfrm>
                <a:off x="4283367" y="5970281"/>
                <a:ext cx="211680" cy="223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2B12331-5828-E6C9-1A12-91FEF57A5C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74727" y="5961281"/>
                  <a:ext cx="229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AA9969E-287A-500D-F108-DE94D4EA6295}"/>
                    </a:ext>
                  </a:extLst>
                </p14:cNvPr>
                <p14:cNvContentPartPr/>
                <p14:nvPr/>
              </p14:nvContentPartPr>
              <p14:xfrm>
                <a:off x="3756327" y="5980001"/>
                <a:ext cx="249480" cy="255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AA9969E-287A-500D-F108-DE94D4EA629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47687" y="5971001"/>
                  <a:ext cx="267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226149-0F25-C40C-1818-5D6333B33A65}"/>
                    </a:ext>
                  </a:extLst>
                </p14:cNvPr>
                <p14:cNvContentPartPr/>
                <p14:nvPr/>
              </p14:nvContentPartPr>
              <p14:xfrm>
                <a:off x="3787287" y="6085481"/>
                <a:ext cx="230400" cy="317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226149-0F25-C40C-1818-5D6333B33A6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78647" y="6076481"/>
                  <a:ext cx="2480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5F7821-D52C-1F0B-806B-26FE05067800}"/>
                    </a:ext>
                  </a:extLst>
                </p14:cNvPr>
                <p14:cNvContentPartPr/>
                <p14:nvPr/>
              </p14:nvContentPartPr>
              <p14:xfrm>
                <a:off x="3739767" y="5953721"/>
                <a:ext cx="313200" cy="294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5F7821-D52C-1F0B-806B-26FE0506780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30767" y="5944721"/>
                  <a:ext cx="330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98E9A1A-E033-AEF4-B163-5879D896F573}"/>
                    </a:ext>
                  </a:extLst>
                </p14:cNvPr>
                <p14:cNvContentPartPr/>
                <p14:nvPr/>
              </p14:nvContentPartPr>
              <p14:xfrm>
                <a:off x="3719967" y="6175841"/>
                <a:ext cx="224640" cy="246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98E9A1A-E033-AEF4-B163-5879D896F57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11327" y="6166841"/>
                  <a:ext cx="242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0A67880-C5F9-637B-0533-70636273EBEB}"/>
                    </a:ext>
                  </a:extLst>
                </p14:cNvPr>
                <p14:cNvContentPartPr/>
                <p14:nvPr/>
              </p14:nvContentPartPr>
              <p14:xfrm>
                <a:off x="3736887" y="5946521"/>
                <a:ext cx="267840" cy="265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0A67880-C5F9-637B-0533-70636273EBE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28247" y="5937881"/>
                  <a:ext cx="285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985DD3C-6DC3-CEDE-BF08-25940E14EEA3}"/>
                    </a:ext>
                  </a:extLst>
                </p14:cNvPr>
                <p14:cNvContentPartPr/>
                <p14:nvPr/>
              </p14:nvContentPartPr>
              <p14:xfrm>
                <a:off x="3750567" y="6086921"/>
                <a:ext cx="247680" cy="317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985DD3C-6DC3-CEDE-BF08-25940E14EEA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41927" y="6077921"/>
                  <a:ext cx="265320" cy="33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603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138CF68-E47C-C4C2-9AD9-5E428B00FECF}"/>
                  </a:ext>
                </a:extLst>
              </p14:cNvPr>
              <p14:cNvContentPartPr/>
              <p14:nvPr/>
            </p14:nvContentPartPr>
            <p14:xfrm>
              <a:off x="5628327" y="1004441"/>
              <a:ext cx="870840" cy="3178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138CF68-E47C-C4C2-9AD9-5E428B00F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327" y="995801"/>
                <a:ext cx="8884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2CCB448-BE17-2B80-9EA8-05BFBE6F7F31}"/>
                  </a:ext>
                </a:extLst>
              </p14:cNvPr>
              <p14:cNvContentPartPr/>
              <p14:nvPr/>
            </p14:nvContentPartPr>
            <p14:xfrm>
              <a:off x="2026167" y="5500121"/>
              <a:ext cx="917280" cy="1195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2CCB448-BE17-2B80-9EA8-05BFBE6F7F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527" y="5491121"/>
                <a:ext cx="934920" cy="12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83D7E4D-091D-2A4B-2A29-BBDCA4CC4C3B}"/>
                  </a:ext>
                </a:extLst>
              </p14:cNvPr>
              <p14:cNvContentPartPr/>
              <p14:nvPr/>
            </p14:nvContentPartPr>
            <p14:xfrm>
              <a:off x="3378687" y="146921"/>
              <a:ext cx="690120" cy="41068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83D7E4D-091D-2A4B-2A29-BBDCA4CC4C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0047" y="137921"/>
                <a:ext cx="707760" cy="41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E11D65A-D223-83A8-4BB1-934DBF09CCDD}"/>
              </a:ext>
            </a:extLst>
          </p:cNvPr>
          <p:cNvGrpSpPr/>
          <p:nvPr/>
        </p:nvGrpSpPr>
        <p:grpSpPr>
          <a:xfrm>
            <a:off x="582927" y="81401"/>
            <a:ext cx="10970640" cy="6534360"/>
            <a:chOff x="582927" y="81401"/>
            <a:chExt cx="10970640" cy="65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0E05E3-C71D-B0FC-2BFF-854EB148190E}"/>
                    </a:ext>
                  </a:extLst>
                </p14:cNvPr>
                <p14:cNvContentPartPr/>
                <p14:nvPr/>
              </p14:nvContentPartPr>
              <p14:xfrm>
                <a:off x="629007" y="832001"/>
                <a:ext cx="85320" cy="25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0E05E3-C71D-B0FC-2BFF-854EB14819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0007" y="823361"/>
                  <a:ext cx="102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577B78-85B7-B99C-0FFD-1F47B9CF92BC}"/>
                    </a:ext>
                  </a:extLst>
                </p14:cNvPr>
                <p14:cNvContentPartPr/>
                <p14:nvPr/>
              </p14:nvContentPartPr>
              <p14:xfrm>
                <a:off x="788127" y="711761"/>
                <a:ext cx="167400" cy="251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577B78-85B7-B99C-0FFD-1F47B9CF92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9127" y="703121"/>
                  <a:ext cx="185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B1E3D1-A23D-EF7A-B05D-8158BC37F97C}"/>
                    </a:ext>
                  </a:extLst>
                </p14:cNvPr>
                <p14:cNvContentPartPr/>
                <p14:nvPr/>
              </p14:nvContentPartPr>
              <p14:xfrm>
                <a:off x="960207" y="812561"/>
                <a:ext cx="227160" cy="315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B1E3D1-A23D-EF7A-B05D-8158BC37F9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1207" y="803921"/>
                  <a:ext cx="244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24064E-258D-D5CC-5EC0-F9EF9231AF29}"/>
                    </a:ext>
                  </a:extLst>
                </p14:cNvPr>
                <p14:cNvContentPartPr/>
                <p14:nvPr/>
              </p14:nvContentPartPr>
              <p14:xfrm>
                <a:off x="1172967" y="749201"/>
                <a:ext cx="136080" cy="203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24064E-258D-D5CC-5EC0-F9EF9231AF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4327" y="740201"/>
                  <a:ext cx="153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0F8702-BF40-7175-C8A5-372F49A7AAD1}"/>
                    </a:ext>
                  </a:extLst>
                </p14:cNvPr>
                <p14:cNvContentPartPr/>
                <p14:nvPr/>
              </p14:nvContentPartPr>
              <p14:xfrm>
                <a:off x="1278807" y="571721"/>
                <a:ext cx="115920" cy="29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0F8702-BF40-7175-C8A5-372F49A7AA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70167" y="563081"/>
                  <a:ext cx="1335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5EA19F-618A-D2DC-E7D2-78800507C3F0}"/>
                    </a:ext>
                  </a:extLst>
                </p14:cNvPr>
                <p14:cNvContentPartPr/>
                <p14:nvPr/>
              </p14:nvContentPartPr>
              <p14:xfrm>
                <a:off x="1464567" y="486041"/>
                <a:ext cx="398520" cy="36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5EA19F-618A-D2DC-E7D2-78800507C3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5567" y="477401"/>
                  <a:ext cx="4161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C082D0-F5F5-32C2-B21D-09EB91D368A8}"/>
                    </a:ext>
                  </a:extLst>
                </p14:cNvPr>
                <p14:cNvContentPartPr/>
                <p14:nvPr/>
              </p14:nvContentPartPr>
              <p14:xfrm>
                <a:off x="1054527" y="1175801"/>
                <a:ext cx="185760" cy="25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C082D0-F5F5-32C2-B21D-09EB91D368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5887" y="1167161"/>
                  <a:ext cx="203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6DDA7F-4244-C32A-9378-A2DDEB209022}"/>
                    </a:ext>
                  </a:extLst>
                </p14:cNvPr>
                <p14:cNvContentPartPr/>
                <p14:nvPr/>
              </p14:nvContentPartPr>
              <p14:xfrm>
                <a:off x="1253607" y="1267601"/>
                <a:ext cx="162720" cy="8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6DDA7F-4244-C32A-9378-A2DDEB2090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4967" y="1258961"/>
                  <a:ext cx="180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B53679-FBAF-7AB6-211A-C8B5DDDD0C17}"/>
                    </a:ext>
                  </a:extLst>
                </p14:cNvPr>
                <p14:cNvContentPartPr/>
                <p14:nvPr/>
              </p14:nvContentPartPr>
              <p14:xfrm>
                <a:off x="1399047" y="1259681"/>
                <a:ext cx="81720" cy="83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B53679-FBAF-7AB6-211A-C8B5DDDD0C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90047" y="1250681"/>
                  <a:ext cx="99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CECC5A-61AE-D42A-52A4-04445A53C9EF}"/>
                    </a:ext>
                  </a:extLst>
                </p14:cNvPr>
                <p14:cNvContentPartPr/>
                <p14:nvPr/>
              </p14:nvContentPartPr>
              <p14:xfrm>
                <a:off x="1524687" y="1088681"/>
                <a:ext cx="307440" cy="278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CECC5A-61AE-D42A-52A4-04445A53C9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15687" y="1079681"/>
                  <a:ext cx="3250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7936E1-29D9-81B2-F30E-A2A48DAC7C80}"/>
                    </a:ext>
                  </a:extLst>
                </p14:cNvPr>
                <p14:cNvContentPartPr/>
                <p14:nvPr/>
              </p14:nvContentPartPr>
              <p14:xfrm>
                <a:off x="1723047" y="1074641"/>
                <a:ext cx="18360" cy="27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7936E1-29D9-81B2-F30E-A2A48DAC7C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14407" y="1066001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F58324-7827-01DC-DBD5-99B87B9ACD6C}"/>
                    </a:ext>
                  </a:extLst>
                </p14:cNvPr>
                <p14:cNvContentPartPr/>
                <p14:nvPr/>
              </p14:nvContentPartPr>
              <p14:xfrm>
                <a:off x="1853367" y="1024241"/>
                <a:ext cx="407160" cy="243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F58324-7827-01DC-DBD5-99B87B9ACD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44367" y="1015241"/>
                  <a:ext cx="424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D81240-B627-AF9C-8E4D-0927FF5A29A2}"/>
                    </a:ext>
                  </a:extLst>
                </p14:cNvPr>
                <p14:cNvContentPartPr/>
                <p14:nvPr/>
              </p14:nvContentPartPr>
              <p14:xfrm>
                <a:off x="2153607" y="925601"/>
                <a:ext cx="382320" cy="311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D81240-B627-AF9C-8E4D-0927FF5A29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44607" y="916601"/>
                  <a:ext cx="399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69EE3A-3397-2E17-17AF-EC6CBD1CBA2D}"/>
                    </a:ext>
                  </a:extLst>
                </p14:cNvPr>
                <p14:cNvContentPartPr/>
                <p14:nvPr/>
              </p14:nvContentPartPr>
              <p14:xfrm>
                <a:off x="603087" y="1312961"/>
                <a:ext cx="1696320" cy="489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69EE3A-3397-2E17-17AF-EC6CBD1CBA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4447" y="1304321"/>
                  <a:ext cx="17139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5FFB40-DF4F-75F5-A8A9-5510B1E64435}"/>
                    </a:ext>
                  </a:extLst>
                </p14:cNvPr>
                <p14:cNvContentPartPr/>
                <p14:nvPr/>
              </p14:nvContentPartPr>
              <p14:xfrm>
                <a:off x="755007" y="1343561"/>
                <a:ext cx="1533960" cy="52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5FFB40-DF4F-75F5-A8A9-5510B1E644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6007" y="1334921"/>
                  <a:ext cx="15516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EE6D40-40A0-4D04-BF33-64E5E2A3C134}"/>
                    </a:ext>
                  </a:extLst>
                </p14:cNvPr>
                <p14:cNvContentPartPr/>
                <p14:nvPr/>
              </p14:nvContentPartPr>
              <p14:xfrm>
                <a:off x="609207" y="2270921"/>
                <a:ext cx="158400" cy="236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EE6D40-40A0-4D04-BF33-64E5E2A3C1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0567" y="2261921"/>
                  <a:ext cx="176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832862-1C1C-F679-3294-F80C03955336}"/>
                    </a:ext>
                  </a:extLst>
                </p14:cNvPr>
                <p14:cNvContentPartPr/>
                <p14:nvPr/>
              </p14:nvContentPartPr>
              <p14:xfrm>
                <a:off x="582927" y="2372441"/>
                <a:ext cx="278280" cy="91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832862-1C1C-F679-3294-F80C039553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3927" y="2363801"/>
                  <a:ext cx="295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5FB722-BFD1-8C6D-00F2-39D95617D648}"/>
                    </a:ext>
                  </a:extLst>
                </p14:cNvPr>
                <p14:cNvContentPartPr/>
                <p14:nvPr/>
              </p14:nvContentPartPr>
              <p14:xfrm>
                <a:off x="798927" y="2226641"/>
                <a:ext cx="138600" cy="257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5FB722-BFD1-8C6D-00F2-39D95617D6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9927" y="2218001"/>
                  <a:ext cx="156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5DF675-6E64-B0C0-4972-EAA7BBECC272}"/>
                    </a:ext>
                  </a:extLst>
                </p14:cNvPr>
                <p14:cNvContentPartPr/>
                <p14:nvPr/>
              </p14:nvContentPartPr>
              <p14:xfrm>
                <a:off x="987927" y="2425721"/>
                <a:ext cx="1080" cy="16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5DF675-6E64-B0C0-4972-EAA7BBECC2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9287" y="2416721"/>
                  <a:ext cx="18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096F0D-B508-A40C-EF84-7474FA3FF455}"/>
                    </a:ext>
                  </a:extLst>
                </p14:cNvPr>
                <p14:cNvContentPartPr/>
                <p14:nvPr/>
              </p14:nvContentPartPr>
              <p14:xfrm>
                <a:off x="805047" y="2630201"/>
                <a:ext cx="62280" cy="24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096F0D-B508-A40C-EF84-7474FA3FF4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6047" y="2621561"/>
                  <a:ext cx="79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EC84F2-0991-950D-8054-9F7018178F48}"/>
                    </a:ext>
                  </a:extLst>
                </p14:cNvPr>
                <p14:cNvContentPartPr/>
                <p14:nvPr/>
              </p14:nvContentPartPr>
              <p14:xfrm>
                <a:off x="807207" y="2674841"/>
                <a:ext cx="219600" cy="187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EC84F2-0991-950D-8054-9F7018178F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8567" y="2665841"/>
                  <a:ext cx="237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F3139C-9A2E-45A1-9258-3D2780F95136}"/>
                    </a:ext>
                  </a:extLst>
                </p14:cNvPr>
                <p14:cNvContentPartPr/>
                <p14:nvPr/>
              </p14:nvContentPartPr>
              <p14:xfrm>
                <a:off x="859767" y="2630921"/>
                <a:ext cx="225360" cy="135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F3139C-9A2E-45A1-9258-3D2780F951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767" y="2621921"/>
                  <a:ext cx="243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969E7AA-421F-9C92-44FF-37F1A157A180}"/>
                    </a:ext>
                  </a:extLst>
                </p14:cNvPr>
                <p14:cNvContentPartPr/>
                <p14:nvPr/>
              </p14:nvContentPartPr>
              <p14:xfrm>
                <a:off x="1178727" y="2502761"/>
                <a:ext cx="298080" cy="141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969E7AA-421F-9C92-44FF-37F1A157A1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9727" y="2493761"/>
                  <a:ext cx="315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02A24D-7481-7EB9-5C1B-613130C2F833}"/>
                    </a:ext>
                  </a:extLst>
                </p14:cNvPr>
                <p14:cNvContentPartPr/>
                <p14:nvPr/>
              </p14:nvContentPartPr>
              <p14:xfrm>
                <a:off x="1572207" y="2384681"/>
                <a:ext cx="308160" cy="265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02A24D-7481-7EB9-5C1B-613130C2F8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63567" y="2376041"/>
                  <a:ext cx="325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3BC280-77E0-527B-F201-D64D380950F6}"/>
                    </a:ext>
                  </a:extLst>
                </p14:cNvPr>
                <p14:cNvContentPartPr/>
                <p14:nvPr/>
              </p14:nvContentPartPr>
              <p14:xfrm>
                <a:off x="854007" y="3079481"/>
                <a:ext cx="153000" cy="177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3BC280-77E0-527B-F201-D64D380950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5007" y="3070841"/>
                  <a:ext cx="170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44AE7B-2F74-C5AB-8E90-C30D5473A081}"/>
                    </a:ext>
                  </a:extLst>
                </p14:cNvPr>
                <p14:cNvContentPartPr/>
                <p14:nvPr/>
              </p14:nvContentPartPr>
              <p14:xfrm>
                <a:off x="1063167" y="3091001"/>
                <a:ext cx="69480" cy="12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44AE7B-2F74-C5AB-8E90-C30D5473A0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4527" y="3082001"/>
                  <a:ext cx="87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B06A06-2F91-5892-D8FB-90B9378456E8}"/>
                    </a:ext>
                  </a:extLst>
                </p14:cNvPr>
                <p14:cNvContentPartPr/>
                <p14:nvPr/>
              </p14:nvContentPartPr>
              <p14:xfrm>
                <a:off x="1039047" y="3087401"/>
                <a:ext cx="184680" cy="144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B06A06-2F91-5892-D8FB-90B9378456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0407" y="3078761"/>
                  <a:ext cx="202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5B3C2D-6403-02C3-06F2-3EE84B7C6954}"/>
                    </a:ext>
                  </a:extLst>
                </p14:cNvPr>
                <p14:cNvContentPartPr/>
                <p14:nvPr/>
              </p14:nvContentPartPr>
              <p14:xfrm>
                <a:off x="1385007" y="2986241"/>
                <a:ext cx="205560" cy="13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5B3C2D-6403-02C3-06F2-3EE84B7C69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6367" y="2977241"/>
                  <a:ext cx="223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9002461-A5AA-5BF5-44FA-02B115BFD499}"/>
                    </a:ext>
                  </a:extLst>
                </p14:cNvPr>
                <p14:cNvContentPartPr/>
                <p14:nvPr/>
              </p14:nvContentPartPr>
              <p14:xfrm>
                <a:off x="1683807" y="2773481"/>
                <a:ext cx="99000" cy="109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9002461-A5AA-5BF5-44FA-02B115BFD4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75167" y="2764481"/>
                  <a:ext cx="116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4E05CB-7B64-E19E-918F-CB92CA7CAD9A}"/>
                    </a:ext>
                  </a:extLst>
                </p14:cNvPr>
                <p14:cNvContentPartPr/>
                <p14:nvPr/>
              </p14:nvContentPartPr>
              <p14:xfrm>
                <a:off x="1660407" y="2859521"/>
                <a:ext cx="128160" cy="158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4E05CB-7B64-E19E-918F-CB92CA7CAD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51407" y="2850521"/>
                  <a:ext cx="145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589F9E0-E43B-801F-224F-049D6650AE96}"/>
                    </a:ext>
                  </a:extLst>
                </p14:cNvPr>
                <p14:cNvContentPartPr/>
                <p14:nvPr/>
              </p14:nvContentPartPr>
              <p14:xfrm>
                <a:off x="3855327" y="901841"/>
                <a:ext cx="1238760" cy="2987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589F9E0-E43B-801F-224F-049D6650AE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46687" y="893201"/>
                  <a:ext cx="1256400" cy="30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982B0B3-7CB8-B4FF-A93C-432C4617EABE}"/>
                    </a:ext>
                  </a:extLst>
                </p14:cNvPr>
                <p14:cNvContentPartPr/>
                <p14:nvPr/>
              </p14:nvContentPartPr>
              <p14:xfrm>
                <a:off x="3789447" y="988601"/>
                <a:ext cx="1297080" cy="308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982B0B3-7CB8-B4FF-A93C-432C4617EA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80447" y="979601"/>
                  <a:ext cx="1314720" cy="30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72D2C0-F623-D18F-BB80-E8913BF22CE8}"/>
                    </a:ext>
                  </a:extLst>
                </p14:cNvPr>
                <p14:cNvContentPartPr/>
                <p14:nvPr/>
              </p14:nvContentPartPr>
              <p14:xfrm>
                <a:off x="5382447" y="837401"/>
                <a:ext cx="1452600" cy="2932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72D2C0-F623-D18F-BB80-E8913BF22C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73807" y="828761"/>
                  <a:ext cx="1470240" cy="29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02321B-9877-82F7-D054-6B1BDDB08BFA}"/>
                    </a:ext>
                  </a:extLst>
                </p14:cNvPr>
                <p14:cNvContentPartPr/>
                <p14:nvPr/>
              </p14:nvContentPartPr>
              <p14:xfrm>
                <a:off x="4085367" y="518081"/>
                <a:ext cx="115920" cy="28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02321B-9877-82F7-D054-6B1BDDB08B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76367" y="509081"/>
                  <a:ext cx="133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B45543-C0AA-2F89-01E6-E76DD1C47ECD}"/>
                    </a:ext>
                  </a:extLst>
                </p14:cNvPr>
                <p14:cNvContentPartPr/>
                <p14:nvPr/>
              </p14:nvContentPartPr>
              <p14:xfrm>
                <a:off x="4116327" y="530321"/>
                <a:ext cx="282240" cy="16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B45543-C0AA-2F89-01E6-E76DD1C47E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07687" y="521681"/>
                  <a:ext cx="299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84FB76-DBC5-8D8D-51DF-DD22A0D187B1}"/>
                    </a:ext>
                  </a:extLst>
                </p14:cNvPr>
                <p14:cNvContentPartPr/>
                <p14:nvPr/>
              </p14:nvContentPartPr>
              <p14:xfrm>
                <a:off x="4270047" y="544721"/>
                <a:ext cx="226440" cy="20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84FB76-DBC5-8D8D-51DF-DD22A0D187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1047" y="536081"/>
                  <a:ext cx="244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4258AA-7D0B-3CDA-4E85-088BF20949B7}"/>
                    </a:ext>
                  </a:extLst>
                </p14:cNvPr>
                <p14:cNvContentPartPr/>
                <p14:nvPr/>
              </p14:nvContentPartPr>
              <p14:xfrm>
                <a:off x="4493967" y="511601"/>
                <a:ext cx="140040" cy="154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4258AA-7D0B-3CDA-4E85-088BF20949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84967" y="502961"/>
                  <a:ext cx="157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D74F2A-E7DE-E65C-8616-077480B5CC49}"/>
                    </a:ext>
                  </a:extLst>
                </p14:cNvPr>
                <p14:cNvContentPartPr/>
                <p14:nvPr/>
              </p14:nvContentPartPr>
              <p14:xfrm>
                <a:off x="5813727" y="397481"/>
                <a:ext cx="131040" cy="24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D74F2A-E7DE-E65C-8616-077480B5CC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05087" y="388481"/>
                  <a:ext cx="148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CD778B-6CF6-BB85-782C-1D012985C56E}"/>
                    </a:ext>
                  </a:extLst>
                </p14:cNvPr>
                <p14:cNvContentPartPr/>
                <p14:nvPr/>
              </p14:nvContentPartPr>
              <p14:xfrm>
                <a:off x="5838567" y="407561"/>
                <a:ext cx="276120" cy="246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CD778B-6CF6-BB85-782C-1D012985C5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29567" y="398561"/>
                  <a:ext cx="293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C44DA7-F842-0282-DE64-FFF09B6297E9}"/>
                    </a:ext>
                  </a:extLst>
                </p14:cNvPr>
                <p14:cNvContentPartPr/>
                <p14:nvPr/>
              </p14:nvContentPartPr>
              <p14:xfrm>
                <a:off x="6011007" y="422681"/>
                <a:ext cx="224280" cy="204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C44DA7-F842-0282-DE64-FFF09B6297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02007" y="414041"/>
                  <a:ext cx="241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351B20-CE84-A05E-D4B2-89626EC95694}"/>
                    </a:ext>
                  </a:extLst>
                </p14:cNvPr>
                <p14:cNvContentPartPr/>
                <p14:nvPr/>
              </p14:nvContentPartPr>
              <p14:xfrm>
                <a:off x="6296487" y="375161"/>
                <a:ext cx="326520" cy="317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351B20-CE84-A05E-D4B2-89626EC956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87847" y="366521"/>
                  <a:ext cx="344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EFDAED-E924-03E6-70E6-932F4670D573}"/>
                    </a:ext>
                  </a:extLst>
                </p14:cNvPr>
                <p14:cNvContentPartPr/>
                <p14:nvPr/>
              </p14:nvContentPartPr>
              <p14:xfrm>
                <a:off x="2848767" y="645161"/>
                <a:ext cx="973080" cy="147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EFDAED-E924-03E6-70E6-932F4670D5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40127" y="636161"/>
                  <a:ext cx="990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86B8E1-4962-0E0B-B2CD-D52EC3E61E37}"/>
                    </a:ext>
                  </a:extLst>
                </p14:cNvPr>
                <p14:cNvContentPartPr/>
                <p14:nvPr/>
              </p14:nvContentPartPr>
              <p14:xfrm>
                <a:off x="3926967" y="1028561"/>
                <a:ext cx="1010520" cy="205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86B8E1-4962-0E0B-B2CD-D52EC3E61E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17967" y="1019921"/>
                  <a:ext cx="1028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909A73-0AF2-6B9C-71DD-C1CB4297D1A9}"/>
                    </a:ext>
                  </a:extLst>
                </p14:cNvPr>
                <p14:cNvContentPartPr/>
                <p14:nvPr/>
              </p14:nvContentPartPr>
              <p14:xfrm>
                <a:off x="3784047" y="1109561"/>
                <a:ext cx="1140480" cy="226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909A73-0AF2-6B9C-71DD-C1CB4297D1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75407" y="1100921"/>
                  <a:ext cx="1158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FCCCDD0-F840-B1F6-8564-786A3F34005D}"/>
                    </a:ext>
                  </a:extLst>
                </p14:cNvPr>
                <p14:cNvContentPartPr/>
                <p14:nvPr/>
              </p14:nvContentPartPr>
              <p14:xfrm>
                <a:off x="3908607" y="1405481"/>
                <a:ext cx="990360" cy="222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FCCCDD0-F840-B1F6-8564-786A3F3400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99967" y="1396841"/>
                  <a:ext cx="1008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E5CE90-4A56-32AF-3508-45832B05717A}"/>
                    </a:ext>
                  </a:extLst>
                </p14:cNvPr>
                <p14:cNvContentPartPr/>
                <p14:nvPr/>
              </p14:nvContentPartPr>
              <p14:xfrm>
                <a:off x="3934527" y="1865921"/>
                <a:ext cx="1037160" cy="250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E5CE90-4A56-32AF-3508-45832B0571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25887" y="1856921"/>
                  <a:ext cx="1054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6E2FB2F-497D-17A9-A58D-98A7F848660C}"/>
                    </a:ext>
                  </a:extLst>
                </p14:cNvPr>
                <p14:cNvContentPartPr/>
                <p14:nvPr/>
              </p14:nvContentPartPr>
              <p14:xfrm>
                <a:off x="3858207" y="2000201"/>
                <a:ext cx="1048680" cy="19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6E2FB2F-497D-17A9-A58D-98A7F848660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9567" y="1991201"/>
                  <a:ext cx="1066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7732E00-CED9-A23A-90D7-6E6C56129821}"/>
                    </a:ext>
                  </a:extLst>
                </p14:cNvPr>
                <p14:cNvContentPartPr/>
                <p14:nvPr/>
              </p14:nvContentPartPr>
              <p14:xfrm>
                <a:off x="4108767" y="1139441"/>
                <a:ext cx="87120" cy="142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7732E00-CED9-A23A-90D7-6E6C561298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00127" y="1130441"/>
                  <a:ext cx="104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1419EA2-FA49-C374-82DC-80CFD881F372}"/>
                    </a:ext>
                  </a:extLst>
                </p14:cNvPr>
                <p14:cNvContentPartPr/>
                <p14:nvPr/>
              </p14:nvContentPartPr>
              <p14:xfrm>
                <a:off x="4269687" y="1159601"/>
                <a:ext cx="37440" cy="85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1419EA2-FA49-C374-82DC-80CFD881F3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60687" y="1150961"/>
                  <a:ext cx="55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FE1300-DF1A-1776-1798-E0D98B047B6F}"/>
                    </a:ext>
                  </a:extLst>
                </p14:cNvPr>
                <p14:cNvContentPartPr/>
                <p14:nvPr/>
              </p14:nvContentPartPr>
              <p14:xfrm>
                <a:off x="4236567" y="1109921"/>
                <a:ext cx="241200" cy="156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FE1300-DF1A-1776-1798-E0D98B047B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27927" y="1100921"/>
                  <a:ext cx="258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3C653-FDCA-9AD3-B1E1-ED8B391B15CB}"/>
                    </a:ext>
                  </a:extLst>
                </p14:cNvPr>
                <p14:cNvContentPartPr/>
                <p14:nvPr/>
              </p14:nvContentPartPr>
              <p14:xfrm>
                <a:off x="4205967" y="1538321"/>
                <a:ext cx="124200" cy="133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3C653-FDCA-9AD3-B1E1-ED8B391B15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96967" y="1529321"/>
                  <a:ext cx="141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F222DA5-C47C-3766-CD0B-0738A746EFDB}"/>
                    </a:ext>
                  </a:extLst>
                </p14:cNvPr>
                <p14:cNvContentPartPr/>
                <p14:nvPr/>
              </p14:nvContentPartPr>
              <p14:xfrm>
                <a:off x="4383087" y="1534361"/>
                <a:ext cx="14760" cy="166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F222DA5-C47C-3766-CD0B-0738A746EF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74447" y="1525361"/>
                  <a:ext cx="3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4E2271A-439A-3654-8D53-295EF92F31FE}"/>
                    </a:ext>
                  </a:extLst>
                </p14:cNvPr>
                <p14:cNvContentPartPr/>
                <p14:nvPr/>
              </p14:nvContentPartPr>
              <p14:xfrm>
                <a:off x="4316127" y="1577201"/>
                <a:ext cx="104040" cy="104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4E2271A-439A-3654-8D53-295EF92F31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07487" y="1568201"/>
                  <a:ext cx="121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547C2EF-8727-9293-0387-B4230F364A69}"/>
                    </a:ext>
                  </a:extLst>
                </p14:cNvPr>
                <p14:cNvContentPartPr/>
                <p14:nvPr/>
              </p14:nvContentPartPr>
              <p14:xfrm>
                <a:off x="4138647" y="1985081"/>
                <a:ext cx="109800" cy="111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547C2EF-8727-9293-0387-B4230F364A6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30007" y="1976081"/>
                  <a:ext cx="127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D7472F-422F-2BDA-6C8F-E61E5CA87A47}"/>
                    </a:ext>
                  </a:extLst>
                </p14:cNvPr>
                <p14:cNvContentPartPr/>
                <p14:nvPr/>
              </p14:nvContentPartPr>
              <p14:xfrm>
                <a:off x="4333047" y="1994801"/>
                <a:ext cx="16200" cy="134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D7472F-422F-2BDA-6C8F-E61E5CA87A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24407" y="1986161"/>
                  <a:ext cx="33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5441B3E-49B5-6F5F-EA4A-B8AA32C507F4}"/>
                    </a:ext>
                  </a:extLst>
                </p14:cNvPr>
                <p14:cNvContentPartPr/>
                <p14:nvPr/>
              </p14:nvContentPartPr>
              <p14:xfrm>
                <a:off x="4266087" y="1923881"/>
                <a:ext cx="422280" cy="205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5441B3E-49B5-6F5F-EA4A-B8AA32C507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57087" y="1915241"/>
                  <a:ext cx="439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235BF3-207A-7112-9430-F38B0B6ED151}"/>
                    </a:ext>
                  </a:extLst>
                </p14:cNvPr>
                <p14:cNvContentPartPr/>
                <p14:nvPr/>
              </p14:nvContentPartPr>
              <p14:xfrm>
                <a:off x="4620687" y="1970321"/>
                <a:ext cx="32040" cy="182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235BF3-207A-7112-9430-F38B0B6ED1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12047" y="1961681"/>
                  <a:ext cx="49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2F4C98F-44C3-E89D-8696-E3C65DA3F115}"/>
                    </a:ext>
                  </a:extLst>
                </p14:cNvPr>
                <p14:cNvContentPartPr/>
                <p14:nvPr/>
              </p14:nvContentPartPr>
              <p14:xfrm>
                <a:off x="4607727" y="1129721"/>
                <a:ext cx="19440" cy="90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2F4C98F-44C3-E89D-8696-E3C65DA3F11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98727" y="1120721"/>
                  <a:ext cx="37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0C623D-A44D-EA2F-1EF5-799034EB9F00}"/>
                    </a:ext>
                  </a:extLst>
                </p14:cNvPr>
                <p14:cNvContentPartPr/>
                <p14:nvPr/>
              </p14:nvContentPartPr>
              <p14:xfrm>
                <a:off x="4649127" y="1139801"/>
                <a:ext cx="92160" cy="82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0C623D-A44D-EA2F-1EF5-799034EB9F0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40487" y="1131161"/>
                  <a:ext cx="109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4E01F45-4CD2-AF42-CBEB-295DD68CAE3E}"/>
                    </a:ext>
                  </a:extLst>
                </p14:cNvPr>
                <p14:cNvContentPartPr/>
                <p14:nvPr/>
              </p14:nvContentPartPr>
              <p14:xfrm>
                <a:off x="4780167" y="1126841"/>
                <a:ext cx="155160" cy="79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4E01F45-4CD2-AF42-CBEB-295DD68CAE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71167" y="1118201"/>
                  <a:ext cx="172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A17EEE-771B-5210-4AED-2B37D7BAFC90}"/>
                    </a:ext>
                  </a:extLst>
                </p14:cNvPr>
                <p14:cNvContentPartPr/>
                <p14:nvPr/>
              </p14:nvContentPartPr>
              <p14:xfrm>
                <a:off x="4225767" y="149801"/>
                <a:ext cx="153360" cy="123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A17EEE-771B-5210-4AED-2B37D7BAFC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16767" y="140801"/>
                  <a:ext cx="171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DBAB4A-3CA0-FC1E-551A-0B347C6F7700}"/>
                    </a:ext>
                  </a:extLst>
                </p14:cNvPr>
                <p14:cNvContentPartPr/>
                <p14:nvPr/>
              </p14:nvContentPartPr>
              <p14:xfrm>
                <a:off x="4240527" y="81401"/>
                <a:ext cx="105840" cy="233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DBAB4A-3CA0-FC1E-551A-0B347C6F77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31527" y="72401"/>
                  <a:ext cx="12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0FDAED0-F99D-2CB9-67AA-ADF572B05AD5}"/>
                    </a:ext>
                  </a:extLst>
                </p14:cNvPr>
                <p14:cNvContentPartPr/>
                <p14:nvPr/>
              </p14:nvContentPartPr>
              <p14:xfrm>
                <a:off x="3908607" y="1492601"/>
                <a:ext cx="1025280" cy="302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0FDAED0-F99D-2CB9-67AA-ADF572B05A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99607" y="1483961"/>
                  <a:ext cx="1042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DB1C43A-7F0A-A65B-E00D-47006368E869}"/>
                    </a:ext>
                  </a:extLst>
                </p14:cNvPr>
                <p14:cNvContentPartPr/>
                <p14:nvPr/>
              </p14:nvContentPartPr>
              <p14:xfrm>
                <a:off x="4465527" y="1548761"/>
                <a:ext cx="77040" cy="125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DB1C43A-7F0A-A65B-E00D-47006368E86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56527" y="1539761"/>
                  <a:ext cx="94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8B13C7D-2280-FA4C-B19A-07ED5C035BC9}"/>
                    </a:ext>
                  </a:extLst>
                </p14:cNvPr>
                <p14:cNvContentPartPr/>
                <p14:nvPr/>
              </p14:nvContentPartPr>
              <p14:xfrm>
                <a:off x="4568487" y="1554521"/>
                <a:ext cx="60120" cy="48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8B13C7D-2280-FA4C-B19A-07ED5C035BC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9487" y="1545521"/>
                  <a:ext cx="77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E6DC242-0F89-DB87-B98A-810994145572}"/>
                    </a:ext>
                  </a:extLst>
                </p14:cNvPr>
                <p14:cNvContentPartPr/>
                <p14:nvPr/>
              </p14:nvContentPartPr>
              <p14:xfrm>
                <a:off x="4683327" y="1492961"/>
                <a:ext cx="161640" cy="88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E6DC242-0F89-DB87-B98A-8109941455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74687" y="1484321"/>
                  <a:ext cx="179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A8F2983-45BB-026B-4B8E-67404EE4B781}"/>
                    </a:ext>
                  </a:extLst>
                </p14:cNvPr>
                <p14:cNvContentPartPr/>
                <p14:nvPr/>
              </p14:nvContentPartPr>
              <p14:xfrm>
                <a:off x="9824847" y="3930521"/>
                <a:ext cx="48600" cy="224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A8F2983-45BB-026B-4B8E-67404EE4B78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15847" y="3921881"/>
                  <a:ext cx="66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316493-C22D-272F-A46C-A7A2C633EAFE}"/>
                    </a:ext>
                  </a:extLst>
                </p14:cNvPr>
                <p14:cNvContentPartPr/>
                <p14:nvPr/>
              </p14:nvContentPartPr>
              <p14:xfrm>
                <a:off x="9744927" y="3983801"/>
                <a:ext cx="272160" cy="178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316493-C22D-272F-A46C-A7A2C633EA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35927" y="3974801"/>
                  <a:ext cx="289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99017AD-8837-2410-4A3B-0FEC2366270F}"/>
                    </a:ext>
                  </a:extLst>
                </p14:cNvPr>
                <p14:cNvContentPartPr/>
                <p14:nvPr/>
              </p14:nvContentPartPr>
              <p14:xfrm>
                <a:off x="10056327" y="3983801"/>
                <a:ext cx="351720" cy="289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99017AD-8837-2410-4A3B-0FEC2366270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47327" y="3974801"/>
                  <a:ext cx="369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8C4C570-67BE-6C68-D96E-7E083287C8DD}"/>
                    </a:ext>
                  </a:extLst>
                </p14:cNvPr>
                <p14:cNvContentPartPr/>
                <p14:nvPr/>
              </p14:nvContentPartPr>
              <p14:xfrm>
                <a:off x="10460247" y="3806321"/>
                <a:ext cx="142560" cy="411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8C4C570-67BE-6C68-D96E-7E083287C8D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51247" y="3797681"/>
                  <a:ext cx="1602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DB47F36-B94C-7456-BCE2-AFE4355090C9}"/>
                    </a:ext>
                  </a:extLst>
                </p14:cNvPr>
                <p14:cNvContentPartPr/>
                <p14:nvPr/>
              </p14:nvContentPartPr>
              <p14:xfrm>
                <a:off x="10638807" y="3897761"/>
                <a:ext cx="11520" cy="77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DB47F36-B94C-7456-BCE2-AFE4355090C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30167" y="3889121"/>
                  <a:ext cx="2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CE69187-9281-1787-0393-77FA4597FA89}"/>
                    </a:ext>
                  </a:extLst>
                </p14:cNvPr>
                <p14:cNvContentPartPr/>
                <p14:nvPr/>
              </p14:nvContentPartPr>
              <p14:xfrm>
                <a:off x="10701447" y="3981641"/>
                <a:ext cx="321480" cy="204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CE69187-9281-1787-0393-77FA4597FA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92807" y="3973001"/>
                  <a:ext cx="339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A7FC550-438D-D3D9-57D5-F32BEAA7A79B}"/>
                    </a:ext>
                  </a:extLst>
                </p14:cNvPr>
                <p14:cNvContentPartPr/>
                <p14:nvPr/>
              </p14:nvContentPartPr>
              <p14:xfrm>
                <a:off x="10876407" y="3938441"/>
                <a:ext cx="212040" cy="95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A7FC550-438D-D3D9-57D5-F32BEAA7A7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67767" y="3929441"/>
                  <a:ext cx="229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1509599-1E54-0672-B58E-D31B69AF30EA}"/>
                    </a:ext>
                  </a:extLst>
                </p14:cNvPr>
                <p14:cNvContentPartPr/>
                <p14:nvPr/>
              </p14:nvContentPartPr>
              <p14:xfrm>
                <a:off x="11098167" y="3933761"/>
                <a:ext cx="218520" cy="150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1509599-1E54-0672-B58E-D31B69AF30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89527" y="3924761"/>
                  <a:ext cx="236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9B935C-D824-3E8D-9C14-3F5F73BEDA03}"/>
                    </a:ext>
                  </a:extLst>
                </p14:cNvPr>
                <p14:cNvContentPartPr/>
                <p14:nvPr/>
              </p14:nvContentPartPr>
              <p14:xfrm>
                <a:off x="9891087" y="4463681"/>
                <a:ext cx="185040" cy="281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9B935C-D824-3E8D-9C14-3F5F73BEDA0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82447" y="4455041"/>
                  <a:ext cx="202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CB1668E-D9FC-68C0-BD2E-43119EB1342D}"/>
                    </a:ext>
                  </a:extLst>
                </p14:cNvPr>
                <p14:cNvContentPartPr/>
                <p14:nvPr/>
              </p14:nvContentPartPr>
              <p14:xfrm>
                <a:off x="10086927" y="4594361"/>
                <a:ext cx="262800" cy="328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CB1668E-D9FC-68C0-BD2E-43119EB1342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77927" y="4585361"/>
                  <a:ext cx="2804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713F3F9-D655-8811-3503-473105C2B488}"/>
                    </a:ext>
                  </a:extLst>
                </p14:cNvPr>
                <p14:cNvContentPartPr/>
                <p14:nvPr/>
              </p14:nvContentPartPr>
              <p14:xfrm>
                <a:off x="10319127" y="4425161"/>
                <a:ext cx="171720" cy="431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713F3F9-D655-8811-3503-473105C2B4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10487" y="4416521"/>
                  <a:ext cx="1893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95D6282-5DD4-BC45-2C69-A2EF75B9C9FD}"/>
                    </a:ext>
                  </a:extLst>
                </p14:cNvPr>
                <p14:cNvContentPartPr/>
                <p14:nvPr/>
              </p14:nvContentPartPr>
              <p14:xfrm>
                <a:off x="10493367" y="4543961"/>
                <a:ext cx="25200" cy="39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95D6282-5DD4-BC45-2C69-A2EF75B9C9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84727" y="4534961"/>
                  <a:ext cx="42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0BDBCF5-3717-AA3F-E338-BDFA7A3FB044}"/>
                    </a:ext>
                  </a:extLst>
                </p14:cNvPr>
                <p14:cNvContentPartPr/>
                <p14:nvPr/>
              </p14:nvContentPartPr>
              <p14:xfrm>
                <a:off x="10590567" y="4492121"/>
                <a:ext cx="514800" cy="322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0BDBCF5-3717-AA3F-E338-BDFA7A3FB04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81567" y="4483121"/>
                  <a:ext cx="5324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3FE74AD-F286-DB9B-B3E2-63F8CEF4D134}"/>
                    </a:ext>
                  </a:extLst>
                </p14:cNvPr>
                <p14:cNvContentPartPr/>
                <p14:nvPr/>
              </p14:nvContentPartPr>
              <p14:xfrm>
                <a:off x="10838247" y="4460801"/>
                <a:ext cx="300600" cy="200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3FE74AD-F286-DB9B-B3E2-63F8CEF4D1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29607" y="4452161"/>
                  <a:ext cx="318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EF50F74-7639-5920-A691-17879F4174BD}"/>
                    </a:ext>
                  </a:extLst>
                </p14:cNvPr>
                <p14:cNvContentPartPr/>
                <p14:nvPr/>
              </p14:nvContentPartPr>
              <p14:xfrm>
                <a:off x="11137407" y="4601561"/>
                <a:ext cx="251280" cy="108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EF50F74-7639-5920-A691-17879F4174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28767" y="4592921"/>
                  <a:ext cx="268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99DF60B-A06C-51C8-5467-E5503319E277}"/>
                    </a:ext>
                  </a:extLst>
                </p14:cNvPr>
                <p14:cNvContentPartPr/>
                <p14:nvPr/>
              </p14:nvContentPartPr>
              <p14:xfrm>
                <a:off x="9168927" y="3938081"/>
                <a:ext cx="471600" cy="246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99DF60B-A06C-51C8-5467-E5503319E27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59927" y="3929441"/>
                  <a:ext cx="489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E942A85-7349-0699-6388-900BF42B8A2A}"/>
                    </a:ext>
                  </a:extLst>
                </p14:cNvPr>
                <p14:cNvContentPartPr/>
                <p14:nvPr/>
              </p14:nvContentPartPr>
              <p14:xfrm>
                <a:off x="9277287" y="3879761"/>
                <a:ext cx="280080" cy="484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E942A85-7349-0699-6388-900BF42B8A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68287" y="3871121"/>
                  <a:ext cx="2977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A6D555D-390E-B3F0-18C9-F700DD450873}"/>
                    </a:ext>
                  </a:extLst>
                </p14:cNvPr>
                <p14:cNvContentPartPr/>
                <p14:nvPr/>
              </p14:nvContentPartPr>
              <p14:xfrm>
                <a:off x="9333807" y="4507961"/>
                <a:ext cx="444240" cy="553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A6D555D-390E-B3F0-18C9-F700DD4508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25167" y="4499321"/>
                  <a:ext cx="4618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885E35B-85F3-90EC-E5E9-1157A9CF95F8}"/>
                    </a:ext>
                  </a:extLst>
                </p14:cNvPr>
                <p14:cNvContentPartPr/>
                <p14:nvPr/>
              </p14:nvContentPartPr>
              <p14:xfrm>
                <a:off x="8681847" y="3530561"/>
                <a:ext cx="482760" cy="1897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885E35B-85F3-90EC-E5E9-1157A9CF95F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73207" y="3521561"/>
                  <a:ext cx="500400" cy="19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87BAD4-85AB-94AF-2BA3-29525A19D2B3}"/>
                    </a:ext>
                  </a:extLst>
                </p14:cNvPr>
                <p14:cNvContentPartPr/>
                <p14:nvPr/>
              </p14:nvContentPartPr>
              <p14:xfrm>
                <a:off x="7457127" y="5013761"/>
                <a:ext cx="469080" cy="345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87BAD4-85AB-94AF-2BA3-29525A19D2B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48127" y="5005121"/>
                  <a:ext cx="4867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ED0B7DB-3577-BD7C-8D2E-9A16A75A8B93}"/>
                    </a:ext>
                  </a:extLst>
                </p14:cNvPr>
                <p14:cNvContentPartPr/>
                <p14:nvPr/>
              </p14:nvContentPartPr>
              <p14:xfrm>
                <a:off x="8003607" y="5046881"/>
                <a:ext cx="218160" cy="174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ED0B7DB-3577-BD7C-8D2E-9A16A75A8B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94607" y="5037881"/>
                  <a:ext cx="235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B3E4C69-06C4-0D3D-0754-B5633EE98F93}"/>
                    </a:ext>
                  </a:extLst>
                </p14:cNvPr>
                <p14:cNvContentPartPr/>
                <p14:nvPr/>
              </p14:nvContentPartPr>
              <p14:xfrm>
                <a:off x="7233567" y="4765001"/>
                <a:ext cx="1252440" cy="1024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B3E4C69-06C4-0D3D-0754-B5633EE98F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24927" y="4756361"/>
                  <a:ext cx="12700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4BAD6BF-0A3D-87DF-1962-AD0F243A355B}"/>
                    </a:ext>
                  </a:extLst>
                </p14:cNvPr>
                <p14:cNvContentPartPr/>
                <p14:nvPr/>
              </p14:nvContentPartPr>
              <p14:xfrm>
                <a:off x="7453167" y="5599841"/>
                <a:ext cx="756000" cy="253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4BAD6BF-0A3D-87DF-1962-AD0F243A35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44527" y="5590841"/>
                  <a:ext cx="773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E42A6B6-AD4A-BBAE-4F47-C4CE0C0A485F}"/>
                    </a:ext>
                  </a:extLst>
                </p14:cNvPr>
                <p14:cNvContentPartPr/>
                <p14:nvPr/>
              </p14:nvContentPartPr>
              <p14:xfrm>
                <a:off x="7423287" y="5695601"/>
                <a:ext cx="837360" cy="349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E42A6B6-AD4A-BBAE-4F47-C4CE0C0A485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14647" y="5686961"/>
                  <a:ext cx="855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1017DA4-5C58-F18A-21D0-225EDDF9A81A}"/>
                    </a:ext>
                  </a:extLst>
                </p14:cNvPr>
                <p14:cNvContentPartPr/>
                <p14:nvPr/>
              </p14:nvContentPartPr>
              <p14:xfrm>
                <a:off x="7412487" y="5556641"/>
                <a:ext cx="804240" cy="311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1017DA4-5C58-F18A-21D0-225EDDF9A81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03847" y="5547641"/>
                  <a:ext cx="821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C78CD8A-9FE6-2C6A-5B2E-2225017651F1}"/>
                    </a:ext>
                  </a:extLst>
                </p14:cNvPr>
                <p14:cNvContentPartPr/>
                <p14:nvPr/>
              </p14:nvContentPartPr>
              <p14:xfrm>
                <a:off x="7382247" y="5726561"/>
                <a:ext cx="926280" cy="351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C78CD8A-9FE6-2C6A-5B2E-2225017651F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73247" y="5717561"/>
                  <a:ext cx="943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A6DB9B-C246-7A3C-08BC-E2A53D672D4E}"/>
                    </a:ext>
                  </a:extLst>
                </p14:cNvPr>
                <p14:cNvContentPartPr/>
                <p14:nvPr/>
              </p14:nvContentPartPr>
              <p14:xfrm>
                <a:off x="4849287" y="5345681"/>
                <a:ext cx="76320" cy="322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A6DB9B-C246-7A3C-08BC-E2A53D672D4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40647" y="5336681"/>
                  <a:ext cx="939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E5694C2-A659-4BD7-1FF0-581EA14E1CD9}"/>
                    </a:ext>
                  </a:extLst>
                </p14:cNvPr>
                <p14:cNvContentPartPr/>
                <p14:nvPr/>
              </p14:nvContentPartPr>
              <p14:xfrm>
                <a:off x="5017047" y="5347841"/>
                <a:ext cx="127080" cy="197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E5694C2-A659-4BD7-1FF0-581EA14E1C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08047" y="5339201"/>
                  <a:ext cx="144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1BC739C-5675-DA62-6D41-73B0ADA44868}"/>
                    </a:ext>
                  </a:extLst>
                </p14:cNvPr>
                <p14:cNvContentPartPr/>
                <p14:nvPr/>
              </p14:nvContentPartPr>
              <p14:xfrm>
                <a:off x="5257887" y="5269361"/>
                <a:ext cx="288720" cy="231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1BC739C-5675-DA62-6D41-73B0ADA4486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49247" y="5260721"/>
                  <a:ext cx="306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B97606C-71B7-6814-E399-A86C119B31B8}"/>
                    </a:ext>
                  </a:extLst>
                </p14:cNvPr>
                <p14:cNvContentPartPr/>
                <p14:nvPr/>
              </p14:nvContentPartPr>
              <p14:xfrm>
                <a:off x="4475607" y="4965521"/>
                <a:ext cx="1268280" cy="1149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B97606C-71B7-6814-E399-A86C119B31B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66967" y="4956521"/>
                  <a:ext cx="1285920" cy="11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CDBC63-AFF8-1EF6-0A30-EF35E3E38737}"/>
                    </a:ext>
                  </a:extLst>
                </p14:cNvPr>
                <p14:cNvContentPartPr/>
                <p14:nvPr/>
              </p14:nvContentPartPr>
              <p14:xfrm>
                <a:off x="4807167" y="5985041"/>
                <a:ext cx="796680" cy="451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CDBC63-AFF8-1EF6-0A30-EF35E3E3873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98167" y="5976041"/>
                  <a:ext cx="8143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A3E624-E54F-3B2E-4399-645C5E6AC065}"/>
                    </a:ext>
                  </a:extLst>
                </p14:cNvPr>
                <p14:cNvContentPartPr/>
                <p14:nvPr/>
              </p14:nvContentPartPr>
              <p14:xfrm>
                <a:off x="4785567" y="6082241"/>
                <a:ext cx="982800" cy="513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A3E624-E54F-3B2E-4399-645C5E6AC0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76927" y="6073601"/>
                  <a:ext cx="10004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9C3E147-7D1B-640E-5A84-31C2F7BC350F}"/>
                    </a:ext>
                  </a:extLst>
                </p14:cNvPr>
                <p14:cNvContentPartPr/>
                <p14:nvPr/>
              </p14:nvContentPartPr>
              <p14:xfrm>
                <a:off x="4746327" y="5933921"/>
                <a:ext cx="905040" cy="462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9C3E147-7D1B-640E-5A84-31C2F7BC35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37327" y="5925281"/>
                  <a:ext cx="9226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4219421-50DC-3563-4171-94AECFB61ECE}"/>
                    </a:ext>
                  </a:extLst>
                </p14:cNvPr>
                <p14:cNvContentPartPr/>
                <p14:nvPr/>
              </p14:nvContentPartPr>
              <p14:xfrm>
                <a:off x="4822647" y="6183401"/>
                <a:ext cx="857520" cy="411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4219421-50DC-3563-4171-94AECFB61EC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13647" y="6174401"/>
                  <a:ext cx="8751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1BE6163-1D91-B025-554F-40A479474776}"/>
                    </a:ext>
                  </a:extLst>
                </p14:cNvPr>
                <p14:cNvContentPartPr/>
                <p14:nvPr/>
              </p14:nvContentPartPr>
              <p14:xfrm>
                <a:off x="5242767" y="4767521"/>
                <a:ext cx="532440" cy="420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1BE6163-1D91-B025-554F-40A47947477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33767" y="4758521"/>
                  <a:ext cx="5500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F4730DF-39EF-7843-F6CB-E5933724E9C2}"/>
                    </a:ext>
                  </a:extLst>
                </p14:cNvPr>
                <p14:cNvContentPartPr/>
                <p14:nvPr/>
              </p14:nvContentPartPr>
              <p14:xfrm>
                <a:off x="5815167" y="4615601"/>
                <a:ext cx="141840" cy="265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F4730DF-39EF-7843-F6CB-E5933724E9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06167" y="4606601"/>
                  <a:ext cx="159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90B3324-55B4-BEDC-6524-BCC7807C29AF}"/>
                    </a:ext>
                  </a:extLst>
                </p14:cNvPr>
                <p14:cNvContentPartPr/>
                <p14:nvPr/>
              </p14:nvContentPartPr>
              <p14:xfrm>
                <a:off x="5873487" y="4588961"/>
                <a:ext cx="435600" cy="237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90B3324-55B4-BEDC-6524-BCC7807C29A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64847" y="4579961"/>
                  <a:ext cx="453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2AD598C-CE3F-551B-68F9-9DA8A105988B}"/>
                    </a:ext>
                  </a:extLst>
                </p14:cNvPr>
                <p14:cNvContentPartPr/>
                <p14:nvPr/>
              </p14:nvContentPartPr>
              <p14:xfrm>
                <a:off x="7500327" y="4455761"/>
                <a:ext cx="362520" cy="554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2AD598C-CE3F-551B-68F9-9DA8A105988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91687" y="4447121"/>
                  <a:ext cx="38016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2DEE25D-D59A-0318-AD5F-9C7E82722192}"/>
                    </a:ext>
                  </a:extLst>
                </p14:cNvPr>
                <p14:cNvContentPartPr/>
                <p14:nvPr/>
              </p14:nvContentPartPr>
              <p14:xfrm>
                <a:off x="7707327" y="4225721"/>
                <a:ext cx="456840" cy="270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2DEE25D-D59A-0318-AD5F-9C7E8272219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98687" y="4216721"/>
                  <a:ext cx="474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72B7BF0-CB20-F409-CD0B-8D7516180BB1}"/>
                    </a:ext>
                  </a:extLst>
                </p14:cNvPr>
                <p14:cNvContentPartPr/>
                <p14:nvPr/>
              </p14:nvContentPartPr>
              <p14:xfrm>
                <a:off x="6560727" y="3929081"/>
                <a:ext cx="11160" cy="288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72B7BF0-CB20-F409-CD0B-8D7516180B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51727" y="3920081"/>
                  <a:ext cx="28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E330BF4-F8FA-1D8F-3DA7-41ED399D956C}"/>
                    </a:ext>
                  </a:extLst>
                </p14:cNvPr>
                <p14:cNvContentPartPr/>
                <p14:nvPr/>
              </p14:nvContentPartPr>
              <p14:xfrm>
                <a:off x="6663687" y="3900281"/>
                <a:ext cx="22680" cy="269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E330BF4-F8FA-1D8F-3DA7-41ED399D956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55047" y="3891281"/>
                  <a:ext cx="40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F9DC721-E0B6-145D-DBA4-C159B3615AB5}"/>
                    </a:ext>
                  </a:extLst>
                </p14:cNvPr>
                <p14:cNvContentPartPr/>
                <p14:nvPr/>
              </p14:nvContentPartPr>
              <p14:xfrm>
                <a:off x="6449127" y="3928001"/>
                <a:ext cx="345960" cy="374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F9DC721-E0B6-145D-DBA4-C159B3615AB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40487" y="3919001"/>
                  <a:ext cx="363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D8E989-E3C8-248F-4860-41EEED7D44D4}"/>
                    </a:ext>
                  </a:extLst>
                </p14:cNvPr>
                <p14:cNvContentPartPr/>
                <p14:nvPr/>
              </p14:nvContentPartPr>
              <p14:xfrm>
                <a:off x="5905167" y="4345601"/>
                <a:ext cx="704160" cy="869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D8E989-E3C8-248F-4860-41EEED7D44D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96167" y="4336961"/>
                  <a:ext cx="72180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3CCBF36-C213-E71C-BA1A-21016B09F8AE}"/>
                    </a:ext>
                  </a:extLst>
                </p14:cNvPr>
                <p14:cNvContentPartPr/>
                <p14:nvPr/>
              </p14:nvContentPartPr>
              <p14:xfrm>
                <a:off x="6610047" y="4266401"/>
                <a:ext cx="793080" cy="571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3CCBF36-C213-E71C-BA1A-21016B09F8A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01047" y="4257401"/>
                  <a:ext cx="81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34F7123-5624-4130-49EF-75BEA6359926}"/>
                    </a:ext>
                  </a:extLst>
                </p14:cNvPr>
                <p14:cNvContentPartPr/>
                <p14:nvPr/>
              </p14:nvContentPartPr>
              <p14:xfrm>
                <a:off x="681207" y="5681201"/>
                <a:ext cx="294840" cy="410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34F7123-5624-4130-49EF-75BEA635992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2567" y="5672561"/>
                  <a:ext cx="3124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14B1E7-EDF2-D692-B8A2-F6C61B84531A}"/>
                    </a:ext>
                  </a:extLst>
                </p14:cNvPr>
                <p14:cNvContentPartPr/>
                <p14:nvPr/>
              </p14:nvContentPartPr>
              <p14:xfrm>
                <a:off x="1013127" y="5769041"/>
                <a:ext cx="151560" cy="165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14B1E7-EDF2-D692-B8A2-F6C61B8453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4487" y="5760041"/>
                  <a:ext cx="169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C04E34-1BD6-5FF0-C55E-67871EDB16ED}"/>
                    </a:ext>
                  </a:extLst>
                </p14:cNvPr>
                <p14:cNvContentPartPr/>
                <p14:nvPr/>
              </p14:nvContentPartPr>
              <p14:xfrm>
                <a:off x="1272327" y="5551241"/>
                <a:ext cx="263160" cy="219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C04E34-1BD6-5FF0-C55E-67871EDB16E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63327" y="5542601"/>
                  <a:ext cx="280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271537-D20F-8E4E-D59F-0E28916DEC9B}"/>
                    </a:ext>
                  </a:extLst>
                </p14:cNvPr>
                <p14:cNvContentPartPr/>
                <p14:nvPr/>
              </p14:nvContentPartPr>
              <p14:xfrm>
                <a:off x="1487967" y="5497601"/>
                <a:ext cx="177840" cy="34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271537-D20F-8E4E-D59F-0E28916DEC9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79327" y="5488961"/>
                  <a:ext cx="1954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7FEF6EA-D169-5972-30A4-325F785E5FC7}"/>
                    </a:ext>
                  </a:extLst>
                </p14:cNvPr>
                <p14:cNvContentPartPr/>
                <p14:nvPr/>
              </p14:nvContentPartPr>
              <p14:xfrm>
                <a:off x="734487" y="5748161"/>
                <a:ext cx="888840" cy="514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7FEF6EA-D169-5972-30A4-325F785E5FC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5847" y="5739521"/>
                  <a:ext cx="9064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93CDD1A-7FA3-FC50-8CD2-E0CF3F4B5778}"/>
                    </a:ext>
                  </a:extLst>
                </p14:cNvPr>
                <p14:cNvContentPartPr/>
                <p14:nvPr/>
              </p14:nvContentPartPr>
              <p14:xfrm>
                <a:off x="832047" y="5852921"/>
                <a:ext cx="787320" cy="519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93CDD1A-7FA3-FC50-8CD2-E0CF3F4B57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3047" y="5843921"/>
                  <a:ext cx="8049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5A2A92-8755-3370-530B-1A3DCA9C4E83}"/>
                    </a:ext>
                  </a:extLst>
                </p14:cNvPr>
                <p14:cNvContentPartPr/>
                <p14:nvPr/>
              </p14:nvContentPartPr>
              <p14:xfrm>
                <a:off x="1405167" y="6152441"/>
                <a:ext cx="408960" cy="343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5A2A92-8755-3370-530B-1A3DCA9C4E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396167" y="6143441"/>
                  <a:ext cx="4266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F0EADEF-28DB-7B7D-D30A-776BDCBB78F2}"/>
                    </a:ext>
                  </a:extLst>
                </p14:cNvPr>
                <p14:cNvContentPartPr/>
                <p14:nvPr/>
              </p14:nvContentPartPr>
              <p14:xfrm>
                <a:off x="2058567" y="5904041"/>
                <a:ext cx="173160" cy="365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F0EADEF-28DB-7B7D-D30A-776BDCBB78F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49567" y="5895401"/>
                  <a:ext cx="1908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9AC5918-1FEB-CDD1-94CB-190420142538}"/>
                    </a:ext>
                  </a:extLst>
                </p14:cNvPr>
                <p14:cNvContentPartPr/>
                <p14:nvPr/>
              </p14:nvContentPartPr>
              <p14:xfrm>
                <a:off x="2066847" y="6028601"/>
                <a:ext cx="185400" cy="161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9AC5918-1FEB-CDD1-94CB-1904201425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57847" y="6019601"/>
                  <a:ext cx="203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3DB091A-9D75-8734-15E1-7EEDC11D1B88}"/>
                    </a:ext>
                  </a:extLst>
                </p14:cNvPr>
                <p14:cNvContentPartPr/>
                <p14:nvPr/>
              </p14:nvContentPartPr>
              <p14:xfrm>
                <a:off x="2278527" y="5817641"/>
                <a:ext cx="238320" cy="286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3DB091A-9D75-8734-15E1-7EEDC11D1B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69887" y="5808641"/>
                  <a:ext cx="255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9D55DF8-8BE4-6B21-3263-1D745C5E0733}"/>
                    </a:ext>
                  </a:extLst>
                </p14:cNvPr>
                <p14:cNvContentPartPr/>
                <p14:nvPr/>
              </p14:nvContentPartPr>
              <p14:xfrm>
                <a:off x="1956327" y="6130481"/>
                <a:ext cx="631080" cy="372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9D55DF8-8BE4-6B21-3263-1D745C5E07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47687" y="6121841"/>
                  <a:ext cx="6487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E905C2-E291-5370-CECE-C627C0D73264}"/>
                    </a:ext>
                  </a:extLst>
                </p14:cNvPr>
                <p14:cNvContentPartPr/>
                <p14:nvPr/>
              </p14:nvContentPartPr>
              <p14:xfrm>
                <a:off x="2035167" y="6280961"/>
                <a:ext cx="563400" cy="312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7E905C2-E291-5370-CECE-C627C0D7326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26167" y="6271961"/>
                  <a:ext cx="581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A931DF-C1BC-DB5E-6744-9EA2AB267F1B}"/>
                    </a:ext>
                  </a:extLst>
                </p14:cNvPr>
                <p14:cNvContentPartPr/>
                <p14:nvPr/>
              </p14:nvContentPartPr>
              <p14:xfrm>
                <a:off x="2079447" y="6161801"/>
                <a:ext cx="407520" cy="272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A931DF-C1BC-DB5E-6744-9EA2AB267F1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70807" y="6152801"/>
                  <a:ext cx="425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DDE3106-826E-BCE4-3994-68778654BC1F}"/>
                    </a:ext>
                  </a:extLst>
                </p14:cNvPr>
                <p14:cNvContentPartPr/>
                <p14:nvPr/>
              </p14:nvContentPartPr>
              <p14:xfrm>
                <a:off x="2034087" y="6326321"/>
                <a:ext cx="517320" cy="289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DDE3106-826E-BCE4-3994-68778654BC1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025447" y="6317681"/>
                  <a:ext cx="534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8F1CF40-B845-3417-562A-3A7B1F440E34}"/>
                    </a:ext>
                  </a:extLst>
                </p14:cNvPr>
                <p14:cNvContentPartPr/>
                <p14:nvPr/>
              </p14:nvContentPartPr>
              <p14:xfrm>
                <a:off x="10211127" y="1220441"/>
                <a:ext cx="30960" cy="295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8F1CF40-B845-3417-562A-3A7B1F440E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202487" y="1211441"/>
                  <a:ext cx="48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E34804-D53B-B993-6538-0E6ED06ABD72}"/>
                    </a:ext>
                  </a:extLst>
                </p14:cNvPr>
                <p14:cNvContentPartPr/>
                <p14:nvPr/>
              </p14:nvContentPartPr>
              <p14:xfrm>
                <a:off x="10387887" y="1310801"/>
                <a:ext cx="189720" cy="155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E34804-D53B-B993-6538-0E6ED06ABD7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379247" y="1302161"/>
                  <a:ext cx="207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4BB560-DCD8-88F7-5153-16BABAEB1EA0}"/>
                    </a:ext>
                  </a:extLst>
                </p14:cNvPr>
                <p14:cNvContentPartPr/>
                <p14:nvPr/>
              </p14:nvContentPartPr>
              <p14:xfrm>
                <a:off x="10721607" y="1272641"/>
                <a:ext cx="187560" cy="136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4BB560-DCD8-88F7-5153-16BABAEB1EA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12607" y="1264001"/>
                  <a:ext cx="205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49F17A6-A28C-8C30-FF3B-58B74B1DDAD5}"/>
                    </a:ext>
                  </a:extLst>
                </p14:cNvPr>
                <p14:cNvContentPartPr/>
                <p14:nvPr/>
              </p14:nvContentPartPr>
              <p14:xfrm>
                <a:off x="10992687" y="1297841"/>
                <a:ext cx="295560" cy="155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49F17A6-A28C-8C30-FF3B-58B74B1DDAD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83687" y="1288841"/>
                  <a:ext cx="313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C991167-18C3-D419-0F27-848F303E4E0B}"/>
                    </a:ext>
                  </a:extLst>
                </p14:cNvPr>
                <p14:cNvContentPartPr/>
                <p14:nvPr/>
              </p14:nvContentPartPr>
              <p14:xfrm>
                <a:off x="10309047" y="1244561"/>
                <a:ext cx="1204200" cy="573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C991167-18C3-D419-0F27-848F303E4E0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300047" y="1235561"/>
                  <a:ext cx="12218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32251D2-E097-09B6-C443-F5AAEAF7E260}"/>
                    </a:ext>
                  </a:extLst>
                </p14:cNvPr>
                <p14:cNvContentPartPr/>
                <p14:nvPr/>
              </p14:nvContentPartPr>
              <p14:xfrm>
                <a:off x="10164327" y="1716161"/>
                <a:ext cx="1389240" cy="173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32251D2-E097-09B6-C443-F5AAEAF7E2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55687" y="1707161"/>
                  <a:ext cx="1406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80FE6B2-32B1-0380-E421-CC6012F4AB3B}"/>
                    </a:ext>
                  </a:extLst>
                </p14:cNvPr>
                <p14:cNvContentPartPr/>
                <p14:nvPr/>
              </p14:nvContentPartPr>
              <p14:xfrm>
                <a:off x="4574967" y="1118921"/>
                <a:ext cx="28440" cy="85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80FE6B2-32B1-0380-E421-CC6012F4AB3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65967" y="1110281"/>
                  <a:ext cx="46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CA1F5FF-220D-55BD-0FFE-9A2F38BBE301}"/>
                    </a:ext>
                  </a:extLst>
                </p14:cNvPr>
                <p14:cNvContentPartPr/>
                <p14:nvPr/>
              </p14:nvContentPartPr>
              <p14:xfrm>
                <a:off x="4613487" y="1521041"/>
                <a:ext cx="191160" cy="209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CA1F5FF-220D-55BD-0FFE-9A2F38BBE30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04487" y="1512041"/>
                  <a:ext cx="208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9C35296-0696-3B6C-0A9E-29FDE335AE31}"/>
                    </a:ext>
                  </a:extLst>
                </p14:cNvPr>
                <p14:cNvContentPartPr/>
                <p14:nvPr/>
              </p14:nvContentPartPr>
              <p14:xfrm>
                <a:off x="4794207" y="1932161"/>
                <a:ext cx="103680" cy="79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9C35296-0696-3B6C-0A9E-29FDE335AE3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785207" y="1923521"/>
                  <a:ext cx="121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D3B4DB1-62E7-7E77-99FC-F58E733EBE73}"/>
                    </a:ext>
                  </a:extLst>
                </p14:cNvPr>
                <p14:cNvContentPartPr/>
                <p14:nvPr/>
              </p14:nvContentPartPr>
              <p14:xfrm>
                <a:off x="4688727" y="2004521"/>
                <a:ext cx="175680" cy="187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D3B4DB1-62E7-7E77-99FC-F58E733EBE7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680087" y="1995521"/>
                  <a:ext cx="193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D212CE-DA83-AD69-C43A-AA0B2B9ACB53}"/>
                    </a:ext>
                  </a:extLst>
                </p14:cNvPr>
                <p14:cNvContentPartPr/>
                <p14:nvPr/>
              </p14:nvContentPartPr>
              <p14:xfrm>
                <a:off x="5582967" y="1054481"/>
                <a:ext cx="961200" cy="237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D212CE-DA83-AD69-C43A-AA0B2B9ACB5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73967" y="1045841"/>
                  <a:ext cx="978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F86671-7C63-54B9-3307-968902F0C932}"/>
                    </a:ext>
                  </a:extLst>
                </p14:cNvPr>
                <p14:cNvContentPartPr/>
                <p14:nvPr/>
              </p14:nvContentPartPr>
              <p14:xfrm>
                <a:off x="5693127" y="1362641"/>
                <a:ext cx="856080" cy="283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F86671-7C63-54B9-3307-968902F0C93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84127" y="1353641"/>
                  <a:ext cx="873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A7D630-6038-0D5E-7953-225469400D31}"/>
                    </a:ext>
                  </a:extLst>
                </p14:cNvPr>
                <p14:cNvContentPartPr/>
                <p14:nvPr/>
              </p14:nvContentPartPr>
              <p14:xfrm>
                <a:off x="5588727" y="1407641"/>
                <a:ext cx="1002600" cy="304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A7D630-6038-0D5E-7953-225469400D3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79727" y="1398641"/>
                  <a:ext cx="1020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2D5FDE-A137-B9BA-4A28-D01823EFACD1}"/>
                    </a:ext>
                  </a:extLst>
                </p14:cNvPr>
                <p14:cNvContentPartPr/>
                <p14:nvPr/>
              </p14:nvContentPartPr>
              <p14:xfrm>
                <a:off x="5863407" y="1123601"/>
                <a:ext cx="70200" cy="76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2D5FDE-A137-B9BA-4A28-D01823EFACD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854407" y="1114601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E4FE07-6A2A-E25C-5405-D290290B3354}"/>
                    </a:ext>
                  </a:extLst>
                </p14:cNvPr>
                <p14:cNvContentPartPr/>
                <p14:nvPr/>
              </p14:nvContentPartPr>
              <p14:xfrm>
                <a:off x="5993727" y="1106321"/>
                <a:ext cx="33480" cy="138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E4FE07-6A2A-E25C-5405-D290290B335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985087" y="1097681"/>
                  <a:ext cx="51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7F0D55F-4D0E-2E88-02F1-1026417BCEB8}"/>
                    </a:ext>
                  </a:extLst>
                </p14:cNvPr>
                <p14:cNvContentPartPr/>
                <p14:nvPr/>
              </p14:nvContentPartPr>
              <p14:xfrm>
                <a:off x="5967087" y="1131161"/>
                <a:ext cx="97920" cy="77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7F0D55F-4D0E-2E88-02F1-1026417BCE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58087" y="1122521"/>
                  <a:ext cx="115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7298F2-E93A-7FCE-A188-8D2B2AF65F1E}"/>
                    </a:ext>
                  </a:extLst>
                </p14:cNvPr>
                <p14:cNvContentPartPr/>
                <p14:nvPr/>
              </p14:nvContentPartPr>
              <p14:xfrm>
                <a:off x="6142047" y="1051601"/>
                <a:ext cx="195840" cy="227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7298F2-E93A-7FCE-A188-8D2B2AF65F1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133047" y="1042601"/>
                  <a:ext cx="213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D22316-806E-07F0-1153-377F4444116B}"/>
                    </a:ext>
                  </a:extLst>
                </p14:cNvPr>
                <p14:cNvContentPartPr/>
                <p14:nvPr/>
              </p14:nvContentPartPr>
              <p14:xfrm>
                <a:off x="5865567" y="1503041"/>
                <a:ext cx="166680" cy="154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D22316-806E-07F0-1153-377F4444116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856567" y="1494041"/>
                  <a:ext cx="184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59840D0-502D-F530-6D7F-CDC7A4099D3D}"/>
                    </a:ext>
                  </a:extLst>
                </p14:cNvPr>
                <p14:cNvContentPartPr/>
                <p14:nvPr/>
              </p14:nvContentPartPr>
              <p14:xfrm>
                <a:off x="6089847" y="1509881"/>
                <a:ext cx="33120" cy="142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59840D0-502D-F530-6D7F-CDC7A4099D3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80847" y="1501241"/>
                  <a:ext cx="50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909609A-3641-0590-7B4D-5CB4B2639B36}"/>
                    </a:ext>
                  </a:extLst>
                </p14:cNvPr>
                <p14:cNvContentPartPr/>
                <p14:nvPr/>
              </p14:nvContentPartPr>
              <p14:xfrm>
                <a:off x="6081567" y="1475681"/>
                <a:ext cx="262080" cy="200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909609A-3641-0590-7B4D-5CB4B2639B3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72567" y="1466681"/>
                  <a:ext cx="279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76109A7-A2A9-7C46-4AC5-A51939DDECDE}"/>
                    </a:ext>
                  </a:extLst>
                </p14:cNvPr>
                <p14:cNvContentPartPr/>
                <p14:nvPr/>
              </p14:nvContentPartPr>
              <p14:xfrm>
                <a:off x="6301167" y="1054481"/>
                <a:ext cx="188280" cy="210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76109A7-A2A9-7C46-4AC5-A51939DDECD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92167" y="1045481"/>
                  <a:ext cx="205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34CFC4F-B6AC-364D-E928-D3F250506E61}"/>
                    </a:ext>
                  </a:extLst>
                </p14:cNvPr>
                <p14:cNvContentPartPr/>
                <p14:nvPr/>
              </p14:nvContentPartPr>
              <p14:xfrm>
                <a:off x="6408807" y="1384601"/>
                <a:ext cx="146520" cy="355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34CFC4F-B6AC-364D-E928-D3F250506E6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99807" y="1375961"/>
                  <a:ext cx="1641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E098F7C-9D75-7BFF-0271-32A9533487FF}"/>
                    </a:ext>
                  </a:extLst>
                </p14:cNvPr>
                <p14:cNvContentPartPr/>
                <p14:nvPr/>
              </p14:nvContentPartPr>
              <p14:xfrm>
                <a:off x="5921007" y="973841"/>
                <a:ext cx="138240" cy="208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E098F7C-9D75-7BFF-0271-32A9533487F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12007" y="965201"/>
                  <a:ext cx="155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DE4960A-E066-4234-6DE5-1B41843AB99D}"/>
                    </a:ext>
                  </a:extLst>
                </p14:cNvPr>
                <p14:cNvContentPartPr/>
                <p14:nvPr/>
              </p14:nvContentPartPr>
              <p14:xfrm>
                <a:off x="4638327" y="1071401"/>
                <a:ext cx="179280" cy="182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DE4960A-E066-4234-6DE5-1B41843AB99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629327" y="1062401"/>
                  <a:ext cx="196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A82E1A7-17C5-BC56-6671-1CDEDEA6FDC0}"/>
                    </a:ext>
                  </a:extLst>
                </p14:cNvPr>
                <p14:cNvContentPartPr/>
                <p14:nvPr/>
              </p14:nvContentPartPr>
              <p14:xfrm>
                <a:off x="4673247" y="1113881"/>
                <a:ext cx="292320" cy="118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A82E1A7-17C5-BC56-6671-1CDEDEA6FDC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664607" y="1105241"/>
                  <a:ext cx="309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BF0EB9D-423E-FCBD-00E7-63756AFFDFCA}"/>
                    </a:ext>
                  </a:extLst>
                </p14:cNvPr>
                <p14:cNvContentPartPr/>
                <p14:nvPr/>
              </p14:nvContentPartPr>
              <p14:xfrm>
                <a:off x="5647407" y="1423481"/>
                <a:ext cx="154440" cy="220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BF0EB9D-423E-FCBD-00E7-63756AFFDFC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38767" y="1414841"/>
                  <a:ext cx="172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E6167ED-667E-321C-9269-0A1552FCE875}"/>
                    </a:ext>
                  </a:extLst>
                </p14:cNvPr>
                <p14:cNvContentPartPr/>
                <p14:nvPr/>
              </p14:nvContentPartPr>
              <p14:xfrm>
                <a:off x="4485687" y="1474601"/>
                <a:ext cx="126000" cy="207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E6167ED-667E-321C-9269-0A1552FCE87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476687" y="1465961"/>
                  <a:ext cx="143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4A6BD9C-4866-C26D-3002-90E2D7E5B625}"/>
                    </a:ext>
                  </a:extLst>
                </p14:cNvPr>
                <p14:cNvContentPartPr/>
                <p14:nvPr/>
              </p14:nvContentPartPr>
              <p14:xfrm>
                <a:off x="4356807" y="1946921"/>
                <a:ext cx="51480" cy="162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4A6BD9C-4866-C26D-3002-90E2D7E5B62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48167" y="1938281"/>
                  <a:ext cx="69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9EA274-BDA1-641E-BBF9-205D1768680C}"/>
                    </a:ext>
                  </a:extLst>
                </p14:cNvPr>
                <p14:cNvContentPartPr/>
                <p14:nvPr/>
              </p14:nvContentPartPr>
              <p14:xfrm>
                <a:off x="4457967" y="1975001"/>
                <a:ext cx="129600" cy="79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9EA274-BDA1-641E-BBF9-205D1768680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448967" y="1966361"/>
                  <a:ext cx="14724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977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2449C66-1BC8-C924-052F-9E098871A367}"/>
              </a:ext>
            </a:extLst>
          </p:cNvPr>
          <p:cNvGrpSpPr/>
          <p:nvPr/>
        </p:nvGrpSpPr>
        <p:grpSpPr>
          <a:xfrm>
            <a:off x="1390047" y="459041"/>
            <a:ext cx="2831760" cy="1595160"/>
            <a:chOff x="1390047" y="459041"/>
            <a:chExt cx="2831760" cy="159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975F80-B866-F289-D4FA-48A911BF37D8}"/>
                    </a:ext>
                  </a:extLst>
                </p14:cNvPr>
                <p14:cNvContentPartPr/>
                <p14:nvPr/>
              </p14:nvContentPartPr>
              <p14:xfrm>
                <a:off x="1957767" y="1082921"/>
                <a:ext cx="190080" cy="254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975F80-B866-F289-D4FA-48A911BF37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49127" y="1074281"/>
                  <a:ext cx="207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356AC1A-641A-0092-95A4-E01FFEE4EC72}"/>
                    </a:ext>
                  </a:extLst>
                </p14:cNvPr>
                <p14:cNvContentPartPr/>
                <p14:nvPr/>
              </p14:nvContentPartPr>
              <p14:xfrm>
                <a:off x="2240727" y="1127201"/>
                <a:ext cx="175680" cy="132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356AC1A-641A-0092-95A4-E01FFEE4EC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727" y="1118201"/>
                  <a:ext cx="193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6CBB2E0-9D1B-D1C0-51DC-54CAFF88EDF3}"/>
                    </a:ext>
                  </a:extLst>
                </p14:cNvPr>
                <p14:cNvContentPartPr/>
                <p14:nvPr/>
              </p14:nvContentPartPr>
              <p14:xfrm>
                <a:off x="2520447" y="988601"/>
                <a:ext cx="295200" cy="24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6CBB2E0-9D1B-D1C0-51DC-54CAFF88ED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447" y="979961"/>
                  <a:ext cx="312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A22464-FE0A-3C8A-B542-CB7A2AB96A31}"/>
                    </a:ext>
                  </a:extLst>
                </p14:cNvPr>
                <p14:cNvContentPartPr/>
                <p14:nvPr/>
              </p14:nvContentPartPr>
              <p14:xfrm>
                <a:off x="1770207" y="571361"/>
                <a:ext cx="38880" cy="51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A22464-FE0A-3C8A-B542-CB7A2AB96A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1567" y="562721"/>
                  <a:ext cx="56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CD9486-CC31-7832-EFB5-CFE8618C284B}"/>
                    </a:ext>
                  </a:extLst>
                </p14:cNvPr>
                <p14:cNvContentPartPr/>
                <p14:nvPr/>
              </p14:nvContentPartPr>
              <p14:xfrm>
                <a:off x="1739967" y="608441"/>
                <a:ext cx="48240" cy="15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CD9486-CC31-7832-EFB5-CFE8618C28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30967" y="599801"/>
                  <a:ext cx="65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F66943-8902-FD89-5C36-BA3A86F0CAD8}"/>
                    </a:ext>
                  </a:extLst>
                </p14:cNvPr>
                <p14:cNvContentPartPr/>
                <p14:nvPr/>
              </p14:nvContentPartPr>
              <p14:xfrm>
                <a:off x="1765167" y="639761"/>
                <a:ext cx="179640" cy="7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F66943-8902-FD89-5C36-BA3A86F0CA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6167" y="631121"/>
                  <a:ext cx="197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F0D312-BD4E-1438-BC78-5D8F9602C572}"/>
                    </a:ext>
                  </a:extLst>
                </p14:cNvPr>
                <p14:cNvContentPartPr/>
                <p14:nvPr/>
              </p14:nvContentPartPr>
              <p14:xfrm>
                <a:off x="1976127" y="644081"/>
                <a:ext cx="54000" cy="5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F0D312-BD4E-1438-BC78-5D8F9602C5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67487" y="635081"/>
                  <a:ext cx="71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906A89-89D6-03FD-1F9B-1FF13880BE3C}"/>
                    </a:ext>
                  </a:extLst>
                </p14:cNvPr>
                <p14:cNvContentPartPr/>
                <p14:nvPr/>
              </p14:nvContentPartPr>
              <p14:xfrm>
                <a:off x="2125527" y="626441"/>
                <a:ext cx="187560" cy="4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906A89-89D6-03FD-1F9B-1FF13880BE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6887" y="617441"/>
                  <a:ext cx="205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033CE7-9CF0-8C7D-8868-21899495D487}"/>
                    </a:ext>
                  </a:extLst>
                </p14:cNvPr>
                <p14:cNvContentPartPr/>
                <p14:nvPr/>
              </p14:nvContentPartPr>
              <p14:xfrm>
                <a:off x="2437287" y="524201"/>
                <a:ext cx="55080" cy="17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033CE7-9CF0-8C7D-8868-21899495D4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8647" y="515561"/>
                  <a:ext cx="72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846B7B-C7AB-2F8A-1DBF-BE77BF6B0FD1}"/>
                    </a:ext>
                  </a:extLst>
                </p14:cNvPr>
                <p14:cNvContentPartPr/>
                <p14:nvPr/>
              </p14:nvContentPartPr>
              <p14:xfrm>
                <a:off x="2409567" y="569201"/>
                <a:ext cx="271080" cy="192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846B7B-C7AB-2F8A-1DBF-BE77BF6B0F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00567" y="560561"/>
                  <a:ext cx="288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83FC4E-0172-831E-9B7D-EAD55EFCBB26}"/>
                    </a:ext>
                  </a:extLst>
                </p14:cNvPr>
                <p14:cNvContentPartPr/>
                <p14:nvPr/>
              </p14:nvContentPartPr>
              <p14:xfrm>
                <a:off x="2783607" y="459041"/>
                <a:ext cx="33480" cy="2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83FC4E-0172-831E-9B7D-EAD55EFCBB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74967" y="450041"/>
                  <a:ext cx="51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F03322-2131-20E8-F0C6-31BC8D383CF6}"/>
                    </a:ext>
                  </a:extLst>
                </p14:cNvPr>
                <p14:cNvContentPartPr/>
                <p14:nvPr/>
              </p14:nvContentPartPr>
              <p14:xfrm>
                <a:off x="2811327" y="613481"/>
                <a:ext cx="15480" cy="5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F03322-2131-20E8-F0C6-31BC8D383C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02327" y="604841"/>
                  <a:ext cx="33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04254C-8AB7-924F-2DB9-E98EC59B13DC}"/>
                    </a:ext>
                  </a:extLst>
                </p14:cNvPr>
                <p14:cNvContentPartPr/>
                <p14:nvPr/>
              </p14:nvContentPartPr>
              <p14:xfrm>
                <a:off x="1799367" y="727601"/>
                <a:ext cx="925200" cy="136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04254C-8AB7-924F-2DB9-E98EC59B13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0367" y="718601"/>
                  <a:ext cx="942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E71514-17B1-77EC-0C08-52646193ECFA}"/>
                    </a:ext>
                  </a:extLst>
                </p14:cNvPr>
                <p14:cNvContentPartPr/>
                <p14:nvPr/>
              </p14:nvContentPartPr>
              <p14:xfrm>
                <a:off x="1853727" y="748121"/>
                <a:ext cx="887400" cy="13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E71514-17B1-77EC-0C08-52646193EC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44727" y="739121"/>
                  <a:ext cx="905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8B9E5F-F7FF-99F3-C5AF-CC8153FDC03A}"/>
                    </a:ext>
                  </a:extLst>
                </p14:cNvPr>
                <p14:cNvContentPartPr/>
                <p14:nvPr/>
              </p14:nvContentPartPr>
              <p14:xfrm>
                <a:off x="1594527" y="947921"/>
                <a:ext cx="114840" cy="110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8B9E5F-F7FF-99F3-C5AF-CC8153FDC0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5527" y="939281"/>
                  <a:ext cx="132480" cy="11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470F3EF-F77B-5B07-3AFE-E20881C0D9BF}"/>
                    </a:ext>
                  </a:extLst>
                </p14:cNvPr>
                <p14:cNvContentPartPr/>
                <p14:nvPr/>
              </p14:nvContentPartPr>
              <p14:xfrm>
                <a:off x="1455207" y="1230161"/>
                <a:ext cx="273960" cy="62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470F3EF-F77B-5B07-3AFE-E20881C0D9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46207" y="1221521"/>
                  <a:ext cx="291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B7A739-021E-19D8-7D13-1C7A501DCDAC}"/>
                    </a:ext>
                  </a:extLst>
                </p14:cNvPr>
                <p14:cNvContentPartPr/>
                <p14:nvPr/>
              </p14:nvContentPartPr>
              <p14:xfrm>
                <a:off x="1390047" y="1733801"/>
                <a:ext cx="396720" cy="9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B7A739-021E-19D8-7D13-1C7A501DCD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81407" y="1724801"/>
                  <a:ext cx="414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DE0130-D8E7-3989-B7E1-CB25C51FE9F2}"/>
                    </a:ext>
                  </a:extLst>
                </p14:cNvPr>
                <p14:cNvContentPartPr/>
                <p14:nvPr/>
              </p14:nvContentPartPr>
              <p14:xfrm>
                <a:off x="1836807" y="1648121"/>
                <a:ext cx="160560" cy="184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DE0130-D8E7-3989-B7E1-CB25C51FE9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27807" y="1639481"/>
                  <a:ext cx="178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543631-8BBB-68B0-8EF8-0F8A7DF390A3}"/>
                    </a:ext>
                  </a:extLst>
                </p14:cNvPr>
                <p14:cNvContentPartPr/>
                <p14:nvPr/>
              </p14:nvContentPartPr>
              <p14:xfrm>
                <a:off x="2070807" y="1659641"/>
                <a:ext cx="27720" cy="154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543631-8BBB-68B0-8EF8-0F8A7DF390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2167" y="1651001"/>
                  <a:ext cx="45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8E3B89-490C-29E9-F293-B8F7ACD98ED0}"/>
                    </a:ext>
                  </a:extLst>
                </p14:cNvPr>
                <p14:cNvContentPartPr/>
                <p14:nvPr/>
              </p14:nvContentPartPr>
              <p14:xfrm>
                <a:off x="2035887" y="1633001"/>
                <a:ext cx="186840" cy="20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8E3B89-490C-29E9-F293-B8F7ACD98E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7247" y="1624001"/>
                  <a:ext cx="204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E3F446-1E46-4C20-7F3C-2B37422834C9}"/>
                    </a:ext>
                  </a:extLst>
                </p14:cNvPr>
                <p14:cNvContentPartPr/>
                <p14:nvPr/>
              </p14:nvContentPartPr>
              <p14:xfrm>
                <a:off x="2169447" y="1638041"/>
                <a:ext cx="159120" cy="177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E3F446-1E46-4C20-7F3C-2B37422834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0447" y="1629401"/>
                  <a:ext cx="176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4D544B-97FE-9440-420D-8238C57B6E37}"/>
                    </a:ext>
                  </a:extLst>
                </p14:cNvPr>
                <p14:cNvContentPartPr/>
                <p14:nvPr/>
              </p14:nvContentPartPr>
              <p14:xfrm>
                <a:off x="3022287" y="829121"/>
                <a:ext cx="379800" cy="205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4D544B-97FE-9440-420D-8238C57B6E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13287" y="820121"/>
                  <a:ext cx="397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4C0C94-59BF-EE1F-15DE-63B5746685BC}"/>
                    </a:ext>
                  </a:extLst>
                </p14:cNvPr>
                <p14:cNvContentPartPr/>
                <p14:nvPr/>
              </p14:nvContentPartPr>
              <p14:xfrm>
                <a:off x="3586047" y="648401"/>
                <a:ext cx="137880" cy="234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4C0C94-59BF-EE1F-15DE-63B5746685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77047" y="639761"/>
                  <a:ext cx="155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F6BD1C-A744-8CD7-5222-C3815CA86B0B}"/>
                    </a:ext>
                  </a:extLst>
                </p14:cNvPr>
                <p14:cNvContentPartPr/>
                <p14:nvPr/>
              </p14:nvContentPartPr>
              <p14:xfrm>
                <a:off x="3538527" y="752441"/>
                <a:ext cx="174240" cy="123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F6BD1C-A744-8CD7-5222-C3815CA86B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29527" y="743801"/>
                  <a:ext cx="191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0799A0-AE26-42A9-3A35-7D4FAA3AA720}"/>
                    </a:ext>
                  </a:extLst>
                </p14:cNvPr>
                <p14:cNvContentPartPr/>
                <p14:nvPr/>
              </p14:nvContentPartPr>
              <p14:xfrm>
                <a:off x="3773607" y="610241"/>
                <a:ext cx="122760" cy="204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0799A0-AE26-42A9-3A35-7D4FAA3AA72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64967" y="601601"/>
                  <a:ext cx="140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C240DB-EBBD-B817-BC7A-4D9C24A20E43}"/>
                    </a:ext>
                  </a:extLst>
                </p14:cNvPr>
                <p14:cNvContentPartPr/>
                <p14:nvPr/>
              </p14:nvContentPartPr>
              <p14:xfrm>
                <a:off x="3982767" y="510521"/>
                <a:ext cx="239040" cy="232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C240DB-EBBD-B817-BC7A-4D9C24A20E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74127" y="501881"/>
                  <a:ext cx="256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E3E5C2-6943-D956-9F07-20034A56A177}"/>
                    </a:ext>
                  </a:extLst>
                </p14:cNvPr>
                <p14:cNvContentPartPr/>
                <p14:nvPr/>
              </p14:nvContentPartPr>
              <p14:xfrm>
                <a:off x="2403807" y="1724441"/>
                <a:ext cx="541080" cy="143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E3E5C2-6943-D956-9F07-20034A56A1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95167" y="1715441"/>
                  <a:ext cx="558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08CB22C-C3DA-9605-0E70-4C2BA5F0E5D6}"/>
                    </a:ext>
                  </a:extLst>
                </p14:cNvPr>
                <p14:cNvContentPartPr/>
                <p14:nvPr/>
              </p14:nvContentPartPr>
              <p14:xfrm>
                <a:off x="3078447" y="1678001"/>
                <a:ext cx="108000" cy="26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08CB22C-C3DA-9605-0E70-4C2BA5F0E5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9447" y="1669001"/>
                  <a:ext cx="125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89DAFD-050F-8720-62C9-1E44F3DDCE54}"/>
                    </a:ext>
                  </a:extLst>
                </p14:cNvPr>
                <p14:cNvContentPartPr/>
                <p14:nvPr/>
              </p14:nvContentPartPr>
              <p14:xfrm>
                <a:off x="3035967" y="1819841"/>
                <a:ext cx="146160" cy="6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89DAFD-050F-8720-62C9-1E44F3DDCE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26967" y="1811201"/>
                  <a:ext cx="163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C3803A-F330-8C3F-6535-CCDB995F1697}"/>
                    </a:ext>
                  </a:extLst>
                </p14:cNvPr>
                <p14:cNvContentPartPr/>
                <p14:nvPr/>
              </p14:nvContentPartPr>
              <p14:xfrm>
                <a:off x="3226767" y="1690601"/>
                <a:ext cx="103680" cy="182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C3803A-F330-8C3F-6535-CCDB995F16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18127" y="1681961"/>
                  <a:ext cx="121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69F6164-5C70-553F-BF0C-1016631D9E8F}"/>
                    </a:ext>
                  </a:extLst>
                </p14:cNvPr>
                <p14:cNvContentPartPr/>
                <p14:nvPr/>
              </p14:nvContentPartPr>
              <p14:xfrm>
                <a:off x="3400647" y="1675481"/>
                <a:ext cx="285840" cy="222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69F6164-5C70-553F-BF0C-1016631D9E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92007" y="1666481"/>
                  <a:ext cx="30348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F85D1A8-093C-3E54-B899-5F7359873556}"/>
                  </a:ext>
                </a:extLst>
              </p14:cNvPr>
              <p14:cNvContentPartPr/>
              <p14:nvPr/>
            </p14:nvContentPartPr>
            <p14:xfrm>
              <a:off x="6934047" y="1090841"/>
              <a:ext cx="1233000" cy="2572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F85D1A8-093C-3E54-B899-5F735987355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25407" y="1082201"/>
                <a:ext cx="1250640" cy="25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E350F2-FBEC-62E8-4DE0-466C3F7ADE68}"/>
                  </a:ext>
                </a:extLst>
              </p14:cNvPr>
              <p14:cNvContentPartPr/>
              <p14:nvPr/>
            </p14:nvContentPartPr>
            <p14:xfrm>
              <a:off x="6521847" y="1244201"/>
              <a:ext cx="1413000" cy="2697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E350F2-FBEC-62E8-4DE0-466C3F7ADE6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12847" y="1235201"/>
                <a:ext cx="1430640" cy="271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B782E8B-4927-1476-BD20-318E6E148676}"/>
              </a:ext>
            </a:extLst>
          </p:cNvPr>
          <p:cNvGrpSpPr/>
          <p:nvPr/>
        </p:nvGrpSpPr>
        <p:grpSpPr>
          <a:xfrm>
            <a:off x="7097487" y="1460201"/>
            <a:ext cx="845640" cy="437760"/>
            <a:chOff x="7097487" y="1460201"/>
            <a:chExt cx="84564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3C6456-64A7-6532-A2D4-28DBA663CD73}"/>
                    </a:ext>
                  </a:extLst>
                </p14:cNvPr>
                <p14:cNvContentPartPr/>
                <p14:nvPr/>
              </p14:nvContentPartPr>
              <p14:xfrm>
                <a:off x="7317087" y="1590881"/>
                <a:ext cx="174600" cy="164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3C6456-64A7-6532-A2D4-28DBA663CD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08447" y="1582241"/>
                  <a:ext cx="192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BABF09-748A-754B-EC54-02FD6FA76FAB}"/>
                    </a:ext>
                  </a:extLst>
                </p14:cNvPr>
                <p14:cNvContentPartPr/>
                <p14:nvPr/>
              </p14:nvContentPartPr>
              <p14:xfrm>
                <a:off x="7508967" y="1529681"/>
                <a:ext cx="190800" cy="214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BABF09-748A-754B-EC54-02FD6FA76FA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00327" y="1520681"/>
                  <a:ext cx="208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BCC872-BDBD-C105-7A8C-E82E421AB816}"/>
                    </a:ext>
                  </a:extLst>
                </p14:cNvPr>
                <p14:cNvContentPartPr/>
                <p14:nvPr/>
              </p14:nvContentPartPr>
              <p14:xfrm>
                <a:off x="7273527" y="1461281"/>
                <a:ext cx="584640" cy="359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BCC872-BDBD-C105-7A8C-E82E421AB8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64527" y="1452281"/>
                  <a:ext cx="602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053306-68BA-C39F-CABC-A005D6DD6F44}"/>
                    </a:ext>
                  </a:extLst>
                </p14:cNvPr>
                <p14:cNvContentPartPr/>
                <p14:nvPr/>
              </p14:nvContentPartPr>
              <p14:xfrm>
                <a:off x="7097487" y="1460201"/>
                <a:ext cx="845640" cy="437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053306-68BA-C39F-CABC-A005D6DD6F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88847" y="1451201"/>
                  <a:ext cx="863280" cy="45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E165EE2-AD0C-2486-13AC-C922FB309A5E}"/>
              </a:ext>
            </a:extLst>
          </p:cNvPr>
          <p:cNvGrpSpPr/>
          <p:nvPr/>
        </p:nvGrpSpPr>
        <p:grpSpPr>
          <a:xfrm>
            <a:off x="6895527" y="2274161"/>
            <a:ext cx="842400" cy="522000"/>
            <a:chOff x="6895527" y="2274161"/>
            <a:chExt cx="84240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1BA051-1EFE-89D8-D11E-F749179E8D29}"/>
                    </a:ext>
                  </a:extLst>
                </p14:cNvPr>
                <p14:cNvContentPartPr/>
                <p14:nvPr/>
              </p14:nvContentPartPr>
              <p14:xfrm>
                <a:off x="7145727" y="2561801"/>
                <a:ext cx="159120" cy="78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1BA051-1EFE-89D8-D11E-F749179E8D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36727" y="2553161"/>
                  <a:ext cx="176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EC0032-7E3B-BFC0-A91D-7B75D8736491}"/>
                    </a:ext>
                  </a:extLst>
                </p14:cNvPr>
                <p14:cNvContentPartPr/>
                <p14:nvPr/>
              </p14:nvContentPartPr>
              <p14:xfrm>
                <a:off x="7372527" y="2413121"/>
                <a:ext cx="202320" cy="189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EC0032-7E3B-BFC0-A91D-7B75D87364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63527" y="2404481"/>
                  <a:ext cx="219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0EFC7-6EE4-5281-E3A8-607B8F8FB688}"/>
                    </a:ext>
                  </a:extLst>
                </p14:cNvPr>
                <p14:cNvContentPartPr/>
                <p14:nvPr/>
              </p14:nvContentPartPr>
              <p14:xfrm>
                <a:off x="6895527" y="2274161"/>
                <a:ext cx="842400" cy="522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0EFC7-6EE4-5281-E3A8-607B8F8FB6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86527" y="2265161"/>
                  <a:ext cx="860040" cy="53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D8BCF62-1F6A-8B2D-A86E-DD8F7C6B2786}"/>
              </a:ext>
            </a:extLst>
          </p:cNvPr>
          <p:cNvGrpSpPr/>
          <p:nvPr/>
        </p:nvGrpSpPr>
        <p:grpSpPr>
          <a:xfrm>
            <a:off x="8613807" y="412961"/>
            <a:ext cx="1224720" cy="3258360"/>
            <a:chOff x="8613807" y="412961"/>
            <a:chExt cx="1224720" cy="32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F752D5-A512-BA63-A7DA-64B5F0155E42}"/>
                    </a:ext>
                  </a:extLst>
                </p14:cNvPr>
                <p14:cNvContentPartPr/>
                <p14:nvPr/>
              </p14:nvContentPartPr>
              <p14:xfrm>
                <a:off x="8695887" y="887441"/>
                <a:ext cx="1142640" cy="2575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F752D5-A512-BA63-A7DA-64B5F0155E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87247" y="878441"/>
                  <a:ext cx="1160280" cy="25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B98E78-284B-80AA-3BE7-9A5727F884CA}"/>
                    </a:ext>
                  </a:extLst>
                </p14:cNvPr>
                <p14:cNvContentPartPr/>
                <p14:nvPr/>
              </p14:nvContentPartPr>
              <p14:xfrm>
                <a:off x="8613807" y="1039721"/>
                <a:ext cx="1159560" cy="2631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B98E78-284B-80AA-3BE7-9A5727F884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05167" y="1031081"/>
                  <a:ext cx="1177200" cy="26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C3D584-ED42-13F9-1F9D-0CD09F27CFD0}"/>
                    </a:ext>
                  </a:extLst>
                </p14:cNvPr>
                <p14:cNvContentPartPr/>
                <p14:nvPr/>
              </p14:nvContentPartPr>
              <p14:xfrm>
                <a:off x="9044727" y="525641"/>
                <a:ext cx="54000" cy="185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C3D584-ED42-13F9-1F9D-0CD09F27CF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36087" y="517001"/>
                  <a:ext cx="71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128C7B-23BF-3F87-2ECF-87B0B33A280A}"/>
                    </a:ext>
                  </a:extLst>
                </p14:cNvPr>
                <p14:cNvContentPartPr/>
                <p14:nvPr/>
              </p14:nvContentPartPr>
              <p14:xfrm>
                <a:off x="9065967" y="538241"/>
                <a:ext cx="295560" cy="168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128C7B-23BF-3F87-2ECF-87B0B33A28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57327" y="529601"/>
                  <a:ext cx="313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E6A8AD-DC1D-B5B5-1384-6FD7C641A5D5}"/>
                    </a:ext>
                  </a:extLst>
                </p14:cNvPr>
                <p14:cNvContentPartPr/>
                <p14:nvPr/>
              </p14:nvContentPartPr>
              <p14:xfrm>
                <a:off x="9410847" y="412961"/>
                <a:ext cx="159120" cy="225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E6A8AD-DC1D-B5B5-1384-6FD7C641A5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01847" y="404321"/>
                  <a:ext cx="176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D369EA-9EEE-4F97-117E-584C3A012AAC}"/>
                    </a:ext>
                  </a:extLst>
                </p14:cNvPr>
                <p14:cNvContentPartPr/>
                <p14:nvPr/>
              </p14:nvContentPartPr>
              <p14:xfrm>
                <a:off x="9168567" y="1345001"/>
                <a:ext cx="11520" cy="186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D369EA-9EEE-4F97-117E-584C3A012A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59567" y="1336361"/>
                  <a:ext cx="29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72D381-54FA-2551-5367-1913F65BA4CB}"/>
                    </a:ext>
                  </a:extLst>
                </p14:cNvPr>
                <p14:cNvContentPartPr/>
                <p14:nvPr/>
              </p14:nvContentPartPr>
              <p14:xfrm>
                <a:off x="9134007" y="1383521"/>
                <a:ext cx="202680" cy="175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72D381-54FA-2551-5367-1913F65BA4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5007" y="1374881"/>
                  <a:ext cx="220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CFF0D3-5FA4-6408-D0B5-6A7F7B8E760F}"/>
                    </a:ext>
                  </a:extLst>
                </p14:cNvPr>
                <p14:cNvContentPartPr/>
                <p14:nvPr/>
              </p14:nvContentPartPr>
              <p14:xfrm>
                <a:off x="9299967" y="1378841"/>
                <a:ext cx="117000" cy="18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CFF0D3-5FA4-6408-D0B5-6A7F7B8E76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90967" y="1369841"/>
                  <a:ext cx="134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31BD0B-8E15-85B6-FFEE-C609F0D97C35}"/>
                    </a:ext>
                  </a:extLst>
                </p14:cNvPr>
                <p14:cNvContentPartPr/>
                <p14:nvPr/>
              </p14:nvContentPartPr>
              <p14:xfrm>
                <a:off x="8882727" y="1280921"/>
                <a:ext cx="784800" cy="398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31BD0B-8E15-85B6-FFEE-C609F0D97C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74087" y="1271921"/>
                  <a:ext cx="802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456AB3-EA38-EAD2-F9BF-E6F20CF9ECC1}"/>
                    </a:ext>
                  </a:extLst>
                </p14:cNvPr>
                <p14:cNvContentPartPr/>
                <p14:nvPr/>
              </p14:nvContentPartPr>
              <p14:xfrm>
                <a:off x="8813607" y="1333481"/>
                <a:ext cx="916200" cy="419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456AB3-EA38-EAD2-F9BF-E6F20CF9EC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04967" y="1324841"/>
                  <a:ext cx="9338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1BBF3A-7E4C-D1D4-519B-B17765245923}"/>
                    </a:ext>
                  </a:extLst>
                </p14:cNvPr>
                <p14:cNvContentPartPr/>
                <p14:nvPr/>
              </p14:nvContentPartPr>
              <p14:xfrm>
                <a:off x="9203847" y="2209361"/>
                <a:ext cx="11520" cy="11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1BBF3A-7E4C-D1D4-519B-B1776524592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95207" y="2200721"/>
                  <a:ext cx="2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B027905-567B-B165-D9C5-6E5BCCEB44CC}"/>
                    </a:ext>
                  </a:extLst>
                </p14:cNvPr>
                <p14:cNvContentPartPr/>
                <p14:nvPr/>
              </p14:nvContentPartPr>
              <p14:xfrm>
                <a:off x="9130047" y="2221241"/>
                <a:ext cx="145440" cy="145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B027905-567B-B165-D9C5-6E5BCCEB44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21047" y="2212601"/>
                  <a:ext cx="163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8DFB4D-08B3-11B6-85AC-58D6EA408613}"/>
                    </a:ext>
                  </a:extLst>
                </p14:cNvPr>
                <p14:cNvContentPartPr/>
                <p14:nvPr/>
              </p14:nvContentPartPr>
              <p14:xfrm>
                <a:off x="9244887" y="2188121"/>
                <a:ext cx="97560" cy="169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8DFB4D-08B3-11B6-85AC-58D6EA4086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35887" y="2179481"/>
                  <a:ext cx="115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744DF8-E7B0-F6A1-D2A6-0F0B1EF92A6C}"/>
                    </a:ext>
                  </a:extLst>
                </p14:cNvPr>
                <p14:cNvContentPartPr/>
                <p14:nvPr/>
              </p14:nvContentPartPr>
              <p14:xfrm>
                <a:off x="8851407" y="2059601"/>
                <a:ext cx="690480" cy="28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744DF8-E7B0-F6A1-D2A6-0F0B1EF92A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42407" y="2050961"/>
                  <a:ext cx="708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DA9ABB-4041-0F1A-C7BF-04DDEADE5DDA}"/>
                    </a:ext>
                  </a:extLst>
                </p14:cNvPr>
                <p14:cNvContentPartPr/>
                <p14:nvPr/>
              </p14:nvContentPartPr>
              <p14:xfrm>
                <a:off x="8720727" y="2121881"/>
                <a:ext cx="884520" cy="42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DA9ABB-4041-0F1A-C7BF-04DDEADE5D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11727" y="2113241"/>
                  <a:ext cx="902160" cy="44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73977E5-9F5F-E207-E773-C82B7E075D5E}"/>
              </a:ext>
            </a:extLst>
          </p:cNvPr>
          <p:cNvGrpSpPr/>
          <p:nvPr/>
        </p:nvGrpSpPr>
        <p:grpSpPr>
          <a:xfrm>
            <a:off x="6051327" y="59801"/>
            <a:ext cx="2052360" cy="843840"/>
            <a:chOff x="6051327" y="59801"/>
            <a:chExt cx="2052360" cy="84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F24B0D-3471-1515-C4EC-D6BA9B5462C9}"/>
                    </a:ext>
                  </a:extLst>
                </p14:cNvPr>
                <p14:cNvContentPartPr/>
                <p14:nvPr/>
              </p14:nvContentPartPr>
              <p14:xfrm>
                <a:off x="7342647" y="655241"/>
                <a:ext cx="70560" cy="248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F24B0D-3471-1515-C4EC-D6BA9B5462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34007" y="646601"/>
                  <a:ext cx="88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EA0FE-EC53-056A-3529-E4AC3F1B5D22}"/>
                    </a:ext>
                  </a:extLst>
                </p14:cNvPr>
                <p14:cNvContentPartPr/>
                <p14:nvPr/>
              </p14:nvContentPartPr>
              <p14:xfrm>
                <a:off x="7323567" y="685121"/>
                <a:ext cx="256320" cy="202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EA0FE-EC53-056A-3529-E4AC3F1B5D2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14567" y="676481"/>
                  <a:ext cx="273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6C722A-BCB1-B70E-7C29-116DA53FB86A}"/>
                    </a:ext>
                  </a:extLst>
                </p14:cNvPr>
                <p14:cNvContentPartPr/>
                <p14:nvPr/>
              </p14:nvContentPartPr>
              <p14:xfrm>
                <a:off x="7518327" y="626441"/>
                <a:ext cx="325800" cy="238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6C722A-BCB1-B70E-7C29-116DA53FB8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9687" y="617441"/>
                  <a:ext cx="343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949EAA4-4E9F-7D7A-5299-4E6F843477F0}"/>
                    </a:ext>
                  </a:extLst>
                </p14:cNvPr>
                <p14:cNvContentPartPr/>
                <p14:nvPr/>
              </p14:nvContentPartPr>
              <p14:xfrm>
                <a:off x="6051327" y="360401"/>
                <a:ext cx="40320" cy="43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949EAA4-4E9F-7D7A-5299-4E6F843477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42687" y="351401"/>
                  <a:ext cx="57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6C7833-D23D-5940-B84F-EFD7DDD6FCB4}"/>
                    </a:ext>
                  </a:extLst>
                </p14:cNvPr>
                <p14:cNvContentPartPr/>
                <p14:nvPr/>
              </p14:nvContentPartPr>
              <p14:xfrm>
                <a:off x="6080127" y="357161"/>
                <a:ext cx="128160" cy="277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6C7833-D23D-5940-B84F-EFD7DDD6FC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71487" y="348161"/>
                  <a:ext cx="145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FD2C67-6BED-A642-B2F7-ABF3513947BC}"/>
                    </a:ext>
                  </a:extLst>
                </p14:cNvPr>
                <p14:cNvContentPartPr/>
                <p14:nvPr/>
              </p14:nvContentPartPr>
              <p14:xfrm>
                <a:off x="6157167" y="355721"/>
                <a:ext cx="97560" cy="24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FD2C67-6BED-A642-B2F7-ABF3513947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48527" y="346721"/>
                  <a:ext cx="115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482459E-5144-49A9-8574-807C428910E3}"/>
                    </a:ext>
                  </a:extLst>
                </p14:cNvPr>
                <p14:cNvContentPartPr/>
                <p14:nvPr/>
              </p14:nvContentPartPr>
              <p14:xfrm>
                <a:off x="6442287" y="369041"/>
                <a:ext cx="270000" cy="289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482459E-5144-49A9-8574-807C428910E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33647" y="360041"/>
                  <a:ext cx="287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6B8BE1-F38A-0699-09C4-49834F047FAD}"/>
                    </a:ext>
                  </a:extLst>
                </p14:cNvPr>
                <p14:cNvContentPartPr/>
                <p14:nvPr/>
              </p14:nvContentPartPr>
              <p14:xfrm>
                <a:off x="6807687" y="313961"/>
                <a:ext cx="147240" cy="60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6B8BE1-F38A-0699-09C4-49834F047FA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98687" y="304961"/>
                  <a:ext cx="164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0024D3-26A8-219E-6486-D5A40DF4F7AD}"/>
                    </a:ext>
                  </a:extLst>
                </p14:cNvPr>
                <p14:cNvContentPartPr/>
                <p14:nvPr/>
              </p14:nvContentPartPr>
              <p14:xfrm>
                <a:off x="7195767" y="222521"/>
                <a:ext cx="50760" cy="151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0024D3-26A8-219E-6486-D5A40DF4F7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86767" y="213521"/>
                  <a:ext cx="68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990958-C63C-F085-D1EB-97E80671AA71}"/>
                    </a:ext>
                  </a:extLst>
                </p14:cNvPr>
                <p14:cNvContentPartPr/>
                <p14:nvPr/>
              </p14:nvContentPartPr>
              <p14:xfrm>
                <a:off x="7067967" y="250241"/>
                <a:ext cx="123120" cy="92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990958-C63C-F085-D1EB-97E80671AA7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58967" y="241241"/>
                  <a:ext cx="140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13143A3-14C7-68B4-5FC0-E89F24E76EDD}"/>
                    </a:ext>
                  </a:extLst>
                </p14:cNvPr>
                <p14:cNvContentPartPr/>
                <p14:nvPr/>
              </p14:nvContentPartPr>
              <p14:xfrm>
                <a:off x="7340847" y="238001"/>
                <a:ext cx="162000" cy="124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13143A3-14C7-68B4-5FC0-E89F24E76E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31847" y="229361"/>
                  <a:ext cx="179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759641B-0834-7480-DC0E-1EE245CCBDB9}"/>
                    </a:ext>
                  </a:extLst>
                </p14:cNvPr>
                <p14:cNvContentPartPr/>
                <p14:nvPr/>
              </p14:nvContentPartPr>
              <p14:xfrm>
                <a:off x="7690407" y="120641"/>
                <a:ext cx="174960" cy="271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759641B-0834-7480-DC0E-1EE245CCBD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81407" y="111641"/>
                  <a:ext cx="192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4D11C4-1A41-0BA6-7FBA-093513A97DEF}"/>
                    </a:ext>
                  </a:extLst>
                </p14:cNvPr>
                <p14:cNvContentPartPr/>
                <p14:nvPr/>
              </p14:nvContentPartPr>
              <p14:xfrm>
                <a:off x="7866087" y="81401"/>
                <a:ext cx="106200" cy="27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4D11C4-1A41-0BA6-7FBA-093513A97D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57087" y="72401"/>
                  <a:ext cx="123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899A237-DC65-EFEE-09D4-C03667CEF294}"/>
                    </a:ext>
                  </a:extLst>
                </p14:cNvPr>
                <p14:cNvContentPartPr/>
                <p14:nvPr/>
              </p14:nvContentPartPr>
              <p14:xfrm>
                <a:off x="7910367" y="59801"/>
                <a:ext cx="193320" cy="228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899A237-DC65-EFEE-09D4-C03667CEF29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01727" y="50801"/>
                  <a:ext cx="210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E70C0B0-671F-B5FE-466F-D03B253B1C4E}"/>
                    </a:ext>
                  </a:extLst>
                </p14:cNvPr>
                <p14:cNvContentPartPr/>
                <p14:nvPr/>
              </p14:nvContentPartPr>
              <p14:xfrm>
                <a:off x="6277767" y="339521"/>
                <a:ext cx="1502640" cy="406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E70C0B0-671F-B5FE-466F-D03B253B1C4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69127" y="330881"/>
                  <a:ext cx="15202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CF89836-D140-A7CE-7E18-9DF6FAA39755}"/>
                    </a:ext>
                  </a:extLst>
                </p14:cNvPr>
                <p14:cNvContentPartPr/>
                <p14:nvPr/>
              </p14:nvContentPartPr>
              <p14:xfrm>
                <a:off x="6502047" y="372641"/>
                <a:ext cx="1327320" cy="387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CF89836-D140-A7CE-7E18-9DF6FAA397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93047" y="363641"/>
                  <a:ext cx="13449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D00C14-195E-3BBC-85C0-255740544CC6}"/>
                    </a:ext>
                  </a:extLst>
                </p14:cNvPr>
                <p14:cNvContentPartPr/>
                <p14:nvPr/>
              </p14:nvContentPartPr>
              <p14:xfrm>
                <a:off x="7643967" y="565961"/>
                <a:ext cx="105120" cy="105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D00C14-195E-3BBC-85C0-255740544C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34967" y="557321"/>
                  <a:ext cx="122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710B6D7-EC15-BF74-DCC5-E6D17EA90852}"/>
                    </a:ext>
                  </a:extLst>
                </p14:cNvPr>
                <p14:cNvContentPartPr/>
                <p14:nvPr/>
              </p14:nvContentPartPr>
              <p14:xfrm>
                <a:off x="7638927" y="471281"/>
                <a:ext cx="124560" cy="269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710B6D7-EC15-BF74-DCC5-E6D17EA908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30287" y="462281"/>
                  <a:ext cx="142200" cy="287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Understanding Azure Availability sets">
            <a:extLst>
              <a:ext uri="{FF2B5EF4-FFF2-40B4-BE49-F238E27FC236}">
                <a16:creationId xmlns:a16="http://schemas.microsoft.com/office/drawing/2014/main" id="{FD712399-FAC6-9CE7-7D70-8BD65F64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7" y="2785361"/>
            <a:ext cx="6115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876556C7-E10E-9A72-3DA2-4D181287A686}"/>
              </a:ext>
            </a:extLst>
          </p:cNvPr>
          <p:cNvGrpSpPr/>
          <p:nvPr/>
        </p:nvGrpSpPr>
        <p:grpSpPr>
          <a:xfrm>
            <a:off x="786687" y="2628401"/>
            <a:ext cx="1343520" cy="2957040"/>
            <a:chOff x="786687" y="2628401"/>
            <a:chExt cx="1343520" cy="29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6710093-AC01-07C8-163C-CE84D2DEE260}"/>
                    </a:ext>
                  </a:extLst>
                </p14:cNvPr>
                <p14:cNvContentPartPr/>
                <p14:nvPr/>
              </p14:nvContentPartPr>
              <p14:xfrm>
                <a:off x="786687" y="2694641"/>
                <a:ext cx="1343520" cy="2841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6710093-AC01-07C8-163C-CE84D2DEE26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8047" y="2685641"/>
                  <a:ext cx="1361160" cy="28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3CF3BAB-FDA4-7B67-3BD8-3D0441CEF7A4}"/>
                    </a:ext>
                  </a:extLst>
                </p14:cNvPr>
                <p14:cNvContentPartPr/>
                <p14:nvPr/>
              </p14:nvContentPartPr>
              <p14:xfrm>
                <a:off x="1145247" y="2628401"/>
                <a:ext cx="911520" cy="2957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3CF3BAB-FDA4-7B67-3BD8-3D0441CEF7A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36607" y="2619401"/>
                  <a:ext cx="929160" cy="297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A2F498F-E707-BB9A-0895-A9773F1F6D0D}"/>
                  </a:ext>
                </a:extLst>
              </p14:cNvPr>
              <p14:cNvContentPartPr/>
              <p14:nvPr/>
            </p14:nvContentPartPr>
            <p14:xfrm>
              <a:off x="4065207" y="3874361"/>
              <a:ext cx="714600" cy="436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A2F498F-E707-BB9A-0895-A9773F1F6D0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056567" y="3865361"/>
                <a:ext cx="7322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EF4CE42-DE14-8311-256B-8F8BB09EB617}"/>
                  </a:ext>
                </a:extLst>
              </p14:cNvPr>
              <p14:cNvContentPartPr/>
              <p14:nvPr/>
            </p14:nvContentPartPr>
            <p14:xfrm>
              <a:off x="4044327" y="5157401"/>
              <a:ext cx="620640" cy="324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EF4CE42-DE14-8311-256B-8F8BB09EB61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035687" y="5148401"/>
                <a:ext cx="638280" cy="3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96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5258-A551-13CA-7C91-E27F5081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BF2D-042F-892B-0883-F1478404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VMs are on-demand, scalable computing resources.</a:t>
            </a:r>
            <a:endParaRPr lang="en-IN" dirty="0"/>
          </a:p>
          <a:p>
            <a:r>
              <a:rPr lang="en-IN" dirty="0"/>
              <a:t>Part of IaaS</a:t>
            </a:r>
          </a:p>
          <a:p>
            <a:r>
              <a:rPr lang="en-IN" dirty="0"/>
              <a:t>IaaS is an instant computing infrastructure, provisioned and managed over the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6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EB92-5B18-DB71-DDAD-A86AA17F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3A4E-3656-78C3-6C42-89B33E41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a Premium Disk – 99.90%</a:t>
            </a:r>
          </a:p>
          <a:p>
            <a:r>
              <a:rPr lang="en-US" dirty="0"/>
              <a:t>Availability Set – 99.95%</a:t>
            </a:r>
          </a:p>
          <a:p>
            <a:r>
              <a:rPr lang="en-US" dirty="0"/>
              <a:t>Availability Zone – 99.99%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70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9219-2E84-80AF-A02A-EBBD7E2C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D936-0773-101A-83FB-4D6600D7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from Data Center level failure</a:t>
            </a:r>
          </a:p>
          <a:p>
            <a:r>
              <a:rPr lang="en-US" dirty="0"/>
              <a:t>At min 2 VMs</a:t>
            </a:r>
            <a:endParaRPr lang="en-IN" dirty="0"/>
          </a:p>
        </p:txBody>
      </p:sp>
      <p:pic>
        <p:nvPicPr>
          <p:cNvPr id="2050" name="Picture 2" descr="What Are Azure Availability Zones? How to Avoid Datacenter-Level Failure">
            <a:extLst>
              <a:ext uri="{FF2B5EF4-FFF2-40B4-BE49-F238E27FC236}">
                <a16:creationId xmlns:a16="http://schemas.microsoft.com/office/drawing/2014/main" id="{720C0E91-F599-E155-6F6D-AEED632F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801" y="1611367"/>
            <a:ext cx="50958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9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2CC-F953-EE98-AB82-CE4485DF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C639-414D-422D-1BE3-894598C7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compute resource you can use to deploy and manage a set of identical VMs.</a:t>
            </a:r>
          </a:p>
          <a:p>
            <a:r>
              <a:rPr lang="en-IN" dirty="0"/>
              <a:t>True auto scale, no pre-provisioning of VMs required.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6EBF4C-0C3C-5449-CAD8-D9EAE38B2FAE}"/>
              </a:ext>
            </a:extLst>
          </p:cNvPr>
          <p:cNvGrpSpPr/>
          <p:nvPr/>
        </p:nvGrpSpPr>
        <p:grpSpPr>
          <a:xfrm>
            <a:off x="1243887" y="3062201"/>
            <a:ext cx="6997320" cy="2013480"/>
            <a:chOff x="1243887" y="3062201"/>
            <a:chExt cx="6997320" cy="20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94B28B-E1AA-B1FE-B209-F734FB23635C}"/>
                    </a:ext>
                  </a:extLst>
                </p14:cNvPr>
                <p14:cNvContentPartPr/>
                <p14:nvPr/>
              </p14:nvContentPartPr>
              <p14:xfrm>
                <a:off x="2946687" y="3325361"/>
                <a:ext cx="1608480" cy="1750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94B28B-E1AA-B1FE-B209-F734FB2363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8047" y="3316361"/>
                  <a:ext cx="1626120" cy="17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0A83BF-8AAD-1645-0E2C-D0F63C280BA7}"/>
                    </a:ext>
                  </a:extLst>
                </p14:cNvPr>
                <p14:cNvContentPartPr/>
                <p14:nvPr/>
              </p14:nvContentPartPr>
              <p14:xfrm>
                <a:off x="4670727" y="3535601"/>
                <a:ext cx="2373480" cy="152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0A83BF-8AAD-1645-0E2C-D0F63C280B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62087" y="3526961"/>
                  <a:ext cx="2391120" cy="15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CA0A45-9E99-E7C3-008E-A127D480CBF1}"/>
                    </a:ext>
                  </a:extLst>
                </p14:cNvPr>
                <p14:cNvContentPartPr/>
                <p14:nvPr/>
              </p14:nvContentPartPr>
              <p14:xfrm>
                <a:off x="2654007" y="3738641"/>
                <a:ext cx="48960" cy="905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CA0A45-9E99-E7C3-008E-A127D480CB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5007" y="3729641"/>
                  <a:ext cx="6660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FF9653-25DE-7EAA-F810-38576DDB3A85}"/>
                    </a:ext>
                  </a:extLst>
                </p14:cNvPr>
                <p14:cNvContentPartPr/>
                <p14:nvPr/>
              </p14:nvContentPartPr>
              <p14:xfrm>
                <a:off x="2606847" y="3726041"/>
                <a:ext cx="259200" cy="793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FF9653-25DE-7EAA-F810-38576DDB3A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207" y="3717401"/>
                  <a:ext cx="27684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263552-752D-6DB3-F953-1059C39DF1B6}"/>
                    </a:ext>
                  </a:extLst>
                </p14:cNvPr>
                <p14:cNvContentPartPr/>
                <p14:nvPr/>
              </p14:nvContentPartPr>
              <p14:xfrm>
                <a:off x="2673087" y="4319321"/>
                <a:ext cx="187920" cy="174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263552-752D-6DB3-F953-1059C39DF1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4447" y="4310681"/>
                  <a:ext cx="205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63D6B0-D227-5E34-C3C7-6FA00306FCFF}"/>
                    </a:ext>
                  </a:extLst>
                </p14:cNvPr>
                <p14:cNvContentPartPr/>
                <p14:nvPr/>
              </p14:nvContentPartPr>
              <p14:xfrm>
                <a:off x="3046767" y="3546401"/>
                <a:ext cx="146880" cy="829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63D6B0-D227-5E34-C3C7-6FA00306FC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37767" y="3537761"/>
                  <a:ext cx="16452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B6CA80-DD79-A497-C9D7-3788F061798B}"/>
                    </a:ext>
                  </a:extLst>
                </p14:cNvPr>
                <p14:cNvContentPartPr/>
                <p14:nvPr/>
              </p14:nvContentPartPr>
              <p14:xfrm>
                <a:off x="2984847" y="3548921"/>
                <a:ext cx="219240" cy="796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B6CA80-DD79-A497-C9D7-3788F06179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6207" y="3539921"/>
                  <a:ext cx="23688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0297BF-0E79-5DA3-F4E0-4BF6CC74FE0A}"/>
                    </a:ext>
                  </a:extLst>
                </p14:cNvPr>
                <p14:cNvContentPartPr/>
                <p14:nvPr/>
              </p14:nvContentPartPr>
              <p14:xfrm>
                <a:off x="3273927" y="3382601"/>
                <a:ext cx="235080" cy="25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0297BF-0E79-5DA3-F4E0-4BF6CC74FE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4927" y="3373961"/>
                  <a:ext cx="252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5594D3-4307-9999-7FCC-54C856F8891F}"/>
                    </a:ext>
                  </a:extLst>
                </p14:cNvPr>
                <p14:cNvContentPartPr/>
                <p14:nvPr/>
              </p14:nvContentPartPr>
              <p14:xfrm>
                <a:off x="3263847" y="3513281"/>
                <a:ext cx="255600" cy="766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5594D3-4307-9999-7FCC-54C856F889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5207" y="3504641"/>
                  <a:ext cx="27324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74BC41-6B08-E7E3-8B04-0F845ABBD0DF}"/>
                    </a:ext>
                  </a:extLst>
                </p14:cNvPr>
                <p14:cNvContentPartPr/>
                <p14:nvPr/>
              </p14:nvContentPartPr>
              <p14:xfrm>
                <a:off x="3446367" y="3476561"/>
                <a:ext cx="147600" cy="751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74BC41-6B08-E7E3-8B04-0F845ABBD0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7727" y="3467921"/>
                  <a:ext cx="16524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C7EFD3-A998-3C9A-2302-7785CF22C6F1}"/>
                    </a:ext>
                  </a:extLst>
                </p14:cNvPr>
                <p14:cNvContentPartPr/>
                <p14:nvPr/>
              </p14:nvContentPartPr>
              <p14:xfrm>
                <a:off x="3723207" y="3368561"/>
                <a:ext cx="63000" cy="609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C7EFD3-A998-3C9A-2302-7785CF22C6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14567" y="3359561"/>
                  <a:ext cx="806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FF505F-6682-6CDD-691D-283C7383EC75}"/>
                    </a:ext>
                  </a:extLst>
                </p14:cNvPr>
                <p14:cNvContentPartPr/>
                <p14:nvPr/>
              </p14:nvContentPartPr>
              <p14:xfrm>
                <a:off x="3681807" y="3121601"/>
                <a:ext cx="219600" cy="75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FF505F-6682-6CDD-691D-283C7383EC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3167" y="3112961"/>
                  <a:ext cx="2372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C75743-3479-4FEC-C5FA-9C7981911DA8}"/>
                    </a:ext>
                  </a:extLst>
                </p14:cNvPr>
                <p14:cNvContentPartPr/>
                <p14:nvPr/>
              </p14:nvContentPartPr>
              <p14:xfrm>
                <a:off x="3666687" y="3301961"/>
                <a:ext cx="236520" cy="604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C75743-3479-4FEC-C5FA-9C7981911D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58047" y="3293321"/>
                  <a:ext cx="25416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BAB385-570B-9D21-1E9A-46C61D4F0427}"/>
                    </a:ext>
                  </a:extLst>
                </p14:cNvPr>
                <p14:cNvContentPartPr/>
                <p14:nvPr/>
              </p14:nvContentPartPr>
              <p14:xfrm>
                <a:off x="3959007" y="3062201"/>
                <a:ext cx="267120" cy="70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BAB385-570B-9D21-1E9A-46C61D4F04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50367" y="3053201"/>
                  <a:ext cx="28476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D5FB42-15C3-487D-0964-EF6928AF2758}"/>
                    </a:ext>
                  </a:extLst>
                </p14:cNvPr>
                <p14:cNvContentPartPr/>
                <p14:nvPr/>
              </p14:nvContentPartPr>
              <p14:xfrm>
                <a:off x="5805447" y="3347321"/>
                <a:ext cx="378360" cy="716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D5FB42-15C3-487D-0964-EF6928AF27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6807" y="3338681"/>
                  <a:ext cx="39600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98CC64-5ABE-7BF6-26BF-FE1FAAB0D8F3}"/>
                    </a:ext>
                  </a:extLst>
                </p14:cNvPr>
                <p14:cNvContentPartPr/>
                <p14:nvPr/>
              </p14:nvContentPartPr>
              <p14:xfrm>
                <a:off x="5875647" y="3457841"/>
                <a:ext cx="257400" cy="790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98CC64-5ABE-7BF6-26BF-FE1FAAB0D8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67007" y="3449201"/>
                  <a:ext cx="27504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F657F7-F9EA-0AF6-31FD-26E0087ED738}"/>
                    </a:ext>
                  </a:extLst>
                </p14:cNvPr>
                <p14:cNvContentPartPr/>
                <p14:nvPr/>
              </p14:nvContentPartPr>
              <p14:xfrm>
                <a:off x="1243887" y="4115921"/>
                <a:ext cx="181080" cy="321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F657F7-F9EA-0AF6-31FD-26E0087ED7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35247" y="4106921"/>
                  <a:ext cx="198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0AC22B-34CF-86C3-423A-7E83B27BED96}"/>
                    </a:ext>
                  </a:extLst>
                </p14:cNvPr>
                <p14:cNvContentPartPr/>
                <p14:nvPr/>
              </p14:nvContentPartPr>
              <p14:xfrm>
                <a:off x="1455927" y="3854561"/>
                <a:ext cx="580320" cy="438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0AC22B-34CF-86C3-423A-7E83B27BED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47287" y="3845921"/>
                  <a:ext cx="597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36606A-BEAA-229F-5CF0-03103FB971A6}"/>
                    </a:ext>
                  </a:extLst>
                </p14:cNvPr>
                <p14:cNvContentPartPr/>
                <p14:nvPr/>
              </p14:nvContentPartPr>
              <p14:xfrm>
                <a:off x="1989447" y="3429761"/>
                <a:ext cx="486000" cy="431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36606A-BEAA-229F-5CF0-03103FB971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80807" y="3421121"/>
                  <a:ext cx="5036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C72CE1-94E3-9033-7175-29FB677425F7}"/>
                    </a:ext>
                  </a:extLst>
                </p14:cNvPr>
                <p14:cNvContentPartPr/>
                <p14:nvPr/>
              </p14:nvContentPartPr>
              <p14:xfrm>
                <a:off x="2224887" y="3294401"/>
                <a:ext cx="369720" cy="305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C72CE1-94E3-9033-7175-29FB677425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16247" y="3285401"/>
                  <a:ext cx="3873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6F15B7-CD9A-7122-D671-59953086BC95}"/>
                    </a:ext>
                  </a:extLst>
                </p14:cNvPr>
                <p14:cNvContentPartPr/>
                <p14:nvPr/>
              </p14:nvContentPartPr>
              <p14:xfrm>
                <a:off x="6669087" y="3699041"/>
                <a:ext cx="244440" cy="350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6F15B7-CD9A-7122-D671-59953086BC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60087" y="3690401"/>
                  <a:ext cx="262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D6815E-9D1C-7AAE-F2AE-8333755EC8E7}"/>
                    </a:ext>
                  </a:extLst>
                </p14:cNvPr>
                <p14:cNvContentPartPr/>
                <p14:nvPr/>
              </p14:nvContentPartPr>
              <p14:xfrm>
                <a:off x="6606807" y="3723881"/>
                <a:ext cx="295200" cy="614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D6815E-9D1C-7AAE-F2AE-8333755EC8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97807" y="3714881"/>
                  <a:ext cx="31284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E1B10F-9DC4-B542-591F-1E3C00590713}"/>
                    </a:ext>
                  </a:extLst>
                </p14:cNvPr>
                <p14:cNvContentPartPr/>
                <p14:nvPr/>
              </p14:nvContentPartPr>
              <p14:xfrm>
                <a:off x="6804807" y="3296201"/>
                <a:ext cx="105840" cy="27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E1B10F-9DC4-B542-591F-1E3C005907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95807" y="3287561"/>
                  <a:ext cx="123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AA9CC2-CC05-DA94-A158-BDE8FEAEE6B8}"/>
                    </a:ext>
                  </a:extLst>
                </p14:cNvPr>
                <p14:cNvContentPartPr/>
                <p14:nvPr/>
              </p14:nvContentPartPr>
              <p14:xfrm>
                <a:off x="7013967" y="3381161"/>
                <a:ext cx="664920" cy="298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AA9CC2-CC05-DA94-A158-BDE8FEAEE6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04967" y="3372161"/>
                  <a:ext cx="682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26F023-FAEE-7B1B-53FA-73AF65366E25}"/>
                    </a:ext>
                  </a:extLst>
                </p14:cNvPr>
                <p14:cNvContentPartPr/>
                <p14:nvPr/>
              </p14:nvContentPartPr>
              <p14:xfrm>
                <a:off x="7948527" y="3628121"/>
                <a:ext cx="292680" cy="145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26F023-FAEE-7B1B-53FA-73AF65366E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39527" y="3619481"/>
                  <a:ext cx="310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DF2F63-370F-02F2-AA10-55557247DE17}"/>
                    </a:ext>
                  </a:extLst>
                </p14:cNvPr>
                <p14:cNvContentPartPr/>
                <p14:nvPr/>
              </p14:nvContentPartPr>
              <p14:xfrm>
                <a:off x="7993167" y="3424361"/>
                <a:ext cx="60840" cy="63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DF2F63-370F-02F2-AA10-55557247DE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84527" y="3415721"/>
                  <a:ext cx="78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B78D95-4B79-D4C4-7E83-DED201CD49A0}"/>
                    </a:ext>
                  </a:extLst>
                </p14:cNvPr>
                <p14:cNvContentPartPr/>
                <p14:nvPr/>
              </p14:nvContentPartPr>
              <p14:xfrm>
                <a:off x="6883287" y="3801641"/>
                <a:ext cx="57240" cy="388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B78D95-4B79-D4C4-7E83-DED201CD49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4287" y="3793001"/>
                  <a:ext cx="74880" cy="40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216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27AB-6EF9-827D-F875-1939BD8E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VMSS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7BF0-B263-BA71-334D-D1D5A2F3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base OS image and configuration</a:t>
            </a:r>
          </a:p>
          <a:p>
            <a:r>
              <a:rPr lang="en-US" dirty="0"/>
              <a:t>Azure load balancer – layer 4 and application gateway – layer 7</a:t>
            </a:r>
          </a:p>
          <a:p>
            <a:r>
              <a:rPr lang="en-US" dirty="0"/>
              <a:t>Scale set allows to run multiple instances of application</a:t>
            </a:r>
          </a:p>
          <a:p>
            <a:r>
              <a:rPr lang="en-US" dirty="0"/>
              <a:t>Customer demand can be met</a:t>
            </a:r>
          </a:p>
          <a:p>
            <a:r>
              <a:rPr lang="en-US" dirty="0"/>
              <a:t>Scale set supports </a:t>
            </a:r>
            <a:r>
              <a:rPr lang="en-US" dirty="0" err="1"/>
              <a:t>upto</a:t>
            </a:r>
            <a:r>
              <a:rPr lang="en-US" dirty="0"/>
              <a:t> 1000 VMs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4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5FAF-8CCF-62B9-DD2E-6DF056DB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BD43-0CD0-0055-115E-C922C8961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In</a:t>
            </a:r>
          </a:p>
          <a:p>
            <a:r>
              <a:rPr lang="en-US" dirty="0"/>
              <a:t>Scale Out</a:t>
            </a:r>
          </a:p>
          <a:p>
            <a:r>
              <a:rPr lang="en-US" dirty="0"/>
              <a:t>Schedule events</a:t>
            </a:r>
          </a:p>
          <a:p>
            <a:r>
              <a:rPr lang="en-US"/>
              <a:t>Less overhead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9C80-4E2C-96AE-1D6E-929F5B4E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C5DC-763A-85FF-B866-326C8B6A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 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13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EB9C-3B99-92E1-F3AD-B3615B24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FE46-3D54-1241-90C5-AC55A2A2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of VM</a:t>
            </a:r>
          </a:p>
          <a:p>
            <a:r>
              <a:rPr lang="en-US" dirty="0"/>
              <a:t>Determine the size of VM</a:t>
            </a:r>
          </a:p>
          <a:p>
            <a:r>
              <a:rPr lang="en-US" dirty="0"/>
              <a:t>Pricing Model</a:t>
            </a:r>
          </a:p>
          <a:p>
            <a:r>
              <a:rPr lang="en-US" dirty="0"/>
              <a:t>Storage for the VM</a:t>
            </a:r>
          </a:p>
          <a:p>
            <a:r>
              <a:rPr lang="en-US" dirty="0"/>
              <a:t>Select the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8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2220-E2B9-84D0-38A3-038DCD3D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47666D-5A58-00CE-3BC9-2ADBB3CC7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13022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196821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82264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8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3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2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01,02,03,04,05,06,07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8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973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EBD96C-CDD6-1ADE-DD0E-DD662C09029D}"/>
              </a:ext>
            </a:extLst>
          </p:cNvPr>
          <p:cNvSpPr txBox="1"/>
          <p:nvPr/>
        </p:nvSpPr>
        <p:spPr>
          <a:xfrm>
            <a:off x="1187669" y="4745421"/>
            <a:ext cx="738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US South Central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72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6C1F-0B4E-85C6-019B-4CD55344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312A-7EE2-E3CC-DC34-E2844673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67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C22A-B40E-6255-1705-FC2485F1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AD48-3DBF-3090-BB0D-E66716E6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 – Per-minute basis</a:t>
            </a:r>
          </a:p>
          <a:p>
            <a:pPr lvl="1"/>
            <a:r>
              <a:rPr lang="en-US" dirty="0"/>
              <a:t>Consumption Based – Pay As You Go</a:t>
            </a:r>
          </a:p>
          <a:p>
            <a:pPr lvl="1"/>
            <a:r>
              <a:rPr lang="en-US" dirty="0"/>
              <a:t>Reserved Instance – Reserve VM for 1 year or 3 year.</a:t>
            </a:r>
          </a:p>
          <a:p>
            <a:r>
              <a:rPr lang="en-US" dirty="0"/>
              <a:t>Storage  Cost – Storage that VM uses.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87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3962-0F95-754A-7B85-A0FF755B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8B60-E282-F081-1A7D-F1D2A868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Purpose</a:t>
            </a:r>
            <a:endParaRPr lang="en-IN" dirty="0"/>
          </a:p>
          <a:p>
            <a:r>
              <a:rPr lang="en-IN" dirty="0"/>
              <a:t>Compute Optimized</a:t>
            </a:r>
          </a:p>
          <a:p>
            <a:r>
              <a:rPr lang="en-IN" dirty="0"/>
              <a:t>Memory Optimized</a:t>
            </a:r>
          </a:p>
          <a:p>
            <a:r>
              <a:rPr lang="en-IN" dirty="0"/>
              <a:t>Storage Optimized</a:t>
            </a:r>
          </a:p>
          <a:p>
            <a:r>
              <a:rPr lang="en-IN" dirty="0"/>
              <a:t>GPU</a:t>
            </a:r>
          </a:p>
          <a:p>
            <a:r>
              <a:rPr lang="en-IN" dirty="0"/>
              <a:t>High Performance Compute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Note: Be cautious when resizing the production VMs, it leads to a small amount of downtime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2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0466-D20D-32C0-B17F-608EB65C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F2E2-6C69-380B-A49D-BA60BBDA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</a:t>
            </a:r>
          </a:p>
          <a:p>
            <a:endParaRPr lang="en-US" dirty="0"/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92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449</Words>
  <Application>Microsoft Office PowerPoint</Application>
  <PresentationFormat>Widescreen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Virtual Machines</vt:lpstr>
      <vt:lpstr>IaaS Cloud Services</vt:lpstr>
      <vt:lpstr>Business Scenarios</vt:lpstr>
      <vt:lpstr>Planning Checklist</vt:lpstr>
      <vt:lpstr>Name the VM</vt:lpstr>
      <vt:lpstr>Location</vt:lpstr>
      <vt:lpstr>Pricing</vt:lpstr>
      <vt:lpstr>Virtual Machine Sizing</vt:lpstr>
      <vt:lpstr>Virtual Machine Disk</vt:lpstr>
      <vt:lpstr>Supported OS</vt:lpstr>
      <vt:lpstr>Creating and Connect to the VM</vt:lpstr>
      <vt:lpstr>PowerPoint Presentation</vt:lpstr>
      <vt:lpstr>Stopping the VM</vt:lpstr>
      <vt:lpstr>Troubleshooting</vt:lpstr>
      <vt:lpstr>Virtual Machine Availability</vt:lpstr>
      <vt:lpstr>Maintenance and Downtime</vt:lpstr>
      <vt:lpstr>Availability Sets</vt:lpstr>
      <vt:lpstr>PowerPoint Presentation</vt:lpstr>
      <vt:lpstr>PowerPoint Presentation</vt:lpstr>
      <vt:lpstr>SLA</vt:lpstr>
      <vt:lpstr>Availability Zone</vt:lpstr>
      <vt:lpstr>Virtual Machine Scale Set</vt:lpstr>
      <vt:lpstr>Benefits of VMSS</vt:lpstr>
      <vt:lpstr>Autoscale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Ayush Rathi</dc:creator>
  <cp:lastModifiedBy>Ayush Rathi</cp:lastModifiedBy>
  <cp:revision>9</cp:revision>
  <dcterms:created xsi:type="dcterms:W3CDTF">2022-10-15T04:50:48Z</dcterms:created>
  <dcterms:modified xsi:type="dcterms:W3CDTF">2022-10-16T06:59:16Z</dcterms:modified>
</cp:coreProperties>
</file>