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6 188 1144,'-5'-15'8383,"5"18"-6785,1 12-757,12 38-531,6 6 327,-7-17 79,34 76 1,-40-107-589,4 9 378,19 29 0,-26-44-341,1 0 0,-1-1 0,1 0 0,0 0 0,0 0 0,1 0 0,-1 0 0,1-1-1,0 0 1,10 5 0,-13-7-108,-1-1-1,1 1 0,-1-1 0,1 0 1,0 0-1,-1 0 0,1 0 1,0 0-1,-1 0 0,1 0 0,0-1 1,-1 1-1,1 0 0,-1-1 1,1 1-1,-1-1 0,1 0 0,-1 0 1,1 1-1,-1-1 0,3-2 1,-1 0 17,1 0 0,-1 0 0,0 0 0,0-1 0,0 1 0,0-1 1,2-4-1,6-13 52,-1 0-1,-1-1 1,-1 0 0,-1-1 0,-1 1 0,4-30 0,-3-7 124,0-77 0,-9 41 1148,1 55-3703,0 0-8441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0 1004,'-9'4'304,"-1"1"1,2 0-1,-1 0 0,0 1 1,1 0-1,0 0 0,1 1 0,-1 0 1,1 0-1,0 1 0,1-1 1,-8 14-1,-8 13 300,-27 58 0,49-90-585,-34 74 672,-26 90-1,39-104-387,-23 78 507,-25 152 0,63-259-674,2 0 0,1 1 0,1-1-1,2 1 1,8 59 0,-5-72-77,1 0-1,1-1 1,1 0 0,0 0-1,2 0 1,0-1 0,1 0-1,1-1 1,1 0-1,16 21 1,-18-29-26,1 0 0,0 0-1,1-1 1,0-1 0,1 1 0,-1-2 0,24 12-1,-8-7 23,0-2-1,46 12 0,-38-14-15,1-2 0,1-2-1,-1-1 1,48-3 0,140-18 47,-218 17-84,458-81 131,-87 0-36,-234 50-68,318-85 56,-238 26-927,-157 61-64,-53 24 198,25-15 0,-34 18-48,0 0 1,0 0-1,0-1 1,6-6-1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19 1000,'0'0'3618,"-2"-2"-3188,-5-8 628,7 10-957,0-1 1,-1 1 0,1-1 0,0 1-1,-1-1 1,1 1 0,-1 0-1,1-1 1,0 1 0,-1 0-1,1-1 1,-1 1 0,0 0-1,1 0 1,-1-1 0,1 1-1,-1 0 1,1 0 0,-1 0 0,1 0-1,-1 0 1,0 0 0,1 0-1,-1 0 1,1 0 0,-1 0-1,1 0 1,-1 0 0,0 0-1,1 0 1,-1 0 0,0 1 0,-9 8-38,1 0 1,0 0 0,1 1 0,0 1 0,1-1 0,-11 20 0,-11 30 177,28-58-213,-9 15 1164,63-98-1065,-51 80-190,-2 0 17,1 0-1,-1 1 1,1-1 0,-1 0 0,1 1 0,0-1 0,-1 1-1,1-1 1,0 1 0,-1-1 0,1 1 0,0-1 0,0 1-1,0 0 1,-1-1 0,1 1 0,0 0 0,1 0 0,11-3-593,-3 1-473,0 1-1653,-8 1 2115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0 998 952,'0'0'1055,"14"-3"-777,194-46 535,-48 13-697,1 7 0,237-12 0,-349 38-105,100-4 44,119-3-77,65-17-73,-123 6 72,39-3-16,20-1 83,-124 10 5,120-19-53,-8-10-241,-19 4-402,-34 5 159,-130 24 786,126-2 1,-114 10 238,306-34 1179,-31 3-1173,-179 17-354,24-2-75,72-6-267,9-8-682,-86 12 173,-43 3 270,112-16-103,-134 14 383,193-27 361,-30-10 253,-9-24 29,-226 62-456,104-33-49,-128 39-1920,-38 12 956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 1356,'0'0'984,"-10"-20"1084,-6 66-2108,18-23-120,3-3-72,1 1-248,7 16-556,1-2 172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1056,'10'56'138,"8"73"391,-11-64 37,30 124 0,-17-117-300,16 66 39,-1 4-244,4 17-1598,-35-136 927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1076,'-1'21'288,"1"0"-1,1 0 0,1-1 1,1 1-1,1 0 1,1-1-1,1 0 1,0 0-1,12 22 0,46 91 67,-45-91-338,-2 2 1,-1 0-1,-3 0 0,9 55 1,34 228-43,-32-172 416,-18-113-62,-1 0 0,-2 0 1,-2 0-1,-8 81 0,1 7 319,4-48-316,1-59-230,2 1 0,0-1 0,6 26 0,19 68 282,5 27-82,-22-37-1230,-8-101 832,0 8-3176,-1 14 1531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1080 1180,'0'0'509,"6"-2"-35,157-55 943,25-8-1113,-123 46-324,172-39-210,185-6 383,128-32 741,-316 50-145,121 0 727,-246 35-1200,397-72-503,-297 36-3026,-155 36 1743</inkml:trace>
  <inkml:trace contextRef="#ctx0" brushRef="#br0" timeOffset="1">4062 376 904,'32'-4'256,"-6"0"-104,-2-1-80,1-2-88,13-3-68,1 0-108,-8 0 44</inkml:trace>
  <inkml:trace contextRef="#ctx0" brushRef="#br0" timeOffset="2">5792 146 1064,'100'-21'2652,"-16"4"-1632,87-18 373,-51 10-1369,-88 17-854,42-14 1,-49 13-339,0 0-150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1716,'-6'-14'2588,"6"13"-2547,0 1 1,0 0 0,0 0-1,0 0 1,0 0-1,-1 0 1,1 0-1,0 0 1,0 0-1,0-1 1,0 1-1,0 0 1,0 0-1,0 0 1,-1 0-1,1 0 1,0 0-1,0 0 1,0 0-1,0 0 1,0 0-1,-1 0 1,1 0-1,0 0 1,0 0-1,0 0 1,0 0-1,0 0 1,-1 0 0,1 0-1,0 0 1,0 0-1,0 0 1,0 0-1,0 1 1,0-1-1,-1 0 1,1 0-1,0 0 1,0 0-1,0 0 1,0 0-1,0 0 1,-10 22 1329,8-14-1604,-2 4 336,0 0 0,2 0-1,-1 0 1,1 0 0,0 21-1,0-2 17,-5 90-645,6 0 0,19 181 1,-3-134-2045,-11-82 977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0 904,'11'61'62,"-4"-29"15,6 67-1,-12 37 1,0 21-54,3-82-70,14 85-1,-13-133-70,0 8 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1264,'-1'99'1346,"2"97"530,28 107-127,-28-301-1741,21 145 398,-7-72-780,-12-55 100,2 39-1,-8 94-380,-3-117 893,-2 0 1,-1 0-1,-1-1 0,-29 63 1,15-44 342,24-52-528,-1 2-3,0-1-1,0 0 1,-1 1 0,1-1-1,-3 5 1,3-7-72,0 2 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1332,'0'53'2577,"-1"-32"-1263,3 30 1,0-32-619,1 0-1,1-1 1,1 1 0,0-1-1,2 0 1,8 19 0,-14-37-651,-1 1 0,0-1 0,1 1 0,-1-1 0,0 1 0,1-1-1,-1 0 1,0 1 0,1-1 0,-1 0 0,1 0 0,-1 1 0,1-1 0,-1 0 0,1 0 0,-1 1 0,1-1 0,-1 0 0,1 0 0,-1 0 0,1 0 0,-1 0 0,1 0 0,-1 0 0,1 0 0,-1 0 0,1 0 0,-1 0 0,1 0 0,-1 0 0,1-1 0,-1 1 0,1 0 0,-1 0 0,1 0 0,-1-1 0,1 1 0,13-10 625,-13 9-754,1 0 132,-1 0 0,1 0 0,0 0 0,-1-1 0,1 1 0,-1 0 0,1-1 0,-1 0 0,0 1 0,0-1 0,2-3 0,1-2 66,15-21 978,26-52 0,-4 7 1065,-40 72-2098,-1 0-1,1 0 1,0 0-1,0 0 0,0 0 1,0 0-1,1 0 0,-1 0 1,0 0-1,0 0 1,0 0-1,1 1 0,-1-1 1,0 1-1,2-1 0,-1 0 132,2 3-17,6 3-93,0 1 1,-1 0 0,0 1-1,0 0 1,-1 1 0,0-1 0,11 16-1,50 69 150,-66-88-236,19 28-335,3 5-1332,-8-14-3548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1600,'-4'21'656,"4"-2"-108,0 4-48,0-3-88,4 4-28,3 12-52,3 5-72,0 0-88,3 2-80,2 1-84,1 6-60,6 27-64,-6-18-120,-1 23-64,-3-4-224,-1 0-600,-5 4 180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0 112 892,'0'0'2032,"3"8"-1167,28 98 1463,-21-65-1439,3 0 0,27 64 0,-18-61-322,-1 1 696,2-1 0,34 50 0,-44-82 1564,-8-17-2455,-1-1-300,0 1 0,0-1-1,-1 0 1,1 0-1,-1 0 1,0 0-1,-1 0 1,4-14 0,34-281 1273,-37 269-1250,12-203 57,-17 225 38,1 9-1672,-20 47-11410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1812,'0'0'6589,"-5"3"-6157,-14 9-47,19-12-376,0 0 1,-1 0-1,1 0 0,0 0 1,0 0-1,-1 1 0,1-1 1,0 0-1,0 0 0,0 0 1,-1 0-1,1 0 0,0 1 1,0-1-1,0 0 0,0 0 1,-1 0-1,1 1 0,0-1 1,0 0-1,0 0 0,0 1 0,0-1 1,0 0-1,0 0 0,0 0 1,-1 1-1,1-1 0,0 0 1,0 0-1,0 1 0,0-1 1,0 0-1,0 0 0,1 1 1,-1-1-1,1 32 564,2 0 0,12 52 0,-12-78-479,-1 1 1,1-1-1,0 1 0,1-1 0,0 0 0,0 0 0,5 6 0,-8-11 410,3-4-300,13-8 32,-17 10-214,1 1 1,0-1 0,0 0 0,-1 1 0,1-1 0,0 0 0,-1 1-1,1-1 1,-1 0 0,1 0 0,-1 1 0,1-1 0,-1 0 0,1 0 0,-1 0-1,0 0 1,0 0 0,1 1 0,-1-1 0,0-2 0,1 0 72,42-106 4317,-42 106-4190,-1 1-27,1 2-165,-1-1 0,0 0 0,1 0 0,-1 1 0,0-1 0,1 0 0,-1 1 0,1-1 0,-1 1 0,1-1 0,-1 0 0,1 1 0,0-1 0,-1 1 0,1 0 0,0-1 1,-1 1-1,1-1 0,0 1 0,0 0 0,-1 0 0,1-1 0,0 1 0,0 0 0,-1 0 0,3 0 0,-1-1 63,2 4-18,16 12-272,-1 1 0,-1 1-1,21 25 1,15 28-3628,-46-54-2422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36 549 1492,'0'0'912,"2"-1"-78,7-1-70,-6 2 537,0-1-747,5-3-384,0 0 1,-1 0 0,1 0 0,-1-1 0,0 0 0,0-1 0,-1 1 0,0-1 0,0 0 0,0-1 0,0 0 0,-1 0 0,-1 0 0,1 0-1,-1-1 1,0 0 0,0 1 0,3-16 0,4-25 311,-11 45-389,-1-1-10,-13-23 124,12 26-153,-2 1 9,0 1-45,0-1 0,0 1 0,0 0-1,0 1 1,0-1 0,0 1 0,0 0-1,0 0 1,0 0 0,1 0 0,-1 1-1,-4 3 1,2 0 7,-1 1 1,1 0-1,0 0 0,1 0 1,-7 12-1,0 2 20,2 2 1,0-1-1,-10 38 1,18-52-35,0-1-1,1 1 1,0-1 0,0 1-1,0 9 1,1-15-8,0 1 1,0 0-1,1 0 1,-1 0-1,1-1 0,0 1 1,0 0-1,0 0 1,0-1-1,0 1 0,0-1 1,1 1-1,-1-1 1,1 0-1,0 1 1,0-1-1,3 3 0,0-1-7,1 0 0,0 0 0,0 0 0,0-1 0,0 0 0,0 0 0,1-1 0,0 1 0,-1-1 0,9 1 0,-4-1-29,1-1 1,0 0 0,0-1 0,0 0-1,18-3 1,-10-1-58,0 0 0,0-2 0,0 0 0,-1-1 0,0-1 0,30-16 0,-34 14 29,0-1 0,-1 0 0,0 0 0,0-2 1,-1 1-1,-1-2 0,-1 0 0,1 0 0,-2-1 0,16-30 1,-12 16 147,-1-2 1,-2 1 0,-1-2 0,-1 1 0,5-36 0,-12 50 214,-1 0 1,0 0 0,-1 1 0,-1-1 0,-1 0-1,0 0 1,-1 1 0,0-1 0,-2 1 0,0 0-1,-8-16 1,12 29-127,-2-4 23,2 7-188,1 0-1,0 0 1,0-1 0,0 1 0,0 0-1,0 0 1,0 0 0,-1 0 0,1 0-1,0 0 1,0 0 0,0 0 0,0 0-1,-1 0 1,1 0 0,0-1 0,0 1-1,0 0 1,0 0 0,-1 0 0,1 0-1,0 0 1,0 0 0,0 1 0,-1-1-1,1 0 1,0 0 0,0 0 0,0 0-1,0 0 1,0 0 0,-1 0 0,1 0-1,0 0 1,0 0 0,0 0-1,0 1 1,0-1 0,-1 0 0,1 0-1,0 0 1,0 0 0,0 0 0,0 1-1,0-1 1,0 0 0,0 0 0,0 0-1,0 0 1,0 1 0,0-1 0,0 0-1,0 0 1,-1 0 0,1 0 0,0 1-1,1-1 1,-1 0 0,-8 28 43,2 0 1,1 1-1,2-1 1,-1 35-1,7 155 152,1-170-149,2 0 0,17 70 0,-20-103-46,-1-8-4,-1 1 0,1-1 0,1 1 0,-1-1-1,1 0 1,0 0 0,1 0 0,0-1 0,8 13 0,-11-18-39,1 0 1,0 0 0,-1 1-1,1-1 1,0 0-1,0 0 1,-1-1 0,1 1-1,0 0 1,0-1 0,0 1-1,0-1 1,0 1-1,0-1 1,0 0 0,0 0-1,0 0 1,0 0 0,0 0-1,3-1 1,-1 0-108,0 0 0,0 0 1,0-1-1,0 1 1,0-1-1,-1 0 0,7-5 1,-3 3-225,-2-1 1,1 0 0,-1-1 0,0 1-1,8-11 1,5-17-4025,-9 13 1307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9 293 1680,'0'0'112,"0"0"1,-1 0-1,1 0 0,-1 0 0,1 0 1,-1 0-1,1-1 0,0 1 1,-1 0-1,1 0 0,-1-1 0,1 1 1,0 0-1,-1 0 0,1-1 0,0 1 1,-1-1-1,1 1 0,0 0 1,0-1-1,-1 1 0,1 0 0,0-1 1,0 1-1,0-1 0,0 1 0,-1-1 1,1 1-1,0-1 0,0 0 0,4-14 429,0 7-49,19-11-51,0 1-1,1 1 0,30-16 0,86-39-74,-4 3-2287,-104 52-9,-6 2 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113 287 1512,'-3'-1'1204,"0"-1"-867,-1 0 1,1 0-1,0 0 1,0 0-1,1-1 1,-1 1-1,0-1 1,1 0 0,-1 1-1,1-1 1,0 0-1,0-1 1,-2-4-1,0-2 61,1 0 0,0-1 0,1 1 0,0 0 0,1-1 0,0 0 0,1 1 0,1-19 0,1 13 89,0-1 1,1 0-1,1 1 1,10-25-1,-13 39-440,-1 0-1,1 1 1,1-1 0,-1 1 0,0 0-1,0-1 1,1 1 0,1-2 0,5-7 491,-4 10-419,10 3-12,-14-3-104,0 0 0,0 0 0,0 0 0,1 0 0,-1 0 1,0 0-1,0 0 0,0 0 0,1 0 0,-1 0 0,0 0 0,0 0 0,0 0 0,0 0 0,1 0 0,-1 0 0,0 0 0,0 1 0,0-1 0,0 0 0,0 0 0,1 0 0,-1 0 0,0 1 0,0-1 0,0 0 0,0 0 0,0 0 0,0 0 0,0 1 0,0-1 0,1 0 0,2 9 33,0-1 0,0 1-1,0 0 1,-1 0 0,0 0-1,-1 0 1,0 1 0,-1-1-1,0 0 1,-2 17 0,-2 6 46,-17 55-1,11-58-34,-1-1 0,-2-1 0,-27 46 0,0-7 123,39-64-63,6-2-103,23 0-11,64-16-3,-9 2-1,155-18 44,-146 18-582,-77 9 109,-7 2-1185,1 1-4313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1032,'0'0'1166,"-1"-2"-176,-4-9 3326,9 18-3786,167 235 2154,-56-90-1223,-83-119 1685,-27-36-2828,0 0-212,-3 2-76,0 0 0,0 0 0,-1 0-1,1 0 1,0 0 0,-1-1 0,1 1-1,-1-1 1,1 1 0,-1-1 0,0 1-1,0-1 1,0 1 0,0-1 0,0 0-1,0 0 1,1-2 0,3-12 111,0-1 0,0 0 0,-2 0 0,0 0 0,-1 0 0,-1-1 0,-1 1 0,-2-29 0,-2 15-821,1 10-83,1-30 1,2 44-104,0 0 0,1 0 1,0 0-1,1 1 0,-1-1 0,1 0 0,0 1 0,5-10 0,1 2-2586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1264,'9'48'1109,"-2"0"-1,2 86 0,-6-76 4,2 44 5301,-6-114-6089,-4-59 432,4-78 0,8 96 175,21-86 1,-24 129-796,-4 10-122,0-1 0,0 1 0,0 0 0,0 0 0,1 0 0,-1 0 0,0-1 0,0 1 0,0 0 0,1 0 0,-1 0 0,0 0 0,0 0 0,0 0 0,1 0 0,-1 0 0,0 0 0,0 0 0,1 0 0,-1 0 0,0 0 1,0 0-1,0 0 0,1 0 0,-1 0 0,0 0 0,0 0 0,1 0 0,-1 0 0,0 0 0,0 0 0,0 0 0,1 0 0,-1 0 0,0 1 0,0-1 0,0 0 0,1 0 0,-1 0 0,0 0 0,0 1 0,0-1 0,5 4-1,-2-2-1,0 1 1,1 0-1,-1 0 1,0 1 0,-1-1-1,1 1 1,0-1-1,-1 1 1,0 0-1,0 0 1,2 5 0,3 10 9,28 80-175,-34-97 223,1-11-20,59-186 1490,-42 136 59,-18 57-767,5 6-787,-1 1-85,1 1 0,-1-1 0,0 1 0,0 0-1,-1 0 1,0 0 0,0 1 0,5 11 0,46 131-3210,-43-117 1645,3 7-4853,-5-21 2263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144 242 2128,'-5'-14'1300,"0"1"0,1-1 0,1 0-1,0 0 1,-2-21 0,5 27-791,-1 0-1,1-1 1,1 1 0,0-1 0,0 1-1,0 0 1,1 0 0,0 0-1,1 0 1,5-13 0,-6 19-388,-1-1 0,0 1 0,1 0 0,0-1 1,-1 1-1,1 0 0,0 0 0,0 0 0,0 1 0,0-1 1,0 0-1,1 1 0,-1-1 0,0 1 0,1 0 0,-1 0 1,1 0-1,-1 0 0,5-1 0,-4 2-75,-1 0-1,0 0 1,1 0 0,-1 0-1,0 1 1,1-1 0,-1 1-1,0-1 1,0 1-1,1 0 1,-1 0 0,0 0-1,0 0 1,0 0-1,0 0 1,0 1 0,0-1-1,0 1 1,-1-1 0,1 1-1,-1 0 1,1 0-1,1 3 1,1 0-7,-1 1 1,0 0-1,-1 0 0,1 1 1,-1-1-1,0 0 0,-1 1 0,0 0 1,0-1-1,0 1 0,-1 0 1,0-1-1,0 1 0,0 0 1,-3 9-1,-1 5-3,-1 1 0,-1-1 0,-12 29 0,-5 0-80,-3 0 0,-2-2 1,-2-1-1,-42 51 0,63-87 33,4-5-23,-1 1 1,2 0-1,-1 0 0,-6 13 0,10-17-35,23-4-241,0 0 75,23-5 0,8-5-976,0-2 1,81-32-1,-37 0-6238,-79 35 4032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30 224 1920,'-4'-1'58,"-12"-5"2422,16 6-2366,-1 0-1,1 0 1,-1 0-1,0-1 1,1 1-1,-1 0 1,1-1-1,0 1 1,-1 0-1,1-1 1,-1 1-1,1-1 1,-1 1-1,1-1 1,0 1-1,-1 0 1,1-1-1,0 1 1,0-1-1,-1 0 1,1 1-1,0-1 1,0 0-1,4-2 438,14-5-252,-1 1-1,1 0 0,0 1 0,25-4 0,-10 1-120,517-90 1284,-377 73-1166,-69 11-68,123-1 0,-181 15-105,1 3 0,0 1 0,-1 3 0,1 2 0,49 15 0,-65-13 14,-1 2 0,-1 1 0,0 1 0,0 1 0,-2 2 0,0 1 0,-1 1 0,0 1 0,-2 1 0,-1 1 0,30 36 0,-25-21-23,-1 2 1,-2 0-1,-2 2 1,-1 0-1,-2 2 0,20 64 1,-28-66-16,-1 0-1,10 83 1,-8 88 11,-14-152-471,-10 73 0,6-98-325,-2 1-1,-2-1 0,-17 43 0,23-69-98,-2 1 1,1 0-1,-1-1 0,-1 0 0,0 0 0,-13 15 0,4-11-2005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1 643 960,'5'1'429,"0"0"0,0 1-1,1-2 1,-1 1 0,0-1-1,0 1 1,1-1 0,-1-1-1,0 1 1,1-1 0,-1 0 0,0 0-1,6-3 1,1 0-201,-1 0 0,0-1 0,1 0 0,-2-1 0,1 0 0,-1-1 0,0 0 0,0-1 0,-1 0 0,10-11 0,-14 14-167,0 0-1,-1 0 0,0-1 0,0 1 0,0-1 0,-1 0 0,1 0 0,-2 0 1,1 0-1,-1-1 0,0 1 0,0-1 0,0 0 0,-1 1 0,0-1 0,-1 0 1,1 0-1,-1 0 0,-1-7 0,0 10-22,0 0 1,0 0-1,0 0 1,-1 0-1,1 1 0,-3-5 1,3 7-26,1 0 0,-1 0 0,0 0 0,0 0 0,1 0 0,-1 0 0,0 0 0,0 0 0,0 0 0,0 0 0,0 1 0,-1-1 0,1 0 0,0 1 0,0-1-1,0 1 1,-1-1 0,1 1 0,0 0 0,0-1 0,-1 1 0,1 0 0,0 0 0,-3 0 0,0 0 13,1 1-1,-1 0 1,0 0-1,1 0 1,-1 0-1,1 0 1,0 1-1,-1 0 1,1-1-1,0 1 1,0 0 0,-3 3-1,0 1 7,0 0 0,0-1 0,1 2 0,0-1-1,-5 9 1,-1 5 31,1 0-1,0 0 1,-7 26-1,13-35-37,1 1-1,0-1 0,1 1 1,0-1-1,1 1 1,0 0-1,1 0 0,2 19 1,-2-26-18,1-1 1,0 0-1,0 1 0,0-1 1,1 0-1,-1 0 0,1 0 1,0 0-1,0 0 0,0-1 1,1 1-1,-1 0 0,1-1 1,0 0-1,0 0 0,0 0 1,0 0-1,1 0 0,-1 0 1,1-1-1,-1 0 0,1 0 1,0 0-1,0 0 0,0 0 1,7 1-1,-1-1 0,1 0 1,0 0-1,0-1 0,0-1 1,0 0-1,0 0 0,0-1 0,-1 0 1,16-4-1,-12 0-12,1 1 0,-1-2 1,0 0-1,-1 0 0,1-1 0,15-12 0,-11 6-5,-1-1 0,-1 0 0,0-2 0,-1 0 0,0 0 0,-2-2 0,0 1 0,0-2 0,13-28 0,-15 21 4,-1 0 0,-1-1 0,-1 0 1,-2 0-1,6-43 0,-8 21 263,-2 1 1,-5-67-1,-12 19 1603,12 83-1570,2 13-272,1 0-1,0 0 0,0 0 1,0 0-1,0 0 1,0 0-1,0 0 1,0 0-1,-1 0 1,1-1-1,0 1 0,0 0 1,0 0-1,0 0 1,-1 0-1,1 0 1,0 0-1,0 0 1,0 0-1,0 0 0,0 0 1,-1 0-1,1 0 1,0 0-1,0 0 1,0 0-1,0 0 1,0 0-1,-1 1 1,1-1-1,0 0 0,0 0 1,0 0-1,0 0 1,0 0-1,-1 0 1,1 0-1,0 0 1,0 0-1,0 1 0,0-1 1,0 0-1,0 0 1,0 0-1,0 0 1,0 0-1,0 1 1,-1-1-1,1 0 0,0 0 1,0 0-1,0 0 1,0 0-1,0 1 1,0-1-1,0 0 1,0 0-1,0 0 0,0 0 1,0 0-1,1 1 1,-6 10 22,2-5-17,0 1 1,0-1-1,1 1 1,1-1 0,-1 1-1,1 0 1,-1 8 0,-1 36 83,2 0 1,3 1-1,1-1 1,21 97 0,-18-124-80,0 0 1,2-1 0,1 0 0,1-1 0,15 26 0,-21-42-46,-1-1 0,1 0 0,1 1 0,-1-2 0,1 1 0,0 0 0,0-1 0,0 0 0,1 0 0,-1-1 0,1 0 0,0 0 0,0 0 0,10 3 0,-12-5-112,0 0 0,-1 0 0,1 0 0,0-1 0,0 1 0,0-1 0,0 0 0,0-1 0,-1 1 0,1 0 0,0-1 0,0 0 0,0 0 1,-1 0-1,1-1 0,-1 1 0,1-1 0,-1 0 0,1 0 0,-1 0 0,0 0 0,0 0 0,0-1 0,0 0 0,5-5 0,-4 2-1026,0 0 1,0 0-1,0 0 0,4-10 0,0-5-2480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1128,'-20'7'398,"0"1"0,0 0 0,1 1 1,0 2-1,0 0 0,1 0 0,1 2 0,-20 17 0,10-1-60,0 0-1,2 2 1,1 1-1,-23 41 0,14-14 393,-43 109-1,66-141-524,1 1 0,1 0 0,2 0 0,1 1 0,1 0 0,1 0 0,2 51-1,2-59-111,2 0-1,0-1 0,1 1 0,1-1 0,0 0 0,2 0 0,1-1 0,0 0 0,1 0 0,1-1 1,19 27-1,-12-24-18,1-1 1,1 0 0,0-1 0,1-1 0,1-1-1,29 17 1,-10-10-18,0-3 0,2-1 0,51 17 0,-14-9-131,1-3 0,115 19 0,63-14-299,280-34-646,-465 0 928,439-52-509,-355 26 487,-129 23-208,-1-2 1,0-1 0,38-20-1,-40 13-3114,-22 15 1661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1024,'0'3'19,"45"318"2161,-22-127-1514,-16-159-648,1 0-1,2-1 0,20 48 0,-30-82-20,90 216-1823,-72-169 1121</inkml:trace>
  <inkml:trace contextRef="#ctx0" brushRef="#br0" timeOffset="1">294 1965 1212,'-16'447'3974,"17"-257"-2959,2 84 435,-1-220-1101,27 474 2541,-14-301-2633,-15-223-562,1 2-137,-1 4 89,1 6 81,2 2-3803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89 1352,'0'0'1216,"-14"6"1000,76-19-2000,-20 5-92,-3-3-88,9 2-80,2 1-84,0-1-120,25-2-52,3-2-240,-18 4-648,-10 5 196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2 992,'42'10'771,"1"-1"-1,0-2 1,0-1 0,67-2-1,176-19 204,-238 11-808,660-14-1759,-657 21 341,-1 1 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0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1 306 984,'80'9'668,"144"11"1719,-165-18-1272,107-9 0,288-62 88,-26-4-3028,-111 46-72,-219 21 1701,291-17 1591,-312 15-857,87-20 1,-38 5-235,-118 22-298,27-5 83,67-19 1,-30 0-70,-44 13-55,-25 11 16,0 1 4,-2-1 18,1 1 1,0-1-1,0 1 0,-1 0 1,1 0-1,0 0 1,0 0-1,-1 0 0,1 0 1,0 1-1,0-1 0,-1 0 1,1 1-1,2 1 1,-1-1 13,-2 2 14,7 51 37,2 81 0,0 6 4,2-4-244,-6 0-1,-7 0 0,-24 200 1,-9-116-185,-1 19 93,10-27 71,23-194 79,-2 18-995,2 46-1,4-46-10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72 1064,'-63'7'4977,"60"-6"-4469,-3 1 113,5-1-432,5-3 649,100-25-1836,116-8-708,-103 22-445,-64 7 821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1 325 872,'0'0'5071,"7"-1"-4579,162-33 626,18-2-2018,-116 27 436,148-14-738,-71 18 835,80-7 343,-123 0 46,205-26-23,-177 19 289,72-11 268,187-34-623,-358 59-20,136-23-2231,-131 20 1169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1 844,'-6'170'125,"10"-88"-133,3 0-1,4 0 1,24 87-1,-29-142-54</inkml:trace>
  <inkml:trace contextRef="#ctx0" brushRef="#br0" timeOffset="1">228 1743 872,'6'26'325,"-1"0"-1,-1 1 1,0 27 0,-3-6-100,-5 58-1,-9-14-1131,8-68 418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1072,'23'-2'292,"-1"-2"-72,-2 0-48,1 3-76,-5-2-160,0 2-92,17-8-436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1160,'24'-4'124,"-3"-1"-200,-1 1-88,2-1 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13 192 1828,'-13'0'5533,"41"-36"-5161,-8 25-88,1-2-116,14-6-152,5 1-160,0-1-204,1-2-240,-5 3-340,0-1-1109,0 2 325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1044,'0'0'464,"3"-1"-10,54-19 3291,-55 19-3474,27-7 246,-27 7-806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32 660 1256,'-31'8'8057,"31"-8"-7991,13 4 565,-3-2-633,0-1-1,17 1 0,539-22 1289,248-35-809,-535 35-406,125 2 5,58-5-25,132-57 0,-189 8-57,442-60-4,-713 119 4,201-28 8,-214 10 348,-82 20-166,55-10 22,-92 20-174,1 0-3,38-9 469,-38 9-303,14-1-8,-2-3-113,1 1 66,-12 2-171,-3 2 95,-1 0 0,1 0 0,-1 0 0,1 0 1,-1 0-1,0 0 0,1 0 0,-1 0 0,1 0 0,-1 0 0,1 0 1,-1 0-1,0-1 0,1 1 0,-1 0 0,0 0 0,1 0 0,-1-1 0,0 1 1,1 0-1,-1-1 0,0 1 0,1 0 0,-1-1 0,0 1 0,1-1-20,-1 1 0,0 0-1,1-1 1,-1 1 0,0 0-1,0-1 1,1 1 0,-1 0-1,0-1 1,0 1 0,0-1-1,1 1 1,-1 0 0,0-1-1,0 1 1,0-1 0,0 1-1,0-1 1,0 1-1,0 0 1,0-1 0,0 1-1,0-1 1,0 1 0,0-1-1,0 1 1,-1 0 0,1-1-1,0 1 1,0-1 0,0 1-1,-1 0 1,1-1 0,0 1-1,0 0 1,-1-1 0,1 0-1,-24-17 1465,-33-20-1,10 7 629,44 29-1927,-4-1-28,6 1-23,7 4 831,53 15-887,-8 0-8,-40-13-73,-3-1-9,1-1 0,-1 2-1,0-1 1,0 1 0,12 9 0,-18-12-7,0 0 0,-1 1 0,1 0 0,-1-1 0,0 1 0,1 0 0,-1 0-1,0 0 1,0 0 0,0 0 0,0 0 0,0 0 0,-1 0 0,1 0 0,-1 0 0,1 0 0,-1 1 0,0 1-1,1 3 9,-2 0 1,1-1-1,-3 14 0,-1-3-21,-1 0 1,-1 0 0,-1 0 0,0-1-1,-1 0 1,-15 20 0,14-20-61,-10 16-625,-2-1 1,-43 49-1,23-38-2795,-4-2-4043,26-25 2318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87 297 1744,'0'0'2617,"7"-5"-1375,-3 3 2259,13-14-1425,-15 14-1603,0-1-40,51-66 1736,72-72-1,-117 133-1973,35-34 535,-41 40-638,2-1 20,1-1-113,-7 9 521,-13 20-487,-1-1 0,-1-1 0,-1 0 0,-28 26 0,-98 80 115,131-119-76,0-1 0,-27 15 0,38-24-29,0 1 0,1 0 0,-1-1 0,0 1 0,1-1 0,-1 0 0,0 1 0,1-1 0,-1 0 0,0 0 0,0 0-1,1-1 1,-1 1 0,-3-1 0,3 1-85,-1-1 636,8 5-549,32 23-67,54 53-1,-59-50-1292,2 0 1,53 34-1,-77-58-368,0-1 0,0 0 0,16 4 0,8 2-2553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2 169 1892,'-1'-17'1420,"1"13"1071,0 0-1410,0-14 4872,7 24-5537,8 8-159,-1 0-1,0 1 0,12 19 1,9 16 172,91 122 926,-108-151-548,1-1 0,0 0 1,40 31-1,-57-50-360,3-3 161,-5 2-581,1 0 0,-1 0-1,1 0 1,-1 0 0,1 0-1,-1 0 1,1 0 0,-1 0-1,1 0 1,-1 0 0,1 0-1,-1-1 1,1 1 0,-1 0-1,1 0 1,-1-1 0,1 1-1,-1 0 1,0-1 0,1 1-1,-1 0 1,1-1 0,2-6 131,-1 1 0,0-1 0,0 1 1,0-1-1,-1 0 0,0 0 0,-1 1 0,1-10 1,-6-60 324,4 60-325,-11-74 559,-31-128-1,21 159-2568,21 56 1014,-5-3-643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15 477 1600,'0'0'6519,"1"2"-5621,0-1-459,0 0 0,-1 0 0,1 0 1,0 1-1,-1-1 0,1 0 0,-1 0 1,1 0-1,-1 1 0,0-1 0,0 0 0,1 3 1,-1-1-424,-1 1 1,1 0 0,0-1 0,-1 1-1,-1 5 1,0-3 519,1-3-367,1 1 8,-1 14-24,1-14-10,-1-1-18,-3 28 314,-6-9 6318,11-16-6726,-1 0 0,1 1 0,1-1 1,-1 0-1,5 10 0,2 12 13,-3-9-4,0 0-1,1-1 1,11 22-1,-16-38 22,1 1 101,2 3-188,-4-6 38,0 0 0,0 0 0,0 0 0,0 0 0,1 0 0,-1 0 0,0 0-1,0 0 1,0 0 0,0 0 0,0 0 0,0 0 0,1 0 0,-1 0 0,0 0 0,0 0 0,0 0 0,0 0 0,0 0 0,0 0 0,1 0 0,-1 0 0,0 0 0,0 0 0,0 0 0,0 0-1,0 0 1,0 0 0,0 0 0,0 0 0,0-1 0,1 1 0,-1 0 0,0 0 0,0 0 0,0 0 0,0 0 0,0 0 0,0 0 0,0-1 0,0 1 0,0 0 0,0 0 0,0 0 0,0 0-1,0 0 1,0 0 0,0 0 0,0-1 0,0 1 0,0 0 0,0 0 0,0 0 0,0 0 0,0 0 0,3-15 23,-1 0 0,0-1 1,-1 1-1,-1-23 0,-31-321 246,26 325-293,11 38 5,59 50-2,-41-33 10,48 33 0,-58-45 4,0-2 1,0 0 0,1 0-1,0-1 1,0-1 0,1-1 0,-1 0-1,29 3 1,-25-9 15,-14 1-17,-4 1-1,1 0-1,-1-1 1,1 1 0,-1-1 0,1 1 0,-1-1 0,0 0 0,1 1 0,-1-1 0,0 0 0,1 0 0,-1 0-1,0 0 1,0 0 0,0 0 0,0-1 0,0 1 0,1-2 0,-1 2 4,1-2-2,-1 1 0,0-1 0,1 0 0,-1 0 0,0 1 1,-1-1-1,1 0 0,0 0 0,-1 0 0,1 0 0,-1-3 1,-2-34-8,2 33 6,-3-17 11,-1 0 0,-1 1 0,-13-38 0,-32-64 177,-4 8-45,53 114-296,-2-4 191,1 6-846,3 8-4129,0-3 4820,21 99-3686,-4-54-2957,-4-16 2535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0 673 2144,'0'0'4143,"3"0"-3373,0 1-573,1-1 1,-1 0-1,1 0 1,-1 0 0,0 0-1,1-1 1,-1 1-1,1-1 1,-1 0 0,0 0-1,0 0 1,1 0-1,3-3 1,45-27 547,-39 22-351,-5 4-200,0-1-1,0 0 1,-1 0-1,1-1 0,-2 0 1,1 0-1,-1-1 1,9-13-1,-14 19-115,0-1 1,-1 0-1,1 1 0,0-1 0,-1 0 0,1 1 1,-1-1-1,0 0 0,0 1 0,0-1 0,0 0 1,-1-4-1,1 6-59,-1 1 1,1-1-1,0 0 1,0 0 0,0 0-1,-1 0 1,1 1-1,0-1 1,-1 0-1,1 0 1,-1 1-1,1-1 1,-1 0-1,1 0 1,-1 1-1,0-1 1,1 1-1,-2-2 1,0 1 42,0-1-7,0 0 1,-1 0 0,1 0 0,-1 0 0,0 1-1,0-1 1,1 1 0,-1 0 0,0 0-1,0 0 1,0 0 0,0 0 0,-7 0 0,8 1-9,-4-1 14,-1 1 1,1 0-1,-1 0 0,0 0 0,1 1 0,-1 0 0,1 0 0,-1 0 0,1 1 0,0 0 0,0 1 0,-1-1 1,2 1-1,-1 0 0,-11 8 0,15-9-44,0-1 1,0 1-1,1 0 0,-1-1 1,0 1-1,1 0 0,-1 0 1,1 0-1,-1 0 1,1 0-1,0 1 0,0-1 1,0 0-1,0 1 1,0-1-1,1 0 0,-1 1 1,1-1-1,0 1 0,-1-1 1,1 1-1,0-1 1,1 1-1,-1-1 0,0 1 1,1-1-1,-1 1 1,2 3-1,0-2-13,0 0 0,0 0-1,1-1 1,-1 1 0,1 0 0,0-1 0,0 0-1,0 1 1,1-1 0,-1-1 0,1 1 0,-1 0 0,1-1-1,8 4 1,8 3-38,0-2 0,1 0 0,0-1 1,0-2-1,0 0 0,0-1 0,1-1 0,0-1 0,-1-1 0,1-1 0,0 0 0,-1-2 0,32-8 0,-44 8 22,0-1-1,0 0 1,0 0-1,0-1 1,0-1-1,-1 1 1,0-1-1,0-1 1,-1 1-1,0-1 1,0-1-1,0 1 1,-1-1-1,0 0 1,-1-1-1,8-14 1,-3 1 55,0 0 0,-2 0 0,0-1 0,-2 0 0,7-43 0,-9 31 225,0 0-1,-3 0 0,-1 0 0,-1-1 1,-11-57-1,9 78 237,-1 0 0,-12-29-1,15 42-273,-10-4 109,10 5-286,-2 0 123,0 4-7,-3 7-103,-1 0 0,2 0 1,-1 0-1,2 1 0,-1 0 0,1 0 0,1 0 0,0 0 0,1 0 0,-2 19 0,1 0 83,1 1 0,5 60 0,-1-75-103,1 0 0,0-1 0,1 0 0,1 0 0,0 0 0,1 0 0,0-1 0,1 1 0,13 18 0,-15-27-116,0 1 0,0-1 1,1 0-1,0 0 1,0-1-1,0 0 1,1 0-1,11 7 1,-12-10-116,-1 1 1,0-1-1,1 0 1,0 0-1,-1-1 1,1 0-1,0 0 1,0 0-1,0-1 1,0 0-1,-1 0 1,1 0-1,7-2 1,-10 1-166,1 0 1,0 0 0,-1 0-1,1-1 1,-1 0 0,1 1-1,-1-1 1,0 0-1,0-1 1,0 1 0,0-1-1,3-2 1,-5 4 26,-1 0 1,1 1-1,0-1 0,-1 0 0,1 0 1,-1 0-1,1 0 0,-1 0 1,1 0-1,-1 0 0,0 0 0,0 0 1,1 0-1,-1-1 0,1-1-801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290 397 6461,'-49'-13'706,"-70"-11"1,8 9 4097,108 15-3996,2 0-764,1 0 0,0 0 0,-1 0 1,1 0-1,0 0 0,-1 0 0,1 0 0,0 0 0,0-1 1,-1 1-1,1 0 0,0 0 0,-1 0 0,1 0 0,0-1 1,0 1-1,0 0 0,-1 0 0,1-1 0,0 1 1,0 0-1,0 0 0,-1-1 0,1 1 0,0 0 0,0 0 1,0-1-1,0 1 0,0 0 0,0-1 0,0 1 0,-1-1 1,7-9 1039,14-8-300,-18 17-834,45-31 709,1 3 1,57-26-1,-34 19-318,76-34 392,-8 5-520,-100 45-1812,-37 18 758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6 100 1668,'-6'-11'6883,"6"21"-6314,14 164 1552,51 114-109,-49-228-1622,-6-32 2673,-30-116-2207,-3-11 856,-13-120-1,34 207-1492,2 0-1,0 0 1,0 0 0,1 0 0,0 0 0,1 0 0,1 1 0,6-19 0,-7 23-151,1 1 0,1-1 0,-1 1 0,1 0 0,0 0 0,1 1 0,-1-1 0,1 1 0,0 0 0,0 0 0,1 0 0,0 1 0,0 0 0,0 0 1,12-5-1,-7 4-14,-1 0 1,1 2 0,0-1 0,1 1 0,-1 1 0,0 0-1,20-1 1,-28 3-42,0 0 0,1 0 0,-1 0-1,0 0 1,1 1 0,-1 0 0,0-1-1,0 1 1,1 0 0,-1 0 0,0 1 0,0-1-1,0 1 1,0 0 0,-1-1 0,1 1-1,0 0 1,-1 1 0,1-1 0,-1 0-1,0 1 1,0-1 0,0 1 0,0 0 0,0 0-1,-1 0 1,1 0 0,-1 0 0,1 0-1,-1 0 1,1 6 0,-1 0-3,0 0-1,0 0 1,-1 0-1,-1 0 1,1 0-1,-2-1 1,1 1-1,-1 0 1,0-1 0,-1 1-1,0-1 1,0 0-1,-1 0 1,-8 14-1,-5 5-193,-1 0 0,-37 40 0,-43 32-2746,68-70-933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1436,'6'10'1305,"-5"-9"-94,-1 0-1029,1-1-1,-1 1 1,1-1 0,-1 0-1,1 1 1,-1-1-1,1 0 1,-1 0-1,1 0 1,-1 1-1,1-1 1,0 0-1,-1 0 1,1 0-1,-1 0 1,1 0-1,0 0 1,-1 0 0,1 0-1,-1 0 1,1 0-1,0 0 1,-1-1-1,2 1 1,22-9 606,0-2-1,0 0 1,38-25 0,-48 27-470,-1-1 0,0-1 1,-1 0-1,0 0 0,0-1 0,-1-1 1,13-19-1,-20 25-120,0-1-1,0 0 1,-1 0 0,0 0-1,-1 0 1,4-13 0,-6 16-80,1 1 1,0 0-1,-1-1 1,0 1-1,0 0 1,0-1 0,-1 1-1,1 0 1,-1 0-1,0-1 1,0 1 0,0 0-1,-1 0 1,-2-5-1,3 7-47,-1 0-1,1 1 1,0-1-1,0 0 0,-1 1 1,1-1-1,-1 1 1,1 0-1,-1 0 0,0-1 1,1 1-1,-1 0 1,0 0-1,0 1 1,0-1-1,0 0 0,0 1 1,-3-2-1,2 2-6,0 0 0,-1 0 0,1 0 0,0 1-1,0-1 1,0 1 0,-1-1 0,1 1 0,0 0 0,-5 3-1,1-1 3,1 0-1,0 1 0,0 0 0,0 0 0,0 1 1,1 0-1,0 0 0,0 0 0,-7 10 1,7-8-20,1 1 1,0 0-1,0 0 1,1 1-1,0-1 1,0 1 0,1 0-1,0-1 1,1 1-1,0 0 1,0 0 0,1 0-1,0 0 1,0 0-1,1 0 1,1 0 0,3 15-1,-3-18-54,0 0 0,1 0-1,-1 0 1,1 0 0,0 0-1,1-1 1,-1 0 0,1 1-1,0-1 1,1 0 0,-1-1-1,1 1 1,0-1 0,0 0-1,0 0 1,1-1 0,-1 1-1,1-1 1,0 0 0,0-1-1,0 0 1,0 0 0,0 0-1,1 0 1,6 0 0,-3-1-290,1 0 0,-1-1 1,1 0-1,-1-1 0,0 0 1,1-1-1,-1 0 1,12-4-1,-15 4-956,1-1 0,-1 0 1,0-1-1,0 1 0,-1-2 0,13-8 1,-3-2-3021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1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30 217 1600,'0'0'951,"-5"5"-9,-19 19 5436,31-27-5943,4-2-220,0-1 0,-1 0 1,1 0-1,-1-1 1,-1-1-1,1 1 1,15-18-1,-22 20-97,5-4 151,0-2-1,8-16 1,-13 23-148,-2 0 0,1 0-1,0 0 1,-1-1 0,0 1 0,0 0 0,0-1-1,0 1 1,-1-1 0,0 1 0,0-7 0,0 7 2,-1 1 1,1-1 0,-1 1-1,0 0 1,1-1 0,-2 1-1,1 0 1,0 0-1,-1 0 1,1 0 0,-1 0-1,-3-4 1,4 5-46,-1 1 0,0-1 0,0 1 0,0 0 0,0-1 0,0 1 0,0 0 0,0 0 0,-1 0 1,1 0-1,0 1 0,-1-1 0,1 1 0,0-1 0,-1 1 0,1 0 0,-5 0 0,-2 2 184,4 0-202,0 1-1,0-1 1,1 1-1,-1 0 1,1 0-1,0 0 1,0 0 0,0 1-1,0 0 1,0 0-1,1 0 1,0 0-1,0 1 1,0-1 0,0 1-1,-3 8 1,4-6-51,1 0 1,-1 0-1,1 0 1,1 0 0,-1 0-1,1 0 1,1 1-1,-1-1 1,1 0-1,0 0 1,1 0 0,0 0-1,0-1 1,0 1-1,1 0 1,0-1-1,0 1 1,0-1 0,1 0-1,0 0 1,1-1-1,-1 1 1,1-1-1,0 0 1,0 0 0,1 0-1,9 6 1,-6-7-386,-1 0 0,1-1-1,0 0 1,0 0 0,0-1 0,1 0 0,-1-1 0,0 0 0,0 0 0,1-1 0,13-2 0,2-6-4280,-21 6 3200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1296,'-1'6'7168,"33"-34"-6555,-2-2 0,-1-1 0,49-68 0,-58 69-354,-4 6 267,0-1 1,-2-1 0,17-38 0,-20 45 267,-8 16-637,-3 2 447,-1 9-489,-4 37 41,2 0 1,4 77-1,28 96 66,-25-197-330,0 0 0,-2 0 0,0 1 0,-1 25 0,-2-40 36,0 0 1,0 0-1,0 0 0,-1-1 1,0 1-1,0-1 0,-1 0 1,1 1-1,-2-1 0,1 0 1,-1-1-1,1 1 1,-2 0-1,1-1 0,0 0 1,-1 0-1,-6 4 0,-15 11 150,-1-2 1,-52 26-1,76-43 458,10-5-479,46-23-45,67-22 0,-96 39-52,181-59-972,-26 9-5833,-142 46 3789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2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1368,'-4'-14'4198,"4"13"-3768,0 0-1,0 0 1,0 0-1,0 0 1,0 0 0,0 0-1,0-1 1,0 1 0,0 0-1,0 0 1,1 0 0,-1 0-1,0 0 1,1 0 0,-1 0-1,1 0 1,0-1 0,4-5-921,-3 4 908,3 5-42,9 2-186,-1 1-1,1 0 0,-1 2 1,-1-1-1,1 1 0,-1 1 0,0 0 1,13 12-1,-10-6-30,0 0 1,-1 1-1,-1 1 0,0 0 0,16 28 0,-26-39-112,0 1 0,-1-1-1,0 1 1,0-1-1,0 1 1,-1 0 0,1 0-1,-1 0 1,-1 0-1,1 11 1,-1-15-30,0 1-1,-1-1 1,1 1-1,-1-1 1,1 1-1,-1-1 1,0 0 0,0 1-1,0-1 1,0 0-1,0 0 1,-1 0-1,1 0 1,0 0 0,-1 0-1,0 0 1,1 0-1,-1 0 1,0-1-1,0 1 1,0-1-1,0 0 1,0 1 0,-1-1-1,1 0 1,0 0-1,-1 0 1,1 0-1,0-1 1,-5 1 0,3 0 29,-1 0 0,0-1 0,1 0 1,-1 0-1,0 0 0,1-1 0,-1 0 1,0 0-1,1 0 0,-1 0 0,1 0 1,-1-1-1,-5-3 0,7 3 5,0 0-1,-1 0 1,1 0 0,0 0 0,0-1-1,1 1 1,-1-1 0,1 0-1,-1 0 1,1 0 0,0 0-1,0 0 1,0-1 0,0 1 0,1 0-1,-1-1 1,1 1 0,0-1-1,-1-4 1,1 2-14,0 0 0,1 0 0,0 0 0,0 0 0,1 0-1,-1 0 1,1 0 0,0 0 0,1 0 0,4-11 0,-2 8 21,0 0 0,1 1 0,0 0 0,1 0 0,-1 0 0,10-8 1,1 0-270,1 1 0,1 0 0,0 2 0,37-22 0,-48 32-106,0 0-1,0 0 1,0 0-1,0 1 1,7-1-1,-9 1 145,-3 2-55,0-1 28,22-3-397,-22 3 497,21-5 1225,-1-8 2371,-18 16-3313,-1 1-126,1-1 0,-1 1 0,0 0 0,0-1 1,0 1-1,0 1 0,0-1 0,-1 0 0,0 1 0,4 5 0,17 40 387,55 84 0,-49-85-1892,-28-46 704,-1 3-1665,0 0 746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2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85 2060,'-53'-75'13687,"52"74"-13093,-4-7 416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1576,'3'0'1221,"8"-2"3125,-10 5-3395,9 17 576,-2 1 0,7 22 0,7 19-437,-14-41-743,-6-14-171,1 1 0,0-1 0,0 0-1,0-1 1,1 1 0,0-1-1,0 1 1,1-1 0,7 8-1,-10-13 107,3-2-148,0 1 0,0-2-1,-1 1 1,1 0 0,0-1 0,0 0 0,-1 0 0,1 0 0,-1-1-1,0 0 1,0 0 0,0 0 0,0 0 0,0 0 0,6-8 0,5-7 477,26-37 0,-40 55-588,6-13 353,-6 11-317,0 1 0,0-1 0,0 0 0,0 0 0,1 0 1,-1 1-1,0-1 0,1 0 0,-1 1 0,1 0 0,0-1 1,0 1-1,1-1 0,-1 1-52,0 0 0,-1 1 0,1-1-1,0 1 1,0 0 0,0 0 0,-1 0 0,1 0 0,0 0 0,0 0 0,-1 0 0,1 0 0,0 1-1,0-1 1,-1 1 0,1-1 0,0 1 0,-1 0 0,1-1 0,0 1 0,-1 0 0,1 0 0,-1 0-1,3 3 1,6 2-160,-2-2 10,1 0 0,0-1 0,-1 0 0,1 0 0,0-1 0,1 0 0,-1-1 0,0 0 0,0 0 0,1-1 0,-1 0 0,1 0 0,15-4 0,-11 1 70,1 0-1,-1-1 1,0-1 0,0 0-1,-1-1 1,1 0 0,-1-1-1,15-11 1,-18 11 49,-1 0 0,0 0 0,0-1 0,-1-1 0,0 1 0,0-1 0,-1 0 0,0-1 0,0 0 0,-2 0 1,1 0-1,4-13 0,-8 7 102,-2 8-8,0 7-64,-1 0 1,1 0-1,0-1 0,-1 1 0,1 0 0,-1 0 0,1 0 1,-1 0-1,1 0 0,-1 0 0,0 0 0,-1-2 0,0 1 8,2 1-11,-1 1 0,1-1-1,-1 1 1,1-1 0,-1 1 0,1-1 0,-1 1 0,0-1 0,1 1 0,-1 0 0,0-1 0,1 1 0,-1 0 0,0-1 0,0 1 0,1 0 0,-1 0 0,0 0 0,1 0 0,-1 0-1,0 0 1,0 0 0,0 0 0,-1 0 0,0 0 6,-6 0 4,0 0 0,0 1-1,0 0 1,0 1 0,-9 2-1,9-2-7,-1 1-1,0 0 1,1 1-1,0 0 0,0 0 1,0 1-1,0 0 1,1 0-1,-13 12 0,16-13-108,0 0 0,1 0 0,-1 0 0,1 1 1,0-1-1,1 1 0,-1 0 0,1 0 0,0 0 0,0 0 0,0 0 0,1 1 0,0-1 0,0 0 0,0 1 0,1 6 0,0-9-180,2 1 24,4 7 55,-6-10 171,1 0 0,-1 0-1,1-1 1,-1 1-1,1-1 1,-1 1 0,1 0-1,-1-1 1,1 1-1,0-1 1,-1 1-1,1-1 1,0 0 0,0 1-1,-1-1 1,1 0-1,0 1 1,0-1 0,0 0-1,-1 0 1,1 0-1,0 0 1,0 0-1,1 0 1,15-3-51,-13 2 33,0-1 36,47-39 742,-31 18 234,-18 21-560,4 6-295,1 2-75,0 0 1,0 0-1,-1 1 0,0 0 0,0 0 1,-1 1-1,8 13 0,53 91 111,30 58-49,-71-122-202,29 83 1,-47-112-20,-1 1 1,-1 0-1,-1 0 1,3 31-1,-7-45 81,0 0-1,0-1 0,0 1 1,-1 0-1,0-1 0,0 1 0,-1-1 1,0 0-1,-3 8 0,3-9 29,0-1 0,0 0 0,0 0-1,0 0 1,-1 0 0,0 0 0,1-1-1,-1 1 1,0-1 0,0 0-1,0 0 1,-1 0 0,1 0 0,0 0-1,-7 2 1,3-2 105,0-1-1,-1 0 1,1 0 0,0 0 0,-1-1-1,1 0 1,-1 0 0,1-1-1,-1 0 1,1 0 0,0-1-1,-1 0 1,1 0 0,0-1-1,0 0 1,-7-4 0,-5-3 262,1-1 1,0 0 0,1-1-1,-23-21 1,28 21-133,0 0 1,1 0-1,0-1 1,1-1-1,0 1 1,1-2-1,1 1 1,0-1-1,-5-17 1,10 23-132,0 0 0,0-1 0,1 1-1,0-1 1,1 1 0,0-1 0,0 0 0,1 0 0,0 1 0,1-1 0,0 0 0,1 0 0,0 1 0,0-1 0,1 1-1,7-16 1,-1 9-102,-1 1-1,2 0 1,0 1-1,1 0 0,0 1 1,1 0-1,0 1 0,1 0 1,17-11-1,-10 9-459,0 2 0,1 1-1,0 0 1,0 2 0,1 0-1,29-7 1,-24 8-520,9-2-2030,-12 5-1826,-2 4 161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1908,'0'0'2137,"-7"-6"-717,4 12 1680,-1 20-2634,0 0 0,2 0 1,1 0-1,1 0 0,4 30 1,2-12 51,1 0 1,19 58 0,-21-85-397,1-1 1,1 0-1,0 0 1,1-1 0,0 0-1,2 0 1,0-1 0,12 14-1,-17-23-68,0 0-1,0-1 0,0 1 1,1-1-1,-1 0 0,1-1 0,0 1 1,1-1-1,11 5 0,-12-7-27,-1 0 0,0 0 0,0 0 0,1-1 0,-1 0 0,0 0 0,0 0 0,1-1 0,-1 1-1,0-1 1,0 0 0,1-1 0,-1 1 0,7-4 0,-4 0 3,0 0 0,0 0 1,-1 0-1,0-1 0,1 0 0,-2 0 0,1-1 0,-1 0 1,0 0-1,-1-1 0,1 0 0,-2 1 0,1-2 0,-1 1 1,0 0-1,3-11 0,0-1 142,-1-1-1,-1 1 1,-1-1 0,-1 0-1,0 0 1,-1-22 0,-3 14 949,-1 1-1,-8-47 1,2 38 795,8 35-1475,1 10-324,25 153 326,-15-117-362,-3-7-33,2-1 0,16 39 0,-15-48-212,-7-16-962,0 0-1,1-1 0,11 20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33 1632,'0'-1'278,"0"-1"1,-1 0-1,1 0 0,-1 1 0,1-1 0,-1 0 0,0 1 1,0-1-1,0 1 0,0-1 0,0 1 0,0-1 0,0 1 1,0 0-1,0 0 0,-1-1 0,1 1 0,-1 0 1,1 0-1,-1 0 0,-2-1 0,2 1 527,-4 2-39,0 0-514,-1 0-1,1 1 1,0 0 0,0 0-1,0 0 1,0 1 0,0 0-1,0 0 1,1 1 0,-1-1-1,-8 9 1,10-7-127,0-1 0,1 1 0,-1 1 0,1-1 0,0 0 0,1 1 0,-1-1 0,1 1 0,0 0 0,0 0 0,1 0 0,0 0 0,0 0 0,0 0 0,1 12 0,1-9-43,0 0 0,0-1 0,1 1 0,0-1 0,0 0 0,1 0 0,0 1 1,0-2-1,1 1 0,0 0 0,6 6 0,8 10 109,1-2 0,35 32 1,4 5 133,-54-54-253,0-1 0,-1 1 0,1 0 0,-1 0-1,-1 0 1,1 0 0,-1 0 0,1 0-1,-1 1 1,2 11 0,-4-15-52,0 0 1,0 0 0,0-1-1,0 1 1,0 0-1,-1 0 1,1 0-1,0 0 1,-1 0 0,0-1-1,1 1 1,-3 3-1,1 1 23,-1 0-8,1-1 0,-1 1 1,0-1-1,0 0 0,-1 0 1,1 0-1,-1-1 0,0 1 0,-7 5 1,-5 3 98,-23 15 1,34-24-110,-12 6-249,-1 0 0,-22 10 0,25-18-729,11-2 719,0 1-651,4-1 807,0-1 0,0 1 1,0 0-1,-1-1 0,1 1 0,0 0 0,0-1 1,-1 1-1,1 0 0,0 0 0,0 0 0,-1-1 1,1 1-1,0 0 0,-1 0 0,1 0 0,-1 0 0,1-1 1,0 1-1,-1 0 0,1 0 0,0 0 0,-1 0 1,-5-2-1389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35 199 856,'0'0'3508,"1"2"-2844,7 6 1904,-4-9-2446,1 1 0,0-1-1,-1 0 1,1 0 0,-1-1-1,0 1 1,0-1 0,1 0 0,-1 0-1,0 0 1,0-1 0,-1 0 0,1 1-1,4-6 1,2-1 139,-1 0 0,-1-1-1,13-18 1,-18 23-62,0 1 1,0-1-1,0 0 1,-1 1-1,0-1 0,0 0 1,0 0-1,0-1 0,-1 1 1,0 0-1,0 0 1,0-1-1,-1 1 0,0 0 1,0-1-1,0 1 1,-1-1-1,-2-8 0,3 13-148,-1 0-1,1 0 1,-1 0-1,0 0 1,0 0-1,1 0 1,-1 0-1,0 1 1,0-1-1,0 0 1,0 0-1,0 1 1,0-1-1,0 1 1,0-1-1,0 1 1,0-1-1,0 1 1,0 0-1,0-1 1,0 1-1,0 0 1,-1 0-1,1 0 1,0 0-1,0 0 1,-2 0-1,3 0-46,-4 0 328,-3 3-17,-3 2-188,0 0 0,0 0 1,0 2-1,1-1 0,0 1 0,0 0 0,0 1 0,1 0 0,-11 13 1,15-15-64,-1 1 1,1-1 0,0 1 0,1 0-1,-1 0 1,1 0 0,1 0 0,-1 1 0,1-1-1,1 1 1,-1-1 0,1 1 0,0 9-1,1-14-48,1-1-1,-1 0 0,0 0 1,1 0-1,-1 0 0,1 0 1,0 0-1,0 0 0,0 0 1,0 0-1,1 2 0,2 2 17,-1-1-12,0-1-1,0 1 0,0-1 0,1 0 1,-1 0-1,1-1 0,0 1 0,0-1 0,1 1 1,-1-1-1,1-1 0,-1 1 0,1-1 1,0 1-1,6 1 0,1 0-108,1-1 0,0 0 0,-1-1 0,26 2 0,-28-4-168,-1 0 0,1 0 0,-1-1 0,1-1 0,-1 0 0,13-3 0,-16 2-264,0 1 0,0-1 0,-1 0-1,8-4 1,-10 4-337,1 1 0,-1-1 0,1-1 0,-1 1 0,0 0 0,4-6 0,2-7-2894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8 277 1756,'-2'-4'671,"1"1"124,0 1 0,0-1 0,0 0 0,1 0 1,-1 0-1,1 0 0,-1 0 0,1-4 1,1 6-721,0 0 0,-1 0 1,1 0-1,0 0 1,0 0-1,0 0 1,0 0-1,0 1 0,0-1 1,0 0-1,0 1 1,2-2-1,-2 2 39,5-2 376,9 4-244,0 1-1,-1 0 1,1 1 0,-1 1 0,0 0 0,0 1 0,13 8-1,4 3 184,53 41-1,-74-51-351,-1 1 0,0 0-1,-1 1 1,0 0-1,0 1 1,-1-1 0,0 1-1,-1 1 1,0-1 0,8 20-1,-12-25-55,0 1 0,-1-1-1,1 1 1,-1-1 0,0 1 0,-1-1-1,1 1 1,-1 0 0,0-1 0,-1 1-1,1 0 1,-1-1 0,0 1 0,-1-1-1,1 1 1,-1-1 0,0 0 0,-1 0-1,1 1 1,-1-2 0,0 1 0,0 0-1,0 0 1,-6 5 0,2-3 72,0-1 0,0 0 0,-1 0 0,0-1-1,0 0 1,0 0 0,0-1 0,-1 0 0,-10 3 0,16-6-5,0-1 0,0 1 0,0-1 0,0 0 0,0 0 0,0-1 0,0 1 0,0 0 0,0-1 0,0 0 0,-5-2 0,5 2-34,1 1-23,1-1 1,-1 0 0,0 0-1,1 0 1,-1 0 0,1 0 0,-1 0-1,1 0 1,0-1 0,-1 1-1,1-1 1,0 1 0,0-1 0,0 1-1,0-1 1,0 1 0,0-1-1,1 0 1,-1 0 0,0-1-1,-1-3 26,1 0-1,0 0 0,0 0 0,0-10 0,2-2-5,0 0-1,1 0 1,2 1 0,-1-1-1,2 1 1,0 0-1,1 0 1,1 0-1,12-21 1,6-6-99,3 0 0,33-41 0,109-116-3199,-164 194 2558,4-4 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3 940,'-1'-2'1516,"-8"1"5335,3 19-6213,0 1 0,1-1 0,-3 30 0,0 11 415,4 2 0,2-1 0,6 67 0,38 137 1213,-29-186-3189,-13-77 728,0 0 0,0 1 0,0-1 1,0 0-1,-1 0 0,1 1 1,0-1-1,-1 0 0,1 0 0,-1 0 1,0 1-1,1-1 0,-1 0 1,0 0-1,1 0 0,-1 0 0,0 0 1,0 0-1,0-1 0,-2 3 1,2-2 409,-1 1-900,-3-4-1764,-14-6 2235,16 6 234,1 1 1,-1-1-1,1 0 1,-1 1-1,1-1 1,-1 0 0,1-1-1,0 1 1,-3-4-1,-4-4 453,-15-9 2928,28 24-3359,-2-3-26,-1-1 1,1 1 0,-1-1-1,1 1 1,-1-1-1,1 1 1,0-1 0,-1 0-1,1 0 1,0 0 0,0 0-1,0 0 1,0 0-1,0 0 1,4 0 0,-2 0 4,2 1 13,-1 0 1,1-1-1,0 0 0,0 0 0,0 0 0,0-1 1,-1 0-1,1 0 0,0 0 0,0-1 1,8-1-1,-7 0-19,0-1 0,0 1 0,-1-1 0,1 0 0,0-1 0,-1 0 0,0 0 0,0 0 0,10-9 0,-8 5 88,1-1 0,-1 0 0,-1 0 0,0-1 0,0 0 0,-1 0 0,0 0 0,-1-1-1,0 0 1,-1 0 0,4-15 0,-7 23 455,-6 7-720,-3 7-65,0-1 0,0 1 1,1 0-1,0 1 1,1 0-1,-7 19 0,-49 131-2934,23-47-2065,14-42 2144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123 394 1488,'0'0'1360,"-4"0"-131,1 0-961,0 1 0,0-1 0,0 1 0,0 0 0,0 0 0,0 0 0,0 0 1,0 0-1,1 1 0,-1-1 0,0 1 0,1 0 0,-1-1 0,1 1 0,0 0 0,-3 4 0,-4 7 69,1-1-1,0 2 0,1-1 1,0 1-1,1 0 1,1 0-1,1 1 1,0-1-1,0 1 1,2 0-1,0 0 0,-1 30 1,3-22-2,0-14-265,0 0-1,0 0 0,3 13 1,-3-20-9,4-9-54,2-7-1,-1 0 0,0 1 0,-1-1 0,-1-1 0,0 1 0,1-16 0,1-46 64,5-85 195,-9 118 337,-9-75-1,-9-27 1138,17 104-948,4 45-727,7 10-35,-1 0 1,-1 0-1,0 1 1,-1 0-1,11 29 1,100 261-805,-103-264 223,-7-19-887,-1 0 1,8 35-1,-16-56 1118,1 0 0,-1 0 0,0 0 0,0 0 0,0 0 0,0 0 0,0 0 0,0 1 1,0-1-1,-1 0 0,1 0 0,-1 1 0,0 2-734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1124,'0'0'1940,"41"-28"-1456,-21 14-52,0-1-88,17-10-112,-3 0-204,1-1-224,1 3-344,-2-3-632,-1 7 200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29 139 960,'-27'-102'7486,"26"100"-6906,1 0-87,28 95 3482,61 176-2282,-68-215-1154,52 92 0,-66-131-385,-7-13-57,1 1 1,0-1-1,0 1 1,0-1-1,0 0 1,0 1-1,1-1 1,-1 0-1,1 0 1,0 0-1,-1 0 1,1 0 0,0 0-1,3 1 1,-4-2 464,-1-3-524,0 1 0,0-1 0,1 1 0,-1 0 0,1-1 0,-1 1 0,1 0 0,-1-1 0,1 1-1,0 0 1,1-2 0,2-4 55,-2-1-5,0 1-1,0-1 0,-1 0 0,0 0 0,0 0 0,-1-13 1,0 0 9,-2-389 1048,1 396-1135,-10-90-987,11 102 439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52 1232,'0'0'1264,"-6"-6"513,4 1 1729,2 3-3396,1 0 0,-1 0 0,1 1 1,-1-1-1,1 0 0,0 1 0,0-1 0,-1 1 1,1-1-1,0 1 0,0-1 0,1 1 0,-1 0 1,0-1-1,0 1 0,1 0 0,-1 0 0,0 0 1,1 0-1,-1 0 0,1 0 0,0 0 0,-1 1 1,1-1-1,0 0 0,2 0 0,0 0 12,-1 0-1,1 0 1,0 0-1,0 1 1,0-1-1,0 1 1,-1 0-1,1 0 1,0 0-1,0 0 1,7 2-1,-9-1-71,0 0 0,0-1 0,0 1-1,0 0 1,0 0 0,0 0 0,-1 0 0,1 0 0,0 1 0,-1-1-1,1 0 1,-1 1 0,1-1 0,-1 1 0,0 0 0,1-1 0,-1 1-1,0 0 1,0 0 0,0 0 0,-1-1 0,1 1 0,1 4 0,-1 4 115,1 1 0,-2 0 1,1 0-1,-2 0 1,1 0-1,-1 0 1,-5 16-1,-24 81 674,23-86-652,-31 93 971,38-112-654,7-6-485,26-12-989,-1-2-1,-1-1 1,-1-1 0,46-38 0,-51 30-4331,-13 16 1982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1356,'0'0'7381,"1"7"-7099,2 24-19,-2-30-226,-1 0-1,0 0 1,1 0 0,0 0-1,-1 0 1,1-1 0,-1 1-1,1 0 1,0 0 0,0 0-1,-1 0 1,1-1 0,0 1-1,0 0 1,0-1 0,0 1-1,0-1 1,0 1-1,0-1 1,0 1 0,0-1-1,0 0 1,0 1 0,0-1-1,0 0 1,2 0 0,0 1 7,-1-1 0,1 1 1,0-1-1,-1 0 0,1 0 1,0 0-1,-1 0 0,1 0 1,0-1-1,-1 1 0,1-1 1,-1 0-1,1 1 0,-1-1 1,1 0-1,-1-1 0,4-1 1,0-1 238,1-1-1,-1 0 1,10-10 0,-15 14 58,2-2 27,22-37 1894,-24 38-1689,2-1-225,-3 3-326,0 0 1,0-1 0,0 1 0,0 0 0,1 0 0,-1-1 0,0 1 0,0 0 0,0 0 0,0-1-1,1 1 1,-1 0 0,0 0 0,0 0 0,1-1 0,-1 1 0,0 0 0,0 0 0,1 0 0,-1 0-1,0 0 1,0 0 0,1 0 0,-1 0 0,0-1 0,1 1 0,-1 0 0,0 0 0,0 0 0,1 0-1,-1 0 1,0 0 0,1 1 0,-1-1 0,0 0 0,0 0 0,1 0 0,-1 0 0,0 0 0,1 0-1,-1 0 1,0 1 0,0-1 0,0 0 0,1 0 0,-1 1 0,25 19-22,30 23-1511,-15-20-6338,-29-18 4272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4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1 165 972,'-1'-7'762,"2"0"0,-1 0 0,1 1-1,0-1 1,0 0 0,1 0 0,0 1 0,4-11 0,-6 16-684,0 1 1,1-1-1,-1 1 1,1-1-1,-1 1 1,1-1 0,0 1-1,-1-1 1,1 1-1,-1 0 1,1-1-1,0 1 1,-1 0-1,1-1 1,0 1 0,-1 0-1,1 0 1,0 0-1,0 0 1,-1-1-1,1 1 1,0 0-1,0 0 1,-1 1 0,1-1-1,0 0 1,1 0-1,18 6 743,-18-5-936,5 2 231,0 0 0,-1 1 1,1-1-1,-1 1 0,0 1 0,0-1 0,0 1 0,8 9 0,-4-2 35,0-1 0,-1 1 1,9 16-1,-12-16-93,0 0 1,0 0-1,-1 1 0,-1 0 1,6 26-1,-9-31-74,0-1 0,0 2-1,0-1 1,-1 0 0,0 0 0,-1 0 0,0 0-1,0 0 1,-1 0 0,-4 14 0,5-20 57,0 1 1,0 0 0,0-1-1,-1 1 1,1-1-1,-1 0 1,1 1-1,-1-1 1,0 0 0,0 0-1,0 0 1,0 0-1,0 0 1,0-1 0,-1 1-1,1-1 1,-1 1-1,1-1 1,-1 0-1,1 0 1,-5 1 0,4-1 540,-1-3-278,-12-4-8,10 1 6,2-6-182,1 1-1,0-1 1,0 0 0,1 0-1,1 0 1,0 0-1,0-1 1,1 1-1,2-22 1,2 5 35,1-1 1,16-48 0,-15 60-457,0 1 0,2 0 0,0 1 0,0 0 0,2 0 0,0 1 0,0 0 0,15-14 0,-21 25-694,-1 0 1,1 0-1,-1 1 1,1 0 0,6-3-1,-8 3 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117 196 1716,'2'-12'629,"0"0"-1,-1 1 1,0-1-1,-1 0 1,0 0 0,-1 1-1,0-1 1,-1 0-1,0 1 1,-1-1-1,0 1 1,-7-14 0,8 22-327,0 0 0,-1 0 0,1 0 0,-1 0 1,0 1-1,0-1 0,-5-3 0,4 3-97,1 1 368,0 2-51,0 0-438,1 0 1,-1 1 0,1-1 0,0 0 0,-1 1 0,1 0-1,0-1 1,0 1 0,-1 0 0,1 0 0,0 0 0,0 1 0,0-1-1,0 0 1,0 1 0,1-1 0,-1 1 0,0 0 0,1 0-1,-1-1 1,1 1 0,-1 0 0,0 3 0,-1 0 12,1 0 0,0 0-1,0 1 1,0-1 0,1 1 0,0-1 0,0 1 0,0 0 0,1 10 0,0-10-95,0 1 1,1 0-1,0 0 1,1-1-1,-1 1 1,1-1-1,0 1 1,1-1 0,0 0-1,0 0 1,0 0-1,1 0 1,-1 0-1,1-1 1,1 0-1,-1 0 1,1 0 0,0 0-1,0-1 1,0 0-1,10 6 1,-7-5-384,1 0-1,0-1 1,0 0 0,0 0 0,0-1-1,12 2 1,-11-3-580,0 0 1,0-1-1,-1-1 0,1 1 0,0-2 1,11-1-1,1-2-2347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102 327 836,'0'0'6603,"-3"6"-6107,-7 20 100,0 0 1,1 0-1,2 1 0,1 0 1,-4 33-1,10-58 213,3-9-673,7-40 279,-1-1 0,3-68 0,-2 14 302,-4 38-102,-4 34 127,7-34 0,-2 18 653,-7 44-304,3 6-981,5 13-25,0 0 0,-2 0 1,10 35-1,36 164-232,-23-73-4707,-28-139 4262,0 1-444,0 2-3452,0 8 649</inkml:trace>
  <inkml:trace contextRef="#ctx0" brushRef="#br0" timeOffset="1">29 543 1268,'-2'-1'1118,"1"0"-1075,-1 1 105,1 0 1,0-1 0,-1 1 0,1-1 0,0 0 0,0 1 0,-1-1 0,1 0 0,0 0 0,0 0 0,0 0 0,0 0 0,0 0 0,0 0 0,0 0 0,0 0 0,0 0 0,1 0-1,-1-1 1,0 1 0,1 0 0,-1-1 0,1 1 0,-1 0 0,1-1 0,0 1 0,0 0 0,-1-3 0,3-4 59,0 0-1,1 1 1,-1-1-1,1 0 1,1 1-1,0 0 1,0 0 0,0 0-1,10-11 1,8-8-4,27-24 0,-17 19-228,64-64-4208,-75 75 2076</inkml:trace>
  <inkml:trace contextRef="#ctx0" brushRef="#br0" timeOffset="2">559 150 1356,'4'17'652,"0"-2"-108,-2 0 384,3 12-556,1-16 164,1 10-388,2-1-100,-3-5-104,-1-2-52,2 6-104,-2-4-48,-1-2-212,-1 0-556,-1-2 168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60 292 1108,'-7'-9'796,"0"-1"0,1 0 1,1 0-1,0-1 0,0 0 0,1 0 0,1 0 0,0 0 0,-3-22 0,5 27-640,0 0-1,1 0 0,0 0 0,0 1 0,1-1 0,-1 0 0,1 0 0,1 0 0,-1 0 1,1 1-1,0-1 0,0 1 0,0-1 0,1 1 0,0 0 0,0 0 0,1 0 0,-1 0 0,1 1 1,0-1-1,0 1 0,0 0 0,1 0 0,0 1 0,-1-1 0,9-3 0,-7 3-88,0 1 0,1 0 0,0 0 0,0 1 1,0 0-1,0 0 0,0 0 0,0 1 0,1 0 0,-1 1 0,0-1 0,1 1 0,-1 1 0,0-1 0,0 1 0,1 1 0,-1-1 0,0 1 0,0 1 0,11 4 0,-12-3-39,1-1 0,0 2 0,-1-1 0,0 1 0,0 0 0,-1 0 0,1 1 0,-1-1 0,0 1 0,0 1 0,-1-1 0,0 0 0,0 1 0,-1 0-1,1 0 1,-2 0 0,1 1 0,-1-1 0,0 0 0,0 1 0,0 7 0,-2-13-28,0 0-1,0-1 1,0 1 0,0 0-1,0-1 1,0 1 0,0 0 0,-1-1-1,1 1 1,-1-1 0,1 1-1,-1-1 1,-1 3 0,0 1-1,0 0-13,0 0-1,-1 0 1,1-1-1,-1 1 1,0-1 0,0 1-1,0-1 1,-1 0-1,1-1 1,-1 1-1,0 0 1,0-1-1,0 0 1,-1 0-1,1 0 1,-1-1-1,-7 4 1,-1-1-197,-1 0-1,0-1 1,0 0 0,-27 2 0,23-4-441,0-1 1,-27-1 0,-8-7-4135,26 1 1503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17 539 1504,'-16'5'3237,"16"-5"-3198,0 0 0,0 0 0,0 0 0,0 0 1,0 1-1,0-1 0,0 0 0,0 0 0,0 0 0,0 0 0,0 0 0,0 0 0,0 0 0,0 0 1,0 0-1,0 1 0,0-1 0,0 0 0,0 0 0,0 0 0,0 0 0,0 0 0,0 0 1,0 0-1,0 0 0,0 0 0,0 1 0,0-1 0,0 0 0,0 0 0,0 0 0,0 0 1,0 0-1,0 0 0,0 0 0,0 0 0,0 0 0,0 0 0,1 0 0,-1 0 0,0 1 1,0-1-1,0 0 0,0 0 0,0 0 0,0 0 0,0 0 0,0 0 0,0 0 0,1 0 1,-1 0-1,0 0 0,0 0 0,0 0 0,0 0 0,0 0 0,0 0 0,0 0 0,1 0 0,26 2 760,25-7-561,0-3 1,87-23-1,-111 24-197,566-180 564,-297 67-330,-145 57 23,-72 31 694,-66 24-477,-12 6-251,1 1-11,27-22 1327,-29 22-613,-4-3-874,-10-11 14,10 11 12,0 3 6,-52-22 1197,52 22-1161,0 0 24,-18-10 488,19 10-91,8 6-538,20 15-21,-24-18-15,1 1 0,-1-1 0,0 1 0,0-1 0,0 1 1,0 0-1,-1 0 0,1-1 0,-1 1 0,0 0 0,0 0 0,1 5 0,3 6 18,1 3 7,0 0-1,-1 1 1,-1 0 0,2 27 0,-1 71-1750,-8-82-1317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25 1032,'-4'-14'1263,"4"11"-140,0 2-1061,0 1 1,0 0 0,0-1 0,0 1 0,-1 0 0,1-1-1,0 1 1,0 0 0,0-1 0,0 1 0,0 0 0,-1 0-1,1-1 1,0 1 0,0 0 0,0-1 0,-1 1 0,1 0-1,0 0 1,0 0 0,-1-1 0,1 1 0,-1 0 0,-5 5 3749,0 5-3581,-1 0-1,1 1 1,1 0-1,0 0 1,0 1-1,1-1 1,1 1 0,0 0-1,-1 13 1,1 7 194,1 0 0,3 40 1,0-59-304,1 0 1,0 0 0,1 0-1,0 0 1,1 0-1,0-1 1,1 1 0,8 14-1,-11-25-91,0 0 1,-1 0-1,1-1 0,0 1 0,0 0 0,0-1 1,0 1-1,0-1 0,0 0 0,0 0 0,4 2 1,-6-3-25,3 1 82,0-1 3,0-1-38,1 0 1,-1 0-1,1 0 0,-1 0 1,0 0-1,0-1 0,0 1 1,0-1-1,0 0 1,0 0-1,0 0 0,5-5 1,51-51 1900,-58 57-1900,0 0 1,0 0-1,0 1 0,0-1 0,0 0 1,1 0-1,-1 1 0,0-1 0,1 0 1,-1 1-1,0 0 0,1-1 0,-1 1 1,1 0-1,-1-1 0,2 1 0,-1 0-72,1 0 152,1 2-22,4 4-57,-1 0 1,0 0-1,0 1 0,-1 0 0,0 0 0,0 0 1,9 16-1,59 114-3080,-56-102-188,-13-27-604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13 141 2044,'-13'-24'8660,"21"28"-8294,102 70 773,-83-54-979,-2 2 0,0 1 0,-1 0 0,-1 2 0,30 44 0,-49-62-179,-1 1 0,1 0 1,-2 0-1,1 0 0,2 16 1,-4-21 3,-3 1 4,-4 9-2,5-10 56,-3-3 17,2 0-16,-1 0 0,0-1 1,0 1-1,1-1 1,-1 0-1,0 0 0,1 0 1,-1 0-1,1-1 1,-1 1-1,1 0 1,0-1-1,-1 0 0,1 0 1,0 0-1,0 1 1,0-2-1,1 1 0,-1 0 1,-2-4-1,0-2 11,0 1-1,0-1 0,0 0 1,1 0-1,1-1 0,-1 1 0,2-1 1,-1 1-1,1-1 0,0 0 1,1 1-1,0-1 0,0 0 1,1 1-1,0-1 0,0 0 0,1 1 1,0-1-1,7-15 0,-1 6-206,0 0 0,2 1-1,0 0 1,0 1 0,2 0-1,0 0 1,1 1 0,17-15-1,-16 17-826,2 1 0,-1 0-1,2 1 1,29-16-1,-32 22-343,-3 4-1439,1-1 704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55 244 4200,'15'3'-200,"-12"-3"61,0 2 366,5 0-205,-9 5 3978,-11 12-3792,3-5 110,0 1 1,0 0-1,2 0 0,0 0 0,-7 24 0,9-14-96,2-12-112,0 0 0,1 0 0,1 0 0,0 0 0,1 0 0,0 0-1,2 17 1,4-7 53,14 40 0,-11-35-51,-8-26-99,0 1 0,0-1-1,0 1 1,1-1 0,-1 0 0,1 0 0,-1 0 0,1 1 0,0-2 0,2 3 0,-3-3-4,0 1 30,3 0 12,-3-2-48,-1 0 0,0 1 1,1-1-1,-1 0 0,0 0 0,1 0 1,-1 1-1,0-1 0,1 0 0,-1 0 1,0 0-1,1 0 0,-1 0 0,0 0 1,1 0-1,-1 0 0,1 1 0,-1-1 1,0-1-1,1 1 0,-1 0 0,0 0 1,1 0-1,-1 0 0,1 0 0,-1 0 1,0 0-1,1 0 0,-1-1 0,0 1 1,1 0-1,-1 0 0,0 0 0,1-1 1,-1 1-1,0 0 0,1-1 0,16-14 20,-16 13-18,1 0 0,-1 1 0,1-1 0,-1 0-1,1-1 1,-1 1 0,0 0 0,0 0 0,0 0 0,0-1 0,-1 1 0,1 0-1,-1-1 1,1-3 0,1-2 9,2-13 58,-1-1 1,-1 1-1,0 0 0,-2-1 1,-3-26-1,-21-102 1292,23 146-1259,-2-1 19,3 5-116,0 0-1,0 0 0,0 0 1,0 0-1,0 0 0,0-1 0,-1 1 1,1 0-1,0 0 0,0 0 1,0 0-1,0 0 0,0 0 0,0 0 1,-1 0-1,1 0 0,0 0 1,0 0-1,0 0 0,0 0 1,0 0-1,0 0 0,0 0 0,-1 0 1,1 0-1,0 1 0,0-1 1,0 0-1,0 0 0,0 0 0,0 0 1,0 0-1,0 0 0,-1 0 1,1 0-1,0 0 0,0 0 1,0 0-1,0 1 0,0-1 0,0 0 1,0 0-1,0 0 0,0 0 1,0 0-1,0 0 0,0 0 0,0 0 1,0 1-1,0-1 0,0 0 1,0 0-1,0 0 0,0 0 0,0 0 1,0 0-1,0 1 0,0-1 1,0 0-1,0 0 0,0 0 1,0 0-1,0 0 0,0 0 0,0 0 1,0 1-1,-3 30 24,2-29-30,1 0 1,-1 0-1,1 0 1,0 0-1,0 0 1,0 0-1,0 0 1,0 0-1,1 0 1,-1 0-1,1 0 1,0 3-1,2 2 2,0 8 15,1-1 0,0 0 0,12 25 0,-12-34-5,14 15 8,-13-15-18,3-2 4,-6-2-6,4 2 2,-1-1 0,0 0 1,1 0-1,-1 0 0,1-1 0,0 1 0,10 0 0,-2-5 11,-10 3-2,-1-2 1,0-1-5,0 0 0,0 0 0,0 0 1,0 0-1,0 0 0,-1 0 0,0-1 0,1 1 0,-1-1 0,2-5 0,5-19 241,-8 25-108,-1-1 9,2-10 54,-1 10 284,-1 1-349,0-16 666,8 23-815,24 9-7,-24-10-12,-4-3-10,8-2 1,-1-1 1,0 0-1,0-1 1,17-8 0,8-2-33,-33 13 45,0 0 5,11-1-7,-11 1 0,1 1-4,33 11-90,-33-9 70,1 0-24,0 0 0,-1 1-1,1-1 1,-1 1 0,5 3 0,-6-4 19,-1 0 10,1 0 0,-1 0 0,1-1-1,-1 1 1,1-1 0,0 0 0,0 0 0,-1 0 0,1 0-1,0 0 1,0-1 0,0 1 0,0-1 0,0 0-1,0 0 1,0 0 0,0 0 0,0 0 0,0-1 0,0 0-1,0 1 1,4-3 0,-6 3 42,0-1 0,0 1-1,-1-1 1,1 1 0,0-1 0,0 1-1,-1-1 1,1 0 0,-1 1 0,1-1-1,0 0 1,-1 1 0,1-1 0,-1 0-1,0 0 1,1 0 0,-1 0 0,0 1-1,1-1 1,-1 0 0,0-2 0,1 1-10,4-12-5,0-1 0,-1 1 0,0-1 1,-1-1-1,1-19 0,-3-77 333,-1 100-258,-2-18 518,-1 0-1,-1 0 1,-10-35-1,14 62 295,0 15-794,4 25 9,1 0 0,10 36 1,40 93-476,-14-61-6157,-39-99 2832,1 6 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55 250 1420,'3'36'2345,"-1"1"0,-2-1-1,-5 43 3833,0-84-5955,0 0-156,1 0 0,-1-1 0,2 0-1,-1 0 1,1 0 0,-1 0 0,2-1 0,-5-11-1,4 6 66,0 0 0,1 0 0,0 0 0,1-1 0,0 1 0,1 0 0,2-17 1,-2 27-119,1 0 0,0 0 0,0 0 1,0 0-1,1 0 0,-1 0 1,0 0-1,1 1 0,-1-1 1,1 0-1,0 1 0,-1 0 1,1-1-1,0 1 0,0 0 1,0 0-1,0 0 0,0 0 1,4-2-1,-5 3-7,1-1 4,1 0 1,0 1 0,0-1-1,-1 1 1,1-1 0,0 1 0,0 0-1,-1 0 1,1 0 0,0 1 0,3 0-1,32 9 55,-30-7-40,4 1 5,-1 0 1,0 1-1,0 0 0,-1 1 0,14 10 1,-22-15 7,1 1 10,-3-2-46,0 0 1,0 1-1,0-1 1,0 0 0,0 0-1,1 0 1,-1 1-1,0-1 1,0 0-1,0 0 1,0 0-1,1 0 1,-1 1 0,0-1-1,0 0 1,1 0-1,-1 0 1,0 0-1,0 0 1,0 0-1,1 0 1,-1 0 0,0 0-1,0 0 1,1 0-1,-1 0 1,0 0-1,0 0 1,1 0-1,-1 0 1,0 0 0,0 0-1,1 0 1,-1 0-1,0 0 1,0 0-1,1 0 1,-1 0-1,0-1 1,0 1 0,0 0-1,1 0 1,-1 0-1,0 0 1,0-1-1,0 1 1,0 0-1,1 0 1,-1-1 0,6-22 49,-1-1 0,-1 0 0,0-25 0,0 13 54,11-36 478,-15 70-561,0 0 0,1 0 0,0 0 0,-1 0 0,1 0 0,0 1 0,0-1 0,0 0 0,2-2 0,3-6 94,-6 9-107,1 0-1,-1 0 1,1 1 0,0-1-1,-1 0 1,1 1 0,-1-1-1,1 1 1,0-1 0,0 1-1,-1-1 1,1 1 0,0-1-1,0 1 1,0 0-1,-1-1 1,2 1 0,0-1 16,0 1-5,0-1 0,0 0 0,0 0 0,1 1 0,-1-1 0,0 1 0,1 0 0,-1 0 0,0 0 0,1 0 0,-1 0 0,0 0 0,1 1 0,2 0 0,-4-1-12,1 0 0,0 1 0,0-1 0,0 0 0,0 1 0,-1-1 0,1 1 0,0 0 0,0-1 0,-1 1 0,1 0 0,0 0 0,2 2-1,1 1 12,4 1-10,-1 1 0,-1 0 0,1 0 0,-1 0 0,0 1 0,0 0 1,-1 1-1,6 8 0,4 9-808,17 34 0,-6-9-2910,-19-38-2254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10 369 1056,'-1'-2'933,"0"0"-585,0 1-1,0-1 1,0 0 0,0 0 0,0 1 0,0-1 0,1 0-1,-1 0 1,1 0 0,0 0 0,-1-3 0,1 2 425,3-8 270,-3 10-994,0 0-1,0 0 0,0 0 0,0 0 1,0 0-1,0 0 0,1 0 0,-1 0 1,0 1-1,1-1 0,-1 0 0,0 0 1,1 0-1,-1 0 0,1 1 0,0-1 1,-1 0-1,2-1 0,15-18 498,0 0-1,1 1 1,34-27-1,72-45-800,-106 78-45,97-67-4829,-84 59 2763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1332,'14'11'1035,"-11"-9"-46,0 95 3992,-3-68-4217,1 0 0,2-1-1,7 34 1,25 84 809,-19-86-831,18 40 435,-33-96-1012,0-2 31,-30-92 1451,20 53-1417,2-1 1,1 1-1,-1-58 1,7 75-144,1 1 1,1-1-1,0 0 1,2 1-1,0-1 1,1 1-1,1 1 1,14-32-1,-18 45-71,0 1 0,0 0 1,1 0-1,0 0 0,0 0 0,0 0 0,0 1 0,1-1 1,-1 1-1,1 0 0,0 0 0,0 0 0,0 1 0,0-1 1,9-3-1,-12 6-13,0-1 0,0 1 0,0 0 0,0 0 0,0-1 0,0 1 1,0 0-1,0 0 0,0 0 0,0 0 0,0 0 0,0 1 0,0-1 0,-1 0 1,1 0-1,0 1 0,2 0 0,-1 0 7,-1-1-8,0 0 0,0 0 0,0 0 0,0 1 0,0-1 0,0 1 1,-1-1-1,1 0 0,0 1 0,0-1 0,0 1 0,-1 0 0,1-1 1,0 1-1,-1 0 0,1-1 0,-1 1 0,1 0 0,-1 0 0,2 1 0,-1 0 4,1 0-7,-1 1 0,1 0 0,-1-1 0,1 1 0,-1 0 0,0 0 0,0 0 0,-1 0 0,1 0 0,0 0 0,-1 4 0,-1 34-129,-2-21 11,-2 0-1,0 0 0,-1 0 0,-1-1 1,-1 0-1,-14 26 0,6-17-189,-1-1-1,-2 0 0,-30 34 1,46-58 227,1-1 0,-1 1 1,0 0-1,1-1 0,-1 1 1,0-1-1,0 0 0,-1 0 1,1 0-1,-5 2 0,5-7 32,-10-10 3,10 10 4,6-3-26,10-19 70,-13 24-2,1-1-1,0 1 0,-1-1 0,1 1 0,0 0 1,0-1-1,0 1 0,0 0 0,0 0 1,1 0-1,-1 0 0,0 0 0,0 0 0,1 0 1,-1 0-1,1 1 0,-1-1 0,2 0 0,1-1-8,0 1 8,0 1 0,0-1 0,0 0-1,0 1 1,0 0 0,0 0 0,0 0 0,0 1 0,0-1 0,5 2 0,-4-1-5,15 4-191,0 0 0,0 1-1,0 2 1,-1 0-1,20 11 1,10 4-1725,-15-6-3317,-16-8 1956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96 263 1156,'-24'-47'11893,"26"59"-11578,0 4-204,0-1 37,0-1 0,8 25 0,15 42 433,20 75-156,-41-128-623,-3-12-1067,-1-15 864,0-1 301,0 0 0,0 0 0,0 0-1,0 0 1,0 0 0,0 0 0,0 1 0,0-1 0,0 0-1,0 0 1,0 0 0,0 0 0,0 0 0,0 1 0,0-1-1,0 0 1,0 0 0,0 0 0,0 0 0,0 0 0,0 0-1,0 1 1,-3 0-2104,-6-8 2296,0 0 0,0 0 0,1-1 0,0 0-1,-8-11 1,2-1 408,1 0 0,0-1 0,2 0-1,1-1 1,-11-31 0,16 36-194,0 0 0,2 0 0,0-1 0,0 0 0,2 1 0,0-1 0,1 0 0,2-18 0,1 20-138,0-1 1,0 1-1,2 0 1,0 0-1,1 0 1,0 0-1,2 1 1,15-26-1,-20 38-138,-1 0-1,1 0 0,-1 0 0,1 0 0,0 1 0,0-1 0,0 1 0,0 0 0,1-1 0,-1 1 0,1 1 0,-1-1 0,1 0 0,0 1 0,0 0 0,6-1 1,-7 1 14,1 3-7,13 5 6,-10-1-13,-3 1-22,0 1 0,-1 0 0,0-1 0,0 1 0,0 1 0,-1-1 0,0 0 0,-1 0 0,0 1 0,0-1 0,-1 13 0,-5 9 22,0 0 0,-17 51 0,-2 8-121,21-75-16,1 0-1,0 0 1,1 0 0,1 18-1,1-29 52,-1 1 0,1-1 0,0 0 0,0 0 0,0 1 0,0-1 0,0 0 0,1 0 0,-1 0 0,1 0 0,0-1 0,0 1 0,0 0 0,0-1 0,1 1 0,-1-1 0,1 0 0,-1 0 0,1 0 0,0 0 0,3 2 0,6 2-166,1 0 0,0-1 0,24 6 1,-10-3-101,-25-7 282,1 0 1,0 0-1,-1 0 1,1 1-1,-1-1 1,0 1-1,1-1 1,-1 1-1,4 3 1,-5-3 23,-5 5 0,0-1 17,1-1 0,-1 1 1,-1-1-1,1 0 0,-1 0 1,0 0-1,0-1 0,0 1 0,-10 5 1,8-6-8,-1 0-86,1 1 0,-1-2 0,0 1 0,-13 3 0,19-7-344,-3 1-201,-15 0-299,15-1-792,2-3-1251,-15-11 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0 238 884,'0'0'6156,"3"3"-5320,9 13-75,-12-16-726,1 1 0,-1-1-1,0 0 1,1 1 0,-1-1-1,0 1 1,0-1 0,1 0-1,-1 1 1,0-1 0,0 1-1,0-1 1,0 0 0,0 1 0,0-1-1,0 1 1,0-1 0,0 1-1,0 0 1,7 117 2531,1 59-770,-7-68-625,-2-105-615,0-14-497,-14-108 655,5 0 1,11-221 0,1 316-115,11-40 0,-13 60-48,7 9-431,2 1-87,-1 0 0,0 1 0,-1 0 0,0 0 0,10 15 0,106 205 258,-35-62-2060,-83-157 1112,21 41-599,-12-12-6824,-8-22 4293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13 706 1984,'-2'-3'1004,"1"3"-867,0-1 7,1 0 0,-1 0 0,0-1 0,0 1 0,0 0 0,1 0 0,-1 0 0,0-1 1,1 1-1,-1 0 0,1 0 0,0-1 0,-1 1 0,1 0 0,0-1 0,0 1 0,0-1 0,0 1 0,0 0 0,0-1 0,0 1 1,1-3-1,5-9 78,0-1 0,1 1 0,1 1 0,0 0 0,1 0 0,0 0 0,1 1 0,16-14 0,99-77-186,-116 96-82,115-80-1257,-38 28-1611,-46 30 1148</inkml:trace>
  <inkml:trace contextRef="#ctx0" brushRef="#br0" timeOffset="1">725 80 1984,'5'-8'490,"0"0"0,0 0 0,-1-1-1,5-13 1,-9 19 1035,-2 0-710,-9-11 29,11 14-786,-1-1-1,1 1 1,0 0-1,-1-1 1,1 1 0,-1 0-1,0-1 1,1 1-1,-1 0 1,1 0-1,-1-1 1,1 1-1,-1 0 1,0 0-1,1 0 1,-1 0-1,1 0 1,-1 0-1,0 0 1,1 0-1,-1 0 1,0 0 0,1 0-1,-1 0 1,1 0-1,-1 0 1,0 1-1,-2-1 704,-5 3-41,-10 5-349,1 1-1,1 1 1,-1 0-1,1 2 1,1-1 0,-15 16-1,12-9 27,1 0-1,1 2 0,1 0 1,1 1-1,-16 29 1,25-40-278,1-1 0,-1 1 0,2 1 0,-1-1 0,2 0 0,-1 1 0,1 0 0,1-1 0,0 1 0,1 0 0,0 0 0,0-1 0,1 1 0,0 0 0,4 12 0,-3-17-94,0-1 0,1 1 0,-1 0 0,1-1 0,0 0 0,1 1 0,-1-1 0,1-1 0,0 1 0,1 0-1,-1-1 1,1 0 0,-1 0 0,1 0 0,1-1 0,-1 1 0,0-1 0,1-1 0,-1 1 0,1-1 0,0 0 0,10 2 0,-8-2-226,1 0 0,0-1 0,0 0 0,0-1 0,0 1 0,0-2 0,0 1 0,0-2 1,-1 1-1,1-1 0,0 0 0,-1-1 0,1 0 0,-1 0 0,8-5 0,-14 7-169,3-2 25,-1 1 0,0-1 0,0 0 1,0 0-1,5-5 0,2-6-5160,-2-2 2332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1600,'2'42'1842,"7"46"258,-4-58-1492,16 68 996,-18-88-1443,0 0 0,0-1 0,2 1 0,-1-1 0,1 0 0,0 0 0,9 11 0,-11-16-43,-1-1 0,1 0 0,0-1 0,0 1 1,0 0-1,0-1 0,0 0 0,7 4 0,-9-6-63,1 1 0,0-1 0,0 1 0,0-1 0,-1 0 0,1 1-1,0-1 1,0 0 0,0 0 0,0-1 0,0 1 0,0 0 0,-1-1 0,1 1 0,0-1 0,0 1 0,0-1 0,-1 0 0,3-1 0,1-1 30,-1 0 1,0 0 0,0 0 0,0-1-1,0 0 1,-1 1 0,1-1 0,-1-1-1,0 1 1,0 0 0,3-8 0,-2 4 25,0 0 1,-1 0-1,-1 0 0,1-1 1,2-15-1,-4 15-5,-1 0-1,0 0 1,-1 0-1,1 1 1,-2-1 0,1 0-1,-5-15 1,4 19-65,0 0 0,0 0 0,0 0 0,-1 0 0,1 0 0,-1 1 0,0-1-1,0 1 1,-1-1 0,0 1 0,1 1 0,-1-1 0,-7-5 0,9 8-81,0 0-1,1 0 0,-1 0 1,0 1-1,0-1 0,0 0 1,0 1-1,0 0 0,0-1 1,0 1-1,0 0 0,0 0 1,0 0-1,0 0 0,0 0 1,0 0-1,0 1 0,0-1 1,-2 2-1,-2 0-599,0 1-1,0 0 1,1 0 0,-8 6 0,0 0-3082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1344,'0'0'3975,"2"4"-3109,9 30 401,-2-1 0,-1 1 0,6 60 0,-9-61-809,23 127 2317,-25-151-2482,-1-9 19,0-5 1599,19-90-866,4-23 586,-24 115-1584,-1 0 0,1 1 0,0-1-1,0 0 1,0 1 0,0-1 0,1 1 0,-1-1 0,1 1 0,-1 0 0,1-1 0,0 1 0,2-2 0,-2 2 126,2 3-104,-1-1-91,0 1-1,1 0 1,-1 0 0,0 0-1,0 0 1,0 1-1,0 0 1,0-1-1,0 1 1,0 0 0,0 0-1,-1 0 1,1 1-1,-1-1 1,4 5 0,4 6-597,0 2 1,-1-1 0,12 26-1,-13-22-1142,1-1 0,16 21 0,-12-20-2200,0-2 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1:5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84 108 1696,'-14'-22'1723,"7"10"757,-16-20 0,-1 5 645,23 25-2293,-2 0-99,-6-6-89,6 6 927,4 8-1162,6 52 167,2 0 0,18 55 0,8 47-78,-3-12-818,-16-79-1473,8 76 0,-23-140 1233,0 11-100,-3-1-4720,-1 5 2003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2:0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10 666 1856,'-2'-2'894,"1"1"-748,1 0 0,-1 1 0,0-1 0,1 0 0,-1 0 0,0 0 0,1 0-1,0 0 1,-1 0 0,1 0 0,-1 0 0,1 0 0,0 0 0,0 0 0,-1 0 0,1 0 0,0 0 0,0 0-1,0 0 1,0 0 0,1 0 0,-1 0 0,0 0 0,1-2 0,0 0 76,0-1 0,1 1 0,0 0 0,-1-1 0,1 1 0,1 0 0,2-4 0,7-6 133,1 1-1,17-14 0,-25 22-232,348-276 2269,-329 259-2266,0 0-1,-2-1 1,0-1 0,18-27 0,-35 42-36,-1-1 0,0 1 0,0-1 0,-1 1-1,-1-1 1,1 0 0,1-17 0,-4 23-26,0 0 1,0 1-1,0-1 0,0 0 0,-1 0 1,1 1-1,-1-1 0,0 0 0,0 0 0,-2-4 1,3 6-38,-1 0 6,0 0 1,0 0 0,0 0 0,0 0-1,0 0 1,0 0 0,0 0-1,-1 0 1,1 1 0,0-1 0,0 0-1,-1 1 1,1-1 0,-1 1 0,1-1-1,0 1 1,-1 0 0,1 0-1,-1-1 1,1 1 0,-2 0 0,2 0-50,-2 0 120,-1 3-7,-23 18 83,23-14-104,1 4-50,0-1 0,0 1 0,1 0 0,1 0 0,-1 0 0,2 1 0,0-1 0,0 0 0,1 0 0,0 0 0,1 0 0,0 0 0,6 15 0,-6-18-22,1-1 0,-1 0-1,2 0 1,-1 0 0,1 0 0,0-1 0,0 0-1,1 0 1,0 0 0,0 0 0,1-1-1,-1 1 1,1-1 0,0-1 0,0 1-1,1-1 1,0 0 0,-1-1 0,1 1 0,0-2-1,9 4 1,-9-5-3,0 0 0,0 0 0,0-1 0,0 0 0,-1 0 0,1 0 0,0-1 0,0 0 0,0 0 0,0-1 0,-1 0 0,12-5 0,5-4 0,0 0 0,23-18 1,-7 6-1,-34 21-1,8-4-7,-12 6 8,0 0 0,-1 0 0,1-1 1,0 1-1,0 0 0,0 0 0,0 0 0,0 0 0,-1 0 0,1 0 1,0 0-1,0 0 0,0 1 0,0-1 0,-1 0 0,1 0 0,0 1 1,0-1-1,0 1 0,-1-1 0,2 1 0,-1 0 1,1-1 1,-1 1 0,1 0 0,-1 0 0,1 0 0,-1-1 0,0 1 0,1 1 0,-1-1 0,0 0 0,0 0 0,0 0 0,0 1 0,0-1 0,0 0 0,1 2 0,0 1 5,5 6 14,-1 1-1,0 0 0,0 1 0,4 14 0,-4-12 17,14 27-1,-14-30-34,1 0 0,16 19-1,-20-26-14,1-1 0,-1 0 0,0-1 0,1 1 1,0 0-1,0-1 0,-1 0 0,1 0 0,1 0 0,-1-1 0,8 3 0,-9-4-4,0 1 0,0-1 0,1 0 1,-1 0-1,0-1 0,0 1 0,0-1 1,0 1-1,0-1 0,0 0 0,0 0 1,0 0-1,4-3 0,0 0-16,0 0 0,-1 0-1,0-1 1,7-5 0,-8 4 14,0 1-1,0-1 0,0-1 1,-1 1-1,0 0 1,0-1-1,-1 0 1,6-13-1,-4 3 40,0-1-1,3-26 0,-8 40 18,0-1 0,0 1 0,0 0 0,-1-1 0,1 1 0,-1 0 0,0-1 0,-2-4 0,2 6-12,0 2-2,0 0 1,1 0-1,-1 0 0,0 0 1,1 0-1,-1 0 0,0 0 0,0 0 1,0 0-1,0 0 0,0 0 1,0 0-1,0 1 0,-1-1 0,1 0 1,0 1-1,0-1 0,0 1 1,-1-1-1,1 1 0,0 0 0,-2-1 1,1 1-43,-1-1 203,-1 3-108,-14 7-12,17-8-60,1-1-1,-1 0 1,0 1-1,1-1 0,-1 0 1,1 1-1,-1-1 0,1 1 1,-1-1-1,1 1 0,-1 0 1,1-1-1,-1 1 1,1-1-1,0 1 0,-1 0 1,1-1-1,0 1 0,0 0 1,-1-1-1,1 1 0,0 0 1,0 0-1,0-1 1,0 1-1,0 1 0,0-2 8,0 1-4,-1 0 0,1 0 0,0 0 0,-1 0 0,1 0 0,0 0 0,0 0 0,0 0 0,0-1 0,0 1 0,0 0 0,0 0 0,0 0 0,0 0 0,0 1 0,1 1 11,-1 0 17,2 2 1,1 0-33,1 0 1,-1 0 0,1-1-1,0 1 1,0-1 0,0 0 0,0 0-1,1 0 1,0-1 0,-1 1-1,2-1 1,-1 0 0,7 2 0,4 0-134,0 0 0,0-1 0,0-1 1,1-1-1,0-1 0,-1 0 0,1-1 1,20-2-1,-16-1-952,0 0 0,0-1 0,27-10 0,-27 5-2383,-1-3 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2:0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71 1504,'-5'-10'7930,"10"19"-7381,23 39 515,36 46 1,44 26 1595,-93-108-568,-14-14-2072,-1 0 0,0 0 1,0 1-1,1-1 1,-1 0-1,1 0 1,0 0-1,-1 1 1,1-1-1,0 0 1,1-1-1,1-2 13,-2-7 22,-39-187-3747,38 197 3547,-1-1 0,1 0 0,0 0 1,0 0-1,0 1 0,0-1 0,0 0 0,1 0 0,1-4 0,-1-1-133,0 3-25,0 1 0,0-1 0,0 0 0,0 0 1,4-5-1,3-4-3835,5-2 1551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188 369 1264,'1'-235'9360,"-1"208"-8753,0 11 176,0 0 0,-1 0 0,-4-19 0,5 34-336,0-3-56,-1-11-51,0 12 1375,-2 10-1551,-1 3-105,1 0-1,0 0 1,1 0-1,0 0 1,0 1-1,0 18 1,12 207 503,-4-195-533,-2 0 0,-2 0 0,-6 72 0,3-101-121,-2 0 0,0 0 0,0 0 0,-1 0 0,0 0 0,-1-1 0,-11 20 0,10-23 11,1-1-1,-1 1 0,0-1 1,-1 0-1,0-1 1,0 1-1,0-1 1,-1-1-1,1 1 0,-15 6 1,-27 13 370,48-24 24,10-4-395,152-62-1427,-73 20-920,-72 35-846,21-17 0,-25 17 152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2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5625,'8'1'-180,"-5"-1"143,0 0-1,0 1 1,0-1-1,0 1 1,0 0 0,0 0-1,-1 0 1,1 0-1,0 0 1,0 0 0,-1 1-1,1 0 1,-1-1-1,1 1 1,2 2-1,4 5 220,-1-1-1,0 1 0,0 1 1,0 0-1,-1 0 0,-1 0 1,0 1-1,5 11 0,1 6 629,-2 0 0,9 39 0,16 89 3467,-34-152-3882,1 2 134,-1-1-436,-2-10 1907,-6-45-1762,2-1 0,2 1 0,6-88 0,0 112-16,11-48 1,-13 73-207,-1-1-1,1 1 1,-1-1-1,1 1 1,-1-1-1,1 1 1,0 0 0,-1 0-1,1-1 1,0 1-1,0 0 1,0 0-1,0 0 1,0 0 0,0 0-1,1 0 1,-1 0-1,0 0 1,0 0-1,1 1 1,2-2 0,2 5 13,2 0-15,-5-3-7,-1 1 0,1 0 0,-1 0-1,1 0 1,-1 0 0,1 1 0,-1-1-1,0 0 1,0 1 0,0 0 0,0 0 0,0-1-1,0 1 1,2 3 0,18 20 28,-14-16-27,-2-3-25,0 0 0,-1 1 0,7 10 0,-12-17 17,0-1-7,9 15-2,-3-8 15,-6-6-6,1 0 0,-1 0 1,0 0-1,0 0 0,0 0 1,0 0-1,0 0 0,0 0 0,0 0 1,0 0-1,1 0 0,-1 0 1,0 0-1,0 0 0,0 0 1,0 0-1,0 0 0,0 0 0,1 0 1,-1 0-1,0 0 0,0 0 1,0 0-1,0 0 0,0 0 0,0 0 1,0 0-1,0 0 0,1 0 1,-1 0-1,0-1 0,0 1 1,0 0-1,0 0 0,0 0 0,0 0 1,0 0-1,0 0 0,0 0 1,0 0-1,0 0 0,0-1 0,0 1 1,0 0-1,0 0 0,1 0 1,4-23 29,0 0 1,-2-1 0,1-35 0,6-42 759,2 36 386,-12 63-1052,0 2-118,0 0-1,1 0 1,-1-1 0,0 1-1,0 0 1,1 0 0,-1 0-1,0 0 1,0 0 0,0 0-1,1 0 1,-1-1-1,0 1 1,0 0 0,0 0-1,0 0 1,0-1 0,1 1-1,-1 0 1,0 0 0,0 0-1,0-1 1,0 1-1,0 0 1,0 0 0,0 0-1,0-1 1,0 1 0,0 0-1,0-1 4,0 1 0,1 0 0,-1-1 0,0 1 1,0 0-1,0 0 0,0-1 0,0 1 0,0 0 0,0-1 0,1 1 0,-1 0 0,0 0 0,0-1 0,0 1 0,1 0 0,-1 0 0,0 0 1,0-1-1,1 1 0,-1 0 0,0 0 0,0 0 0,1 0 0,-1-1 0,0 1 0,1 0 0,-1 0 0,0 0 0,0 0 0,1 0 0,-1 0 1,0 0-1,1 0 0,-1 0 0,0 0 0,1 0 0,-1 0 0,4 1 15,1 1 0,-1-1 0,0 1 0,-1 0 0,1 0 0,0 0 0,-1 1-1,1-1 1,-1 1 0,0 0 0,1 0 0,3 5 0,7 9-87,15 23 0,-10-12-787,-2 2 0,17 38 0,-24-43-2339,11 39 1,-19-58-639,5 12 42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2:0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81 2152,'-1'-3'1374,"0"-3"-606,0 0-1,0 0 1,-1 0-1,0 0 1,0 1-1,0-1 1,-1 1-1,1-1 0,-1 1 1,-1 0-1,1 0 1,-6-6 1336,-7 15-1206,11-3-738,4 0-123,0-1 1,0 0-1,1 1 0,-1-1 1,0 1-1,0-1 0,0 1 0,0-1 1,0 1-1,0 0 0,1-1 0,-1 1 1,0 0-1,1 0 0,-1-1 1,0 1-1,1 0 0,-1 0 0,0 1 1,-1 2 84,-1-1-50,0 1 1,1-1-1,-1 1 1,1 0-1,0 0 1,0 0-1,0 0 1,1 0-1,-1 1 1,1-1-1,0 0 1,0 1-1,1-1 1,-1 0-1,1 1 1,0-1-1,0 1 1,1-1-1,-1 1 1,1-1-1,1 6 1,0-4-39,1-1 0,-1 1 0,1-1 0,0 0 0,0 0 0,0 0 0,1 0 0,0-1 0,0 1 0,0-1 0,0 0 0,1 0 0,-1 0 0,1-1 0,9 5 0,48 32-137,-40-25-127,-21-13 79,1-1-1,-1 0 0,1 1 1,-1-1-1,0 1 0,1-1 1,-1 1-1,0 0 0,0 0 1,0-1-1,0 1 0,-1 0 1,1 0-1,-1 0 0,1 0 1,0 3-1,-4-1-710,-26 31-1037,1-11-3872,10-14 2365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2:0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0 904,'0'0'588,"24"30"-696,-21-18-128,5 9 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2:0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1236,'0'0'7584,"5"3"-7142,19 17 757,-7 1 71,3 2-482,23 28 148,3 6-92,-45-55-702,8 6 518,-4-4 530,-5-6 647,-20-39-1392,19 39-326,-1 1-35,-3-4 155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05:30:5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1 577 1252,'5'-3'568,"23"-10"-114,-1 1 0,2 2 0,46-11 0,-18 5-195,358-94 729,1 5-328,-367 92-617,157-45 146,-65 17-2,78-27 320,-152 45 309,74-39 1,-89 41 643,-50 20-1184,1 2-8,1 1-205,0 0 1,-1 1-1,0-1 1,1 0-1,-1 1 1,0 0-1,0 0 1,0 0-1,-1 0 1,1 0-1,-1 1 1,0-1-1,0 1 1,0-1-1,2 6 1,4 9 108,10 35 0,29 161 313,-18 6-170,-24-185-267,20 187 200,10 81 35,-23-137-147,-7-62-82,-3-68-171,-1-1-1,-5 45 1,1-60-162,0 1 0,-1-1-1,-1 0 1,-1 0 0,-11 23 0,16-40-56,-1 1-1,0 0 0,0 0 1,0-1-1,0 1 0,-1-1 1,0 0-1,0 0 0,1 0 1,-2 0-1,1 0 0,0 0 1,0-1-1,-7 4 0,-9 2-2325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CFCA-2C44-C3CF-18B8-2A239F3B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1C1-16A1-B93D-101D-F1C3C797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043E-E40D-C42F-060D-139AEC41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41F3-64D5-8154-A325-026CFD37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38B7-7E99-FADE-95D4-51B629F5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F61-46F1-C2A4-BE07-FCF3520A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85CC-A917-56E4-3444-ADDB3EAE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53CB-9EDD-3FAB-C562-63CE9B56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A02A-7EB6-07A4-91C1-F5098BF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7330-52D0-3A62-1305-17A02561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18C3-570B-A610-8291-A716B7630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3ADEA-200A-4030-6460-4FDE57A3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C4542-BABF-786E-837B-C8DEF311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FFB6-60DE-3E5F-84F8-00981D49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76A6-359F-D9CE-623F-2F2A7444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5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8FB0-6EE2-2979-E51E-1C82FC0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0688-4198-3FB0-069D-C8B532CE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D971-2305-77FD-CDE8-2E5A3542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D4C8-BD05-EF8B-AC00-A8BEF245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7DCD-77B7-0722-A7DC-BBB4768A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8A67-AB3F-679D-7597-8F4FC7C5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C146-E329-713F-E17D-8C9115CA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F046-0866-9B35-CAC9-671362A2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B3D7-AC38-A632-5D65-D3BB2BAC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59A5-2438-A393-7C58-33F48AC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5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E1D4-A92E-74A5-3E19-73236522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00F5-DF2F-469F-38BA-7C2CA2121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C0FF0-41E3-F46B-0330-A9F363F9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EA50-EFEA-4D36-8709-A74001D2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7218-072C-BD82-4919-2C00C6E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10EF0-737F-6BD4-600B-E88CF5B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0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F8C4-9D68-A529-444D-63B72C58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2E35B-FD33-2091-3192-3A04B89E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884D4-9FE8-0767-5DB9-CAE5C1B9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BF8D-39CF-46C0-5B33-E12DFAA19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7E4E-D9F7-4EBC-7525-F0FFD553B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67B24-3694-AAD7-CF4D-0952805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B086F-31A8-0A18-92F2-354A10F6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6188C-80FE-9773-EE4F-8F4EA572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3C2A-89A3-5E57-27AD-C4ED813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943B7-50BF-96A2-745D-495B8156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321E-BACA-72BF-AC29-4784E69F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9005-2DAE-682A-0AD6-24890B91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4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60406-D780-E750-3D4A-57270E7D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5E061-7C57-30AD-1E7E-9B7156D0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9E2D7-2C5D-044F-3EE5-A96984CA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6958-8895-220B-0070-E439EB64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56AC-AF02-1F44-762D-C22F2922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6B6CD-ECBD-7F54-5387-8EB91FEAA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FE1CB-9AAB-0FCE-EAA7-4F526D3E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561F-1200-6F35-4209-120D36C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9E4-91D1-728A-2BB4-4125D617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05B7-174D-AE7B-380B-3F7291AA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91EDC-D3C4-C497-71CD-35BFE9E9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6A449-AFB9-0358-6FED-1A79A5F5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F9C8-F8AC-8E31-2005-6D0F0219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F9D6-C0BC-15C6-26D4-981F3CC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FA68-CDF8-AFA3-F81D-EF46B1A4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1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037F1-DF0F-E605-B940-3AD8E5A3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6F05-D3A3-03DF-1E74-E364C628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792-D248-8C25-0C4B-EFCA6EA2E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F010-8D3E-47B1-AE7D-758F545C19E9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07AF-C29A-2111-8CC5-0F6F519AA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876D-2536-8BCD-4D17-7BA6231E6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3B6A-098B-432F-BD0D-620013D75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466B-F8E5-B553-613B-851671AEE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97785-7FD3-1C9F-7B44-0E9FCE04D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51451002-DC14-F67A-A4E5-7C04F4ED89AE}"/>
              </a:ext>
            </a:extLst>
          </p:cNvPr>
          <p:cNvGrpSpPr/>
          <p:nvPr/>
        </p:nvGrpSpPr>
        <p:grpSpPr>
          <a:xfrm>
            <a:off x="2521887" y="543281"/>
            <a:ext cx="6537240" cy="2591640"/>
            <a:chOff x="2521887" y="543281"/>
            <a:chExt cx="6537240" cy="25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9604D4-4696-8016-04E0-221832B8BF68}"/>
                    </a:ext>
                  </a:extLst>
                </p14:cNvPr>
                <p14:cNvContentPartPr/>
                <p14:nvPr/>
              </p14:nvContentPartPr>
              <p14:xfrm>
                <a:off x="2729967" y="1346081"/>
                <a:ext cx="119880" cy="21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9604D4-4696-8016-04E0-221832B8BF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1327" y="1337081"/>
                  <a:ext cx="137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18B577-4FAE-0251-77C7-1958286C1CDC}"/>
                    </a:ext>
                  </a:extLst>
                </p14:cNvPr>
                <p14:cNvContentPartPr/>
                <p14:nvPr/>
              </p14:nvContentPartPr>
              <p14:xfrm>
                <a:off x="2931927" y="1456601"/>
                <a:ext cx="161280" cy="10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18B577-4FAE-0251-77C7-1958286C1C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3287" y="1447601"/>
                  <a:ext cx="17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F7B5F3-6437-75BE-73D9-B1EB468966ED}"/>
                    </a:ext>
                  </a:extLst>
                </p14:cNvPr>
                <p14:cNvContentPartPr/>
                <p14:nvPr/>
              </p14:nvContentPartPr>
              <p14:xfrm>
                <a:off x="3141447" y="1268681"/>
                <a:ext cx="308520" cy="27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F7B5F3-6437-75BE-73D9-B1EB468966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2807" y="1259681"/>
                  <a:ext cx="326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55B222-7B25-2709-A7E7-DC63EE1C1A00}"/>
                    </a:ext>
                  </a:extLst>
                </p14:cNvPr>
                <p14:cNvContentPartPr/>
                <p14:nvPr/>
              </p14:nvContentPartPr>
              <p14:xfrm>
                <a:off x="3284367" y="1320161"/>
                <a:ext cx="119880" cy="6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55B222-7B25-2709-A7E7-DC63EE1C1A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367" y="1311521"/>
                  <a:ext cx="137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330D54-5E18-1101-FCF2-0755D4E3D7BF}"/>
                    </a:ext>
                  </a:extLst>
                </p14:cNvPr>
                <p14:cNvContentPartPr/>
                <p14:nvPr/>
              </p14:nvContentPartPr>
              <p14:xfrm>
                <a:off x="3506847" y="1196321"/>
                <a:ext cx="268920" cy="27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330D54-5E18-1101-FCF2-0755D4E3D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97847" y="1187321"/>
                  <a:ext cx="286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4979AE-923C-D6C6-F380-193AC0B8A50B}"/>
                    </a:ext>
                  </a:extLst>
                </p14:cNvPr>
                <p14:cNvContentPartPr/>
                <p14:nvPr/>
              </p14:nvContentPartPr>
              <p14:xfrm>
                <a:off x="3197607" y="2021441"/>
                <a:ext cx="94680" cy="23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4979AE-923C-D6C6-F380-193AC0B8A5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8967" y="2012801"/>
                  <a:ext cx="112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B3BA0C-1C64-32C3-945E-1C3A21E6A479}"/>
                    </a:ext>
                  </a:extLst>
                </p14:cNvPr>
                <p14:cNvContentPartPr/>
                <p14:nvPr/>
              </p14:nvContentPartPr>
              <p14:xfrm>
                <a:off x="3395607" y="2065361"/>
                <a:ext cx="182160" cy="15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B3BA0C-1C64-32C3-945E-1C3A21E6A4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86967" y="2056721"/>
                  <a:ext cx="199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979E9D-3662-27EE-A24D-C141917DDB0A}"/>
                    </a:ext>
                  </a:extLst>
                </p14:cNvPr>
                <p14:cNvContentPartPr/>
                <p14:nvPr/>
              </p14:nvContentPartPr>
              <p14:xfrm>
                <a:off x="3628887" y="1971761"/>
                <a:ext cx="116640" cy="28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979E9D-3662-27EE-A24D-C141917DD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0247" y="1963121"/>
                  <a:ext cx="134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B8D286-EC84-A2D6-9236-63C9862715BF}"/>
                    </a:ext>
                  </a:extLst>
                </p14:cNvPr>
                <p14:cNvContentPartPr/>
                <p14:nvPr/>
              </p14:nvContentPartPr>
              <p14:xfrm>
                <a:off x="3108327" y="1793201"/>
                <a:ext cx="780120" cy="62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B8D286-EC84-A2D6-9236-63C9862715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9687" y="1784201"/>
                  <a:ext cx="7977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5A0CBC-F615-48EC-E155-8A73D9AFA4BE}"/>
                    </a:ext>
                  </a:extLst>
                </p14:cNvPr>
                <p14:cNvContentPartPr/>
                <p14:nvPr/>
              </p14:nvContentPartPr>
              <p14:xfrm>
                <a:off x="3082047" y="1926041"/>
                <a:ext cx="939960" cy="57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5A0CBC-F615-48EC-E155-8A73D9AFA4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3047" y="1917041"/>
                  <a:ext cx="9576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9F1AAB-DED9-DEE6-27AA-7E598FF4E6C7}"/>
                    </a:ext>
                  </a:extLst>
                </p14:cNvPr>
                <p14:cNvContentPartPr/>
                <p14:nvPr/>
              </p14:nvContentPartPr>
              <p14:xfrm>
                <a:off x="3626007" y="1967081"/>
                <a:ext cx="48960" cy="6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9F1AAB-DED9-DEE6-27AA-7E598FF4E6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7007" y="1958441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F61C8C-90F6-2CD8-402E-6115DDE5C45E}"/>
                    </a:ext>
                  </a:extLst>
                </p14:cNvPr>
                <p14:cNvContentPartPr/>
                <p14:nvPr/>
              </p14:nvContentPartPr>
              <p14:xfrm>
                <a:off x="2521887" y="770801"/>
                <a:ext cx="2736360" cy="35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F61C8C-90F6-2CD8-402E-6115DDE5C4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2887" y="761801"/>
                  <a:ext cx="2754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525F15-7730-068F-FA3B-CC32655E259C}"/>
                    </a:ext>
                  </a:extLst>
                </p14:cNvPr>
                <p14:cNvContentPartPr/>
                <p14:nvPr/>
              </p14:nvContentPartPr>
              <p14:xfrm>
                <a:off x="2528007" y="1209641"/>
                <a:ext cx="14760" cy="6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525F15-7730-068F-FA3B-CC32655E2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9367" y="1201001"/>
                  <a:ext cx="32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D1AE04-B71E-9125-0A25-2A692596E50A}"/>
                    </a:ext>
                  </a:extLst>
                </p14:cNvPr>
                <p14:cNvContentPartPr/>
                <p14:nvPr/>
              </p14:nvContentPartPr>
              <p14:xfrm>
                <a:off x="2590647" y="1445441"/>
                <a:ext cx="74520" cy="35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D1AE04-B71E-9125-0A25-2A692596E5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1647" y="1436441"/>
                  <a:ext cx="92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8F26A8-FDC9-A57E-29CB-A029CD6E368B}"/>
                    </a:ext>
                  </a:extLst>
                </p14:cNvPr>
                <p14:cNvContentPartPr/>
                <p14:nvPr/>
              </p14:nvContentPartPr>
              <p14:xfrm>
                <a:off x="2693247" y="2221961"/>
                <a:ext cx="127080" cy="77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8F26A8-FDC9-A57E-29CB-A029CD6E36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4607" y="2212961"/>
                  <a:ext cx="14472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C005B8-8DBF-D1C6-B163-6AF137BA4C02}"/>
                    </a:ext>
                  </a:extLst>
                </p14:cNvPr>
                <p14:cNvContentPartPr/>
                <p14:nvPr/>
              </p14:nvContentPartPr>
              <p14:xfrm>
                <a:off x="2833647" y="2746121"/>
                <a:ext cx="2312640" cy="38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C005B8-8DBF-D1C6-B163-6AF137BA4C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24647" y="2737121"/>
                  <a:ext cx="23302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B1D148-DE12-F507-8B55-91B923A5E635}"/>
                    </a:ext>
                  </a:extLst>
                </p14:cNvPr>
                <p14:cNvContentPartPr/>
                <p14:nvPr/>
              </p14:nvContentPartPr>
              <p14:xfrm>
                <a:off x="5245647" y="695921"/>
                <a:ext cx="18720" cy="343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B1D148-DE12-F507-8B55-91B923A5E6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7007" y="686921"/>
                  <a:ext cx="36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785322-311D-20FA-913D-AE5632EF2B83}"/>
                    </a:ext>
                  </a:extLst>
                </p14:cNvPr>
                <p14:cNvContentPartPr/>
                <p14:nvPr/>
              </p14:nvContentPartPr>
              <p14:xfrm>
                <a:off x="5224767" y="1572521"/>
                <a:ext cx="23760" cy="28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785322-311D-20FA-913D-AE5632EF2B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6127" y="1563521"/>
                  <a:ext cx="41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2ADE01-2A1C-C0A2-AD65-87C6668213E1}"/>
                    </a:ext>
                  </a:extLst>
                </p14:cNvPr>
                <p14:cNvContentPartPr/>
                <p14:nvPr/>
              </p14:nvContentPartPr>
              <p14:xfrm>
                <a:off x="5202447" y="2255801"/>
                <a:ext cx="40320" cy="49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2ADE01-2A1C-C0A2-AD65-87C6668213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93807" y="2246801"/>
                  <a:ext cx="57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20F41C-07C5-8BFF-F750-3CC979CBFF2B}"/>
                    </a:ext>
                  </a:extLst>
                </p14:cNvPr>
                <p14:cNvContentPartPr/>
                <p14:nvPr/>
              </p14:nvContentPartPr>
              <p14:xfrm>
                <a:off x="6581247" y="579281"/>
                <a:ext cx="56880" cy="29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20F41C-07C5-8BFF-F750-3CC979CBFF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72247" y="570281"/>
                  <a:ext cx="74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41D07F-1C66-3D9A-CC15-9CEEBAD13C82}"/>
                    </a:ext>
                  </a:extLst>
                </p14:cNvPr>
                <p14:cNvContentPartPr/>
                <p14:nvPr/>
              </p14:nvContentPartPr>
              <p14:xfrm>
                <a:off x="7082367" y="1038281"/>
                <a:ext cx="118440" cy="2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41D07F-1C66-3D9A-CC15-9CEEBAD13C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3367" y="1029641"/>
                  <a:ext cx="136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A9C2B0-9413-D3D9-19F2-88502DD6EFDC}"/>
                    </a:ext>
                  </a:extLst>
                </p14:cNvPr>
                <p14:cNvContentPartPr/>
                <p14:nvPr/>
              </p14:nvContentPartPr>
              <p14:xfrm>
                <a:off x="7292967" y="1207481"/>
                <a:ext cx="112320" cy="8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A9C2B0-9413-D3D9-19F2-88502DD6EF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83967" y="1198481"/>
                  <a:ext cx="129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B9B5E2-C28C-699E-FEE7-7BEE653FF6BB}"/>
                    </a:ext>
                  </a:extLst>
                </p14:cNvPr>
                <p14:cNvContentPartPr/>
                <p14:nvPr/>
              </p14:nvContentPartPr>
              <p14:xfrm>
                <a:off x="7448487" y="1047281"/>
                <a:ext cx="265320" cy="26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B9B5E2-C28C-699E-FEE7-7BEE653FF6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9847" y="1038281"/>
                  <a:ext cx="282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7D3DFE-6B26-0CA5-6649-C98062846220}"/>
                    </a:ext>
                  </a:extLst>
                </p14:cNvPr>
                <p14:cNvContentPartPr/>
                <p14:nvPr/>
              </p14:nvContentPartPr>
              <p14:xfrm>
                <a:off x="7593207" y="1062401"/>
                <a:ext cx="168120" cy="10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7D3DFE-6B26-0CA5-6649-C980628462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4207" y="1053401"/>
                  <a:ext cx="185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4A5F8E-B06C-246F-1D47-D7C16086FA99}"/>
                    </a:ext>
                  </a:extLst>
                </p14:cNvPr>
                <p14:cNvContentPartPr/>
                <p14:nvPr/>
              </p14:nvContentPartPr>
              <p14:xfrm>
                <a:off x="7786887" y="1059161"/>
                <a:ext cx="205200" cy="16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4A5F8E-B06C-246F-1D47-D7C16086FA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77887" y="1050521"/>
                  <a:ext cx="222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F45964-982E-16A8-D098-3D6A2FCC5970}"/>
                    </a:ext>
                  </a:extLst>
                </p14:cNvPr>
                <p14:cNvContentPartPr/>
                <p14:nvPr/>
              </p14:nvContentPartPr>
              <p14:xfrm>
                <a:off x="7155807" y="1721201"/>
                <a:ext cx="142560" cy="15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F45964-982E-16A8-D098-3D6A2FCC59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7167" y="1712561"/>
                  <a:ext cx="160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09182C-3CAD-E582-FC10-90F67BE513BA}"/>
                    </a:ext>
                  </a:extLst>
                </p14:cNvPr>
                <p14:cNvContentPartPr/>
                <p14:nvPr/>
              </p14:nvContentPartPr>
              <p14:xfrm>
                <a:off x="7379727" y="1705001"/>
                <a:ext cx="13824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09182C-3CAD-E582-FC10-90F67BE513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71087" y="1696361"/>
                  <a:ext cx="155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ED9AC6-F9BA-E452-CBA9-2F5E84C8E8CD}"/>
                    </a:ext>
                  </a:extLst>
                </p14:cNvPr>
                <p14:cNvContentPartPr/>
                <p14:nvPr/>
              </p14:nvContentPartPr>
              <p14:xfrm>
                <a:off x="7555407" y="1738121"/>
                <a:ext cx="160200" cy="21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ED9AC6-F9BA-E452-CBA9-2F5E84C8E8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46407" y="1729121"/>
                  <a:ext cx="177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D9D60E-FA01-B2BC-0361-5115F3BF120C}"/>
                    </a:ext>
                  </a:extLst>
                </p14:cNvPr>
                <p14:cNvContentPartPr/>
                <p14:nvPr/>
              </p14:nvContentPartPr>
              <p14:xfrm>
                <a:off x="7022247" y="1547681"/>
                <a:ext cx="767160" cy="54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D9D60E-FA01-B2BC-0361-5115F3BF12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13607" y="1538681"/>
                  <a:ext cx="7848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AFB60D-4959-CC12-9D72-0C0F84394EFA}"/>
                    </a:ext>
                  </a:extLst>
                </p14:cNvPr>
                <p14:cNvContentPartPr/>
                <p14:nvPr/>
              </p14:nvContentPartPr>
              <p14:xfrm>
                <a:off x="6956007" y="1555961"/>
                <a:ext cx="914040" cy="52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AFB60D-4959-CC12-9D72-0C0F84394E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47367" y="1546961"/>
                  <a:ext cx="931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4D2984-0977-255D-3157-45DB88B00AEF}"/>
                    </a:ext>
                  </a:extLst>
                </p14:cNvPr>
                <p14:cNvContentPartPr/>
                <p14:nvPr/>
              </p14:nvContentPartPr>
              <p14:xfrm>
                <a:off x="6624807" y="1375601"/>
                <a:ext cx="120240" cy="134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4D2984-0977-255D-3157-45DB88B00A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15807" y="1366601"/>
                  <a:ext cx="137880" cy="13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69F236-1916-9EAB-EF0E-1CFD3A1F658A}"/>
                    </a:ext>
                  </a:extLst>
                </p14:cNvPr>
                <p14:cNvContentPartPr/>
                <p14:nvPr/>
              </p14:nvContentPartPr>
              <p14:xfrm>
                <a:off x="6592767" y="605921"/>
                <a:ext cx="199800" cy="3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69F236-1916-9EAB-EF0E-1CFD3A1F65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84127" y="596921"/>
                  <a:ext cx="217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2E55D4-899A-6826-C18F-6E69D61C079E}"/>
                    </a:ext>
                  </a:extLst>
                </p14:cNvPr>
                <p14:cNvContentPartPr/>
                <p14:nvPr/>
              </p14:nvContentPartPr>
              <p14:xfrm>
                <a:off x="7029087" y="621041"/>
                <a:ext cx="513000" cy="1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2E55D4-899A-6826-C18F-6E69D61C07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20447" y="612401"/>
                  <a:ext cx="530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6170D9-6F80-2982-0D37-9B96F5CE5E84}"/>
                    </a:ext>
                  </a:extLst>
                </p14:cNvPr>
                <p14:cNvContentPartPr/>
                <p14:nvPr/>
              </p14:nvContentPartPr>
              <p14:xfrm>
                <a:off x="7838007" y="543281"/>
                <a:ext cx="1048320" cy="69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6170D9-6F80-2982-0D37-9B96F5CE5E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29367" y="534641"/>
                  <a:ext cx="106596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CE72AE-F5BF-F9C0-DE5A-4C66395B610D}"/>
                    </a:ext>
                  </a:extLst>
                </p14:cNvPr>
                <p14:cNvContentPartPr/>
                <p14:nvPr/>
              </p14:nvContentPartPr>
              <p14:xfrm>
                <a:off x="6779247" y="2652881"/>
                <a:ext cx="179640" cy="2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CE72AE-F5BF-F9C0-DE5A-4C66395B61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70607" y="2643881"/>
                  <a:ext cx="197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33369C-A639-3730-8CC0-4C2E8FBDB464}"/>
                    </a:ext>
                  </a:extLst>
                </p14:cNvPr>
                <p14:cNvContentPartPr/>
                <p14:nvPr/>
              </p14:nvContentPartPr>
              <p14:xfrm>
                <a:off x="7221687" y="2494841"/>
                <a:ext cx="870840" cy="11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33369C-A639-3730-8CC0-4C2E8FBDB4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13047" y="2486201"/>
                  <a:ext cx="888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56407E-593E-1ECB-8C96-6304301084B4}"/>
                    </a:ext>
                  </a:extLst>
                </p14:cNvPr>
                <p14:cNvContentPartPr/>
                <p14:nvPr/>
              </p14:nvContentPartPr>
              <p14:xfrm>
                <a:off x="8877687" y="1486481"/>
                <a:ext cx="89640" cy="77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56407E-593E-1ECB-8C96-6304301084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68687" y="1477841"/>
                  <a:ext cx="10728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FC6B4F-2C3C-D64A-65D4-5AAD275F06D2}"/>
                    </a:ext>
                  </a:extLst>
                </p14:cNvPr>
                <p14:cNvContentPartPr/>
                <p14:nvPr/>
              </p14:nvContentPartPr>
              <p14:xfrm>
                <a:off x="8778327" y="2374961"/>
                <a:ext cx="55080" cy="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FC6B4F-2C3C-D64A-65D4-5AAD275F06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69687" y="2366321"/>
                  <a:ext cx="7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4B0BE0-2154-0EDF-18F2-F937C73F31B2}"/>
                    </a:ext>
                  </a:extLst>
                </p14:cNvPr>
                <p14:cNvContentPartPr/>
                <p14:nvPr/>
              </p14:nvContentPartPr>
              <p14:xfrm>
                <a:off x="8632167" y="2383961"/>
                <a:ext cx="31680" cy="6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4B0BE0-2154-0EDF-18F2-F937C73F31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23167" y="2374961"/>
                  <a:ext cx="49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E7AC68-D0BE-E7A1-5573-6A109AF855D5}"/>
                    </a:ext>
                  </a:extLst>
                </p14:cNvPr>
                <p14:cNvContentPartPr/>
                <p14:nvPr/>
              </p14:nvContentPartPr>
              <p14:xfrm>
                <a:off x="9025647" y="2275601"/>
                <a:ext cx="33480" cy="1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E7AC68-D0BE-E7A1-5573-6A109AF855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16647" y="2266601"/>
                  <a:ext cx="51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80882D-E007-DA25-FB58-14B9286E7173}"/>
                    </a:ext>
                  </a:extLst>
                </p14:cNvPr>
                <p14:cNvContentPartPr/>
                <p14:nvPr/>
              </p14:nvContentPartPr>
              <p14:xfrm>
                <a:off x="4906527" y="1590521"/>
                <a:ext cx="1920960" cy="243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80882D-E007-DA25-FB58-14B9286E71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97887" y="1581521"/>
                  <a:ext cx="1938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6BEC1F-2708-3436-04D0-BC5CD20F7BA5}"/>
                    </a:ext>
                  </a:extLst>
                </p14:cNvPr>
                <p14:cNvContentPartPr/>
                <p14:nvPr/>
              </p14:nvContentPartPr>
              <p14:xfrm>
                <a:off x="4850367" y="1724441"/>
                <a:ext cx="135720" cy="213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6BEC1F-2708-3436-04D0-BC5CD20F7B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41727" y="1715441"/>
                  <a:ext cx="153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5E83CD-43B9-402F-2CF5-74BB880B649E}"/>
                    </a:ext>
                  </a:extLst>
                </p14:cNvPr>
                <p14:cNvContentPartPr/>
                <p14:nvPr/>
              </p14:nvContentPartPr>
              <p14:xfrm>
                <a:off x="5352207" y="1532561"/>
                <a:ext cx="138600" cy="19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5E83CD-43B9-402F-2CF5-74BB880B64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43567" y="1523921"/>
                  <a:ext cx="156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4AE2B9-25D3-A10C-6EF8-A8FBDD4E9A45}"/>
                    </a:ext>
                  </a:extLst>
                </p14:cNvPr>
                <p14:cNvContentPartPr/>
                <p14:nvPr/>
              </p14:nvContentPartPr>
              <p14:xfrm>
                <a:off x="5574327" y="1457321"/>
                <a:ext cx="153000" cy="28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4AE2B9-25D3-A10C-6EF8-A8FBDD4E9A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5327" y="1448681"/>
                  <a:ext cx="170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79F422-EA53-CC76-028C-D12A576268D2}"/>
                    </a:ext>
                  </a:extLst>
                </p14:cNvPr>
                <p14:cNvContentPartPr/>
                <p14:nvPr/>
              </p14:nvContentPartPr>
              <p14:xfrm>
                <a:off x="5797527" y="1418081"/>
                <a:ext cx="268560" cy="24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79F422-EA53-CC76-028C-D12A576268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88527" y="1409441"/>
                  <a:ext cx="286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518971-BFD2-80BF-F986-B03C6964FEF1}"/>
                    </a:ext>
                  </a:extLst>
                </p14:cNvPr>
                <p14:cNvContentPartPr/>
                <p14:nvPr/>
              </p14:nvContentPartPr>
              <p14:xfrm>
                <a:off x="5934327" y="1417721"/>
                <a:ext cx="225360" cy="14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518971-BFD2-80BF-F986-B03C6964FE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5327" y="1408721"/>
                  <a:ext cx="243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4D409E-D99B-959C-8C58-69D6C5B43DE6}"/>
                    </a:ext>
                  </a:extLst>
                </p14:cNvPr>
                <p14:cNvContentPartPr/>
                <p14:nvPr/>
              </p14:nvContentPartPr>
              <p14:xfrm>
                <a:off x="5435727" y="1918841"/>
                <a:ext cx="114840" cy="234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4D409E-D99B-959C-8C58-69D6C5B43D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26727" y="1910201"/>
                  <a:ext cx="132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077411-EB37-B510-9C1B-47181AF9482A}"/>
                    </a:ext>
                  </a:extLst>
                </p14:cNvPr>
                <p14:cNvContentPartPr/>
                <p14:nvPr/>
              </p14:nvContentPartPr>
              <p14:xfrm>
                <a:off x="5531487" y="1984361"/>
                <a:ext cx="154440" cy="12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077411-EB37-B510-9C1B-47181AF948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22487" y="1975361"/>
                  <a:ext cx="172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2E1C6D-26D3-92E1-515B-A63248C66020}"/>
                    </a:ext>
                  </a:extLst>
                </p14:cNvPr>
                <p14:cNvContentPartPr/>
                <p14:nvPr/>
              </p14:nvContentPartPr>
              <p14:xfrm>
                <a:off x="5708247" y="1952321"/>
                <a:ext cx="84960" cy="10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2E1C6D-26D3-92E1-515B-A63248C660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99607" y="1943681"/>
                  <a:ext cx="10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7B94E1A-425F-A00C-F37B-1DE983302E0E}"/>
                    </a:ext>
                  </a:extLst>
                </p14:cNvPr>
                <p14:cNvContentPartPr/>
                <p14:nvPr/>
              </p14:nvContentPartPr>
              <p14:xfrm>
                <a:off x="5820567" y="1942241"/>
                <a:ext cx="206280" cy="128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B94E1A-425F-A00C-F37B-1DE983302E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11927" y="1933241"/>
                  <a:ext cx="223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C5695F-826A-9EB0-C1A6-502BC36A485E}"/>
                    </a:ext>
                  </a:extLst>
                </p14:cNvPr>
                <p14:cNvContentPartPr/>
                <p14:nvPr/>
              </p14:nvContentPartPr>
              <p14:xfrm>
                <a:off x="5917767" y="1856921"/>
                <a:ext cx="21960" cy="30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C5695F-826A-9EB0-C1A6-502BC36A48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09127" y="1848281"/>
                  <a:ext cx="39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C87477-158F-5332-3317-EF69BC49AEB3}"/>
                    </a:ext>
                  </a:extLst>
                </p14:cNvPr>
                <p14:cNvContentPartPr/>
                <p14:nvPr/>
              </p14:nvContentPartPr>
              <p14:xfrm>
                <a:off x="6056007" y="1886441"/>
                <a:ext cx="350640" cy="317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C87477-158F-5332-3317-EF69BC49AE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47007" y="1877801"/>
                  <a:ext cx="36828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269ED38-2572-2A2F-97D4-43B88B9F492A}"/>
              </a:ext>
            </a:extLst>
          </p:cNvPr>
          <p:cNvGrpSpPr/>
          <p:nvPr/>
        </p:nvGrpSpPr>
        <p:grpSpPr>
          <a:xfrm>
            <a:off x="928527" y="3371081"/>
            <a:ext cx="3471480" cy="1639800"/>
            <a:chOff x="928527" y="3371081"/>
            <a:chExt cx="3471480" cy="16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D7F69A-A6B9-CB1A-5644-B35847901503}"/>
                    </a:ext>
                  </a:extLst>
                </p14:cNvPr>
                <p14:cNvContentPartPr/>
                <p14:nvPr/>
              </p14:nvContentPartPr>
              <p14:xfrm>
                <a:off x="928527" y="3944921"/>
                <a:ext cx="186480" cy="210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D7F69A-A6B9-CB1A-5644-B358479015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9527" y="3935921"/>
                  <a:ext cx="204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E0EE2A-D4CA-17D6-685F-25F99D562E99}"/>
                    </a:ext>
                  </a:extLst>
                </p14:cNvPr>
                <p14:cNvContentPartPr/>
                <p14:nvPr/>
              </p14:nvContentPartPr>
              <p14:xfrm>
                <a:off x="1139847" y="3938801"/>
                <a:ext cx="79200" cy="23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E0EE2A-D4CA-17D6-685F-25F99D562E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1207" y="3929801"/>
                  <a:ext cx="96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C4981C-6C1F-ACBD-50A0-93174F192EE4}"/>
                    </a:ext>
                  </a:extLst>
                </p14:cNvPr>
                <p14:cNvContentPartPr/>
                <p14:nvPr/>
              </p14:nvContentPartPr>
              <p14:xfrm>
                <a:off x="1268727" y="3993521"/>
                <a:ext cx="116280" cy="107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C4981C-6C1F-ACBD-50A0-93174F192E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9727" y="3984881"/>
                  <a:ext cx="133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6A1FD8-1B9C-3A26-9973-40037D0DA337}"/>
                    </a:ext>
                  </a:extLst>
                </p14:cNvPr>
                <p14:cNvContentPartPr/>
                <p14:nvPr/>
              </p14:nvContentPartPr>
              <p14:xfrm>
                <a:off x="1380687" y="3864281"/>
                <a:ext cx="186840" cy="23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6A1FD8-1B9C-3A26-9973-40037D0DA3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71687" y="3855281"/>
                  <a:ext cx="204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055E1D-CA7E-FFD4-8845-8C1D61B57A1B}"/>
                    </a:ext>
                  </a:extLst>
                </p14:cNvPr>
                <p14:cNvContentPartPr/>
                <p14:nvPr/>
              </p14:nvContentPartPr>
              <p14:xfrm>
                <a:off x="1193487" y="4270361"/>
                <a:ext cx="99000" cy="368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055E1D-CA7E-FFD4-8845-8C1D61B57A1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84487" y="4261361"/>
                  <a:ext cx="1166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018DC1-2EBC-9E7E-5A62-016792F820CC}"/>
                    </a:ext>
                  </a:extLst>
                </p14:cNvPr>
                <p14:cNvContentPartPr/>
                <p14:nvPr/>
              </p14:nvContentPartPr>
              <p14:xfrm>
                <a:off x="1050207" y="4756361"/>
                <a:ext cx="96480" cy="254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018DC1-2EBC-9E7E-5A62-016792F820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1567" y="4747721"/>
                  <a:ext cx="114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346A96-5290-0A79-86EA-A2821A56DF50}"/>
                    </a:ext>
                  </a:extLst>
                </p14:cNvPr>
                <p14:cNvContentPartPr/>
                <p14:nvPr/>
              </p14:nvContentPartPr>
              <p14:xfrm>
                <a:off x="1025727" y="4889201"/>
                <a:ext cx="104760" cy="72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346A96-5290-0A79-86EA-A2821A56DF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7087" y="4880561"/>
                  <a:ext cx="122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832BE1-877D-B538-B972-9ECFFBD1D080}"/>
                    </a:ext>
                  </a:extLst>
                </p14:cNvPr>
                <p14:cNvContentPartPr/>
                <p14:nvPr/>
              </p14:nvContentPartPr>
              <p14:xfrm>
                <a:off x="1186647" y="4817201"/>
                <a:ext cx="104040" cy="140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832BE1-877D-B538-B972-9ECFFBD1D0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7647" y="4808561"/>
                  <a:ext cx="121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B473DB-68CB-3BA6-33D3-B4FD75CF5377}"/>
                    </a:ext>
                  </a:extLst>
                </p14:cNvPr>
                <p14:cNvContentPartPr/>
                <p14:nvPr/>
              </p14:nvContentPartPr>
              <p14:xfrm>
                <a:off x="1323447" y="4829081"/>
                <a:ext cx="104040" cy="3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B473DB-68CB-3BA6-33D3-B4FD75CF5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14447" y="4820081"/>
                  <a:ext cx="121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F48DF6-31F7-B06E-BFC3-DC3632117E21}"/>
                    </a:ext>
                  </a:extLst>
                </p14:cNvPr>
                <p14:cNvContentPartPr/>
                <p14:nvPr/>
              </p14:nvContentPartPr>
              <p14:xfrm>
                <a:off x="1486167" y="4727201"/>
                <a:ext cx="92880" cy="16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F48DF6-31F7-B06E-BFC3-DC3632117E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77167" y="4718201"/>
                  <a:ext cx="110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B19602-CC5D-DFFF-6AC5-A4D2C3CDB405}"/>
                    </a:ext>
                  </a:extLst>
                </p14:cNvPr>
                <p14:cNvContentPartPr/>
                <p14:nvPr/>
              </p14:nvContentPartPr>
              <p14:xfrm>
                <a:off x="1626207" y="4713881"/>
                <a:ext cx="91440" cy="94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B19602-CC5D-DFFF-6AC5-A4D2C3CDB4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17567" y="4704881"/>
                  <a:ext cx="109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851956-F6DB-E579-BE4F-4DB10E07A540}"/>
                    </a:ext>
                  </a:extLst>
                </p14:cNvPr>
                <p14:cNvContentPartPr/>
                <p14:nvPr/>
              </p14:nvContentPartPr>
              <p14:xfrm>
                <a:off x="1796487" y="4613801"/>
                <a:ext cx="226440" cy="195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851956-F6DB-E579-BE4F-4DB10E07A5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87487" y="4605161"/>
                  <a:ext cx="244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5BB3E4-CF82-C2BC-8D9D-33AEA2453A82}"/>
                    </a:ext>
                  </a:extLst>
                </p14:cNvPr>
                <p14:cNvContentPartPr/>
                <p14:nvPr/>
              </p14:nvContentPartPr>
              <p14:xfrm>
                <a:off x="1959207" y="4650521"/>
                <a:ext cx="120600" cy="10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5BB3E4-CF82-C2BC-8D9D-33AEA2453A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50207" y="4641521"/>
                  <a:ext cx="13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CD6688-7D81-4412-BCA1-F71450EE0AA7}"/>
                    </a:ext>
                  </a:extLst>
                </p14:cNvPr>
                <p14:cNvContentPartPr/>
                <p14:nvPr/>
              </p14:nvContentPartPr>
              <p14:xfrm>
                <a:off x="1620807" y="3769601"/>
                <a:ext cx="531360" cy="19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CD6688-7D81-4412-BCA1-F71450EE0A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12167" y="3760961"/>
                  <a:ext cx="549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BD5693-7037-69C4-49AE-854A777E6CE0}"/>
                    </a:ext>
                  </a:extLst>
                </p14:cNvPr>
                <p14:cNvContentPartPr/>
                <p14:nvPr/>
              </p14:nvContentPartPr>
              <p14:xfrm>
                <a:off x="2302287" y="3669881"/>
                <a:ext cx="132480" cy="207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BD5693-7037-69C4-49AE-854A777E6C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93647" y="3661241"/>
                  <a:ext cx="150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977DBE-C839-6841-B8E7-9BCC0B5C350A}"/>
                    </a:ext>
                  </a:extLst>
                </p14:cNvPr>
                <p14:cNvContentPartPr/>
                <p14:nvPr/>
              </p14:nvContentPartPr>
              <p14:xfrm>
                <a:off x="2459607" y="3681041"/>
                <a:ext cx="179640" cy="167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977DBE-C839-6841-B8E7-9BCC0B5C35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50607" y="3672401"/>
                  <a:ext cx="197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AB6240-71E4-B17A-462A-4016FADEF46E}"/>
                    </a:ext>
                  </a:extLst>
                </p14:cNvPr>
                <p14:cNvContentPartPr/>
                <p14:nvPr/>
              </p14:nvContentPartPr>
              <p14:xfrm>
                <a:off x="2627007" y="3593921"/>
                <a:ext cx="268920" cy="24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AB6240-71E4-B17A-462A-4016FADEF4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18367" y="3584921"/>
                  <a:ext cx="28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145BBD-7981-47E2-4D16-EA6CA3A93E1D}"/>
                    </a:ext>
                  </a:extLst>
                </p14:cNvPr>
                <p14:cNvContentPartPr/>
                <p14:nvPr/>
              </p14:nvContentPartPr>
              <p14:xfrm>
                <a:off x="2820687" y="3582761"/>
                <a:ext cx="145080" cy="133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145BBD-7981-47E2-4D16-EA6CA3A93E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1687" y="3573761"/>
                  <a:ext cx="16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5B78B8-386B-B69E-F6C7-1E4791C0EFEA}"/>
                    </a:ext>
                  </a:extLst>
                </p14:cNvPr>
                <p14:cNvContentPartPr/>
                <p14:nvPr/>
              </p14:nvContentPartPr>
              <p14:xfrm>
                <a:off x="3116247" y="3500321"/>
                <a:ext cx="123120" cy="205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5B78B8-386B-B69E-F6C7-1E4791C0EF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7607" y="3491321"/>
                  <a:ext cx="140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642E73-1890-EE6B-CF37-21D8DC84CCEC}"/>
                    </a:ext>
                  </a:extLst>
                </p14:cNvPr>
                <p14:cNvContentPartPr/>
                <p14:nvPr/>
              </p14:nvContentPartPr>
              <p14:xfrm>
                <a:off x="3303447" y="3463601"/>
                <a:ext cx="105480" cy="23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642E73-1890-EE6B-CF37-21D8DC84CC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4447" y="3454961"/>
                  <a:ext cx="123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9C4BE4-382D-5221-CB31-61C7EE64F67C}"/>
                    </a:ext>
                  </a:extLst>
                </p14:cNvPr>
                <p14:cNvContentPartPr/>
                <p14:nvPr/>
              </p14:nvContentPartPr>
              <p14:xfrm>
                <a:off x="3468327" y="3441281"/>
                <a:ext cx="125640" cy="243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9C4BE4-382D-5221-CB31-61C7EE64F6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9327" y="3432281"/>
                  <a:ext cx="143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9BFDD5-D5D8-6311-A225-FAE8822BEF6A}"/>
                    </a:ext>
                  </a:extLst>
                </p14:cNvPr>
                <p14:cNvContentPartPr/>
                <p14:nvPr/>
              </p14:nvContentPartPr>
              <p14:xfrm>
                <a:off x="3476607" y="3371081"/>
                <a:ext cx="273240" cy="254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9BFDD5-D5D8-6311-A225-FAE8822BEF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67967" y="3362441"/>
                  <a:ext cx="290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E94EB7-ACA6-BC90-2246-08D2FC950A31}"/>
                    </a:ext>
                  </a:extLst>
                </p14:cNvPr>
                <p14:cNvContentPartPr/>
                <p14:nvPr/>
              </p14:nvContentPartPr>
              <p14:xfrm>
                <a:off x="3057207" y="4060841"/>
                <a:ext cx="78840" cy="135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E94EB7-ACA6-BC90-2246-08D2FC950A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48207" y="4051841"/>
                  <a:ext cx="96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BDD4F7-C036-0614-B255-09E08108638D}"/>
                    </a:ext>
                  </a:extLst>
                </p14:cNvPr>
                <p14:cNvContentPartPr/>
                <p14:nvPr/>
              </p14:nvContentPartPr>
              <p14:xfrm>
                <a:off x="3189687" y="4005401"/>
                <a:ext cx="117000" cy="145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BDD4F7-C036-0614-B255-09E08108638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81047" y="3996761"/>
                  <a:ext cx="134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EC36C2-2631-DEAD-E824-1EAE37A72AB1}"/>
                    </a:ext>
                  </a:extLst>
                </p14:cNvPr>
                <p14:cNvContentPartPr/>
                <p14:nvPr/>
              </p14:nvContentPartPr>
              <p14:xfrm>
                <a:off x="3427647" y="3863201"/>
                <a:ext cx="55080" cy="29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EC36C2-2631-DEAD-E824-1EAE37A72A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18647" y="3854561"/>
                  <a:ext cx="72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3AAFC1-9187-EE2C-7903-5F3D3A0A2C90}"/>
                    </a:ext>
                  </a:extLst>
                </p14:cNvPr>
                <p14:cNvContentPartPr/>
                <p14:nvPr/>
              </p14:nvContentPartPr>
              <p14:xfrm>
                <a:off x="3332247" y="3857081"/>
                <a:ext cx="557280" cy="24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3AAFC1-9187-EE2C-7903-5F3D3A0A2C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23247" y="3848081"/>
                  <a:ext cx="574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C6D11D-5D18-6FEA-C28A-D7F5CCAF3CE5}"/>
                    </a:ext>
                  </a:extLst>
                </p14:cNvPr>
                <p14:cNvContentPartPr/>
                <p14:nvPr/>
              </p14:nvContentPartPr>
              <p14:xfrm>
                <a:off x="3935967" y="3782921"/>
                <a:ext cx="84240" cy="123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C6D11D-5D18-6FEA-C28A-D7F5CCAF3C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27327" y="3774281"/>
                  <a:ext cx="10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32C138-D103-AFAF-950F-645C546DF031}"/>
                    </a:ext>
                  </a:extLst>
                </p14:cNvPr>
                <p14:cNvContentPartPr/>
                <p14:nvPr/>
              </p14:nvContentPartPr>
              <p14:xfrm>
                <a:off x="4051527" y="3691481"/>
                <a:ext cx="222840" cy="221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32C138-D103-AFAF-950F-645C546DF0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42527" y="3682841"/>
                  <a:ext cx="24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AA7F21-937A-5428-AAA0-8D305F53F69E}"/>
                    </a:ext>
                  </a:extLst>
                </p14:cNvPr>
                <p14:cNvContentPartPr/>
                <p14:nvPr/>
              </p14:nvContentPartPr>
              <p14:xfrm>
                <a:off x="4337367" y="3704081"/>
                <a:ext cx="62640" cy="129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AA7F21-937A-5428-AAA0-8D305F53F6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28367" y="3695081"/>
                  <a:ext cx="80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25DFB0-1349-67B4-F8DB-C213B69B1B12}"/>
                    </a:ext>
                  </a:extLst>
                </p14:cNvPr>
                <p14:cNvContentPartPr/>
                <p14:nvPr/>
              </p14:nvContentPartPr>
              <p14:xfrm>
                <a:off x="4193367" y="3602561"/>
                <a:ext cx="12600" cy="23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25DFB0-1349-67B4-F8DB-C213B69B1B1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84367" y="3593561"/>
                  <a:ext cx="30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C8BF09-2013-8A6B-F97A-3A2E85A7C658}"/>
                    </a:ext>
                  </a:extLst>
                </p14:cNvPr>
                <p14:cNvContentPartPr/>
                <p14:nvPr/>
              </p14:nvContentPartPr>
              <p14:xfrm>
                <a:off x="4184007" y="3591041"/>
                <a:ext cx="61560" cy="68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C8BF09-2013-8A6B-F97A-3A2E85A7C65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75367" y="3582401"/>
                  <a:ext cx="79200" cy="8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41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Ayush Rathi</dc:creator>
  <cp:lastModifiedBy>Ayush Rathi</cp:lastModifiedBy>
  <cp:revision>1</cp:revision>
  <dcterms:created xsi:type="dcterms:W3CDTF">2022-11-13T06:02:56Z</dcterms:created>
  <dcterms:modified xsi:type="dcterms:W3CDTF">2022-11-13T06:02:56Z</dcterms:modified>
</cp:coreProperties>
</file>