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ush Rathi" initials="AR" lastIdx="1" clrIdx="0">
    <p:extLst>
      <p:ext uri="{19B8F6BF-5375-455C-9EA6-DF929625EA0E}">
        <p15:presenceInfo xmlns:p15="http://schemas.microsoft.com/office/powerpoint/2012/main" userId="dc16bfa0504d01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2:4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13 1596,'-10'0'1679,"1"-1"0,-1-1 0,-12-3 0,5 1 3471,24 4-4780,456 12 1898,-239-4-1876,323 19 251,-69 0-289,-105-6-195,-234-14-94,399 8 73,-334-14-104,61-1-35,38 3-6,1 0-10,-146-5 24,424-19 22,-287-13-27,-239 26 10,111-20 66,-165 27-66,0 1-7,8 0-3,-8-1 15,1 1-13,20-5 63,-21 5 95,-1-1-138,0 1 0,-1 0-1,1 0 1,-1-1 0,1 1-1,0 0 1,-1 0 0,1 0 0,-1 0-1,1-1 1,0 1 0,-1 0 0,1 0-1,0 0 1,-1 0 0,1 1 0,0-1 0,9 1 89,-7-1 47,-4 3-147,-3 9-2,4-9-8,-7 24 2,2-10 7,1 0 1,-3 29-1,1-8-11,-21 157 44,0 109-46,16-137 5,-18 273 56,27-425-53,-23 327-25,-2-20-23,-12 43 25,24-169 27,-16 158 5,20-180 26,-1 11 25,-24 250 122,33-326-46,11 114-1,-4-165-102,24 213 134,4 44-23,-22-193-111,-6-84-23,6 136 26,-14-31-6,-1 48-18,4 50 23,0-47-32,2-147-133,-4 53 0,-6-41-2348,5-51 1324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3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17 900,'0'0'266,"0"-1"-1,0 1 0,0-1 1,0 1-1,0-1 1,0 1-1,0-1 1,1 1-1,-1-1 0,0 1 1,0-1-1,1 1 1,-1-1-1,0 1 1,0-1-1,1 1 0,-1 0 1,1-1-1,-1 1 1,0 0-1,1-1 0,-1 1 1,1 0-1,-1 0 1,1-1-1,-1 1 1,1 0-1,-1 0 0,1 0 1,-1 0-1,1-1 1,-1 1-1,1 0 1,-1 0-1,1 0 0,-1 0 1,1 0-1,-1 0 1,1 0-1,-1 1 1,1-1-1,-1 0 0,1 0 1,-1 0-1,1 0 1,-1 1-1,1-1 1,-1 0-1,0 0 0,2 1 1,1 1-2359,2-1 2349,0-12-111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3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1020,'0'0'6418,"4"-1"-5109,0-1-935,-3 1-211,0 1 0,0-1 0,0 1 0,1-1 0,-1 1 0,0-1 0,0 1 0,1 0 0,-1-1 0,3 1 3033,-4-3-2650,2-7-148,-2 7-217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3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56 2184,'-2'-8'2139,"0"3"1227,-4-3-712,4 13-2118,-4 8-306,1 1-1,0 0 1,1 0-1,1 0 1,0 0-1,1 1 1,0-1-1,1 1 1,1-1-1,3 26 1,-1-27-112,0 0 0,0 0 1,2 0-1,0-1 0,8 19 0,-9-24-55,1 1 0,1-1 0,-1 0 0,1 0 0,0-1 0,1 1 0,-1-1 0,1 0 0,9 6 0,-12-10-29,1 1 0,-1-1 0,1 0 0,0 0 0,0 0 0,0-1 0,0 1 0,0-1 0,0 0 0,0 0 0,0-1 0,1 1-1,-1-1 1,6 0 0,-7 0-7,0-1-1,0 1 1,-1-1-1,1 1 0,0-1 1,0 0-1,-1-1 1,1 1-1,-1 0 0,1-1 1,-1 1-1,1-1 1,-1 0-1,0 1 1,0-1-1,0-1 0,0 1 1,0 0-1,-1 0 1,1-1-1,2-4 0,-1 0 44,1-1 0,-2 0-1,1 0 1,-1 0 0,0 0 0,-1 0-1,1-16 1,-2 7 53,0-1 0,-5-27 0,2 31-19,0 0-1,-1 0 1,-1 0-1,0 0 1,0 1-1,-2-1 1,0 1 0,-12-17-1,15 24-167,0 1 0,0-1 0,0 1 0,-1 0 0,0 1 0,0-1 0,0 1 0,0 0 0,-1 0 0,0 0 0,0 1 0,0 0 0,0 0 0,0 1 0,-1 0 0,1 0 0,-1 0 0,1 1 0,-13-2 0,17 3-51,1 0 0,0 0 1,-1 1-1,1-1 1,-1 0-1,1 0 1,-1 1-1,1-1 0,0 1 1,-1-1-1,0 2 1,-6 1-1921,1-2-2722</inkml:trace>
  <inkml:trace contextRef="#ctx0" brushRef="#br0" timeOffset="1">496 243 2172,'8'-2'13199,"-13"-16"-14514,4 13-891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3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6 1668,'0'0'1360,"-1"-6"101,-5 7 3377,2 4-4632,0 1 1,0-1-1,0 1 0,1-1 1,0 1-1,0 0 0,-3 11 1,2-1 120,1 0 0,1 0 1,1 0-1,0 0 0,3 31 1,-2-40-251,1 0 1,1 1-1,0-1 0,0 0 1,0 0-1,0-1 0,1 1 1,1 0-1,-1-1 1,1 0-1,0 0 0,0 0 1,1 0-1,-1-1 1,9 8-1,-12-12-57,0 0 1,0 0-1,0 0 0,0 0 0,1-1 1,-1 1-1,0 0 0,1 0 1,-1-1-1,0 1 0,1-1 0,-1 0 1,0 1-1,1-1 0,-1 0 1,1 0-1,-1 0 0,0 0 1,3 0-1,-3 0 1,0-1 0,0 1 0,1-1 1,-1 1-1,0-1 0,0 0 0,0 0 0,0 1 0,0-1 1,0 0-1,0 0 0,0 0 0,0 0 0,-1 0 0,1 0 1,0 0-1,0-2 0,1-1 44,0 0 0,0-1 0,-1 1 0,1-1 0,-1 0 0,0 1 0,-1-1 0,1 0 0,-1 1-1,0-7 1,-2 1 72,1 0-1,-1 1 0,-1-1 1,0 1-1,0-1 0,-1 1 1,0 0-1,0 0 1,-1 1-1,-1-1 0,-11-14 1,7 11-318,-1 1 0,-16-14 0,-27-14-4763,42 35-2519</inkml:trace>
  <inkml:trace contextRef="#ctx0" brushRef="#br0" timeOffset="1">511 257 2124,'5'11'14145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3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54 1832,'-1'-4'536,"0"-1"0,0 0-1,0 1 1,-1-1 0,0 1-1,0-1 1,0 1 0,0 0 0,-5-6-1,6 8 78,-16 1 823,13 3-1056,-10 7-160,0 1 0,1 0 0,1 1 0,0 0 0,0 1 0,-19 25 0,19-21-78,0 1 0,1 1 1,1 0-1,1 1 0,-10 27 1,17-36-52,0 0 0,1-1 0,0 12 0,0-13-47,1-7-36,0-1-1,0 1 0,0 0 0,0 0 0,0 0 0,0-1 0,0 1 0,0 0 0,1 0 0,-1-1 0,0 1 0,0 0 0,1 0 0,-1-1 1,1 1-1,-1 0 0,0-1 0,1 1 0,-1 0 0,1-1 0,0 1 0,-1-1 0,1 1 0,-1-1 0,1 1 0,0-1 0,-1 1 0,1-1 1,0 0-1,0 1 0,-1-1 0,1 0 0,0 0 0,0 0 0,-1 1 0,2-1 0,24-1 77,-26 1-79,7-1 9,-1-1-1,0 0 1,0 0-1,1-1 1,-2 0 0,1 0-1,0 0 1,-1-1-1,1 1 1,-1-1-1,0-1 1,0 1-1,-1-1 1,1 0 0,-1 0-1,5-8 1,6-9 198,-2-1 1,18-41 0,-24 49-32,1 0 37,-6 11-52,1-1 1,-1 1 0,0-1 0,0 0 0,0 0-1,1-6 1,-1 16-74,4 12-35,0 0-1,-1 0 0,-1 1 0,0 0 1,1 35-1,3 13 27,-5-50-64,19 145 132,-20-140-135,-2 0 0,0 1 0,-1-1 0,-1 0 0,-8 32 0,7-45-10,0 1 0,0-1 1,-1 1-1,0-1 0,-1 0 1,0-1-1,0 1 0,-1-1 1,0 0-1,-11 11 0,5-8 9,0 0 0,-1-1 0,0 0 0,0-1 0,-20 9 0,-8 1-260,-2-2 1,1-2 0,-2-2-1,-78 12 1,117-23-288,-18 0-168,8-6-5014,1-3 2028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1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1188,'0'0'7894,"0"3"-7617,0 10-14,0-13-257,0 0-1,0 0 0,0 0 1,0 0-1,0 0 0,0 0 1,0 1-1,0-1 1,0 0-1,0 0 0,0 0 1,0 0-1,0 0 0,0 1 1,0-1-1,0 0 1,0 0-1,0 0 0,0 0 1,0 0-1,0 0 1,0 1-1,0-1 0,0 0 1,1 0-1,-1 0 0,0 0 1,0 0-1,0 0 1,0 0-1,0 0 0,0 0 1,0 0-1,1 1 0,-1-1 1,0 0-1,0 0 1,0 0-1,0 0 0,0 0 1,0 0-1,1 0 0,-1 0 1,0 0-1,0 0 1,42 8 407,-1-1 1,1-2-1,76-1 1,-73-4-275,1-3-1,-1-2 1,58-13 0,-22-7 285,-79 24-321,1 1-23,0-1-1,0 0 0,0 0 0,-1-1 1,1 1-1,3-2 0,-3 1-25,-1 1 260,0-1-253,-1 1-38,-1-1 1,1 1 0,-1 0-1,1 0 1,-1-1-1,0 1 1,1 0-1,-1-1 1,0 1-1,0-1 1,0 1-1,0 0 1,0-1-1,0 1 1,0 0-1,-1-1 1,1 1 0,0 0-1,-1-1 1,0-1-1,1 2-62,-2-3 68,1 3-26,0 1 0,0-1 0,0 1 0,0-1 0,0 0 0,0 1 0,0-1 0,0 0 0,0 0 1,0 0-1,0 0 0,0-1 0,0 2 0,-35-28 121,34 26-72,-14-11 466,38 32-500,-20-18-13,-1 1 0,1-1-1,0 1 1,-1 0 0,1-1 0,-1 1-1,0 0 1,0 0 0,0 0-1,0 0 1,0 1 0,0-1-1,0 0 1,-1 0 0,2 5-1,-2-4 0,1 2 5,0 1 0,0 1-1,0-1 1,-1 0 0,0 0 0,0 0 0,0 0-1,-1 0 1,0 0 0,-3 9 0,2-4-161,-1 0 1,0-1 0,0 0-1,-1 0 1,0 0 0,-1 0-1,-8 13 1,-6 6-6643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13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4 320 1004,'1'84'4133,"-1"-52"-2980,4 47 0,-6-46-440,-2-14 1698,3-45-2307,0 0 0,2 0 0,5-40 0,-2 39 2,-1 9 159,8-31 1,-10 48-254,-1 0-1,0 1 1,1-1 0,-1 0 0,1 1 0,-1-1 0,1 0 0,-1 1-1,1-1 1,0 1 0,-1-1 0,1 1 0,0-1 0,-1 1 0,1-1-1,0 1 1,-1 0 0,1-1 0,0 1 0,0 0 0,0 0 0,-1 0-1,1 0 1,0-1 0,0 1 0,0 0 0,-1 0 0,1 0 0,0 1-1,0-1 1,0 0 0,-1 0 0,1 0 0,1 1 0,0-1-39,2 1 59,0 1-2,-3-1-29,31 19 170,35 16-1,-66-36-159,0 1-1,1-1 1,-1 0-1,0 0 0,0 0 1,0 0-1,0 0 1,1 0-1,-1 0 0,0 0 1,0 0-1,0 0 1,0-1-1,0 1 0,0 0 1,1-1-1,-1 1 1,0-1-1,0 0 0,0 1 1,1-2-1,0 0 9,0 1 1,0-1-1,0 0 0,0 0 0,0 0 0,-1 0 0,3-3 1,-2 0-2,-1 1 1,1-1-1,-1 0 1,0 1 0,0-1-1,0 0 1,0 0 0,-1 0-1,0-5 1,0 6-1,-1-43 205,-2-1 0,-2 1 0,-14-57 0,9 54-76,9 48-234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26 175 912,'1'19'3995,"4"-21"-3674,17-6-36,-22 8-266,1-1 0,0 1 0,0 0 1,0 0-1,-1-1 0,1 1 1,0-1-1,0 1 0,-1 0 0,1-1 1,0 1-1,-1-1 0,1 0 1,0 1-1,-1-1 0,1 1 1,-1-1-1,1 0 0,-1 0 0,1 1 1,-1-1-1,1-1 0,0 0 55,3-5 102,1-1 0,-1 0 0,0 1-1,0-2 1,-1 1 0,0 0 0,-1-1 0,2-10 0,0 4 200,-3 11-222,-1 0-1,0 1 1,0-1-1,0 0 1,0 0-1,0 1 1,-1-1-1,0 0 1,-2-6 0,2 7-180,1 2 77,-1-1 0,1 1 0,-1-1 0,0 1 0,0 0 0,0 0 1,0-1-1,0 1 0,0 0 0,0 0 0,0 0 0,-1 0 0,1 0 0,0 0 0,0 1 1,-1-1-1,-1-1 0,0 1 57,1 0 133,-2 1-9,1 0-184,0 0 0,0 1 0,0 0 0,0-1 1,0 1-1,0 0 0,0 0 0,0 1 0,0-1 0,1 1 1,-1-1-1,0 1 0,1 0 0,0 0 0,-1 0 1,1 0-1,-3 4 0,2-3 0,1 1 0,0 0 0,0 0 1,0 0-1,0 0 0,0 0 0,1 1 0,0-1 0,-1 0 1,2 1-1,-1-1 0,0 7 0,1-6-18,0 0 1,1 0-1,-1 0 0,1 0 1,0 0-1,0-1 0,1 1 1,-1 0-1,1-1 0,0 1 1,0-1-1,1 0 0,-1 0 1,1 0-1,0 0 0,0 0 1,1 0-1,-1-1 0,1 1 0,-1-1 1,9 5-1,-6-4-118,1 0 1,-1 0-1,1-1 1,0 0-1,0-1 0,0 1 1,0-2-1,0 1 1,1-1-1,-1 1 0,0-2 1,15 0-1,-18 0-435,0-1 0,0 0 0,0 0-1,-1 0 1,1 0 0,0-1 0,-1 1 0,1-1 0,-1 0 0,1 0-1,3-4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14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1572,'2'-2'694,"15"-18"1833,-15 18-2132,12-2 307,4 3-142,-15 1-289,1 0-9,0 1-194,-1-1-16,-1 1 0,0-1 0,1 1 0,-1-1-1,0 1 1,1 0 0,-1 0 0,0-1 0,0 2 0,0-1 0,0 0-1,0 0 1,0 1 0,0-1 0,0 1 0,-1 0 0,1-1 0,0 1-1,-1 0 1,2 2 0,0 3 37,1 0 0,-2 1 0,1-1 1,-1 1-1,0-1 0,-1 1 0,1 0 0,-2 0 0,1-1 0,-1 15 0,-2-7 54,1 0-1,-2 0 1,0 0-1,-7 21 0,10-34 178,2-12-306,7-16 13,19-44 0,29-60 0,-21 44 146,-35 85 11,-4 9-168,-4 12-6,1 1 0,0-1 0,2 1 0,-2 29 0,7-47-18,4 8 6,-4-10 0,0 0 0,0 0 0,-1 0 0,1 0 0,0 0 0,0-1 0,0 1 0,0 0 0,0-1 0,0 1 0,0 0 0,0-1 0,1 1 0,-1-1 0,0 0 0,0 1 1,0-1-1,1 0 0,-1 0 0,0 0 0,0 1 0,0-1 0,1-1 0,-1 1 0,2 0 0,0 0-7,-1-1 8,0 1 0,0 0 0,-1-1 0,1 1 0,0-1 0,-1 1 0,1-1 0,-1 0 0,1 0 0,-1 1 0,1-1 0,0-2 0,2 1-1,10-9-2,-7 4 2,0 0 0,-1-1 1,1-1-1,-2 1 0,1-1 0,6-14 0,19-61 8,-23 63-7,-4 5 18,6-32 0,-6 28 96,-4 17 14,1-3-48,0 1-39,0 11 817,1 92-556,1-65-160,1 0 0,13 46 0,-12-60-77,2-1 1,0 1 0,1-1-1,1-1 1,13 21 0,-21-36-75,0-1 0,1 1 0,-1-1 1,1 1-1,0-1 0,-1 0 0,1 0 1,0 0-1,0 0 0,0 0 0,0-1 0,0 1 1,-1 0-1,4 0 0,-3-1-28,1 1-194,2-2-621,-1 0 602,13-1-2622,-15-2 221,9-13 35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1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68 1632,'0'0'843,"-3"0"-84,-12-2 3956,24-2-4496,108-41 346,-64 28-2688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1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1476,'2'12'875,"0"0"0,-1 0 0,0 1 0,-2 18 0,2 22 5,4 26 107,4 33 272,-9-109-1105,0 0 11,0-2-140,0-1-1,0 0 0,0 0 0,0 0 1,0 1-1,0-1 0,0 0 1,0 0-1,0 0 0,0 1 1,0-1-1,0 0 0,0 0 1,0 1-1,0-1 0,0 0 1,0 0-1,0 0 0,0 1 1,1-1-1,-1 0 0,0 0 1,0 0-1,0 0 0,0 1 1,0-1-1,1 0 0,-1 0 0,0 0 1,0 0-1,0 0 0,0 0 1,1 1-1,-1-1 0,0 0 1,0 0-1,0 0 0,1 0 1,6-7 211,7-20-309,-13 24 157,5-11-4,0-1 0,-1-1 0,-1 1 0,0 0 0,1-19 1,2-7 48,50-289 1027,-56 318-979,-1 11-120,0-1-1,0 0 1,1 0-1,-1 0 0,0 0 1,1 1-1,-1-1 1,1 0-1,-1 0 1,1 1-1,0-1 1,0 0-1,0 1 0,0-1 1,0 1-1,0-1 1,1-1-1,1 10 95,12 29 49,-3 1 1,-1 0-1,10 58 1,-6-22-56,-4-20-95,9 33-562,-5-22-3838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3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24 1116,'-27'-22'3626,"25"21"-2748,-2 1-109,1 1-626,1 0 0,-1 0 1,0 0-1,1 0 0,-1 0 0,1 1 1,-1-1-1,1 1 0,-1 0 1,1 0-1,0 0 0,0 0 1,0 0-1,0 0 0,1 0 1,-1 1-1,0-1 0,-1 5 1,-1 2-3,0 1 1,1 0 0,0 1-1,1-1 1,0 0 0,1 1-1,0-1 1,1 1 0,0-1 0,1 1-1,2 14 1,-1-9-53,1-1 1,1 0-1,1 0 1,0-1-1,0 1 0,2-1 1,8 14-1,-11-21-28,2 1 0,-1-1 0,1 0 0,0 0-1,0 0 1,1-1 0,12 10 0,-16-14-38,0-1-1,0 1 1,0 0 0,0-1-1,0 1 1,0-1 0,1 0-1,-1 0 1,0-1 0,1 1 0,-1-1-1,1 1 1,-1-1 0,0 0-1,1 0 1,-1-1 0,1 1-1,-1-1 1,0 1 0,1-1-1,-1 0 1,0 0 0,1-1-1,2-1 1,-5 2-18,2 0 49,-1 0 1,0 0 0,0 0 0,0 0-1,0 0 1,0-1 0,-1 1 0,1-1-1,0 1 1,-1-1 0,1 0 0,-1 0-1,1 1 1,-1-1 0,0 0 0,0 0-1,0-1 1,0 1 0,0 0 0,0 0-1,-1 0 1,1-1 0,-1 1 0,1 0-1,-1 0 1,0-1 0,0 1 0,0-3-1,-2-4 61,1 1-1,-1 0 0,-1 0 0,1 0 1,-1 0-1,-1 0 0,0 0 0,0 1 1,0 0-1,-1 0 0,0 0 1,-9-9-1,-13-9 330,-46-32 1,31 25-387,25 21-803,14 9 121,-7-3-786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1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10 333 992,'-2'-1'505,"-3"-1"-483,5 2 41,0 0-1,-1 0 1,1 0 0,0-1 0,0 1 0,0 0-1,0 0 1,-1 0 0,1-1 0,0 1 0,0 0 0,0 0-1,0-1 1,0 1 0,0 0 0,0 0 0,0-1-1,0 1 1,0 0 0,0 0 0,0-1 0,0 1 0,0 0-1,0 0 1,0-1 0,0 1 0,0 0 0,0 0-1,0-1 1,0 1 0,0 0 0,0 0 0,0 0-1,1-1 1,-1 1 0,0 0 0,0 0 0,0 0 0,0-1-1,1 1 1,-1 0 0,0 0 0,0 0 0,0 0-1,1-1 1,-1 1 0,105-85 1354,7-5 451,-112 89-1857,10-8 469,0 0-1,18-12 0,-26 20 25,-2 2-497,1-1 1,-1 1-1,1-1 0,-1 0 1,1 1-1,-1-1 0,1 0 1,-1 1-1,1-1 0,-1 0 0,1 0 1,-1 0-1,1 1 0,-1-1 1,1 0-1,0 0 0,-1 0 1,1 0-1,-1 0 0,2 0 1,-1 0-4,-1 0 1,1 0 0,0 0-1,-1 0 1,1 0 0,0 0-1,-1 0 1,1 0-1,0 1 1,-1-1 0,1 0-1,0 0 1,-1 1-1,1-1 1,-1 0 0,1 1-1,-1-1 1,1 1 0,-1-1-1,1 1 1,-1-1-1,1 1 1,-1-1 0,1 1-1,-1-1 1,1 2 0,39 61 268,-25-38-127,1 0-1,25 29 1,-40-53-111,0 0 0,0 0 0,0 0 1,0 0-1,1 0 0,-1 0 1,0 0-1,0 0 0,1 0 0,-1-1 1,0 1-1,1-1 0,-1 1 0,1-1 1,-1 1-1,1-1 0,-1 0 1,1 0-1,2 1 0,0-4 67,0 0-66,0 0 0,0-1 1,-1 0-1,1 0 0,-1 0 0,1 0 0,-1 0 1,-1-1-1,5-8 0,3-12 136,-1-1-1,6-33 1,-9 36-70,11-75 267,-16 95-415,-1-1-549,1 0 348,-1-2 81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1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18 1144,'0'0'840,"1"-3"-42,2-12 4529,-9 15-5035,-20 0-37,26 0-245,-1 0-1,1 0 1,0 0-1,-1 0 1,1 0-1,-1 0 1,1 0 0,0 0-1,-1 0 1,1 0-1,0 0 1,-1 0-1,1 0 1,0 1-1,-1-1 1,1 0-1,-1 0 1,1 0 0,0 0-1,0 1 1,-1-1-1,1 0 1,0 0-1,-1 1 1,-8 9 113,1 0-1,1 1 1,-1 0 0,2 0 0,-1 0 0,2 1-1,-7 18 1,5-11 38,1 1 0,1 0 0,1 0 0,-2 23 0,6-40 143,6-9-292,3 0-9,-5 3 0,0 0 0,0-1 0,-1 1 0,1-1 0,5-7 0,23-49 50,-31 59-59,3-3-3,-4 4 9,0 0 0,0 0 0,0-1-1,0 1 1,0 0 0,0 0 0,1-1 0,-1 1-1,0 0 1,0 0 0,0 0 0,1-1 0,-1 1-1,0 0 1,0 0 0,0 0 0,1 0 0,-1-1-1,0 1 1,1 0 0,-1 0 0,0 0 0,0 0 0,1 0-1,-1 0 1,0 0 0,0 0 0,1 0 0,-1 0-1,0 0 1,1 0 0,-1 0 0,0 0 0,0 0-1,1 0 1,-1 0 0,0 0 0,1 0 0,-1 1-1,0-1 1,0 0 0,1 0 0,-1 0 0,0 0 0,0 1-1,18 11-10,-17-11 7,1 0 0,-1-1 0,1 1 0,0 0 0,-1 0 0,1-1 1,0 1-1,0-1 0,0 1 0,-1-1 0,1 0 0,0 0 0,0 0 0,0 0 0,0 0 0,-1 0 0,1 0 0,4-2 0,-3 2 6,4-3-14,5-6-2,-5 5 15,-1-1 0,0 0 0,0 0 0,-1-1 0,0 1 0,0-1-1,0-1 1,6-9 0,2-4 39,-11 19 175,2 6-200,11 15 1,-14-18-13,1-1 0,-1 1 0,0 0 0,0 0 0,0-1 0,0 1 0,-1 0 0,1 0 1,0 0-1,-1 0 0,1 4 0,2 8-1,18 46-951,-9-32-3724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1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82 1284,'-11'-12'1341,"3"3"567,0 0 0,-17-14 0,23 21-1444,0 1-56,0 1-510,-3-2 477</inkml:trace>
  <inkml:trace contextRef="#ctx0" brushRef="#br0" timeOffset="1">214 0 1308,'0'0'2258,"5"6"-1562,-2-3-578,-1 1-11,1 0 0,0-1 0,-1 1 0,0 0 0,1 0 1,-2 0-1,1 0 0,0 1 0,-1-1 0,2 6 0,71 471 4280,-52-274-3494,-10-126-2860,-12-77 613,6 11-3231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1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128 293 1384,'0'0'1936,"-6"7"-1391,-3 2-310,0 1 1,1 1-1,1-1 0,0 1 1,-8 16-1,-1 13 541,1 0-1,-17 83 0,31-113-570,-1 0 0,1 1-1,1 15 1,0-26-200,0 0 1,0 1-1,0-1 0,0 0 0,0 0 1,0 1-1,0-1 0,1 0 0,-1 1 1,0-1-1,0 0 0,0 0 1,0 1-1,1-1 0,-1 0 0,0 0 1,0 0-1,0 1 0,1-1 0,-1 0 1,0 0-1,0 0 0,1 1 0,-1-1 1,0 0-1,0 0 0,1 0 0,-1 0 1,0 0-1,1 0 0,-1 0 0,1 0 1,9-5 153,5-12-54,-15 16-122,9-12 47,-1-1 0,0 0 0,-1-1-1,-1 0 1,-1 0 0,8-30-1,-2-1 41,-7 41-21,-2 13-37,0 19-20,-2-23 13,0 0 1,0 0-1,0 0 1,1 0 0,-1 0 0,1 1-1,0-1 1,1 0 0,-1 0 0,0-1-1,1 1 1,0 0 0,3 3 0,-3-3 1,0 0 1,1 0 0,0-1-1,-1 1 1,1-1 0,1 0-1,-1 0 1,5 4 0,-6-6-3,1 0 0,-1 0 1,0 0-1,0 0 0,0 0 1,0 0-1,1-1 1,-1 1-1,0-1 0,1 1 1,-1-1-1,1 0 0,-1 0 1,0 0-1,1 0 1,-1-1-1,0 1 0,1-1 1,-1 1-1,0-1 0,1 0 1,2-1-1,2-2 0,0 0 0,1 0 0,-2-1-1,1 0 1,0 0 0,-1-1 0,0 1-1,0-1 1,8-12 0,-6 6-1,0-1 1,-1 1-1,0-1 1,-1-1-1,4-13 0,0-9 5,-1 0 0,-2-1-1,4-57 1,-10 57 83,-1 0 0,-1 0 0,-10-58 0,10 92-42,-1 2-3,-1-3-38,3 4-3,0 0 0,0 0-1,-1 0 1,1 0-1,0 0 1,-1 0-1,1-1 1,0 1 0,-1 0-1,1 0 1,0 0-1,-1 0 1,1 0-1,0 0 1,-1 1 0,1-1-1,0 0 1,-1 0-1,1 0 1,0 0-1,0 0 1,-1 0 0,1 1-1,0-1 1,-1 0-1,1 0 1,0 0-1,0 1 1,-1-1 0,1 0-1,0 0 1,0 1-1,-1-1 1,-6 10 9,1 0 1,-1 0-1,2 1 0,-9 21 1,2 1-9,1 0 1,2 0-1,2 1 0,-5 44 1,14-59-94,-1-14 72,-1-4 7,1 1 1,-1-1-1,1 1 0,-1-1 1,1 1-1,0-1 1,0 1-1,0-1 0,-1 0 1,1 0-1,0 1 1,1-1-1,-1 0 0,0 0 1,0 0-1,0 0 1,1 0-1,-1 0 0,0-1 1,3 2-1,33 10-56,-31-10 62,113 20-55,-35-7 27,-56-9 32,0 1-1,-1 1 1,0 2 0,-1 1-1,42 22 1,-67-32 0,0 0 0,0 1 0,0-1 0,0 0 0,0 0 0,0 1 0,-1-1 0,1 0 0,-1 1 0,1-1 0,-1 1 0,1-1 1,-1 1-1,0-1 0,1 0 0,-1 1 0,0 0 0,0-1 0,0 1 0,-1 1 0,-2 2 4,-5 2-2,-1-1 0,1 0 0,-2-1 0,1 1 0,0-2 0,-19 7 0,9-4 8,-1-2 0,-35 6 0,46-10 1,0 0 0,0-1 1,0 0-1,0-1 1,0 0-1,0 0 1,0-1-1,1 0 1,-15-5-1,18 5-11,-1 0-1,1-1 1,0 0-1,0 0 1,0-1 0,0 1-1,1-1 1,-1 0-1,1 0 1,0 0 0,0-1-1,0 0 1,1 1-1,0-1 1,-4-7 0,3 2-198,1 0 1,0-1-1,0 1 1,-1-13 0,3 17-335,1 0 1,-1-1-1,1 1 1,0 0 0,1 0-1,2-12 1,-3 14-8,4-15-1677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1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1828,'3'-4'8593,"-5"202"-5446,-2-23-1778,14-46-1654,-2-77-7366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1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1412,'2'0'546,"3"-2"-329,0-1 1,1 1-1,-2-1 1,1 1-1,0-1 1,0-1-1,-1 1 1,0-1 0,0 0-1,0 0 1,0 0-1,5-8 1,2-5 172,0 0 1,9-22 0,-17 32-242,-2 4 18,1-1 0,-1 1 1,1-1-1,-1 0 0,0 0 1,-1 1-1,1-1 1,-1 0-1,1 0 0,-1 0 1,0 0-1,-1 1 1,1-1-1,-1 0 0,1 0 1,-3-4-1,3 8-136,0-1-1,0 1 0,-1 0 1,1-1-1,0 1 0,0 0 1,0 0-1,-1-1 1,1 1-1,0 0 0,-1 0 1,1-1-1,0 1 0,-1 0 1,1 0-1,0 0 0,-1 0 1,1 0-1,0-1 1,-1 1-1,1 0 0,0 0 1,-1 0-1,1 0 0,0 0 1,-1 0-1,1 0 1,0 0-1,-1 0 0,1 0 1,0 1-1,-1-1 0,1 0 1,0 0-1,-1 0 1,1 0-1,0 0 0,-1 1 1,1-1-1,0 0 0,-1 0 1,1 1-1,0-1 1,-1 1-1,-5 4 77,0 0-1,0 1 1,1 0 0,-1 1-1,1-1 1,1 1 0,-1 0-1,1 0 1,1 1 0,-1-1-1,1 1 1,0-1 0,1 1-1,0 0 1,0 0 0,1 0-1,-1 11 1,2-16-78,1 0 0,-1 0 0,1 0 0,0 0-1,0 0 1,0 0 0,0 0 0,0 0 0,1 0 0,0 0-1,-1-1 1,1 1 0,0-1 0,0 1 0,0-1 0,1 0 0,-1 1-1,0-1 1,1-1 0,4 4 0,5 2 17,0 0 0,0-1 0,16 6 0,-23-10-28,14 5-47,35 9 0,-45-14-543,-1-1 0,1 0 0,0 0 0,-1 0 0,1-1 0,14-2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18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1384,'0'-2'905,"1"-1"-666,-1 0 0,1 0 0,0 0 0,0 0 0,0 0 0,0 1 0,1-1 0,-1 0 0,1 1 0,0-1 0,-1 1 0,1 0 0,0-1-1,0 1 1,1 0 0,-1 0 0,0 0 0,3-1 0,11-8 109,27-15-1,-32 21-95,19-12-75,-13 9-1000,-1-1-1,27-20 1,-40 26-799,4-5 29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1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1056,'-10'9'1785,"6"-3"-1402,1 0 0,0 0 0,1 0-1,-1 0 1,1 0 0,-2 9 0,-4 89 965,7-66-922,-12 72 1,10-100-387,0-1 0,0 1 0,-1-1 0,-1 0 0,1 0 0,-1-1 0,-1 1 0,1-1 1,-1 0-1,-1-1 0,1 1 0,-10 6 0,14-12-47,0-1-7,-5 3 3,5-3-5,10-6-208,132-96-86,-57 41 144,-7 8 52,-75 51 120,-1 1-1,0 0 0,1 0 0,-1-1 1,0 1-1,1 0 0,-1 0 0,0 0 1,1-1-1,-1 1 0,0 0 0,1 0 1,-1 0-1,1 0 0,-1 0 0,0 0 1,1 0-1,-1 0 0,1 0 0,-1 0 1,0 0-1,1 0 0,-1 0 0,1 0 1,-1 0-1,0 0 0,1 1 0,-1-1 1,1 0-1,-1 0 0,0 0 0,1 1 1,-1-1-1,0 0 0,1 0 0,-1 1 1,0-1-1,0 0 0,1 1 0,6 13 199,-6-13-246,0 4 62,0-1 0,0 1 0,0 0-1,0-1 1,-1 1 0,1 0-1,-1-1 1,-1 1 0,-1 9-1,1 4 40,-7 293 541,7-272-490,1-38-70,0-7-46,3-168 264,7-81 913,-8 240-1053,0 1-1,2-1 1,-1 1-1,2 0 1,0 0 0,0 0-1,1 1 1,10-16-1,-13 24-76,0 0 0,1 1 0,-1 0 0,1-1 0,0 1 0,0 0-1,0 1 1,0-1 0,1 1 0,-1 0 0,1 0 0,0 0 0,0 1 0,0 0 0,0-1-1,0 2 1,1-1 0,-1 1 0,1 0 0,-1 0 0,1 0 0,-1 1 0,1 0 0,9 0-1,-12 1 0,-1-1-1,1 0 1,-1 1-1,1-1 0,-1 1 1,1 0-1,-1 0 1,1 0-1,-1 0 0,1 0 1,-1 1-1,0-1 1,0 1-1,0-1 0,0 1 1,0 0-1,0 0 1,2 3-1,-2-2-7,-1-1-1,0 1 1,1 0 0,-1 0-1,-1 0 1,1 0 0,0 0 0,-1 0-1,1 0 1,-1 1 0,0-1-1,0 0 1,-1 5 0,-1 3 12,0 0 0,-1 0 0,0 0 0,-1-1 0,0 1 0,-1-1 0,-9 15 0,-1-3-307,-1 0-1,-1-2 0,-1 0 1,-1 0-1,0-2 0,-39 27 1,35-33-4744,14-9 1856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2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1224,'0'0'1003,"1"1"-98,1 1-596,0 0 1,0-1-1,1 1 1,-1-1-1,0 0 1,1 1-1,-1-1 1,0 0-1,1 0 1,-1-1-1,1 1 1,0 0-1,-1-1 1,1 0-1,-1 1 1,1-1-1,0 0 1,-1 0-1,6-1 1,7-2-201,1 1 0,18-8 0,-15 5 451,125-38 861,-104 24-604,-38 17-783,0 1 94,1-1-15,0 0-81,3-2 107,-1-1 0,1 0-1,-1 0 1,9-11 0,-13 14-116,2-27 177,-8 16-196,4 10 39,-8-10 279,6 9 1679,12 18-1865,1 1 0,0-1 1,23 23-1,-9-17 65,10 0 1383,-33-19-737,-1 4-770,-1-1 0,0 1 0,0 0 0,0 0 0,-1 0-1,1-1 1,-1 1 0,-3 4 0,-24 40-543,13-23-128,-13 23-1743,10-19-5392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2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17 960,'0'-17'10138,"-1"30"-9576,1-9-503,-1 92 900,6 98 905,19 82-285,-22-265-1739,-1-2-1843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3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63 1516,'1'-3'1201,"0"-4"51,8-21 7755,-12 25-8942,-7-10-3,7 10 99,-5-3-22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2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1492,'0'0'2731,"0"7"-2203,0 9-175,1-1-1,1 0 1,1 1 0,0-1-1,1 0 1,8 21-1,-10-32-241,0 1 0,0-1 0,0 0 0,1 0-1,0 0 1,0 0 0,0 0 0,0-1 0,0 1 0,1-1-1,-1 0 1,1 0 0,0 0 0,0-1 0,0 1 0,0-1-1,8 3 1,-11-5 130,3 0 11,-1 0-157,0 0 1,0-1-1,0 1 0,0-1 1,0 0-1,0 0 1,0 0-1,0 0 0,-1 0 1,1 0-1,0-1 0,-1 1 1,1-1-1,-1 0 1,1 0-1,-1 0 0,0 0 1,0 0-1,2-3 0,-2 3-16,-1 0-1,0 0 0,0 0 0,0 0 0,0 0 0,-1 0 1,1 0-1,0-1 0,-1 1 0,0 0 0,1 0 0,-1 0 1,0-1-1,0 1 0,0 0 0,0 0 0,-1-1 0,1 1 1,-1 0-1,1 0 0,-2-3 0,0 0 28,-1 0 0,0-1 0,0 1 0,0 0 0,-1 0 0,-5-5 0,4 6-37,1 1 0,-1-1-1,1 1 1,-1 0 0,-10-4 0,3 0-31,10 6-99,-13-6-902,7 3 487,6 3-113,-2-7-5548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2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2076,'14'2'7122,"-6"-1"-6611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2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 1720,'0'-6'3560,"-3"6"-1456,-7 11-859,7-6-1172,0 0 0,0-1-1,1 1 1,0 0-1,-3 9 1,2 4 250,1 1 1,1 0-1,1 0 1,2 25-1,-1-33-200,1 0-1,0 0 1,1 0-1,0 0 1,1-1-1,0 1 1,0-1 0,10 15-1,-13-23-92,0 0 0,1 0 0,-1 0 1,1 0-1,0-1 0,-1 1 0,1 0 0,0-1 0,0 0 0,0 1 0,0-1 0,0 0 1,0 0-1,1 0 0,-1 0 0,0 0 0,0-1 0,1 1 0,-1-1 0,0 0 0,1 1 0,-1-1 1,0 0-1,3-1 0,-3 1-12,-1 0 0,1 0 1,-1-1-1,0 1 0,1-1 0,-1 1 0,0-1 1,0 0-1,1 1 0,-1-1 0,0 0 1,0 0-1,0 0 0,0 0 0,0 0 1,0 0-1,0 0 0,0 0 0,0-1 1,1-1-1,10-24 257,-12 26-271,3-6 55,-1 0 1,-1-1 0,0 0-1,0 1 1,0-1 0,-1 0-1,0 1 1,0-1-1,-1 0 1,0 1 0,-3-9-1,1 2 39,-1 1 0,-1 0 0,-1 0-1,1 0 1,-10-14 0,12 23-307,-1-1 0,1 1 0,-1 0 0,0 1 0,0-1 0,-1 1-1,1 0 1,-1 0 0,1 0 0,-1 0 0,-8-3 0,11 6-1630</inkml:trace>
  <inkml:trace contextRef="#ctx0" brushRef="#br0" timeOffset="1">423 89 1908,'11'2'10136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2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1632,'0'0'1760,"-1"5"-1018,2 0-517,-1-3-146,0-1-1,1 1 1,-1 0-1,0-1 1,-1 1-1,1 0 1,0 0-1,0-1 1,-1 1-1,1 0 0,-1-1 1,1 1-1,-2 1 1,-4 17 500,0 1 1,2 0-1,-4 33 1,7-41-363,0-1 0,1 1 1,1-1-1,0 1 1,0-1-1,2 0 0,-1 1 1,6 12-1,-7-23-166,-1 1 0,1-1-1,1 0 1,-1-1 0,0 1-1,0 0 1,1 0 0,-1 0-1,1-1 1,-1 1 0,1-1 0,0 1-1,0-1 1,0 0 0,0 1-1,0-1 1,0 0 0,0 0-1,0-1 1,0 1 0,0 0-1,5 0 1,-4-1 59,1 1 1,0-1-1,0 0 0,0 0 0,-1-1 1,1 1-1,0-1 0,0 0 0,-1 0 1,1 0-1,6-3 0,-9 3-84,-1 1 0,1-1-1,0 0 1,0 1 0,0-1 0,-1 0-1,1 1 1,0-1 0,0 0 0,-1 0-1,1 1 1,-1-1 0,1 0 0,-1 0-1,1 0 1,-1 0 0,1-1 0,1-3 60,2-1 13,-1 0 0,-1 0 0,1 0 0,-1 0 0,0-1 0,0 1-1,0-1 1,-1 0 0,0 1 0,0-10 0,-1 10-20,0 4-53,1-1 1,-1 1-1,0 0 0,0 0 1,-1-1-1,1 1 0,0 0 1,-1 0-1,1-1 0,-2-2 1,-1-2 28,2 1-36,-1 0 1,0 0-1,0 1 1,0-1-1,-1 1 1,1-1 0,-2 1-1,1 0 1,0 0-1,-1 1 1,-7-8-1,5 7-1480,1 0-1,-1 0 1,0 1-1,-10-6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23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1992,'0'0'5313,"3"-2"-4264,12-9 1486,-16 10-2421,1 0 0,0-1-1,0 1 1,0 0 0,0-1 0,0 1-1,0 0 1,0 0 0,0-1 0,1-1-1,-1 0 401,-1-2-293,1-1-1,0 1 1,0-1 0,0 1-1,1-1 1,1-5 0,-1 6-333,-1 3-134,0-1-778,1 0 600,0-3 245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2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 1612,'-1'-2'5048,"0"6"-2087,-3 18-1281,-2 37-1177,4 8-15,3 0-1,2-1 1,4 1 0,27 116 0,-34-180-1192,7 4-1405</inkml:trace>
  <inkml:trace contextRef="#ctx0" brushRef="#br0" timeOffset="1">362 136 1448,'0'0'6883,"-3"8"-6265,-3 9-222,1 0-1,0 1 1,2-1 0,0 1-1,-1 20 1,4-36-370,0 8 224,0 1-1,0-1 1,2 1-1,1 10 1,-2-18-186,0-1-1,0 1 1,-1-1-1,1 0 1,1 1-1,-1-1 1,0 0-1,1 0 1,-1 0-1,1 0 1,-1 0-1,1 0 1,0 0-1,0 0 1,0-1-1,0 1 1,0-1 0,0 1-1,1-1 1,-1 0-1,5 2 1,-5-3-20,1 0 0,0 1 0,-1-1 1,1 0-1,0-1 0,-1 1 0,1 0 1,0-1-1,-1 1 0,1-1 0,0 0 1,-1 0-1,1 0 0,-1 0 0,5-3 1,-5 2-14,0 0 1,0 0 0,0 0 0,0 0 0,0 0 0,-1 0-1,1 0 1,0 0 0,-1-1 0,0 1 0,0-1-1,1 1 1,-1-1 0,-1 1 0,1-1 0,0 0 0,0-3-1,0-4 72,1-1-1,-1-15 1,-2 22-87,1 0 0,-1 0 0,0 0 0,0 0 0,0 0 0,0 0 0,-1 1 0,1-1 0,-1 0 0,-2-3 0,-3-5-96,6 10-104,-1 0 0,1 0 1,-1 1-1,0-1 0,1 1 0,-1-1 1,0 1-1,0 0 0,0 0 1,0 0-1,0 0 0,0 0 0,0 0 1,0 0-1,-1 1 0,1-1 1,-3 0-1,2 1-1728,-2 1-1379,-18 3 30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4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52 1020,'-6'5'1041,"2"-2"2000,-34 19 1594,37-20-3922,3 1-627,3 0-50,-1 0 0,0 0 0,1 0-1,0 0 1,0-1 0,0 1 0,0-1-1,0 0 1,0-1 0,6 2 0,27 3 60,-1-2-1,48 0 1,73-10 71,-157 6-167,40-2 165,64 4-1,-102-1-138,14-2 270,29 1-1,-18 1 376,-26-1 279,-6-6-918,-11-14 148,-2 0 1,-24-21 0,40 40-117,-1-1-1,-13-13 92,14 14-114,-8-9 79,3 4-105,4 5 115,9 1-120,18 2-6,-19-1-4,0 0-1,0 0 1,0 1 0,-1 0 0,1 0 0,-1 0 0,1 1-1,-1-1 1,9 8 0,-8-6 18,-1-1-2,-1 0 0,0 0 0,0 0 0,0 1 0,0 0 0,-1 0 0,4 5 0,0 0 41,-6-8-27,14 20 1004,-13-16-920,-1-5-103,-1 0 0,0 1 0,1-1 0,-1 0-1,0 0 1,0 1 0,1-1 0,-1 0 0,0 1 0,0-1 0,0 0-1,0 1 1,1-1 0,-1 1 0,0-1 0,0 0 0,0 1-1,0-1 1,0 0 0,0 1 0,0-1 0,0 1 0,0-1 0,0 0-1,0 1 1,0-1 0,-1 1 0,1-1 0,0 0 0,0 1-1,0-1 1,0 0 0,-1 1 0,1-1 0,0 0 0,0 1 0,-25 34 53,-40 46 0,21-35-2851,24-29-3939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43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15 1504,'-1'-3'1264,"-5"-9"8308,5 23-7334,3 16-3575,-1-17 2147,2 41-115,-1-8-235,2 0 1,1 0-1,17 63 1,-15-80-1146,-7-24 186,4 5-111,-3-1-1220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43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1 900,'0'0'6281,"-2"6"-5807,-2 11-4,0 0 0,1 1 0,1-1-1,1 34 1,2-40-281,0 1-1,1 0 1,0 0-1,7 18 1,-7-24-85,1 0 0,0 0 0,0-1 0,0 1 1,1-1-1,-1 1 0,1-1 0,1 0 0,8 8 0,-12-12-66,1 0 0,-1 0-1,0 0 1,1-1 0,-1 1-1,0 0 1,1-1 0,-1 0-1,1 1 1,-1-1 0,1 0-1,-1 1 1,4-1 0,-4 0-45,2 0 253,1-2-106,-1 1-128,-1 0 35,0 0 1,0 0-1,1 0 0,-1-1 1,0 1-1,0-1 0,0 1 0,0-1 1,-1 1-1,1-1 0,0 0 1,-1 0-1,1 0 0,-1 0 0,0 0 1,1-1-1,-1 1 0,0 0 0,0 0 1,-1-1-1,1 1 0,0-5 1,0 0 12,0 0 1,-1 0-1,0 0 1,0 0-1,-1 0 1,0 0-1,-2-9 0,-2-1 25,1 1-1,-9-17 0,12 30-62,-6-12 26,2 8-311,-1 1-1,1-1 0,-1 1 0,0 0 1,-1 0-1,-8-5 0,13 9-138,-10-6-685,10 6 395,-4-1-679,1 0-2253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44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1436,'0'0'11732,"-6"1"-11541,-20 7-24,20-6 144,-19 10 677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31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21 1288,'-2'-2'1369,"-16"-15"1862,16 16-2361,-1 1-81,-10 0-64,10 0-74,0 3-77,-1 2-411,0-1-1,0 1 1,1 0 0,-1 0 0,1 0-1,1 1 1,-1-1 0,1 1-1,0-1 1,-2 11 0,2-5-12,0-1-1,1 0 1,0 1 0,1-1 0,0 1 0,2 10-1,0-9-63,0-1 0,0 0 0,1 1-1,1-1 1,0 0 0,0 0 0,1-1 0,0 0-1,1 1 1,0-2 0,1 1 0,10 11 0,-15-18-60,0-1 1,1 0 0,-1 1-1,1-1 1,-1 0 0,1 0-1,0-1 1,0 1 0,0-1-1,0 1 1,0-1 0,0 0-1,1 0 1,-1 0 0,0 0-1,0-1 1,1 1 0,-1-1-1,0 0 1,1 0 0,6-1-1,-8 0 27,0 0 1,0 0-1,0 1 0,0-2 0,0 1 0,0 0 0,0 0 0,0-1 0,-1 1 1,1-1-1,-1 1 0,1-1 0,-1 1 0,1-1 0,-1 0 0,0 0 1,0 0-1,0 0 0,0 0 0,1-3 0,-1 2 40,0 0 0,-1 0 0,0 0 0,1-1 0,-1 1 0,0 0 0,0-1 0,-1 1 1,1 0-1,-1 0 0,-1-6 0,-1 1 56,1 1 0,-1 0 0,-7-13 1,5 12-149,-1 1 0,1 0 0,-1 0 1,0 1-1,-1-1 0,0 2 1,0-1-1,0 1 0,-1 0 0,1 0 1,-1 1-1,0 0 0,-13-4 1,18 7-593,0 1-199,-8-1 177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4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39 1896,'-1'-4'1146,"-1"-8"-108,2 8-105,-7-11 1938,7 15-2779,0 0-1,0-1 0,-1 1 1,1 0-1,0 0 1,-1-1-1,1 1 1,0 0-1,-1 0 1,1 0-1,-1 0 1,1-1-1,0 1 0,-1 0 1,1 0-1,-1 0 1,1 0-1,0 0 1,-1 0-1,1 0 1,-1 0-1,1 0 1,0 0-1,-1 0 0,1 0 1,-1 0-1,1 0 1,0 1-1,-1-1 1,1 0-1,-1 0 1,1 0-1,0 1 1,-1-1-1,1 1 1,-12 11-498,10-9 702,-1 1-250,1 0 0,0 0 0,-1 0 1,2 0-1,-1 0 0,0 0 0,1 1 0,0-1 0,0 1 1,0-1-1,1 1 0,-1 0 0,1-1 0,0 1 0,1 4 1,-1 3 37,0 10 55,0 0-1,2-1 0,5 27 1,-5-37-78,1-1 0,0 0 0,0 0 0,1 0 0,1 0 0,-1-1 0,2 0 0,8 13 0,-14-22-44,1 1-1,-1 0 1,1-1 0,0 1-1,0 0 1,-1-1 0,1 1-1,0-1 1,0 1 0,0-1-1,0 1 1,0-1 0,0 0-1,-1 0 1,1 1 0,0-1-1,0 0 1,0 0-1,0 0 1,0 0 0,0 0-1,0 0 1,0 0 0,0 0-1,0 0 1,0-1 0,0 1-1,0 0 1,1-1 0,18-11 286,-19 11-338,0 0 60,1-1 0,-1 1 0,1-1 0,-1 1-1,1-1 1,-1 0 0,0 1 0,0-1 0,0 0-1,0 0 1,-1 0 0,1 0 0,0 0 0,-1 0 0,1-3-1,2-31 144,-3 32-151,-1-12 23,0 1 1,0-1-1,-1 1 1,-1 0-1,-1-1 1,0 1 0,-1 1-1,-1-1 1,0 1-1,-1 0 1,-11-18-1,16 30-89,1 0 0,-1 1 0,0-1 0,0 1 0,0-1 0,0 1 0,0-1 0,0 1 0,-1 0 0,1 0 0,0 0 0,0 0 0,-1 1 0,1-1 0,-1 1-1,1-1 1,-1 1 0,-4 0 0,4 0-498,0 2-163,-1 0 171,-8 3 272,3 5-4782,0 2 1980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45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11 984,'0'0'629,"2"-1"-42,9-3 1711,-2-1-1804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46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47 1384,'0'-4'1056,"2"-11"5515,-6 22-6308,0-1-168,0 1 1,0 0-1,1 0 1,0 0-1,1 0 1,-1 0-1,1 1 1,1-1 0,-1 1-1,1-1 1,0 13-1,2-12 29,-1 0 0,1 0 0,1 1 0,-1-1 0,6 14 0,-6-20-81,0-1-1,0 0 1,1 1-1,-1-1 1,0 0-1,1 0 1,-1 0 0,0 0-1,1 0 1,0 0-1,-1 0 1,1-1-1,-1 1 1,1 0-1,0-1 1,-1 0-1,4 1 1,-2-4 103,9-8-3,-11 11-133,0-1 0,-1 1 0,1-1 0,-1 1-1,0-1 1,1 1 0,-1-1 0,1 0 0,-1 1 0,0-1 0,1 0-1,-1 1 1,0-1 0,0 0 0,0 1 0,1-1 0,-1 0 0,0 0-1,0 1 1,0-1 0,0 0 0,0 1 0,0-2 0,-1 1 25,2-5 25,-1 0-1,0 1 1,0-1 0,-1 0-1,1 1 1,-1-1 0,-1 0-1,1 1 1,-5-11 0,1 0 115,-1 0-39,0 0 0,-2 0 0,0 1 0,-12-19 0,19 32-283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46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2200,'0'0'9994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4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1788,'0'0'1365,"0"-3"-130,1 12 5487,0 10-3299,13 115-1974,3 4-2566,-13-119-843,-4-16-41</inkml:trace>
  <inkml:trace contextRef="#ctx0" brushRef="#br0" timeOffset="1">207 117 1004,'0'0'7358,"0"9"-6814,-1 21 24,1 0 0,5 30 0,-4-50-408,1 1 1,0 0-1,1 0 1,0-1 0,0 1-1,1-1 1,1 0 0,0 0-1,11 17 1,-12-24-110,0 1 1,0-1-1,0 1 0,0-1 1,1 0-1,-1-1 1,1 1-1,0-1 1,0 0-1,0 0 0,0-1 1,0 1-1,0-1 1,0 0-1,1 0 0,7-1 1,-9 1-21,-1-1 0,0 0 0,1 0 0,-1-1 0,0 1 0,0-1 0,1 0 0,-1 1 0,0-2 0,0 1 1,0 0-1,0 0 0,0-1 0,0 0 0,-1 1 0,1-1 0,0 0 0,-1-1 0,4-3 0,-2 2 19,-1 0 0,0 0 0,0 0-1,0 0 1,-1-1 0,0 0 0,1 1 0,-1-1 0,-1 0-1,3-9 1,-3 7 30,1 1-1,-2-1 0,1 0 0,-1 1 1,0-1-1,0 0 0,-1 1 0,0-1 1,0 0-1,-1 1 0,1-1 0,-1 1 0,-4-8 1,2 8-132,0 0 1,-1 0-1,0 0 1,0 1-1,0 0 1,0 0-1,-1 0 1,0 1-1,0 0 1,0 0-1,0 1 1,-1-1-1,0 1 1,1 1-1,-11-4 1,15 6-453,-1 0 1,1 0-1,-1-1 1,1 1-1,-1 1 1,1-1-1,-1 0 1,1 1-1,0-1 1,-1 1-1,1 0 1,-4 1-1,4-1-208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4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1144,'0'0'5855,"3"1"-5173,42 14 3571,-42-14-3977,2-2-28,22-3 141,39-13-1,-26 3-2822,-38 14 777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4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1504,'7'-8'9563,"-6"15"-9476,27 109 2398,2-4-734,-21-72-3594,1-2-4498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4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1620,'0'0'5334,"1"9"-4911,-1 0-266,1-1 0,0 1-1,0-1 1,1 1 0,0-1 0,1 0 0,-1 0 0,2 0 0,-1 0 0,10 15 0,-7-16-48,-2-1 19,1 0 1,0-1-1,0 1 1,9 6-1,-12-10-76,0-1-1,0 0 0,0 0 1,0 1-1,1-2 1,-1 1-1,0 0 1,0 0-1,1-1 1,-1 1-1,0-1 0,1 0 1,-1 1-1,0-1 1,1 0-1,-1-1 1,0 1-1,1 0 1,3-2-1,-2 1 46,0 0 0,-1-1-1,1 0 1,0 0 0,-1 0 0,1 0 0,-1 0 0,5-5-1,-7 6-58,-1 0-1,1-1 1,0 1-1,0 0 0,-1-1 1,1 1-1,-1-1 1,0 1-1,1-1 0,-1 1 1,0-1-1,0 1 1,0-1-1,0-2 0,-2-19 330,1 20-326,0-3 22,0 1 0,-1-1 0,1 1 0,-1 0-1,-1-1 1,1 1 0,-1 0 0,0 1 0,0-1 0,0 0 0,0 1-1,-1-1 1,0 1 0,-7-6 0,4 4-222,0 1-1,0 0 1,-10-4 0,-22-7-3783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4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12 836,'0'0'1338,"3"0"-114,15 4 7932,-13-3-9750,-3 0 1353,12-19-10006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4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1276,'0'0'1793,"0"3"-1007,-1 14 208,-1-1 0,-6 25-1,4-22-256,-4 39-1,8-40-416,0 1 0,1-1-1,4 18 1,-4-31-249,0 1 1,0-1-1,0 0 1,1 0-1,0-1 1,0 1-1,0 0 0,0-1 1,1 1-1,0-1 1,0 0-1,0 1 1,0-2-1,1 1 1,4 4-1,-3-5 11,-1-1-1,1 1 1,0-1 0,-1 0-1,1-1 1,0 1 0,0-1-1,0 0 1,1 0 0,-1 0-1,0-1 1,0 0 0,0 0-1,0 0 1,0-1 0,1 1-1,6-3 1,-10 2-14,0-1-1,0 1 1,0-1 0,0 0-1,0 0 1,-1 1-1,1-1 1,-1 0 0,1 0-1,-1-1 1,0 1 0,1 0-1,-1 0 1,0-1-1,-1 1 1,1 0 0,0-1-1,-1 1 1,1-1 0,-1-4-1,1-1 62,0 0 0,-1 0 0,0 0 0,-1 0 0,0 0 0,0 0 0,0 0 0,-1 0 0,0 0 0,-1 0 0,0 1 0,0-1 0,-9-13 0,5 9-527,-1 1 1,-17-20-1,12 18-3116,-25-21 0,27 25 236</inkml:trace>
  <inkml:trace contextRef="#ctx0" brushRef="#br0" timeOffset="1">416 176 1156,'2'1'318,"15"9"8000,-14-6-10295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31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0 187 892,'8'-10'11483,"-3"4"-11227</inkml:trace>
  <inkml:trace contextRef="#ctx0" brushRef="#br0" timeOffset="1">367 63 856,'-9'-42'5175,"8"38"-4253,1 4-885,0 0-1,-1 0 0,1 0 0,0 0 1,-1 0-1,1 0 0,0 0 0,0 0 1,-1-1-1,1 1 0,0 0 0,0 0 0,0 0 1,-1 0-1,1 0 0,0-1 0,0 1 1,0 0-1,-1 0 0,1 0 0,0-1 1,0 1-1,0 0 0,0 0 0,0-1 1,-1 1-1,1 0 0,0 0 0,0-1 1,0 1-1,0-1 0,0 1 17,0 0 1,0-1-1,0 1 0,-1-1 1,1 1-1,0 0 0,0-1 1,0 1-1,-1-1 0,1 1 0,0 0 1,-1-1-1,1 1 0,0 0 1,0 0-1,-1-1 0,1 1 1,-1 0-1,1 0 0,0-1 0,-1 1 1,1 0-1,-1 0 0,1 0 1,0 0-1,-1-1 0,1 1 1,-1 0-1,0 0 0,1 0 132,-1 0-135,1-1 0,-1 1 0,1 0 1,-1 0-1,1-1 0,-1 1 0,1 0 0,-1 0 0,0 0 1,1 0-1,-1 0 0,1 0 0,-1 0 0,1 0 0,-1 0 0,0 0 1,1 0-1,-1 0 0,1 1 0,-1-1 0,1 0 0,-1 0 0,1 1 1,-1-1-1,1 0 0,-1 0 0,1 1 0,-1-1 0,1 1 1,-1 0-1,-3 2 17,0 0 1,1 1 0,-1-1 0,1 1-1,0 0 1,0 0 0,0 0-1,0 0 1,1 1 0,0-1-1,0 1 1,-2 5 0,-1 10 80,0-1 1,2 1-1,0-1 1,2 1-1,0 0 1,2 30-1,0-38-97,1 0 0,0 0-1,1-1 1,0 1 0,6 13 0,-7-19-32,1 0-1,0 0 1,1 0 0,-1-1 0,1 1 0,0-1 0,1 0 0,-1 0 0,1 0-1,8 6 1,-10-10-6,-1 0 0,0 0-1,1 0 1,-1 0-1,1 0 1,-1-1 0,1 1-1,0-1 1,-1 0-1,1 0 1,0 0 0,-1 0-1,6-1 1,-6 1-1,1 0 31,1-1 0,-1 0 1,0 1-1,0-1 0,1-1 0,-1 1 1,0 0-1,0-1 0,0 1 0,0-1 1,-1 0-1,1 0 0,0 0 0,-1 0 0,1-1 1,-1 1-1,0-1 0,0 1 0,0-1 1,0 0-1,0 0 0,1-3 0,0 0 44,0-1-1,-1 1 0,0-1 0,0 1 0,0-1 0,-1 0 1,0 1-1,0-1 0,-1-9 0,-1 1-7,-1 0 0,-1 0 0,-1 0 1,0 0-1,-1 0 0,0 1 0,-1 0 0,-1 0 0,0 1 0,-1-1 0,-13-16 1,18 26-121,0 0 1,0 1 0,-1 0 0,1 0-1,-1 0 1,1 0 0,-1 0 0,0 1-1,0-1 1,0 1 0,0 0 0,-1 0-1,1 1 1,0-1 0,-1 1 0,1 0-1,-1 0 1,0 1 0,1-1 0,-1 1-1,-8 1 1,3 2-629,8-2 596,-35 19-1792,11 2-3275,14-7 1343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50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12 167 1116,'0'0'1248,"-2"-6"-108,-7-34 2662,8 37-3035,1-1-85,0-10-65,0 10-67,1 0-53,-1-1-364,1 1 1,0-1-1,1 1 1,-1-1-1,1 1 1,0 0-1,0-1 0,0 1 1,0 0-1,1 0 1,0 0-1,-1 1 1,1-1-1,1 1 0,-1-1 1,1 1-1,-1 0 1,1 0-1,0 1 1,0-1-1,0 1 0,8-3 1,-11 4-118,0 0 0,0 1 0,0 0 1,0-1-1,0 1 0,0 0 0,0-1 0,0 1 0,0 0 1,1 0-1,-1 0 0,0 0 0,2 0 0,0 0 23,1 0 84,0 2-17,0-1-79,-2 0-10,0-1 1,1 1 0,-1 0-1,0 0 1,0 0-1,0 0 1,0 1 0,0-1-1,0 1 1,0-1-1,-1 1 1,1-1-1,0 1 1,-1 0 0,1 0-1,-1 0 1,0 0-1,0 0 1,2 4 0,1 5 19,0 0 1,-1 1 0,-1 0-1,0 0 1,-1-1-1,0 1 1,-1 0 0,-1 15-1,-1-3 5,-2 0 0,-1 0-1,-10 28 1,-1-1 56,-25 54 1,13-33 166,17-40 172,10-29 552,4 0-820,8 10-18,-11-13-147,0 0 0,0 0 0,0 0 0,0 1 0,1-1 0,-1 0 0,0 0 0,0 0 0,0 0 0,0 1 0,0-1 0,1 0 0,-1 0 0,0 0 0,0 0 0,0 0 0,0 0 0,1 0-1,-1 0 1,0 1 0,0-1 0,0 0 0,1 0 0,-1 0 0,0 0 0,0 0 0,0 0 0,1 0 0,-1 0 0,0 0 0,0 0 0,0 0 0,1-1 0,43-8-159,0-2 0,0-2-1,61-28 1,-81 28-2043,-7 1-4037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5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164 122 1400,'0'0'8952,"0"-2"-8460,2-2-324,0 0 0,0 0 0,0 0 0,1 0 0,-1 1 0,1-1 0,0 1 0,0 0 0,0 0 0,0 0 0,4-3 0,47-33 1043,-42 31-1011,26-20 497,-66 43-689,2 1 0,-49 37 1,62-42-13,1 0 1,0 1-1,0 1 0,1 0 1,0 0-1,2 1 1,-13 22-1,19-30 2,1 0 1,0 0-1,1 0 0,-1 0 1,1 0-1,0 0 0,0 1 0,1-1 1,0 0-1,0 1 0,1-1 1,-1 0-1,1 1 0,1-1 0,-1 0 1,1 0-1,5 11 0,2-2 11,12 13 16,-20-26-22,1 1 17,1 0 0,-1 1 1,0-1-1,0 1 1,-1-1-1,1 1 0,-1 0 1,0 0-1,0 0 1,0-1-1,0 1 1,-1 0-1,1 6 0,-1-7 25,-3 1-12,0 1-97,0-1-1,0 1 1,-1-1-1,1 0 1,-1 1-1,0-2 1,0 1-1,-1 0 1,1-1-1,-1 0 1,-8 5-1,-53 16-4268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5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1352,'9'-2'1218,"0"-1"-1,0-1 1,-1 0-1,17-9 0,33-26 1904,-45 30-2495,9-5 1627,-35 27-2172,0 1 1,1 1-1,-16 24 1,24-32-56,0 1 0,0 0 0,0 0 1,1 0-1,0 0 0,0 1 1,1-1-1,0 1 0,1-1 1,-1 14-1,2-18-14,1 1 0,-1-1 0,1 1 0,0-1 0,0 1 0,0-1 0,1 0 0,0 1 0,-1-1 0,1 0 0,3 4 0,-2-4-4,-1 0 1,0 1-1,0-1 0,0 0 1,2 9-1,1 7 13,-3-17-14,-1 0 1,0 0 0,0 0-1,-1 0 1,1 0 0,0 0-1,-1 1 1,0-1-1,0 0 1,0 0 0,0 0-1,-1 4 1,0-3-84,0 0 0,-1 0 0,1 0 0,-1 0 0,0 0 1,0-1-1,0 1 0,-1-1 0,-3 5 0,3-5-1013,0 0 1,0-1-1,0 1 1,-1-1-1,-5 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5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1940,'18'0'4853,"-1"-3"-937,2 1-2604,-4-3-2192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5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55 1584,'2'-33'6361,"-1"31"-5629,0 0-91,-1 1-556,1 0 1,0 0-1,0-1 0,0 1 0,-1 0 0,1 0 0,0 0 0,0 0 1,0 0-1,0 1 0,1-1 0,-1 0 0,0 0 0,0 1 1,0-1-1,1 1 0,-1-1 0,0 1 0,1-1 0,-1 1 1,0 0-1,1 0 0,-1-1 0,0 1 0,1 0 0,-1 0 1,1 1-1,-1-1 0,0 0 0,1 0 0,-1 1 0,0-1 0,1 0 1,-1 1-1,2 0 0,0 1-5,0 0-1,0 0 1,0 0-1,1 0 1,-2 1-1,1-1 1,0 1 0,0 0-1,-1 0 1,0-1-1,1 2 1,2 4 0,-1 2-11,-1-1 0,0 1 0,0-1 0,-1 1 0,0 0 1,0 0-1,-1 0 0,-1 0 0,0 0 0,-1 15 1,-2 2 54,-2 0 1,-12 43 0,0-18 62,-26 51-1,3-7 82,-12 17 1571,51-111-1261,1-2-571,0 0 1,1 0 0,-1 0 0,0 0 0,0 0 0,1 0-1,-1 1 1,0-1 0,0 0 0,0 0 0,1 0 0,-1 0-1,0 0 1,0 1 0,0-1 0,0 0 0,1 0-1,-1 0 1,0 0 0,0 1 0,0-1 0,0 0 0,0 0-1,0 1 1,0-1 0,0 0 0,0 0 0,1 0 0,-1 1-1,0-1 1,0 1-2,0-1-1,0 0 1,0 1-1,0-1 1,0 0-1,0 1 1,0-1-1,0 0 1,0 1-1,1-1 1,-1 0-1,0 0 1,0 1-1,0-1 1,1 0-1,-1 0 1,0 1-1,0-1 1,1 0-1,-1 0 0,0 1 1,1-1-1,-1 0 1,0 0-1,0 0 1,1 0-1,-1 0 1,0 0-1,1 1 1,-1-1-1,0 0 1,1 0-1,-1 0 1,0 0-1,1 0 1,-1 0-1,1 0 1,-1 0-1,29-6 100,0-1-1,-1-1 0,29-13 1,25-7-837,-60 22 70,41-14-1847,-25 1-4833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5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62 174 1276,'0'0'2050,"-2"-5"-627,1 1 1723,1-5-2576,0 7-54,2 0-65,24-28 1195,2 1 1,60-50-1,-74 66-818,-14 13-821,0 0 0,0 1 1,0-1-1,0 0 0,0 0 1,0 0-1,0 0 0,0 0 1,0 0-1,0 0 0,-1 0 0,1 0 1,0 0-1,0 0 0,0 0 1,0 0-1,0 0 0,0 0 1,0 0-1,0 0 0,0 0 1,0 0-1,0 0 0,0 0 0,-1 0 1,1 0-1,0 0 0,0 0 1,0 0-1,0 0 0,0 0 1,0 0-1,0 0 0,0 0 1,0 0-1,0 0 0,0 0 0,0 0 1,-1 0-1,1 0 0,0 0 1,0 0-1,0 0 0,0 0 1,0 0-1,0 0 0,0 0 1,0 0-1,0-1 0,0 1 0,0 0 1,0 0-1,0 0 0,0 0 1,0 0-1,0 0 0,0 0 1,0 0-1,0 0 0,0 0 1,0 0-1,0 0 0,0-1 0,-22 12 154,2 0-52,1 1-1,-36 28 0,47-32-88,0-1-1,0 1 1,1 1-1,0-1 1,1 1 0,-1 0-1,-8 20 1,14-26-20,0 0 0,0 1 0,0-1 1,1 0-1,-1 0 0,1 1 0,0-1 0,0 0 0,0 1 1,0-1-1,1 0 0,-1 1 0,1-1 0,0 0 0,0 0 1,0 0-1,0 0 0,1 1 0,3 4 0,4 6-4,0 0-1,23 23 1,-2-1 4,-27-31 1,1 1-1,0-1 1,-1 1 0,0 0 0,0 0-1,-1 0 1,0 0 0,0 1 0,0-1-1,-1 1 1,0-1 0,0 1 0,-1-1-1,0 11 1,0-15 1,0-1-1,-1 1 1,1 0 0,0-1-1,-1 1 1,1-1 0,-1 1-1,1-1 1,-1 1 0,0-1-1,0 1 1,0-1 0,0 0-1,-1 2 1,-2 2 3,1 0-13,0 0 0,-1-1-1,0 1 1,0-1 0,0 0 0,0 0-1,-1 0 1,1 0 0,-1-1-1,-7 4 1,0-1-825,-1 0 0,-23 7-1,33-12-313,-17-14-7487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5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63 2012,'8'-10'3062,"22"-37"3948,-29 46-6381,1-4 3289,-61 139-2630,8-25-653,38-79-451,6-16-13,1 1 0,0-1 0,-6 31 0,11-43-98,1-2-70,1 0 0,-1 0-1,0 0 1,0 1 0,0-1 0,1 0 0,-1 0-1,0 0 1,0 0 0,0 0 0,0 0 0,1 0-1,-1 1 1,0-1 0,0 0 0,0 0 0,0 0-1,0 0 1,1 1 0,-1-1 0,0 0 0,0 0-1,0 0 1,0 1 0,0-1 0,0 0-1,0 0 1,0 1 0,0-1 0,0 0 0,0 0-1,0 1 1,0-1 0,0 1 0,0-1-1,0 0 1,0 1 0,0-1-1,0 0 1,1 1 0,-1-1 0,0 1-1,0-1 1,0 0 0,0 1-1,1-1 1,-1 0 0,0 1 0,0-1-1,1 0 1,-1 1 0,0-1-1,0 0 1,1 0 0,-1 0-1,0 1 1,1-1 0,-1 0 0,0 0-1,1 0 1,-1 1 0,1-1-1,8 1 16,0-1-1,-1 0 0,1 0 0,0-1 0,-1 0 0,1-1 0,-1 0 0,1 0 1,9-5-1,1 0-7,-1-1 0,0 0 0,18-13 0,-31 18-12,-1 0-1,0 0 1,-1 0 0,1-1 0,0 1 0,-1-1 0,0 0-1,0 0 1,0 0 0,0-1 0,-1 1 0,4-9 0,-2-1 6,0 0 0,0 0 0,2-29 0,-6 12 93,0 28 23,-2 9-104,-4 19-7,1 1 0,1 0 0,2 0 0,0 33 0,2-18-667,9 61 0,-2-55-2355,4-3-3514,-7-25 2209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5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36 1984,'0'-2'1366,"-1"0"-778,1 0 1,-1 0-1,1 0 0,0 0 1,0 0-1,0 0 1,0 1-1,0-1 1,1-4-1,-1 5-522,0 1-1,1-1 0,-1 0 1,1 1-1,0-1 1,-1 0-1,1 1 1,0-1-1,-1 1 0,1-1 1,0 1-1,-1-1 1,1 1-1,0-1 1,0 1-1,0 0 0,-1 0 1,1-1-1,0 1 1,0 0-1,0 0 1,0 0-1,0 0 0,0 0 1,-1 0-1,1 0 1,0 0-1,0 0 1,0 0-1,1 1 0,26 4 195,-1 0-1,0 2 1,0 1-1,-1 2 1,0 0-1,0 2 1,26 16-1,-18-8-52,0 3 0,-2 0-1,0 2 1,39 41-1,-50-42-43,29 41-1,-37-47-111,23 37 140,-2 2 0,-3 1 0,35 88 0,-34-65-42,-12-28-48,1-2 0,4 0 0,32 51 1,-50-92-81,0 0 0,1 0 0,0-1 0,1 0 0,0-1 1,0 0-1,1 0 0,0-1 0,0 0 0,1-1 0,0 0 0,15 6 0,-25-12-16,1 1-1,0-1 1,-1 1-1,1-1 1,0 0-1,0 0 0,-1 0 1,1 0-1,0 0 1,-1 0-1,1-1 1,0 1-1,-1 0 0,1-1 1,0 1-1,-1-1 1,1 0-1,1-1 1,-1 1-1,-1-2 6,1 0 0,-1 0 1,0 0-1,0 0 1,1-7-1,-2 10-8,3-25 16,11-166 240,-13 105 610,-1 83-784,0 0 0,0-9-20,0 9 44,0 1-41,0 2-54,0 0 0,0 0 0,0 0 0,1 0-1,-1 0 1,0 0 0,0 0 0,0 0 0,0 0 0,0 0 0,0 0 0,0 0-1,0 0 1,1 0 0,-1 0 0,0 0 0,0 0 0,0 0 0,0 0 0,0 0-1,0 0 1,0 0 0,0 0 0,1 0 0,-1 0 0,0-1 0,0 1 0,0 0-1,0 0 1,0 0 0,0 0 0,0 0 0,0 0 0,0 0 0,0 0 0,0 0-1,0 0 1,0-1 0,0 1 0,0 0 0,0 0 0,0 0 0,1 0 0,-1 0 0,9 19 122,12 34-71,34 91 280,-54-143-334,-1 0 1,0 0 0,0 0-1,0-1 1,0 1 0,0 0-1,0 0 1,0-1 0,0 1-1,0 0 1,0 0-1,0 0 1,0-1 0,-1 1-1,1 0 1,0 0 0,0-1-1,-1 1 1,1 0 0,-1-1-1,1 1 1,0 0 0,-1-1-1,0 1 1,1 0-1,-1-1 1,1 1 0,-1-1-1,0 1 1,1-1 0,-1 0-1,0 1 1,1-1 0,-2 1-1,-29 10 46,26-9-29,-60 18 32,-136 40-1042,176-54-1959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5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142 465 1552,'0'0'252,"-1"0"-207,1 0 0,0 0 0,0 0 0,0-1 0,-1 1 0,1 0 0,0 0 0,0 0 1,-1 0-1,1 0 0,0 0 0,0 0 0,-1 0 0,1 0 0,0 0 0,0 0 0,-1 0 0,1 0 0,0 0 1,0 0-1,-1 0 0,1 0 0,0 0 0,0 0 0,-1 0 0,1 0 0,0 0 0,0 1 0,0-1 1,-1 0-1,1 0 0,0 0 0,0 0 0,0 0 0,-1 1 0,1-1 0,0 0 0,0 0 0,0 0 0,0 1 1,0-1-1,-1 0 0,1 0 0,0 1 0,0-1 0,0 0 0,0 0 0,0 1 0,0-1 0,0 0 1,0 0-1,0 1 0,-16 40 1091,-53 140 1729,29-60-1256,34-97 457,8-31-1853,60-224 1215,-17-12-271,1-3 541,-30 144-76,-15 99-1498,-1 1-21,2 0 313,0 6-169,5 15-99,8 33-59,-3 4 76,46 199 335,20-6-164,-17-83-1818,-60-163 204,1 6 2091,-19 2-14506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55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40 216 1092,'-3'0'1087,"-33"-6"8089,43 2-8736,36-19 145,0 2 0,76-26 0,-37 16-94,-43 16-372,85-39-2435,-120 52 1876,4-3-4081,5-3 1406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32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251 493 1176,'49'-327'7730,"-41"259"-6175,-5 42-686,-1 16 106,0-1 1,-1 0 0,-1 0-1,0-17 1,-4 38-560,-17 66 430,-10 81 0,-30 262 802,-18 97-285,-22-42-41,89-423-1098,11-48-303,-5 5 125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5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162 139 1180,'0'0'1567,"-3"-13"5588,-14 6-6215,16 7-865,0 0 1,0-1 0,0 1 0,0 0 0,-1 0 0,1-1-1,0 1 1,0 0 0,0 0 0,0 0 0,-1 0 0,1 1-1,0-1 1,0 0 0,0 0 0,0 1 0,0-1 0,-2 1-1,-2 1 173,-2 0 69,0 0 1,0 0-1,1 0 0,-1 1 1,0 0-1,-10 8 0,14-9-187,0 0-1,0 0 1,0 1-1,0-1 1,1 1-1,-1 0 1,1 0-1,0 0 1,0 0-1,0 0 1,0 0-1,0 0 1,1 1-1,-2 4 1,3-6-76,-1 1 0,1-1 0,0 1 0,0-1 0,1 1 0,-1-1 1,0 1-1,1-1 0,-1 1 0,1-1 0,0 1 0,0-1 0,0 0 1,0 1-1,0-1 0,3 4 0,2 1 39,-1 0 0,1 0 0,9 8 0,61 49 374,-5-6-112,-65-52-290,-1 0 0,0 0 0,-1 0-1,8 12 1,-12-17-58,1 0 0,-1 0 0,0 0-1,0-1 1,1 1 0,-1 0 0,0 0-1,0 0 1,0 0 0,0 0 0,0-1-1,0 1 1,0 0 0,0 0 0,-1 0-1,1 0 1,-1 0 0,1 1 9,0-1-12,-1 1-1,1 0 1,-1-1-1,1 1 1,-1-1-1,0 1 1,0-1-1,1 1 1,-1-1-1,0 0 1,0 1-1,0-1 1,-1 0-1,1 0 1,0 0-1,0 0 1,-1 0-1,1 0 1,0 0-1,-1 0 1,-1 0-1,-32 13-98,32-13 82,-8 2-264,1 0 1,-1 0-1,0-1 0,-1-1 1,1 1-1,0-2 0,0 0 1,0 0-1,-1-1 0,1 0 0,-19-5 1,27 5-257,-9-5-333,5-3-5163,0-6 2110</inkml:trace>
  <inkml:trace contextRef="#ctx0" brushRef="#br0" timeOffset="1">508 17 1468,'0'-2'1311,"0"2"-1145,0-1 0,0 1 0,0-1-1,0 1 1,0-1 0,0 0 0,0 1 0,-1-1 0,1 1 0,0-1 0,0 1-1,0-1 1,-1 1 0,1-1 0,0 1 0,-1-1 0,1 1 0,0 0 0,-1-1 0,1 1-1,0-1 1,-1 1 0,1 0 0,-1-1 0,1 1 0,-1 0 0,1 0 0,-1-1-1,1 1 1,-1 0 0,1 0 0,-1 0 0,1 0 0,-1-1 0,1 1 0,-1 0-1,0 0 1,1 0 0,-1 0 0,1 0 0,-2 1 0,-1-2-789,-1 1 1497,-1 4-54,2-2-732,-4 2 158,1 1 0,0-1 0,0 2 0,0-1 0,1 0 1,0 1-1,0 0 0,0 0 0,-3 7 0,5-6-103,1 0 0,-1 0 0,1 0-1,1 0 1,0 0 0,0 1 0,0-1 0,1 0 0,0 1 0,0-1 0,1 0-1,0 1 1,2 9 0,4 8 162,1 0 1,16 34-1,-8-23-4,-1 1 5,13 32 388,-26-63-587,0 0-1,-1 0 0,1 1 0,-2-1 0,1 0 0,-1 1 1,0-1-1,-1 12 0,0-14-33,0-1 0,0 0 0,0 1 0,0-1-1,-1 0 1,1 0 0,-3 4 0,3-6-53,0 1 0,0-1 1,0 0-1,0 1 0,0-1 0,-1 0 0,1 0 0,0 0 0,-1 0 0,1 0 1,0 0-1,-1-1 0,1 1 0,-1 0 0,1-1 0,-1 1 0,-2 0 0,2-1-120,-1 0 1,1 0-1,0 0 0,-1 0 0,1 0 0,0 0 0,-1-1 0,1 1 0,0-1 0,0 0 0,0 0 0,-1 1 0,1-1 0,0-1 0,0 1 0,0 0 0,0 0 0,1-1 0,-1 1 0,-2-3 0,1 0-592,1 1-1,-1-1 1,1 0-1,0 1 1,0-1-1,0 0 1,1 0-1,-1-1 1,1 1-1,0 0 1,0-6-1,-1-13-3518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56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0 407 2124,'3'3'434,"0"1"0,-1 0-1,0 0 1,0 1 0,0-1 0,0 0-1,-1 1 1,0-1 0,0 1 0,0 0-1,0-1 1,0 7 0,3 16 439,13 88 2851,-5-27-1799,-5-45-1225,-5-29-910,-2-11-302,-4 8-6033</inkml:trace>
  <inkml:trace contextRef="#ctx0" brushRef="#br0" timeOffset="1">119 44 2100,'-35'-41'5315,"34"39"-4614,-2 2-83,-7 1-81,7-1-62,0 3-51,1 0-381,-1-1 1,1 1 0,0 0 0,0 0 0,0 1 0,0-1 0,1 0-1,-1 1 1,1-1 0,0 1 0,0-1 0,0 1 0,0 6 0,0 1-330,1 1 1,0-1-1,1 0 1,5 21 0,-4-24-722,0 1 1,1-1-1,8 15 0,0-3-1327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5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27 1728,'0'-13'1253,"0"11"905,-2 0-1267,0 0-749,1 1 0,-1 0 1,0 0-1,0 0 0,0 1 1,0-1-1,1 0 0,-1 1 0,0-1 1,0 1-1,0 0 0,0-1 0,-1 1 1,1 0-1,0 0 0,0 0 1,0 1-1,0-1 0,0 0 0,0 1 1,0-1-1,-2 2 0,-3 0 29,0 1-1,0 0 0,0 0 1,0 1-1,1 0 1,0 0-1,-1 0 0,2 1 1,-1 0-1,0 0 0,1 0 1,0 1-1,-4 6 1,3-5-40,1 2 1,0-1 0,0 0-1,1 1 1,1 0-1,-1 0 1,1 0 0,1 0-1,-2 12 1,3-20-115,1 0-1,0 0 1,0 1 0,0-1-1,0 0 1,0 0 0,0 0 0,0 0-1,0 0 1,0 0 0,1 1 0,-1-1-1,0 0 1,1 0 0,-1 0-1,1 0 1,-1 0 0,1 0 0,-1 0-1,1 0 1,0 0 0,-1-1 0,1 1-1,0 0 1,0 0 0,0-1-1,0 1 1,0 0 0,0-1 0,0 1-1,0-1 1,1 1 0,0 0-4,0-1 0,0 1 0,-1-1 0,1 0-1,0 0 1,0 0 0,-1 0 0,1 0 0,0-1 0,0 1 0,-1 0 0,1-1 0,0 1 0,-1-1 0,1 0 0,0 1 0,-1-1 0,1 0 0,2-2 0,14-13 147,-2 0 1,0-1 0,22-31 0,-16 20 415,-20 26-498,-1 0 1,0 1-1,1-1 1,-1 1-1,1-1 1,-1 1-1,1 0 1,3-3 147,0 9-103,4 5-76,-1 0 0,0 1-1,0 0 1,-1 0-1,-1 1 1,0 0 0,5 14-1,1 10 8,-1 1 0,-2 0 0,-2 1 0,-1 0-1,-2 0 1,-1 59 0,-4-67-106,-1 0 1,-2 0-1,-1-1 0,-1 0 0,-2 0 1,0 0-1,-2-1 0,-26 51 0,29-67-51,0-1 0,-1 0-1,0 0 1,0 0 0,-1-1-1,-1-1 1,0 0-1,0 0 1,-1-1 0,-17 11-1,23-16 64,0-1 1,0 1-1,0-1 0,0 0 0,0-1 0,0 1 0,0-1 0,-1 0 0,1 0 0,0-1 0,-1 0 1,1 0-1,0 0 0,-1 0 0,1-1 0,0 0 0,-1 0 0,1-1 0,0 1 0,0-1 0,0 0 1,0 0-1,0-1 0,0 1 0,1-1 0,-1 0 0,1-1 0,-7-6 0,5 4 44,1 0 0,0 0 0,0-1-1,1 1 1,-1-1 0,1-1 0,1 1-1,-1 0 1,1-1 0,1 0 0,0 1-1,0-1 1,0 0 0,1 0 0,0 0-1,0-1 1,1 1 0,0 0 0,1 0-1,1-9 1,1-3 32,2 1-1,0-1 0,0 1 1,2 0-1,1 0 1,0 1-1,11-19 0,9-7 33,1 1 0,2 1 0,2 2 0,2 1-1,2 2 1,66-53 0,-97 84-47,1 1 0,0 0 0,0 0-1,1 1 1,-1-1 0,1 2 0,0-1 0,0 1 0,0 0 0,1 1-1,-1 0 1,0 0 0,11 0 0,-17 2-16,0 1 1,0-1-1,0 1 0,0 0 0,0-1 1,0 1-1,0 0 0,0 0 1,-1 0-1,1 0 0,0 0 0,-1 1 1,1-1-1,-1 0 0,1 1 1,-1-1-1,0 1 0,1 0 0,-1-1 1,1 4-1,2 2 16,0 0 0,0 0 0,2 11 0,2 9 25,7 43 1,1 7 29,-15-76-53,-2-1-19,1 1 0,0-1 0,0 0 0,0 0 0,0 1 0,0-1 0,0 0 0,0 0 1,0 1-1,0-1 0,0 0 0,0 1 0,0-1 0,0 0 0,0 0 0,0 1 0,0-1 0,1 0 0,-1 0 0,0 1 0,0-1 0,0 0 0,0 0 0,0 1 0,1-1 0,-1 0 0,0 0 0,0 0 0,0 1 0,1-1 0,-1 0 0,0 0 0,0 0 0,0 0 0,1 0 0,-1 1 0,0-1 0,0 0 0,1 0 0,-1 0 0,0 0 0,1 0 0,-1 0 0,0 0 0,0 0 0,1 0 0,-1 0 0,0 0 0,0 0 0,1 0 0,-1 0 0,0 0 0,1 0 0,-1-1 0,0 1 0,0 0 0,1 0 0,-1 0 0,0 0 0,0 0 0,0-1 0,1 1 0,-1 0 0,0 0 0,0 0 0,0-1 0,1 1 0,13-14 202,-13 13-222,9-12 240,0-1 1,13-26-1,4-5 125,10-12 3,-25 36-138,2 0-1,1 1 0,20-23 1,-12 25 61,-22 18-261,0-1 0,0 0 0,0 0 0,0 1 0,1-1 0,-1 1 0,0-1 0,0 1 0,1 0 0,-1 0 0,0-1 0,1 1 1,-1 0-1,0 0 0,1 0 0,-1 0 0,0 0 0,1 1 0,-1-1 0,0 0 0,2 1 0,1 1-7,-2-1-15,0 0-1,-1 0 1,1 0-1,0 0 1,-1 0-1,1 0 1,-1 0-1,1 1 1,-1-1-1,0 1 1,1-1 0,0 3-1,4 5-277,-1 0 0,0 0 0,-1 0 0,0 1 0,0 0 0,-1-1 0,0 1 0,-1 0 0,2 12 0,2 42-7210,-5-43 3655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5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30 415 1056,'-26'227'4298,"22"-193"-3531,4-31 1067,3-9-1373,5-10-125,0-1 1,-2 0-1,0-1 0,-1 1 0,4-31 1,5-15 453,90-306 3835,-94 334-4015,9-28 1019,-15 55-1190,-4 8-423,0 0 0,0 0 0,1 0-1,-1 0 1,0 0 0,0-1 0,0 1 0,0 0-1,0 0 1,0 0 0,0 0 0,0 0-1,0 0 1,1 0 0,-1 0 0,0 0 0,0 0-1,0 0 1,0 0 0,0 0 0,0 0 0,1 0-1,-1 0 1,0 0 0,0 0 0,0 0-1,0 0 1,0 0 0,0 0 0,0 0 0,1 0-1,-1 0 1,0 0 0,0 0 0,0 1-1,0-1 1,0 0 0,0 0 0,0 0 0,0 0-1,0 0 1,0 0 0,1 0 0,-1 0-1,0 0 1,0 1 0,0-1 0,0 0 0,0 0-1,0 0 1,0 0 0,0 0 0,0 0-1,0 0 1,0 1 0,0-1 0,0 0 0,0 0-1,8 30 195,0 1 0,-3 0 0,4 48 0,-4 104 165,-5-106-297,-16 182-2433,16-254 2063,-1 1 0,0 0 0,0-1 0,-1 1 0,0-1 0,-2 7 0,3-10-539,0-1-1,-1 1 1,1 0-1,0-1 1,0 1-1,-1-1 1,1 1-1,-3 1 1,-10 7-3274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5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47 332 4384,'-6'-8'320,"-1"-1"-1,1 0 0,1 0 0,-9-20 0,12 25-162,0-1-1,1 1 0,0 0 1,0-1-1,0 1 0,1-1 1,-1 1-1,1-1 0,0 0 1,1 1-1,-1-1 0,1 1 1,0-1-1,1-4 0,3-1 8,0-1 0,0 1 0,1 1 0,1-1 0,0 1-1,0 0 1,1 0 0,0 1 0,0 0 0,12-8 0,-7 7-26,0 0 0,0 2 0,1-1 0,20-7 1,13-6 240,-40 18-282,0 0 0,0 0 0,0 1 1,1 0-1,-1 0 0,12 0 0,-17 2-72,0 0 1,0 0-1,0 0 0,-1 1 0,1-1 0,0 1 0,0-1 0,0 1 0,0 0 0,-1 0 0,1 0 0,0 0 0,-1 0 0,1 0 0,-1 0 0,1 1 0,-1-1 0,0 0 0,1 1 0,0 1 1,3 3 88,-1 0 0,0 0 0,5 10 0,-1 3 84,5 8 292,-12-26-303,-1 0-168,0-1-1,1 1 1,-1-1 0,0 1 0,0-1 0,0 1-1,1-1 1,-1 1 0,0-1 0,0 0-1,1 1 1,-1-1 0,0 0 0,1 1-1,-1-1 1,1 0 0,-1 1 0,0-1-1,1 0 1,-1 1 0,1-1 0,-1 0-1,1 0 1,-1 0 0,1 0 0,-1 1 0,1-1-1,-1 0 1,1 0 0,-1 0 0,1 0-1,-1 0 1,1 0 0,-1 0 0,1 0-1,-1-1 1,1 1 0,-1 0 0,1 0-1,-1 0 1,1-1 0,20-5 282,-1-5-140,31-21 0,-39 23-123,1 0 1,0 1-1,1 1 0,-1 0 0,18-6 1,-28 13-36,-1-1 1,1 1-1,0 0 1,-1 0-1,1 0 0,0 0 1,-1 0-1,1 1 1,0-1-1,-1 1 1,1-1-1,-1 1 1,1 0-1,-1 0 0,1 0 1,-1 1-1,0-1 1,4 4-1,2 0 1,-1 1 0,0 1 0,10 12-1,-1 5-7,-15-21-6,1 0-1,0 0 0,0 0 0,0 0 0,0-1 1,0 1-1,0 0 0,1-1 0,-1 0 0,1 1 1,-1-1-1,1 0 0,3 2 0,-4-4 1,12 0-4,-11 0 11,0-1 1,0 0-1,0 0 0,-1 0 1,1 0-1,0 0 0,0 0 1,-1-1-1,1 1 0,0-1 1,-1 0-1,0 0 0,1 0 0,2-4 1,8-5-19,32-16 267,-44 27-178,4 0-33,0 0 0,0 0 1,0 0-1,0 0 0,0-1 1,0 1-1,9-4 0,65-38 167,-78 42-200,-1 0-1,1 0 0,0-1 0,0 1 0,0 0 0,-1 0 0,1 0 0,0 0 0,0 0 0,0 0 0,-1 0 1,1 1-1,0-1 0,0 0 0,0 0 0,-1 0 0,1 1 0,0-1 0,0 1 0,-1-1 0,1 0 0,0 1 0,0 0 1,1 1-1,0-1 0,-1 1 0,0-1 1,1 1-1,-1-1 0,0 1 0,0 0 1,2 3-1,6 21 6,-1 1 0,-1 0 1,-2 0-1,-1 0 0,1 30 1,31 333 60,-33-363-69,0 0-1,0 39-1,-4-58 1,1 0 0,-1 0 1,-1 0-1,1 0 0,-1-1 0,-1 1 1,1-1-1,-1 1 0,-6 9 0,9-16 4,-1 1-1,1-1 0,-1 0 1,0 0-1,1 0 0,-1 0 0,0 1 1,0-1-1,0 0 0,0 0 0,0-1 1,0 1-1,0 0 0,0 0 0,0 0 1,0-1-1,0 1 0,-1 0 0,1-1 1,0 1-1,0-1 0,-1 0 0,1 1 1,0-1-1,-1 0 0,1 0 0,-1 0 1,1 0-1,0 0 0,-1 0 0,1 0 1,0 0-1,-1-1 0,1 1 0,0-1 1,0 1-1,-1-1 0,1 1 0,0-1 1,0 1-1,0-1 0,-1 0 1,1 0-1,-1-1 0,-4-3 24,0-1 0,1 0-1,0 0 1,0 0 0,0 0 0,-4-10-1,-1-2 5,0-1 0,2 0 0,0-1 0,1 1-1,1-1 1,1-1 0,1 1 0,1-1-1,0 0 1,2 0 0,0 0 0,4-32 0,-1 43-215,0 0 1,1 0 0,0 0-1,1 0 1,0 1 0,0-1 0,1 1-1,12-17 1,-7 14-1270,1-1 0,0 2-1,0-1 1,25-18 0,-10 11-2123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5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2 190 2184,'0'0'3330,"-1"-3"-2335,1 3-856,0-1 1,0 0-1,0 0 1,0 1-1,0-1 1,0 0-1,0 0 1,0 0-1,0 1 1,1-1 0,-1 0-1,0 0 1,0 1-1,1-1 1,-1 0-1,0 1 1,1-1-1,-1 0 1,1 1-1,0-2 1,18-12 1479,52-20-154,-5 2-526,-32 13-500,67-43 475,-94 56-931,-2 2-846,-14 26-4818,7-16 6616,1-5-525,-7 4 985,6-3-1153,-1-1 1,1 1 0,0 0-1,-1 0 1,1 0-1,0 0 1,0 0 0,0 0-1,0 0 1,1 1 0,-1-1-1,1 1 1,-2 3 0,-8 23 173,2 1 0,1 0 0,-8 59 0,8-25-142,-22 121 147,24-157-462,3-14-269,0-1 0,0 1 0,-1-1 0,-1 0-1,0 0 1,-1 0 0,-11 16 0,16-27 81,5-10-1232,9-20 1330,26-42 0,-27 53 79,15-23 108,3 0-1,48-50 0,-78 89-45,1 1 0,-1-1 0,0 1 0,1 0 0,-1-1 0,1 1 0,-1 0 0,1-1 0,-1 1 0,1 0 0,-1-1 0,1 1 0,-1 0 0,1 0 0,-1 0 0,1-1 0,-1 1-1,1 0 1,-1 0 0,1 0 0,0 0 0,-1 0 0,1 0 0,-1 0 0,1 0 0,-1 0 0,1 0 0,-1 1 0,1-1 0,0 0 0,-1 0 0,1 0 0,-1 1 0,1-1-1,-1 0 1,1 0 0,-1 1 0,0-1 0,1 1 0,-1-1 0,1 0 0,-1 1 0,0-1 0,1 1 0,-1-1 0,0 1 0,0-1 0,1 1 0,-1 0 0,2 2 19,-1 0 1,0 0-1,0 1 1,0-1-1,0 0 1,0 5 0,6 125 347,-3-49-249,-4 79 64,0-132-162,-1-11-80,0 0 1,-2 0-1,-5 25 0,7-43-33,0-10-272,-2-14 321,2 0 0,2-42 0,11-55 174,-3 34 125,-5 44-43,2 1 0,2-1 0,1 1 0,2 1 1,21-49-1,-25 71-136,2-1 1,0 2 0,1-1 0,1 1-1,0 1 1,1 0 0,1 0 0,0 2-1,1-1 1,16-11 0,-29 25-75,-1 0 1,1-1-1,0 1 1,0 0-1,-1 0 1,1-1-1,0 1 1,0 0-1,0 0 1,-1 0-1,1 0 1,0 0-1,0 0 1,0 0-1,0 1 1,-1-1-1,1 0 1,0 0-1,0 1 1,-1-1-1,1 0 1,0 1-1,0-1 1,-1 1-1,1-1 1,-1 1-1,2 0 1,0 0-39,-2-1 28,0 1 0,0-1-1,1 0 1,-1 0-1,0 0 1,0 0-1,0 0 1,0 0-1,0 0 1,1 0-1,-1 0 1,0 0-1,0 1 1,0-1-1,0 0 1,0 0-1,0 0 1,0 0-1,0 0 1,0 0-1,1 1 1,-1-1-1,0 0 1,0 0 0,0 0-1,0 0 1,0 1-1,0-1 1,0 0-1,0 0 1,0 0-1,0 0 1,0 1-1,0-1 1,0 0-1,0 0 1,0 0-1,0 1 1,-3 9 17,1 1 0,-2 0 0,1-1 0,-1 1 0,-1-1 1,0 0-1,0-1 0,-11 14 0,-4 5-53,-37 36-1,28-35-663,-1-2 0,-66 47 0,24-34-5277,46-27 2202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1:59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88 449 1732,'0'0'5625,"-2"9"-5083,-9 35 39,-17 72 1027,8-15-954,-7 46 40,27-145-612,2-8-52,11-37 161,-2-1 0,8-77 0,-8 49 52,57-440 2512,-59 445-1314,-9 64-651,2 12-606,15 109 264,15 78 66,-21-144-418,28 117-258,-3-10-1866,-30-115-739,-14-23-6604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2:0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26 680 1144,'-2'-2'240,"-1"1"1,1 0-1,-1-1 0,1 1 0,0-1 1,0 1-1,-1-1 0,-2-4 0,3 4 1098,5-1-910,2-2-302,0 1 1,0 0 0,0 1 0,0-1-1,0 1 1,1 0 0,0 0-1,-1 1 1,1-1 0,9-1-1,170-44 995,-44 14-574,62-32 300,-186 61-391,-14 6 135,-18 12 252,5-5-1001,-1 2 225,0 0 0,1 1 1,0 0-1,1 1 0,-12 20 0,-29 65 144,45-86-174,1 1-1,-1 0 0,2-1 0,-4 22 0,6-26-21,0-1-1,1 0 0,0 1 0,0-1 0,1 0 1,0 1-1,0-1 0,0 0 0,1 0 1,4 11-1,-5-14-7,0-1 1,1 0-1,-1 0 1,1 0 0,0 0-1,-1 0 1,1 0-1,0 0 1,0-1-1,1 1 1,-1-1-1,0 1 1,0-1 0,1 0-1,-1 0 1,1 0-1,3 1 1,-5-2-6,0 0 0,0 1 0,0-1 0,0 0 0,0 0 0,1 0 0,-1 0 0,0-1 0,0 1 0,0 0 0,0 0 0,0-1 0,0 1 0,2-1 0,0-1 4,-1 2-3,1-1 0,-1-1 0,1 1 0,-1 0 0,1 0-1,-1-1 1,0 0 0,0 1 0,0-1 0,0 0 0,0 0 0,0 0 0,2-3 0,-2 3 1,5-9 1,0 1 0,0-1 0,-1 0 0,-1 0 0,0-1 0,7-22 0,-7 19-1,3-18 3,0-1 1,-2 0-1,-2-1 1,1-60-1,-5 31 86,-11-103-1,11 165-63,-1 0 16,1 2-44,0 0 0,0 0 0,0 0 1,0-1-1,0 1 0,0 0 0,0 0 0,0 0 1,0-1-1,0 1 0,0 0 0,0 0 1,0 0-1,0 0 0,-1-1 0,1 1 0,0 0 1,0 0-1,0 0 0,0-1 0,0 1 0,0 0 1,-1 0-1,1 0 0,0 0 0,0 0 1,0 0-1,0-1 0,-1 1 0,1 0 0,0 0 1,0 0-1,0 0 0,0 0 0,-1 0 1,1 0-1,0 0 0,0 0 0,0 0 0,-1 0 1,1 0-1,0 0 0,0 0 0,0 0 1,-1 0-1,1 0 0,0 0 0,0 0 0,0 0 1,-1 0-1,1 0 0,0 0 0,0 1 0,0-1 1,0 0-1,-1 0 0,-4 11 5,1-1 0,0 1 1,0 0-1,1 1 0,0-1 0,1 0 0,-1 16 1,2-1 4,0 1 0,4 35 0,-1-44-33,1 0 0,1-1 0,1 1 0,0-1 0,1 0 0,1 0 0,1-1 0,0 0 0,1 0 0,1-1 0,0 0 0,1-1 0,0 0 0,1 0 0,23 18 0,-30-27-31,1-1 0,0 0 0,0 0 0,0 0 1,0-1-1,1 0 0,-1 0 0,1 0 0,0-1 0,0 0 1,11 2-1,-15-4 39,0-1 1,0 1 0,0 0-1,0-1 1,0 1-1,0-1 1,0 0 0,0 0-1,0 0 1,0 0 0,0-1-1,-1 1 1,1-1 0,0 0-1,-1 0 1,0 0-1,1 0 1,-1 0 0,0 0-1,0 0 1,0-1 0,0 1-1,-1-1 1,1 0-1,0 1 1,1-6 0,0 0 37,0 0 1,0-1-1,-1 0 1,0 1-1,0-1 0,-1 0 1,1-15-1,-3 22-9,1-1-1,0 1 1,-1-1 0,0 1-1,1-1 1,-1 1-1,0-1 1,0 1-1,-1 0 1,1 0-1,-3-4 1,3 4 22,-4 0 8,5 2-42,0 0-1,-1-1 0,1 1 1,0 0-1,-1 0 0,1 0 1,0 0-1,-1-1 0,1 1 1,-1 0-1,1 0 0,0 0 1,-1 0-1,1 0 1,0 0-1,-1 0 0,1 0 1,-1 0-1,1 0 0,0 0 1,-1 1-1,1-1 0,-1 0 1,1 0-1,0 0 0,-1 0 1,1 1-1,0-1 0,-1 0 1,1 0-1,0 0 0,-1 1 1,1 0-1,-7 5 9,1 1-1,1 0 1,-1 1 0,1-1-1,1 1 1,-1 0 0,1 1-1,1-1 1,-6 18 0,1 6 6,-8 48 0,15-70-24,0-1 1,0 1 0,1 0-1,1 0 1,2 15-1,-2-20-13,0 0-1,0 0 1,1-1-1,-1 1 1,1-1-1,0 1 1,0-1-1,1 0 1,-1 0-1,1 0 1,0 0-1,0 0 1,4 3-1,-6-6 11,0-1 0,-1 1 0,1-1 0,0 0 0,0 1 0,0-1 0,0 0 0,0 0-1,-1 1 1,1-1 0,0 0 0,0 0 0,0 0 0,0 0 0,0 0 0,0 0 0,0 0 0,-1-1-1,1 1 1,0 0 0,0 0 0,1-1 0,14-7-54,-13 5 56,0 1-1,0-1 1,0 0-1,0 0 1,0-1 0,-1 1-1,0 0 1,1-1-1,-1 0 1,3-6-1,13-42-45,-15 42 40,12-46-29,-2-1-1,8-84 1,-9-122 26,-28-52 957,16 314-914,0 0 0,-1 0 0,1 0-1,0 0 1,0 0 0,0 0 0,-1 0 0,1 0-1,-1 0 1,1 0 0,0 0 0,-1 0-1,0 0 1,0-1 0,0 2-11,1 0-1,0 0 1,0 0-1,-1 0 1,1 0 0,0 0-1,0 0 1,-1 0 0,1 0-1,0 0 1,-1 0-1,1 0 1,0 0 0,0 0-1,-1 0 1,1 0-1,0 0 1,0 0 0,-1 1-1,1-1 1,0 0-1,0 0 1,-1 0 0,1 0-1,0 1 1,0-1 0,0 0-1,0 0 1,-1 0-1,1 1 1,0-1 0,-13 25 327,13-25-357,-5 15 93,0-1 1,2 1 0,0 0-1,1 0 1,0 0 0,1 22-1,-1-2 31,-1 23 112,6 89 0,1-97-235,13 113-284,-13-137-344,2 0 0,1-1 0,1 1 1,12 27-1,-7-29-3727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2:0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95 960,'9'-51'2682,"-9"48"-2380,2 0 1,-1-1-1,0 1 0,1-1 1,-1 1-1,1 0 0,0 0 1,0 0-1,0 0 0,0 0 1,5-3-1,-6 5-235,0 1-1,0-1 1,0 1-1,0 0 1,0 0 0,0 0-1,0-1 1,0 1-1,0 0 1,0 0 0,0 0-1,0 1 1,0-1-1,0 0 1,0 0 0,0 0-1,0 1 1,-1-1-1,1 1 1,0-1 0,1 1-1,18 11 373,-19-12-420,10 8 195,0 0 0,0 1-1,-1 1 1,0-1 0,0 1 0,10 16 0,-4-4 20,-2 1 0,15 30 0,-18-27-50,0 1 1,-2-1-1,12 52 0,-18-62-168,0 0 0,-2 0 0,0 0 0,0 1-1,-2-1 1,0 0 0,0 0 0,-6 19 0,6-29-64,0-1 1,-1 0 0,0 0 0,0 0-1,-1 0 1,1-1 0,-1 1-1,0-1 1,0 1 0,0-1-1,-1 0 1,1 0 0,-1 0-1,0-1 1,0 1 0,-1-1 0,1 0-1,-1-1 1,1 1 0,-1-1-1,0 1 1,0-1 0,0-1-1,-8 3 1,11-4 42,1 0 0,-1 0 0,0 0 1,1-1-1,-1 1 0,0 0 0,1-1 0,-1 1 0,0-1 1,1 1-1,-1-1 0,1 0 0,-1 1 0,1-1 0,0 0 0,-1 0 1,1 0-1,-2-2 0,-15-20 230,15 17-116,0 0-1,0 0 1,1 0-1,-1-1 1,1 1-1,1-1 1,-1 0-1,1 1 1,1-1-1,-1 0 1,1-9-1,1 5 140,0 0 0,0 0-1,1-1 1,1 1 0,6-20 0,-4 21-123,1-1 0,-1 1 0,2 1 0,-1-1 0,2 1 0,-1 0 0,17-15 0,-5 7-49,1 1 0,33-20 0,-42 29-108,8-5-459,1 0 1,0 1 0,1 1-1,24-8 1,-40 17-639,1 0-1,0 1 1,11-1-1,-14 1-248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2:01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1180,'0'0'132,"0"1"0,0-1-1,0 0 1,0 1 0,0-1-1,1 1 1,-1-1 0,0 1-1,0-1 1,0 0 0,1 1 0,-1-1-1,0 0 1,0 1 0,1-1-1,-1 0 1,0 1 0,1-1-1,-1 0 1,0 0 0,1 1 0,-1-1-1,0 0 1,1 0 0,0 1-1,10-1 420,-8 0-38,1-3-47,9-3-223,-2-1 0,1 0 0,-1-1 0,0 0-1,0 0 1,-1-2 0,16-17 0,-19 18-104,0 0 0,0-1 0,-1 1 0,0-1 0,-1 0 1,0-1-1,0 1 0,-1-1 0,-1 0 0,3-13 0,-5-18 678,-1 42-791,0-1-1,0 0 0,0 0 1,0 0-1,-1 0 0,1 0 0,0 0 1,-1 1-1,1-1 0,0 0 1,-1 0-1,1 0 0,-1 1 1,0-1-1,1 0 0,-1 1 1,-1-2-1,1 1 47,0 0-23,0 0 0,0 0 0,0 0 1,0 0-1,0 0 0,0 0 0,0 1 1,0-1-1,-1 0 0,1 1 0,0-1 1,0 1-1,-1 0 0,1-1 0,0 1 1,-1 0-1,1 0 0,-1 0 0,1 0 1,0 0-1,-1 0 0,1 0 0,-2 0 1,1 1-40,-6 1 297,1 2-207,1 0 0,0 1 0,0-1 0,1 1 1,-1 0-1,1 0 0,0 1 0,0 0 0,-6 10 0,3-3 5,1 1 1,1 0-1,0 0 0,1 0 0,1 0 1,0 1-1,1 0 0,-3 24 1,6-30-67,-1 0 1,1-1-1,1 1 1,0 0-1,0 0 1,0-1-1,1 1 1,1-1-1,-1 1 1,1-1-1,1 0 1,-1 0-1,1 0 1,1 0-1,0-1 1,6 8-1,-9-12-112,1 0-1,0-1 0,0 1 1,0-1-1,1 0 0,-1 1 1,0-2-1,1 1 0,0 0 1,-1-1-1,5 2 0,-5-3-124,-1 1 1,1-1-1,-1 1 0,1-1 0,0 0 0,-1 0 0,1-1 0,-1 1 1,1 0-1,-1-1 0,1 1 0,-1-1 0,4-1 0,10-7-4742,-1-3 2027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32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11 892,'5'-10'12007,"-5"9"-11944,5 29 2248,1 52-2313,6 344 3065,-9-366-2708,0 17-2160,1-61 210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2:0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22 1288,'1'-2'1076,"-1"1"-902,1 1-1,-1-1 0,0 1 0,1-1 1,-1 1-1,0-1 0,0 1 1,1-1-1,-1 1 0,0-1 0,0 0 1,0 1-1,0-1 0,0 1 1,0-1-1,0 0 0,0 1 1,0-1-1,0 1 0,0-1 0,0 1 1,0-1-1,0 0 0,0 1 1,-1-1-1,1 1 0,0-1 1,-1 1-1,1-1 0,0 1 0,-1-1 1,0 0 125,0 1 0,-1 0 1,1 0-1,0 0 0,0 0 0,0 0 1,0 0-1,-1 0 0,1 1 1,0-1-1,-2 1 0,-2 0-1134,4-1 878,-1 0 0,1 1 0,0-1 0,0 0 0,0 0 0,0 1 0,0-1 0,0 1 0,0-1 0,0 1 0,0 0 0,0-1 0,0 1 0,0 0 0,0-1 0,0 1 0,0 0 0,0 1 0,-2 2 94,0-2-41,0 1 0,0 0 0,1 1 0,-1-1 0,1 0 0,0 1 0,0-1 0,0 1 0,0 0-1,1 0 1,-2 5 0,1-2 53,0 1 1,1-1-1,0 1 0,0 10 0,1-11-77,1 0-1,0 0 0,0 0 0,1 0 1,0-1-1,0 1 0,0-1 1,4 7-1,29 48 299,-18-34-252,-14-23-97,0 1 0,-1 0 0,1 0 0,-1 0 0,0 1 0,0-1 0,-1 0 0,1 1 0,-1-1 0,-1 1 1,1-1-1,-1 12 0,0-16-19,0 1 0,-1-1 1,1 0-1,-1 1 1,0-1-1,1 0 0,-1 0 1,0 1-1,0-1 0,1 0 1,-1 0-1,0 0 0,0 0 1,0 0-1,0 0 1,-1 0-1,1-1 0,0 1 1,-2 1-1,-24 9 11,11-6-274,-1-1-1,1 0 0,-32 2 1,45-7-302,0 1 0,1 0 1,-1-1-1,0 0 1,1 0-1,-1 1 0,1-1 1,0-1-1,-1 1 1,1 0-1,-4-3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2:02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5 1660,'-1'-4'6136,"-12"17"-2435,12-12-4566,1-1 887,0 1-1,-1-1 0,1 0 0,0 0 0,0 1 0,-1-1 0,1 0 0,0 1 0,0-1 0,0 0 0,0 1 0,-1-1 1,1 0-1,0 1 0,0-1 0,0 0 0,0 1 0,0-1 0,0 0 0,0 1 0,0 0 0,-1 12 260,2 1 0,-1-1 0,2 1-1,0-1 1,0 0 0,1 0 0,1 0-1,8 21 1,-8-26-61,0 1 0,-1 0 0,0 0 0,-1 0 0,3 18 0,-5-22-140,0-1 0,0 0-1,-1 1 1,1-1 0,-1 0 0,0 0 0,0 0 0,0 0-1,-1 1 1,1-2 0,-1 1 0,0 0 0,0 0 0,0 0-1,-4 3 1,1-1-181,0-1 0,0 0 0,0 0 0,-1-1 0,1 0 0,-1 0 1,0 0-1,0-1 0,-1 1 0,-9 2 0,2-1-1602,0-1 0,0 0 0,-28 2 0,11-5-2119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0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299 298 920,'0'0'1454,"-2"0"-211,-8-4 2321,7 6-2881,-3 2-423,0 0-1,0 1 1,0 0 0,1 0-1,-1 0 1,1 1 0,1 0-1,-7 9 1,-32 59 847,37-61-961,-134 270 2001,133-267-1913,0 1 0,0 0 1,-5 26-1,8-29 61,1-5 2734,28-57-2605,33-96-1,7-66 51,-38 117-230,-12 37 127,7-62 1,-8 34 407,-10 66-552,-1 8-10,-2 1 0,1 0 0,-1-1 0,0-15 0,-2 22 195,3 16-331,6 61 23,12 104 101,76 230-362,-88-381-1,5 18-521,3 7-1254,-8-17-2568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0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31 245 1148,'-2'0'-78,"-19"-7"4025,20 7-3808,1-1 1,-1 1 0,0-1-1,1 1 1,-1 0 0,1-1 0,0 0-1,-1 1 1,1-1 0,-1 1 0,1-1-1,0 0 1,-1 1 0,1-1 0,0 0-1,0 1 1,0-1 0,-1 0-1,1 1 1,0-1 0,0 0 0,0 1-1,0-2 1,0-1 483,5-2-83,10-8-205,0 1-1,1 1 1,23-13-1,60-27-87,-50 27-618,66-35-4479,-80 39 2225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0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63 116 844,'0'0'3192,"-8"2"-1832,-3 1-852,-5 1 6,-1 0 5130,17-4-5604,-1 0 0,1-1 1,-1 1-1,1 0 0,0 0 0,0-1 0,-1 1 0,1 0 0,0-1 0,-1 1 0,1 0 0,0-1 0,0 1 0,0-1 0,0 1 0,-1 0 0,1-1 0,0 1 0,0-1 0,0 0 0,0 1 2,0-1 1,0 1-1,0 0 0,0-1 1,0 1-1,0 0 1,0-1-1,-1 1 0,1 0 1,0-1-1,0 1 0,0 0 1,0 0-1,-1-1 1,1 1-1,0 0 0,0 0 1,0-1-1,-1 1 0,1 0 1,0 0-1,0 0 0,-1-1 1,1 1-1,0 0 1,-1 0-1,1 0 0,6-4 336,43-20 551,81-30 0,-62 28-488,-64 25-388,0 0 0,0 0 0,0 0 0,0 1 0,7-1 0,-7 1 8,-1 0 218,-3 0-273,0 0 1,0 0 0,0 1-1,0-1 1,0 0 0,0 0-1,0 1 1,0-1 0,0 0-1,0 0 1,1 1 0,-1-1-1,0 0 1,0 0 0,0 0 0,0 1-1,0-1 1,1 0 0,-1 0-1,0 0 1,0 1 0,0-1-1,1 0 1,-1 0 0,0 0-1,0 0 1,1 0 0,-1 0-1,0 0 1,0 0 0,1 1-1,-1-1 1,1 0 0,-1 0 0,0 0 0,1 0-1,-1 0 1,1 0 0,-1 1 0,0-1 0,1 0-1,-1 0 1,0 1 0,1-1 0,-1 0 0,0 1-1,1-1 1,-1 0 0,0 1 0,0-1 0,1 0 0,-1 1-1,0-1 1,0 0 0,0 1 0,1-1 0,-1 1-1,0-1 1,0 0 0,0 1 0,0-1 0,0 1-1,0-1 1,0 1 0,0-1 0,0 1 0,-1 13 98,0-1 0,-1 1 1,-1-1-1,-8 25 1,-24 56 154,30-82-228,-36 80 169,-20 53 237,60-142-350,3-1-50,7 6-8,-9-8-29,1 1 0,-1-1 0,0 0 0,0 0 0,0 0 0,1 0 0,-1 0 0,0 1 0,0-1 0,1 0 1,-1 0-1,0 0 0,0 0 0,1 0 0,-1 0 0,0 0 0,0 0 0,1 0 0,-1 0 0,0 0 0,0 0 0,1 0 0,-1 0 0,0 0 0,0 0 1,1 0-1,-1 0 0,0 0 0,1-1 0,43-9-371,0-3 0,0-2 0,-2-1 1,69-37-1,-102 48-275,1-1 0,-1-1 0,12-10 0,6-11-6016,-17 17 2773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0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33 904,'0'0'7337,"-4"7"-6724,2-3-497,0 1-1,0 0 1,0 0-1,0 0 1,1 0-1,-1 0 1,2 0-1,-1 0 1,0 1-1,1-1 1,0 0-1,1 9 1,1 3 203,2 0 0,0 0 1,1 0-1,0-1 1,9 18-1,-11-28-226,1 0 0,-1 0-1,1 0 1,0-1 0,1 0 0,-1 0 0,1 0-1,0 0 1,0 0 0,0-1 0,1 0-1,0 0 1,-1-1 0,1 0 0,12 5 0,-13-6-11,-1-1 1,1 0-1,0 0 1,-1 0-1,1-1 1,0 1-1,-1-1 1,1 0 0,0-1-1,0 1 1,-1-1-1,1 0 1,-1 0-1,1 0 1,-1-1-1,1 1 1,4-3-1,-3 0 107,1 0-1,-1-1 0,0 1 0,0-1 0,0 0 0,0-1 0,-1 1 0,0-1 0,7-11 1,-4 2 389,0 0 0,-1-1 0,-1 0 0,0 0 1,5-28-1,-8 32-157,-3 11-131,1-1-33,5 109 1158,-5-83-1819,2-1-1,0 0 1,11 42 0,17 21-6850,-22-69-1727</inkml:trace>
  <inkml:trace contextRef="#ctx0" brushRef="#br0" timeOffset="1">503 55 1364,'-1'-55'10702,"8"61"-10314,13 13 96,33 40-1,1 7 14,21 28 38,-65-81-479,46 70 283,-49-71-313,-2-1 1,1 0-1,-1 1 0,-1 0 1,5 23-1,-8-19-13,-1-14-11,0 0-1,0 0 0,-1 0 1,1 0-1,-1 0 0,1 0 0,-1 0 1,0 0-1,0-1 0,0 1 1,0 0-1,0 0 0,0-1 0,0 1 1,-1 0-1,1-1 0,-1 0 1,1 1-1,-1-1 0,1 0 0,-1 0 1,0 1-1,0-1 0,-2 1 1,-1-1 10,1 0 0,-1 0 0,0 0 0,0 0-1,0-1 1,0 0 0,0 0 0,1 0 0,-10-2 0,-2 0 287,0-1-1,0-1 0,1 0 1,-1-1-1,1-1 0,0 0 1,0-1-1,-16-10 0,30 16-232,0 0-1,0 1 0,0-1 0,0 0 1,0 0-1,0 0 0,0 0 0,0 0 1,0 0-1,1 0 0,-1 0 0,0 0 0,0-2 1,3-13 330,-1 12-326,-1 4-61,0-1 1,0 1 0,1-1-1,-1 1 1,0-1-1,0 1 1,0-1 0,0 1-1,1 0 1,-1-1-1,0 1 1,0-1 0,1 1-1,-1 0 1,0-1-1,1 1 1,-1 0 0,0-1-1,2 1 1,15-17 151,2 1 0,32-22 0,24-8-447,138-60-1,-125 66-1460,-34 9-3730,-41 21-2177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02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36 249 1744,'1'5'-328,"-1"-2"757,0-1 1,0 0-1,1 0 0,-1 1 1,1-1-1,-1 0 1,1 0-1,1 3 1,-1-5-328,-1 1 1,1-1 0,-1 1 0,1-1-1,-1 1 1,1-1 0,-1 1 0,1-1 0,0 1-1,-1-1 1,1 0 0,0 0 0,-1 1-1,1-1 1,0 0 0,-1 0 0,1 0-1,0 1 1,0-1 0,-1 0 0,1 0 0,0 0-1,0 0 1,-1-1 0,1 1 0,0 0-1,-1 0 1,1 0 0,0 0 0,0-1-1,-1 1 1,1 0 0,-1-1 0,2 0-1,11-5 186,-1 0-1,0-1 1,-1 0-1,1-1 1,-1-1-1,-1 1 1,0-2-1,0 1 1,9-13-1,-13 14-59,0 0 0,0-1 0,-1 1-1,0-1 1,-1 0 0,0 0-1,0-1 1,-1 1 0,0-1-1,-1 0 1,0 0 0,0 1-1,-1-15 1,0 22-173,-1 1 0,0-1 0,-1 1 0,1-1 0,0 1 0,0-1 0,0 1 0,-1-1 0,1 1 0,-1 0 0,0-2 0,-1-1 62,1 2-74,1 1 0,-1-1 0,1 1 0,-1 0-1,0-1 1,0 1 0,0 0 0,0 0-1,0 0 1,0 0 0,0 0 0,0 0-1,0 0 1,0 0 0,-1 0 0,1 0-1,0 0 1,-1 1 0,1-1 0,-3 0 0,-2 1 197,-2 1-171,0 1-1,1 0 1,0 0-1,-1 1 1,1-1 0,0 2-1,0-1 1,0 1-1,1 0 1,-10 8-1,6-4 1,0 1-1,1 1 1,0-1-1,1 1 1,-14 22-1,15-21-25,1 0 0,0 1-1,1 0 1,0 0 0,1 1 0,0-1 0,1 1-1,0 0 1,1 0 0,0 13 0,2-20-25,0-1 1,0 1-1,1-1 0,0 1 1,0-1-1,0 0 1,0 1-1,1-1 0,0 0 1,0 0-1,1 0 1,0 0-1,-1 0 0,1-1 1,1 1-1,-1-1 0,1 0 1,0 0-1,0 0 1,0 0-1,0-1 0,1 0 1,-1 0-1,1 0 1,0 0-1,7 3 0,4 0 6,0-1 0,0-1 0,0 0 0,1-1-1,0-1 1,-1 0 0,1-1 0,0-1-1,-1-1 1,28-4 0,-19 1-447,0-1 0,0-2 0,-1 0 1,0-2-1,0 0 0,31-19 0,-29 10-1986,-11 4-2859,-7 5 1287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03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32 2248,'-1'-2'298,"-1"0"0,1 0 0,-1-1 1,0 1-1,0 0 0,0 0 0,0 1 0,0-1 0,0 0 0,0 1 0,-1-1 0,1 1 0,0 0 1,-1 0-1,1 0 0,-1 0 0,0 0 0,1 0 0,-1 1 0,0-1 0,1 1 0,-1 0 0,0 0 1,-4 0-1,-3 0 88,0 1 1,0 1 0,0-1-1,0 2 1,-15 5-1,11-3-75,1 1 0,0 0-1,0 1 1,1 1-1,0 0 1,-21 19-1,27-22-217,1 0-1,0 0 1,0 0-1,1 1 0,-1 0 1,1 0-1,1 0 0,-1 0 1,1 1-1,0-1 1,0 1-1,1 0 0,0 0 1,0 0-1,0 0 0,0 9 1,3-8-35,0 1-1,0-1 1,0 0 0,1 1 0,0-1-1,1 0 1,0 0 0,0 0 0,1-1-1,0 1 1,0-1 0,1 0 0,0 0-1,6 7 1,8 7 90,1 0 0,41 32 0,14 3 80,-39-30-19,42 38 1,-76-63-181,-1 1-1,0-1 1,1 0 0,-1 0 0,0 1 0,0-1 0,0 1 0,0-1 0,0 1 0,0-1 0,0 1 0,0 0 0,-1-1 0,1 1-1,-1 0 1,1 0 0,-1-1 0,0 1 0,0 0 0,0 0 0,0 0 0,0 1 0,-1 0 1,0-1 0,0 0 0,0 0 0,0 0 1,0 0-1,-1 0 0,1 0 0,-1-1 0,1 1 0,-1 0 1,0-1-1,1 1 0,-1-1 0,0 0 0,0 1 0,0-1 1,-3 1-1,-30 15 124,-2-2 0,0-1 0,-52 11 1,23-6-67,56-16-785,0-1 0,-16 2 0,24-4-148,-1-3-708,-2-1 1106,19-22-9796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0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4 245 1876,'5'4'777,"0"1"0,0-1 1,1 0-1,-1-1 0,1 1 0,0-1 0,0 0 0,0-1 0,9 3 1,-13-4-690,-1-1 0,1 0 0,-1 0 0,1 0 0,0 0 0,-1 0 0,1 0 0,0 0 1,-1-1-1,1 1 0,-1 0 0,1-1 0,-1 1 0,2-2 0,10-2 398,0 0-223,1 0-1,-1-1 1,0-1-1,-1 0 1,1-1-1,-1 0 1,-1-1-1,1 0 1,-1-1-1,-1 0 1,16-17-1,-23 22-148,0-1-1,0 1 0,-1 0 1,0-1-1,0 1 0,0-1 0,-1 0 1,1 0-1,-1 0 0,0 0 1,-1 0-1,1 0 0,-1 0 0,0 0 1,0 0-1,0 0 0,-1 0 1,0 0-1,0 0 0,-3-8 1,3 9-54,-1 0 1,1 1 0,-1-1 0,0 0-1,0 1 1,0-1 0,0 1 0,-1 0-1,0 0 1,1 0 0,-1 0 0,0 0-1,0 0 1,-1 1 0,1 0 0,0-1 0,-1 1-1,0 1 1,1-1 0,-1 0 0,0 1-1,0 0 1,0 0 0,0 0 0,-7-1-1,3 2 6,-1 0 0,0 0 0,0 1-1,0 0 1,0 1 0,0 0 0,1 0-1,-1 1 1,1 0 0,-10 5 0,12-5-35,1 0-1,-1 1 1,1 0 0,-1 0-1,1 0 1,0 1 0,1 0-1,-1 0 1,1 0 0,0 0 0,0 1-1,1-1 1,0 1 0,-5 12-1,4-9-2,0 1 0,1 0-1,0-1 1,1 1 0,0 1-1,0-1 1,1 0 0,1 0-1,0 0 1,0 1 0,1-1-1,0 0 1,1 0 0,0 0-1,0 0 1,8 18 0,-4-17-19,1 1 1,0-1-1,1 0 1,0-1-1,1 1 0,0-2 1,0 1-1,1-2 1,0 1-1,1-1 1,0-1-1,0 1 1,1-2-1,-1 0 1,20 7-1,-16-7-180,1-1-1,-1-1 1,1 0-1,-1-1 1,1-1-1,0 0 1,0-1-1,0-1 1,0-1-1,0 0 1,0-1-1,23-5 1,-32 5-169,0-1 0,0 0 1,0 0-1,0 0 0,-1-1 0,1 0 0,-1 0 1,6-6-1,-5 4-1278,-1 0-1,0-1 1,9-12 0,-2-2-2360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03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 1620,'-10'-8'4680,"7"5"-4600,0 2 833,2 7 3662,2 1-4453,-1-1-22,0 1 1,1-1 0,-1 0-1,2 0 1,-1 0-1,1 0 1,3 9 0,97 197 1662,-43-96-1178,-51-98-464,-1-1-1,6 21 1,-11-31-63,0 0 0,0 0 0,-1 0 0,-1 0 0,1 1 0,-1-1 0,0 0 0,-2 12 0,2-17-43,-1 0-1,1 0 0,-1 0 0,0 0 0,0 0 0,1 0 0,-1-1 0,0 1 0,-1 0 0,1 0 0,0-1 1,0 1-1,-1 0 0,1-1 0,-1 1 0,1-1 0,-1 0 0,0 0 0,0 1 0,1-1 0,-1 0 1,0-1-1,0 1 0,0 0 0,0 0 0,0-1 0,0 1 0,0-1 0,0 0 0,0 1 0,0-1 0,0 0 1,-1 0-1,1-1 0,-4 0 0,-1 0 74,-1 0 0,1-1 1,0 0-1,0 0 0,-1-1 0,2 0 0,-1 0 1,-9-7-1,13 8-44,0 0 0,0 0 0,1 0 0,-1 0 0,1-1 0,0 1 0,-1-1 0,1 0 0,0 1 0,1-1 0,-1 0 0,0 0 0,1 0 0,0-1 0,-1 1 0,0-5 0,1 3-5,1 0 1,0 0-1,0-1 0,0 1 1,0 0-1,1 0 0,0 0 1,0 0-1,3-9 0,4-4 23,0 1 0,1 0 0,1 0-1,18-23 1,-11 19-189,0 1 1,1 1-1,39-31 1,-26 24-909,-21 17 336,8-7-1897,-5 7-3463,-3 3 2443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3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6 1108,'-1'-5'8006,"-11"22"-7457,0 1 0,-18 37-1,11-7 74,2 1 0,-16 80 0,28-88-357,1 0-1,2 0 0,5 54 0,-3-92-250,1 11 50,0-1 1,1 1 0,0-1 0,1 0 0,1 0 0,7 17 0,-9-25-40,0 0-1,1 0 1,0 0 0,0 0 0,0 0 0,0-1-1,1 1 1,-1-1 0,1 0 0,0 0 0,1 0 0,-1-1-1,1 0 1,-1 0 0,1 0 0,0 0 0,7 2-1,-10-4 24,1-2 6,-1 1-32,0 0 1,0 0 0,0-1 0,0 1-1,-1-1 1,1 1 0,0-1-1,-1 0 1,1 1 0,0-1 0,-1 0-1,1 0 1,-1 0 0,1-1 0,-1 1-1,0 0 1,1-1 0,-1 1-1,0 0 1,0-1 0,0 1 0,1-3-1,-2 3-6,1 0-1,-1 1 1,1-1-1,-1 0 1,0 0-1,0 0 0,0 0 1,1 0-1,-1 0 1,0 0-1,0 0 0,0 0 1,0 0-1,-1-2 1,1 0 24,-2-5 80,-2 0-79,0 0-1,0 1 0,0-1 0,-1 1 0,0 0 0,-1 0 0,0 1 1,-7-8-1,0 4-53,-9-9-272,-1 1 1,-1 1 0,-47-25 0,61 36-846,-6-2-5079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0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1540,'0'0'1953,"2"0"-1012,-2 0-732,1 0 0,-1 0 0,1 0-1,-1 0 1,1 0 0,-1 0-1,1 0 1,-1 0 0,1 0 0,-1 0-1,1 1 1,-1-1 0,1 0-1,-1 0 1,0 0 0,1 1 0,-1-1-1,1 0 1,-1 0 0,1 1-1,0 0 1,5 15 2341,-2-1-2131,2 0 0,0 0 0,0-1-1,2 0 1,-1 0 0,2-1 0,0 0 0,15 17 0,-16-21-193,1 0 0,-1 0 0,2-1 0,-1-1 0,1 1 0,0-2 0,1 1 0,-1-1 0,1-1 0,1 0 0,17 6 0,-26-11-147,-1 1 0,0-1 0,0 0 0,0 1 0,0-1 0,0 0 0,1 0 0,-1 0 1,0-1-1,0 1 0,0-1 0,0 1 0,0-1 0,0 1 0,0-1 0,0 0 0,0 0 0,0 0 1,0 0-1,0-1 0,-1 1 0,1 0 0,0-1 0,-1 1 0,2-3 0,0 0 43,0 0 0,0-1 0,0 1 0,-1-1 0,0 0 0,0 0 0,-1 0 0,3-9 0,-1-10-76,-4 12-440,2-36-4803,-1 44 2751,5-15-5943</inkml:trace>
  <inkml:trace contextRef="#ctx0" brushRef="#br0" timeOffset="1">486 15 1536,'39'-14'6285,"-26"22"-4972,-8-3-706,6 22 269,0 1-1,7 37 1,9 63 283,-4 28-1361,-22-153-723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91 836,'-9'-16'1652,"4"0"1172,-6 0-535,2-3-517,1 8 24,5-2-1568</inkml:trace>
  <inkml:trace contextRef="#ctx0" brushRef="#br0" timeOffset="1">619 253 1332,'0'0'3989,"-5"5"-2791,-13 10-214,2 2 0,0 0 1,1 0-1,1 2 1,-13 20-1,16-17-319,1 1-1,0-1 0,-7 30 1,14-41-396,1 0 0,0 1 0,0-1 1,1 0-1,1 1 0,0-1 0,0 1 1,1-1-1,4 18 0,-4-27-332,-1 0 0,1 0 0,-1 0 0,1 1 0,0-1 0,0 0-1,0 0 1,0 0 0,1-1 0,-1 1 0,0 0 0,1 0 0,-1-1 0,1 1 0,0 0 0,-1-1 0,1 0 0,0 1 0,0-1 0,0 0 0,0 0-1,0 0 1,0 0 0,0-1 0,1 1 0,1 0 0,2-1-876,-1 0 1,0-1-1,0 0 0,0 0 0,0 0 1,0-1-1,6-2 0,11-8-3015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0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109 231 1160,'0'0'11601,"3"-1"-11063,3 0-389,0 0 0,-1-1 0,1 0 0,0 0 0,0-1-1,-1 1 1,0-1 0,1 0 0,-1-1 0,0 1 0,0-1 0,-1 0 0,6-6-1,-4 4 5,1-1 0,-1-1-1,-1 1 1,1-1 0,-1 0 0,-1 0-1,1 0 1,3-12 0,-7 17-85,0 0 0,0-1 0,0 1 0,0 0 0,-1 0 0,0 0 1,1 0-1,-1-1 0,0 1 0,-1 0 0,1 0 0,0 0 1,-1-1-1,0 1 0,0 0 0,0 0 0,0 0 0,0 0 1,-1 0-1,1 0 0,-1 1 0,0-1 0,1 0 0,-1 1 0,-1-1 1,1 1-1,0 0 0,-1 0 0,1 0 0,-1 0 0,1 0 1,-1 0-1,0 1 0,-3-2 0,0 1-22,1 0 0,-1 1 1,0 0-1,0 0 0,0 0 0,0 1 0,1 0 0,-1 0 1,0 0-1,0 1 0,0 0 0,0 0 0,0 0 0,1 1 1,-1 0-1,1 0 0,-1 0 0,1 1 0,0 0 0,0 0 1,0 0-1,0 1 0,0-1 0,1 1 0,0 0 1,-1 1-1,2-1 0,-1 1 0,0-1 0,1 1 0,-4 7 1,2 0-12,-1-1 1,1 1 0,1 0 0,0 0-1,1 1 1,0 0 0,1-1 0,0 1 0,1 0-1,1 0 1,0-1 0,1 1 0,0 0-1,1 0 1,6 23 0,-5-24-16,1-1 1,1 1-1,0-1 0,0 1 0,1-2 1,1 1-1,-1-1 0,2 0 1,0 0-1,0-1 0,0 0 1,1 0-1,1-1 0,-1 0 0,1-1 1,18 10-1,-15-10-76,0-1 0,0-1 0,1 0 0,0-1 0,0-1 0,0 0 0,0 0 0,0-1 0,0-1 0,1-1 0,-1 0 0,28-4 0,-31 2-371,-1-1 0,1 0 0,-1-1 0,0 0 0,-1 0 0,17-11 0,-12 6-3739,21-18 1,-17 12-249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06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1 892,'-31'12'2305,"23"-10"-1682,1 1-1,-1 0 1,1 1-1,0-1 1,-8 6-1,11-6-461,1-1-1,0 1 1,-1-1 0,1 1-1,0 0 1,1 0 0,-1 0-1,0 0 1,1 1 0,0-1-1,-1 1 1,2 0 0,-1-1-1,0 1 1,1 0 0,-1 0-1,1 0 1,0 0 0,1 0-1,-1 1 1,1-1-1,-1 0 1,1 0 0,1 0-1,-1 0 1,0 1 0,1-1-1,0 0 1,0 0 0,0 0-1,4 6 1,3 8 37,0-1 1,2 0-1,0 0 0,1-1 0,1-1 1,20 22-1,-13-15 360,29 42 0,-46-62-477,-1 1 0,1-1 0,-1 1 0,0 0 0,0 0 0,0 0-1,0 0 1,0 0 0,0 0 0,-1 0 0,0 0 0,1 0 0,-1 0-1,0 0 1,0 0 0,-1 0 0,0 5 0,-1-4-16,1 0 1,-1 0-1,0-1 0,0 1 1,-1 0-1,1-1 1,-1 1-1,1-1 0,-1 0 1,0 0-1,-6 5 1,-7 5-21,-1-1 0,0 0 0,-1-1 1,0 0-1,-1-2 0,0 0 0,-1-1 1,1-1-1,-25 5 0,42-12-202,0 0-1,0 0 1,-1 0-1,1 0 1,0 0-1,0 0 1,0-1-1,-1 1 1,1-1-1,-3 0 1,4 0-58,0 1 1,0 0 0,1-1 0,-1 1 0,0-1 0,1 1 0,-1-1 0,0 1 0,1-1 0,-1 1 0,1-1 0,-1 0 0,1 1-1,-1-1 1,1 0 0,0 1 0,-1-1 0,1 0 0,0 1 0,-1-1 0,1 0 0,0 0 0,0 0 0,0 1 0,-1-1-1,1 0 1,0 0 0,0 0 0,0 1 0,1-1 0,-1 0 0,0 0 0,0 0 0,0 1 0,1-2 0,4-16-3373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0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48 856,'7'-43'7053,"-6"41"-5882,-1 0-87,-1 14 5148,2 78-5658,2-12-415,3 0-1,30 142 1,-35-217-700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07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34 156 1128,'-4'-3'350,"0"0"1,1-1-1,0 1 0,0 0 0,0-1 0,0 0 1,0 0-1,1 0 0,-3-5 0,4 6 66,3-10 346,-1 11-697,0 0 0,-1 0 0,1 0 0,0 0 1,0 1-1,0-1 0,0 0 0,0 0 0,0 1 0,1-1 0,-1 1 0,0-1 1,1 1-1,2-2 0,26-17 395,-19 14-297,59-30 888,-70 35-1025,1 1-1,0 0 1,0-1 0,-1 1 0,1 0-1,0 0 1,0 0 0,-1-1 0,1 1-1,0 0 1,0 0 0,0 0 0,-1 0-1,1 0 1,0 1 0,1-1 0,0 0 56,1 0 209,-3 0-277,0 1 1,0-1 0,0 0 0,1 0 0,-1 0-1,0 0 1,0 1 0,0-1 0,0 0 0,1 0 0,-1 0-1,0 0 1,0 0 0,1 0 0,-1 1 0,0-1 0,0 0-1,0 0 1,1 0 0,-1 0 0,0 0 0,0 0-1,1 0 1,-1 0 0,0 0 0,0 0 0,1 0 0,-1 0-1,0 0 1,1-1 0,-1 1-2,0 0 1,0 0-1,1 0 1,-1 0-1,0 0 0,1 0 1,-1 0-1,0 0 0,1 0 1,-1 0-1,0 0 1,1 0-1,-1 0 0,0 1 1,1-1-1,-1 0 0,0 0 1,1 0-1,-1 0 0,0 0 1,0 1-1,1-1 1,-1 0-1,0 0 0,0 0 1,1 1-1,-1-1 0,0 0 1,0 0-1,0 1 1,1-1-1,-1 1 0,5 12 457,0 1 0,6 23-1,-8-24-281,1 1 0,10 24-1,-12-34-153,1 1-1,0-1 1,-1 0-1,2 0 1,-1 0-1,0 0 1,1 0-1,0-1 0,-1 1 1,1-1-1,9 5 1,-7-5 4,1 1 1,0-1-1,1 0 1,-1-1 0,0 0-1,1 0 1,10 1-1,-14-3 27,0 1-1,0-1 1,1 0-1,-1 0 1,0-1-1,0 1 0,0-1 1,1 0-1,-1 0 1,0 0-1,0-1 1,0 0-1,0 1 1,3-4-1,-5 4 4,1-1 0,-1 0 0,0 0-1,0 0 1,-1 0 0,1 0 0,0-1-1,-1 1 1,1 0 0,-1-1 0,0 1 0,0-1-1,0 0 1,0 1 0,0-1 0,-1 0-1,1 1 1,-1-1 0,1 0 0,-1 0-1,0 0 1,0 1 0,-1-1 0,1 0 0,0 0-1,-1 1 1,-1-5 0,-1-3 59,-1-1 0,0 1 0,0 0-1,-1 0 1,-9-12 0,10 17-382,0 0 0,0 0 0,0 0 0,-1 1 0,0 0 0,0 0 1,0 0-1,0 0 0,-1 1 0,0 0 0,1 0 0,-8-2 0,-3 2-4147,13 3 3259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0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1448,'2'-2'1292,"12"-12"1925,-13 12-2361,1 1-80,6-3-86,-6 3-64,1 2-51,14 4-158,0 0 1,-1 1-1,0 1 1,26 14 0,62 46 400,-77-49-540,-12-8-36,24 21-1,-36-27-197,1-1 0,0 1 0,-1 0 0,0 0 0,0 0 0,0 0 0,0 1 0,-1-1 0,0 1 0,4 8 0,-6-12-38,0 0-1,1 1 1,-1-1 0,0 0-1,0 0 1,0 0 0,0 0-1,0 1 1,0-1-1,0 0 1,-1 0 0,1 0-1,0 0 1,-1 1 0,1-1-1,-1 0 1,1 0-1,-1 0 1,1 0 0,-1 0-1,0 0 1,1 0 0,-1 0-1,0-1 1,0 1-1,0 0 1,0 0 0,0-1-1,0 1 1,0 0 0,0-1-1,0 1 1,0-1-1,0 1 1,0-1 0,0 0-1,0 1 1,0-1-1,-1 0 1,0 0 0,-3 1 1,-1 0 1,1-1 0,0 0-1,-1 0 1,1 0-1,0-1 1,-7-1 0,3 0 42,0-1 1,0 0-1,1-1 1,-1 0 0,1-1-1,0 0 1,0 0 0,0 0-1,0-1 1,1-1-1,0 1 1,1-1 0,-12-14-1,18 19-41,-1 1 0,0-1 0,1 0 0,-1 0 1,1 0-1,0 0 0,-1 0 0,1 0 0,0 1 0,0-1 0,0 0 0,1 0 0,-1 0 0,0 0 0,1 0 0,-1 0 0,1 0 0,0 1 0,1-4 0,1 0-1,-1-1 0,2 1 0,-1 0 0,0 1 0,6-6 0,-1 2-4,1 0 1,0 0-1,0 1 0,1 1 0,0-1 1,0 1-1,17-6 0,83-26-79,-60 23 4,90-26 116,-138 40 14,4-3-27,-3 3-16,-5 3 73,-16 13-86,0 2 0,0 0 1,2 1-1,-19 25 0,25-30-53,0 2 0,2 0 0,-1 0 0,2 0-1,0 1 1,0 0 0,-4 20 0,10-31-26,0 0-1,0 0 1,1 0 0,-1 1-1,1 5 1,0-10 36,1 1 0,-1-1 1,0 1-1,0-1 0,1 0 0,-1 1 1,1-1-1,-1 0 0,1 1 0,0-1 0,0 0 1,-1 0-1,1 0 0,0 0 0,0 0 1,0 0-1,0 0 0,0 0 0,0 0 1,1 0-1,-1 0 0,2 1 0,-2-2 23,0 0-1,0 0 1,1 0-1,-1 0 1,0 0-1,0 0 1,0 0-1,1-1 1,-1 1-1,0 0 1,0-1-1,2 0 1,-2 1-13,1-1 10,1 1-1,0-1 1,-1 0 0,0 0 0,1 0-1,-1-1 1,0 1 0,1-1-1,-1 1 1,0-1 0,3-3 0,4-2-37,6-5 52,-1-1-1,0 0 1,0-1-1,-2-1 0,1 0 1,12-23-1,14-15 502,-38 51-123,8 51-312,-8-45-57,0 0 0,-1 0-1,2 0 1,-1 0 0,0 0-1,1 0 1,0-1 0,0 1 0,0-1-1,0 1 1,1-1 0,-1 0-1,1 0 1,0 0 0,0 0 0,0 0-1,0-1 1,0 1 0,1-1-1,-1 0 1,1 0 0,-1 0-1,1 0 1,0-1 0,0 0 0,0 0-1,0 0 1,0 0 0,0 0-1,0-1 1,0 1 0,0-1-1,0 0 1,0-1 0,6 0 0,-7 1-2,0 0 1,0-1 0,1 1-1,-1-1 1,0 1 0,0-1-1,0 0 1,0 0 0,4-2-1,0-1 5,-2 2-2,-1 0 0,1 0 0,-1-1 0,0 1 0,0-1 0,0 0 0,0-1 0,0 1 1,-1 0-1,1-1 0,-1 0 0,0 0 0,0 0 0,0 0 0,-1 0 0,3-6 0,-2 3 2,-1 0 0,1 0 0,-1-1 1,-1 1-1,1 0 0,-1-1 0,-1 1 0,1-1 0,-2-8 0,1 13-3,-1 1-1,1-1 1,-1 0-1,0 1 1,0-1 0,1 1-1,-2-1 1,1 1-1,0-1 1,-1 1-1,1 0 1,-1 0-1,1 0 1,-4-3 0,4 3 55,-2 8-51,3-6-8,-2 6 2,-1 0-1,1 1 1,0-1 0,1 0 0,-1 1-1,1-1 1,1 1 0,-1 12-1,9 36 3,3-1-1,2-1 0,34 89 1,-33-102-64,14 60 1,-24-77-56,0 0 0,-1 1 1,-2-1-1,-1 29 1,0-47 64,-1 0 0,0 0 0,-1 0 0,1 0 0,-1 0 0,0 0 1,0-1-1,-1 1 0,1-1 0,-1 1 0,0-1 0,0 0 0,-1 0 1,1 0-1,-1 0 0,0-1 0,0 0 0,0 1 0,0-1 0,0-1 0,-1 1 1,-8 3-1,10-5 47,-1-1 0,1 1 1,-1-1-1,0 0 0,1 0 0,-1 0 1,0 0-1,1-1 0,-1 0 0,-6-1 1,2-1 96,0 0 0,0 0 1,-12-7-1,16 7-25,0 0 1,-1 0-1,1 0 0,0 0 0,0-1 1,1 0-1,-1 0 0,1 0 0,-1 0 1,2-1-1,-1 1 0,0-1 0,1 0 1,0 1-1,0-1 0,0 0 0,0 0 0,1-1 1,-1-8-1,4 6 36,6-7-46,0 1 0,1-1 0,17-20 0,2 5 6,1 2-1,50-39 1,74-39 35,47-38 18,-175 122-101,-1 0 0,25-31 0,-41 43 41,0 0 1,-1 0 0,0-1 0,-1 0 0,-1 0 0,1 0 0,-2-1 0,7-23-1,-10 33-21,-1 0-1,1-1 0,-1 1 0,0 0 0,0 0 1,0-1-1,0 1 0,0 0 0,0 0 0,-1-1 1,1 1-1,-1 0 0,0 0 0,1 0 1,-1 0-1,0 0 0,0-1 0,0 2 0,0-1 1,-1 0-1,1 0 0,-1 0 0,-2-2 0,1 2 17,0 0 0,0 0-1,0 0 1,0 1-1,-1-1 1,1 1 0,-1 0-1,1 0 1,-1 0 0,1 0-1,-1 1 1,0-1-1,1 1 1,-7 0 0,-5 1 47,0 1 1,0 0-1,1 0 0,-1 2 1,1 0-1,0 1 1,0 0-1,-18 10 1,25-11-46,0 0 0,0 0-1,1 1 1,0 0 0,0 0 0,0 1 0,-9 11 0,12-13-22,1 0 1,-1 1-1,0-1 1,1 1-1,0 0 1,0 0-1,1 0 1,-1 0-1,1 0 1,0 0-1,0 1 1,0 9-1,2-9-12,-1 0-1,1 0 0,0 1 1,1-1-1,-1 0 1,1 0-1,0 0 0,1 0 1,-1-1-1,1 1 0,0-1 1,1 1-1,-1-1 0,1 0 1,0 0-1,0-1 1,1 1-1,0-1 0,-1 0 1,1 0-1,1 0 0,4 2 1,4 2-27,0-1 0,0-1 1,1 0-1,0 0 0,0-2 0,0 0 1,29 3-1,6-2-411,0-3 1,72-5-1,-12-9-2169,0-3-5080,-98 14 4179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08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16 415 2212,'1'-2'3839,"-1"7"-1289,-2 19-344,-5 47-2541,4-45 1340,0 2-487,2 0-1,3 51 1,0-71-364,-2-8-121,0 0 0,0 0 0,1 0 0,-1 1 0,0-1 1,0 0-1,0 0 0,0 0 0,0 0 0,1 0 0,-1 0 1,0 0-1,0 0 0,0 0 0,0 0 0,1 0 0,-1 0 0,0 0 1,0 0-1,0 0 0,1 0 0,-1 0 0,0 0 0,0 0 1,0 0-1,0 0 0,1 0 0,-1 0 0,0 0 0,0 0 1,0 0-1,0 0 0,1 0 0,-1 0 0,0-1 0,0 1 0,0 0 1,0 0-1,0 0 0,0 0 0,1 0 0,-1-1 0,0 1 1,0 0-1,0 0 0,0 0 0,0 0 0,0-1 0,0 1 0,0 0 1,0 0-1,0 0 0,0-1 0,12-17 227,-2-1-1,-1-1 0,0 1 1,-1-2-1,9-37 1,9-91 840,-9 39-410,25-116 843,-35 187-588,-4 45-858,3 7-44,0 0 1,-1 0-1,6 25 1,8 53 55,-8-32-168,62 199-3706,-59-214 1879,-2-5-4663,-8-24 2451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0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10 571 1656,'-2'-2'1232,"1"2"-1082,1-1-1,-1 0 1,0 0 0,1 1 0,-1-1 0,1 0 0,-1 0 0,1 0 0,0 0 0,-1 0 0,1 0-1,0 0 1,-1 0 0,1 0 0,0 1 0,0-1 0,0 0 0,0 0 0,0 0 0,0 0 0,0-2-1,1 0 42,0 0-1,0 1 0,0-1 0,0 0 0,0 1 0,1-1 0,2-4 0,5-3 235,0-1-1,16-14 1,-3 6 8,1 0-1,46-26 1,58-24-92,-77 43-562,16-8-477,33-17-3534,-63 30 1828</inkml:trace>
  <inkml:trace contextRef="#ctx0" brushRef="#br0" timeOffset="0.99">779 25 1124,'0'0'2263,"-2"-4"-1194,-7-11-33,9 14-971,-1 1 0,1-1-1,0 1 1,-1 0 0,1-1 0,-1 1 0,1-1 0,0 1 0,-1 0 0,1 0-1,-1-1 1,1 1 0,-1 0 0,1 0 0,-1 0 0,1-1 0,-1 1 0,1 0-1,-1 0 1,1 0 0,-1 0 0,0 0 0,1 0 0,-1 0 0,1 0 0,-1 0-1,1 0 1,-1 1 0,0-1 0,-3 0 157,0 0 1,-1 1-1,1 0 0,0-1 1,0 1-1,0 1 0,0-1 1,0 0-1,-4 4 0,-1-2 214,-4 3-34,0 1 1,0 0-1,1 1 0,0 0 1,1 0-1,0 1 0,0 1 1,0 0-1,-10 15 0,15-18-201,0 1-1,0 1 1,1-1-1,0 1 0,0 0 1,1 0-1,1 0 1,-1 1-1,1-1 0,1 1 1,0 0-1,0 0 0,1 0 1,0 11-1,1-18-201,1 0 0,-1 0-1,1 0 1,-1 0 0,1 0-1,0 0 1,0 0 0,0 0-1,0 0 1,1 0 0,-1-1-1,1 1 1,0-1 0,0 1-1,-1-1 1,2 1 0,-1-1-1,0 0 1,0 0 0,1 0-1,-1 0 1,1-1 0,0 1-1,-1-1 1,1 1 0,0-1-1,0 0 1,0 0 0,5 1-1,1 0-341,-1-1 0,1 0 0,-1 0 0,1-1-1,0 0 1,-1-1 0,1 1 0,-1-2 0,14-3 0,50-19-5441,-37 10 2173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0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1072,'0'0'5159,"-6"2"-4284,-19 5-66,23-6-667,-1 0 1,1 0 0,0 0-1,0 1 1,0-1-1,0 0 1,0 1 0,0 0-1,0-1 1,0 1-1,0 0 1,1 0 0,-1 0-1,-1 4 1,-13 28 991,14-28-993,-1 2 70,1 0 0,-1 0 0,2 0 1,-1 1-1,0 14 0,2-20-151,0 0-1,0 1 1,0-1 0,0 0 0,1 1-1,0-1 1,-1 0 0,1 0-1,0 1 1,0-1 0,1 0 0,-1 0-1,1 0 1,0-1 0,-1 1 0,5 4-1,-3-4 153,0-1 0,0 0-1,0 1 1,0-1 0,1 0-1,-1-1 1,1 1 0,0-1-1,4 2 1,-5-6 34,8-9-30,-8 10-18,-4-2-14,-4-12-12,4 12-34,0 0-55,-15-26-390,3 11-4851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3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1 327 992,'0'0'10756,"2"-1"-10164,4-2-391,1 0 0,0 0 0,0 1 0,0 0 1,1 1-1,-1-1 0,0 1 0,15 0 0,8-1 100,290-55 1273,-240 38-967,86-32-1,-159 49-373,-1-1-1,1 0 1,-1 0-1,0 0 1,0-1 0,-1 1-1,1-1 1,-1-1-1,6-5 1,-10 9 229,3-13-140,-2 11-265,-1 0 379,-2-1-316,-1-3-45,-1 1 1,1 0-1,-1 0 0,0 0 1,-1 0-1,0 1 1,1 0-1,-2-1 1,-8-8-1,-23-23 1271,34 35-1212,0 1-12,-4-5-10,5 5 921,6 6-973,2 2-25,1 0 0,0-1 0,0 0 0,0 0 0,19 8 0,49 15 450,-73-28-317,-1 0 47,22 9 1020,-22-9-499,-1 2-595,0 9-16,0-9-9,-4 4-12,-7 16-71,-1 0 1,-1 0 0,-15 22-1,-8 2-1102,-43 64-1527,53-74-1868,3 1-3445,14-24 2169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0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1812,'5'0'9272,"-5"0"-9139,-1 10 1703,-4 13-3077,4-21 1899,0 2-565,0 0 0,0 0 0,1 0 0,-1 0 0,1 0 1,0 0-1,0 0 0,1 0 0,-1 0 0,2 7 0,0 2 194,-1-8-191,1 0 1,-1 0-1,0 0 0,1 0 0,0 0 0,0-1 0,1 1 0,-1-1 0,1 1 0,0-1 1,4 5-1,-5-8-65,-1 0 1,1 0 0,-1 0-1,1-1 1,0 1 0,-1 0-1,1-1 1,0 1-1,0-1 1,-1 1 0,1-1-1,0 0 1,0 0 0,0 0-1,0 0 1,0 0 0,1 0-1,-1 0-46,1 0 102,1-3 14,-2 2-48,0 0-1,0 0 1,0 0-1,0 0 1,0-1-1,0 1 1,-1-1-1,1 1 1,0-1-1,-1 0 1,1 1-1,-1-1 1,0 0-1,0 0 1,0 0-1,1 0 1,-2-1-1,1 1 0,0 0 1,0 0-1,-1 0 1,1-1-1,-1-2 1,-1 1 13,0 0 0,0 0 0,0-1 0,-1 1 0,1 0 0,-1 0 0,0 1-1,-1-1 1,1 0 0,-1 1 0,1-1 0,-1 1 0,0 0 0,0-1 0,0 2 0,-5-4 0,6 3-23,-2 1-184,0 0 1,1-1-1,-1 1 0,0 1 0,0-1 1,0 1-1,0-1 0,-5 0 0,8 2 71,-2-1-622,-1 2-2281,-11 0 933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1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0 489 1468,'4'0'672,"30"1"2990,54 9 1,-86-10-3653,1 0 202,16 0 261,-15 1-397,0-1 1,1 0 0,-1 0 0,0 0-1,0-1 1,7-1 0,21-7 162,-12 5 323,-1-2 1,20-9 0,-34 14-243,1-1 1,-1 1 0,1 0-1,10 0 1,-10 0-220,-3 1 310,1 0-275,12-2 154,0-1 0,17-5 0,-28 7-119,-1-1 0,0 0 0,1 0 0,-1-1 0,0 1 0,5-5 0,-2 2 219,-5 3 230,0 1-425,2-3 302,-3 4-491,-1 0-1,0 0 0,0 0 0,0 0 1,0 0-1,0 0 0,0 0 0,0 0 1,0 0-1,1 0 0,-1 0 0,0 0 0,0 0 1,0 0-1,0 0 0,0 0 0,0 0 1,0 0-1,0 0 0,0 0 0,1 0 1,-1 1-1,0-1 0,0 0 0,0 0 1,0 0-1,0 0 0,0 0 0,0 0 0,0 0 1,0 0-1,0 0 0,0 1 0,0-1 1,0 0-1,0 0 0,0 0 0,0 0 1,0 0-1,0 0 0,0 0 0,0 1 0,0-1 1,0 0-1,0 0 0,0 0 0,0 0 1,0 0-1,0 0 0,0 0 0,0 0 1,0 0-1,-1 1 0,0 27-5,0-21-5,2-3 11,2 42 41,-3-44-22,0 2 6,0-4-30,0 0 1,0 1-1,0-1 1,0 0-1,0 0 1,0 1-1,0-1 1,0 0-1,0 1 1,0-1-1,0 0 1,0 1-1,0-1 1,0 0-1,0 0 1,0 1-1,0-1 1,1 0-1,-1 0 1,0 1-1,0-1 1,0 0 0,0 0-1,1 1 1,-1-1-1,0 0 1,0 0-1,0 1 1,1-1-1,-1 0 1,0 0-1,0 0 1,1 0-1,-1 1 1,3-1-1,-2 0-1,0 0 1,-1 0 0,1 0 0,0 0-1,0 0 1,0 0 0,0 0-1,-1-1 1,1 1 0,0 0 0,0 0-1,0-1 1,-1 1 0,1 0 0,0-1-1,0 0 1,36-19 11,-27 14-20,-1 0 0,1 1 0,0 1 0,1-1 0,-1 2 0,13-4 0,-21 7 6,0 0-1,0-1 1,-1 1 0,1 0-1,0 0 1,0 1 0,0-1-1,0 0 1,0 0 0,0 1-1,0-1 1,0 1 0,0 0-1,-1 0 1,1-1 0,0 1-1,0 0 1,-1 1 0,3 1-1,2 2-3,0 1 0,-1 0 0,8 11 0,-10-13 0,0 0 0,0 0 0,1 0 0,-1 0 0,1 0 0,0-1 0,0 1 0,6 3 0,-3-5-9,-1 0 0,0 0 0,1-1 0,-1 0-1,1 0 1,-1-1 0,1 0 0,0 0 0,12-2-1,-8 1 7,1-2-1,0 0 0,-1 0 0,0-1 1,0 0-1,0-1 0,-1 0 1,1-1-1,-1 0 0,0 0 0,-1-1 1,0-1-1,0 0 0,0 0 0,7-10 1,-4 4 73,-1 0 0,-1 0-1,-1-1 1,0 0 0,0 0 0,-2-1 0,0 0 0,-1-1 0,7-26 0,-7 7 351,-2-1 0,-1 1 1,-2 0-1,-1-1 0,-6-39 0,6 73-262,-1-8-146,1 11 22,0 0 0,0 0 0,0 0 0,0 0 0,0 0 0,-1 1 0,1-1 0,0 0 0,0 0 0,0 0 1,0 0-1,0 0 0,0 0 0,0 0 0,0 0 0,0 0 0,0 0 0,0 0 0,-1 0 0,1 0 0,0-1 0,0 1 0,0 0 0,0 0 0,0 0 0,0 0 0,0 0 0,0 0 1,0 0-1,0 0 0,0 0 0,0 0 0,0 0 0,0 0 0,0 0 0,-1 0 0,1 0 0,0 0 0,0 0 0,0 0 0,0-1 0,0 1 0,0 0 0,0 0 0,0 0 0,-5 18 48,1-1 0,0 1-1,-2 29 1,5-12-334,0 0 0,2-1-1,2 1 1,1 0 0,11 43 0,-3-50-1730,-2-13-2457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10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39 656 1444,'-5'-4'513,"2"3"-246,0-1-1,1 1 1,-1-1 0,1 0-1,0 0 1,-1 0-1,1 0 1,0-1 0,0 1-1,0-1 1,1 1 0,-1-1-1,0 0 1,0-3 0,1 5 699,5-3-9,3-5-597,1 1 1,0 1-1,1-1 0,0 1 1,0 1-1,17-10 0,66-29 569,-64 33-712,304-132 1551,-86 38-969,-35 8-946,-109 42-1670,-5-8-3533,-65 40 2277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11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17 585 1188,'-2'-2'880,"-6"-4"-110,7 6-658,1 0 0,-1-1-1,1 1 1,0 0 0,-1-1 0,1 1 0,-1 0 0,1-1 0,0 1 0,-1-1-1,1 1 1,0 0 0,0-1 0,-1 1 0,1-1 0,0 1 0,0-1-1,0 1 1,-1-1 0,1 1 0,0-1 0,0 0 0,0 1 0,0-1-1,0 1 1,0-1 0,0 1 0,1-2 0,1-1-55,1 0 0,-1 1-1,1-1 1,0 0 0,0 1 0,0-1 0,1 1-1,-1 0 1,1 0 0,-1 0 0,1 1 0,4-2 0,13-4 130,24-4 1,-29 7-115,307-51 740,-296 51-759,611-79 813,-260 40-517,-282 33-291,509-47 310,-151 16-218,-58 4-32,204-36 17,-514 60 244,0-5 0,90-29 0,-96 20 291,-77 26-639,-1 1-21,0 0 0,0-1 0,1 1 0,-1 1-1,0-1 1,0 0 0,0 0 0,1 1 0,-1-1-1,0 1 1,0 0 0,0 0 0,0 0 0,0 0-1,0 0 1,0 0 0,3 3 0,0 1-3,0 0-1,0 0 1,-1 1 0,6 7 0,-9-11-7,22 37 28,-1 0 1,-2 2-1,16 46 0,-28-65-25,28 85 24,-7-20-10,-2-1 26,26 133 1,-8 99 62,-40-233-30,-5 96 1,-19 86 76,14-205-122,-10 101 67,-7 85 9,20 1-29,24 43 18,-15-214-68,15 96 33,-17-138-50,1 0-4,41 321 50,21 35-15,33-4 170,-52-187 104,-22-82-155,38 213 341,-41-193-321,-11-58-81,12 62 99,126 419 317,-139-521-479,66 266 392,-27 27 192,-26 171 341,-20-333-680,-2-44-127,8 141 276,-5-199-456,28 125 1,-27-167-202,-2-3-457,1-1 0,2 0 0,0-1 0,22 45 0,-15-49-5665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1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12 1328,'0'0'644,"3"-11"3791,-7 24-4141,-64 348 1384,16 233 260,17-141-999,5-86-415,22 232 14,43-168-283,-21-238-174,-12-109-21,-5-1 1,-15 104-1,7-86-10,-2 425 113,15-339-102,-5 80 7,3-175-52,-1 34 16,15 128 0,34 44 39,-20-139-26,25 301 455,-50-362-339,12 178 326,-6-216-299,2 0 1,27 81 0,-18-71 221,12 75 1,-19-38 235,-2 158-1,-11-157-294,-4 272 734,-1-321-889,-3-1 0,-21 76 1,15-71-67,12-55-102,0-2-12,1-1 1,-1 1 0,1-1 0,1 1-1,-1-1 1,1 1 0,0 0 0,1 6-1,4 4-14,3-10 4,-4-4-8,0 0 1,1-1-1,-1 1 0,1-1 1,-1-1-1,1 1 0,0 0 1,-1-1-1,1 0 0,5-1 1,-5 1-6,59-2-4,-1-3 0,67-14 0,128-37-165,-115 22-22,401-106-152,-371 87 300,273-48 0,-359 87 23,433-69-189,-313 57-171,-54 9 179,409-20-133,-534 36 327,133 0-76,276 33 1,-172 17 90,-51-8 37,-147-34-113,96-2-1,-141-7 68,-19 2-4,1 0 18,30-2 12,-21 1-24,-3 1 9,-8 0 2,28-8-17,27-3-23,-20 1 39,-12 5 11,-23 5-21,1-1 21,10-3-12,-10 3 0,0 0-8,77-20-73,-78 21 55,1-1 0,20-8-132,-21 8 124,1 0-30,38-11-198,-39 11 227,2 0-47,41-9-77,-42 9 133,14-1-130,-14 2 145,10-2-14,-10 1 3,11-2-164,-11 3 157,9-4-1151,-11 4 710,0-1 0,0 1 1,-1 0-1,1-1 0,0 1 1,-1-1-1,1 1 0,0-1 1,-1 1-1,1-1 1,0 1-1,-1-1 0,1 1 1,-1-1-1,1 0 0,0 0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17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45 288 1128,'0'0'888,"-2"0"-77,-18 5 2001,-1 0 3138,19-5-4749,8 0-844,36 0 170,64-9 0,-60 4-373,394-34 814,-208 14-596,-181 19-309,167-20 236,-100 9-100,190-38 419,-266 45-481,-2 1 164,1-2 1,-1-1-1,40-19 0,-74 28-239,0-1 0,0 0 0,0 0 0,9-9 0,-12 11-142,-2 1-172,-6-1-3637,-15-6 1659,20 8 2005,-1 0-1,1-1 1,-1 1-1,1 0 1,-1 0-1,0 0 1,1 0-1,-1 0 1,1 0-1,-1 0 0,0 0 1,1 0-1,-1 0 1,1 0-1,-1 0 1,-1 0-1,-27 6-3567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1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48 212 1264,'0'0'5036,"-2"1"-4547,-6-4 3550,8 3-3960,172-137 1919,-108 80-520,-46 42-964,-18 15-509,0 0 0,1-1 1,-1 1-1,0 0 1,0 0-1,0 0 0,0 0 1,0 0-1,0 0 0,0 0 1,1 0-1,-1 0 0,0 0 1,0 1-1,0-1 0,0 0 1,0 0-1,0 0 1,0 0-1,1 0 0,-1 0 1,0 0-1,0 0 0,0 0 1,0 0-1,0 0 0,0 0 1,0 0-1,0 1 1,0-1-1,0 0 0,0 0 1,0 0-1,1 0 0,-1 0 1,0 0-1,0 0 0,0 0 1,0 1-1,0-1 0,0 0 1,0 0-1,0 0 1,0 0-1,0 0 0,0 0 1,0 0-1,0 1 0,0-1 1,0 0-1,0 0 0,0 0 1,0 0-1,-1 0 1,1 0-1,0 0 0,0 1 1,0-1-1,0 0 0,0 0 1,0 0-1,0 0 0,0 0 1,0 0-1,0 0 0,-1 0 1,-15 30 127,-7 1-80,-2-1 1,-1-1-1,-1-1 1,-48 37-1,67-59-16,0 0 1,-1-1-1,1 0 0,-12 4 1,8-3 93,10-5 36,-1-1-85,-25 0 584,25 0-629,9 7-11,74 69 27,-74-71-85,123 100-873,-100-83-633,2-1 0,50 24 0,-41-27-2085,-2-1 36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1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77 203 1408,'-48'-5'6178,"19"3"968,39-4-6849,111-59 449,-21 13-219,-84 43-655,31-18-48,-43 24-148,-1 0 1,1 1-1,-1-1 0,1-1 1,-1 1-1,0 0 0,-1-1 1,1 0-1,2-3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1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54 1252,'0'0'9814,"-1"-5"-9339,-1-2-287,-5-14 1970,7 21-2146,0 0 0,0-1 0,0 1 0,0 0 0,0 0 0,0-1 0,-1 1 0,1 0 0,0 0 0,0-1 0,0 1 0,0 0 0,-1 0 0,1-1 1,0 1-1,0 0 0,0 0 0,-1 0 0,1 0 0,0-1 0,0 1 0,-1 0 0,1 0 0,0 0 0,0 0 0,-1 0 0,1 0 0,0 0 0,0 0 0,-1 0 1,1 0-1,0 0 0,-1 0 0,1 0 0,-7 7 344,2 10-172,-2 15-38,1 1 0,2 1 0,2-1 0,3 66-1,-1 6 8,-3-57-59,1-26-60,0-13-28,-3 1-2,0 0-77,0 0 0,-2 0 1,1 0-1,-1-1 0,0 0 1,-1 0-1,0 0 0,-1-1 1,-12 9-1,20-16-16,-2 2-41,-1 1 166,8-3-817,16-6 752,0 0 0,0-2 0,0 0 0,22-13 0,128-73 160,-125 62 179,-43 29-231,1 0-53,-2 2-23,-1-1 1,0 1 0,0 0 0,0 0-1,1-1 1,-1 1 0,0 0-1,0 0 1,1 0 0,-1-1-1,0 1 1,0 0 0,1 0-1,-1 0 1,0 0 0,1 0-1,-1-1 1,0 1 0,1 0 0,-1 0-1,0 0 1,0 0 0,1 0-1,-1 0 1,0 0 0,1 0-1,-1 0 1,0 0 0,1 0-1,-1 0 1,0 1 0,1-1 0,-1 0-1,0 0 1,1 0 0,-1 0-1,0 0 1,0 1 0,1-1-1,-1 0 1,3 7 5,0-1 0,0 1 0,-1 0 0,0 0 0,0 0 0,-1 0 0,0 0 0,0 0 0,-1 10 0,0-4 38,1 0 0,0-1 1,6 23-1,-7-33 144,7-4-135,-1 1 0,1-1 0,-1 0 1,0-1-1,1 1 0,-1-1 0,0-1 0,8-5 0,-2 2-28,-11 6-24,10-6 48,1 1-1,-1 0 1,14-4 0,-22 10-9,1 1-9,0 1-25,0-1 0,0 1 0,0 0 0,0 0 0,0 1 0,-1-1 0,1 1 0,-1 0 0,0 0 0,4 3-1,5 11-116,1 1-1,-2 0 0,10 19 0,-16-27-216,-4-8 110,0-1-1,0 1 1,-1-1 0,1 1 0,1-1 0,-1 0 0,0 1 0,0-1 0,0 0 0,1 0-1,-1 0 1,1 0 0,-1 0 0,1 0 0,-1 0 0,1-1 0,-1 1 0,1 0-1,0-1 1,-1 1 0,1-1 0,0 0 0,0 0 0,-1 0 0,4 0 0,-2-4-343,5-9 331,-1 0 0,-1 0 0,0-1 0,0 1 1,4-22-1,-3 7 277,-1 0 0,1-31 0,8-173 1825,-10 45 1584,-5 183-2036,-1 13-1246,-4 25 40,1 37 0,5-61-188,6 155 386,-4-135-320,2-1 1,0 0-1,15 44 1,8 16-1152,-27-86 455,0 10-237,-1-8-736,1 2-3189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2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59 256 1352,'-12'-8'1428,"-26"-19"3770,36 25-4277,1 0-72,0 2-765,1-1-1,0 1 1,-1 0-1,1-1 1,0 1-1,-1 0 1,1-1-1,0 1 0,-1-1 1,1 1-1,0-1 1,0 1-1,0-1 1,-1 1-1,1 0 1,0-1-1,0 1 1,0-1-1,0 1 1,0-1-1,0 1 1,0-1-1,0 1 1,0-1-1,0 1 0,0-1 1,0 1-1,0-1 1,0 1-1,1-1 1,-1 1-1,0-1 1,0 1-1,0-1 1,1 0-1,5-6 77,1 1 0,-1-1 1,1 1-1,1 0 0,-1 1 0,1 0 0,0 0 0,14-6 1,79-31 441,28-14-1200,-84 31-1076,-18 7-3904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3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22 1536,'0'-1'224,"0"0"-1,0 0 1,0 0-1,0 0 1,0 0 0,0 0-1,0 0 1,0 0-1,0 0 1,-1 0-1,1 0 1,0 0-1,-1 0 1,1 0 0,-1 1-1,1-1 1,-1 0-1,1 0 1,-1 0-1,0 1 1,-1-2 0,-1 2-90,1 1 0,-1-1-1,1 1 1,0 0 0,-1 0 0,1 0 0,-1 0 0,1 1 0,0-1 0,0 0 0,0 1 0,-3 3 0,-26 26 576,15-10-452,1 1 0,1 1-1,0 0 1,2 1 0,1 0 0,-11 34-1,15-37-123,1 2-1,1-1 1,1 0-1,1 1 0,0 0 1,2 0-1,3 39 1,-1-52-80,1-1 0,0 1 0,0-1 1,1 0-1,0 0 0,1 0 0,0 0 1,10 16-1,-10-19-26,0-1 0,1 0 0,-1 0 0,1 0 0,0 0 0,0 0 0,1-1 0,-1 0 0,1-1 0,0 1 0,0-1 0,0 0 0,7 2 0,-11-4-2,0 0 0,0-1 0,0 1-1,1-1 1,-1 1 0,0-1 0,0 0-1,0 0 1,0 0 0,0 0 0,0 0-1,1-1 1,-1 1 0,0 0 0,0-1-1,0 0 1,3-1 0,-4 1 22,1 0 0,-1 0 1,0 0-1,0 0 0,0 0 0,0 0 0,0 0 0,0 0 1,0-1-1,0 1 0,0 0 0,-1-1 0,1 1 1,0-1-1,-1 1 0,1-1 0,-1 1 0,0-1 0,1 1 1,-1-1-1,0-2 0,0 3-30,0 0 0,0 0-1,0 0 1,0 0 0,0 0 0,-1 0 0,1 0-1,0 0 1,-1 0 0,1 0 0,-1 0 0,1 1-1,-1-1 1,1 0 0,-1 0 0,0 0 0,0-1-1,-2-1 36,-2-4 6,1 1 0,-1 0 0,-1 0 0,1 0 0,-1 1 0,0 0 0,-9-6 0,-50-27 177,35 22-136,-9-3 75,-7-5-653,45 23 27,-4-1-28,0-1-972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2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42 169 1648,'0'4'1105,"2"9"-58,-1-9 822,5-2-732,-6-1-1067,1-1 0,-1 0-1,0 1 1,1-1 0,-1 0 0,0 0 0,1 1 0,-1-1-1,0 0 1,1 0 0,-1 0 0,0 1 0,1-1-1,-1 0 1,1 0 0,-1 0 0,1 0 0,-1 0-1,0 0 1,1 0 0,-1 0 0,1 0 0,0 0-1,3 0 84,0-1-1,1 1 0,-1-1 0,0 0 0,0 0 0,0-1 0,0 1 0,0-1 0,-1 0 1,1 0-1,0 0 0,-1 0 0,1 0 0,-1-1 0,0 0 0,0 0 0,0 0 0,0 0 1,4-6-1,2-4 204,-1-1 1,0 0-1,10-27 1,-16 37-256,-2 0 0,1 0-1,0 0 1,-1 1 0,0-1 0,0 0 0,0 0 0,0-4 0,-1 3 22,1 4-94,0-1 0,0 1 1,-1 0-1,1 0 0,0 0 1,-1 0-1,1 0 1,-1 0-1,0 0 0,1 0 1,-1 0-1,0 0 0,1 0 1,-1 0-1,0 0 1,0 0-1,0 1 0,0-1 1,0 0-1,0 1 0,0-1 1,0 0-1,0 1 1,-1-1-1,0 0 3,0 1 0,0-1 0,1 1 0,-1-1 1,0 1-1,0 0 0,0 0 0,0 0 0,0 0 0,0 0 0,0 0 0,0 0 0,0 1 1,0-1-1,-2 2 0,-6 2 13,0 1 0,1 1 0,0 0 0,0 0 0,0 1 0,1 0 0,0 0 0,1 1 0,-1 0 0,2 0 0,-8 12 0,10-16-30,1 1 0,1 0-1,-1 0 1,0 0 0,1 0 0,0 0 0,1 0 0,-1 1 0,1-1 0,0 1-1,0-1 1,0 1 0,1-1 0,0 1 0,0 0 0,1-1 0,-1 1 0,1-1 0,0 1-1,1-1 1,-1 1 0,1-1 0,0 0 0,4 7 0,-1-5-28,0 0 0,1-1 1,0 0-1,0 0 0,0 0 1,0-1-1,1 0 0,0 0 0,0 0 1,0-1-1,1 0 0,-1-1 1,1 0-1,0 0 0,11 2 0,-7-1-225,1-2 0,-1 0 0,1 0 0,0-1 0,0-1 0,0 0-1,0-1 1,0 0 0,17-5 0,-23 5-377,0-1 0,0-1 1,0 0-1,0 0 0,0 0 1,-1 0-1,1-1 0,-1 0 0,0-1 1,6-5-1,4-7-2451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21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31 387 952,'-4'-16'1030,"2"9"-236,0-1 0,0 1 0,-1-1 0,0 1 0,-6-11 0,8 16-145,-2-4-15,2 6-177,1 4 2352,2 12-2643,2-1 1,0 1-1,1-1 1,10 24-1,8 8 92,-7-16-52,-1 1 0,-2 0-1,14 52 1,-26-82-188,-1 0-1,0 0 1,0 0 0,0 1 0,0-1 0,0 0-1,-1 0 1,1 0 0,-1 0 0,0 3-1,0-4-10,1 0-1,0 0 0,-1 0 0,1 0 0,-1 0 1,1 0-1,-1 0 0,0 0 0,1 0 1,-1-1-1,0 1 0,0 0 0,0-1 0,1 1 1,-1 0-1,0-1 0,0 1 0,0-1 1,0 1-1,0-1 0,0 0 0,0 1 0,-2-1 1,-1 1 8,0-1 1,0 0 0,0-1 0,0 1 0,0-1 0,-1 1-1,1-1 1,0-1 0,0 1 0,1 0 0,-1-1 0,0 0 0,0 0-1,1 0 1,-1 0 0,-5-6 0,7 7-9,0 0 1,1-1-1,-1 1 1,1-1-1,0 1 1,-1-1-1,1 1 1,0-1-1,0 0 1,0 1-1,0-1 1,0 0-1,0 0 1,1 0 0,-1 0-1,1 0 1,-1 0-1,1 0 1,0 1-1,0-2 1,0 1-1,0 0 1,0 0-1,0 0 1,0 0-1,0 0 1,2-3-1,0-3 3,1 1 0,0 0 0,0 0 0,1 1-1,6-11 1,16-16 17,0 2 0,3 0 0,44-38-1,-70 67-25,-1 0 7,0 0 0,1 0-1,-1 0 1,1 0 0,-1 0 0,1 1-1,0-1 1,0 1 0,-1 0-1,1 0 1,0 0 0,0 0 0,6-1-1,-6 2 25,-3 2-25,0-1 0,1 1 0,-1 0 0,1-1 0,-1 1-1,1-1 1,0 1 0,0-1 0,1 2 0,5 11 43,0 13 43,-1 1-1,3 39 1,0-4 24,-4-37-33,-5-23-36,2 0 22,3 9 41,-5-12-97,0 1 0,0 0 0,1-1 0,-1 1 0,1-1 0,-1 1 0,1-1 0,-1 1 0,0-1 1,1 1-1,0-1 0,-1 0 0,1 1 0,-1-1 0,1 0 0,-1 1 0,1-1 0,0 0 0,-1 0 0,1 1 0,0-1 0,-1 0 1,1 0-1,0 0 0,-1 0 0,1 0 0,0 0 0,-1 0 0,2 0 0,35-14 145,0-2-1,37-21 0,-72 36-154,-1 0-1,1 1 1,-1-1-1,1 1 0,-1 0 1,1 0-1,0-1 1,-1 1-1,1 0 0,-1 0 1,3 1-1,-3-1 2,0 0-1,1 0 0,-1 0 1,1 0-1,-1 0 0,0 0 1,1-1-1,-1 1 0,0 0 1,2-1-1,0 2 23,3 4-13,1 1-1,-2-1 0,1 1 0,-1 0 0,0 0 0,5 9 0,23 25 31,-25-33-41,1 0 0,-1-1-1,1 0 1,1-1 0,-1 1-1,1-2 1,0 0 0,0 0-1,0 0 1,0-1 0,16 2-1,-12-3 0,1 0 0,0-1-1,0 0 1,1-1-1,-1-1 1,0-1 0,25-5-1,-33 5-3,1-1 0,-1 1 0,0-2-1,0 1 1,-1-1 0,1 0 0,-1 0-1,0-1 1,0 0 0,0 0 0,-1 0 0,1-1-1,-1 0 1,6-9 0,-7 10 2,-1-1-1,0 1 1,0-1 0,-1 0 0,1 0 0,-1 0 0,0 0-1,-1 0 1,0-1 0,0 1 0,0 0 0,-1-1-1,1 1 1,-2-1 0,1 1 0,-1 0 0,-2-10-1,-4-8-18,4 19 18,0 2-1,2 2 1,0 0 0,0 0 0,0 0 0,1 0 0,-1 0-1,0 0 1,0 1 0,0-1 0,0 0 0,0 1 0,-1-1-1,1 0 1,0 1 0,0 0 0,0-1 0,0 1 0,-1 0-1,1-1 1,0 1 0,0 0 0,-1 0 0,1 0 0,0 0-1,0 0 1,-1 0 0,0 1 0,-3-1-10,1 3 1,-2 2 7,0 0 0,0 1 0,1-1 0,-1 1 0,1 0 0,1 0 0,-1 1 0,1-1 0,0 1 0,1 0 1,-1 0-1,2 0 0,-1 1 0,-3 13 0,5-13-20,0 1 1,0 0-1,0 0 0,1 0 1,0 0-1,1 0 1,2 13-1,-2-19 1,0 1 1,0-1-1,0 0 1,1 1-1,-1-1 1,1 0-1,0 0 1,0 0-1,0 0 1,0 0-1,0-1 1,1 1-1,-1-1 1,1 1-1,0-1 1,-1 0-1,1 0 1,0 0-1,0 0 1,1-1-1,-1 1 0,0-1 1,7 2-1,-5-1 0,1 0-1,-1-1 1,1 0-1,-1 0 0,1-1 1,-1 1-1,1-1 0,-1 0 1,1-1-1,-1 1 1,1-1-1,-1 0 0,1-1 1,8-3-1,-5 0 19,-1 0 1,-1 0-1,1-1 1,-1 0-1,0-1 0,0 0 1,-1 0-1,0 0 1,0-1-1,7-13 0,4-9 147,19-50-1,-29 64-100,5-17 77,-2-1-1,7-38 0,-9 38-55,5-30 309,-1-1 0,-4 0 0,0-84 0,-8 146 166,-4 14-459,-21 68 70,4 1 0,-20 153 1,38-202-130,0 1 0,2 0 0,2 0 0,0-1 0,8 39 0,-8-64-151,1 0 0,-1 0 0,1 0 0,0-1 0,1 1 0,-1-1-1,1 0 1,0 1 0,1-1 0,-1 0 0,1-1 0,0 1 0,0-1-1,0 0 1,7 5 0,-10-8 25,0 0 0,0-1 0,0 1 0,0-1 0,0 0-1,0 1 1,0-1 0,1 0 0,-1 0 0,0 1 0,0-1 0,1 0-1,2 0-203,-1 1-908,2-3-893,14-6-1506,-8 0 41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21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18 290 1212,'-14'-2'4546,"10"-2"-1880,5 3-2566,-1 1 0,1-1 0,0 0 0,-1 0 0,1 0 0,0 0 0,0 0 0,0 1 0,0-1-1,0 0 1,0 1 0,0-1 0,0 0 0,1 1 0,13-8 43,24-8 0,285-93 2495,-134 38-2560,-133 43-592,-52 26-76,-1-1 1,1 0 0,-1 0 0,0-1 0,0 1-1,0-1 1,0 0 0,-1 0 0,5-7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2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1188 972,'0'0'6784,"-6"3"-6532,-17 12 2,17-11 9,-36 8 1872,39-11-1611,0-1-293,0 1-165,0 0 0,0 0 0,0-1 0,0 0 1,0 1-1,-1-1 0,1 0 0,0 0 0,0-1 0,0 1 0,0-1 0,0 1 0,0-1 0,0 0 1,0 0-1,0-1 0,0 1 0,0 0 0,1-1 0,-1 0 0,1 0 0,-1 0 0,1 0 0,-1 0 1,1 0-1,0 0 0,-2-4 0,-4-5-1,0-1 0,0 0 0,2 0 0,-1-1-1,2 0 1,-1 0 0,2 0 0,0-1 0,0 1 0,1-1 0,-1-27 0,2 4 12,2 0 0,2 1 0,9-58 0,-10 85-59,0 3-13,0 0 0,0 1 1,0-1-1,0 1 0,1 0 0,0-1 1,0 1-1,0 0 0,1 0 0,0 0 1,5-7-1,6-8-6,-11 18-3,16-10 2,1 0-9,-16 11 9,-2 0 32,17-19 473,-17 17-472,0 0 1,-1 0-1,0 0 0,1 0 0,-1 0 0,1-6 0,1-1-11,57-150 204,-51 141-215,0 0 0,1 1 0,0 0 0,2 1 1,0 0-1,1 1 0,0 0 0,2 1 0,0 0 0,18-13 0,-22 21-7,2 0-1,-1 1 1,1 0-1,0 1 1,0 0-1,0 1 1,1 0-1,-1 1 1,1 1-1,0 0 1,0 1-1,0 1 1,23 1-1,-24 1 0,1 1 0,-1 1 0,1 0 0,-1 1-1,0 0 1,21 12 0,40 30-33,-72-46 39,0-1 6,7 3-4,-6-2-1,-2-2-6,0 1 0,0 0 0,1-1-1,-1 1 1,0-1 0,0 1 0,0-1 0,0 0-1,0 0 1,0 1 0,0-1 0,2-2-1,-2 2 2,2-1-3,-1 0 0,1 0-1,-1 0 1,0 0 0,0 0 0,0 0-1,3-5 1,4-4-4,123-104 28,-111 99-27,1 1 1,1 1-1,0 2 1,40-17-1,-37 19-4,0 2 0,33-7 0,-46 13 7,0 0 0,1 1 0,-1 1 0,0 0 0,1 0 0,20 5 0,-9 0-15,-1 1-1,41 15 0,60 42-30,-112-56 48,-10-6-3,-1 0 6,1 1 1,0-1 1,1 1-1,-1-1 0,0 0 1,0 0-1,6 0 0,-6-1-12,1-2 3,87-45 3,-60 29-4,59-25 1,-70 36 1,2 0 0,-1 1 0,1 1 0,0 1 1,0 1-1,0 1 0,28 1 0,-22 2 0,1 1 0,0 1 1,-1 2-1,0 1 0,30 10 1,113 62 11,-164-74-3,3-2 4,-7-1-7,2-1-4,0 1 1,0-1-1,0 0 0,0 0 0,0-1 0,0 1 0,0-1 0,0 0 0,0 0 0,0-1 0,0 0 0,6-3 0,12-3-8,23-7 9,119-31 19,-147 43-23,1 0 1,-1 1-1,0 1 1,1 1-1,-1 0 1,0 2-1,24 4 1,-30-3 0,0 0 0,0 1 0,-1 1-1,0 0 1,1 1 0,11 7 0,57 49-10,-51-38 13,42 27-1,-66-48 13,0 0-1,0-1 1,1 1-1,-1-1 0,0-1 1,1 1-1,-1-1 1,1 0-1,7 1 0,-10-2-8,1-1-5,57-8-9,-44 8 8,22-2-7,60 2-1,-73 3 9,6 0-5,42 9-1,-65-9 4,0 0 0,0 1 0,0 0 0,-1 0 0,1 1 0,-1 0 0,0 1 0,0 0 0,9 7 0,-14-9 2,0 0-1,0 0 0,0 1 0,0-1 1,-1 1-1,0 0 0,1-1 0,1 8 0,-2-9 2,-1 0-1,0 1 0,0-1 1,0 1-1,0-1 0,0 1 0,-1-1 1,1 1-1,-1 0 0,0-1 1,1 5-1,-1 1-2,0 7 2,-1 0 0,0 0-1,-1 0 1,0 0 0,-1 0 0,-1 0-1,-1-1 1,-8 21 0,-12 43-25,24-74 27,-1 1 0,1 1-1,1-1 1,-1 0 0,1 9-1,1-11 2,-1 0 1,1 0-1,0 0 0,0 0 0,1 0 0,2 5 0,-2-2-2,34 61 2,-7-12 0,23 61 0,-47-104-2,48 146 17,-46-132-14,-1 0 0,-1 0 1,-1 0-1,0 33 0,-4-48-1,-1 0 0,0 1-1,-1-1 1,0 0-1,0 0 1,-1 0 0,-1 0-1,0-1 1,0 1 0,-1-1-1,-6 10 1,2-8-13,0 0 0,0 0 0,-1-1 0,-1-1 0,1 0 0,-2 0 0,-23 16 0,0-7-45,0-1-1,-2-1 0,1-2 0,-50 13 1,-19 7-126,94-30 45,3-2-487,0 1 0,0-1 1,-16 3-1,28-3 459,-1 0 157,1 0-61,-1 0-1,1 1 1,0 0-1,-1 0 1,0 0 0,0 0-1,5 9 1,-7-11 3,-5 4 6,2-1 57,0-1 2,0 0 0,0 0 0,-1-1 0,1 1 0,-1 0 0,0-1 0,0 0-1,0 0 1,0 0 0,-6 4 0,-28 16 1,0-2 1,-75 29-1,-85 18 22,170-60-31,-434 127-152,318-110-229,61-4 335,0-4 1,-1-4-1,-115 4 1,93-16 245,-184-22 1,200 3 11,83 16-235,0 1 0,0-1 0,0 0 0,0 0 0,-7-5 0,5 3 8,-1 0 0,0 0-1,0 1 1,-13-3-1,-42-7 14,41 9 21,-40-12 0,55 13-3,0-1 0,1 1-1,-1-1 1,1 0 0,0-1 0,0 0 0,0 0 0,-10-10 0,-2-3-3,-1 0 0,-1 1 0,0 1 0,-27-14 0,6 7 236,-62-23 1,66 29-21,0-1 1,-40-26-1,-84-46 35,104 65-201,12 2 4,43 21-52,0 0 3,-21-18 2,22 18-6,-1 0 8,-41-36 10,19 18-9,23 19 4,0-1-19,-4-2 5,5 3 10,0 0-11,0 1-1,0 0 0,0-1 0,0 1 0,0-1 0,0 1 0,0-1 0,0 0 0,0 1 0,1-1 0,-1 0 0,-1-1 0,1 2 2,-1-2 127,2 2-127,0-1 0,-1 1 0,1 0 0,0-1 0,0 1 0,0 0 0,0 0 0,-1-1 0,1 1 0,0 0 0,0 0 0,-1-1 0,1 1 0,0 0 0,0 0 0,-1 0 0,1-1 0,0 1 0,-1 0 0,1 0 0,0 0 0,0 0 0,-1 0 0,1 0 0,0 0 0,-1 0 0,1 0 0,-1 0 6,1 0 0,-1 0 0,1 0 1,0-1-1,-1 1 0,1 0 0,0 0 0,-1 0 0,1 0 1,-1 0-1,1-1 0,0 1 0,0 0 0,-1 0 0,1 0 1,0-1-1,-1 1 0,1 0 0,0-1 0,0 1 0,-1 0 1,1-1-1,0 0 0,0 1-5,0 0 1,0-1-1,0 1 0,-1-1 1,1 1-1,0 0 0,0-1 1,0 1-1,0 0 0,0-1 1,-1 1-1,1 0 0,0-1 1,0 1-1,-1 0 0,1-1 1,0 1-1,0 0 0,-1 0 1,1-1-1,-1 1 0,-7-11 199,-32-72 680,39 80-787,-10-19 182,8 17-218,2 3 94,-1-2-119,1-1-22,0 0-1,1 0 0,-1-1 0,1-9 0,0 11-57,1 1-159,3-10 10,-3 9-94,-1 2-113,9-27-2574,-8 27 1264,1-2-1200,10-13 34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3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73 379 1004,'-53'12'5651,"51"-11"-4821,-8 3-64,9-3-711,1-1 0,-1 0 1,1 0-1,0 0 1,-1 1-1,1-1 1,-1 0-1,1 0 0,0 1 1,0-1-1,-1 0 1,1 0-1,0 1 0,-1-1 1,1 0-1,0 1 1,0-1-1,0 1 1,-1-1-1,1 0 0,0 1 1,0-1-1,0 1 1,0-1-1,0 0 1,0 1-1,0-1 0,0 1 1,0-1-1,0 1 1,0-1-1,0 0 1,0 1-1,0 0-48,1 2 11,0-1 1,1 0 0,-1 0 0,0 0-1,1 0 1,-1-1 0,1 1 0,-1 0-1,1-1 1,0 1 0,0-1 0,-1 1-1,1-1 1,0 0 0,0 0-1,1 0 1,1 1 0,21 6 94,0-2 0,1-1 0,48 4 0,82-7 82,-60-2-87,518-12 215,-457 6-286,87-6 14,73-1-22,93 10 22,-218-1-35,20 1 5,-36 5 10,263 8-14,-290-1-12,106 4-15,-109-2 23,-29-1-27,201 9 18,-213-9 6,141 5 12,-40-7 17,-1-1-37,278-2-7,-377-1 20,78 2-6,-93-4-9,66-2 9,-64-2-10,-24 1-1,44-2 3,67-4 3,25 0-6,-20 2-1,207-23 31,-335 24-28,196-21 2,-34-3 17,162-31-11,-121 7-14,1-14-4,-184 45 17,184-53-8,-192 56-5,122-27-21,-41 11 25,-38 8-33,-23 11 31,0 4 0,99 0 0,-158 9-4,41-1-9,-50 4-3,-18-1 14,0 1-2,8 1-2,-3-2 7,1 4 2,-1 1-5,-6-4 3,10 22 9,-11-20-6,-1 0 5,2 15-3,2 9 4,-1 31 1,0-6-2,66 305 37,-48-263-32,-1 21 16,10 222 1,-27-172 0,3 46 10,0 25-15,-4-70 24,-2-7 12,-1-15 3,7-2-123,0 73-142,-1 26 93,-1-119 68,2 37-15,0 102 23,-6-251 36,-3 173 5,3-176-7,-28 496-7,-60 170 99,73-554-66,0 197-1,30 123 32,-10-342-45,-2-3 8,-5 1 0,-4-1 0,-19 98 0,-29 200 37,39-273-14,0 62-33,-3 21 94,-50 460-1151,59-602-4085,9-57 2472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3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2 1288,'0'0'1784,"1"-2"-990,-4 20 6480,-4 41-6141,-1 9-1423,-2 46 332,6 143 0,2-17 23,-3 1 42,5-71-23,2-16-15,-5 250 77,18-67-31,-4-159-91,-8 1-2,-21 200-1,-49 174 44,59-486-60,-12 64 0,-44 407 15,57-450-20,-34 315 9,8-92 29,25-233-34,-13 246 5,13-118-8,1 19 0,1 41 7,2-137-10,3-28-6,-7 103-18,4-36 12,4-62 9,-49 419-33,45-491 31,-17 76-56,8-46-89,6-30-26,1-5-120,1 1-1,1 0 0,0 51 1,4-78 160,1 0 1,0-1 89,-1 0 1,1 1-1,0-1 0,0 0 1,0 0-1,1 0 0,-1 0 1,0 0-1,1 0 0,0 0 1,-1 0-1,1 0 0,2 1 1,-2-2-8,1 1 2,4-1 15,0 0 0,0 0 0,1 0 0,-1-1 0,0 0 0,8-1 0,459-30-325,-255 41 328,61 25 31,-41-11-7,-98-12 10,318 4-244,-279-21-104,187-3-254,-195 2 430,-31-1 88,-4 3 12,58-1 25,-79 4 17,77 2-13,591 5-66,-652-9-56,63-3-125,247 0-40,-381 6 298,498-16-175,-236-26 11,-88 10 71,301-9 60,-276 31 89,-177 5-55,100-10 29,-58 7 23,-45 4-8,36-1-53,26-2-56,21-5-27,-101 7 68,336-17 76,-278 17-38,77 1 5,-103 4 10,-80 0 5,173-6 29,162-26-332,-305 32 299,-4-1 38,7-2-29,-42 3 11,2-1-3,78-9 85,-81 10-88,1-1 9,79-9 146,11 10 47,28 2-14,-93-4-159,0-1-1,0-1 1,44-14-1,-61 15-51,-1 1 1,1 0-1,22-1 0,22 3-10,-54 0 9,1 0 6,13 2 2,-12-2-16,-2 0 18,13 1 21,-12-1 63,12 4 244,-12-4-239,51 8 1328,-52-7-1173,0-1-128,11 2-5,-11-2 94,0 1-111,33 2 484,-32-3-402,-1 0-102,34 0 240,-33-1-360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40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13 216 1628,'-3'-16'1160,"2"12"-83,-4-10 2438,2 7 1020,140 288-2785,-41-132-668,-95-148-1067,4 7 484,0-1 0,1 0 0,-1-1 1,1 1-1,15 10 1540,-18-22-1580,-2 2-414,2-1 30,-1 0 1,1 0 0,-1-1 0,-1 1 0,1-1 0,0 1 0,-1-1-1,0 0 1,1-9 0,6-222 1308,-6 131-980,-10-132-556,7 222-289,1 12-191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40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52 359 1160,'-17'84'5267,"-3"146"-109,17-192-1818,1-50-3179,-4-50 130,3-95-1,18 1 143,-15 153-275,6 6-125,-2 0-27,0-1-1,0 0-1,0 0 1,0 1-1,-1-1 1,1 1-1,-1 0 1,0 0-1,6 7 1,6 10 11,1 0 1,0-1 0,2-1-1,0-1 1,1 0 0,1-2-1,36 23 1,-53-36-3,1 0 1,-1-1 0,1 0-1,-1 0 1,1 0-1,0 0 1,-1 0 0,1-1-1,6 0 1,-9 0-6,1 0 0,-1-1-1,0 1 1,0-1 0,0 1 0,0-1 0,0 0 0,0 1 0,0-1 0,0 0-1,0 0 1,2-1 0,-2 1 9,4-5 55,-2-4-47,1-1 1,-2 1-1,0-1 1,0 1-1,-1-1 0,0 0 1,-1 1-1,-1-15 1,-15-94 178,6 59 15,-15-73 557,10 62-188,14 68-561,1-1-181,-4-7 766,4 7-3992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4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30 482 1732,'3'2'436,"-1"0"0,1 0 0,0-1 0,0 1 0,0-1 0,0 0-1,1 0 1,-1 0 0,0 0 0,6 1 0,-3-2-146,0 0 0,0-1 0,1 1 0,-1-1 0,9-3 0,-9 2-198,-1 0 0,1 0 0,-1 0 0,0-1 0,0 0 1,0 0-1,0 0 0,-1-1 0,1 0 0,-1 1 0,0-2 0,0 1 1,0 0-1,-1-1 0,1 0 0,-1 1 0,0-1 0,-1-1 0,1 1 1,-1 0-1,0 0 0,0-1 0,-1 0 0,0 1 0,1-1 0,-2 0 0,1 1 1,-1-1-1,0 0 0,0 0 0,-1 1 0,1-1 0,-1 0 0,-1 0 1,-1-6-1,2 10-46,1 0 1,-1 0-1,1-1 0,-1 1 1,0 0-1,0 0 0,0 0 1,0 0-1,0 1 1,-1-1-1,1 0 0,0 0 1,-1 1-1,1-1 1,-1 1-1,0-1 0,0 1 1,1 0-1,-1-1 1,0 1-1,0 0 0,0 0 1,-4-1-1,2 2-17,0 0-1,0 1 1,0-1-1,0 1 1,0 0-1,0 0 0,0 0 1,0 0-1,1 1 1,-1-1-1,0 1 1,1 0-1,-1 0 1,1 0-1,0 1 1,0-1-1,0 1 1,0 0-1,-4 4 1,-4 6 33,1 0 1,0 1-1,-13 23 1,17-26-39,1-1 1,0 1 0,1 0-1,0 0 1,0 0 0,1 1-1,1-1 1,-2 22 0,4-28-17,0 0 1,0 0 0,0 1-1,1-1 1,0 0-1,0 0 1,0 0 0,1 0-1,-1 0 1,1 0 0,1-1-1,-1 1 1,1-1 0,-1 1-1,1-1 1,0 0-1,1 0 1,-1 0 0,1 0-1,0-1 1,0 1 0,7 4-1,-1-3-2,-1 0-1,2 0 0,-1-1 0,0 0 1,1-1-1,0 0 0,-1-1 0,1 0 1,0 0-1,0-1 0,0-1 0,1 0 0,-1-1 1,0 0-1,0 0 0,0-1 0,-1-1 1,1 0-1,0 0 0,-1-1 0,0 0 1,12-7-1,-10 3-1,0-1 0,0 0-1,-1-1 1,0 0 0,-1 0 0,0-1 0,-1-1-1,0 0 1,-1 0 0,0 0 0,-1-1 0,8-19-1,-6 7 47,-1 0 0,0-1-1,-2 0 1,-1 0 0,-2-1 0,2-47-1,-6 24 689,-2 1 0,-16-85 1,18 132-216,-1 33-429,1-23-76,0 0-1,1 0 1,1 15-1,8 72 99,5-1 1,3 0-1,32 96 1,-44-176-101,0-1 0,1 0-1,0-1 1,1 1 0,0-1 0,12 14 0,-18-24-25,1-1 1,-1 0 0,0 0 0,0 0 0,1 0 0,-1 0 0,0 0-1,1 0 1,-1-1 0,1 1 0,-1 0 0,1-1 0,-1 1-1,3-1 1,0 1-71,-3 0-139,4-2-94,-3 1 174,1 0-1,0 0 1,-1-1-1,1 1 1,-1-1-1,1 0 1,-1 1-1,1-1 1,-1 0-1,0-1 0,1 1 1,3-3-1,-5 2-285,1 1-1,-1 0 0,0-1 0,0 0 0,0 1 0,0-1 0,0 1 1,0-1-1,0 0 0,-1 0 0,1 0 0,-1 0 0,1 1 0,-1-1 1,0 0-1,1 0 0,-1-2 0,0-22-3125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4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25 200 1412,'-7'1'677,"-10"-1"8641,233-74-7820,83-34 503,-297 107-1914,1 0-34,13-14-2204,-14 13 1051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2:4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1 964,'0'0'1332,"-12"2"7796,10-2-9038,1-1 1,-1 1-1,1 0 1,-1 0-1,1 0 1,0 0-1,-1 1 1,1-1-1,-1 0 1,1 1-1,0-1 1,-1 0 0,1 1-1,0 0 1,0-1-1,-1 1 1,1 0-1,0-1 1,0 1-1,0 0 1,0 0-1,0 0 1,0 0-1,0 0 1,0 0-1,0 1 1,0-1-1,1 0 1,-1 0-1,-1 3 1,-7 13 180,1 0 0,0 1 0,1 0 0,-9 34 0,-8 80 169,16-81-258,-32 297 879,29-232-795,-1 220 215,10-184-346,4 101-12,-1 49-16,-4-245-92,-23 289 49,5-183-41,-13 98-27,1-24 39,-2 271 0,43-65-35,7 312-24,-7-515 19,1-22-14,-10 85 49,-9-81-12,4-174-14,-2-1 1,-22 76 0,25-109-4,-2 7 10,0 0-1,-22 39 0,14-28-157,14-31 110,0 2-50,1-1 67,0 0 1,0 0-1,0 1 1,0-1-1,0 0 1,0 0-1,0 1 1,1-1-1,0 3 1,0-2-17,0-2 29,-1-1 0,0 1 0,1 0 0,-1-1 1,1 1-1,-1 0 0,1-1 0,-1 1 0,1-1 1,-1 1-1,1-1 0,-1 1 0,1-1 0,0 1 1,-1-1-1,1 1 0,0-1 0,0 0 0,-1 1 1,1-1-1,0 0 0,1 0 0,21 6-72,18-5-126,67-6 0,13 0 72,204 22-14,-22 27 159,-76 2-18,-82-21 8,23 6 18,-38-13-17,-37-7 11,50 0-34,-80-8 11,89-4-1,-62-1 28,-21 2-39,138 5 17,-53 2-2,-5 0 2,76-2-10,-92-4 54,121 4-63,-38 3 10,-167-7 0,44 4 39,36 3-39,-58-6 31,28-1 3,4-2-8,-79 1-16,0-1-1,36-7 1,-1 1 12,115-12-75,-153 16 44,0-1 0,40-13 0,-59 17 18,23-9 2,22-5-26,25 1 6,15-6 22,-66 14 3,27-3 0,-30 5 13,28-7 0,-39 8-6,1 0 1,-1 1 0,12-1-1,8 0-2,-1-2-1,0-1 1,0-1-1,40-15 1,-64 20-10,27-4 11,-18 3 17,0-1-29,-8 3-5,-1-1-4,50-2 42,-49 3-27,-1 0-41,24-3-34,-24 3 64,1-1-37,7 0 43,-7 0 35,10-3-88,-3 3 49,-8 1 14,26-3-54,-25 3 37,3 2 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35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7 214 1716,'-1'-2'441,"0"0"0,0 1 0,1-1 0,-1 0 0,0 0 0,1 0 0,0 0 0,-1 1 0,1-1 0,0 0 0,0 0 0,0 0 0,0 0 0,0 0 0,1-3 0,0 2-186,0 0 0,0 1 1,0-1-1,1 1 0,-1 0 0,1 0 0,-1-1 1,1 1-1,0 0 0,2-2 0,5-4-124,1 1 1,0 0-1,1 1 0,13-7 0,-9 5 473,-7 3-511,21-10 119,0-2 0,41-33 1,-63 41-228,0 1-1507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4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65 924,'1'-6'2142,"1"-10"4601,0 11-4155,-1 5-1961,12 29-383,98 192 883,-93-190-792,1-2-1,2 0 0,0-1 0,2-1 1,31 28-1,-49-52 11,0 1 0,0-1 1,0 0-1,9 4 0,-11-6 168,0-2-3,12-2-2,-15 3-472,1-1 0,0 1 0,0 0 0,0-1 1,-1 1-1,1-1 0,0 1 0,0-1 0,-1 0 0,1 1 1,0-1-1,-1 1 0,1-1 0,-1 0 0,1 0 0,-1 1 1,1-1-1,-1 0 0,0 0 0,1 0 0,-1 0 0,1-1 0,-1 0 79,5-10 65,-2-1 1,0 0 0,0 0-1,-1 0 1,-1 0-1,0 0 1,-1-14 0,0-52 256,-15-111 0,14 184-931,0 0 1,0 0-1,1 0 1,0 0 0,0 1-1,0-1 1,1 0-1,0 0 1,0 0-1,1 1 1,-1-1 0,5-9-1,0 3-5020,-4 9 3994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4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38 186 1332,'-2'33'3564,"-11"65"0,-1 2-991,10-59-1769,1-21-158,2 1 1,0 0-1,4 39 0,-2-56-357,-1-1 7,0 11 50,0-10 2121,0-15-2221,6-79 364,-5 83-552,0 0 0,0 0 0,1 0 0,0 0 1,0 0-1,1 0 0,0 1 0,0-1 0,0 1 0,1 0 1,0 0-1,5-6 0,-6 8-40,1 1 0,-1 0-1,1 1 1,-1-1 0,1 1 0,0-1 0,0 1 0,0 0-1,1 0 1,-1 1 0,0-1 0,1 1 0,-1 0 0,0 0-1,1 1 1,-1-1 0,1 1 0,0 0 0,-1 0 0,6 1-1,0 1 5,0 0 0,0 0-1,-1 1 1,1 0 0,-1 0-1,1 1 1,-1 0 0,0 1-1,15 11 1,-7-3 15,-1 0-1,-1 1 1,24 29 0,-13-13 44,-25-29-54,1 1 0,6 5 1,-6-5 66,-2-8-79,0-81 22,-2 56-8,2 0 0,7-52 1,-3 59-14,2 1 1,1-1 0,1 1 0,20-43 0,-21 53-9,1-1 0,0 1 0,1 1 0,0 0-1,1 0 1,1 1 0,-1 0 0,2 1 0,12-9 0,-20 16-6,0 0-1,0 1 1,0-1 0,0 1 0,0 0 0,0 1-1,1-1 1,-1 1 0,1 0 0,0 0 0,-1 0-1,1 0 1,0 1 0,-1 0 0,1 0 0,0 0-1,-1 1 1,1-1 0,0 1 0,-1 0 0,1 1-1,-1-1 1,1 1 0,-1 0 0,0 0-1,0 0 1,0 0 0,0 1 0,0 0 0,0-1-1,-1 2 1,1-1 0,-1 0 0,4 5 0,5 8-15,0 1 1,-1 0 0,-1 0 0,-1 1-1,0 0 1,-1 1 0,-1 0-1,-1 0 1,-1 0 0,0 1 0,-2 0-1,3 37 1,-5-38-387,-2 1-1,0-1 1,-1 0-1,0 0 1,-2 0-1,0 0 1,-2 0-1,-9 23 1,-18 25-6854,18-43 2688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45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49 274 1852,'-48'-9'8550,"57"12"-8245,46 5 232,107 3 0,285-3 332,-240-8-602,341-1 230,-88-4-211,-188 2-159,150-8 31,-173-2-75,-1-5-64,-45 1 2,-58 3 3,432-20 17,-381 22-23,-3-3-23,15-5 46,295-27 53,-368 34-71,200-27 5,-187 25-39,-36 6 6,-70 5 42,-40 4-21,1-1-4,10 0 2,-10 1 43,9-1 192,-11 1-244,-1 0 0,1 0 0,-1 0-1,1 0 1,-1 0 0,1 0-1,-1 0 1,1 0 0,-1 0 0,1 0-1,-1 0 1,1 1 0,-1-1-1,1 0 1,-1 0 0,0 0-1,1 1 1,-1-1 0,1 0 0,-1 1-1,0-1 1,1 0 0,-1 1-1,0-1 1,1 1 0,-1-1 0,0 0-1,0 1 1,0-1 0,1 1-1,-1 64 85,-3-1 0,-12 67 0,8-73-60,-44 640 229,31 129-10,15-638-214,-9 122-179,0 36-787,14-328 774,-16 282-4332,11-254 1351,2-3 36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4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 1084,'0'0'703,"0"-2"-65,-2-15 4927,3 36-4522,4 44-1076,57 728 2288,-43-555-1931,-7-92-157,22 513 329,-37-322-304,-11-39-20,9-211-90,10 146-1,2-197-53,-7-30-22,1-1 0,0 1 0,0 0 0,0 0 0,0-1 0,1 1 0,-1 0 0,1-1-1,0 0 1,0 1 0,0-1 0,1 0 0,-1 0 0,1 0 0,3 3 0,-3-5-2,0 1 1,1-1-1,-1 1 1,0-1 0,1 0-1,-1 0 1,0-1-1,1 1 1,-1-1-1,1 1 1,5-1-1,41-8 10,-37 6-7,135-28 12,192-28-42,-205 41 18,144-10-8,-47 11 19,180-1-84,-245 14-6,198-8-165,-260 3 135,155-32 1,165-32-298,-364 70 371,68 4 0,13 1 42,-79-5-1,222-13-6,311-9-16,-360 31 55,-202-6-20,212 1 97,-91-3-57,-56 1-22,90 2-26,-142-1-4,135 0 36,-139-3-26,-9 0-13,-31 2-5,0-1 6,50-3-89,-50 4 67,0 0 0,34-2-50,-25 2-272,1-1 0,0-1 0,-1 0 0,22-7 0,-31 8 22,1 0-392,48-11-1871,-49 11 2461,0 1-184,22-9-2521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4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95 1588,'-4'-8'3910,"4"8"-3849,0-1 1,0 1 0,0 0-1,0 0 1,0 0 0,0-1-1,0 1 1,0 0-1,0 0 1,-1 0 0,1 0-1,0-1 1,0 1 0,0 0-1,0 0 1,0 0-1,-1 0 1,1 0 0,0 0-1,0-1 1,0 1 0,-1 0-1,1 0 1,0 0-1,0 0 1,0 0 0,0 0-1,-1 0 1,1 0 0,0 0-1,0 0 1,0 0-1,-1 0 1,1 0 0,0 0-1,0 0 1,-1 0 0,1 0-1,0 0 1,0 0-1,0 0 1,0 0 0,-1 1-1,1-1 1,0 0 0,0 0-1,0 0 1,0 0-1,-1 1 1,-6 9 3050,5-7-3955,1 0 909,-1 1-1,1-1 1,0 1-1,0-1 1,0 1-1,0-1 1,1 1-1,0-1 0,-1 1 1,1 0-1,1 6 1,0 0 47,-1 31 232,3 0 0,8 47-1,-1-17 136,-10-69-272,2 5-113,-2-5 21,-2-7 579,-49-165 397,47 154-989,1 1-1,0-1 1,1 0-1,1 0 1,0 0-1,1 0 1,1 0-1,1 0 1,4-22-1,-5 34-85,1 0 1,-1 1-1,1-1 0,0 0 0,0 1 1,1 0-1,-1-1 0,1 1 0,-1 0 1,1 0-1,0 0 0,0 1 0,0-1 1,6-3-1,-7 5 3,-1 1-16,1 0 0,-1 0-1,1 0 1,-1 1 0,0-1 0,1 0 0,-1 1 0,1-1 0,-1 0 0,0 1-1,0 0 1,1-1 0,-1 1 0,0 0 0,0 0 0,0-1 0,1 1-1,-1 0 1,0 0 0,0 0 0,-1 0 0,1 0 0,0 1 0,1 1 0,1 0-2,0 2-1,-2 14 5,-2-6-186,0 1 1,-1-1-1,-1 0 0,0 1 1,-1-1-1,0-1 0,-10 21 0,-13 16-7492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5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1720,'0'0'5809,"1"-2"-5180,-1-1-396,1 0 0,0 0-1,0 0 1,0 0 0,0 1 0,1-1 0,-1 0-1,1 1 1,-1 0 0,1-1 0,0 1-1,0 0 1,0 0 0,0 0 0,0 0 0,4-2-1,-2 1-97,0 0-1,1 1 1,-1 0 0,1 0-1,0 0 1,0 1-1,0 0 1,8-2 0,-10 3-99,0 0 0,0 0 0,0 1 0,0-1 0,0 1 0,-1 0 0,1-1 0,0 1 0,0 0 0,-1 1 1,1-1-1,-1 0 0,1 1 0,3 3 0,28 26 263,-27-22-250,0 0-1,-1 0 1,0 1 0,0 0 0,-1 0 0,-1 1 0,0 0 0,0-1 0,-1 1 0,0 1-1,-1-1 1,0 0 0,-1 0 0,0 15 0,-2-22-33,1 0 0,-1 0 0,0 0 0,1 0 0,-2 0 0,1 0 0,0-1 0,-1 1 0,0 0 0,0-1 1,0 1-1,0-1 0,0 0 0,-5 4 0,6-6-12,0 0 0,0 0 0,0 0 1,0-1-1,-1 1 0,1-1 0,0 1 0,0-1 1,-1 1-1,1-1 0,0 0 0,-1 0 1,1 1-1,-1-1 0,1 0 0,0 0 0,-1-1 1,1 1-1,0 0 0,-3-1 0,4 1-3,-3 0 16,-1-1-3,1 0-15,-1 0 1,1-1 0,0 1-1,0-1 1,-1 1 0,1-1-1,0 0 1,0 0 0,0 0-1,1-1 1,-1 1 0,1-1 0,-1 1-1,1-1 1,0 0 0,0 0-1,0 0 1,0 0 0,0 0-1,1-1 1,-1 1 0,1 0-1,0-1 1,0 1 0,1-1-1,-1 1 1,0-1 0,1 1-1,0-1 1,0 0 0,0 1-1,1-1 1,-1 1 0,1-1-1,0 1 1,0-1 0,0 1-1,2-5 1,1-3-37,1 0 1,1 0-1,-1 1 1,2-1-1,-1 1 0,2 1 1,-1-1-1,1 1 1,10-8-1,4 3-264,-21 13 221,2 0-2,44-13-657,-45 14 706,1 1-43,9 3 63,-9-3 4,16 22-30,-10-7 44,-2 2 1,0-1 0,7 34-1,-1-5-931,-11-40 5,0-1 1387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51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66 1956,'-6'-65'8806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5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1412,'39'45'4239,"41"60"0,-32-40-223,-48-64-3836,1-1-1,-1 1 1,1 0 0,-1 0-1,1-1 1,-1 1 0,1 0-1,-1-1 1,1 1-1,0 0 1,-1-1 0,1 1-1,0-1 1,-1 1 0,1-1-1,0 0 1,0 1 0,0-1-1,0 0 1,-1 1 0,1-1-1,0 0 1,0 0 0,0 0-1,0 0 1,0 0 0,-1 0-1,1 0 1,0 0 0,1 0-1,0-2-76,-1 1 0,1 0-1,-1 0 1,0-1 0,1 1-1,-1-1 1,0 1 0,0-1 0,0 0-1,0 1 1,0-1 0,-1 0-1,1 0 1,1-3 0,5-23 380,-7 25-491,0-1-112,0-9-114,0 9-128,0 2-703,-1-1 573,0-2 364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5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82 294 1312,'0'0'3075,"-3"-3"-2448,1 0-392,-8-8 2639,5 15-2518,2-2-271,-1 1 36,1 0 1,-1 0-1,1 0 0,0 0 1,0 1-1,0-1 1,0 1-1,-3 6 0,1-1 25,1 0 0,1 0-1,0 0 1,0 1 0,1-1 0,0 1-1,0-1 1,0 16 0,2-19-82,0 0-1,0 0 1,0-1 0,1 1 0,-1 0 0,1 0 0,1-1 0,-1 1-1,1-1 1,0 1 0,0-1 0,1 0 0,3 5 0,-6-9-53,1 0 0,-1-1 0,1 1 0,0 0 1,0-1-1,-1 1 0,1-1 0,0 1 0,0-1 1,-1 1-1,1-1 0,0 1 0,0-1 0,0 0 1,0 1-1,0-1 0,0 0 0,0 0 0,0 0 0,0 0 1,0 0-1,0 0 0,1 0-5,0 0 142,2-1-105,-1-1-33,0 0 0,-1 1 0,1-1-1,0 0 1,-1-1 0,1 1 0,-1 0-1,0-1 1,1 1 0,-1-1 0,0 0-1,-1 1 1,1-1 0,0 0 0,-1 0-1,0 0 1,2-5 0,16-106 489,-19 112-388,0-1-76,1-2-34,-1 5 3,0 0 0,0 0 0,0 0-1,0 0 1,0 0 0,0 0-1,0 0 1,0 0 0,0 0 0,0 0-1,0 0 1,0 0 0,0 0-1,0 0 1,0 0 0,0 0 0,1 0-1,-1 0 1,0 0 0,0 0 0,0 0-1,0 0 1,0 0 0,0 0-1,0 0 1,0 0 0,0 0 0,0 0-1,0 0 1,0 0 0,0 0-1,0 0 1,0 0 0,1 0 0,-1 0-1,0 0 1,0 0 0,0 0 0,0 0-1,0 0 1,0 0 0,0 0-1,0 0 1,0-1 0,10 29-2,-9-24-41,1-1 1,0 1 0,0-1-1,0 1 1,0-1-1,0 0 1,1 0-1,-1 0 1,1 0-1,0 0 1,0-1-1,0 1 1,1-1-1,-1 0 1,0 0 0,1 0-1,-1-1 1,5 3-1,-5-3-6,0 0 1,0-1-1,0 1 0,-1 0 0,1-1 0,0 0 1,0 0-1,0 0 0,0 0 0,0 0 0,-1 0 0,1-1 1,0 1-1,0-1 0,0 0 0,-1 0 0,1 0 1,0 0-1,-1 0 0,1-1 0,2-1 0,0-1 13,0 0 0,0 0 0,0-1 0,-1 1 0,0-1 0,0 0 0,0 0-1,4-8 1,0-1 64,-1-1-1,-1 0 1,0 0-1,-1-1 1,-1 1-1,-1-1 1,3-22 0,-3 5 402,-2 0 0,-5-54 0,-6 31 840,9 52-1030,1 1-22,-6 39 1365,2 33-1444,6-20 109,16 84-1,1-59-3174,-19-74 2640,4 13-1764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52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1004,'-1'-4'10442,"8"-2"-10301,4-2 161,1 0 0,20-11-1,89-37 838,-102 48-1438,22-15 1,-4 2-1910,-24 13-1372,-11 5 2636</inkml:trace>
  <inkml:trace contextRef="#ctx0" brushRef="#br0" timeOffset="1">388 144 1064,'11'9'2917,"-8"-8"-2755,1-1-1,0 0 1,0 0 0,-1-1 0,1 1-1,0-1 1,-1 0 0,1 0-1,0 0 1,-1 0 0,1-1 0,-1 1-1,0-1 1,1 0 0,-1 0-1,4-3 1,-4 3-25,0-1-1,0 1 1,0 0 0,0-1-1,-1 1 1,1-1 0,-1 0-1,0 0 1,0 0 0,0 0 0,0-1-1,0 1 1,0 0 0,-1-1-1,0 1 1,0-1 0,0 1-1,0-1 1,0-4 0,-1-5 327,0 10-6,-2 0-22,-4-11-31,4 10-17,-11 0 240,11 3-513,-1 0 612,2 1-699,1 1 1,-1-1-1,1 1 1,-1-1 0,0 1-1,1-1 1,-1 0 0,1 1-1,-1-1 1,0 0 0,1 0-1,-1 1 1,0-1 0,0 0-1,1 0 1,-1 0-1,0 0 1,-1 0 0,1 0-8,1 0 1,-1 0-1,0 0 1,0 1-1,1-1 1,-1 0-1,0 0 0,0 0 1,1 1-1,-1-1 1,0 0-1,0 1 1,1-1-1,-1 1 1,1-1-1,-1 1 1,0-1-1,1 1 1,-1-1-1,1 1 1,-1 0-1,1-1 0,-1 2 1,-2 2 89,0-1 1,1 1-1,0 0 1,0-1-1,0 1 1,0 0-1,1 0 0,-1 0 1,1 1-1,0-1 1,0 0-1,1 0 1,-1 7-1,1-5-91,1 1 0,-1-1-1,1 1 1,1-1 0,-1 1 0,1-1 0,0 0-1,1 0 1,-1 0 0,1 0 0,0 0-1,1-1 1,-1 1 0,1-1 0,0 0 0,1 0-1,-1 0 1,1-1 0,0 0 0,9 7-1,-9-9-382,-1 0 0,1 0 0,-1-1 0,1 0 0,5 1-1,-1 0-385,-8-2 519,-1 0 0,1 1 0,0-1 0,0 0 0,0 0 0,0 0 0,0 0 1,0 0-1,0 0 0,0 0 0,0 0 0,0-1 0,0 1 0,0 0 0,0-1 1,0 1-1,0 0 0,-1-1 0,2 0 0,0 0-739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35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1200,'-2'1'876,"-15"8"578,-21 13 1415,37-21-2436,-1 1-284,0-1 0,0 0 0,1 1 0,-1-1-1,1 1 1,-1-1 0,1 1 0,-3 3 0,3-4 139,1 2-25,0 8-29,0-8-24,2 0-15,11 13-4,0-1-1,1-1 0,0 0 1,1-1-1,0 0 1,19 10-1,-16-10 132,0 1-1,0 0 0,-2 1 1,28 32-1,-33-26 346,-10-19-272,-3 2-226,0-2-139,1 1 0,-1-1 0,0 0 0,0 0 0,0 0 0,0 0 0,0 0 0,0 0 0,-1-1 0,1 1 0,0-1 0,-1 1 0,1-1 0,-1 0 0,0 0 0,1 0 0,-1 0 0,0-1 0,0 1 0,0-1 0,-4 1 0,-2 0-42,2-1-38,1 1-1,0-1 0,0 0 0,0 0 0,0 0 0,0-1 0,0 0 0,-1-1 0,-8-2 0,-5-6-2061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53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2464,'0'0'4678,"1"-4"-3767,-1-11-78,3 8-83,7-4-248,1 1 0,1 0 0,0 1 0,16-10 0,58-30 406,-16 11-423,-45 25-543,-20 11-224,0 0-1,0 0 0,-1-1 1,1 0-1,-1 0 0,8-6 0,-11 7-292,-9 4-5826,-1 1 6432,6-1-9,0-1 0,0 0 0,0 0 0,0-1 1,-1 1-1,1 0 0,0-1 0,-5 0 0,6 2 143,-1 0 0,0 0 1,1 0-1,-1 0 0,1 0 0,-4 4 1,0 1 225,0 0 0,1 0 0,-1 1 0,1-1 0,1 1 1,-6 14-1,8-19-347,-2 8 156,0 0 1,1 1 0,0 0-1,-2 22 1,-3 16 69,4-31-211,-1-1-1,0 1 1,-2-1-1,0 0 0,-1 0 1,0-1-1,-14 20 1,15-28-135,0-1 1,0 0 0,-14 12-1,20-18-82,9-7-859,55-29 937,143-88 558,-191 112-312,-14 9 31,2 3-163,-2-1-27,1 0-1,-1 0 0,0 0 1,1 0-1,-1 0 1,0 0-1,0 0 0,0 1 1,0-1-1,1 2 1,6 26 113,-1 14-55,-2 1 1,0 52 0,-4-47-1,-1-46-54,0-1-1,0 7-1,0-7 416,-2-9-211,-2-19 159,0 0-1,2-1 0,1 1 0,1-1 1,4-32-1,-1 37-118,0 0 0,2 1 0,1-1 0,0 1 0,2 0 0,0 1 0,12-21 0,-18 38-205,0-1 0,1 1 0,-1 0 0,1 0 0,0 0 0,0 0 0,0 1 0,4-4 0,-5 5 30,1 0-16,13-2 85,-12 6-94,11 10-16,-14-13-36,-1 1-1,1-1 1,0 1-1,-1-1 1,1 1-1,-1-1 0,1 1 1,-1 0-1,0-1 1,1 1-1,-1 0 0,1-1 1,-1 1-1,0 0 1,0-1-1,1 1 1,-1 0-1,0-1 0,0 1 1,0 0-1,0 0 1,0-1-1,0 2 1,0 0-1,1 1-9,-1 0-1,0 0 0,1 0 1,-2 0-1,1 1 0,0-1 0,0 0 1,-1 0-1,0 0 0,1 0 0,-1 0 1,-2 3-1,1 0-34,-1 4-116,-1-1 0,-1 1 0,0-1 0,0 0 0,-1 0 0,-12 15 0,-14 10-1925,-2-5-3341,23-19 2142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5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1572,'0'0'4717</inkml:trace>
  <inkml:trace contextRef="#ctx0" brushRef="#br0" timeOffset="1">19 202 1344,'1'11'4149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54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1540,'0'-3'1165,"0"-9"-58,0 9-61,0 1-32,2-24 5126,-2 23-5467,1 20 4637,-1 93-3596,12 63 151,-4-95-1533,-8-75-561,0-1-381,-2 13 585,0-7-2832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54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1540,'0'0'986,"7"-6"4917,-3 19-5516,-1 0-1,2 0 0,0-1 1,0 0-1,1 0 0,0 0 1,1 0-1,1-1 0,13 15 0,-20-24-309,1-1 1,0 0-1,0 1 0,0-1 0,0 0 0,1 0 0,-1 0 0,0 0 0,0 0 0,1-1 0,-1 1 0,0-1 0,4 1 0,-5-1-29,1 0 0,0 0-1,-1 0 1,1 0 0,0 0 0,-1 0 0,1 0-1,0-1 1,-1 1 0,1-1 0,-1 1 0,1-1-1,-1 0 1,1 1 0,-1-1 0,0 0 0,1 0-1,-1 0 1,0 0 0,1 0 0,1-3 0,-2 2 7,1 0 0,-1 0-1,1-1 1,-1 1 0,0-1 0,0 1 0,0-1 0,0 1 0,0-1 0,0 1 0,-1-1 0,1 0 0,-1 0 0,0 1 0,0-1 0,0 0 0,0 0 0,0 1 0,-1-1 0,1 0-1,-1 1 1,0-1 0,0 0 0,0 1 0,0-1 0,0 1 0,0 0 0,-1-1 0,1 1 0,-1 0 0,-2-3 0,1 1-27,0 0 0,0 1 0,-1 0 0,0 0 0,1 0 0,-1 0 0,0 0 0,0 1 1,-1-1-1,-8-3 0,9 5-930,0 0 0,0 0 1,-1 0-1,1 0 0,0 1 0,-8-1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5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1420,'0'0'13064</inkml:trace>
  <inkml:trace contextRef="#ctx0" brushRef="#br0" timeOffset="1">108 1 1840,'0'0'7642,"-3"5"-7118,1-1-444,0-1 0,0 1 0,0-1 0,1 1 1,-1 0-1,1-1 0,0 1 0,0 0 1,1 0-1,-1 0 0,1 0 0,0 0 0,0 0 1,0 0-1,1 4 0,3 17 509,9 29 0,-10-46-449,-1-1 1,1 1-1,1-1 0,0 0 1,0 1-1,0-2 1,9 13-1,-11-18-63,0 0 1,-1 1-1,1-1 1,0 0-1,0 0 0,0 0 1,0 0-1,0 0 1,0 0-1,0-1 0,0 1 1,0-1-1,0 0 1,0 1-1,1-1 1,-1 0-1,4 0 0,-4-4 147,-1 2-186,0 1 5,0 0-1,0-1 1,0 1 0,0-1-1,0 1 1,-1-1-1,1 1 1,-1-1-1,1 0 1,-1 1 0,0-1-1,1 0 1,-1 1-1,0-1 1,0 0 0,0 0-1,0 1 1,-1-1-1,1 0 1,0 1 0,-2-3-1,-5-13 153,-18-29 0,16 33-736,-9-16-1503,10 8-4413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55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1264,'0'0'3496,"12"-6"-395,-3-3-1685,-3 0-1188,1 1-1480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55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19 952,'0'0'2291,"-2"-3"-1355,-4-13 3149,2 21-3572,-3 6-271,0 0 0,1 1 0,1-1 0,0 1-1,0 0 1,2 1 0,-4 15 0,3-6 105,1 0 0,0 38 0,3-51-233,0 0 1,1 0 0,0 0-1,1 0 1,0 0-1,0 0 1,1 0-1,0-1 1,5 11 0,-6-18-68,-1 1 1,1-1 0,0 1-1,-1-1 1,1 1 0,0-1-1,0 0 1,0 0 0,0 0-1,0 0 1,0-1 0,0 1-1,0 0 1,0-1 0,1 1-1,-1-1 1,0 0 0,0 0-1,0 0 1,1 0 0,-1 0 0,0 0-1,0-1 1,0 1 0,0-1-1,1 1 1,-1-1 0,2-1-1,0-1 25,-1 0 0,0-1-1,0 1 1,0 0-1,-1-1 1,1 0 0,-1 0-1,0 0 1,0 0-1,0 0 1,-1 0 0,1 0-1,-1 0 1,0-1-1,0 1 1,-1 0 0,1-1-1,-1 1 1,0-1-1,0 1 1,-1-1 0,1 1-1,-1 0 1,0-1-1,-1-4 1,-2-4-74,-1-1-1,0 1 1,-1 1-1,0-1 1,-1 1 0,-15-22-1,7 20-1896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5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1668,'13'5'12949,"-11"-8"-12475,0 0-871,0-1 1,-1 0-1,1 0 0,-1 0 0,2-4 0,-3 5-1571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4:5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86 1236,'12'-75'9624,"-11"72"-8970,-1 0 243,2-2-1117,-2 10 4232,-1 21-3696,-1-1 0,-8 37 1,1-23 75,4-16 108,-11 30 0,16-51-393,-1 0 0,1 0 1,-1 0-1,1 0 0,0 0 0,0 0 1,0 0-1,0 0 0,0 0 0,0 0 1,1 0-1,-1 0 0,1 0 1,0 2-1,-1-2-186,1-2 91,-1 0 1,0 1-1,0-1 1,0 0-1,1 0 0,-1 1 1,0-1-1,1 0 1,-1 0-1,0 1 1,0-1-1,1 0 0,-1 0 1,0 0-1,1 0 1,-1 0-1,0 1 1,1-1-1,-1 0 0,1 0 1,-1 0-1,0 0 1,1 0-1,0 0 1,4-1 56,4 1 31,-1-1-1,1 0 1,-1-1 0,1 0-1,12-5 1,-9 4-64,5-2-658,0 0 0,0-1 0,-1-1 1,0 0-1,28-18 0,-40 22-306,0-1 1,-1 0-1,1 0 0,3-7 0,-5 9 93,4-10-2251,-7 23 8075,-1 15-4796,2 35 1,3 5-2102,-5-23-3142,-2-21 1771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42 345 1384,'-1'-2'978,"-23"-42"4263,8 6-1569,15 35-3209,4 1-275,4-4-123,-1 0 0,1 1 0,1 0 0,-1 0 0,1 1-1,-1 0 1,1 0 0,13-4 0,73-18 131,-89 24-181,430-100 522,-252 58-303,-139 35-143,-42 8-73,0 0-3,33-14 58,-34 14-59,11-6 88,-12 7-98,0 0 0,1 0-1,-1 0 1,0 0 0,0 0 0,0 0-1,0 0 1,0 0 0,0 0-1,0 0 1,0 0 0,0 0 0,0 0-1,1 0 1,-1 0 0,0 0 0,0 0-1,0 0 1,0 0 0,0 0-1,0 0 1,0 0 0,0 0 0,0 0-1,0 0 1,0 0 0,1 0 0,-1 0-1,0 0 1,0 0 0,0 0-1,0 0 1,0 1 0,0-1 0,0 0-1,0 0 1,0 0 0,0 0-1,0 0 1,0 0 0,0 0 0,0 0-1,0 0 1,0 0 0,0 0 0,0 1-1,0-1 1,0 0 0,0 0-1,0 0 1,0 0 0,0 0 0,0 0-1,0 0 1,0 0 0,0 0 0,0 0-1,0 1 1,-2 11 72,-8 25-119,4-14 60,-6 40 3,-6 86 0,8-46-28,-10 308 76,50-58-47,-27-330-24,42 262 28,-15-74-12,15 135 10,-8 342 65,-39-455-47,5 260 10,0-442-94,2 0-1,3 0 1,2-1 0,2 0-1,22 58 1,-8-18-1528,-12-37-446,-13-40 683,-1-4-2219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3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2132,'1'-3'1324,"1"-4"-569,1 0-1,-1 1 0,1-1 1,1 1-1,-1-1 1,1 1-1,0 0 0,9-9 1,48-45 897,-30 31-902,48-35 174,-52 44-717,37-36 1,-63 55-460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39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264 164 964,'2'-4'242,"5"-11"385,1-1 0,1 1 0,13-16 0,-21 29-265,8-10 430,3-20 1181,-11 30-1618,-1-1-24,3-8-11,-2 8-6,-1 1-2,2-8-15,-2 7 238,0 1-302,-42 120 1347,-6 53-1393,27-91-131,-23 110 151,-25 237 0,50-211-82,8-26-1,0-5-14,-47 472 524,45-438-462,9-127-109,3 50 37,1-16-34,2 110 40,2-92-70,0-25-24,2 334 69,-2-374-59,1 28 13,-6-91-29,0-6-7,1-1 0,-1 1 0,1-1 0,1 1 0,2 13 0,-3-22-3,0 0-1,1-1 1,-1 1 0,0 0-1,0-1 1,1 1-1,-1 0 1,0-1-1,1 1 1,-1-1 0,0 1-1,1 0 1,-1-1-1,1 1 1,-1-1 0,1 0-1,-1 1 1,1-1-1,-1 1 1,1-1-1,0 0 1,-1 1 0,1-1-1,0 0 1,-1 0-1,1 1 1,0-1 0,-1 0-1,1 0 1,0 0-1,-1 0 1,1 0-1,0 0 1,-1 0 0,1 0-1,1 0 1,22-10-31,-18 7 38,145-66-56,372-115 101,-100 87 199,-345 84-208,-43 9-10,0-3 0,0 0 0,53-20 0,-73 20-207,0 0 0,-1-1 0,19-13 0,-24 15-709,-1-1 0,0-1 0,9-8 1,-14 10-2053,4-11 34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40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61 198 1076,'-60'-23'10623,"71"19"-10253,219-59 788,244-39-856,-470 101-414,2 0-223,0-1-1,0 1 0,1 1 1,-1-1-1,0 1 0,1 0 1,-1 0-1,0 1 0,0 0 1,9 2-1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4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1400,'2'1'1106,"8"1"-627,-1 0 0,1-1 0,-1-1 0,1 1 0,0-2 0,-1 1 0,12-3 1,67-15 631,183-61 650,-107 29-1115,-26 18-1110,-124 29-236,1 0 0,25 0 0,-21 2-1430,-4 1-125</inkml:trace>
  <inkml:trace contextRef="#ctx0" brushRef="#br0" timeOffset="1">194 729 1844,'0'2'133,"1"0"-1,-1-1 1,1 1-1,-1 0 1,1-1-1,-1 1 1,1-1 0,0 1-1,0-1 1,-1 1-1,1-1 1,0 1-1,0-1 1,1 0-1,-1 0 1,0 0 0,0 1-1,1-1 1,-1 0-1,0 0 1,1-1-1,-1 1 1,1 0-1,0 0 1,-1-1 0,1 1-1,-1-1 1,1 0-1,0 1 1,-1-1-1,1 0 1,0 0-1,-1 0 1,1 0 0,2 0-1,8-1 193,0 0-1,1-1 0,21-6 1,-17 4-101,177-50 956,-81 20-822,-41 13-274,198-46-1468,-257 65 240,0 1-1,25 0 1,-19 2-995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4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72 144 1004,'-5'24'1929,"5"-23"-1082,2 3-67,0-3-704,-1 1-1,0 0 1,1-1-1,-1 1 1,1-1-1,0 0 1,-1 0-1,1 0 1,0 1-1,0-1 1,0-1-1,-1 1 1,1 0-1,0 0 0,0-1 1,0 1-1,0-1 1,0 0-1,1 0 1,-1 1-1,0-1 1,0 0-1,0-1 1,0 1-1,3-1 1,112-19 986,140-44-1,-126 29-838,-59 16-250,75-18-214,-118 31-216,1 2-1,59-2 1,-86 6 161,0 0 1,1 0 0,-1 0-1,1 1 1,-1-1 0,0 1-1,1 0 1,-1 0-1,0 0 1,5 2 0</inkml:trace>
  <inkml:trace contextRef="#ctx0" brushRef="#br0" timeOffset="1">72 539 1648,'-7'5'174,"-2"1"234,-1 0 0,2 0 1,-1 1-1,1 1 0,-11 12 0,17-19 1090,13 1-1074,5-1-282,0 0 0,0-1 1,0 0-1,17-3 1,380-75 1033,-350 66-1093,138-21-47,-172 30-147,0 2 0,0 1 0,0 1 0,0 1 1,29 7-1,-57-9 100,0 0 0,0 0 0,-1 0 0,1 0 0,0 0 0,0 1 0,0-1 1,0 0-1,-1 1 0,1-1 0,0 0 0,0 1 0,-1-1 0,1 1 0,0-1 0,-1 1 1,1 0-1,0-1 0,-1 1 0,1-1 0,-1 1 0,1 0 0,-1 0 0,1-1 1,-1 1-1,0 0 0,1 0 0,-1 0 0,0-1 0,0 1 0,1 0 0,-1 0 0,0 0 1,0 0-1,0-1 0,0 1 0,0 0 0,0 0 0,0 0 0,-1 0 0,1 0 0,0-1 1,-1 3-1,-1 1-16,1 0 1,-2 0-1,1 0 1,0-1-1,-1 1 1,0 0-1,-4 3 1,-10 10-36,-2-2 0,0 0 1,0-1-1,-26 14 0,22-14 8,-312 169-570,37-22 453,297-161 171,-49 34 29,46-31-33,0 0 1,0 1 0,1-1 0,-1 1-1,1 0 1,0 0 0,0 0-1,0 1 1,-2 5 0,4-9-24,8 2-62,6 1 41,1-1 0,0 0 0,0-1 0,28 2 0,-22-4-2,69 4-153,-77-2 175,0 0 1,0 1-1,0 0 0,0 0 1,13 7-1,-24-10 31,0 1-1,1-1 0,-1 1 1,0 0-1,0-1 1,0 1-1,1 0 1,-1 0-1,0 0 0,0 0 1,0 0-1,0 0 1,-1 1-1,1-1 0,0 0 1,0 0-1,-1 0 1,1 1-1,-1-1 1,1 0-1,-1 1 0,1-1 1,-1 1-1,0-1 1,0 1-1,0-1 1,0 0-1,0 1 0,0 2 1,-1 2 22,-1 0-1,0 0 1,0 0 0,0 0 0,-5 8-1,1-3 34,-1 0-1,1-1 1,-2 0-1,1-1 1,-16 15-1,-50 38 494,55-47-372,5-4-59,1-2 82,0 0 0,1 1 0,0 1 0,-16 20 0,27-31-190,-1 0 0,1 1 1,0-1-1,-1 0 0,1 1 0,0-1 0,0 0 0,-1 1 0,1-1 0,0 1 0,0-1 0,0 0 0,0 1 0,0-1 1,0 1-1,-1-1 0,1 1 0,0-1 0,0 1 0,0-1 0,0 1 0,1-1 0,-1 0 0,0 1 0,0-1 0,0 1 0,0-1 1,0 1-1,0-1 0,1 0 0,-1 1 0,0-1 0,0 1 0,1-1 0,-1 0 0,0 1 0,1-1 0,-1 0 0,0 0 0,1 1 1,17 4 161,-16-4-186,19 1 50,-1 0 0,1-2 0,0 0 0,24-4 0,-4 1-60,46-7-1455,109-25-1,-169 29 414,21-3-672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4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1425 1328,'-27'-1'3120,"24"2"-1734,1-1-1016,-10 1 2153,20 0-2368,15 4-23,0-2-1,36 1 1,58-5 175,-92 1-244,543-4 722,-356 5-621,78-2-10,44-4-25,14 0-44,16-20-43,-111 5-1,-40 2-20,265-17 12,-181 27-29,-65 3-5,-36-2 1,107-5 5,-116 9-2,184-4 11,-14 2 3,-86-2-6,126-2-3,-337 7-2,74 8 0,-131-6-2,0 1-7,1 0 3,23 0 11,7 4 549,-31-4-274,13 7-178,-7-8 5215,0-10-5270,-7 7 440,-2 0-499,-2-12 21,2 12 86,-1-1-106,0-10 3,0 10 28,1 0-15,-3-60 50,-30-180-6,26 195-70,-27-254-56,21 164 50,-14-115 19,26 244 3,-3-11-7,-5-18-29,1 6 32,7 30-8,1 0 9,-9-27-18,8 27 19,-4-12-57,4 12 72,-11-8-97,10 12 82,0 0 0,0-1 0,0 1 0,0 0 0,1 0 0,-1 0 0,0 0 0,0 0 0,1 1 0,-3 1 0,0 0-1,-2 1 1,6-4-173,0 0 171,0 1 0,0-1 0,0 1 0,0-1 1,0 0-1,0 1 0,0-1 0,0 0 0,-1 1 1,1-1-1,0 0 0,0 1 0,0-1 0,-1 0 1,1 1-1,0-1 0,0 0 0,-1 0 1,1 1-1,-1-1 0,-7 10-50,3 0 55,4-8-12,1 1-5,-3 9 15,2-9 13,-7 7-5418,0-6 965,-5 1 867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4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8 405 876,'-6'2'829,"5"0"-82,7-1 3881,52 0-3912,64-8 0,-6 1-249,371-14 432,-60-2-533,425-34 24,-603 41-316,-3 0 110,136-20 15,-34 14-118,-294 19-74,152-3 46,232 4 3,-164-2-44,37-13 7,-43-1-14,197-9-3,-389 20 2,99-13-6,37-20-7,-57 10-22,-93 15-112,42-6-504,-74 12 625,-26 6-286,1 1-1,-1-1 1,0 1 0,1 0 0,-1 1 0,6-1 0,-15 5 495,-18 14 8,16-10-4,1 14 101,1 1 1,-3 44-1,4 52 205,4-115-484,1 246 944,-1-165-646,1 102 339,24 72 104,-11-174-546,6 48 304,-16-100-204,-4-29-220,0-2 16,3 31 769,-3-30-380,1 0-439,1 10-8,-2-10 226,-1 1-254,0-1-385,-2 4 756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8 876,'0'0'143,"0"-1"0,0 1-1,0-1 1,-1 1 0,1 0 0,0-1-1,0 1 1,0 0 0,-1-1-1,1 1 1,0 0 0,0-1 0,-1 1-1,1 0 1,0-1 0,-1 1 0,1 0-1,0 0 1,-1 0 0,1-1 0,0 1-1,-1 0 1,1 0 0,0 0 0,-1 0-1,1 0 1,-1-1 0,1 1 0,0 0-1,-1 0 1,1 0 0,-1 0 0,1 0-1,-1 0 1,1 0 0,0 1 0,-1-1-1,1 0 1,-1 0 0,1 0-1,-6 13 1420,5-10-1868,1 4 545,11 12 38,0-1-1,1 0 1,22 24-1,-15-19-107,354 383 1377,-331-364-1444,12 10 13,25 26 69,67 69 157,-23-25-52,-92-90-211,190 190 411,-109-127-358,-24-24-71,-80-64-51,0 0 0,13 17 0,-3-5-328,-16-17 52,0 0-94,5 7-99,-6-7-107,1 1-87,17 18-4070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4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1881 1188,'0'0'527,"6"-5"-9,86-107 3852,-92 112-4370,146-211 2531,-20 4-1297,-80 130-369,62-75 0,-82 117-725,2-2-8,57-58 0,19 2 64,-68 52-25,-7 9-22,-2-1-1,46-74 1,-67 98-122,45-84 74,-43 76-74,-1 2 21,1 1 1,0-1-1,11-12 0,21-30 19,44-60 240,-48 72-273,15-22 302,-38 44-198,-12 21-110,0-1-6,16-24 42,-13 22-54,-3 3 22,0 0-15,25-44 412,-25 44-371,12-20 41,-12 20-66,6-12-1829,-6 11 831,0 0 433,0-3-204,0 0-3277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4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45 884,'11'-20'3002,"-10"18"-1908,0 0-607,9-15 4892,-13 16-5101,0 0-180,-1 0 0,0 1 0,0-1 0,1 1 0,-1 0 0,0 0 0,0 1 0,0-1 0,1 1 0,-1 0 0,-7 2 0,4 0 50,-1 0 0,0 0 0,1 1 0,-13 7 0,17-9-96,0 1-1,0-1 1,1 1-1,-1-1 1,0 1-1,1 0 1,0 0-1,0 0 1,-1 0 0,2 0-1,-3 6 1,3-6-20,0 0 0,1-1 0,0 1 0,-1 0 0,1 0 0,0 0 0,1 0 0,-1 0 0,0 0 1,1 0-1,0 0 0,0 0 0,0 0 0,0-1 0,0 1 0,0 0 0,1-1 0,-1 1 0,1-1 0,0 1 1,-1-1-1,5 4 0,4 4 27,0 1 1,1-2 0,12 9-1,-21-16-42,80 52 259,-57-39-112,-1 1 0,27 23 0,-48-37-110,-1-1 0,0 1 0,0 0 1,-1 0-1,1 1 0,0-1 0,-1 0 0,1 1 0,-1-1 0,0 0 0,0 1 0,2 4 0,-3-6-30,0 1-1,0 0 0,0-1 0,0 1 0,0-1 0,-1 1 0,1-1 1,0 1-1,-1-1 0,1 1 0,-1-1 0,1 0 0,-1 1 0,0-1 0,0 1 1,1-1-1,-1 0 0,0 0 0,0 0 0,0 1 0,-1-1 0,1 0 0,0 0 1,0-1-1,-2 2 0,-19 12 70,0-2 0,-1-1 0,0 0-1,-34 9 1,53-18-78,-6 1-33,0 1-216,0 0-1,1-1 1,-1-1-1,0 1 0,-13 0 1,21-3-401,-2-16-7372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5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1648,'38'10'5675,"-36"-10"-4259,2-1-787,2 0-319,0 0-1,0-1 0,0 0 1,0 0-1,0-1 1,0 0-1,-1 0 0,0 0 1,1 0-1,-1-1 1,-1 0-1,8-7 1,-10 8-127,1 0 1,-1-1 0,0 1 0,0-1-1,0 0 1,0 1 0,-1-1 0,1 0-1,-1 0 1,0 0 0,-1 0 0,1 0-1,0-1 1,-1-6 0,0 8 88,-4-4 74,4 6-324,-1 0-1,1 0 1,0 0-1,0 0 1,-1 1-1,1-1 1,-1 0 0,1 0-1,0 1 1,-1-1-1,0 0 1,1 1-1,-1-1 1,1 0-1,-1 1 1,0-1 0,1 1-1,-1-1 1,0 1-1,0-1 1,1 1-1,-1 0 1,0-1-1,0 1 1,0 0 0,1 0-1,-1 0 1,-2-1-1,-6 1 111,6 0 7,0 3-14,0-2-99,1 0-4,0 0 0,0 1-1,1-1 1,-1 0 0,0 1 0,0 0 0,1-1 0,-1 1 0,1 0 0,-1 0 0,1 0 0,0 0 0,0 0 0,0 0-1,-1 3 1,0 0 14,1 0 0,0 0-1,0 1 1,0-1-1,1 0 1,0 1-1,0 6 1,2-6-20,-1-1 0,1 1 0,0-1-1,1 1 1,-1-1 0,1 0 0,0 0 0,0 0 0,1-1 0,-1 1-1,1-1 1,0 0 0,0 0 0,1 0 0,-1 0 0,1-1 0,0 1-1,0-1 1,6 2 0,7 4-71,1-2 0,-1 0-1,1-1 1,22 4 0,-31-8-163,0 0-1,0 0 1,0-2 0,12 1 0,-18-1-208,0-1 1,0 1-1,0-1 0,0 0 0,6-2 1,-8 2-231,0 0 0,1 0 1,-1-1-1,0 1 0,0 0 1,0-1-1,0 0 0,0 1 1,3-4-1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36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1468,'-14'7'1244,"0"1"1,-15 9-1,25-13-826,-1-1 0,1 0 0,0 1 0,0 0 0,0 0 0,0 0 0,1 0 0,-6 10 0,8-13-360,1 0-1,0 0 0,0 0 0,0 0 0,0 0 0,0 0 0,0 0 0,0 0 0,0 0 0,0 0 0,0 0 0,0 0 0,1 0 0,-1 0 0,0 0 0,1 0 0,-1 0 0,1 0 0,0 1 0,10 13 343,-11-14-381,11 10 236,0 0-1,1-1 1,0-1 0,0 0-1,21 12 1,-6-5 32,-7-2-28,-10-9-51,-1 1 0,1 1 0,-1 0 0,0 0 0,-1 1 0,0 0 0,0 0 0,10 15 0,-17-22-168,-1 0 0,1 0 0,-1 0 0,0 0 0,1 0 0,-1 0 0,0 0 0,1 0 0,-1 1 0,0-1 0,0 0 0,0 0 0,0 0 0,0 0 0,0 0 0,-1 0 0,1 1 0,0-1 0,0 0 0,-1 0 0,1 0 0,-1 0 0,1 0 0,-1 0 0,1 0 0,-1 0 0,0 0 0,1-1 0,-1 1 0,0 0 0,-1 1 0,-2 1 5,-1 1-1,1-1 1,-1 0-1,-9 4 1,9-4 58,-14 6-16,-1 0 0,-1-1-1,-31 7 1,34-12-756,15-3 87,0-1-182,-6-1 76,8 2 226,0 0 0,0-1-1,0 1 1,0-1 0,0 1 0,0-1-1,1 1 1,-1-1 0,0 0-1,0 1 1,0-1 0,-1-1-1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5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 1564,'0'0'1061,"0"-2"-19,-4-25 7376,9 28-7997,-1-1-299,-2 0-82,0 0 0,-1 0 0,1 0-1,-1 1 1,1-1 0,-1 0-1,1 1 1,-1-1 0,1 1-1,-1-1 1,0 1 0,1 0 0,-1 0-1,2 1 1,13 8 183,20 11 479,47 37 0,-29-9-271,-49-43-371,1 0 0,-1 0 0,-1 0 0,1 1 0,-1 0 1,6 13-1,-10-19-60,1 1 1,-1-1 0,0 1-1,1-1 1,-1 1-1,0-1 1,0 1-1,0-1 1,0 1 0,0-1-1,0 1 1,-1-1-1,1 1 1,-1-1-1,1 0 1,-1 1 0,1-1-1,-1 1 1,0-1-1,1 0 1,-1 0-1,-2 3 1,1-1-24,-1 0 0,0 0 0,0-1 0,0 1 0,0-1 1,-1 1-1,-3 1 0,3-2 5,3-1 8,-1 0 0,0 0 0,0 0 0,0-1 0,0 1 0,0 0 1,0-1-1,0 0 0,0 1 0,-2-1 0,-23 2-3,22-3 20,0 0 0,3 1 5,0-1 0,0 1 0,0-1 0,0 1 0,0-1-1,0 0 1,0 0 0,0 0 0,0 0 0,0 0 0,0 0 0,1-1 0,-1 1 0,0 0 0,1-1 0,-1 0 0,1 1 0,0-1 0,-1 0 0,1 1 0,0-1 0,0 0 0,0 0 0,0 0 0,0 0 0,1 0 0,-1 0-1,0-3 1,2-2 5,1 0 0,-1 0-1,1 0 1,0 0 0,1 0-1,0 1 1,0-1 0,0 1-1,5-7 1,44-57-127,-37 51-82,-7 8-379,-5 8 55,0-1 0,0 1 0,-1-1 0,1 0 0,-1 0 0,3-7-1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5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1620,'10'-5'3732,"-2"1"-2677,-1 4 4031,2 5-4765,0-1 0,-1 1 0,0 0 0,0 0-1,-1 1 1,8 7 0,32 33 563,-21-20-469,0 0 0,2-2 0,35 23 0,-62-46-399,0 0 0,1-1-1,-1 1 1,1 0 0,-1-1 0,1 1 0,-1-1 0,1 1 0,-1-1 0,1 0-1,-1 0 1,4 0 0,-4 0-24,1 0-27,0-2-144,4-6 20,-1 0 0,0 0 0,-1 0 0,6-14-1,-2-1-90,6-31 0,-7 22 102,5-31 647,-11 59-68,2 10-389,5 14 34,-1 1 0,9 41 0,2 51-1155,-18-111 536,0 1-153,3 12-309,-2-12-946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51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 1692,'0'0'1492,"-4"-11"1877,1-2-405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5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17 1656,'8'-16'10637,"-13"32"-10254,0 1 0,-4 21 0,7-28-136,1-1-1,0 1 0,1 0 1,0 0-1,0 0 0,3 16 1,-2-20-135,0 0-59,1 1-1,-1-1 1,1 0-1,1 1 0,-1-1 1,1 0-1,0 0 0,7 10 1,-9-15-420,-1-1 337,0 0 0,1 0-1,-1 0 1,0 0 0,1 0 0,-1 0 0,0 0-1,0 0 1,1 0 0,-1 0 0,0 1 0,1-1-1,-1 0 1,0 0 0,0 0 0,1 0 0,-1 1-1,0-1 1,0 0 0,1 0 0,-1 1 0,0-1-1,0 0 1,0 0 0,1 1 0,-1-1 0,0 1-28,0-1 0,1 1 1,-1-1-1,0 0 1,1 1-1,-1-1 1,0 0-1,1 1 1,-1-1-1,0 0 1,1 1-1,-1-1 1,1 0-1,-1 0 1,0 1-1,1-1 1,-1 0-1,1 0 1,-1 0-1,1 0 1,-1 0-1,1 0 1,-1 0-1,1 0 1,6 1-1123</inkml:trace>
  <inkml:trace contextRef="#ctx0" brushRef="#br0" timeOffset="1">155 139 1040,'0'0'4593,"7"-1"-3364,0 0 3275,9 3-4094,-12-2-44,-1-1-33,4-2-145,1 0 0,-1 0 0,0-1 0,-1 0 0,1-1 0,-1 0-1,1 0 1,7-8 0,-12 10-127,1 0 1,-1 0-1,1-1 0,-1 1 0,0-1 0,0 1 0,-1-1 0,1 0 1,-1 0-1,0 0 0,0 0 0,0 0 0,0 0 0,-1 0 0,0 0 1,0 0-1,0 0 0,0-4 0,-1 4 30,1 4-87,0 0 0,-1 0 0,1 0-1,0 0 1,0 0 0,0 0-1,-1 0 1,1 0 0,0 0-1,0 0 1,0-1 0,-1 1 0,1 0-1,0 0 1,0 0 0,0 0-1,-1-1 1,1 1 0,0 0-1,0 0 1,0 0 0,0-1-1,0 1 1,0 0 0,-1 0 0,1 0-1,0-1 1,0 1 0,0 0-1,0 0 1,0-1 0,0 1 3,0-1 0,0 1 0,0 0 1,0-1-1,0 1 0,-1 0 0,1-1 0,0 1 1,0 0-1,0-1 0,-1 1 0,1 0 0,0-1 1,0 1-1,0 0 0,-1 0 0,1 0 0,0-1 1,-1 1-1,1 0 0,0 0 0,-1 0 0,1-1 1,0 1-1,-1 0 0,1 0 0,0 0 0,-1 0 1,1 0-1,0 0 0,-1 0 0,1 0 0,0 0 1,-1 0-1,1 0 0,-1 0 0,-14 1 64,12-1-5,0 4 14,0 1-16,0 1 0,0 0-1,0 0 1,0 0-1,1 1 1,0-1 0,1 0-1,-1 1 1,0 6 0,2-3-1,0 0 0,0 0 1,1-1-1,0 1 1,0 0-1,1-1 1,1 1-1,-1-1 1,1 0-1,1 0 1,0 0-1,0 0 1,1 0-1,0-1 0,1 0 1,-1 0-1,2 0 1,-1-1-1,1 0 1,0 0-1,15 10 1,-19-14-217,1-1 0,-1-1-1,0 1 1,1-1 0,0 1 0,-1-1 0,1 0 0,0 0 0,-1 0 0,1-1 0,7 1 0,-8-1-790,0-3-1834,-2 3 2402,0 0 0,0-1 0,0 1 0,0-1 0,0 1 1,0 0-1,0 0 0,2 0 0,-1-1-683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52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1468,'0'0'2608,"3"-3"-1907,10-8-269,1 1 0,1 0 1,-1 1-1,2 0 0,17-7 0,-26 11-794,-2 0-2729,3-1 1466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5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1 844,'-30'40'3258,"15"-17"-2026,13-21-1098,1 1 1,0 0-1,-1 0 1,1 0-1,0 0 1,0 0 0,-1 5-1,-1 6 191,-1-4-103,1 0 0,1 0-1,-1 0 1,2 0 0,-1 1-1,1-1 1,1 1 0,0-1-1,0 1 1,1-1 0,1 1-1,0-1 1,0 0 0,1 1-1,0-1 1,6 13 0,-7-20-218,0 0-1,0-1 1,0 1 0,0-1 0,0 1 0,0-1 0,0 0 0,1 0 0,-1 0 0,1 0 0,0-1 0,-1 1 0,1-1 0,0 1-1,0-1 1,6 2 0,-4-2-605,1 0 0,-1 0 0,1-1 0,-1 1 0,1-1 0,-1 0 0,1-1 0,9-1 0,-2-1-1652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5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1696,'0'0'5212,"5"-4"-4891,23-13 198,1 1 1,41-17-1,-6 4 254,-57 25-689,-5 3-9,0 0-6,0 1-22,-1 0 0,0-1 0,0 1 0,0 0 1,0 0-1,1 0 0,-1 0 0,0 0 0,0 0 0,0 0 1,1 0-1,-1 1 0,0-1 0,0 0 0,0 1 1,0-1-1,1 1 0,1 1 0,0 0 56,1 1 0,0-1 0,-1 1 0,0 0 1,4 4-1,2 4 263,-1 0 0,11 18-1,-18-28-300,-1 1 0,1-1-1,0 0 1,-1 0-1,1 0 1,0 0-1,0 0 1,0 0-1,0 0 1,0 0-1,0-1 1,0 1-1,0 0 1,1 0-1,-1-1 1,0 1 0,0-1-1,0 1 1,1-1-1,-1 0 1,2 1-1,-1-1-8,0 0-1,1-1 0,-1 1 1,0 0-1,0-1 1,0 0-1,0 1 1,0-1-1,0 0 0,0 0 1,0 0-1,0 0 1,3-3-1,14-9 297,28-14 1,-45 26-336,1 0 0,-1 1 1,1-1-1,-1 1 0,0-1 0,1 1 1,0 0-1,-1 0 0,1 0 0,-1 0 1,1 1-1,-1-1 0,0 0 0,1 1 1,-1 0-1,1 0 0,-1 0 1,0 0-1,4 2 0,74 51-3933,-80-54 3752,1 1 0,0-1 0,0 1 0,0-1 0,0 1 0,-1-1 0,1 0 0,0 0 0,0 0 0,0 1 0,0-1 0,0 0 0,0 0 0,0 0 0,0 0 0,1-1 0,4 1-2536,11-1-90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5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149 282 1004,'0'0'2394,"-4"-1"-1738,-14-4-40,14 4-40,-1 3-42,-6 4-204,1 0 1,-1 1-1,1-1 1,-16 16-1,20-17-192,1 0 0,0 0-1,1 0 1,-1 1-1,1 0 1,1 0 0,-1 0-1,1 1 1,0-1 0,-3 9-1,5-12-67,1 0-1,0 0 1,0 0-1,0 0 0,0 1 1,1 4-1,-1-2 19,0-5-71,1 0 1,-1 0-1,0 0 1,1 0-1,-1 1 1,1-1-1,-1 0 1,1 0-1,-1 0 1,1 0-1,0 0 1,-1 0 0,1 0-1,0 0 1,0-1-1,0 1 1,0 0-1,0 0 1,0-1-1,0 1 1,0 0-1,0-1 1,0 1-1,0-1 1,0 0-1,2 1 1,0 0-1,-1 0 1,1-1-1,0 1 1,0-1-1,-1 0 0,1 0 1,0 0-1,-1 0 0,1 0 1,3-1-1,-3-1 5,0 1 0,1 0 0,-1-1 0,0 0 0,0 0 0,0 0 0,0 0 0,0 0 0,-1-1 0,1 1 0,-1-1 0,1 0 0,-1 1 0,0-1 0,0 0 0,0-1 0,-1 1 0,1 0 0,-1 0 0,1-1 0,-1 1 0,0-1 0,-1 1 0,1-1 0,0-3 0,1-11 136,-1 1-1,-1 0 1,-3-35 0,-4 10 445,-20-76-1,11 57 136,13 49-329,-1 0 1,-8-18 0,11 29 108,1 16-413,0-1-18,0 0-1,5 27 0,2-5-4,3 20-134,27 80 0,-32-122-383,11 27-1201,-3-17-4793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5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104 163 1168,'7'-16'5530,"-7"16"-5452,1 0 0,-1 0 0,0 0 0,0 0 0,0 0 0,0 0 0,0 0 0,1-1 0,-1 1 1,0 0-1,0 0 0,0 0 0,0 0 0,1 0 0,-1 0 0,0 0 0,0 0 0,0 1 0,0-1 0,1 0 0,-1 0 1,0 0-1,0 0 0,0 0 0,0 0 0,0 0 0,1 0 0,-1 0 0,0 0 0,0 0 0,0 1 0,0-1 0,0 0 0,0 0 1,0 0-1,1 0 0,-1 0 0,0 0 0,0 1 0,0-1 0,0 0 0,0 0 0,0 0 0,0 0 0,0 1 0,8 33 2073,-6-28-2371,38 207 2361,-13-26-950,-26-184-866,-7-7-305,-1-2-7,0 0-1,1-1 0,-1 1 0,1-1 1,1-1-1,-10-15 0,-29-58 59,34 60-22,-10-16 252,-25-75 0,41 100-236,1 0 1,0 0-1,1 0 0,0-1 1,1 1-1,0-1 1,1 1-1,0-1 0,1 1 1,5-24-1,-4 29-40,1 1 0,0-1-1,0 1 1,0-1 0,1 1 0,0 0-1,0 1 1,1-1 0,0 1 0,0 0-1,0 0 1,0 0 0,1 0 0,0 1-1,0 0 1,0 1 0,0-1 0,1 1-1,-1 0 1,1 1 0,9-3 0,-11 3-16,0 1 0,-1 0 0,1 0 0,0 0 0,0 1 1,0 0-1,0 0 0,0 0 0,0 1 0,-1-1 0,1 1 0,0 0 1,0 0-1,-1 1 0,1 0 0,-1-1 0,1 2 0,-1-1 1,0 0-1,1 1 0,-1 0 0,-1 0 0,1 0 0,0 0 1,-1 1-1,1-1 0,-1 1 0,0 0 0,-1 0 0,1 0 1,3 6-1,-5-5-2,1 0 0,0-1 1,-1 1-1,0 0 0,0 0 1,-1 0-1,1 0 0,-1 0 1,0 0-1,0 0 0,-1 0 1,0 0-1,1 0 0,-2-1 1,-1 7-1,-2 3-21,-1 1 1,-1 0-1,-11 18 1,6-13-375,-1 0 0,-1-1 0,-28 29 0,33-39-2612,0-1 1,-16 11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5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1892,'3'-1'765,"-2"0"-461,-1 1 1,1-1 0,0 1 0,0-1-1,0 1 1,0 0 0,0 0 0,0-1-1,0 1 1,0 0 0,0 0 0,0 0-1,0 0 1,0 0 0,0 0 0,0 0-1,0 0 1,0 1 0,1-1-1,4 12 506,0-1-1,7 22 1,-10-22-551,1 0 0,1 0 0,0 0 0,1 0 0,8 11 0,-12-19-157,0-1-1,1 1 1,-1-1 0,1 1-1,-1-1 1,1 0 0,0 0-1,0 0 1,0 0 0,1 0 0,-1-1-1,0 1 1,1-1 0,5 1-1,-6-1 89,1-2-17,1 0-88,0-1 1,0 1-1,0-1 1,-1 0-1,1 0 0,-1-1 1,1 1-1,4-5 1,-7 5-13,0 0 1,-1-1 0,1 1-1,-1 0 1,0-1-1,0 1 1,0-1 0,0 0-1,0 1 1,0-1-1,0-3 1,-1 4-49,0 1-6,1 0 0,-1 0-1,0 1 1,0-1 0,0 0-1,0 0 1,0 0-1,0 0 1,0 0 0,0 0-1,0 0 1,0 0-1,-1 0 1,1 0 0,0 0-1,0 0 1,-1-1-1,-1 0 39,2 1-42,0 0 1,0 0 0,0 0-1,0 0 1,-1 0 0,1 0-1,0 0 1,-1 0 0,1 0-1,-1 1 1,1-1-1,-1 0 1,1 0 0,-1 1-1,0-1 1,0-1 0,-2 0 30,3 1-34,-1 0 1,0 0-1,0-1 1,0 1-1,0 0 0,0 0 1,0 0-1,-1 1 1,1-1-1,0 0 1,0 0-1,-1 1 1,1-1-1,0 0 0,-2 0 1,-3-1 14,-3-3-131,-1 1 1,1 0-1,-1 1 0,0 0 1,-19-3-1,-20 0-3248,46 6 1299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36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2 276 1384,'0'0'1192,"0"-2"-97,-1-10-102,1 9 766,0 0-987,0-3-205,1 0 0,0 0-1,0 0 1,0 0 0,1 0-1,0 0 1,0 0 0,1 1-1,-1-1 1,1 1 0,7-10-1,3-4 176,2 0 0,0 0 0,1 2 0,34-30 0,-29 31-363,-12 9-187,1-1 1,0 2 0,17-10-1,-25 16-174,0-1 0,0 1 0,1-1 0,-1 1 0,0 0 0,0 0 0,0 0 0,0 0 0,1 0-1,-1 0 1,0 0 0,0 1 0,0-1 0,0 1 0,0 0 0,0 0 0,0-1 0,0 1 0,0 0 0,3 3-1,-3 0-6,0 0 0,0 1 0,0-1 0,-1 1 0,0-1 0,0 1 0,0 0 0,-1-1 0,1 1 0,-1 0 0,0 0 0,-1-1-1,1 1 1,-3 9 0,-1 3 25,0 0 0,-14 32 0,-20 26 7,-5 12-18,39-72-8,3-13-16,2 1 3,0 0-3,0 0 1,0-1-1,0 1 0,1-1 0,-1 0 0,1 1 0,0-1 0,-1 0 0,1 0 0,0 0 0,0 0 0,0 0 0,1 0 0,2 1 0,35 26 13,-14-11-17,25 23-1,-45-36 5,0 1 0,0 0 0,-1 0 0,0 0 0,-1 0 0,1 1 0,-1 0 0,0 0 0,4 11-1,-7-15-1,0 0 0,0 0 0,-1 0 0,1 0 0,-1 1-1,1-1 1,-1 0 0,0 0 0,0 1 0,-1-1 0,1 0-1,-1 0 1,1 1 0,-1-1 0,0 0 0,0 0 0,-2 3-1,0-2 3,1 0 0,-1 0 0,0 0 0,0 0-1,-1-1 1,1 1 0,-1-1 0,0 0 0,1 0 0,-8 3-1,0 0-39,0-1 0,0 0-1,-1-1 1,1 0 0,-1-1-1,0 0 1,0-1 0,-14 1-1,18-2-180,-1-1 0,1 0 0,-1-1 0,1 0 0,-16-4 0,20 4-221,-1-1 0,1 1 0,0-1 0,0 0 0,-5-4 0,6 4-341,1 1 0,-1-2 0,1 1 1,0 0-1,0 0 0,0-1 1,0 1-1,-2-5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54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1920,'15'2'2709,"-11"-2"-2341,0 0 0,-1 1 0,1 0 0,0-1 0,0 1 0,0 0 0,-1 1 0,1-1 0,-1 1 0,1-1 0,-1 1 0,0 0 0,1 1 0,-1-1 0,0 0 0,5 6 0,0 4-37,1-2-8,-2 0 0,1 1 0,-1 0-1,-1 0 1,0 1 0,4 13 0,3 15-331,-13-38-289,0 2-208,-1 12-339,1-12-952</inkml:trace>
  <inkml:trace contextRef="#ctx0" brushRef="#br0" timeOffset="1">77 55 1732,'-5'-10'1112,"-3"1"632,1-4-479,2 2-725,0-1-1485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5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2036,'15'23'4713,"-14"-21"-3987,7 5 628,-8-6-1195,1 1 0,0-1 0,0 0 0,0 0 1,0 0-1,0 0 0,0 0 0,1 0 0,-1 0 1,0 0-1,2 0 0,0 0-42,0 0 0,0 0 0,0-1 0,0 0 0,0 0 0,1 1 0,-1-2 0,0 1 0,0 0 0,0-1 0,0 1 0,4-2 0,42-17 263,-18 6-67,-26 12-281,-1 0 1,0 1-1,0 0 0,1-1 0,-1 1 1,0 1-1,0-1 0,1 1 0,-1-1 0,0 1 1,0 0-1,0 1 0,0-1 0,0 1 1,0 0-1,0 0 0,-1 0 0,1 0 1,5 5-1,6 5 62,0 0 0,24 28 1,-24-23 4,27 22 1,-37-35-76,1 0 0,0 0 0,0 0 0,0-1-1,0 1 1,0-1 0,1-1 0,-1 0 0,8 2 0,-9-3 18,0 0 1,-1-1 0,1 0-1,0 0 1,-1 0 0,1-1-1,-1 1 1,1-1 0,-1 0-1,1-1 1,-1 1 0,1-1-1,-1 0 1,0 0 0,0 0-1,0 0 1,0-1 0,0 1-1,0-1 1,-1 0 0,0-1-1,1 1 1,-1 0 0,0-1-1,-1 0 1,4-5-1,1-2 92,-1 0 0,0 0 0,-1-1 0,-1 0 0,1 0 0,-2-1 0,0 1 0,2-16 0,-1-20 413,-2 0 1,-3-1-1,-1 1 1,-11-57-1,10 95-293,1 9-117,0 6 699,-2 24-721,2-1 1,2 48-1,4-39-256,1 0-1,17 58 1,-1-26-6284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55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1 211 912,'0'0'5427,"8"0"-4186,0 0-939,-1 1-17,-1-1 0,1 0 1,0-1-1,0 1 0,-1-1 0,14-4 0,190-62 4186,-169 50-3827,0-1 0,77-47 0,-116 64-949,1-1-1,-1 0 0,1 0 1,-1 0-1,0 0 0,0 0 1,0-1-1,0 1 0,0-1 1,-1 1-1,1-1 0,-1 0 1,1 1-1,0-5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5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1192,'4'-14'13452,"-4"13"-13339,12 13 1130,11 20-1786,130 189 1079,-79-125-208,-50-66 363,-23-29-562,4 4 209,-1 1 1,0-1-1,0 1 1,6 10-1,-8-12-236,-1 0 0,1 0 0,-1 0-1,1-1 1,-1 1 0,0 1 0,-1-1 0,2 8 0,-3-9 663,7-7-747,11-8-10,-1 0 1,-1-1-1,16-16 0,47-55 15,-57 60-19,113-120 12,-89 92-15,102-109-6,-44 62-7,150-111 0,-215 182 12,231-159-12,-140 98 35,-112 77 4,65-43 901,-80 54-804,6-4 141,-6 3-138,0 1 0,0 0 0,-1 0 1,1 0-1,0 0 0,0 0 0,0 1 0,0-1 0,0 1 1,3-1-1,-7 6-99,-7 19 2,7-19 108,1-4-146,0-1 0,0 1 0,1 0 0,-1-1 0,0 1 0,1 0 0,-1-1 0,1 1 0,-1 0 0,0 0 0,1 0-1,0-1 1,-1 1 0,1 0 0,-1 0 0,1 2 0,0-2-124,-1 0 1,1 0-1,0 0 0,-1 0 0,1 0 0,-1 0 0,1 0 1,-1 0-1,0 0 0,1 0 0,-1 0 0,0 0 0,0 0 0,0-1 1,1 1-1,-1 0 0,0-1 0,0 1 0,-1 0 0,1 0-91,0-1 0,1 1 0,-1-1-1,0 1 1,1-1 0,-1 1 0,1 0 0,-1-1-1,1 1 1,0 0 0,-1-1 0,1 1 0,-1 0-1,1-1 1,0 1 0,0 0 0,-1 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5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41 1588,'-32'-39'8210,"31"38"-6890,7 4-631,-1 0 0,0 1-1,0 0 1,0 0-1,6 7 1,50 46-725,-28-25 523,64 60 146,175 156 859,-228-217-1296,-42-30-400,4 1 128,-1 1-1469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5:5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92 992,'10'-60'4935,"-8"46"-2898,-1-4 3730,-6 22-5570,0 2-127,-1-1 0,1 0-1,1 1 1,-1 0 0,1 0 0,0 1-1,1-1 1,-6 13 0,-114 298 1162,17 8-335,91-278-736,-12 61 296,9-34 12,15-56-328,3-15-66,-1 0 7,0 2-596,-3 10 1539,3-9-4152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6:10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77 1648,'-3'-2'1691,"3"2"-1583,0-1 0,0 1 1,0 0-1,0 0 0,0 0 0,0 0 1,0 0-1,0-1 0,0 1 0,0 0 0,0 0 1,0 0-1,0 0 0,1-3 2273,-1 3-2272,1 0-1,-1 0 0,0 0 0,0 0 1,0 0-1,0 0 0,0-1 0,1 1 1,-1 0-1,0 0 0,0 0 0,0 0 1,0 0-1,0 0 0,1 0 0,-1 0 1,0 0-1,0 1 0,21-7 1080,34-3-1518,227-36-2571,-244 39 687,-1 3 23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6: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12 852,'0'0'491,"5"3"-40,1 1-230,0-1 1,1 1-1,-1-1 0,13 3 0,16 2 390,-10-2-152,0-1 0,32 3 0,-15-2 319,-23-2-29,-17-3 1119,-12-2-1746,-87 1 192,90 0-287,-72-3 807,77 3-346,12-3-440,-5 2-42,198-48 185,-129 34 38,-72 14-64,-12 2-148,-26 1-24,0 2 0,-48 11 1,-46 15-125,71-16-101,41-12 1,15-1 117,-10 5-102,10-5 130,11-1-400,22-3 458,-23 3 13,-3-1-30,11 0 52,-11 0 46,-4 1 7,4-3-150,-4 3 103,1 0 0,-1 0 0,0 0 1,0 0-1,0 0 0,0 1 0,0-1 1,0 0-1,1 0 0,-1 0 1,0 0-1,0 0 0,0 0 0,0 1 1,0-1-1,0 0 0,0 0 0,0 0 1,0 0-1,0 1 0,0-1 0,0 0 1,0 0-1,0 0 0,0 0 0,0 1 1,0-1-1,0 0 0,0 0 0,0 0 1,0 0-1,0 0 0,0 1 0,0-1 1,0 0-1,0 0 0,0 0 0,0 0 1,0 0-1,0 1 0,-1-1 1,1 0-1,0 0 0,0 0 0,0 0 1,-5 19 89,1 0 0,0 0 1,0 25-1,8 92 280,-1-2-113,1 78 46,-4 79-87,-6-63 68,7-151 6,3-1 0,22 122 0,-17-140-197,1 0 0,5 37 29,23 222 176,-17-199-211,16 179 39,-26-187-112,28 135 105,-27-116-48,-11-108-84,2 34 36,-3-52 42,0-1-21,2 8-4,-2-8 215,1-10-252,0-205-196,-3 99 66,-4-56 11,0 52 82,-4-6 124,2 36-14,6 45-53,-4-40 28,7 52-61,-1 19-8,0 10-3,2 11-20,11 103 35,-2 167-89,4-148-209,-6-63 64,-6-45 157,1 5-49,0 49 1,-5-60 63,-7 32 1,7-36 25,1-10 32,0-1-1,-1 1 1,1 0 0,-1 0-1,1-1 1,-1 1-1,0-1 1,0 1 0,-1 2-1,-4 21 215,5-24-95,1 1-107,-1 6-10,1-7 14,53-5-40,0-2 0,77-18 0,0 0-6,2 3-110,140-16-2185,-141 16-2677,-86 13 2384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6:12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94 282 2208,'0'0'1272,"-3"0"-104,-10 0-131,10 0 752,21-10 2631,24-7-4560,223-58 1013,-174 52-684,425-90 183,-467 104-424,155-23-980,-198 31 902,-1 1 0,1-1-1,-1 1 1,1 0 0,-1 0-1,1 0 1,-1 1-1,1 0 1,-1 0 0,0 0-1,1 1 1,6 2 0,-10-2-144,-13 4-377,-24 12 512,-2-2 1,-60 18-1,-265 54 19,1-15 537,211-44 46,-21 4 342,165-32-772,-93 18 688,90-18-560,8 0 413,11-5-459,92-32 102,122-25-1,122-11-11,-279 59-171,18-5-136,-75 18 65,-9 2 33,-6 0-40,-194 58 1,183-56 38,-86 22-25,-214 66-9,286-82-13,-37 6 0,66-15 17,12-4-94,417-112-2263,-324 91-1731,-62 14 1536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6:1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68 992,'0'0'1604,"66"-18"-1544,-25 11-176,0-8-148,4 0-316,1 3 108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37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40 1040,'2'-4'1204,"-1"0"-1,0 0 1,0 1 0,0-1-1,-1 0 1,1 0 0,-1 0-1,0-4 1,-6 8-596,-15 1-24,6 3-50,0 4-315,-1 1 0,1 0 0,1 1 0,0 1 0,-14 13 0,13-8-40,0 1 1,1 0 0,1 2 0,1-1-1,1 1 1,0 1 0,-14 38 0,17-33-61,0 1 0,1 0 0,2 0 0,1 1 0,0 0 0,2 29 0,2-44-96,0-1 0,1 1 0,1-1 1,0 1-1,1-1 0,0 0 0,8 21 1,-9-27-24,1 0 1,-1-1 0,1 1 0,0-1 0,0 0 0,1 1-1,-1-1 1,1-1 0,0 1 0,0-1 0,0 1 0,0-1-1,1 0 1,-1 0 0,1-1 0,0 0 0,-1 0 0,1 0-1,7 2 1,1-3 5,14-8 41,-26 7-39,0-1-1,0 1 1,0-1-1,0 1 0,0-1 1,0 0-1,0 1 1,0-1-1,0 0 1,0 0-1,0 0 1,-1 1-1,1-1 1,0 0-1,0 0 0,-1 0 1,1 0-1,-1-1 1,1 1-1,-1 0 1,1 0-1,-1 0 1,0 0-1,1-3 1,-2 0 5,1 0 1,-1 0 0,0 0-1,0 0 1,0 1-1,-1-1 1,1 0 0,-1 0-1,0 1 1,0-1 0,0 1-1,-5-6 1,0 2 2,0 1-1,0-1 1,0 1 0,-1 0-1,0 1 1,0 0 0,-12-6-1,-2 2-2572,-38-12-1,43 13-5559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22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141 252 940,'0'0'1794,"-6"4"-1026,1 0-556,0-1 0,0 1 0,1 0 0,0 0-1,-1 1 1,2 0 0,-1-1 0,-6 11-1,-72 177 3653,81-189-3724,-3 2-10,2-5-35,1-7 486,3-16-499,1 0 0,2 0 0,9-31 0,-5 26 93,-3 11 77,0 0 1,13-24-1,-18 39-222,0 0-1,1 0 1,-1 0-1,1 0 1,-1 0-1,1 0 1,0 1-1,0-1 0,0 0 1,0 1-1,0 0 1,0-1-1,0 1 1,0 0-1,1 0 1,-1 0-1,0 1 1,1-1-1,-1 0 0,1 1 1,-1 0-1,5-1 1,9 4 58,0 1 1,22 9 0,-12-5-31,-7-1-18,-10-4-14,1 0 0,-1 0 0,1-1 0,14 2 0,-21-4-16,1-1 7,-2 1-13,1-1 1,-1 1-1,0-1 0,0 0 1,1 0-1,-1 0 0,0 0 1,0 0-1,0 0 0,0-1 1,0 1-1,-1-1 0,1 1 0,0-1 1,-1 1-1,3-5 0,-1 2 13,-1 0-1,0 0 1,-1 0-1,1-1 1,-1 1-1,0-1 0,1-8 1,1-10 123,-2 0 0,-1-32 1,-1 14 90,1 38-190,0-1-22,0-38-808,0 38 256,1 1-163,3-8-264,-3 8-679,12-9-3922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22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1232,'0'0'6219,"2"-7"-5765,-1 3-394,0 0 0,0 0-1,0 1 1,0-1-1,1 0 1,-1 1-1,1-1 1,0 1-1,0 0 1,1-1 0,-1 1-1,1 0 1,-1 1-1,1-1 1,0 0-1,0 1 1,4-3-1,14-9 205,1 2-1,1 1 0,29-11 0,-3 1-554,-47 20 232,1 0 0,-1 0 0,1 0 1,-1 0-1,1 0 0,-1 1 0,1-1 0,0 1 0,3 0 0,9-1-395,-13 0-23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23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1224,'-2'2'675,"-23"25"1544,18-21-1873,0 2 1,0-1-1,1 1 1,0 0-1,0 0 1,-7 14-1,3 3-32,1 1-1,0-1 0,2 2 1,-3 26-1,2-6-41,-16 58 1,22-101-260,1 1 0,-1-1 1,0 0-1,0 0 0,0 0 0,-1 0 1,0 0-1,1 0 0,-1-1 1,0 1-1,-7 5 0,8-8 544,6-7-521,12-17 6,-15 22-39,-1 0 1,1 0 0,0 0-1,-1 0 1,1 0 0,0 0-1,-1 1 1,1-1-1,0 0 1,0 1 0,0-1-1,0 0 1,0 1 0,0-1-1,0 1 1,0-1-1,0 1 1,0-1 0,0 1-1,1 0 1,3-1 9,73-30-506,-12 6-3765,-47 17 2199</inkml:trace>
  <inkml:trace contextRef="#ctx0" brushRef="#br0" timeOffset="1">423 118 1880,'-23'17'1457,"1"2"-1,-40 40 1,60-56-1373,-13 14 862,-25 37 0,37-48-815,-1 0 1,2-1 0,-1 1-1,0 0 1,1 1 0,0-1-1,1 0 1,-1 1 0,1-1-1,1 1 1,-1 9 0,1-13-91,0 0 1,1 1-1,-1-1 0,1 0 1,0 0-1,0 0 1,0 1-1,1-1 1,-1-1-1,1 1 1,-1 0-1,1 0 1,0 0-1,0-1 1,0 1-1,0-1 1,1 0-1,-1 1 1,5 2-1,1 0-90,0-1 0,1 1-1,-1-1 1,1-1 0,15 5 0,7-2-1001,0 0-1,0-2 1,1-2 0,47-1 0,-35-4-1167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2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209 125 1180,'-37'-84'10882,"38"79"-10410,2-14-54,-3 19-394,0-1 1,1 0-1,-1 1 0,0-1 1,0 1-1,1-1 0,-1 0 1,0 1-1,1-1 0,-1 1 1,0-1-1,1 1 1,-1-1-1,1 1 0,-1-1 1,1 1-1,-1-1 0,1 1 1,-1 0-1,1-1 0,-1 1 1,1 0-1,-1 0 1,1-1-1,0 1 0,1 0 1,-2 0 34,1-1-13,-1 1 0,1-1 1,0 1-1,0-1 1,0 1-1,-1 0 0,1-1 1,0 1-1,0 0 1,0 0-1,0 0 0,0 0 1,0 0-1,0 0 1,-1 0-1,1 0 0,0 0 1,0 0-1,0 0 1,0 1-1,0-1 0,0 0 1,-1 1-1,1-1 1,0 0-1,0 1 1,0-1-1,-1 1 0,1-1 1,0 1-1,-1 0 1,1-1-1,0 1 0,-1 0 1,2 1-1,0 0-153,-2-2 112,0 1 0,1-1 0,-1 0 0,0 0 0,0 0 0,1 0 0,-1 1 0,0-1 0,0 0 0,0 0 0,1 1 0,-1-1 0,0 0 0,0 0 0,0 1 0,0-1 0,0 0 1,0 0-1,0 1 0,1-1 0,-1 0 0,0 0 0,0 1 0,0-1 0,0 0 0,0 1 0,0-1 0,-1 11 43,0-1 1,-1 1-1,0-1 0,-1 0 1,0 0-1,0 0 1,-1 0-1,-9 16 1,-50 75 125,57-93-150,-36 50 81,18-26 7,-33 58 1,56-89-44,5 2-56,-1-1-20,0 0 0,0-1 0,0 1 0,0-1 0,0 1 0,0-1-1,1 0 1,-1-1 0,0 1 0,1-1 0,-1 1 0,1-1 0,-1 0 0,7-1 0,9-1-101,29-7 0,-36 6 65,200-48-1034,-53 12-1410,-51 15-2541,-59 15 1622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24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59 1500,'0'0'1778,"-3"3"-1032,-3 1-435,1 1-1,0 0 1,1 0-1,-1 1 1,1-1 0,0 1-1,-4 7 1,-9 20 429,2 0 1,1 0-1,2 1 0,-12 51 1,13-58 67,10-25 196,-1-8-899,0-1-64,1 0 1,0 0 0,0 0 0,1 0-1,0 0 1,0 0 0,1-1-1,0 1 1,0 0 0,3-11-1,18-49 236,-19 59-243,0 0-1,1 1 1,0 0 0,0-1 0,1 2-1,8-10 1,-12 14-26,1 1 0,0 0 0,-1-1 0,1 1 0,0 0 0,0 0 0,0 0 0,0 0 1,0 1-1,0-1 0,0 0 0,0 1 0,0-1 0,0 1 0,0 0 0,1 0 0,-1 0 0,0 0 0,0 0 0,0 0 0,0 1 0,0-1 0,0 1 0,0-1 0,0 1 0,0 0 0,0 0 0,3 1 0,6 5 13,0-1 1,0 1-1,16 14 0,-25-19-19,27 22 11,1-1-1,1-2 0,63 33 1,-82-48-3,1-1 1,0 0 0,-1-1 0,2 0 0,24 3 0,-37-7-9,0 0-1,0 0 1,0 0 0,1 0-1,-1 0 1,0 0 0,0 0 0,0 0-1,1-1 1,-1 1 0,0 0-1,0-1 1,2 0 0,1-1 3,-3 2-4,0 0 0,0-1 0,0 1 1,-1 0-1,1-1 0,0 1 1,0-1-1,0 1 0,0-1 1,-1 1-1,1-1 0,0 0 0,-1 1 1,1-1-1,0 0 0,-1 0 1,1 1-1,-1-1 0,1-2 1,1 1 3,2-4 22,0 0 0,0 0 0,-1 0 0,0 0 0,0-1 1,-1 1-1,0-1 0,0 0 0,0 0 0,-1 0 0,0 0 0,0-8 0,0-9 104,-2-1 0,-3-25 1,2 31-73,-5-54-7,6 70-276,1 0-122,0-8-126,-1 8-122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2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1376,'0'0'807,"4"-1"-82,61-25 1913,16-5-1573,-17 7-2640,-61 23 107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24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15 1644,'0'0'1663,"-2"-2"-892,-6-3-30,6 3-17,-4-3 334,0 7 2361,3 2-3292,-1 0 1,1 0-1,0 1 0,0 0 0,0 0 0,0 0 1,1 0-1,-4 10 0,-2 23 200,2 0 0,1 0 0,1 60 0,1-22-107,3-58-178,0-12-51,0 0 0,0 1-1,-1-1 1,-2 12 0,2-14-12,0 0 1,-1 0-1,1-1 0,-1 1 0,1 0 1,-1-1-1,0 1 0,-5 5 0,6-8-12,1-1 31,-1 0 0,1 0 0,0 0 0,-1 0 0,1 0 0,0 1 0,-1-1 0,1 0 0,0 0 0,-1 0 0,1 1 0,0-1 0,0 0 0,-1 0 0,1 0 0,0 1 1,0-1-1,0 0 0,-1 1 0,1-1 0,0 0 0,0 0 0,-1 1 0,-7 8-27,-11 2 320,17-10-120,11-2-263,118-22-1286,-28-3-3813,-73 18 2421</inkml:trace>
  <inkml:trace contextRef="#ctx0" brushRef="#br0" timeOffset="1">641 211 1276,'-8'-2'448,"1"0"0,0 0 1,-1 0-1,1 1 0,-1 0 0,1 0 0,-1 1 0,0 0 0,1 1 1,-1-1-1,1 1 0,-1 1 0,1 0 0,-1 0 0,1 0 0,-12 6 1,3-1-96,2 1 0,-1 0 0,1 1 0,1 1 0,-1 0 0,-18 19 0,22-19-108,1 0 1,0 1-1,1 0 1,0 1-1,-9 17 1,14-23-166,1-1-1,-1 1 1,1 0 0,1 0 0,-1 0 0,1 0 0,0 1 0,0-1 0,0 0 0,1 0 0,0 1-1,1-1 1,1 10 0,-1-13-74,0 0-1,0 0 1,0 0-1,1 0 1,-1 0-1,1 0 1,0 0-1,0 0 0,0-1 1,0 1-1,0-1 1,0 1-1,1-1 1,-1 0-1,1 0 1,0 0-1,0 0 1,0 0-1,0-1 1,0 1-1,0-1 1,0 0-1,0 0 0,4 0 1,7 3-245,1-2 1,0 0-1,0-1 0,15-1 0,-15 0 0,7 0-1220,1-1 0,0-1 0,39-8 0,-19-2-1630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2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99 1984,'-6'-8'1136,"5"7"-54,0-1-58,-11-22 3056,10 22-2828,-2-13 979,4 13-2190,0 1-1,1 0 0,-1 0 1,0 0-1,1 0 1,-1 0-1,1-1 0,-1 1 1,1 0-1,-1 0 0,1 0 1,1-1-1,-1 0 47,1-1-28,-1 1 0,1 1 0,0-1 0,0 0 0,0 0 0,-1 1 0,1-1-1,1 1 1,-1 0 0,0-1 0,0 1 0,0 0 0,1 0 0,-1 0 0,1 1 0,-1-1 0,0 1 0,1-1-1,2 1 1,-1-1-19,1 0 21,0 0 0,0 1 0,-1-1 1,11 1-1,-14 0-45,0 0-1,0 0 1,1 1 0,-1-1 0,0 0 0,0 1 0,1-1-1,-1 0 1,0 1 0,0 0 0,0-1 0,0 1-1,0 0 1,0-1 0,0 1 0,0 0 0,0 0-1,0 0 1,0 0 0,0 0 0,0 0 0,-1 0 0,1 0-1,0 0 1,-1 0 0,1 1 0,-1-1 0,1 2-1,0 1 5,-1 0 0,0 0 0,1 0 0,-1 0-1,-1 0 1,1 0 0,-1 0 0,1-1-1,-1 1 1,0 0 0,-1 0 0,1 0-1,-1-1 1,-1 5 0,-6 7 24,-1 0 0,-11 15 1,12-19-5,0 1 1,-13 25-1,21-35-38,1 0-1,-1 1 1,1-1 0,0 0-1,-1 0 1,1 0 0,0 0-1,0 1 1,0-1 0,1 0-1,-1 0 1,1 4 0,-1-5-3,1-1 1,-1 1 0,0-1 0,0 0-1,0 1 1,0-1 0,0 0 0,0 1-1,0-1 1,1 0 0,-1 1-1,0-1 1,0 0 0,1 0 0,-1 1-1,0-1 1,0 0 0,1 0-1,-1 1 1,0-1 0,0 0 0,1 0-1,-1 0 1,1 1 0,13 7 1,1-1 0,0 0 0,20 6 0,33 15-47,-66-27 22,0 0 0,0 0 0,-1 0 0,1 0 0,0 0 0,-1 1 0,1-1 1,-1 0-1,1 1 0,-1-1 0,0 1 0,0-1 0,1 1 0,-1 0 0,0 0 0,-1-1 0,1 1 0,0 0 1,0 0-1,0 3 0,-4 0-315,0-2 259,-1 4-236,-1-1 1,1 0-1,-2 0 0,1-1 1,-1 1-1,-6 4 1,-22 14-5068,19-14 2013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2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66 277 1752,'0'0'5656,"-3"7"-5052,-14 41 909,-16 67 0,28-95-1230,1 19 460,4-36-582,-1 1 139,-1 3-363,1-13 1523,3-30-1346,2-1 0,1 1 0,12-45 1,-11 66-35,0 0 0,11-17 0,-17 31-77,0 1 0,1-1 1,-1 1-1,0 0 0,1-1 1,-1 1-1,1 0 0,-1-1 1,0 1-1,1 0 0,-1-1 1,1 1-1,-1 0 1,1 0-1,-1 0 0,1 0 1,-1-1-1,1 1 0,-1 0 1,1 0-1,-1 0 0,1 0 1,-1 0-1,1 0 0,-1 0 1,1 0-1,-1 0 0,1 1 1,-1-1-1,1 0 0,-1 0 1,1 0-1,-1 0 0,1 1 1,-1-1-1,1 1 0,14 11 31,-14-10-39,11 11 23,-1 1-1,0 0 1,15 29-1,6 8 40,-14-25-41,-8-10-6,0-1 0,1-1 0,1 0 0,0 0 0,25 21 0,-33-32 0,15 5 12,-14-8-12,-3-1-1,0 1 6,14-14 4,-13 12-11,0 0 1,0-1-1,0 1 1,-1-1-1,1 1 1,-1-1-1,0 0 0,0 0 1,0 0-1,0-1 1,2-5-1,3-10 56,-2-1 0,-1-1 0,0 1 0,1-31 0,-5-83 164,-1 117-201,0-21 55,-2 0 0,-8-40 0,9 55-35,2-1-364,-2 12-11,1 9-126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2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2 140 1500,'0'0'1232,"-2"2"-90,23-15 4670,61-40-5134,-3 16-231,-38 18-1453,-4 1-3401,-33 16 2037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4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 1512,'0'0'2674,"-1"-3"-1988,-1-10 3757,9 22-3850,26 39 309,-1 2 0,31 67 0,11 20 238,-55-105-790,2-2 0,28 33-1,-33-43-13,-10-12 272,1 0 1,16 15 1619,-20-28-1846,0 1-305,0 0 0,-1 0 0,0-1 0,0 1 0,0-1 0,0 0 0,-1 1 0,0-1 0,0 0 1,0 0-1,0 0 0,-1-5 0,-6-195 1320,1 6-3476,5 196 1325,2-2-218,-1-3-229,23 3-10678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2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6 924,'0'0'3732,"-1"-2"-3041,0 2-623,1-1 0,0 1 1,0 0-1,0 0 0,0 0 0,0 0 0,0-1 0,-1 1 1,1 0-1,0 0 0,0 0 0,0 0 0,0 0 1,-1-1-1,1 1 0,0 0 0,0 0 0,0 0 0,-1 0 1,1 0-1,0 0 0,0 0 0,-1 0 0,1 0 0,0 0 1,0 0-1,0 0 0,-1 0 0,1 0 0,0 0 0,0 0 1,0 0-1,-1 0 0,1 0 0,0 0 0,0 0 0,0 1 1,-1-1-1,1 0 0,0 0 0,0 0 0,0 0 0,-1 0 1,1 0-1,0 1 0,0-1 0,0 0 0,0 0 0,0 0 1,0 1-1,-1-1 0,1 0 0,0 0 0,0 0 0,0 1 1,0-1-1,0 0 0,-12 24 985,-6 33-615,-12 124 699,28-165-1059,0-1-1,0 1 1,-10 28-1,9-37-60,0 0-1,0 0 1,-1 0-1,0 0 1,0 0-1,0-1 1,-1 0-1,0 0 1,-9 9-1,2-6 27,-1 0-1,1-1 0,-1 0 0,-1-1 0,-17 7 0,29-13 313,8-5-332,5-2-37,1 0 0,1 1-1,-1 0 1,19-4 0,35-9-417,51-12-3035,-90 25 641,9-3 35</inkml:trace>
  <inkml:trace contextRef="#ctx0" brushRef="#br0" timeOffset="1">741 69 964,'-7'-3'862,"0"1"-1,-1 1 0,-9-1 1,7 4 131,-16 11-127,1 1 0,1 1 0,-32 25 0,23-11-87,2 2 0,1 1 0,-38 51-1,55-65-528,2 1-1,-1 0 0,2 1 0,1 0 0,0 0 0,1 1 0,2 0 0,-8 39 1,13-55-168,1 1-1,0 0 1,0 0 0,1-1 0,-1 1 0,1 0 0,1-1 0,-1 1 0,4 9-1,-3-13-97,-1 0-1,1 1 1,0-1-1,0 0 0,0 0 1,0 0-1,0 0 1,1 0-1,-1-1 0,0 1 1,1-1-1,0 0 1,-1 1-1,1-1 0,0 0 1,-1 0-1,1-1 1,0 1-1,0-1 0,0 1 1,4-1-1,6 1-354,1 0 1,26-4-1,-16 0-981,1-1 1,0-1-1,-1-2 1,46-18-1,-29 5-1728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2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0 1844,'0'0'6897,"-4"8"-6181,-95 133 2272,55-82-1609,-58 105 1,101-163-1363,0 0 1,1 0-1,-1 1 0,1-1 0,-1 0 0,1 0 1,0 1-1,-1-1 0,1 0 0,0 0 1,0 1-1,0-1 0,0 3 0,10 6-254,-7-8 169,3 1-213,11-3-245,1 0-1,-1-1 1,1-1 0,24-6 0,33-14-5640,-60 16 3460</inkml:trace>
  <inkml:trace contextRef="#ctx0" brushRef="#br0" timeOffset="1">352 279 1108,'0'0'937,"-2"-1"-31,-8-7 1692,7 8-1800,0 0-589,-1 0 0,1 1 0,0-1 0,-1 1 0,1-1 1,0 1-1,0 0 0,-1 1 0,1-1 0,0 0 1,0 1-1,0 0 0,0-1 0,1 1 0,-1 1 0,0-1 1,-4 5-1,1-1-40,0 1-1,0 1 1,0-1 0,1 1 0,0 0-1,-5 11 1,-13 31 231,-120 243-1250,99-213-3659,21-40 1671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0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50 144 1004,'0'0'4454,"-2"-2"-3785,-9-18 6511,9 25-6990,-5 27 121,0 0 1,2 1 0,-1 57-1,3-38-111,1-32-120,1-4 66,0 0 0,1 24 0,1-38-84,-3 1 67,1 1-168,0-8 706,14-126-626,-7 67-29,-5 46-8,4-10 5,-5 25-12,1-1 2,0-8-12,-1 8-5,0 2 18,0 1 0,0 0 0,0 0 0,0 0 0,0-1 0,1 1 0,-1 0 0,0 0 0,0 0 0,0-1-1,1 1 1,-1 0 0,0 0 0,0 0 0,0 0 0,1 0 0,-1-1 0,0 1 0,0 0 0,0 0-1,1 0 1,-1 0 0,0 0 0,0 0 0,1 0 0,-1 0 0,0 0 0,0 0 0,1 0 0,-1 0-1,0 0 1,0 0 0,1 0 0,9 7 5,5 10 8,-14-15-14,73 85 37,-29-32-21,65 61 0,-107-114 1,0 1 0,1-1 0,0 0 0,-1 0 0,7 3 1,-8-5 237,-1-3-145,4-10-3,-5 2-16,-73-224 351,-7-4-1414,79 237 433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28 1072,'0'-2'239,"-1"1"0,0-1-1,1 1 1,-1-1 0,0 1 0,0-1-1,0 1 1,0 0 0,0-1-1,0 1 1,0 0 0,-1 0 0,1 0-1,0 0 1,-1 0 0,1 0 0,0 0-1,-1 0 1,1 1 0,-1-1 0,1 1-1,-1-1 1,0 1 0,1-1 0,-1 1-1,0 0 1,-1 0 0,1 0-77,-1 0 1,1 1-1,0-1 0,0 1 1,-1-1-1,1 1 1,0 0-1,0 0 1,0 0-1,0 0 0,0 1 1,0-1-1,0 0 1,0 1-1,1-1 1,-1 1-1,-1 2 0,0-1-23,1 1 0,0-1 0,1 0 0,-1 1-1,1 0 1,-1-1 0,1 1 0,0 0 0,-1 6 0,1-1-12,1 1 0,0-1 1,0 0-1,1 0 0,0 0 1,1 0-1,-1 0 0,6 14 1,1-4 83,1-1 1,1 0-1,20 29 1,0-1 322,-28-43-375,0 0-1,0 0 0,0 1 1,-1-1-1,1 1 0,-1-1 1,0 1-1,0-1 0,-1 1 1,1 0-1,0 5 1,-2-7-110,1 0 1,-1 0 0,0-1 0,0 1 0,1 0 0,-1-1 0,0 1 0,0-1 0,-1 1 0,1-1 0,0 1 0,0-1-1,-1 0 1,1 0 0,-1 0 0,1 0 0,-3 2 0,-28 15 309,19-12-348,3 0-382,-1-1 0,0 0 0,0-1 0,-1 0 0,1-1 0,-20 3 0,28-6-845,-11-2-4689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0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14 952,'-14'-14'4042,"12"16"-3824,0 0-1,0 0 1,-1 0-1,1-1 0,-1 1 1,1-1-1,-1 1 0,-3 0 1,3-1-85,-1 1 1,1 0-1,0-1 0,0 1 0,0 1 1,0-1-1,0 0 0,-3 4 1,-9 10 424,0 0 0,2 1 1,0 1-1,1 0 0,1 1 1,1 0-1,-16 39 0,20-42-345,1 1 0,1-1 0,1 1 0,0 0 0,1 0 0,1 0 0,0 0 0,1 0 0,1 0 0,6 30 0,-7-43-152,1 0 0,1 0 0,-1 0 0,1 0 0,-1 0-1,1-1 1,0 1 0,3 3 0,-4-6-40,0 1 0,0-1-1,1 1 1,-1-1 0,0 0 0,1 0-1,-1 0 1,1 0 0,0 0 0,-1 0-1,1 0 1,0-1 0,-1 1 0,1 0 0,0-1-1,0 0 1,-1 1 0,1-1 0,0 0-1,3 0 1,9-2 83,0 0-1,0-1 0,0-1 1,-1 0-1,20-9 0,-17 6 247,0 1 0,0 1 0,19-3 0,-34 7-303,1 1-1,0 1 0,0-1 0,0 0 1,0 0-1,-1 1 0,1-1 0,0 1 0,0-1 1,-1 1-1,1 0 0,0 0 0,-1 0 1,1 0-1,0 0 0,-1 0 0,0 0 1,1 0-1,-1 1 0,0-1 0,1 0 1,-1 1-1,1 2 0,2 2 60,0 0 0,-1 0 0,0 0 0,4 11 0,-2 1-40,-1 1 0,0-1 0,1 26-1,-4-26-1172,1 0-1,1-1 0,9 28 0,-5-34-4153,-5-10 3972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0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 1980,'-6'-13'5625,"5"12"-5571,-1 24 4613,1-15-5820,0 20 1547,2 1 1,1-1-1,1 0 1,1 0-1,10 37 1,3 16 12,7 60-1068,-4-48-5353,-10-58 2706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04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68 1108,'-3'-5'1191,"3"5"-1115,0-1 1,0 1-1,0 0 0,0 0 0,0 0 1,0 0-1,0 0 0,0 0 0,0 0 0,-1-1 1,1 1-1,0 0 0,0 0 0,0 0 1,0 0-1,0 0 0,0 0 0,0 0 1,-1 0-1,1 0 0,0 0 0,0 0 1,0 0-1,0 0 0,0 0 0,-1 0 1,1 0-1,0 0 0,0 0 0,0 0 1,0 0-1,0 0 0,-1 0 0,1 0 1,0 0-1,0 0 0,0 0 0,0 0 1,0 0-1,0 0 0,-1 0 0,1 0 0,0 0 1,0 1-1,0-1 0,0 0 0,0 0 1,0 0-1,0 0 0,0 0 0,0 0 1,-1 1-1,-1 4 133,-1 0-1,1 0 1,0 0-1,1 1 1,-1-1 0,1 1-1,0-1 1,0 7 0,-2 54 1083,2-35-884,-3 207 2819,4-197-1649,5-210-590,-5 125-227,17 41-577,-13 6-135,130 126 224,-66-71-257,-66-56 6,-1-2-18,0 0 0,1 0 0,-1 0 0,0 0 0,1-1 0,-1 1 0,0 0 0,1-1 0,-1 1 0,0-1 0,0 0 0,1 1 0,-1-1 0,0 0 0,0 0 0,0 0 0,0 1 0,0-1 0,0 0 0,0 0 0,0-1 0,0 1 0,-1 0 0,1 0 1,0 0-1,-1 0 0,1-1 0,-1 1 0,1 0 0,-1-2 0,2-5-2,-1 0 0,1 0 0,-2 0 0,1-10 0,-1 4 13,-1-40 18,-3 1 1,-18-96-1,13 98-41,8 42-215,-7-31 260,1 17-4179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05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34 2064,'-2'-3'384,"0"1"1,0-1-1,0 1 0,0 0 0,0-1 0,-1 1 1,1 0-1,-1 0 0,1 1 0,-1-1 0,0 0 1,1 1-1,-1 0 0,0-1 0,0 1 0,-5-1 1,3 2-77,1-1 0,-1 1 0,1 1 0,-1-1 1,0 0-1,1 1 0,-1 0 0,1 0 0,0 0 1,-6 3-1,8-3-211,0 0 0,0 0 0,0 1 0,0-1-1,0 1 1,1-1 0,-1 1 0,0-1 0,1 1 0,-1 0 0,1 0 0,0 0 0,-1 0 0,1 0 0,0 0 0,0 0 0,1 0 0,-2 3 0,1 1 15,-1-1 1,1 0 0,0 1-1,0-1 1,1 1-1,0 6 1,2 3 45,2 0 1,-1-1-1,2 0 1,0 0-1,0 0 1,12 19-1,-14-25-110,16 27 259,10 21 107,-27-52-337,0 1-1,-1 0 1,1 0-1,-1-1 1,0 1-1,-1 0 1,1 0-1,-1 0 0,0 7 1,-1-7-4,0 0 0,0-1 0,0 1 0,-1 0 0,0-1 0,0 1 0,0-1 1,0 1-1,-1-1 0,1 0 0,-1 0 0,0 0 0,-1-1 0,-6 7 0,-2 0 39,-1 0 0,0-1 0,-16 8-1,16-10-21,-2 1 45,-1 0-1,-28 8 1,15-5-115,16-9-358,10-3 239,0 1-343,2-3-1820,-5-8 1054,5 8-1111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0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27 1864,'-5'-16'1002,"4"13"-52,-4 0 298,5 2-1184,0 1 0,-1 0-1,1 0 1,0-1 0,0 1 0,-1 0 0,1 0-1,0-1 1,-1 1 0,1 0 0,0 0 0,-1 0 0,1 0-1,-1-1 1,1 1 0,0 0 0,-1 0 0,1 0-1,0 0 1,-1 0 0,1 0 0,-1 0 0,1 0-1,0 0 1,-1 0 0,1 0 0,-1 0 0,1 0 0,0 1-1,-1-1 1,0 0 0,-8 3 254,1-1 0,-1 1 0,0 1 0,1 0-1,0 0 1,0 1 0,0 0 0,1 0 0,-1 1 0,1 0 0,0 0 0,-9 11-1,4-3-12,1 1 0,0-1 0,1 2 0,0-1-1,-12 30 1,17-32-167,0 1 1,1-1-1,1 1 0,0 0 1,1 0-1,0-1 0,2 2 1,-1-1-1,1 0 0,1 0 0,4 19 1,-5-31-118,1 0 0,-1 1 1,1-1-1,0 0 0,0 0 1,0 0-1,0 0 0,0 0 1,0 0-1,1 0 0,-1 0 1,1 0-1,-1-1 0,1 1 1,0 0-1,0-1 0,0 0 1,2 2-1,-1-2 18,0 0 0,0 0-1,0 0 1,0-1 0,0 1 0,0-1-1,1 0 1,-1 0 0,0 0 0,0-1-1,0 1 1,0-1 0,0 1 0,4-3-1,48-13 1030,-52 16-1011,0-1 1,0 1-1,0 0 0,0 0 1,0 0-1,0 0 0,0 0 1,0 1-1,0-1 0,0 1 1,0 0-1,0 0 0,0 0 1,-1 0-1,1 1 0,0-1 1,-1 1-1,3 1 0,0 1-17,1 0 0,-2 0-1,1 1 1,0-1 0,-1 1-1,0 0 1,5 8 0,-1 0-149,-1 1 1,0 0-1,-1 0 1,-1 1-1,6 20 1,-4 12-8889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0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65 309 1944,'-8'-10'945,"0"-1"1,0 0-1,1 0 0,1-1 0,0 1 0,1-2 1,-7-20-1,11 29-782,0-1-1,0 0 1,0 0 0,1 0 0,0 0-1,-1 0 1,2 1 0,-1-1 0,1 0 0,-1 0-1,1 0 1,1 0 0,-1 1 0,1-1 0,-1 0-1,1 1 1,1 0 0,-1-1 0,1 1-1,-1 0 1,1 0 0,1 0 0,5-6 0,1 1-4,1 0 0,0 1 1,0 0-1,1 1 1,0 0-1,0 1 0,0 0 1,22-6-1,-27 10-99,1 0 0,0 1 0,0-1 0,0 1 0,0 1 0,0 0-1,0 0 1,0 0 0,0 1 0,0 0 0,0 1 0,0 0 0,-1 0 0,1 1 0,-1 0 0,11 5-1,-13-5-32,-1 0-1,-1 0 0,1 1 0,0-1 0,-1 1 0,0 0 0,0-1 0,0 2 0,0-1 0,-1 0 0,1 0 0,-1 1 1,0-1-1,-1 1 0,1 0 0,-1 0 0,1 6 0,1 1 12,-2 0 1,0 0-1,0 0 0,-1 0 1,-3 25-1,-1-16 5,-1 1 0,-2-1 0,1-1 0,-2 1 0,-1-1 1,-20 34-1,-83 105 526,80-116-265,21-29-170,7-11-67,1 1 0,0 0 0,0-1 0,0 1 0,1 0 1,-1 0-1,1 1 0,0-1 0,0 0 0,0 1 0,1-1 0,0 1 1,-1 4-1,4-6 37,1-1-82,0 1-1,0-1 1,0 0 0,0 0 0,1 0-1,-1 0 1,1-1 0,-1 0 0,1 1 0,-1-1-1,1 0 1,0-1 0,-1 1 0,6 0-1,28-2 27,-1-1-1,1-2 1,39-10 0,106-32-1254,-158 39 825,56-20-3306,-43 13-2010,-13 6 1793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4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52 240 1800,'0'0'5055,"-3"4"-4385,-8 15-62,10-16-464,0 0 0,0 0 0,0 1 0,0-1 0,1 1-1,-1-1 1,1 0 0,0 1 0,0-1 0,0 1 0,0-1 0,2 7-1,-1-3-69,9 150 2208,-13-117-1684,2-37-249,0 0-191,-1 2-161,2-4 22,0-1-1,0 0 0,0 0 0,0 0 0,0 0 0,0 1 0,0-1 1,0 0-1,0 0 0,-1 0 0,1 0 0,0 0 0,0 1 0,0-1 1,0 0-1,0 0 0,0 0 0,-1 0 0,1 0 0,0 0 1,0 0-1,0 0 0,0 1 0,0-1 0,-1 0 0,1 0 0,0 0 1,0 0-1,0 0 0,0 0 0,-1 0 0,1 0 0,0 0 0,0 0 1,0 0-1,0 0 0,-1 0 0,1 0 0,0 0 0,0 0 1,0 0-1,0 0 0,0 0 0,-1-1 0,1 1 0,0 0 0,0 0 1,0 0-1,0 0 0,0 0 0,-1 0 0,1 0 0,0-1 1,0 1-1,0 0 0,0 0 0,-4-7 31,0 1 0,0-1-1,1 0 1,0-1 0,0 1 0,1 0 0,0-1-1,0 0 1,1 1 0,-1-9 0,1-69 871,1 84-897,0 0 0,0 0-1,1-1 1,-1 1-1,0 0 1,1 0-1,-1-1 1,1 1 0,-1 0-1,1 0 1,0 0-1,-1 0 1,1 0-1,0 0 1,0 0 0,0 0-1,0 0 1,0 0-1,0 0 1,0 1 0,0-1-1,0 0 1,0 1-1,0-1 1,0 1-1,1-1 1,0 1 0,8 0 33,1 2 1,-1 0 0,15 4 0,-14-3-48,20 4 54,158 34 221,-187-41-269,0 0 1,0 1-1,0-1 0,1 0 0,-1 0 1,0 0-1,0-1 0,0 1 1,0 0-1,1-1 0,-1 0 1,0 1-1,0-1 0,0 0 1,3-2-1,-3 2-3,0 0 5,-1 0 0,0-1 0,0 1 0,0 0 0,0 0 0,0-1 0,-1 1 0,1 0 0,0-1 0,0 1 0,-1-1 0,1 1 0,-1-1 0,1 1 0,-1-1 0,0 1 0,0-3 0,1 1 39,0-5 13,0-1 0,0 0 1,-1 0-1,0-10 0,-1 2 52,-2-16 190,-1 1-1,-15-56 1,1 3 125,9 58-955,3 12-149,5 12 125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0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7 169 1388,'-2'-5'1005,"1"4"-470,0 6 2707,0 1-3057,0 20 712,39 387 5305,-38-411-4192,-3-118-1685,2 89-188,1 0 0,1-1-1,2 1 1,8-36 0,-11 61-130,0 1 0,1 0 0,-1 0 0,0 0-1,0 0 1,1 0 0,-1 0 0,1 0 0,-1-1 0,1 1 0,-1 0 0,1 1 0,0-1 0,0 0 0,-1 0 0,1 0 0,0 0-1,0 1 1,0-1 0,1-1 0,-1 2 51,13-1 36,-14 1-90,1 0 0,0 0 0,0 0 0,0 0 0,0 0 0,0 0 0,-1 1 0,1-1-1,0 0 1,0 0 0,0 1 0,-1-1 0,1 1 0,0-1 0,0 1 0,-1-1 0,1 1 0,1 0 0,0 1 7,74 49 103,0-2 9,-74-48-115,-1-1-6,1 0 1,-1-1-1,1 1 0,-1-1 1,0 1-1,1-1 0,-1 0 1,1 1-1,-1-1 0,0 0 1,0 0-1,1 0 0,-1 0 1,0 0-1,0 0 0,0 0 1,0-1-1,0 1 0,0 0 1,-1 0-1,1-1 0,0 1 1,0-1-1,-1 1 0,1-1 1,-1 1-1,0-1 0,1-2 1,1-6-2,0-1 0,-1 1 0,0-12 0,2-36 29,-9-92 0,2 52-854,4 89 380,0 7-128,1 0-913,1-6 882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07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10 1480,'-3'-1'1414,"-4"-1"-817,0 0 1,0 1-1,0-1 0,0 2 1,0-1-1,-1 1 1,1 0-1,0 0 1,0 1-1,-12 3 1,15-4-455,1 1 1,0 0-1,-1 1 1,1-1 0,-1 0-1,1 1 1,0 0-1,0 0 1,0 0-1,0 0 1,0 0 0,1 1-1,-1-1 1,0 1-1,1-1 1,0 1 0,0 0-1,0 0 1,0 0-1,0 1 1,1-1-1,-1 0 1,1 1 0,-2 4-1,3-4-54,0-1-1,0 1 1,0 0-1,1-1 1,-1 1-1,1 0 1,0-1-1,0 1 1,0 0-1,1-1 1,2 6-1,-3-7-94,4 8 124,1 0 1,-1 0-1,2-1 1,0 0-1,14 16 1,43 32 299,-62-55-407,13 10 81,-3-3 46,1 2 0,-1-1 0,0 2 0,-1-1 0,-1 2 0,15 20 0,-24-31-41,-4 2-27,-1 1-43,-1 0 1,1 0-1,-1-1 1,0 0 0,0 0-1,-11 6 1,0-1-28,-1-2-1,0 0 1,0 0 0,-1-2 0,0 0 0,-24 2 0,41-6-40,1-1 1,-1 0 0,0 0-1,0 0 1,0 0 0,0 0 0,0 0-1,1 0 1,-1-1 0,0 1-1,0 0 1,0 0 0,1-1 0,-2 0-1,-1 0-107,0 1-455,3-1 488,0 0-1,-1 0 1,1 0 0,0 0 0,-1 0 0,1 0 0,-1 1 0,1-1-1,-1 0 1,0 0 0,1 1 0,-2-2 0,1 1-168,-1-2-1794,5-2-1560,13-24 37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08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4 1436,'0'0'12899,"-4"-1"-12705,-1 0 253,0 0-1,-1 1 0,1-1 0,-1 1 1,-9 2-1,11-1 383,1 0-735,-11 2-6,11-2-24,-10 11 77,7-5-112,1-1 0,0 1 0,1 0 0,-1 1 0,2-1 0,-1 1 0,1 0 0,-3 11 0,-1 5 12,-4 36 1,10-49-33,0 0 0,1 0 0,0 0-1,1-1 1,0 1 0,1 0 0,0 0 0,0 0 0,1-1-1,1 0 1,0 1 0,8 14 0,-9-19-6,0-1 0,1 1 0,0-1 0,0 1-1,0-1 1,1 0 0,0-1 0,0 1 0,0-1 0,0 0 0,1 0 0,0-1 0,0 0 0,0 0-1,0 0 1,0 0 0,0-1 0,1 0 0,-1-1 0,1 1 0,9 0 0,-6-2 69,0 0 0,0-1 0,-1 0 0,1 0 0,0-1 0,-1-1 0,0 1 0,1-1 0,-1-1 0,9-5 0,-16 9 29,0-1 8,18-7 202,-19 8-211,4 1-53,2 1-19,1 1 0,0 0 1,-1 0-1,0 1 0,0 0 0,0 0 1,0 0-1,-1 1 0,1 0 0,-1 1 1,0-1-1,5 8 0,-5-6-199,0 0 0,0 1-1,-1-1 1,-1 1-1,1 0 1,-1 1 0,0-1-1,-1 1 1,0 0 0,0-1-1,1 14 1,-2-13-252,2 11-2323,-2-9-3942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0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14 138 1236,'-1'-2'1321,"-11"-37"4707,12 37-5272,0-1-73,0 1-476,0 0 0,0 0 1,0 0-1,1 0 0,-1-1 0,1 1 1,-1 0-1,1 0 0,0 0 1,0 0-1,0 0 0,0 0 1,0 1-1,0-1 0,1 0 1,-1 0-1,1 1 0,1-3 1,9-3-18,1 0 1,-1 1-1,1 0 1,0 0-1,1 2 1,-1 0 0,1 0-1,0 1 1,-1 1-1,22-1 1,-32 3-170,0 0-1,0 0 1,-1 0 0,1 1-1,0-1 1,-1 1 0,1 0 0,0 0-1,-1-1 1,1 2 0,-1-1-1,5 3 1,-6-3-10,0 0 0,1 0 1,-1 1-1,0-1 0,0 1 0,0-1 0,0 1 1,0-1-1,0 1 0,0 0 0,-1 0 0,1-1 0,0 1 1,-1 0-1,0 0 0,1 0 0,-1-1 0,0 1 0,0 0 1,0 3-1,-2 19 40,-8 36 0,5-36-67,1 0 0,-1 33 0,5-49-9,0 0 1,1-1-1,0 1 1,1-1-1,0 1 1,0-1-1,0 1 1,6 9-1,2 2-35,22 29-1,-14-21 1,-16-24 38,0 0-1,-1 0 0,1 0 0,-1 0 0,0 1 0,0-1 0,-1 0 0,1 0 0,0 1 0,-1-1 0,0 1 0,0-1 0,0 0 0,0 1 0,-1-1 0,1 0 0,-1 1 0,0-1 0,0 0 0,0 0 0,0 1 0,-1-1 0,1 0 0,-1 0 0,0 0 0,0-1 0,-2 4 0,2-4-362,0 0 0,0 0 0,0 0 0,0-1 0,-1 1 0,1-1 0,-4 3 1,2-2-822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1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45 1780,'2'-13'950,"-2"11"-66,-1 0-67,1 1-649,0-1-1,-1 1 1,1 0 0,0 0 0,-1 0-1,0 0 1,1-1 0,-1 1-1,0 0 1,1 0 0,-1 0 0,0 0-1,0 1 1,0-1 0,0 0-1,0 0 1,0 0 0,0 1 0,-1-2-1,-1 1 14,1 0 0,-1 0-1,0 0 1,0 0 0,0 1 0,0-1-1,0 1 1,-3 0 0,-7 0 206,0 1 0,-26 4 1,30-3-95,1-1-130,0 1 0,0 0 0,0 0 0,1 1 0,-1 0 0,0 0 0,1 1 0,0 0 0,0 0 0,0 0 0,0 1 0,-10 11 0,16-15-139,0 0 1,1 1-1,0-1 0,-1 0 1,1 1-1,0-1 0,0 1 1,-1-1-1,1 0 1,0 1-1,0-1 0,1 1 1,-1-1-1,0 0 0,0 1 1,1-1-1,-1 1 0,1-1 1,-1 0-1,2 2 1,12 25 132,-3-11-42,1-1 1,29 28 0,-29-32-45,-1 0 0,1 1 0,-2 0 0,17 29 0,-23-35 35,0 1 0,-1 0 0,0 1 0,0-1 0,2 13 0,-5-19 70,-1 2-106,1-4-70,-1 3-18,-1-1 1,1 1 0,0 0-1,-1 0 1,1-1-1,-1 1 1,0 0 0,0-1-1,0 0 1,0 0 0,-1 1-1,1-1 1,0 0-1,-1-1 1,1 1 0,-6 2-1,3-2-588,-13 5-976,4-5-4027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11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22 249 1684,'0'0'1710,"0"0"-1610,0-1 1,-1 1-1,1 0 0,0 0 0,0 0 0,-1 0 0,1 0 0,0 0 1,-1 0-1,1-1 0,0 1 0,-1 0 0,1 0 0,0 0 0,-1 0 1,1 0-1,0 1 0,-1-1 0,1 0 0,0 0 0,-1 0 1,1 0-1,0 0 0,0 0 0,-1 0 0,1 1 0,0-1 0,-1 0 1,1 0-1,0 0 0,0 1 0,0-1 0,-1 0 0,1 0 0,0 0 1,0 1-1,0-1 0,-1 1 0,-1 3 46,0 0 0,1 1 0,-1-1 0,1 1 0,0 0 0,0-1 0,1 1 0,-1 0 0,1 0 0,0-1 0,0 1 0,2 7 0,-2-10-103,0 1 0,1-1-1,-1 1 1,1-1 0,0 0-1,0 1 1,0-1 0,0 0-1,0 1 1,1-1 0,-1 0 0,0 0-1,1 0 1,0 0 0,-1 0-1,1-1 1,0 1 0,4 2 0,-3-2-18,0-1 1,1 1 0,-1-1 0,1 0-1,-1 0 1,1 0 0,0-1 0,-1 1-1,1-1 1,0 0 0,5 0 0,4-1-22,0-1-1,0-1 1,0 0 0,0-1 0,23-10 0,-13 4-2,-9 5-7,-3 2 5,-10 3 0,0-1 0,1 1-1,-1 0 1,0 0 0,0 0 0,0 0 0,0 0 0,0 0-1,1 1 1,-1-1 0,0 0 0,0 1 0,0-1 0,0 0-1,0 1 1,2 1 0,17 17 8,-6-5-8,-10-9-1,-2-3 1,0 0 0,0 0 0,0 0 0,0 0 0,1 0 0,-1-1 1,1 1-1,3 1 0,-3 0-1,19 5-9,3-1-3,-20-7 9,-1-1 0,-2 0-5,1 1 1,0 0-1,-1-1 1,1 0-1,0 1 1,-1-1-1,1 0 0,-1 0 1,1-1-1,-1 1 1,1 0-1,-1-1 1,0 0-1,0 1 1,0-1-1,0 0 1,0 0-1,0 0 1,0 0-1,2-4 1,0-2-7,1 1 0,-2-1 0,1 1 0,4-17 0,0-6-13,-3-1 1,0 1 0,0-40-1,-4 36 74,-1 0 1,-5-37-1,5 70-40,0 0 0,0 0 0,0 0 0,0 0 0,-1 0 0,1 0 1,0 0-1,-1 0 0,1 0 0,0 1 0,-1-1 0,1 0 0,-1 0 0,1 0 0,-1 1 0,0-1 0,1 0 1,-2 0-1,1 0-2,1 1-1,-1 0 1,0 0 0,1 0 0,-1-1 0,0 1 0,1 0-1,-1 0 1,0 0 0,1 0 0,-1 0 0,0 0 0,1 0 0,-1 0-1,0 0 1,1 1 0,-1-1 0,0 0 0,0 1 0,-1 0 0,0 0 1,0 0 0,0 0 0,1 0-1,-1 1 1,0-1 0,1 0-1,-1 1 1,1 0 0,-1-1 0,1 1-1,-2 2 1,-4 12 18,2-7-9,1 1 0,0-1 1,-5 20-1,9-25-13,-1 0 1,1 0-1,0 1 1,0-1-1,0 0 1,1 0-1,-1 0 1,1 0-1,0 0 1,0 0-1,0 0 1,1 0-1,2 4 1,0 0 2,1 1 0,0-1 0,1 1 0,0-2 0,0 1 0,9 8 0,46 34 13,-41-34 10,34 31 0,-38-24 25,-16-22-49,1 0 1,-1 0 0,1 0 0,-1 0-1,1 0 1,-1 0 0,0 0 0,0 0-1,0 1 1,1-1 0,-1 0 0,0 0-1,0 0 1,-1 0 0,1 1 0,0-1-1,0 0 1,0 0 0,-1 0 0,1 0-1,-1 0 1,0 2 0,-3 2 2,0-1 1,0 0-1,-1 0 1,1-1-1,-1 1 1,0-1-1,0 0 1,0-1-1,0 1 1,-1-1-1,1 0 1,-1 0-1,1-1 1,-1 1-1,0-1 1,-9 0-1,7 0-5,-1 0 0,1-1-1,-1 0 1,1 0-1,-1-1 1,1 0-1,0-1 1,-1 0 0,1 0-1,0-1 1,-9-4-1,10 3-139,0 0-1,0-1 0,1-1 1,-8-6-1,13 10 26,1 1-1,-1-1 1,0 0-1,0 0 1,1 0-1,-1 1 1,1-1-1,0 0 1,0 0 0,-1 0-1,1 0 1,0 0-1,1 0 1,-1 0-1,0 0 1,1-2-1,-1 3-6,0 0-59,0-1 1,1 1-1,-1 0 1,0 0-1,0 0 1,1-1-1,-1 1 1,1 0-1,-1 0 1,1 0-1,0 0 1,-1 0-1,1 0 1,1-1-1,0-2-413,12-11-1448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11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38 315 1244,'-16'78'3355,"-6"41"173,23-90-2821,0-21-502,-1-7-180,0-1 0,0 1 0,0-1-1,0 1 1,1-1 0,-1 1 0,0-1 0,0 1 0,0-1 0,0 0 0,1 1 0,-1-1-1,0 1 1,1-1 0,-1 1 0,0-1 0,1 0 0,-1 1 0,0-1 0,1 0 0,-1 1 0,0-1-1,1 0 1,-1 0 0,1 1 0,-1-1 0,1 0 0,-1 0 0,1 0 0,-1 0 0,1 1-1,-1-1 1,2 0 0,-1 0 2,1 0-1,-1 0 0,1-1 1,-1 1-1,0 0 1,1 0-1,-1-1 0,1 1 1,-1-1-1,1 0 0,-1 1 1,2-2-1,136-92 898,-137 93-747,1 4-124,2 1-36,-1 0 1,0 0-1,-1 0 1,1 0-1,-1 0 0,0 1 1,0 0-1,0 0 1,0 0-1,2 8 1,2 5 9,0-1 0,1-1 1,1 0-1,10 16 0,-17-28-21,17 12 9,-15-13-28,0 0 1,0-1-1,0 1 0,1-1 1,-1 0-1,1 0 0,0-1 0,-1 1 1,1-1-1,0 0 0,0-1 1,0 1-1,0-1 0,0 0 0,0 0 1,9-2-1,-8 1-15,1-1 0,-1 0 0,0 0 0,-1 0 0,1-1 0,0 0 0,-1 0 0,1 0 0,-1-1 0,0 0 0,0 0 0,-1 0 0,6-6 0,3-7-22,0 0 0,-2-1 0,0-1 0,-1 0-1,15-36 1,-24 53 48,0 0-1,0 0 0,-1 0 0,1 0 1,0 0-1,-1 0 0,1 0 1,-1-1-1,0 1 0,0 0 0,1 0 1,-1 0-1,-1-1 0,1 1 1,0 0-1,-1 0 0,1 0 0,-1 0 1,1-1-1,-1 1 0,0 0 0,0 0 1,0 0-1,-2-3 0,-2 3 6,0 1 1,1 1-1,-1 0 1,0-1-1,0 2 1,0-1-1,-5 1 1,-8 8 26,13-6-30,2-1-2,0 1 0,0-1-1,0 0 1,0 1 0,0 0 0,1 0-1,-1-1 1,1 2 0,0-1-1,0 0 1,0 0 0,0 1 0,-2 5-1,4-8-37,2 4-155,-2-4 194,1 2-29,0 0 0,0-1 0,0 1-1,1-1 1,-1 1 0,1-1 0,-1 0 0,1 0-1,0 1 1,0-1 0,0 0 0,0-1 0,0 1-1,0 0 1,1 0 0,-1-1 0,0 0-1,6 3 1,-1-2-8,0 0 1,0 0-1,0-1 0,1 0 0,-1 0 1,0 0-1,1-1 0,-1-1 0,1 1 0,-1-1 1,0 0-1,0-1 0,1 0 0,-1 0 0,0 0 1,-1-1-1,1 0 0,0 0 0,-1-1 0,10-6 1,-6 2 68,0 0 0,-1 0 0,0-1 0,0 0 1,-1-1-1,0 0 0,-1 0 0,0-1 0,0 0 1,-1 0-1,5-13 0,4-17 342,-2 0-1,11-56 1,-19 69 156,-1-1 1,-1 0-1,-2 1 1,-3-39 0,2 64 252,-4 7-672,-2 5-71,0 1-1,1 0 1,0 0 0,1 0 0,-1 1 0,2-1 0,0 1 0,0 0 0,-2 18 0,1 6-5,1 68 1,4-85-359,0 1-1,2 0 1,7 31-1,6-5-6250,-10-32 3509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12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4 639 872,'0'0'2036,"-4"-15"653,33-14-2205,-12 14-64,6 4-28,13-6-60,2-2-76,7 5-136,-4-4-200,1 2-212,0 2-268,0-3-300,0 3-1033,-5-1 297</inkml:trace>
  <inkml:trace contextRef="#ctx0" brushRef="#br0" timeOffset="1">706 17 1000,'-6'-16'6160,"6"16"-6104,-1 12 571,2 19-740,6 21 551,23 83-1,1 4-2484,-23-95 63,-1-4 26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1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15 1144,'-25'-4'1387,"-2"0"1360,-34-2 0,59 6-2669,0 0-1,0 0 1,0 0 0,0 0 0,0 0 0,0 0 0,1 1-1,-1-1 1,0 1 0,0-1 0,0 1 0,0 0 0,1-1-1,-1 1 1,0 0 0,1 0 0,-1 0 0,1 1 0,-1-1 0,1 0-1,-1 0 1,1 1 0,0-1 0,0 1 0,0-1 0,0 1-1,0 0 1,0-1 0,0 1 0,0 0 0,1 0 0,-1 0-1,0-1 1,1 1 0,0 0 0,-1 0 0,1 0 0,0 0-1,0 0 1,0 0 0,0 0 0,1 3 0,1 5 30,0 0 0,1 0 0,0 0-1,0 0 1,1-1 0,9 17 0,-9-17-70,59 116 569,-61-121-572,0 1-1,-1-1 1,0 1 0,1-1-1,-2 1 1,1 0-1,0-1 1,-1 1 0,0 0-1,-1 7 1,0-9-16,1-1 0,-1 1 0,0 0 1,0-1-1,-1 1 0,1-1 0,-1 1 0,1-1 0,-1 0 0,0 0 0,1 0 0,-1 1 0,0-2 0,0 1 0,-1 0 1,1 0-1,0-1 0,-1 1 0,1-1 0,-4 2 0,-15 3-192,19-6-53,0-3-1767,-8-7 1129,8 8-708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13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0 151 932,'0'0'5781,"0"3"-5188,2 9-45,-1-9-57,-2 2-53,0 10-125,0-1 0,1 1 0,1-1 0,0 1 0,1-1 0,1 1 0,0-1 0,8 22 0,-10-34-296,0 0-1,0 0 1,0 0-1,0 0 0,0 0 1,0 0-1,1 0 0,-1 0 1,0-1-1,1 1 1,0 0-1,-1-1 0,1 0 1,0 1-1,0-1 0,0 0 1,0 0-1,0 0 1,0 0-1,0 0 0,0 0 1,0-1-1,0 1 0,0-1 1,1 1-1,-1-1 1,0 0-1,0 0 0,0 0 1,1 0-1,-1 0 0,0-1 1,4 0-1,-2 0-31,-1 0 0,1 0 0,-1 0 0,0-1 0,1 1 0,-1-1 0,0 0 0,4-3 0,4-1-28,4-4-30,-1 0-1,0-1 1,24-23 0,-10 8-40,-17 18 57,-11 8 52,1 0 0,-1-1 0,0 1 0,1 0 0,-1 0 0,0-1 0,1 1 0,-1 0 0,0 0 0,1 0 0,-1 0 0,0 0 0,1-1 0,-1 1 0,0 0 0,1 0-1,-1 0 1,0 0 0,1 0 0,-1 0 0,1 0 0,-1 0 0,0 0 0,1 0 0,-1 1 0,0-1 0,1 0 0,-1 0 0,0 0 0,1 0 0,-1 0 0,0 1 0,1-1 0,5 12-4,-5-9-7,2 5-1,-1 2 7,-1-8 9,0-1 0,0 1-1,0-1 1,0 0 0,1 1 0,-1-1-1,1 0 1,-1 0 0,0 1-1,1-1 1,0 0 0,-1-1 0,1 1-1,0 0 1,2 1 0,-1-2-9,1-3-36,2-2 33,-1 0 1,0 0 0,0 0-1,0-1 1,0 0 0,-1 0-1,0 0 1,0 0 0,-1-1-1,5-11 1,0-8 12,-2-1-1,0 0 1,-2 0-1,1-43 1,-5 66 10,0-1 0,-1 1 0,1 0 0,-1 0 0,-1-5 0,1 7-14,0-1 69,4 9-55,13 23 4,22 31 1,-20-33 0,-1-1-1,19 44 1,-35-68-13,0-1 0,-1 0 0,1 1 1,-1-1-1,0 1 0,1-1 0,-1 1 0,0 0 0,0-1 0,0 1 0,0-1 0,0 1 0,0-1 0,-1 1 0,1-1 0,0 1 0,-1-1 0,1 1 0,-1-1 0,0 1 0,-1 1 0,0 0 0,0-1 0,0 0 0,0 0-1,0 0 1,0 0 0,-1-1 0,1 1 0,0-1 0,-1 1 0,0-1-1,-2 1 1,-4 1-1,1 0 0,-1-1 0,0 0-1,0-1 1,1 0 0,-17 0 0,14-1-93,0-1 1,0-1-1,0 0 0,1 0 1,-17-7-1,26 8-25,-1 1 0,0-1-1,1 0 1,-1-1 0,1 1-1,-1 0 1,1 0 0,-1-1-1,1 1 1,0 0-1,0-1 1,0 0 0,0 1-1,-2-3 1,3 3-35,-1-1-1211,1-2-1000,1-16 30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43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85 629 1720,'0'0'6548,"10"-2"-6228,2 0-211,-7 1-31,1 0-1,0 0 1,-1-1 0,1 0-1,9-4 1,-12 4 29,0 1 1,0-1-1,0 0 1,0-1-1,-1 1 1,1 0-1,-1-1 1,1 1-1,-1-1 1,0 0-1,0 0 1,0 0-1,1-3 1,0 0 129,0 0-1,-1 0 1,0 0 0,-1 0 0,3-11 0,-4 14 10,-2-2-26,1 1-169,0 2-10,0-1 0,0 1 0,1-1 0,-2 1 0,1 0 0,0 0 0,0-1 0,-1 1 0,1 0 0,-1 0 0,0 0 1,0 1-1,1-1 0,-1 0 0,0 1 0,0-1 0,-1 1 0,1-1 0,-3 0 0,-2 0 45,0 1 0,-1-1 0,-13 0 1,19 2-77,0 0 1,0 0 0,0 0-1,0 1 1,0-1 0,0 0-1,0 1 1,0-1 0,0 1-1,0 0 1,1-1 0,-5 3-1,-1 1 16,2-2-12,0 0 1,0 1 0,0-1-1,0 1 1,1 0 0,-1 0-1,1 1 1,0 0 0,-1-1-1,2 1 1,-1 1 0,0-1-1,1 0 1,0 1 0,0 0-1,0 0 1,1-1 0,0 2-1,0-1 1,0 0 0,0 0-1,-1 9 1,2-8-17,1 0-1,-1 0 0,1 0 1,0 0-1,1 0 1,-1 0-1,1 1 0,0-1 1,1-1-1,-1 1 1,1 0-1,1 0 0,-1 0 1,1-1-1,0 0 1,0 1-1,0-1 0,1 0 1,6 7-1,-1-5-48,-1 0 0,1 0-1,1-1 1,-1 0 0,1 0-1,0-1 1,0-1-1,1 1 1,-1-2 0,1 0-1,21 4 1,-13-4-12,0-1 0,-1-1 0,1 0 0,0-2 0,0 0 0,23-5 0,-34 4 38,-1 1 0,1-1 1,-1-1-1,0 0 1,0 0-1,0 0 1,0-1-1,-1 0 0,1 0 1,-1-1-1,0 1 1,0-2-1,6-6 1,-5 3 10,-1 1 1,0-1-1,-1 0 1,0 0 0,0 0-1,-1-1 1,0 0-1,-1 0 1,3-11 0,0-9 88,-2 0 0,0 0 0,-2 0 0,-4-55 1,-23-121 863,20 171-723,-19-64 756,18 80-638,-12-21 870,17 38-333,-1 10-669,-1 6-122,1 1-1,0-1 1,1 0 0,0 1-1,2-1 1,1 17 0,6 21 85,3-1 1,1-1 0,3 0 0,2-1 0,26 54-1,-33-85-78,0-1-1,26 33 0,-30-43-210,0 0 1,0 0-1,1-1 0,0 0 0,0 0 1,1-1-1,-1 0 0,17 8 1,-6-8-1039,-15-4 341,1-2-201,11-4-316,-11 4-911,10-12-5379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13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5 275 1456,'-4'130'4806,"9"-69"-3281,-5-58-1345,2 2 69,-2-4-236,0-1 0,0 1 1,0-1-1,0 0 0,0 1 0,0-1 0,0 1 0,0-1 1,0 1-1,0-1 0,1 1 0,-1-1 0,0 0 0,0 1 1,0-1-1,0 1 0,1-1 0,-1 0 0,0 1 0,0-1 1,1 0-1,-1 1 0,0-1 0,1 0 0,-1 0 0,0 1 1,1-1-1,4 1 31,0-1 0,-1 1 1,1-1-1,0-1 0,-1 1 0,1-1 1,0 1-1,-1-1 0,1-1 1,4-1-1,52-21 174,-50 19-170,-6 2-25,0 1 0,0 0 0,1 0 0,-1 1 0,1-1 1,-1 1-1,1 0 0,0 1 0,6-1 0,-8 2-12,1 0 0,0 0 0,-1 0 1,1 0-1,-1 1 0,1 0 0,-1 0 0,0 0 0,1 1 0,-1-1 0,4 5 0,26 21 59,-26-20-64,1 0 0,0-1 0,1 0 0,11 6 0,-16-11-51,1-1-1,-1 1 1,1-1-1,-1 0 1,1 0-1,0-1 1,-1 0-1,1 0 1,0 0-1,-1 0 1,12-3-1,-12 1 12,0 1 1,0-1-1,-1 0 0,1 0 1,0 0-1,-1-1 0,0 0 0,1 1 1,-1-2-1,0 1 0,0 0 0,-1-1 1,1 0-1,-1 0 0,0 0 1,0 0-1,0 0 0,0-1 0,-1 1 1,0-1-1,0 1 0,0-1 0,1-6 1,-3 10 31,-1-4 20,-6-12 4,7 17-19,-1-1-1,1 1 0,0-1 0,-1 1 0,1 0 1,0-1-1,-1 1 0,1-1 0,0 1 0,-1 0 0,1-1 1,-1 1-1,1 0 0,-1-1 0,1 1 0,-1 0 0,1 0 1,-1 0-1,1-1 0,-1 1 0,1 0 0,-1 0 1,1 0-1,-1 0 0,0 0 0,1 0 0,-1 0 0,1 0 1,-2 0-1,-1 0 7,0 0 0,0 0-1,0 0 1,0 0 0,0 1 0,0-1 0,0 1 0,1-1 0,-1 1-1,0 0 1,0 1 0,-3 1 0,4-2-10,-2 0 4,1 1 0,-1 0 1,1 0-1,0 0 0,-1 1 1,1-1-1,0 1 0,1 0 0,-1 0 1,0 0-1,1 0 0,0 0 1,0 1-1,0-1 0,-2 5 0,3-6-28,1-1-1,-1 1 1,1 0-1,0-1 1,-1 1-1,1 0 1,0 0-1,0-1 1,0 1-1,1 0 1,-1 0-1,0-1 1,1 1-1,-1 0 1,1-1-1,-1 1 1,1 0-1,1 2 1,-1-2 38,1 0-53,-1 0 0,1 0-1,0 0 1,0 0 0,0 0 0,0-1-1,0 1 1,1 0 0,-1-1 0,0 0-1,1 0 1,-1 1 0,1-1 0,-1-1-1,1 1 1,0 0 0,3 0 0,-1 0-31,3 1 8,0 0 1,0-1-1,1 0 1,-1 0 0,0-1-1,0 0 1,1-1-1,-1 0 1,0 0 0,0 0-1,0-1 1,0-1-1,0 1 1,0-1-1,9-5 1,-9 3 112,0 0 0,0 0 0,0-1 0,0 0 0,-1-1-1,0 0 1,0 0 0,-1 0 0,0-1 0,0 0 0,-1 0 0,8-17 0,-1 0 222,-2-1 1,-1 0-1,0-1 1,-2 0-1,4-36 0,-6 1 979,-2-66 0,-3 96-228,0 32-1007,0 0 0,0-1 0,0 1 0,-1 0 0,1 0 0,0 0 0,0-1 0,0 1 0,0 0 0,0 0 0,0 0 0,0-1 0,0 1-1,-1 0 1,1 0 0,0 0 0,0 0 0,0-1 0,0 1 0,-1 0 0,1 0 0,0 0 0,0 0 0,0 0 0,-1 0 0,1 0-1,0-1 1,0 1 0,0 0 0,-1 0 0,1 0 0,0 0 0,0 0 0,-1 0 0,1 0 0,0 0 0,0 0 0,0 0 0,-1 0 0,1 0-1,0 1 1,0-1 0,0 0 0,-1 0 0,1 0 0,0 0 0,0 0 0,0 0 0,-1 0 0,1 1 0,0-1 0,0 0 0,0 0 0,0 0-1,-1 0 1,1 1 0,0-1 0,0 0 0,0 0 0,0 0 0,0 1 0,0-1 0,-7 14 64,1 1 0,1 0 0,0 0 0,-2 17 1,1 2 13,1 1 0,2-1 1,2 1-1,1 0 1,7 50-1,-3-61-217,13 39 1,4-9-3890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14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25 276 1812,'-1'0'185,"-1"-1"0,1 1 0,-1-1 0,1 0 0,0 1 0,0-1 0,-1 0 0,1 0-1,0 0 1,0 0 0,0 0 0,0 0 0,0 0 0,0 0 0,0 0 0,0-1 0,0 1 0,0 0 0,0-3 0,0 2 431,3-1-338,5-4 303,0 0 0,16-11 0,35-13-104,2 2-1,92-30 0,-100 39-585,122-39-3325,-158 54 2470,28-10-1238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14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97 1856,'-5'0'838,"-1"0"-1,1-1 1,0 1-1,-1-1 1,-8-3-1,12 3-55,2-12 490,0 12-1229,0 0 1,1 0 0,-1 0 0,0 0-1,1 0 1,-1 1 0,1-1-1,-1 0 1,1 0 0,-1 0-1,1 1 1,0-1 0,-1 0-1,1 1 1,0-1 0,0 0-1,-1 1 1,1-1 0,1 0-1,1 0 85,8-7 86,0 2 0,0-1 0,1 2-1,0-1 1,24-6 0,-22 7-66,-7 3-67,0 0-1,0 0 1,0 1 0,0-1-1,0 2 1,0-1 0,0 1-1,0 0 1,9 1 0,-13 0-59,-1-1 0,0 1 1,0-1-1,0 1 0,0 0 0,0 0 1,0 0-1,0 0 0,0 0 1,0 0-1,0 0 0,0 1 1,-1-1-1,1 1 0,0-1 1,-1 1-1,1 0 0,-1 0 0,0 0 1,0-1-1,0 1 0,0 0 1,0 0-1,0 1 0,0-1 1,0 0-1,-1 0 0,1 0 1,-1 0-1,0 1 0,0-1 1,0 4-1,0 5 9,-1 0 0,0 0 0,-1 0-1,0-1 1,-1 1 0,0 0 0,-1-1 0,-10 20 0,-5 4 38,-26 38 0,20-34-17,8-14-11,11-15-21,-1 0 0,2 0 0,-1 1 0,-7 18 0,13-27 1,3 2-76,-1-1 32,0 0-1,0-1 0,1 1 0,-1-1 1,0 1-1,1-1 0,-1 0 1,1 0-1,0 0 0,-1 0 1,1 0-1,0-1 0,-1 1 0,1-1 1,0 0-1,-1 0 0,1 0 1,0 0-1,0 0 0,-1-1 1,5 0-1,192-48-2557,-101 21-1853,-50 16 1785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1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11 920,'0'0'1090,"-3"-2"-98,-4 0-647,0 0 0,0 0 0,-1 1 0,1 0 0,0 0 0,0 1 0,-1 0 1,1 0-1,-11 2 0,-69 16 1615,77-16-1798,3-1-5,1 1 0,0-1 0,0 1 0,0 1 0,0-1 0,1 1-1,-1 0 1,1 0 0,-1 1 0,1-1 0,0 1 0,0 0 0,1 1 0,-1-1 0,1 1 0,-5 6 0,9-9-105,-1 0 0,0-1 1,1 1-1,-1 0 0,1 0 0,0-1 1,-1 1-1,1 0 0,0 0 0,0 0 1,0 0-1,1-1 0,-1 1 0,0 0 1,1 0-1,0 2 0,0 0 8,1 1-1,0-1 1,0 0-1,0 0 1,4 6-1,13 12 191,0-1-1,27 22 1,4 5 144,-49-47-383,0 0-1,0 0 1,-1 0-1,1 0 1,0 0-1,0 0 1,-1 0-1,1 0 1,-1 0-1,1 0 1,-1 0-1,1 1 1,-1-1-1,0 0 1,1 0-1,-1 1 1,0-1-1,0 0 1,0 1-1,0-1 1,-1 2-1,1 0 1,-1-1 0,0 0 0,0 0 0,0 0 0,0-1-1,0 1 1,0 0 0,-1 0 0,1 0 0,-1-1-1,-2 3 1,-5 3 15,0-1 0,0 1-1,-20 8 1,25-13-18,-17 8-189,0-1-1,-35 10 1,42-18-475,11-1 503,-1 0-388,-2-3-397,6 3 862,-1 0 0,1 0-1,-1 0 1,1 0-1,0 0 1,-1 0-1,1 0 1,0 0 0,-1 0-1,1 0 1,0 0-1,-1 0 1,1-1-1,0 1 1,-1 0-1,1 0 1,0 0 0,-1 0-1,1-1 1,0 1-1,-1 0 1,1 0-1,0-1 1,0 1 0,-1 0-1,1-1 1,0 1-1,0-1 1,0-4-2746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15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5 164 1320,'0'0'4193,"0"3"-3667,-2 60 1607,1-44-1801,0-1-1,1 0 0,2 23 1,-1-36-288,0 0 0,0 1 1,1-1-1,0 0 0,-1 0 1,2 0-1,-1 0 0,0 0 1,1-1-1,0 1 0,0-1 1,1 0-1,-1 1 0,1-1 1,5 4-1,-5-5-33,-1 0 1,1 0-1,-1-1 0,1 1 0,0-1 1,0 0-1,0 0 0,0-1 1,0 1-1,1-1 0,-1 0 0,0 0 1,1 0-1,-1-1 0,0 0 1,1 1-1,-1-2 0,1 1 0,-1 0 1,1-1-1,-1 0 0,0 0 1,0 0-1,1 0 0,-1-1 0,0 0 1,6-3-1,7-5-38,2-2 71,32-15 0,-49 27-20,0 2-19,-1-1-3,0-1-1,0 1-1,0-1 1,0 1 0,-1-1 0,1 1 0,0-1 0,-1 1 0,1 0 0,0 0 0,-1-1 0,1 1 0,0 0-1,-1 0 1,1 0 0,-1-1 0,0 1 0,1 2 0,0 3-3,8 45-19,-7-47-23,-1-1 0,0 0-1,1 0 1,0 0 0,0 0 0,0 0 0,0 0 0,0 0 0,4 3 0,-5-4-108,3-1-26,-3-1 150,0 1-11,1 0-1,-1 0 1,0-1-1,1 1 0,-1-1 1,1 1-1,-1-1 1,1 0-1,-1 1 1,1-1-1,-1 0 0,1 0 1,-1 0-1,1 0 1,-1 0-1,1 0 1,-1-1-1,0 1 1,1-1-1,-1 1 0,3-2 1,2-1-9,0 0-1,0-1 1,0 0 0,-1-1 0,0 1-1,0-1 1,0 0 0,5-6 0,2-9-16,0-1 0,-1-1 1,-1 0-1,-2 0 0,0-1 0,7-30 0,-7 9 263,-1 1 0,2-68 0,-9 57 407,0 50-90,-4 6-497,0 1 1,0 0-1,0 0 1,0 0 0,1 0-1,-1 0 1,1 1-1,0-1 1,0 1-1,0 0 1,1 0-1,-4 7 1,-2 7 66,-10 34 0,7-18-31,8-27-41,1 1 0,0 0 0,0 0 0,0 0 0,1 0 0,1 0 0,-1 13 0,2-16-11,-1 0-1,1-1 1,0 1 0,1-1 0,-1 1-1,1-1 1,-1 1 0,1-1-1,0 0 1,1 0 0,-1 0-1,1 0 1,0-1 0,6 7-1,35 26 9,-35-29-7,1 1-1,-1-1 1,0 1 0,0 1 0,-1 0 0,11 15 0,-18-22-2,1 0-1,-1 1 0,0-1 0,0 0 1,0 1-1,-1-1 0,1 1 1,-1-1-1,1 0 0,-1 1 1,0 0-1,0-1 0,0 1 1,0-1-1,0 1 0,0-1 0,-1 1 1,1-1-1,-2 3 0,0-1 0,1 0 0,-1-1 0,-1 1 0,1-1 0,0 0 0,-1 1 0,0-1 0,0 0 0,0 0 0,-6 4 0,0-1-1,1-1 1,-2 1 0,1-2-1,-1 1 1,1-1 0,-1-1 0,0 1-1,-16 1 1,18-4-15,-1 0 0,0-1 1,0 0-1,1 0 0,-1-1 0,0 0 1,-15-5-1,22 5-51,0 0 0,0-1 0,0 1 0,0 0 0,0-1 0,1 0 0,-1 1 1,1-1-1,-1 0 0,1 0 0,-1 0 0,0-2 0,1 2-42,0 0-184,0 0-1,0 0 0,0 0 0,1 0 1,-1 0-1,1 0 0,-1 0 1,1 0-1,0 0 0,0 0 1,0 0-1,0 0 0,0-3 1,0 3-152,0-1-1673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1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17 443 1648,'-15'35'1900,"14"-33"-1428,1 1-30,-1 2-58,1-1 0,1 0 0,-1 1 0,2 7 0,-1-8-55,19-6-82,-16 2-146,1-2-8,6-2-15,0 1-1,-1 0 1,1 1 0,14-1 0,-21 2-55,1 1 1,0 0 0,-1 0 0,1 1-1,0-1 1,-1 1 0,1 0-1,-1 0 1,1 1 0,-1-1 0,0 1-1,0 0 1,6 4 0,-3-1 16,0 2 0,0-1 1,0 1-1,-1 0 0,0 0 1,5 9-1,-6-8-19,0-1 0,1 0 0,0 0 0,0 0 1,1-1-1,9 8 0,-9-10-30,-1-1 0,1 1 0,1-1 0,-1-1 1,0 0-1,1 0 0,-1 0 0,1-1 0,0 0 0,-1 0 1,1-1-1,0 0 0,0 0 0,-1-1 0,1 0 0,-1 0 0,1-1 1,0 0-1,11-5 0,-11 4-19,0 0 1,0-1-1,-1 1 1,0-2-1,0 1 1,0-1-1,0 0 1,-1 0-1,0-1 1,0 0-1,0 0 0,-1 0 1,0-1-1,0 0 1,0 0-1,-1 0 1,0 0-1,3-10 1,-4-3-9,-3 17 47,-2-1 44,-6-12 34,8 15-75,-1 1 0,1-1 0,-1 0 0,0 0 1,0 1-1,1-1 0,-1 0 0,0 1 0,0-1 0,0 0 0,0 1 0,0 0 0,0-1 1,0 1-1,0-1 0,0 1 0,0 0 0,0 0 0,0 0 0,0-1 0,0 1 0,0 0 0,0 0 1,0 0-1,-1 1 0,0-1 76,-2 0-68,0 1 0,0 0 0,1 0-1,-1 0 1,1 0 0,-1 0 0,1 1-1,-1 0 1,1 0 0,0 0-1,-1 0 1,1 0 0,0 0 0,1 1-1,-1 0 1,-3 3 0,1 0 15,-1 1 0,1-1 1,0 1-1,1 0 0,0 1 0,-4 9 0,7-15-35,0 1-1,0-1 0,1 1 0,-1 0 0,1-1 0,0 1 0,0-1 0,0 1 0,0 0 0,0-1 0,0 1 0,1 0 0,-1-1 0,1 1 0,0-1 0,0 1 0,0-1 0,0 1 0,0-1 0,0 0 0,1 1 0,-1-1 0,1 0 0,0 0 0,-1 0 0,1 0 0,0 0 0,0-1 0,0 1 0,0-1 0,3 2 0,3 2-56,1 0-1,-1 0 0,1-1 1,0 0-1,0-1 1,1 0-1,14 2 0,-10-2 48,0-2-1,0 0 0,0-1 0,0 0 0,0-1 0,0 0 1,0-1-1,-1-1 0,1 0 0,-1-1 0,0-1 0,1 0 1,-2 0-1,1-1 0,-1-1 0,0 0 0,0-1 0,-1 0 0,0-1 1,0 0-1,-1-1 0,17-20 0,-14 12 197,-1-1-1,-1 0 0,0 0 1,-1-1-1,-2-1 1,13-41-1,-7 6 737,10-83 0,-20 104-85,-1-1-1,-3-51 1,-4 73-273,2 12-465,1-1 402,-13 5-149,11-2-293,3 0-55,0 0 0,-1 0 0,1 0 0,0 0 0,-1 0 0,1 0 0,0 0 0,0 0 0,-1 0 0,1 0 1,0 1-1,0-1 0,-1 0 0,1 0 0,0 0 0,0 0 0,0 1 0,-1-1 0,1 0 0,0 0 0,0 0 0,0 1 0,0-1 0,-1 0 0,1 0 1,0 1-1,0-1 0,0 0 0,-9 16 68,1-1 0,0 1 0,1 0 0,1 0 0,0 1 0,1 0-1,1 0 1,1 0 0,0 0 0,2 1 0,0 31 0,1-32-553,2 0-1,0 1 1,2-1-1,-1 0 0,2-1 1,0 1-1,12 24 1,-15-38-75,0 1-154,0 2-3371,3 6 738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1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32 361 1276,'-4'-2'715,"-1"-1"0,0 1 0,1-1 0,-10-7 1475,19 5-1533,5-6-338,0 0 0,1 1 0,0 0 1,23-14-1,18-3 397,92-34 0,-133 57-677,413-136 644,-327 116-1954,-54 14-2377,-40 10 3252,12-3-1986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17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60 1672,'0'0'1105,"-4"-1"-71,-13-4 3254,13-15-2989,3 16 671,12-13-1378,-8 12-482,-1 1 202,-1 4-273,-1-1 0,0 1-1,0 0 1,1 0 0,-1-1-1,0 1 1,1 0 0,-1 0-1,0-1 1,1 1 0,-1 0-1,0 0 1,1 0 0,-1 0-1,1-1 1,-1 1 0,0 0-1,1 0 1,-1 0 0,1 0-1,-1 0 1,0 0 0,1 0-1,-1 0 1,1 0-1,-1 0 1,0 0 0,1 1-1,-1-1 1,0 0 0,1 0-1,-1 0 1,1 0 0,-1 1-1,0-1 1,1 0 0,-1 0-1,0 0 1,0 1 0,1-1-1,-1 1 1,2 2-20,-1 1 1,0-1-1,0 1 1,0 0-1,0 0 1,-1-1-1,1 1 1,-1 0-1,0 0 0,0-1 1,-1 1-1,1 0 1,-1 0-1,0-1 1,0 1-1,0 0 1,-2 4-1,-4 6 54,2 0 0,0 0 1,-7 29-1,12-37-63,-1-1 1,1 0-1,0 1 1,0-1-1,0 1 1,1-1-1,0 0 1,0 1-1,0-1 1,1 0-1,0 0 1,0 0-1,0 0 1,4 7-1,31 40 56,-27-40-37,-1 0 0,0 1 0,11 22-1,-20-33-29,1 0 0,0 0 0,-1 0 1,1 0-1,-1 0 0,0 0 0,1 1 0,-1-1 0,0 0 0,0 0 0,-1 0 0,1 0 0,0 0 0,-1 0 0,1 0 0,-1 0 0,0 0 0,-1 3 0,-1 1-822,0-1-1,-1 0 1,0 0 0,-6 6-1,4-4-2719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17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6 1788,'0'0'934,"-4"-1"-72,1 0-694,0 0-1,0 0 1,1 1-1,-1-1 1,0 1-1,0 0 1,0 0-1,0 0 1,0 0-1,0 0 1,1 1-1,-1-1 1,0 1-1,0 0 1,0 0-1,1 0 1,-1 0-1,0 0 1,1 1-1,-1-1 1,1 1-1,0 0 1,-4 3-1,4-3-90,0 0 0,0-1 0,1 1 0,-1 1-1,1-1 1,-1 0 0,1 0 0,0 0 0,0 1 0,0-1 0,0 1 0,0-1-1,1 1 1,-1-1 0,1 1 0,-1 3 0,1-2-17,1 0 1,-1 0-1,1 0 0,0 0 1,0 0-1,0-1 1,0 1-1,0 0 0,4 6 1,1 0 18,1-1 0,0 1 0,0-1 0,1 0 0,0-1 0,10 8 0,67 58 301,-84-73-369,2 1 10,-1 0-1,1 1 1,-1-1-1,0 0 1,1 1 0,-1 0-1,0 0 1,-1-1 0,1 1-1,0 0 1,-1 0-1,0 1 1,1-1 0,0 6-1,-2-7-12,0 0 0,0 0-1,-1 0 1,1-1 0,0 1-1,-1 0 1,0 0 0,1 0-1,-1-1 1,0 1 0,0 0-1,0 0 1,0-1 0,0 1-1,0-1 1,0 1 0,-1-1-1,1 0 1,0 1 0,-1-1-1,0 0 1,1 0 0,-3 1-1,-10 6 13,-1 0 0,0 0 0,0-2-1,-1 0 1,-30 7 0,43-12-284,1-1 1,-1 0-1,0 1 1,0-1-1,1-1 0,-1 1 1,0 0-1,0-1 0,1 1 1,-1-1-1,0 0 1,-4-2-1,5 2-2084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18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1004,'0'0'5083,"1"4"-4647,6 25 855,5 31 0,-10-48-1102,1-1 1,0 1-1,1-1 0,0 0 1,0 0-1,7 11 0,-10-21-173,0 1 0,0-1-1,0 0 1,0 1 0,0-1-1,0 0 1,0 0 0,0 0-1,0 0 1,0 0 0,1 0-1,-1 0 1,0 0 0,1 0 0,-1-1-1,1 1 1,-1-1 0,1 1-1,-1-1 1,1 1 0,-1-1-1,3 0 1,0 0 3,0 0 1,0 0-1,0-1 1,0 0-1,0 0 1,0 0 0,6-3-1,30-14 44,43-27-1,-80 43-63,-1 1 6,9-3 1,-9 3 9,0 5-8,1 0-2,0 1 0,2 19-2,8 16-25,-12-38 14,-1-2 7,0 0 1,1 0-1,-1 1 1,0-1-1,0 0 0,1 0 1,-1 0-1,0 0 1,0 0-1,0 0 1,1 0-1,-1 0 0,0 0 1,0 1-1,0-1 1,1 0-1,-1 0 0,0 0 1,0 0-1,0 1 1,0-1-1,1 0 0,-1 0 1,0 0-1,0 1 1,0-1-1,0 0 1,0 0-1,0 0 0,0 1 1,1 0-1,-1-1 0,0 1 0,0-1 0,1 1 1,-1-1-1,0 1 0,1-1 0,-1 1 0,1-1 1,-1 1-1,0-1 0,1 1 0,-1-1 0,1 0 0,-1 1 1,1-1-1,0 0 0,-1 1 0,2-1 0,2 2-2,0-1 1,0 0-1,0 0 0,0-1 0,0 1 0,0-1 0,1 0 0,-1 0 0,0 0 0,0 0 0,1-1 1,-1 0-1,0 0 0,0 0 0,0 0 0,0-1 0,0 1 0,0-1 0,-1 0 0,1 0 0,0-1 1,5-4-1,2-3-1,-1 0 1,0-1 0,-1 0-1,0-1 1,-1 1 0,0-2-1,10-21 1,-4 7-2,-8 15 18,0 0 0,-1-1 0,-1 0 0,5-19 0,3-12 140,-11 42 127,-1 11-282,-1 0 1,1-6 1,0 0 0,0 0 0,0 0 0,0 0 0,0 0 0,1 0 0,-1 0 0,1 0 0,0 0 0,-1 0 0,2 0 0,-1 0 0,0 0 0,0-1 0,1 1 0,0 0 0,2 2 0,4 5 2,0 0-1,-1 1 1,0 0 0,0 0-1,-1 0 1,7 19-1,-12-28 0,-1-1-1,1 1 0,0-1 0,-1 1 0,1 0 1,-1-1-1,0 1 0,0-1 0,1 1 0,-1 0 1,0-1-1,0 1 0,0 0 0,-1 2 0,0 0 1,1-1 0,0-1 1,0 1-1,0-1 1,-1 1-1,1-1 0,-1 0 1,0 1-1,1-1 1,-1 0-1,0 1 1,0-1-1,-1 0 1,1 0-1,0 0 1,-3 3-1,2-3-4,-10 10-4,6-8 4,-1 1 0,1-1 1,-1 0-1,0 0 0,-1-1 0,1 0 0,-14 4 0,17-6-133,0 0 1,0-1-1,-1 1 0,1-1 0,0 0 0,-1 0 0,1 0 0,0-1 0,0 1 0,-1-1 1,1 0-1,0 0 0,0-1 0,0 1 0,0-1 0,-5-3 0,8 5-45,0-1-1,0 1 1,0-1 0,0 0-1,1 1 1,-1-1 0,0 0-1,0 0 1,1 1 0,-1-1-1,0 0 1,1 0 0,-1 0-1,1 0 1,-1 0 0,1 0-1,0 0 1,-1 0 0,1 0-1,0 0 1,0 0-1,-1-1 1,-2-15-1972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43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52 359 1572,'-31'-5'3043,"11"2"3223,26-3-5713,8-7-250,1 1 0,1 1-1,32-18 1,67-29 543,-57 30-590,193-104 960,-170 79-705,-71 46-531,-8 5-144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1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1420,'1'4'775,"23"57"2669,-23-59-3032,-1 1-34,1 0-352,4 17 1385,-5-19-1364,1 0 0,-1 0 0,0 0 0,1 0-1,-1 0 1,1-1 0,0 1 0,-1 0-1,1 0 1,0-1 0,-1 1 0,1 0 0,0-1-1,0 1 1,-1-1 0,1 1 0,0-1-1,0 1 1,0-1 0,0 0 0,2 1-1,26-1 308,-24 0-319,0-1 1,0 1 0,-1 0 0,1 0 0,0 1-1,0 0 1,-1 0 0,1 0 0,-1 0-1,8 3 1,-1 3 19,0 0-1,-1 0 1,0 1-1,0 1 1,0 0-1,-1 0 1,9 12-1,2 5 38,-11-15-29,19 20 0,-24-28-56,-1 0 0,1 0 0,0 0 1,0-1-1,0 1 0,1-1 0,-1 0 0,0 0 0,9 2 1,-7-3-9,1 1 1,0-1 0,-1 0-1,1-1 1,0 0 0,0 0 0,0 0-1,12-3 1,-14 2-16,-1-1 1,0 1-1,1-1 0,-1 0 1,0 0-1,0 0 0,0 0 0,-1-1 1,1 0-1,-1 0 0,1 0 1,-1 0-1,0 0 0,5-7 1,-4 5-2,-1 0 0,1 0 0,-1-1 0,0 1 0,0-1 0,0 0 0,-1 0 0,0 0 0,0-1 0,1-9 1,-2 13 3,-3-1-4,-5-10-1,7 14 18,0-1-1,-1 1 1,1-1-1,0 1 1,-1-1-1,1 1 1,-1-1-1,1 1 1,-1-1-1,1 1 1,-1-1-1,1 1 1,-1 0-1,1-1 1,-1 1-1,0 0 1,1 0-1,-1-1 1,1 1-1,-1 0 1,0 0-1,1 0 1,-1 0-1,0 0 1,1 0 0,-1 0-1,0 0 1,1 0-1,-2 0 1,-16 3 6,10 0-8,1 0 0,-1 1 1,1 0-1,0 0 1,0 1-1,0-1 1,1 1-1,0 1 0,0-1 1,0 1-1,1 0 1,-1 1-1,-4 8 1,0 4 4,10-12-4,1-3 1,-2-3-2,1 0 0,0 0 0,-1 0 0,1 0 0,0 0 0,0 1 0,0-1 0,0 0 0,0 0 0,1 0 1,-1 0-1,0 0 0,1 2 0,0 1-10,3 2-57,6 1 5,0 0 1,0-1 0,0 0 0,1-1-1,0 0 1,0 0 0,0-1 0,0-1-1,1 0 1,-1-1 0,1 0 0,0-1-1,0 0 1,0 0 0,0-2 0,13-1-1,-10 1 40,-1-1 0,1-1-1,-1 0 1,0-1-1,0-1 1,0 0 0,-1 0-1,0-2 1,0 1-1,0-2 1,-1 0 0,0 0-1,12-13 1,-16 12 94,0 0 0,-1 0 1,0-1-1,-1 0 0,0 0 1,-1-1-1,0 0 0,0 0 1,2-12-1,0 0 192,-2 1-1,-1-1 1,3-38-1,-6 29 377,-5-53-1,2 70-288,0 0 1,-1 0 0,-1 0-1,0 0 1,-11-23 0,15 37-312,0 0 1,-1 0-1,1 0 1,-1 1-1,1-1 1,-1 0-1,1 0 1,-1 0-1,0 0 1,1 0-1,-1 1 1,0-1-1,0 0 1,1 0-1,-1 1 1,0-1-1,0 1 1,0-1-1,0 1 1,0-1-1,0 1 1,0 0-1,0-1 1,0 1-1,0 0 1,0 0-1,-2 0 1,-7-3 227,6 9-110,-2 3-92,0 0-1,1 1 1,0 0-1,1 0 1,0 1-1,1-1 1,-4 19-1,4-5-41,0 0 0,2 0 0,0 0-1,2 0 1,1 0 0,1-1-1,1 1 1,0-1 0,2 1 0,10 23-1,-7-23-1772,2-1 0,25 42 0,-27-54-4800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19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10 379 1076,'-2'-2'229,"-6"-9"1382,11 7-1076,-1-1-445,0 2 1,1-1-1,-1 0 0,1 0 1,0 1-1,1 0 0,-1-1 1,0 1-1,1 1 0,0-1 1,-1 0-1,1 1 0,8-4 1,193-88 1280,33-17-1314,-85 26-2774,-115 62 1342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1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1020,'2'-1'3161,"-3"7"-1148,-7 19-497,-16 39-1998,20-53 1043,-34 109 222,34-106-672,2 1 0,0 0 0,0-1 0,2 28 1,0-40-99,0 0 1,1-1-1,-1 1 1,1 0-1,-1 0 1,1 0-1,0 0 1,0 0-1,-1 0 1,1-1 0,0 1-1,1 0 1,-1-1-1,0 1 1,0-1-1,3 2 1,-3-1-4,2-1-1,-1 1 0,1-1 1,-1 0-1,1 0 1,0 0-1,-1 0 0,1 0 1,0 0-1,-1-1 1,1 0-1,0 1 1,0-1-1,0 0 0,3-1 1,-2 1-8,5 0 26,1-1 0,-1-1 1,0 1-1,1-1 0,-1-1 0,0 0 1,0 0-1,-1-1 0,1 0 0,12-8 1,-3 1 238,-8 6 318,-1 0 1,16-13 1741,-22 21-2071,10 10-29,-13-13-219,1 0 0,-1 0 0,0 0 0,0 1-1,1-1 1,-1 0 0,0 0 0,0 0 0,0 1 0,0-1 0,1 0 0,-1 0 0,0 1 0,0-1-1,0 0 1,0 1 0,0-1 0,0 0 0,0 0 0,1 1 0,-1-1 0,0 0 0,0 1 0,0-1-1,0 1 1,9 190 101,-8-186-351,-1-1 1,0 1-1,-1-1 1,-1 9-1,-1 19-5593,3-7 2494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2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91 136 912,'-3'5'721,"0"0"-546,-1 1-1,2 0 0,-1 0 1,0 0-1,1 0 0,0 0 0,1 0 1,-1 0-1,0 9 0,1 42 1022,2 0-1,11 76 0,-10-112-743,-3 8 1213,1-26-692,-3 1-617,3-4-316,0 0-1,0 0 1,0 1 0,0-1 0,0 0 0,0 0-1,0 1 1,0-1 0,0 0 0,0 0-1,-1 1 1,1-1 0,0 0 0,0 0 0,0 1-1,0-1 1,-1 0 0,1 0 0,0 0 0,0 0-1,0 1 1,-1-1 0,1 0 0,0 0-1,0 0 1,-1 0 0,1 0 0,0 0 0,0 0-1,-1 1 1,1-1 0,0 0 0,0 0-1,-1 0 1,1 0 0,0 0 0,0 0 0,-1 0-1,1 0 1,0 0 0,0-1 0,-1 1-1,-14-2 174,12 1 210,0-2-232,-1 0-119,0-1 1,0 0 0,1 0 0,0 0 0,0 0 0,0 0-1,0-1 1,1 1 0,0-1 0,0 0 0,-3-9 0,3 6-28,0-1 0,1 1 1,0 0-1,1-1 0,-1 1 1,2-1-1,0-11 0,6-24 127,-7 43-168,0 0 0,0 0 0,0 0 0,0 1 0,0-1 0,1 0 0,-1 0 0,0 0 0,0 1 0,1-1-1,-1 0 1,1 0 0,-1 1 0,0-1 0,1 0 0,-1 0 0,1 1 0,0-1 0,-1 1 0,1-1 0,-1 1 0,1-1 0,0 1 0,0-1-1,0 0 1,0 1 0,1 0-1,-1 0 0,0 0 0,1 0 1,-1 0-1,0 0 0,1 0 0,-1 0 1,0 0-1,0 1 0,1-1 0,-1 0 1,0 1-1,2 0 0,5 3 5,-1 1-1,0 0 1,12 9-1,-17-12-4,79 75 43,-65-59-35,0-1 0,2-1 1,0 0-1,1-2 0,0 0 0,27 14 0,-43-26-9,0-1-1,0 0 1,0 0-1,1 0 1,-1 0-1,6 0 1,-8-1-1,0 1 0,1-1 0,-1 0 0,1-1 0,-1 1 0,1 0 0,-1 0 0,0-1 0,1 1 0,-1-1 0,0 1 0,1-1 0,-1 1 0,0-1 0,0 0 0,1 0 1,-1 1-1,0-1 0,1-2 0,2-2 2,0-1 0,0 0 1,0 0-1,-1-1 0,0 1 1,-1-1-1,1 0 1,-1 1-1,-1-1 0,2-12 1,1-7 8,-1-44 0,-6-231 19,2 281-191,0 19 32,1-1 0,0 0 0,-1 0 0,1 0 0,0 1 1,0-1-1,0 0 0,0 0 0,0 0 0,1 1 0,-1-1 0,1 0 1,-1 0-1,1 1 0,-1-1 0,1 0 0,0 1 0,0-1 0,0 1 0,0-1 1,2-1-1,-2 1-822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2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1116,'0'0'4216,"5"-4"-3737,45-25 569,1 2 0,59-22-1,-81 42-1444,-23 7 261,-4-1-136,13 4-1045,-12-3 308,7 2-726,-7-2 27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2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1108,'-4'2'497,"-33"11"2894,35-13-2559,-14 4 495,11 0-1197,1 1 0,-1-1 0,1 1 0,-1 0 0,2 0 0,-1 0 0,0 0 0,-5 12 0,-1 5 155,-8 25 0,9-18-70,1 1-1,-5 56 1,-1 0-197,12-80-68,-1 1 1,1-1-1,-1 0 1,0 0-1,-1 0 1,1 0-1,-1-1 1,-1 0-1,1 1 1,-10 8-1,12-13 1080,3-3-1021,0 1 0,0-1 0,0 1 0,1-1 0,-1 1 0,0-1 0,0 1 0,1 0 0,-1 0 0,3-2 0,1 0 8,-5 2-14,1 0 0,0 0 0,0 0 0,-1 1 1,1-1-1,0 0 0,0 1 0,0-1 1,0 1-1,0-1 0,0 1 0,0-1 0,0 1 1,0 0-1,0-1 0,0 1 0,0 0 1,0 0-1,2 0 0,1-1 9,29-7-144,0 1 0,50-3 0,35-8-5294,-100 13 3554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2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217 202 1628,'-2'-2'1020,"-1"0"-708,-1 0-1,0 0 1,0 0 0,0 1-1,1-1 1,-1 1-1,-1 0 1,1 0 0,0 0-1,0 1 1,0-1-1,0 1 1,-1 0 0,1 0-1,0 1 1,-8 1-1,5 0-114,0 0 0,0 1 0,0 0 0,0 0 0,0 0 0,0 1 1,1 0-1,0 0 0,-7 7 0,7-6-72,0 0 0,0 1 0,1 0 0,0 1 0,0-1 0,1 1 0,0 0 0,0 0 1,1 0-1,-1 0 0,1 1 0,1-1 0,-4 16 0,6-19-93,-1 1 0,1 0 1,-1 0-1,1 0 0,1 0 0,-1 0 0,1 0 0,0 0 0,0 0 1,0 0-1,1 0 0,-1 0 0,1-1 0,0 1 0,1-1 0,-1 0 1,1 1-1,0-1 0,0 0 0,0 0 0,1-1 0,-1 1 0,5 3 0,1-1-145,1 1 0,0-2 0,0 1 0,0-1 0,0-1 0,1 0 0,-1 0 0,1-1 0,0-1 0,0 0 0,20 2 0,-3-4-1266,0 0 0,-1-1-1,46-9 1,-35 1-1074</inkml:trace>
  <inkml:trace contextRef="#ctx0" brushRef="#br0" timeOffset="1">831 40 1584,'-3'-30'3014,"3"27"-2109,0 3-813,0 0 0,0 0 0,0-1 0,0 1 0,0 0 0,1 0 0,-1 0 0,0 0 0,0 0 0,0-1 0,0 1 0,0 0 0,0 0 0,0 0 0,0 0 0,0-1 0,0 1 1,0 0-1,0 0 0,0 0 0,-1 0 0,1-1 0,0 1 0,0 0 0,0 0 0,0 0 0,0 0 0,0-1 0,0 1 0,0 0 0,0 0 0,-1 0 0,1 0 0,0 0 1,0 0-1,0 0 0,0-1 0,0 1 0,-1 0 0,1 0 0,0 0 0,0 0 0,0 0 0,0 0 0,0 0 0,-1 0 0,1 0 0,-7 8 787,-7 16-1232,14-23 512,-5 9-16,2-1 0,-1 2-1,1-1 1,1 0-1,-1 1 1,2-1 0,0 1-1,0 14 1,0-19-93,1 100 353,1-42-1591,-3 0-3774,0-40 2193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30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37 261 1352,'-13'0'2392,"5"-2"-2043,5 2 1275,1 0-1409,-6 0-8,6 0 850,6-3-958,19-5-14,0 0 1,0 1 0,1 1-1,31-3 1,-16 2-52,386-34 251,-339 36-260,334-4 21,-277 8-22,59 4-34,-36-1 7,-53-6-7,2 1 29,21 2-20,-111 0-8,95-5-1,139-3-774,-24-8 405,-118 5 321,-9 1-3,43-4 8,10-2 38,-142 15 3,24-6-1,-20 3 42,44-3 0,-60 7-20,1 0 0,-1-1 1,1 0-1,-1 0 0,14-6 0,-16 6-24,21-10 18,-6 1-3082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3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1 844,'0'0'1030,"0"0"-927,-1 1 0,1-1 0,0 0 0,0 1 0,0-1 0,-1 1 0,1-1 0,0 1 1,0-1-1,0 1 0,0-1 0,0 1 0,0-1 0,0 1 0,0-1 0,0 1 1,0-1-1,0 1 0,0-1 0,0 1 0,1-1 0,-1 1 0,0 0 0,17 26 292,1-1 0,0 0 0,2-2 0,1 0 0,1-1 0,1-1 0,37 26-1,197 118 35,-179-119-336,153 103 47,-131-82-74,40 16 90,-83-52 36,0-2-1,87 32 1,128 29 104,92 11-55,-44-13-71,39 19 377,-228-62-343,-27-10 93,186 94 0,-192-83-201,-48-24 38,64 40 0,-69-36-27,9 6 8,-17-7-37,-19-14 17,29 25 1,11 11 372,-56-47-425,16 12 135,-16-11-161,28 21 199,-29-22-641,18 8 1202,-7-5-7577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33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0 932,'81'164'3412,"-46"-106"-2728,55 70-1,-25-38-155,-27-39-13,82 86 0,-78-98-311,2-2 0,2-2-1,1-2 1,81 43-1,-40-24-32,19 11 0,222 103 397,-71-51 125,-1 0-60,-221-96-428,67 46 1,28 37 304,-129-100-498,37 34 132,-1 1 0,65 82 0,-46-31-13,-34-51-53,52 92 180,-31-51-147,-9-24 21,70 82 0,-5-9 55,-11 12-33,32 69 236,-93-161-342,50 88 100,-66-118-133,1-1 0,1 0 0,0-1 0,29 24 0,-2-2 10,182 168 55,-171-163-63,11 10-1,6 12-3,-22-18-19,20 23 54,-52-51 135,-1 0 0,12 24 0,7 18 162,-32-58-313,9 20 70,-10-20-93,14 20-292,-12-19-376,7 7-545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24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36 288 1156,'-9'2'966,"7"-1"-107,0 0-90,-7 3-49,7-3 606,-5 5-388,4-3 1973,3-3-2844,-1 0 0,1 0 0,0 0 0,0 1 0,0-1 0,0 0 0,0 0 0,0 0 0,0 0 0,0 0 0,0 0 0,-1 0 0,1 1 0,0-1 0,0 0 0,0 0 0,0 0 0,0 0 0,0 0 0,0 0 0,0 1 0,0-1 0,0 0 0,0 0 0,0 0 0,0 0 1,0 0-1,0 1 0,0-1 0,0 0 0,0 0 0,0 0 0,0 0 0,0 0 0,1 0 0,-1 1 0,0-1 0,0 0 0,0 0 0,0 0 0,0 0 0,0 0 0,0 0 0,0 0 0,0 0 0,1 0 0,-1 1 0,0-1 0,10 2 572,16-4-643,34-7 793,71-21 0,-16 3-214,90-12 242,320-45 1099,-414 71-1381,359-52 4015,-402 52-800,-66 12-3625,0 0 1,0 1-1,0-1 0,0 0 1,0-1-1,0 1 0,0 0 0,-1-1 1,1 1-1,1-2 0,-2 2-219,1-1 28,4-12-2942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4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 1012,'-5'0'255,"1"-1"0,0 1 1,-1 0-1,1 0 0,0 0 0,-1 0 0,1 1 1,0 0-1,-1 0 0,1 0 0,0 0 0,0 1 1,0 0-1,0-1 0,0 2 0,0-1 0,1 0 1,-1 1-1,1-1 0,-1 1 0,1 0 0,0 0 0,0 1 1,-4 4-1,4-2-115,-1 0 1,1 0-1,0 0 0,0 0 1,0 0-1,1 1 0,0-1 1,1 1-1,-1 0 0,1 0 1,0-1-1,1 1 0,0 0 1,0 0-1,1 10 1,2-3-15,1 1 1,0-1-1,1 0 1,1 0-1,0 0 1,1-1-1,0 0 1,1 0-1,12 15 1,14 14 261,50 46 0,-46-50-172,-31-31-102,0 1 1,0 0-1,0 1 0,-1-1 0,8 16 0,-12-19-6,0 0 0,0 1 0,-1-1 0,0 0 0,1 0 0,-2 1 0,1-1 0,-1 1 0,0-1 0,0 0 0,0 1 0,-2 8 0,0-6 13,0 0 0,-1-1 0,0 0 0,0 1 0,-1-1 0,0 0 0,0-1 0,0 1 0,-1-1 0,0 0 1,0 0-1,-11 9 0,-2 0 191,0-1 0,-41 24 0,43-30-119,-27 10 0,40-17-399,-6-3-244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35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17 945 1368,'-13'0'3082,"13"0"-3011,0 0 1,0 0-1,0 0 0,0 0 0,-1 0 0,1 0 0,0 0 0,0 0 0,0 0 0,0 0 0,0 0 0,-1 0 1,1 0-1,0 0 0,0 0 0,0 0 0,0 0 0,0 0 0,0-1 0,-1 1 0,1 0 0,0 0 0,0 0 1,0 0-1,0 0 0,0 0 0,0 0 0,0 0 0,0-1 0,0 1 0,-1 0 0,1 0 0,0 0 0,0 0 0,0 0 1,0 0-1,0-1 0,0 1 0,0 0 0,0 0 0,0 0 0,0 0 0,0 0 0,0-1 0,0 1 0,4-8 522,10-8-904,-14 16 393,2-2-64,-1 1 1,1-1-1,0 1 0,0-1 0,0 1 0,1 0 1,-1 0-1,0 0 0,0 0 0,1 0 1,-1 0-1,0 1 0,5-1 0,9-3 74,94-31 273,-56 20-278,186-44 206,-45 14-159,-47 10-50,-7 0-52,43-14 17,-55 15-50,-17 4 32,215-53-96,3 22-553,-252 47 463,-24 5 124,263-50-119,-7-17 49,-162 41 63,12-3 27,59-25-26,-10 10 51,-163 43-7,130-32 1483,-174 41-1388,22-7 38,-12 1-5190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3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1128,'0'0'4326,"3"4"-4141,116 168 1522,27 34-386,-85-136-1056,97 126 248,-44-47-270,0-28-117,-75-82-88,-2 1 1,-1 2 0,41 62-1,-33-37 0,96 108 1,-107-136-26,21 27-2,91 99 21,-4-38-36,-6-6 21,-89-75-12,2 1 0,66 50 0,81 26 31,-33-23-29,-64-37-9,1-3-9,135 92 39,15 2-13,-212-133-15,131 83 19,-62-33-1,41 12-13,-8-10-41,-134-71-255,17 8 186,-11-8-4557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39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1320,'2'4'459,"36"89"1474,74 196-470,-33-140-1107,42 81 82,-71-139-127,100 147 288,19-14-256,-80-108-146,-4-7 83,118 118 0,-87-117-16,55 58 239,114 192 28,-242-309-491,-11-14-9,90 109 30,-120-144-60,178 183 37,12-13 6,-98-90 292,21 17-78,-13-20-205,146 148-1,-206-188-48,1-2 0,2-3 0,84 50 1,-46-38-18,-46-23-4,-17-10 15,0 0 1,0 2 0,-1 0-1,33 34 1,8 14 9,-44-48 1,1 3-5,-1 0 0,-1 2 0,-1-1 1,-1 2-1,0 0 0,-2 0 0,12 31 1,7 6 12,-13-29-38,-4-7 29,31 37-1,-16-22 5,9 11-5,19 17 0,-24-29-8,36 51 0,-29-29-147,-38-56-39,5 3 65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4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80 348 944,'0'0'1512,"-3"0"-839,-28-5 4829,29 5-4389,0 0-777,-8-2-12,8 2 498,-9-3 475,11 3-1265,-12-3 473,12 3-492,0 0 1,-1 0-1,1 0 1,0 0-1,-1 0 1,1-1-1,0 1 1,0 0 0,-1 0-1,1 0 1,0 0-1,0 0 1,-1 0-1,1 0 1,0-1-1,0 1 1,-1 0-1,1 0 1,0 0 0,0-1-1,0 1 1,-1 0-1,1 0 1,0-1-1,0 1 1,0 0-1,0 0 1,0-1 0,0 1-1,0 0 1,-1 0-1,1-1 1,0 1-1,0-1 1,9-13-17,-7 10 7,-1 3 9,5-4-4,-2 1 1,10-6 11,-2 3-29,0 1 1,0 1-1,1 0 0,-1 0 0,25-5 1,12-3 39,6 0-40,-1 3-1,76-5 1,217-13-6,158 2 34,-368 21-18,278-9 33,-103-8-40,5 9 45,-14-3-533,-100 10 272,30-8 167,-199 13 50,18-3-9,4-2-2,36-5 17,-29 3-4,149-13 8,-182 19 4,41 0-11,-38 2 0,-31 0-3,14-1 2,16 1 6,6 1-2,-20-1-1,9-1-4,-5 2 0,-19 0 3,25 0 9,-25-1-4,25 0-20,-26 0 15,25 0-257,-24 0 99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6:44:4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 1220,'-7'-6'934,"4"4"1892,33 19 1266,68 40-3785,-55-30-59,-2 3 0,44 40 1,-2 11-11,-40-37-165,37 39 40,-33-33 215,62 52 0,-48-53-74,2-3 0,1-3 0,90 44 0,-85-54-153,-2-2 10,-2 2 0,70 48 0,-39-2 114,-43-30 182,23 5 8,-50-36-301,282 170 378,-282-174-435,28 23 1,17 9 139,92 54 202,-135-81-382,15 11 48,47 41 0,155 128 19,-117-112 31,-23 3 25,-89-75-129,-1-1-26,1 0 45,20 16-1,-23-21-21,134 88-29,-46-39 36,-75-43-8,35 28 0,-54-39-4,-1-1-7,10 8 1,10 8 17,-25-18-14,8 5 1,0 1 0,13 10 0,-21-16-4,18 14 11,39 23 1,-17-13-24,-30-18 15,13 8-3,0 0 1,1-2-1,33 12 0,25 13 3,-81-38 5,0 1-6,0-1 0,0 1-1,0-1 1,0 1 0,0 0 0,0 0 0,0 0 0,-1 0 0,1 0 0,0 0 0,-1 0-1,2 2 1,17 9 20,17 10 7,-15-9-34,28 12-1,-22-16 28,28 11 1,-54-19-9,0-1-4,6 2 3,-6-2-8,13 5-36,29 10-6,-42-14 60,10 4 26,-11-4-146,0 0-1,0 0 1,0 0 0,0-1 0,0 1 0,1-1 0,-1 1 0,0-1-1,0 1 1,1-1 0,-1 1 0,0-1 0,1 0 0,-1 0 0,1 0-1,-1 0 1,0 0 0,1 0 0,1-1 0,18-4-884,-20 5 802,-1 0 1,1-1 0,0 1 0,-1 0-1,1 0 1,-1 0 0,1 0-1,0-1 1,-1 1 0,1 0-1,-1 0 1,1-1 0,-1 1-1,1 0 1,-1-1 0,1 1-1,-1-1 1,1 1 0,-1-1-1,0 1 1,1-1 0,-1 1-1,1-1 1,0-1-794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4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0 322 1908,'0'0'975,"1"-2"-119,-1 2-794,0 0 0,0 0-1,0 0 1,0 0 0,0-1 0,0 1 0,0 0-1,0 0 1,0 0 0,0 0 0,0 0 0,0 0 0,0 0-1,0 0 1,0-1 0,0 1 0,0 0 0,0 0-1,1 0 1,-1 0 0,0 0 0,0 0 0,0 0-1,0 0 1,0 0 0,0 0 0,0 0 0,0 0-1,0 0 1,0 0 0,1 0 0,-1 0 0,0-1-1,0 1 1,0 0 0,0 0 0,0 0 0,0 0-1,0 0 1,0 0 0,1 0 0,-1 0 0,0 0 0,0 1-1,0-1 1,0 0 0,0 0 0,0 0 0,0 0-1,0 0 1,1 0 0,-1 0 0,0 0 0,0 0-1,0 0 1,0 0 0,0 0 0,0 0 0,0 0-1,0 0 1,0 1 0,0-1 0,0 0 0,0 0-1,0 0 1,6 13 1459,4 30-1198,-8-30 366,-1-9-597,22 83 1193,-20-78-1156,0-1 0,1 0 0,-1 0 0,1 0 0,1 0 0,0-1 0,9 12 0,-11-16-84,0 0-1,-1-1 1,1 1 0,0-1-1,0 0 1,0 0 0,0 0 0,1 0-1,-1 0 1,7 1 0,-7-2 9,1-3-20,0 2-26,-2 0-5,-1-1-1,0 1 1,1 0 0,-1-1-1,0 1 1,1 0-1,-1-1 1,0 0-1,0 1 1,1-1-1,-1 0 1,0 1 0,0-1-1,0 0 1,2-2-1,4-3 11,0-1-1,0 0 1,-1-1-1,0 1 1,6-11-1,-1-1 27,-1-1-1,10-30 0,-15 39-25,-4 9 6,4 6-31,-2-2 2,38 28-224,-39-29 128,14 7-155,-13-8 178,1 1 59,11-1-100,-14 0 116,0-1 0,1 1 0,-1-1-1,1 0 1,-1 0 0,0 1 0,0-1 0,1 0-1,-1 0 1,2-2 0,1-1-6,-1 1 4,1-1 0,-1 1 0,0-1 0,-1 0 0,1 0 0,-1 0 0,1-1 0,-1 1 0,0 0 0,-1-1 0,1 0 0,0-4 0,3-6-13,8-30 0,-1-2 0,-3 0 1,-2 0-1,2-67 0,-8 104 142,-2 0 0,1 0 0,-1 0 0,-1 1-1,-2-11 1,4 17 418,-4 9-480,-13 14-1,17-20-53,-1 1-1,1-1 1,0 1 0,-1-1 0,1 1 0,0-1 0,-1 1 0,1-1 0,0 1 0,0 0 0,-1-1 0,1 1 0,0-1 0,0 1 0,0 0 0,0 1 0,-3 27 48,2 2 0,1-1 1,8 53-1,25 93 77,-31-167-123,-2-7-1,0 1 1,0-1-1,1 0 1,-1 0-1,1 0 1,-1 0-1,1 1 1,0-1-1,0 0 1,0 0-1,0 0 1,0-1 0,1 1-1,-1 0 1,0 0-1,1-1 1,-1 1-1,1-1 1,2 3-1,-2-3 12,2-3 0,14-3-4,-13 4 8,-1-1 8,3-1 16,0 1 0,1 0 0,-1 1 0,1-1 0,-1 1 0,16 0 0,28 10 152,-48-7-186,0-1 0,0 1 0,0 0 0,0 0-1,0 0 1,-1 0 0,1 0 0,-1 0 0,1 1-1,-1-1 1,0 1 0,0 0 0,0 0-1,0 0 1,1 3 0,-2-3-11,0-1 4,0 0-1,0 0 1,-1 1-1,1-1 1,-1 0-1,1 0 1,-1 1-1,0-1 1,0 0-1,0 1 1,0-1-1,0 0 1,-1 0-1,1 1 1,-2 2-1,-11 30 4,9-29-10,0 0-1,0 0 0,-1-1 0,1 1 0,-1-1 0,0 0 1,-1 0-1,1-1 0,-1 1 0,0-1 0,0-1 0,0 1 1,-1-1-1,1 0 0,-1-1 0,0 1 0,0-1 0,1 0 1,-9 0-1,9-1-55,0-1 0,0 0 0,0 0 0,0 0 1,0-1-1,0 1 0,0-2 0,0 1 0,-7-3 1,9 2-53,1 1 1,-1-1-1,1 0 1,0 0-1,0 0 0,0 0 1,0-1-1,0 1 1,0-1-1,1 0 1,-1 0-1,1 0 1,0 0-1,-1 0 1,2 0-1,-1 0 1,0-1-1,-2-6 1,3 6-731,0 0 1,0 0 0,0 0-1,1 0 1,0 0 0,0-8 0,1-9-1994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45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1 417 1840,'0'0'4973,"0"6"-4391,2 17 495,5 25 1,-2-32-612,0 0 1,1 0 0,8 17 0,-13-31-426,0-1 25,-1-1-54,0 0 0,0 1 0,0-1 0,0 0 0,0 0 0,1 1 0,-1-1 0,0 0 0,0 1 0,0-1 0,1 0 0,-1 0 0,0 1 0,0-1 0,1 0 0,-1 0 0,0 0 0,0 1 0,1-1 0,-1 0 0,0 0 0,1 0 0,-1 0 0,0 0 0,1 0 0,-1 0 0,0 1 0,1-1 0,-1 0 0,0 0 0,1 0 0,-1 0 0,0 0 0,1-1 0,-1 1 0,0 0 0,0 0 0,1 0 0,-1 0 0,0 0 0,1 0 0,-1 0 0,0-1 0,1 1 0,-1 0 0,0 0 0,22-13 168,-1-1 1,22-19 0,-41 32-156,-1 1-1,0-1 1,1 0 0,-1 0 0,1 1 0,-1-1 0,1 1-1,-1-1 1,1 1 0,-1 0 0,1-1 0,-1 1 0,1 0-1,0 0 1,-1 0 0,1 0 0,2 1 0,-3-1-48,0 0 28,0 1 0,0-1 0,-1 0 0,1 0 0,0 1 0,-1-1 0,1 0 0,0 1 0,-1-1 0,1 1 0,0-1 0,-1 1 0,1-1 1,-1 1-1,1-1 0,-1 1 0,1-1 0,-1 1 0,1 0 0,-1-1 0,0 1 0,1 1 0,-1-2 5,11 13 64,-1 0-1,10 19 1,-15-22-56,2 0 0,-1-1-1,1 1 1,1-1 0,8 8-1,-10-13-28,-1 0 0,1 0 0,0 0-1,1-1 1,-1 0 0,1-1 0,-1 1 0,1-1-1,0 0 1,0-1 0,0 0 0,-1 0-1,1 0 1,1-1 0,-1 0 0,0 0 0,9-2-1,-8 1-29,0-1-1,0 1 0,0-1 0,0-1 1,0 0-1,-1 0 0,1 0 0,-1-1 1,0 0-1,0 0 0,0-1 0,-1 0 1,0 0-1,9-9 0,-9 4 15,1 0 0,-1 0 0,-1-1 0,0 1 0,0-1-1,-1 0 1,-1-1 0,0 1 0,0-1 0,-1 1 0,-1-1 0,0 0 0,0 0-1,-1 0 1,-3-17 0,2 24 47,-1 0-1,1 0 0,-1 0 1,0 0-1,-1 1 1,1-1-1,-1 1 0,-4-6 1,7 9-18,0 1 0,-1 0 0,1-1 1,-1 1-1,1-1 0,0 1 0,-1 0 0,1-1 1,-1 1-1,1 0 0,-1-1 0,1 1 0,-1 0 1,1 0-1,-1 0 0,1-1 0,-1 1 0,0 0 1,1 0-1,-1 0 0,1 0 0,-1 0 0,1 0 1,-1 0-1,0 0 0,1 0 0,-1 0 0,1 1 1,-1-1-1,1 0 0,-1 0 0,1 0 0,-1 1 1,1-1-1,-1 0 0,1 1 0,-1-1 0,1 0 1,-1 1-1,1-1 0,-15 16 29,15-15-36,-3 4 5,0 0 1,0 0 0,1 1-1,0-1 1,0 1 0,1 0-1,-1 0 1,1 0 0,0-1-1,1 1 1,-1 0 0,2 11-1,-1-5-1,0-2-51,0 0-1,1-1 1,0 1-1,0 0 1,1-1-1,1 1 1,0-1-1,0 0 1,0 1-1,7 9 1,-8-15 4,0 0 1,1 0 0,-1-1-1,1 1 1,0 0 0,0-1 0,0 0-1,1 0 1,-1 0 0,1 0 0,0 0-1,-1-1 1,1 1 0,0-1-1,1 0 1,-1-1 0,0 1 0,1-1-1,-1 1 1,0-1 0,1-1 0,0 1-1,4 0 1,-3-2 16,0 1 1,0-1-1,0-1 0,0 1 0,0-1 1,0 0-1,-1 0 0,1 0 0,-1-1 1,0 0-1,1 0 0,-1 0 0,0-1 1,-1 0-1,1 0 0,6-7 1,0-1 22,-1-1 1,-1 1 0,0-2 0,13-25 0,-11 15 165,-2 0 1,0-1 0,-2 1-1,-1-1 1,5-38-1,-6 16 402,-2 1 0,-4-53-1,-2 67 571,-1 1-1,-15-54 1,18 82 352,-3 15-1301,4-10-169,-4 11 39,1 0 1,0 0-1,1 0 0,1 0 0,-1 15 0,5 11 72,1-1 0,2 0-1,2 0 1,21 64 0,14 19-27,-35-101-735,2 1 1,1-1-1,20 29 1,-19-39-1364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4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87 393 980,'-74'-16'4332,"70"15"-3670,1-1 255,-2-2-812,9-2 3100,42-25-2190,55-26-1,57-37 512,-99 52-1100,-19 16-702,60-54 0,-83 62-1062,-2 2-3618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46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1696,'0'0'8609,"-3"7"-7676,-2 8-515,1 0 1,1 0-1,0 0 0,-1 23 1,1 73 1400,3-69-1217,0 36 284,3-1 0,4 0 1,19 87-1,-19-139-1970,-6-23 364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46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 1412,'0'0'1015,"-5"-5"429,1 10 2528,1 6-3748,0 1 0,1-1 0,0 0 0,1 1 0,1-1 0,0 1 0,0-1 0,1 1 0,1-1 0,0 1 0,0-1 0,7 18 0,-4-15-47,0 0-1,1-1 1,0 0-1,1 0 1,13 18-1,-16-27-138,-1 0 1,0 0-1,1 0 0,0 0 1,-1-1-1,2 0 0,-1 0 0,0 0 1,0 0-1,1-1 0,0 0 1,-1 0-1,1 0 0,0 0 0,0-1 1,0 0-1,0 0 0,0 0 1,8 0-1,-8-1 16,0 0 1,0 0-1,0-1 0,-1 0 1,1 1-1,0-2 1,7-2-1,-9 3 32,-1 0 0,0-1-1,1 1 1,-1-1 0,0 1 0,0-1-1,0 0 1,0 0 0,-1 0 0,1 0-1,0 0 1,-1-1 0,1 1 0,-1 0 0,1-3-1,-1 3-6,-1 0 0,1 0 0,-1 0 0,1 0 0,-1 0 0,0 0 0,0 0-1,0 0 1,0 0 0,0 0 0,-1 0 0,1 0 0,-1 0 0,1 0 0,-2-3 0,0 0 35,0 1 0,0-1 0,-1 0 1,-3-5-1,-3 0 46,-1 1 1,1 0 0,-1 0 0,-1 1-1,0 0 1,0 1 0,0 0-1,-14-5 1,2 0-98,21 10-399,-1 2 0,1-1 0,-1 0 0,0 1 0,1-1 0,-1 1 0,0 0 0,1-1 0,-1 1 0,0 1 0,1-1-1,-1 0 1,0 1 0,1-1 0,-1 1 0,-3 1 0</inkml:trace>
  <inkml:trace contextRef="#ctx0" brushRef="#br0" timeOffset="1">632 145 844,'1'-3'1744,"4"-20"6108,-5 12-4496,-1 7-2909,-4-13-277,-3-13-4476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4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1984,'0'0'978,"-4"8"-84,4-7-882,-6 11 375,1 1 0,0-1 0,0 1 0,1 0 0,-2 14 0,1 17 643,-1 48 1,6-73-768,1-1 0,0 0 1,2 0-1,0 1 1,8 25-1,-9-36-154,2-1 0,-1 1 0,1 0 0,0-1 0,0 0 0,1 0 0,0-1 0,1 1 0,-1-1 1,1 0-1,11 9 0,-14-13-59,1 1 0,-1-1 0,0-1 0,0 1 0,1 0 0,-1-1 0,1 0 1,-1 0-1,1 0 0,0 0 0,-1-1 0,1 1 0,0-1 0,0 0 0,-1 0 1,1 0-1,0 0 0,-1-1 0,1 0 0,0 1 0,-1-1 0,1-1 0,-1 1 1,1 0-1,-1-1 0,0 0 0,1 0 0,3-3 0,-2 1 53,1-1 0,-1 0 0,-1 0 0,1-1 1,-1 0-1,1 1 0,-2-1 0,1-1 0,-1 1 0,0 0 0,0-1 0,-1 0 0,1 1 0,-1-1 0,-1 0 0,0 0 1,0 0-1,0-10 0,0 2 68,-1-1 0,-1 1 0,0-1 0,-1 1 0,-1 0 1,0-1-1,-8-20 0,8 28-60,-1 0 1,0 1 0,0-1 0,0 1-1,-1-1 1,0 1 0,-7-7-1,9 11-179,0 0-1,-1-1 0,1 1 0,-1 1 0,0-1 0,0 0 0,0 1 1,0 0-1,0 0 0,-1 0 0,1 1 0,-1-1 0,1 1 0,-1 0 1,-6-1-1,9 2-170,-19 0-1364,2 7-4437,6 0 2453</inkml:trace>
  <inkml:trace contextRef="#ctx0" brushRef="#br0" timeOffset="1">764 205 1696,'0'0'3080,"2"1"-1700,-1-1-1211,-1 1 0,1-1 0,-1 0-1,1 0 1,0 0 0,-1 0 0,1 0 0,0 0 0,-1 0 0,1 0 0,0 0 0,-1 0-1,1 0 1,-1 0 0,1 0 0,0-1 0,-1 1 0,1 0 0,-1 0 0,1-1 0,0 1-1,-1 0 1,1-1 0,0 0 0,5-7-2574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4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1 984,'0'0'7281,"-2"8"-6782,-3 14-139,2 1-1,0 0 1,2 0-1,1 41 1,2-45-116,1 1 0,1-1 0,9 31 0,-9-42-166,-1 1 0,1-1-1,0 1 1,1-1 0,0-1 0,0 1 0,1 0 0,0-1 0,9 9-1,-13-15-59,0 0 0,-1 0 0,1 0-1,0 0 1,0-1 0,0 1-1,-1 0 1,1-1 0,0 0-1,0 1 1,0-1 0,0 0-1,0 0 1,0 0 0,0 0-1,0 0 1,0 0 0,0-1-1,0 1 1,-1-1 0,1 1-1,0-1 1,0 0 0,0 0-1,-1 1 1,1-1 0,0-1 0,2-1-1,-2 2 10,0-1-1,-1 0 1,1 1-1,-1-1 1,1 0-1,-1 0 0,0 0 1,1 0-1,-1 0 1,0 0-1,0 0 1,-1 0-1,1 0 1,0 0-1,-1-1 1,1 1-1,-1 0 1,0-1-1,0-2 1,1-3 87,0-1 17,0 0 1,-1 0-1,-1 0 1,1 0 0,-1 1-1,-1-1 1,0 0-1,0 0 1,-1 1-1,1 0 1,-2-1 0,0 1-1,0 0 1,0 1-1,-1-1 1,-5-6 0,-3-4-286,-27-27 1,-17-7-4192,53 48 854,-9-9 32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48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0 932,'2'5'674,"2"3"5519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48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4 596 1876,'0'0'970,"0"4"-70,-2 48 1566,1-22-1424,1 0-1,6 56 1,-3-69-825,0-3 50,-1 0 0,2 0 1,0-1-1,11 27 0,-12-33-153,0-1 0,1 0 0,-1 0 0,1 0 0,1-1 0,5 8 0,-7-11-63,-1 0-1,1-1 0,0 1 1,-1 0-1,1-1 0,0 1 1,0-1-1,0 0 0,0 0 1,0 0-1,1-1 1,-1 1-1,0-1 0,0 0 1,0 1-1,4-2 0,-2 1 46,-1 0-1,1-1 1,-1 0-1,0 0 1,1 0-1,-1-1 1,0 1-1,0-1 1,0 0-1,0 0 1,0 0-1,0-1 1,-1 0-1,1 1 1,-1-1-1,1 0 1,-1-1-1,5-5 0,-4 3 31,0 0-1,0-1 0,-1 1 0,1-1 0,-1 0 0,-1 0 0,1 0 0,-1 0 1,0 0-1,1-15 0,-2 13-53,0-1 0,-1 0 0,0 1 0,-1-1 0,0 0 1,0 1-1,-1-1 0,0 1 0,-1 0 0,0-1 0,0 1 0,-1 1 1,-1-1-1,-5-10 0,-11 1-1450,-12 1-6335</inkml:trace>
  <inkml:trace contextRef="#ctx0" brushRef="#br0" timeOffset="1">417 56 1236,'5'-52'5549,"-5"49"-4511,-4 33 4555,-9 63-4532,4-26-301,-56 469 2298,45-332-2331,-18 234 416,33-99-1563,6-328-265,-1-8-257,0 0-454,-1 11-1213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25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33 1424,'0'0'260,"0"-1"-1,1 0 1,-1 0-1,0 1 1,0-1-1,0 0 0,0 1 1,0-1-1,0 0 1,0 0-1,0 1 1,0-1-1,0 0 1,0 1-1,0-1 1,0 0-1,-1 0 1,1 1-1,0-1 1,-1 0-1,1 1 1,0-1-1,-1 1 1,1-1-1,-1 0 1,1 1-1,-1-1 1,1 1-1,-2-1 1,-6-10 772,4 11-382,-6-1-226,0 1-1,1 0 1,-1 1 0,1 0-1,-1 0 1,-12 4 0,18-4-299,-1 1 1,1-1-1,0 1 1,0 0 0,-1 0-1,1 1 1,1-1-1,-1 1 1,0-1-1,0 1 1,1 1 0,0-1-1,0 0 1,0 1-1,0-1 1,-3 6-1,5-2 109,0 0-178,1 0 0,-1-1-1,2 1 1,-1 0 0,1-1 0,0 1 0,0 0 0,1-1-1,0 0 1,0 1 0,1-1 0,2 6 0,3 0 4,0 0-1,0 0 1,1-1-1,1 0 1,19 17 0,63 42 192,-33-27-119,9 5-3,16 13 328,-82-59-303,-1 5 83,-1-7-224,0 0 0,0 1 0,1-1-1,-1 0 1,0 1 0,0-1 0,0 0-1,0 1 1,0-1 0,0 0-1,0 1 1,0-1 0,0 0 0,0 1-1,0-1 1,0 0 0,0 1-1,0-1 1,0 1 0,0-1 0,0 0-1,-1 1 1,1-1 0,0 0-1,0 0 1,0 1 0,0-1 0,-1 0-1,1 1 1,0-1 0,0 0 0,-1 0-1,1 1 1,0-1 0,-1 0-1,1 0 1,-8 4 11,1 0 1,-1-1-1,0 0 0,0-1 0,-1 0 1,1 0-1,-9 0 0,14-2-274,-1 0-119,-9 0-140,9 0-138,0-1-1095,0-1 1175,-4-1 329,0 2-6401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49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0 257 1276,'12'-35'4830,"22"-56"748,-29 80-5271,1 0-1,0 1 1,0 0 0,1 0-1,1 1 1,10-11 0,-11 13-72,0 1 1,0 0 0,0 0-1,1 1 1,12-8 0,-18 12-192,0 1 0,-1-1 0,1 0 0,0 0 1,0 1-1,0-1 0,-1 1 0,1-1 0,0 1 0,0 0 0,0 0 0,0 0 0,0 0 1,0 0-1,0 0 0,0 0 0,0 1 0,0-1 0,-1 1 0,1-1 0,0 1 0,0 0 1,-1 0-1,1 0 0,0 0 0,-1 0 0,1 0 0,-1 0 0,1 0 0,-1 1 1,1-1-1,-1 1 0,2 2 0,1 3 19,0 0-1,-1 0 1,0 0-1,0 1 1,-1-1 0,0 1-1,-1-1 1,1 1 0,-1 0-1,-1 0 1,1 0 0,-1 0-1,-2 12 1,-2 12 79,-2-1 1,-9 30 0,14-58-131,-8 25 107,-1 1-1,-27 51 1,-38 51 415,38-70 41,12-17 707,24-42-887,3-1-227,14 1-53,-1-1 1,1-1-1,0 0 1,-1-1-1,25-4 1,-7 1-75,145-11-3866,-176 14 2981,0 1 637,1 0 0,-1 0-1,0-1 1,0 1 0,0-1-1,0 1 1,0-1 0,3-1-1,6-6-6325,7-8 2347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4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28 2144,'-13'-20'3879,"12"18"-2749,-1 0-95,2 2-906,0 0-1,0 0 0,0-1 1,-1 1-1,1 0 1,0 0-1,0-1 1,-1 1-1,1 0 1,0 0-1,0 0 1,-1-1-1,1 1 1,0 0-1,0 0 1,-1 0-1,1 0 0,0 0 1,-1 0-1,1 0 1,0-1-1,-1 1 1,1 0-1,0 0 1,-1 0-1,1 0 1,0 0-1,-1 1 1,1-1-1,0 0 0,0 0 1,-1 0-1,1 0 1,0 0-1,-1 0 1,1 0-1,-1 1 1,-6 13 1064,5-8-1068,0 0-1,1 0 1,0 1 0,0 6 0,11 214 2806,-9-221-2807,0-1 1,0 1 0,1 0-1,-1 0 1,1-1 0,1 1-1,2 5 1,-4-10-94,0 0 1,0 0-1,1 0 0,-1 0 1,0 0-1,0 0 1,1 0-1,-1-1 0,1 1 1,-1 0-1,1-1 0,-1 1 1,1-1-1,-1 0 0,1 1 1,2-1-1,24 1 140,-26-1-171,18-1-16,0-1 1,-1-2-1,0 0 0,1 0 1,27-12-1,-15 5-581,-23 8 129,1-1 1,-1 0-1,12-7 0,5-9-4805,-17 5-2087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4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46 1596,'0'0'336,"-1"-3"107,-3-10 78,3 9 73,0 3 75,0-2-509,0 1 430,0 0-1,0 1 1,0-1-1,-1 0 1,1 1-1,0-1 1,0 1-1,-1 0 1,1-1-1,-1 1 0,1 0 1,-4-2-1,2 7-95,-1 5-314,0 0 1,1-1-1,0 1 1,1 1-1,0-1 1,0 0-1,1 0 1,-1 16-1,7 85 636,0-37-458,-3-17-557,-1 59 592,-7-59-2594,3-43 316,0 0 0,-6 15 0,-1-8-1591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5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21 376 2032,'-2'-2'542,"0"1"0,0-1-1,0 0 1,0 0 0,0 0-1,0 0 1,0 0 0,-2-4 1778,6 3-1580,1 0-532,1-1 0,0 1 0,0 0 0,0 0 1,0 0-1,1 0 0,-1 1 0,6-3 1,43-14 438,-34 13-416,355-117 1986,-325 109-2002,-11 4 367,68-29-1,-105 39-399,17-10 264,-17 9-339,0 1 0,-1-1-1,1 1 1,0 0 0,-1-1-1,1 1 1,-1-1 0,1 1-1,-1-1 1,1 0 0,-1 1-1,0-1 1,1 0 0,-1 1-1,0-1 1,1 0 0,-1 1-1,0-1 1,0 0-1,1 1 1,-1-1 0,0 0-1,0 0 1,0 1 0,0-1-1,0 0 1,0-1 0,-2-1 83,1-1 1,-1 1 0,0-1 0,0 1-1,0 0 1,0 0 0,0 0-1,-1 0 1,0 0 0,1 1-1,-1-1 1,0 1 0,0-1-1,-4-1 1,-47-18 1736,41 16-1515,11 6-227,-13-5 476,10 2-249,7 2 524,58 16-879,56 15 87,-87-18-108,-28-11-34,0-1 0,-1 1 0,1-1 0,0 1 0,-1-1 0,1 1 0,-1-1 0,1 1 0,-1 0 0,1-1 0,-1 1 0,1 0 1,-1-1-1,1 1 0,-1 0 0,0 0 0,0-1 0,1 1 0,-1 0 0,0 0 0,0 0 0,0 0 0,0-1 0,0 3 0,0 1 0,0 0 0,-1 0 0,0 0 0,0 0-1,0 0 1,0-1 0,0 1 0,-1 0 0,0 0 0,0-1 0,0 1 0,0-1-1,0 1 1,-1-1 0,-4 4 0,-3 6-8,-22 27-194,-12 19-831,39-52 432,1 1 0,0-1 0,0 1-1,1-1 1,0 1 0,-3 9 0,6-1-4333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5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16 189 1928,'-3'-7'682,"0"1"-1,1-1 0,0 1 1,0-1-1,1 0 0,0 0 1,0 0-1,0 0 0,1 0 1,0 0-1,1-9 0,0 12-551,0 0 0,0 1-1,1-1 1,-1 1 0,1-1-1,0 1 1,0-1 0,0 1-1,0 0 1,0 0 0,1 0-1,-1 0 1,1 0 0,0 1-1,6-5 1,-1 1 55,1 1-1,-1 0 1,1 0-1,15-5 1,-18 8-96,1 0-1,-1 0 1,1 0 0,0 1 0,0 0-1,-1 1 1,1-1 0,0 1-1,0 1 1,0-1 0,0 1 0,-1 0-1,8 2 1,-10-1-39,1 0 0,-1 0-1,0 0 1,1 0 0,-1 0 0,0 1-1,0 0 1,-1 0 0,1 0 0,-1 0-1,1 1 1,-1-1 0,0 1 0,0 0 0,0 0-1,-1 0 1,0 0 0,1 0 0,1 9-1,1 0 4,-1 0-1,-1 1 1,0 0-1,-1-1 0,-1 1 1,0 0-1,-1 0 0,0 0 1,-1 0-1,-1 0 1,0 0-1,-1-1 0,0 1 1,-1-1-1,-7 16 0,-3 5 31,-1-2 0,-2 0 0,-1-1 0,-29 39 0,11-22 33,16-20 608,-48 51 1,63-73-429,6-4-96,4-3 1011,192-53-720,-153 45-676,67-16-1437,-58 5-1918,-39 14 118,23-15 0,-20 10-330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51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26 366 1284,'-1'-1'1415,"-1"-1"-1003,-1 0 0,1 0 0,1 0 0,-1 0-1,0 0 1,0-1 0,1 1 0,-1-1 0,1 1 0,0-1 0,0 1 0,0-1 0,0 0 0,0 1-1,1-1 1,-1 0 0,1 0 0,-1 1 0,1-5 0,2 0-125,0 0-1,1 0 1,0 0-1,0 0 1,0 1-1,1 0 1,0-1-1,0 2 1,7-9 0,53-50 648,-15 16-338,-3 1-10,-28 29-203,25-31 0,-42 49-417,-1 0 0,0-1 0,1 1 0,-1 0 1,0-1-1,1 1 0,-1-1 0,0 1 0,0-1 1,0 1-1,1 0 0,-1-1 0,0 1 0,0-1 1,0 1-1,0-1 0,0 1 0,0-1 0,0 1 1,0-1-1,0 0 0,-8-1-1811,-13 7 110,20-4 1982,-5 2-660,0 0-1,0 0 1,0 1-1,1 0 0,-1 0 1,1 0-1,0 1 0,-6 6 1,-2 3-2194,-2 1-225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5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29 1384,'0'0'3912,"-2"-5"-3397,0 1-331,1 3-76,1 0 0,-1-1 1,0 1-1,0-1 0,1 1 0,-1-1 1,1 1-1,0-1 0,-1 1 0,1-1 1,0-1-1,-4 6 373,-7 5 169,0 1-1,0 1 1,0 0-1,2 1 0,-13 15 1,22-25-625,0-1 0,0 1 1,-1-1-1,1 1 0,0 0 0,0-1 1,-1 1-1,1-1 0,0 1 0,0-1 1,0 1-1,0 0 0,0-1 1,0 1-1,0-1 0,0 1 0,0 0 1,0-1-1,0 1 0,1-1 0,-1 1 1,0 0-1,0-1 0,1 1 1,-1-1-1,0 1 0,1-1 0,-1 1 1,0-1-1,1 1 0,14 10 291,2-3-141,-1-2-1,31 10 1,5 1-16,-19-4-15,45 25 1,-69-33-119,-1 0-1,1 1 1,-1 0 0,-1 0 0,1 1 0,-1-1-1,0 2 1,-1-1 0,0 1 0,7 10 0,-12-15-18,1 1 0,0-1 1,-1 1-1,0 0 1,0-1-1,0 1 0,0 0 1,0 0-1,-1 0 1,0 0-1,0 0 0,0 0 1,0 0-1,0 0 0,-1-1 1,0 1-1,0 0 1,0 0-1,0 0 0,-1-1 1,1 1-1,-1-1 1,0 1-1,0-1 0,0 0 1,0 0-1,-1 1 1,1-2-1,-4 4 0,-6 5 3,1-1 1,-1-1-1,-1 0 0,1 0 0,-1-1 0,-18 7 0,-1-2-24,-1-2-1,0-1 1,-45 8-1,37-9-401,38-9 237,1 1 1,-1-1 0,1 0 0,-1 0 0,0 0 0,1 0-1,-5-1 1,-9-1-5345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5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262 104 1128,'2'-3'602,"6"-9"1268,0-1-1,11-22 1,-19 34-1660,0 0 1,1 0-1,-1-1 0,0 1 1,0 0-1,0 0 1,0 0-1,0 0 0,0 0 1,0-1-1,0 1 1,0 0-1,0 0 1,-1 0-1,1 0 0,-1 0 1,1 0-1,-1-1 1,-2-12 1033,3 14-1205,0-1 0,0 1 0,0 0 0,0 0 0,-1-1 0,1 1 0,0 0 0,0-1-1,-1 1 1,1 0 0,0 0 0,0 0 0,-1-1 0,1 1 0,0 0 0,-1 0 0,1 0 0,0 0 0,-1-1 0,1 1 0,0 0-1,-1 0 1,1 0 0,0 0 0,-1 0 0,1 0 0,0 0 0,-1 0 0,1 0 0,0 0 0,-1 0 0,1 0 0,-1 0 0,1 0-1,-1 1 1,-15 0 568,16-1-545,-2 1-1,0-1 0,0 1 0,1-1 0,-1 1-1,0 0 1,1-1 0,-1 1 0,0 0 0,1 0-1,-1 0 1,1 0 0,-3 3 0,-3 2 82,-7 6 87,0 0-1,1 1 1,0 1-1,1 0 0,-20 30 1,13-13 49,1 2 1,-14 35-1,19-36-101,2 1 1,1-1-1,-7 47 0,13-55-80,1-1 0,2 1 0,0-1 1,2 1-1,5 41 0,-5-58-71,1-1 1,0 1-1,0-1 0,0 1 1,1-1-1,0 0 1,0 0-1,0 0 0,1 0 1,0-1-1,6 8 1,-7-11-17,-1 1 1,1-1-1,0 0 1,0 0 0,0 0-1,0 0 1,0-1 0,0 1-1,0-1 1,0 0 0,1 1-1,-1-2 1,0 1-1,1 0 1,-1-1 0,1 1-1,-1-1 1,1 0 0,-1 0-1,1 0 1,-1-1 0,1 0-1,5-1 1,-4 1 16,0 0-1,-1-1 1,1 0 0,0 0-1,-1 0 1,0 0 0,1-1-1,-1 0 1,0 0 0,0 0-1,0 0 1,-1 0 0,1-1 0,-1 0-1,0 0 1,0 0 0,0 0-1,-1 0 1,1-1 0,-1 1-1,0-1 1,0 1 0,0-1-1,-1 0 1,0 0 0,0 1 0,1-10-1,-3 12-12,1 0-1,0 0 1,-1 0-1,0 0 1,1 0 0,-1 0-1,0 0 1,0 0-1,0 1 1,0-1-1,-1 0 1,1 0-1,0 1 1,-1-1 0,1 1-1,-1-1 1,1 1-1,-1 0 1,-3-2-1,-1-1 11,0 0-1,-1 1 0,1 0 0,-9-3 0,1 2-177,-1 0 0,1 1-1,-1 1 1,-27-1-1,9 5-2802,3 3-3933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4:0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55 876,'0'0'2677,"0"-2"-2325,0-13 3025,0 13-3120,1-7 11,0 7 1225,-2-5-1151,1 6-299,0 1 0,-1-1-1,1 1 1,0-1 0,0 1-1,0-1 1,0 1 0,0-1-1,0 1 1,0-1 0,0 1 0,0-1-1,0 1 1,0-1 0,0 1-1,0-1 1,0 1 0,0-1-1,0 1 1,1-1 0,-1 1 0,0 0-1,0-1 1,1 1 0,-1-1-1,0 1 1,1 0 0,-1-1-1,0 1 1,1-1 0,-1 1-1,0 0 1,1 0 0,-1-1 0,1 1-1,-1 0 1,1 0 0,-1-1-1,1 1 1,-1 0 0,1 0-1,-1 0 1,1 0 0,-1 0-1,1 0 1,-1 0 0,1 0 0,-1 0-1,1 0 1,-1 0 0,1 0-1,-1 0 1,1 0 0,-1 0-1,1 0 1,0 1 0,24 4 1,-23-4-28,0 0-11,5 1 0,39 11 218,-43-12-82,20 8 712,6 8-430,-2-1-414,-26-15-1,7 3 10,11 10 17,-17-13-37,1 1 73,5 4-180,-5-5 464,-4-2 586,-15-18-939,12 14-1,1 4-5,1 0 4,-1 0 1,0 0 0,0 0-1,0 1 1,-3-1 0,-3-1-13,-4-1 14,13 3-3,0-1 1,0 1-1,-1 0 1,1 0-1,0 0 1,0 0-1,0 0 1,0 0-1,0 0 1,0 0-1,0 0 1,0 0-1,0 0 1,-1 0-1,1 0 1,0 0-1,0 0 1,0 0-1,0 0 1,0 0-1,0 0 1,0 0-1,-1 0 1,1 0-1,0 0 1,0 0-1,0 0 1,0 0-1,0 0 1,0 0-1,0 0 1,0 0-1,-1 0 1,1 0-1,0 0 1,0 0-1,0 0 1,0 1-1,0-1 1,0 0-1,0 0 1,0 0-1,0 0 1,0 0-1,0 0 1,0 0-1,0 0 1,0 0-1,0 1 1,-1-1-1,1 0 1,0 0-1,0 0 1,0 0-1,0 0 1,0 0-1,0 0 1,0 0-1,0 1 1,0-1-1,0 0 1,1 0-1,-1 0 1,0 0-1,0 0 1,0 0-1,0 1 1,13 18 9,-10-14 13,4-1 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2:5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1949 76 1492,'0'0'3367,"1"-6"-2755,-1 5-755,1-18 944,-1 12 449,-1 1 0,1-1-1,-1 0 1,-2-7 0,2 12-138,0-5-989,1 7-117,0 0 1,-1 1-1,1-1 0,0 0 1,0 0-1,0 0 1,0 0-1,0 0 0,0 0 1,0 0-1,0 1 1,0-1-1,0 0 0,0 0 1,0 0-1,0 0 0,0 0 1,0 0-1,0 0 1,0 0-1,-1 0 0,1 1 1,0-1-1,0 0 1,0 0-1,0 0 0,0 0 1,0 0-1,0 0 1,-1 0-1,1 0 0,0 0 1,0 0-1,0 0 1,0 0-1,0 0 0,0 0 1,0 0-1,-1 0 1,1 0-1,0 0 0,0 0 1,0 0-1,0 0 1,0 0-1,0 0 0,-1 0 1,1 0-1,0 0 0,0 0 1,0-1-1,0 1 1,0 0-1,0 0 0,0 0 1,0 0-1,0 0 1,0 0-1,-1 0 0,1 0 1,0 0-1,0-1 1,0 1-1,0 0 0,0 0 1,0 0-1,0 0 1,0 0-1,-23 54 148,-30 108 1,26-74-56,-37 158 67,15-53-89,41-163-69,-42 125 60,41-133-56,-1 0 0,-1 0 0,-1-1 0,-26 35 0,27-42-7,-1-1 0,0-1 0,-1 0 0,0 0 0,0-1 0,-2-1 0,1-1 0,-1 0 0,0 0 0,-1-2 0,-28 10 0,-16 2-5,-71 11 0,-64 2-2,190-31 2,-205 25 26,-168 28-14,319-43-10,14-2 0,0-2 0,-48 1 0,14-2 13,-9-1 6,86-6-2179,5-2 802,17-5 90,39-10-2223,-21 11 457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2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24 381 1668,'-1'-12'1094,"1"10"-69,0-1-76,-7-26 6879,5 36-7337,-2 7-263,1 1 0,0 0 0,1-1 0,1 1 0,0 0 0,1 0 1,1 0-1,0 0 0,1 0 0,1-1 0,0 1 0,1-1 0,0 1 1,1-1-1,11 21 0,-14-32-189,-1-1 1,1 1-1,-1-1 1,1 1-1,0-1 1,0 0-1,0 0 1,0 0-1,1 0 1,-1 0-1,1 0 1,-1-1-1,1 1 1,-1-1-1,1 1 1,0-1-1,0 0 1,-1 0-1,1 0 0,0-1 1,0 1-1,6 0 1,-8-1-32,0 0 0,1 0-1,-1 0 1,0 0 0,0 0 0,0 0 0,1 0 0,-1 0-1,0 0 1,0 0 0,0-1 0,0 1 0,1-1 0,-1 1-1,0-1 1,0 1 0,0-1 0,1-1 0,3 0 44,4-4-11,0-1 1,0 1-1,-1-2 1,0 1 0,0-1-1,10-14 1,-5 4 413,-1 0-1,14-27 1,-25 43-351,0 0 0,0 0-1,0 0 1,0 1 0,1-1 0,-1 0-1,0 1 1,1-1 0,-1 1 0,3-2 0,7 12-38,-7-6-56,-1 0 0,1-1 0,0 1 0,-1-1 0,1 1 0,6 2 0,-3-2-15,0 0 0,0-1 0,0 1 0,0-1 0,0 0 0,0-1 0,1 0 0,-1 0 0,0-1 0,1 1 0,9-2 0,-11 0 1,0-1-1,0 1 1,0-1 0,-1 0 0,1 0 0,-1 0-1,1-1 1,-1 0 0,0 0 0,0 0 0,0-1 0,0 0-1,-1 0 1,0 0 0,5-5 0,2-5-1,-1-1 0,0 0 0,-1 0 0,-1-1 0,13-33 0,19-88-19,-35 118 22,-2 0 0,0 0 1,0-23-1,-3 31 30,-1 1 1,1 0-1,-2-1 0,1 1 0,-2 0 1,1 0-1,-6-13 0,8 23-25,0-1 1,0 1-1,0 0 0,-1-1 0,1 1 1,0 0-1,0-1 0,0 1 0,0 0 0,0 0 1,-1-1-1,1 1 0,0 0 0,0-1 1,-1 1-1,1 0 0,0 0 0,0 0 1,-1-1-1,1 1 0,0 0 0,-1 0 0,1 0 1,0 0-1,-1-1 0,1 1 0,0 0 1,-1 0-1,1 0 0,0 0 0,-1 0 0,1 0 1,0 0-1,-1 0 0,1 0 0,0 0 1,-1 0-1,1 0 0,0 0 0,-1 0 0,1 1 1,0-1-1,-1 0 0,1 0 0,0 0 1,-1 0-1,1 1 0,0-1 0,-4 4 1,0 1 1,0 0-1,1-1 0,-1 1 0,2 1 1,-1-1-1,0 0 0,1 1 0,0-1 1,0 1-1,0-1 0,1 1 0,-1 11 1,-6 35 16,3 1 0,2-1 0,2 1 0,7 63 0,-2-81-10,-2-12-5,11 46 1,-13-68-6,1 1 1,-1-1-1,1 0 0,-1 1 1,1-1-1,-1 0 0,1 1 0,0-1 1,0 0-1,0 0 0,0 0 1,0 0-1,0 0 0,0 0 1,0 0-1,0 0 0,0 0 1,0 0-1,1 0 0,-1-1 1,0 1-1,0-1 0,1 1 0,-1-1 1,1 1-1,-1-1 0,3 1 1,2-1 1,0 0 0,-1-1 0,1 1 0,0-1 0,9-3 0,1 0 0,4 1-2,3-2 2,0 1 0,1 1 1,0 1-1,43 2 0,-51 2-21,0 1 0,26 8 0,-40-11 14,1 1-5,0 0 0,0 0 0,0 0 0,0 0 0,0 0 0,0 0 0,-1 1 0,1-1 0,0 1 0,-1 0 0,1 0 0,-1 0 0,1 0 0,-1 0 0,0 1 0,4 4 0,-5-5-40,-1 19-82,-3-17 99,-2 1 13,0 1 0,0-1 0,-1 0 0,1-1 0,-1 1 0,-12 6 0,11-8 16,0 0 0,0-1 0,0 0 1,0 0-1,0 0 0,0-1 1,0 0-1,-1-1 0,1 0 1,0 0-1,-1 0 0,1-1 0,0 0 1,0 0-1,-11-4 0,3 0 6,-1-1-1,1-1 1,0 0-1,1-1 0,-23-16 1,-12-14 104,-5-3-2904,52 40 1947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2:5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1081 1576,'0'0'776,"-2"0"-39,-12-2 4115,22-3-3250,24-3-1564,-32 8 18,37-6 140,-1 1 0,47-1-1,-40 4-96,293 10 348,-323-7-437,332 43 228,-102-11-162,-152-18-65,64 12-22,-36-12-3,-16-4 3,5 6 334,-106-17-43,13 3 911,-13-4-1162,-1 1 1,0 0-1,0-1 1,1 1-1,-1-1 1,0 0-1,0 1 1,0-1-1,0 0 1,0 1-1,0-1 1,0 0-1,0 0 1,0 0-1,0 0 1,0 0-1,0 0 1,-1-1-1,1 1 1,0-1-1,11-26 224,22-64-86,7-23-97,-20 36-114,-3-2 0,-3 0 0,-4-1-1,-4 0 1,-4-120 0,-27-23 185,21 202-132,-10-74 49,13 95-58,-1-12 35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2:5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 1160,'0'0'3158,"-4"-5"-2556,4 5-535,0 0 0,0 0 0,1 0 0,-1 0 0,0 0 0,0 0 1,0 0-1,0 0 0,0 0 0,0 0 0,0 0 0,0 1 0,1-1 0,-1 0 0,0 0 0,0 0 0,0 0 0,0 0 0,0 0 1,0 0-1,1 0 0,-1 0 0,0 0 0,0 0 0,0 0 0,0 0 0,0 0 0,0 0 0,1 0 0,-1-1 0,0 1 0,0 0 0,0 0 1,0 0-1,0 0 0,0 0 0,0 0 0,1 0 0,-1 0 0,0 0 0,0 0 0,0-1 0,0 1 0,0 0 0,0 0 0,0 0 0,0 0 1,0 0-1,0 0 0,0 0 0,0-1 0,0 1 0,0 0 0,0 0 0,0 0 0,0 0 0,0 0 0,0 0 0,0-1 0,0 1 1,0 0-1,0 0 0,0 0 0,0 0 0,0 0 0,245 52 1318,-85-29-1031,-6 7-119,425 96 104,-571-124-355,386 93-550,-296-65 487,-42-13 27,61 12-1,106 15 7,-104-25-2,-57-10 32,20 3 2,-46-1 8,79 13 36,-68-18-25,-44-6-23,0-1-1563,8-3 203,-8 2-1030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2:55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1438 25 836,'0'-3'757,"-1"-15"2162,1 18-2886,0 0 0,0 0 0,0 0 0,0 0 0,0-1 0,0 1-1,0 0 1,0 0 0,0 0 0,0 0 0,0 0 0,0 0 0,0 0-1,0 0 1,0 0 0,0 0 0,0-1 0,0 1 0,0 0 0,0 0-1,0 0 1,0 0 0,0 0 0,0 0 0,0 0 0,0 0-1,0 0 1,0 0 0,0 0 0,0 0 0,0-1 0,0 1 0,0 0-1,0 0 1,0 0 0,0 0 0,0 0 0,-1 0 0,1 0 0,0 0-1,0 0 1,0 0 0,0 0 0,0 0 0,0 0 0,0 0 0,0 0-1,0 0 1,0 0 0,-1 0 0,1 0 0,0 0 0,0 0-1,0 0 1,0 0 0,0 0 0,0 0 0,0 0 0,0 0 0,0 0-1,0 0 1,-1 0 0,-8 25 1753,1-4-2025,-80 263 1241,36-53-509,-12 80-151,17-108-191,35-155-107,-37 89 0,16-53-8,-42 83-14,33-81-8,-7 5-12,17-35 9,10-19-6,-1-2 0,-2 0 1,-1-1-1,-35 34 1,-132 112 5,172-161-8,-115 91-12,-69 44 14,167-129-9,-6 4 22,37-26-11,-11 10-20,8-4 22,8-8-3,1 0-8,-4 4 5,4-4-4,-10 10 15,9-10 22,1 0 0,-1 1 1,1-1-1,-1 1 0,1-1 1,0 1-1,-1-1 1,0 4-1,-2 3 17,3-6 458,-3 11 57,4-12-753,-1 0 0,1 0 0,0 0-1,0 1 1,0-1 0,0 0 0,0 0 0,0 0 0,0 1-1,1-1 1,-1 0 0,0 0 0,1 0 0,-1 0 0,1 0-1,-1 0 1,2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2:5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1509 1352,'0'0'3848,"5"-4"-3531,12-7 24,1 1 0,21-8 1,8-5 228,184-83 1171,-44 22-681,162-112 435,-18-24-964,351-209-159,-571 371-339,44-25-12,-101 52-11,-21 13-19,51-36 1,26-42 41,-106 93-31,22-22 22,-25 24-8,3-2 50,-1 0 0,0 0-1,0 0 1,0 0 0,3-5 0,-2 3-24,0 1-38,3-3-90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2:5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87 1040,'-19'-14'2126,"-1"1"0,-36-19 1,54 31-1652,-9-6 370,10 7-700,1 0 0,-1 0 0,1 0 0,0 0-1,-1-1 1,1 1 0,0 0 0,-1 0 0,1 0-1,0-1 1,-1 1 0,1 0 0,0-1 0,-1 1-1,1 0 1,0 0 0,0-1 0,-1 1 0,1 0-1,0-1 1,0 1 0,0-1 0,0 1 0,-1 0-1,1-1 1,0 1 0,0-1 0,17-7 102,-16 7-228,0 1 0,0-1 1,0 1-1,0-1 1,0 1-1,0 0 0,1 0 1,-1 0-1,0-1 1,0 1-1,0 0 1,0 0-1,0 0 0,0 1 1,0-1-1,0 0 1,0 0-1,2 1 1,3 1 47,80 7 685,154 39 0,75 51-145,37 48-215,-339-141-383,396 197 226,-68-51-97,-225-113-132,-30-12 10,88 21 35,-42-14-42,-90-21-29,163 55 53,-85-27-35,34 14-15,-111-41 11,-39-13-2,5 2 0,-7-3-20,23 9-449,-12-5 463,1 2-1024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0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1043 34 832,'1'-3'492,"7"-17"4019,-4 11-3780,0 7 2150,-7 176-2124,-1 15-444,-12 196 14,10-257-278,3-49-26,0-26-5,-9 107-24,7-118 32,2-14-13,-10 43 0,12-65-11,-1-1-1,0 1 1,-1-1-1,1 0 1,-1 0-1,0 0 0,0 0 1,-1 0-1,1-1 1,-1 0-1,0 1 1,-8 5-1,-22 17 4,-46 29 1,22-18-23,-58 54 12,113-89 5,-124 115 17,49-57 8,-64 31-19,27-16-11,98-63 3,0 1 0,-25 26-1,4-1 7,-6 7-111,43-45 37,-1 1-28,2-2 61,-12 15-1120,1-5-4144,2-6 3507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01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37 1764,'-10'6'6819,"130"-28"-5920,285 2 20,-189 21-660,109 4 32,98 3-56,-356-6-224,115 10-160,28 6-4,-71-8 76,73 5 3,233 1-50,-273-2 116,-137-13 48,-32-1-49,-2-1-1098,-1 1 1086,0 0 0,1-1 0,-1 1 0,0 0-1,0 0 1,1-1 0,-1 1 0,0 0 0,0 0-1,1 0 1,-1 0 0,0-1 0,1 1 0,-1 0 0,0 0-1,1 0 1,-1 0 0,0 0 0,1 0 0,-1 0-144,1 0 1,-1 0-1,0 0 1,1 0 0,-1 0-1,0 0 1,1 0-1,-1 0 1,0-1 0,1 1-1,-1 0 1,0 0-1,1 0 1,-1 0 0,0-1-1,0 1 1,1 0-1,-1 0 1,0-1-1,0 1 1,0 0 0,1 0-1,-1-1 1,0 1-1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02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18 1464,'0'0'2425,"1"-2"-1937,12-14 5170,-16 23-5485,-2 7 67,0 0 0,-2 19 0,-28 143 1009,32-155-1155,-37 304 858,36-189-657,4-76-162,-12 87 1,-50 134 143,55-248-247,1 1 0,-1 35-1,5-45-1,0-2-18,-9 28 0,1-8 0,8-30-12,-3 25 12,3-10 22,2-25 16,0 1-44,0 8 2,0-8 2,0 0-48,-1 7 38,0-8 20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04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4 836,'0'-3'3922,"3"7"-1462,8 21-689,14 41-2191,-22-58 1032,12 35-239,54 132 802,7 4-362,-28-63-411,-40-97-342,127 278 663,-80-196-475,120 163 0,-32-62-85,19 64-4,-152-250-144,27 60 113,-22-45-71,1 9 59,15 48 0,-7-15 66,8 29 164,-20-61-206,-11-38-218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0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21 1524,'0'0'818,"-13"-4"2212,5 0-2330,6 3 595,-11-4 1986,4 1-2945,7 3 1070,0 0-1152,2 1-223,0 0 1,0 0-1,0 0 0,0 0 1,0 0-1,0 1 1,0-1-1,0 0 1,0 0-1,0 0 0,0 0 1,0 0-1,0 0 1,0 0-1,0 1 0,0-1 1,0 0-1,0 0 1,0 0-1,0 0 0,0 0 1,0 0-1,0 1 1,0-1-1,0 0 1,0 0-1,0 0 0,0 0 1,0 0-1,0 0 1,0 0-1,0 1 0,0-1 1,0 0-1,0 0 1,0 0-1,0 0 0,-1 0 1,1 0-1,0 0 1,0 0-1,0 0 1,0 0-1,0 0 0,0 0 1,0 1-1,0-1 1,-1 0-1,1 0 0,0 0 1,0 0-1,0 0 1,0 0-1,0 0 0,0 0 1,-1 0-1,1 0 1,0 0-1,13 18 403,24 24-249,7-6 58,1-2 0,89 51 0,-1-17 18,-57-32-124,109 52 142,83 44 2,-114-67-270,78 9 49,-91-23-60,-56-19 10,-12-3-24,106 60-1,-149-72 24,33 16 29,-62-32-40,2 1-2,6 3 4,63 38 4,-48-31-31,19 12-28,-42-23 53,1-1 6,2 1-4,15 16 23,-15-14-21,0 0 0,0 0 0,0-1 0,1 0 0,-1 0 0,7 2 0,-9-3 3,2 0 3,-3 0-2,4 2-598,10 6 1353,-10-8-3721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2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21 391 1588,'-5'-5'7781,"0"23"-7311,1-1 0,1 1-1,0 24 1,3 25 701,1-60-1030,0-1 0,1 0-1,-1 0 1,6 12 0,-2-5 113,-4-10-97,1-1 2,0-1-102,0 0 1,0 1-1,0-1 1,0 0-1,0 0 1,1 0-1,-1 0 1,0-1-1,4 1 1,-3 0 107,2-3 4,14-9 262,33-25 1,-33 21 60,32-16 1,-49 30-182,3 2-242,-1 1-51,0 0 1,0 0 0,0 0 0,-1 0 0,1 0-1,-1 1 1,1 0 0,-1 0 0,6 6 0,5 10 39,-10-11-104,2-1 0,-1 1 0,1-1 0,0 0 0,1 0 0,-1-1 0,1 1 0,1-2 0,-1 1 0,1-1 0,8 5 0,-7-7-33,-1 0 0,1 0-1,-1 0 1,1-1 0,0-1-1,0 1 1,15-1 0,-18-1 53,0-1 1,-1 0-1,1 0 1,0 0-1,-1 0 0,1-1 1,-1 0-1,0 0 1,0-1-1,0 1 1,0-1-1,0 0 1,6-5-1,-3 1 28,-1 0 1,0-1-1,-1 1 0,0-1 1,0 0-1,0-1 0,-1 1 1,0-1-1,-1 0 0,0-1 1,-1 1-1,0-1 0,0 1 1,-1-1-1,0 0 0,0 0 1,-1 0-1,-1 0 0,0-10 1,-1 16 15,1 1 1,-1 0-1,0 1 0,0-1 1,0 0-1,0 0 0,-1 0 1,1 0-1,-1 1 0,1-1 1,-3-2-1,2 3 2,1 1-13,0 0 0,0 0 0,0 0 0,0 1 0,0-1-1,0 0 1,0 1 0,0-1 0,0 1 0,-1-1-1,1 1 1,0 0 0,0-1 0,0 1 0,-1 0 0,1 0-1,0 0 1,0 0 0,-1 0 0,1 0 0,0 0 0,-1 0-1,-1 1 1,2-1-3,0 0-2,0 0 0,0 1 0,0-1 0,1 0 1,-1 0-1,0 1 0,0-1 0,0 0 0,0 1 0,0-1 0,0 1 1,1-1-1,-1 1 0,0 0 0,0-1 0,1 1 0,-1 0 1,0 0-1,-1 1 5,-2 1-5,0 1-1,0-1 1,1 1 0,-1 0-1,1 0 1,0 1 0,0-1-1,0 0 1,0 1 0,1 0 0,0 0-1,0 0 1,0 0 0,1 0-1,-1 0 1,1 0 0,0 6-1,0 2-93,0 0 0,1-1-1,0 1 1,1 0 0,4 20-1,-3-26 66,0-1 0,0 1 0,0-1 0,1 1-1,0-1 1,0 0 0,1 0 0,0-1-1,0 1 1,0-1 0,0 1 0,1-1 0,0-1-1,0 1 1,1-1 0,-1 0 0,1 0 0,0 0-1,0-1 1,0 0 0,0 0 0,0 0-1,1-1 1,0 0 0,-1 0 0,1-1 0,0 0-1,0 0 1,-1-1 0,1 1 0,0-2-1,0 1 1,0-1 0,0 0 0,-1 0 0,1-1-1,0 1 1,-1-2 0,1 1 0,-1-1 0,0 0-1,0 0 1,0 0 0,9-8 0,1-3 160,0-2 0,-1 0 0,0 0 1,-1-2-1,-1 0 0,-1 0 0,-1-1 1,0 0-1,-1-1 0,-1-1 0,-1 1 0,6-25 1,-4 4 270,-2 0 0,-1 0 1,-2 0-1,-2-1 1,-3-65-1,-9 4 1368,6 91-1325,2 9-368,0 1 711,-3 8-631,-2 5-105,1 0 0,0 1 0,1-1 0,1 1 0,0 0-1,-2 15 1,-1 19 26,3 0 0,1 0 0,3 0 0,2 0 0,1 0-1,3-1 1,17 62 0,-18-87-329,2 0 1,0 0-1,1-1 0,1 0 1,1 0-1,1-2 0,18 23 1,-30-40 176,1 1 1,0 0 0,-1-1 0,1 1-1,-1-1 1,1 1 0,0-1 0,-1 1-1,1-1 1,0 0 0,0 1-1,-1-1 1,1 0 0,0 0 0,0 1-1,1-1 1,0 0-172,1 2-701,-1-2-164,8 1 297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12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43 162 984,'-1'-2'1289,"-34"-96"8220,33 92-8992,2 4 364,-4-6-462,3 5-103,3 7 1639,54 92-1542,-5-27-59,67 70 0,-99-117 104,2-1 0,1-1 0,0 0 0,26 16-1,-46-35-43,-1-1-371,-1 1 0,1-1 0,-1 0 0,1 0 0,-1 0 1,1 1-1,-1-1 0,1 0 0,0 0 0,-1 0 0,1 0 0,-1 0 0,1 0 0,-1 0 1,1 0-1,-1 0 0,1 0 0,-1-1 0,1 1 0,-1 0 0,1 0 0,0 0 1,-1-1-1,0 1 0,1 0 0,-1-1 0,1 1 0,-1 0 0,1-1 0,-1 1 1,0 0-1,1-1 0,-1 1 0,0-1 0,1 1 0,-1-1 0,0 1 0,0-1 0,1 0 1,9-15 443,-7 8-375,-1 0 1,0 0-1,0 0 0,-1 0 1,0 0-1,-1-1 0,0-12 1,1-1 18,-7-132 562,0 35-222,2 68-706,4 47-119,-1 1-134,0-10-119,1 9-110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13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112 369 1696,'0'0'6477,"-2"-6"-5676,-8-20-96,7 19 3735,1 13-4248,-9 17-16,9-17-9,2-2 5,1 30 362,-1-11-108,5 29 1,21 110 1650,-26-160-1802,-2 1 1444,-2-7-720,-9-18-470,-13-33-501,18 34 48,-23-67 199,13 3-92,7 32-64,11 51-111,0 2-7,0 0-1,0 0 0,1 1 0,-1-1 1,0 0-1,0 0 0,1 0 0,-1 0 1,0 0-1,0 0 0,1 0 1,-1 0-1,0 0 0,0 0 0,1 0 1,-1 0-1,0 0 0,1 0 0,-1 0 1,0 0-1,0 0 0,1 0 0,-1 0 1,0 0-1,0 0 0,1 0 0,-1-1 1,0 1-1,0 0 0,0 0 1,1 0-1,-1-1 0,1 1 0,-1 0 1,1-1-1,-1 1 0,1 0 1,-1 0-1,1 0 1,-1 0-1,1 0 0,0-1 1,-1 1-1,1 0 0,-1 0 1,1 0-1,-1 0 0,1 0 1,-1 1-1,1-1 0,0 0 1,-1 0-1,1 0 0,-1 0 1,1 1-1,-1-1 0,1 0 1,-1 0-1,1 1 0,-1-1 1,0 0-1,1 1 0,0 0 1,82 50 27,52 27 8,-34-39-20,-81-32-14,-17-6 1,0 0-1,0 0 0,0-1 0,1 1 0,-1-1 1,0 0-1,0 0 0,0 0 0,1 0 0,2-1 1,-4 1-4,0 0 1,-1-1 0,1 0 0,0 1 0,-1-1 0,1 0 0,-1 0-1,1 0 1,-1 0 0,1 0 0,-1 0 0,0 0 0,1 0 0,-1 0-1,0-1 1,0 1 0,0-1 0,0 1 0,1-4 0,0 1 4,0-1 0,-1 0 0,0 0 1,0 0-1,0 0 0,0-1 0,-1 1 0,0 0 1,0 0-1,-1-6 0,-10-52 50,7 47-38,-76-315-17,84 367-13651,3-11 9440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1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1420,'0'0'8146,"2"6"-7689,4 19-37,-6-24-371,1 0 0,-1 0 0,1 0 0,-1 0 0,1 0 0,0-1 0,-1 1 0,1 0-1,0 0 1,0 0 0,0 0 0,-1-1 0,1 1 0,0-1 0,0 1 0,0 0 0,0-1 0,0 1 0,0-1 0,0 0 0,1 1 0,-1-1 0,0 0 0,0 0 0,0 0 0,0 0-1,0 0 1,0 0 0,2 0 0,1 0 114,-1 1-85,1-1 1,0 0-1,-1 0 0,1 0 1,0 0-1,-1-1 0,1 1 1,-1-1-1,1 0 1,-1 0-1,1-1 0,-1 1 1,1-1-1,-1 1 1,4-4-1,-7 5-70,4-3 119,-1 0 1,0 1 0,0-1-1,0 0 1,0 0 0,-1-1-1,1 1 1,-1 0 0,0-1-1,0 0 1,0 1 0,-1-1-1,1 0 1,-1 0 0,0 0-1,1-7 1,-1 8-28,-1 0 1,0 0-1,0 0 1,0 0-1,0 0 0,-1 0 1,1 0-1,-1 0 1,0 0-1,0 0 0,0 0 1,0 0-1,0 1 1,-1-1-1,1 0 0,-1 1 1,0-1-1,1 1 1,-1-1-1,0 1 0,-1 0 1,1 0-1,0 0 1,-1 0-1,1 0 0,-1 1 1,1-1-1,-1 1 1,0-1-1,-5 0 0,6 1 79,-2 2-10,-21 9 167,24-9-313,0 0-1,0 0 1,-1 0-1,1 0 0,0 0 1,0 0-1,0 0 1,0 0-1,0 0 0,0 1 1,1-1-1,-1 0 1,0 0-1,0 1 0,1-1 1,-1 1-1,1-1 1,0 1-1,-1-1 0,1 1 1,0 1-1,1 4 9,0-1-1,0 0 1,1 1 0,0-1-1,0 0 1,0 0-1,1 0 1,0-1 0,0 1-1,1-1 1,0 1 0,0-1-1,0 0 1,0-1-1,8 7 1,1 1 7,1 0-1,0-1 1,0 0 0,26 12-1,-11-9-671,33 11 1,-60-25 390,0 1 0,0-1-1,0 1 1,0-1 0,0 0 0,0 0 0,1 0 0,-1 0 0,3 0 0,9-3-7761,7-2 3941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1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1 599 2012,'0'0'8158,"3"0"-7486,15 2 1014,-16-3-1624,-1 1 0,0 0-1,0-1 1,0 1-1,0-1 1,0 0-1,0 1 1,0-1-1,0 0 1,0 0-1,0 0 1,2-1 0,-3 1 50,4-2 37,0 0 0,-1 0 0,0 0 0,1 0 0,-1-1 1,-1 0-1,1 1 0,0-1 0,-1 0 0,0 0 0,3-9 0,0 0 185,-1-1-1,3-19 1,2-37 1034,0-126 0,-8 146-854,0 34-149,-2 0 0,0-1 0,-1 1-1,-1 0 1,-7-27 0,5 15 484,4 18 175,-1 24-942,1 1 0,1 0 0,0-1 0,1 1-1,5 26 1,2 2 5,3-1 0,1 0 0,2-1 0,30 62 1,-31-81-56,0-1 0,1-1 0,2-1 0,24 26 0,-38-44-110,0 1 1,0-1-1,0 1 0,0-1 0,0 0 0,0 0 0,1 0 0,3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1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78 173 1188,'-45'-12'5575,"21"6"863,17 3-5403,5 1-575,7 0 2247,29-6-2291,149-38 1244,-110 27-1192,-36 10-205,58-21 0,-77 19-462,-16 10-17,0-1-1,1 0 1,-1 1 0,1 0 0,-1-1-1,1 1 1,-1 0 0,1 0-1,-1 1 1,5-2 0,-7 2 141,0 0 1,1 0 0,-1 0-1,1 0 1,-1 0-1,0 0 1,0-1-1,1 1 1,-1 0-1,0 0 1,1 0-1,-1 0 1,0-1-1,1 1 1,-1 0-1,0 0 1,0-1-1,0 1 1,1 0-1,-1 0 1,0-1-1,0 1 1,0 0-1,1-1 1,-1 1-1,0-1 1,3-4-1714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5:46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12 1264,'0'0'6417,"-4"-1"-6023,-13-5-14,13 4 299,-10 4-101,11-1-27,-12-1 343,-3 4 829,59 0-1660,43-2 0,20 1-32,83 3 13,99 7-22,-131-7 25,-72-4-47,74-7 8,-83 1 19,-29-2-37,-4-3 26,-8 1 30,-31 8-29,8-2 84,-7 3-92,19-5 8,0 0 11,-20 4-22,2-1 10,0 0 42,-1 1-1,1-1 1,-1 0 0,0 1-1,1 0 1,5 0 0,-9 6-48,-1 0 1,0 0 0,0 0 0,-1 0 0,1-1 0,-1 1 0,-1 0-1,1-1 1,-5 8 0,-7 21 12,-50 140 17,-4 14 10,46-99-54,15-52-1,-20 55 1,13-50 18,-14 71 0,19-70-6,5-22 5,-2 31-1,5-37-11,-1 1 0,-1-1 1,0 0-1,-6 18 0,3-14-2,-3 28 0,0-2-3,7-39 7,-1 18-1,3-21-4,-6 13-16,-2 18-39,8-32 57,-4 14-27,2-14 28,-1 0 0,1-1 1,0 1-1,-1 0 0,1-1 0,-1 0 1,0 1-1,1-1 0,-1 0 1,0 0-1,0 0 0,1-1 1,-1 1-1,0-1 0,0 0 1,-5 1-1,-7-2-3,0 0 0,-16-3 0,20 3 8,-46-8 20,13 2-38,-70-3 0,79 11 13,0 1 1,0 3 0,-40 9 0,61-14-3,13 0 1,0 0 0,0 0 0,0 0 0,1 0 0,-1 0 0,0 0 1,0 0-1,0 0 0,0 0 0,0 0 0,0 1 0,0-1 0,0 0 0,0 1 0,0-1 1,-1 1-1,-16 5 3,-1-1 1,0-1-1,-39 3 1,-58 8 353,8 7-153,108-22-202,-25 7 74,1 0 0,-46 21 0,34-10 64,-64 22-1,83-35-93,-28 5-1,12-3 44,29-6-74,-4 1 10,4-2-3,-5 3-8,7-2 8,-11 3 225,13-4-376,-1 0 1,1 0 0,-1 0-1,0 0 1,1 0-1,-1 0 1,1 0 0,-1 1-1,1-2 1,-1 1-1,1 0 1,-1 0-1,1 0 1,-1 0 0,1 0-1,-1 0 1,1 0-1,-1-1 1,1 1-1,-1 0 1,1 0 0,-1-1-1,0 0 1,0-10-477,1-10-4581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5:4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281 216 1492,'1'-3'586,"3"-10"154,0 0 1,-1 0-1,-1 0 1,0-1-1,0 0 1,-2 1-1,1-1 1,-2 1-1,0-1 1,0 1-1,-2-1 1,-5-20-1,8 32-426,0 1-262,0 1 0,-1-1-1,1 0 1,0 1 0,0-1-1,0 1 1,0-1 0,-1 0-1,1 1 1,0-1-1,-1 1 1,1-1 0,0 1-1,-1-1 1,1 1 0,0-1-1,-1 1 1,1-1 0,-1 1-1,1-1 1,-1 1 0,1 0-1,-1-1 1,0 1-1,1 0 1,-1 0 0,1-1-1,-1 1 1,0 0 0,1 0-1,-1 0 1,0 0 0,0-1-134,-1 1 204,2 1-108,-1 0-1,1 0 0,-1 0 1,1 0-1,-1 0 0,1 0 0,-1 0 1,0 0-1,0 0 0,1 0 1,-1 0-1,-1 1 0,0 0 17,-5 10 34,1 0 0,0 1-1,1 0 1,1-1 0,0 2 0,1-1 0,-3 20 0,-4 13 11,-33 137 200,-22 155 81,43-155-182,17-130-127,-4 114-16,5-81-31,1-56 9,-4 13 17,-4 41 10,9-57-24,0-7-7,0 28 0,3-23-8,-3 7 10,1-29 1,0 12 3,1-12 2,-6 38 25,5-38-21,0 12 111,-2 15 170,2-27-232,-4 23 545,-2 11 315,7-35-242,0 13-80,-2 2-378,2-2-60,0-1-62,0-11 33,-2 37 3057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5:5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1751 43 1400,'-12'2'2872,"3"-2"-2487,7 0-20,-12 3 974,-43-1 901,-18 3-807,-10 0-321,-18 5-501,-7 2-81,66-7-222,0-2 1,-50-3-1,-7 0 77,-114-7 136,32 2-187,68-4-204,54-3 2,60 11-124,-14-2 28,-4-3-1,17 5-29,-18-7 20,9 4-22,6 3 0,1 0-1,0 0 0,-1-1 0,1 0 1,0 0-1,0 0 0,-4-3 0,-2-2-1,9 6 3,-30-9 4,29 10-15,0 1 8,-1 0-1,0 0 0,0 1 0,1-1 0,-1 1 0,0 0 0,1 0 0,0 0 0,-1 0 0,1 0 0,0 1 0,0-1 0,0 1 0,0-1-1,1 1 1,-1 0 0,1 0 0,-2 4 0,-4 9 4,-8 32 0,13-40-9,-94 297 564,72-225-105,-26 157 0,30-50-231,18-159-171,2-23 22,0 0 1,-1 0 0,1-1-1,-1 1 1,0 0 0,-3 8-1,3-11 35,-2 14 347,2-12-326,0-3-86,1-1 1,-1 1-1,1 0 0,-1-1 0,1 1 1,0 0-1,-1-1 0,1 1 0,0 0 1,0 0-1,-1-1 0,1 1 0,0 0 1,0 0-1,0 0 0,0-1 1,0 1-1,0 0 0,0 0 0,0 0 1,0-1-1,1 2 0,12 3-32,-10-4 1,1-1 0,70-4 34,164 14-18,-137 0-14,62 4-14,-9-15-9,52 4-15,-201-2 15,5-2-4,9 0 1,8 0 21,41 4-1,-5 0-84,-12-5-217,-25 1 16,33 3-1,-8 3-20,46 1-997,-82-5 944,-1 0 0,26 6 0,-28-4 191,82 18-371,-92-21 518,1 0 0,36 5-36,-36-5 50,14-1-23,-15 2 21,8 0-12,5-1 12,-12 0 0,12 1 239,-14 0-165,1-1 0,0 0 0,0 0 0,-1-1 0,1 1 0,0 0 0,0-1 0,-1 1 0,1 0 0,0-1 0,-1 0-1,1 1 1,-1-1 0,1 0 0,-1 0 0,1 0 0,2-2 0,-3 0-57,1 1-1,-1-1 1,0 1-1,0-1 1,0 1-1,0-1 1,0 0-1,0 1 1,-1-1-1,1 0 1,-1 0-1,0-5 1,16-264 566,-9 129 952,-18-233 0,9 356-1361,-3-25 469,-10-49 0,14 92-578,-2-11 181,-2-12-33,5 22-159,-5-19 339,1-1-738,3 20-115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37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9 274 1768,'0'0'2311,"-7"3"-1123,6-2-547,7-1 3229,99-21-2671,0-5 1,122-47-1,-220 70-1000,0 0 0,0 0-1,0-1 1,0 1 0,-1-2 0,1 1 0,-1-1 0,7-7-1,-11 11-22,-2 0-1,0 1-131,1-1 0,-1 0 0,1 0 0,-1 0 0,0 0 0,0 0 0,1 0 0,-1 0 0,0 0 0,0 0 0,0 0 0,0 0 0,0 0 0,0 0 0,-1-1 0,1-1-47,-1 2 22,1-1-1,-1 0 0,1 1 0,-1-1 0,0 1 0,0-1 0,0 1 0,0-1 0,0 1 1,0-1-1,0 1 0,0 0 0,0 0 0,-1-1 0,1 1 0,0 0 0,-3-1 1,-19-8 104,-81-33 1794,101 42-1694,-7-4 267,9 5-435,1-1-1,-1 1 1,1-1 0,-1 1 0,0-1 0,1 1 0,-1-1 0,0 1 0,0 0 0,1-1 0,-1 1 0,0 0 0,0 0 0,1-1 0,-1 1 0,-1 0 0,-1-1 154,-1-1-231,4 5 763,39 58-575,-26-42-127,0 1 1,-1 0 0,-1 0 0,-1 1 0,14 44 0,-23-58-37,0 0 1,0 0-1,-1 1 1,0-1-1,0 0 1,-1 0-1,0 1 1,0-1-1,-1 0 1,0 0-1,0 0 1,-1 0-1,1-1 1,-2 1-1,1-1 1,-1 1-1,0-1 1,-8 9-1,2-2-844,0-1-1,-24 20 0,16-18-3751,-24 15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3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175 161 1320,'2'-1'1274,"3"-8"3498,-7 15-4017,-60 183 2402,-28 77-1161,69-219-1521,20-46-347,0 2 3,-2 6 10,2-7 551,2-10-517,49-232 1163,-24 126-688,48-181 2721,-74 294-3317,0 0 0,0 0 0,1 0 0,-1 1 0,0-1 0,0 0 0,0 1 0,1-1 1,-1 0-1,0 0 0,1 1 0,-1-1 0,1 0 0,-1 1 0,1-1 0,-1 1 1,1-1-1,-1 1 0,1-1 0,-1 1 0,1-1 0,0 1 0,-1-1 0,1 1 0,1-1 1,-2 2-29,1-1 0,0 0 0,0 1 0,0-1 0,-1 1 0,1-1 0,0 1 1,-1-1-1,1 1 0,0-1 0,-1 1 0,1 0 0,-1-1 0,1 1 0,-1 0 1,1 0-1,-1-1 0,1 3 0,5 10 3,-1 0 0,4 14 0,-7-18 125,53 205 515,-38-137-510,3 2-164,5 23-996,-12-36-5772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27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26 185 1740,'-16'-5'1114,"7"0"6431,149-25-4647,-47 10-1646,-20 5-449,89-23 692,-105 22-995,82-31 1343,-123 38-1622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3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8 635 1284,'-1'-2'1130,"-6"-6"1529,10 3-1907,1-1-443,1-1 0,1 1 1,-1-1-1,1 1 1,0 1-1,0-1 1,15-8-1,58-32 535,-38 24-514,94-62-538,-52 21-4032,-63 48 2058</inkml:trace>
  <inkml:trace contextRef="#ctx0" brushRef="#br0" timeOffset="1">509 9 1448,'-2'-2'967,"2"1"-774,0 1 0,0 0 0,0-1 0,0 1 0,0 0 0,-1-1 0,1 1 0,0 0 0,0 0 0,0-1 0,0 1 0,-1 0 0,1 0 0,0 0 0,0-1 0,-1 1 0,1 0 0,0 0 0,-1 0 0,1-1 0,0 1 0,0 0 0,-1 0 0,1 0 0,0 0 0,-1 0 0,1 0 0,0 0-1,-1 0 1,1 0 0,-9 7 1231,-4 18-2138,12-22 1216,-1 2-399,0 0 1,0 1 0,0-1-1,1 0 1,0 1-1,1 0 1,-1 5-1,-1 6 114,-3 32 358,2 0 0,2 0 0,6 57 0,0-68-800,1 1 0,1-1 0,3-1 1,20 56-1,-16-68-4722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3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1076,'0'-3'1296,"0"-13"4453,3 16-4982,9 0-55,-12 0-691,0 0 0,1 0-1,-1 0 1,0 0 0,0 0 0,1 0-1,-1 0 1,0 0 0,0 0 0,1 0 0,-1 0-1,0 0 1,0 0 0,1 0 0,-1 1-1,0-1 1,0 0 0,0 0 0,1 0-1,-1 0 1,0 1 0,0-1 0,0 0-1,0 0 1,0 0 0,1 1 0,-1-1-1,0 0 1,0 0 0,0 1 0,43 56 1542,53 98 0,-75-116-1299,-2 0 0,-1 2 0,21 79 0,-35-102-171,-1-1 0,-1 1 0,0 0 0,-2 0-1,-1 24 1,1-38-65,-1-1-1,0 0 1,0 1-1,0-1 1,0 0-1,-1 0 1,1 0-1,-1 0 1,0 0-1,0 0 1,0 0-1,-4 4 1,5-6 26,-16 0 110,13-5-124,0-2-32,0 0 0,0 0 1,0 0-1,1 0 1,0-1-1,0 1 0,1-1 1,0 1-1,0-1 0,0 0 1,1 0-1,0 0 0,0 0 1,1-11-1,2 2 7,0 0 1,1 0-1,1 1 0,1-1 0,0 1 1,1 0-1,0 0 0,1 1 0,12-19 1,-1 6-105,2 1 1,0 0-1,39-36 1,-51 54-304,1 0 1,0 1-1,0 1 1,1-1-1,-1 1 1,2 1-1,-1 0 1,0 1-1,1-1 1,12-2-1,-21 7 55,-1 0-1,1-1 0,-1 1 0,1 0 0,-1 0 1,1 0-1,0 0 0,-1 0 0,1 0 0,1 0 0,1 1-635,0-1-1966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3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8 497 2656,'3'7'55,"1"0"0,-2 1-1,4 8 1,-2-4 221,-3-9-73,0 0 0,0-1 0,1 1 0,-1 0 0,1 0 0,0-1 1,0 1-1,0-1 0,4 4 0,-4-4 72,2-4-24,6-1-87,-1 0 0,0-1 0,0-1 0,-1 0 0,0 0 0,1 0 0,-1-1 0,-1 0 0,1-1 0,-1 1 0,-1-1 0,1-1 0,-1 1 0,0-1 0,-1-1 0,0 1 0,0-1 0,-1 1 0,0-1 0,0 0 0,-1-1 0,0 1 0,-1-1 0,2-16 0,-4 23-87,1 1 0,-1-1-1,0 0 1,0 1 0,0-1 0,-1 0-1,1 1 1,-1-1 0,1 1 0,-1-1-1,0 0 1,0 1 0,0 0 0,0-1-1,-1 1 1,1 0 0,-1-1-1,1 1 1,-1 0 0,-2-2 0,1 2-22,0 1 0,0-1 1,0 0-1,-1 1 0,1 0 1,-1 0-1,1 0 0,-1 0 1,1 1-1,-1-1 0,0 1 1,1 0-1,-1 0 0,0 0 1,1 0-1,-1 1 0,1 0 1,-1-1-1,1 1 0,-1 1 1,1-1-1,0 0 0,-1 1 1,1 0-1,0-1 0,-4 4 1,-3 2 13,1 0 1,0 0 0,1 1 0,0 0-1,0 1 1,1-1 0,-7 11-1,11-15-41,0 1-1,1-1 0,-1 1 0,1 0 1,0 0-1,1 0 0,-1 0 1,1 0-1,0 0 0,-1 7 0,2-9-17,0 0 0,0 0-1,1 0 1,-1 1 0,1-1-1,-1 0 1,1 0 0,0 0-1,0 0 1,0-1-1,1 1 1,-1 0 0,1 0-1,-1-1 1,1 1 0,0-1-1,0 1 1,2 1 0,4 2 3,-1 0 0,1 0 0,0-1 0,0 0 1,1-1-1,0 0 0,-1 0 0,1-1 1,1 0-1,-1-1 0,0 0 0,1 0 0,14 0 1,2-1 5,1-1 0,0-1 1,42-7-1,-37 2-3,-1-1-1,1-1 0,-1-2 1,50-23-1,-71 28 48,1-1 1,-1 0-1,-1-1 1,1 0-1,-1 0 1,-1 0-1,1-2 1,-1 1-1,-1-1 1,11-14-1,-12 9 107,-6 11-140,1 0 61,-2 0-17,1 0-46,-1 0 1,0 0-1,0 0 1,0 0-1,0 1 0,-1-1 1,1 1-1,-3-4 1,2 4 19,-2 2-14,-9 0-14,9 0 6,-1 3 2,-3 2-15,0 0 0,0 1 0,0 0 0,1 1 0,0 0 0,0 0 0,1 0 0,0 1 0,0 0 0,-8 16 0,5-8-10,2 0 0,0 0 0,1 1 0,0 0 0,-3 23 0,8-36 0,1-1 0,0 1 0,0 0 0,1 0 0,-1 0 1,1 0-1,0 0 0,1 4 0,-1-5-2,0-1 2,0 0-1,1 0 1,-1 0-1,1-1 0,-1 1 1,1-1-1,-1 1 1,1-1-1,0 0 0,0 1 1,0-1-1,-1 0 1,1 0-1,0 0 0,1-1 1,-1 1-1,0 0 1,0-1-1,0 1 0,0-1 1,0 0-1,1 0 1,-1 0-1,0 0 0,0 0 1,5-1-1,3-2-2,0 0 0,-1-1 0,1 0 0,-1-1-1,0 0 1,10-7 0,6-7 13,30-31-1,-37 34-28,-15 15 5,-2 0-27,2 5 31,7 15-15,-6-9-106,1-1 0,0 0 0,12 16 1,-14-23 70,0 1 0,0-1 1,0 0-1,0 0 0,1-1 0,-1 1 1,1-1-1,-1 1 0,1-1 1,-1 0-1,1-1 0,0 1 1,-1 0-1,6-1 0,-1 0-11,1 0-1,-1-1 1,0 0-1,1 0 1,8-3-1,-6 0 28,1 0 1,-1-1-1,0-1 0,0 0 0,-1 0 0,0-1 1,0-1-1,0 1 0,-1-2 0,0 1 0,-1-1 0,13-16 1,-19 21 89,0 1 1,-1 0 0,1-1 0,0 0 0,-1 1 0,1-6-1,0 3 20,-1 4 35,-1-1-7,-2-9-1,1 9 62,-19 0-43,11 5-70,-5 6-25,-1 1 0,1 1 0,0 0-1,1 1 1,0 0 0,1 1 0,0 0-1,1 1 1,1 1 0,0 0 0,0 0 0,2 0-1,-10 21 1,12-14-19,5-18-21,3 3 5,-2-6 12,-1 0 0,1 1-1,0-1 1,0 1 0,0-1-1,0 0 1,0 1 0,0-1-1,0 1 1,0-1 0,0 0-1,0 1 1,0-1 0,1 0-1,-1 1 1,0-1 0,0 0-1,0 1 1,0-1-1,0 0 1,1 1 0,-1-1-1,0 0 1,0 1 0,1-1-1,-1 0 1,0 1 0,1-1-1,-1 0 1,0 0 0,0 0-1,1 1 1,-1-1 0,0 0-1,1 0 1,0 0 0,15 1-59,-7-3-2,4-6 22,0 0-1,0-2 1,-1 1 0,0-1 0,-1-1 0,0 0 0,-1-1 0,0 0-1,-1-1 1,0 0 0,9-19 0,5-12-29,-3 0-1,20-67 1,-1-31-10,-35 119 116,-1 0 0,-1 0-1,0 0 1,-3-28 0,-2 27 114,3 20-91,-12-7 114,7 16-142,-1 2-20,0 0 0,0 0 1,1 0-1,0 1 0,1 0 0,-1 0 0,-5 15 0,6-10 2,-10 26 15,-11 56 0,23-84-22,0 1 0,1 0 1,0 0-1,1 0 0,0 0 1,1 0-1,0 0 1,1 0-1,5 19 0,-5-24-11,1 0 0,0-1 1,0 1-1,0-1 0,1 0 0,0 0 0,0 0 0,1 0 0,0-1 0,0 1 0,0-1 0,0-1 0,1 1 0,-1-1 0,1 0 0,1 0 0,-1-1 0,0 1 0,1-1 0,0-1 0,-1 1 0,1-1 1,0-1-1,0 1 0,1-1 0,-1 0 0,0-1 0,0 0 0,0 0 0,0 0 0,1-1 0,-1 0 0,0 0 0,0-1 0,0 0 0,0 0 0,7-4 0,12-8-7,33-23 0,-25 16 248,-33 19-62,1 7-149,-1 4-10,0 0 0,0 0 1,0 1-1,-1-1 1,-2 12-1,1-12-2,1 0-1,-1 0 1,1-1 0,1 1-1,0 0 1,0 0 0,1 0-1,3 11 1,-4-18-9,0 0 0,-1 0 0,1 0 0,0 0 0,0-1-1,1 1 1,-1 0 0,0 0 0,1-1 0,-1 1 0,0-1 0,1 0 0,0 1 0,-1-1 0,1 0 0,0 0-1,0 0 1,0 0 0,0 0 0,0 0 0,0 0 0,0-1 0,0 1 0,0-1 0,0 0 0,0 1 0,0-1-1,0 0 1,0 0 0,0 0 0,0-1 0,4 0 0,4-3 2,0-2-1,0 1 1,-1-1 0,0-1-1,0 1 1,-1-1 0,0-1-1,9-9 1,3-7 334,31-45 0,-50 66 31,1 9-313,0 4-38,-1 0 1,0 0-1,-1 0 0,0 0 1,0 1-1,-1-1 1,-3 15-1,-23 188 95,6-43-49,9-57-113,8-58-211,-19 89 1,19-128 122,0-1 0,-1 0-1,-1-1 1,0 1 0,-1-1 0,-1-1 0,0 1 0,0-1-1,-1 0 1,-16 16 0,22-26 83,0 0 0,-1 0 0,1-1 0,-1 1 0,1-1 0,-1 0 0,0 0 1,0 0-1,1 0 0,-1-1 0,-1 1 0,1-1 0,0 0 0,-8 0 0,6-1 20,-1 0-1,1 0 1,0-1 0,0 0-1,0 0 1,0-1 0,1 1-1,-1-1 1,-8-4 0,0-2 64,0 0 1,0-1 0,1-1-1,1 0 1,-1 0 0,-19-23 0,24 23 68,1 1 1,0-2-1,0 1 1,1-1-1,0 0 1,1 0-1,-8-24 1,11 27-43,0-1 0,0 1 0,1-1-1,0 0 1,0 0 0,1 0 0,0 0 0,1 1 0,-1-1 0,2 0 0,0 0 0,2-8-1,3 0-25,1 0-1,0 1 0,1 0 0,1 0 0,1 1 0,0 1 0,1 0 1,0 0-1,17-14 0,21-14-972,67-44 1,-98 74 509,78-50-5772,-71 46 3031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45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79 103 1424,'0'0'5306,"-1"8"-4701,-37 203 2754,24-140-2635,-1-14 255,11-46-668,4-9-97,-1-2-171,1-1 0,0 1 0,-1 0 1,1-1-1,-1 1 0,1 0 0,0-1 0,-1 1 0,1 0 1,0-1-1,0 1 0,-1-1 0,1 1 0,0 0 0,0-1 1,0 1-1,-1-1 0,1 1 0,0-1 0,0 1 0,0-1 1,0 1-1,0-1 0,0 1 0,0-1 0,0 0 0,0-27 193,7-39-167,49-192 594,-37 183-170,-19 74-464,1 1 0,-1-1 1,1 1-1,-1-1 0,1 0 0,-1 1 0,1-1 0,0 1 0,0 0 1,1-2-1,-2 3-16,0-1 0,1 1 0,-1 0 0,0 0 0,0 0 0,1 0 0,-1-1 0,0 1 0,0 0 0,1 0 0,-1 0 0,0 0 0,1 0 0,-1 0 0,0 0 0,0 0 0,1 0 0,-1 0 0,0 0 0,1 0 0,-1 0 0,0 0 0,0 0 0,1 0 0,-1 0 1,0 0-1,0 0 0,1 0 0,-1 1 0,0-1 0,0 0 0,1 0 0,1 3 29,1-1 0,-1 1 0,0 0 1,0-1-1,0 1 0,2 6 0,-3-7-90,6 12 89,-1 0 0,-1 0 0,-1 1-1,0 0 1,4 26 0,-2-11 12,53 267-773,-55-267-767,-4-27 776,0-1-153,-1 1 455,1 1-25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46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27 109 1148,'-3'-1'769,"-13"-5"408,9 1 3212,28-6-3647,36-13 1,-35 16-1011,1-1 1,24-15-1,-35 14-3059,3 0 1237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46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54 1056,'3'-21'7473,"-5"29"-7022,-1 10-178,1 1 1,0-1-1,2 27 0,7 80 610,6 49-427,-3-128-6093</inkml:trace>
  <inkml:trace contextRef="#ctx0" brushRef="#br0" timeOffset="1">154 8 2064,'6'-7'8644,"-6"198"-6402,-3-104-1419,11 102 1,7-81-1327,-8-64-6315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4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 1668,'0'0'7039,"-4"8"-6592,-11 20-38,15-27-380,-1 0-1,0 0 1,1 0 0,-1 0-1,1 0 1,-1 0 0,1 0 0,0 0-1,-1 0 1,1 0 0,0 0-1,0 0 1,-1 0 0,1 1 0,0-1-1,0 0 1,0 0 0,1 0-1,-1 0 1,0 2 0,1 0 74,-1 2-10,1-1-1,0 1 1,0 0 0,0-1-1,1 1 1,-1-1 0,1 0-1,0 1 1,0-1 0,1 0-1,-1 0 1,5 5 0,-5-7-69,0 2 36,1-1-1,0 1 0,1-1 0,-1 0 0,1-1 0,-1 1 0,1 0 0,0-1 0,0 0 1,0 0-1,0 0 0,0 0 0,0-1 0,1 1 0,-1-1 0,0 0 0,1-1 0,-1 1 1,1-1-1,6 0 0,-7 0 186,0-2 1,0 0-169,16-12 316,-19 12-338,1 0 0,-1-1 1,0 1-1,0 0 0,-1-1 0,1 1 1,0 0-1,-1-1 0,1 1 1,-1-1-1,0 1 0,0-1 1,0-3-1,0 5-37,0-2 143,-3-3-17,-1-4-113,0 1 0,-1 0 0,0 0 0,-1 1 0,0 0 0,0 0 0,-14-13 0,19 20-320,-18-16-616,11 6-5906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4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163 358 1564,'0'0'1120,"3"-5"90,-3 3-504,-6 6 3621,-6 5-3989,1 1 0,-1 1 0,2 0 0,0 0 0,-11 16 0,18-22-239,-45 80 1077,41-70-978,1 0 0,1 0 0,0 1 0,-2 16 1,6-27-122,0 1 1,0 0 0,1-1-1,0 1 1,0-1 0,1 1-1,0-1 1,1 7 0,-2-10-61,1-1-10,-1 0 1,0 0-1,0-1 1,1 1 0,-1 0-1,1 0 1,-1 0-1,0 0 1,1-1-1,0 1 1,-1 0 0,1 0-1,-1-1 1,1 1-1,0 0 1,0-1 0,-1 1-1,1-1 1,1 1-1,0 1 14,2 1-18,0-1-1,0 1 1,0-1-1,0 0 1,1 0-1,-1-1 1,0 1-1,1-1 1,-1 0-1,1 0 1,0 0-1,-1-1 1,7 0-1,0 0-40,1 0 0,-1-1 1,22-4-1,-19 1-28,-1 0 0,1-1 1,-1-1-1,23-13 0,43-35-244,-67 44 270,0 0 0,-1-1-1,0 0 1,0-1 0,-1 0 0,-1-1 0,0 0 0,-1 0 0,8-19 0,-6 9 45,-10 17 6,0 1 0,1-10 58,-1 12-58,0 0 19,0 3-29,-1 0 0,1 0 1,0 0-1,0 0 0,0 0 0,-1-1 1,1 1-1,0 0 0,0 0 0,0 0 1,-1 0-1,1 0 0,0-1 0,0 1 1,0 0-1,0 0 0,0 0 0,-1 0 1,1-1-1,0 1 0,0 0 0,0 0 1,0-1-1,0 1 0,0 0 0,0 0 1,0 0-1,0-1 0,0 1 0,0-1 1,0 1 0,0 0 0,0-1 0,0 1 0,-1 0-1,1-1 1,0 1 0,0 0 0,0-1 0,0 1 0,0 0-1,-1 0 1,1-1 0,0 1 0,0 0 0,0-1 0,-1 1 0,1 0-1,0 0 1,0 0 0,-1-1 0,1 1 0,0 0 0,-1 0-1,1 0 1,0 0 0,0-1 0,-1 1 0,1 0 0,0 0-1,-1 0 1,1 0 0,-1 0 0,1 0 0,0 0 0,-1 0 0,1 0-1,0 0 1,-1 0 0,1 0 0,0 0 0,-1 1 0,-6 1 5,0 0 1,1 1 0,0 0 0,-1 1 0,1-1 0,0 1 0,0 0 0,1 1 0,-1-1 0,-6 9 0,3-3 0,0 0 0,2 1 0,-1-1 0,-10 21 1,11-16 5,-1 14-10,8-25-5,0-1-10,2 0-59,-1-2 56,0 0 6,0 0 0,-1 0 1,1 0-1,0 0 1,-1-1-1,1 1 0,0 0 1,-1 0-1,1 0 1,-1 0-1,1 0 0,-1 3 1,4-5-63,11-2 8,-12 3 5,2-3-4,95-57-323,-98 59 368,-1 0 0,1 1 0,0-1-1,0 0 1,0 1 0,0 0 0,0-1-1,0 1 1,0 0 0,0 0-1,0 0 1,0 0 0,3 1 0,-3-1 26,1 0-31,-1 3-9,10 13 12,0-1 0,25 24 0,-32-35 18,0 0 1,0 0-1,1 0 1,-1-1-1,1 0 1,0 0-1,0 0 1,0-1-1,0 0 0,1 0 1,-1 0-1,11 1 1,-12-3-3,0-1 0,1 1 0,-1-1 0,0 1 0,0-1 0,0-1 0,0 1 0,0-1 0,0 0 0,0 0 0,0 0 0,-1-1 0,1 0 0,-1 0 0,0 0 0,1 0 0,-2-1 0,1 1 0,0-1 0,3-5 0,3-3 41,0-2-1,-1 1 0,-1-2 0,0 1 1,7-18-1,-3 1 100,-2-1 1,0 0 0,-3 0-1,6-47 1,-3-133 1605,-13 150-256,-1 52-1114,4 10-354,-1-1 1,1 1-1,0 0 1,0 0-1,0 0 1,-1 0 0,1 0-1,0 0 1,0-1-1,-1 1 1,1 0-1,0 0 1,0 0 0,-1 0-1,1 0 1,0 0-1,0 0 1,-1 0-1,1 0 1,0 0 0,0 0-1,-1 0 1,1 0-1,0 1 1,0-1-1,-1 0 1,1 0 0,0 0-1,0 0 1,-1 0-1,1 0 1,0 1-1,0-1 1,0 0 0,0 0-1,-1 0 1,1 0-1,0 1 1,-12 12 51,1 1 0,1 0 0,0 1 0,1 0 0,1 0 0,0 1 0,1 0 1,1 1-1,0-1 0,-3 21 0,0 7 50,1 1 0,-3 87 0,11-100-560,1-1-1,1 1 1,2-1-1,1 0 1,17 57-1,-15-73-684,7 2-5722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4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21 118 1388,'-18'-18'4083,"18"15"-3555,-2-8-58,2 8-49,4 2-42,34-14 159,78-17 1,-20 6-2700,-77 21 300,-2 2 29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47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46 724 1004,'0'0'427,"4"0"-28,1-1-263,1 0 1,0-1 0,-1 1 0,1-1 0,-1 0 0,0-1 0,0 1-1,0-1 1,0 0 0,0 0 0,0-1 0,-1 1 0,0-1 0,0 0 0,0-1-1,0 1 1,5-9 0,-4 7 48,-1-1-1,-1 0 1,1 0-1,-1 0 1,0-1-1,-1 1 0,0-1 1,0 1-1,-1-1 1,0 0-1,0 0 1,-1-14-1,0 18-98,0 1-1,-1-1 1,0 1-1,0-1 1,0 1-1,-1-1 1,1 1-1,-1-1 1,1 1-1,-5-5 1,5 6-43,-1 0 0,1 0-1,-1 1 1,1-1 0,-1 0 0,0 1 0,0 0-1,0-1 1,0 1 0,0 0 0,0 0 0,0 0-1,0 0 1,0 0 0,0 1 0,-1-1 0,1 1-1,0-1 1,-4 1 0,1-1-13,1 2 0,-1-1 1,0 0-1,1 1 0,-1 0 0,1 0 0,-1 0 0,1 0 1,0 1-1,-1 0 0,1 0 0,0 0 0,0 0 0,0 1 1,0-1-1,1 1 0,-1 0 0,1 0 0,-1 1 0,-3 4 1,4-3-15,0 0 1,0-1-1,1 1 1,0 1-1,-1-1 1,2 0-1,-1 0 1,1 1 0,-1-1-1,2 1 1,-1-1-1,0 1 1,1-1-1,0 1 1,1-1 0,-1 1-1,1-1 1,0 1-1,0-1 1,4 9-1,-2-6-4,1 1-1,0-1 0,1 0 1,0-1-1,0 1 0,1-1 0,0 0 1,0-1-1,1 1 0,-1-1 1,2 0-1,7 4 0,-2-1 15,1 0 0,0-2 1,0 0-1,1 0 0,0-2 0,0 1 0,0-2 0,1 0 0,0-1 1,0-1-1,-1 0 0,1-1 0,0-1 0,0 0 0,0-1 0,0-1 1,0-1-1,0 0 0,-1-1 0,1 0 0,-1-1 0,0-1 0,-1-1 1,1 0-1,-1-1 0,0 0 0,-1-1 0,16-14 0,-25 19 73,0 0 0,0 0 1,0-1-1,0 1 0,0-1 0,-1 0 0,0-1 0,0 1 0,-1 0 0,1-1 0,-1 1 1,0-1-1,1-8 0,-2 10 89,-3 1-19,-4-11-16,5 11-21,-4 2-104,1 1-1,-1-1 0,0 1 0,0 0 0,1 1 1,-1-1-1,0 1 0,1 0 0,-1 0 0,1 0 1,-1 1-1,1 0 0,0-1 0,-1 2 0,1-1 1,0 0-1,-6 6 0,2-3-4,1 1-1,0 1 1,1-1 0,-1 1 0,1 0-1,0 0 1,1 1 0,-5 8 0,1 0 11,1 0 1,1 1 0,-7 24 0,13-36-34,-1 1 0,1-1 0,0 0 0,1 1 0,-1-1 0,1 1 1,0-1-1,1 1 0,-1-1 0,1 0 0,0 1 0,1-1 0,-1 0 1,1 1-1,3 6 0,-3-9-16,0 0 1,0 0-1,0-1 0,0 1 1,0-1-1,0 1 1,0-1-1,1 0 0,0 0 1,-1 0-1,1 0 0,0-1 1,0 1-1,0-1 1,0 1-1,0-1 0,0 0 1,0 0-1,0-1 0,1 1 1,-1 0-1,0-1 1,0 0-1,1 0 0,-1 0 1,0 0-1,4-1 1,1-2-18,0-1 1,0 1 0,-1-1 0,0 0 0,1-1 0,-1 0 0,11-11-1,-7 5-12,0 0-1,-1-1 1,16-23-1,-9 6-10,-2 0 1,0-1 0,15-47-1,-10 9 0,-2-1 0,-3-1 0,-4 0 0,5-105 0,-16 172 54,0-88 98,-1 79-44,0 1 0,-1 0 0,0-1 0,-1 1 0,-7-18 0,10 27-38,-1 1-1,0-1 0,0 1 0,0 0 0,1-1 1,-1 1-1,-1 0 0,1 0 0,0 0 0,0-1 0,0 1 1,0 0-1,-1 1 0,1-1 0,-1 0 0,1 0 1,0 1-1,-1-1 0,1 0 0,-1 1 0,0 0 0,1-1 1,-1 1-1,1 0 0,-1 0 0,-2 0 0,4 0-13,0 0 4,-1 0 0,1 0 1,-1 0-1,0 0 0,1 0 1,-1 0-1,1 0 0,-1 0 1,1 0-1,-1 0 0,1 0 0,0 1 1,-1-1-1,1 0 0,-1 0 1,1 1-1,-1-1 0,1 0 1,0 1-1,-1-1 0,0 1 1,-10 7 35,1 0 0,0 1 0,0 0 0,0 1 0,1 0 0,1 1 0,-13 20 0,10-11-8,2 0 0,1 1 0,1 0 0,0 0 0,2 1 0,0 0 0,-1 24 0,3-2 12,1 1 0,8 66-1,1-62-370,2 0 0,2 0 0,32 83-1,-40-123 229,11 26-2516,27 51-1,-39-82 2274,17 31-2629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2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1192,'-4'-11'10438,"4"20"-9674,0 91 1808,14 108 1,14-41-707,-4-35-480,-15-86-1953,-8-43 48,0 8-3881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0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59 1536,'-6'-38'7034,"5"35"-5685,-4-4 918,0-3-94,3 9-1267,2 5-229,13 157 211,-1 76-126,-11-204-684,-1-14-287,1-1 1,5 25-1,-5-41-259,-1 2-1207,0 5 1562,0-4-3183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0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73 1632,'0'0'3738,"-2"-1"-3008,-2-2-662,4 2 13,0 1 1,0 0 0,0 0 0,-1 0-1,1 0 1,0 0 0,0 0-1,0 0 1,0-1 0,-1 1 0,1 0-1,0 0 1,0 0 0,0 0-1,0 0 1,-1 0 0,1 0 0,0 0-1,0 0 1,0 0 0,-1 0 0,1 0-1,0 0 1,0 0 0,0 0-1,0 0 1,-1 0 0,1 1 0,0-1-1,0 0 1,0 0 0,0 0 0,-1 0-1,1 0 1,0 0 0,0 0-1,0 1 1,0-1 0,0 0 0,0 0-1,-1 0 1,1 0 0,0 0-1,0 1 1,0-1 0,-2 8 138,0-1-1,0 1 1,1 0-1,-1 9 1,2 11 293,1-1 0,8 46 0,-7-65-390,0 1 0,0 0-1,1-1 1,0 1 0,1-1 0,0 0-1,0 0 1,0 0 0,1-1-1,0 0 1,1 1 0,6 5-1,-9-11-84,0 0-1,0-1 1,0 1 0,0-1-1,0 1 1,0-1-1,1 0 1,-1-1 0,0 1-1,1-1 1,-1 1-1,1-1 1,-1 0-1,0 0 1,1 0 0,-1-1-1,0 1 1,1-1-1,-1 0 1,0 0-1,4-1 1,2-1 15,0 0-1,0-1 1,0 0-1,0-1 1,8-5-1,-14 8-11,1-1 1,0 0-1,-1 0 1,1-1-1,-1 1 0,0-1 1,0 1-1,0-1 0,-1 0 1,1 0-1,-1 0 0,0-1 1,0 1-1,1-5 0,0-2 5,0-1-1,-1 0 0,-1 0 1,0 1-1,0-1 0,-1 0 0,-1 0 1,0 0-1,-1 1 0,0-1 1,-5-16-1,3 19-14,-1-1 0,0 1 1,0 0-1,-1 0 0,-1 0 0,1 1 1,-14-13-1,17 18-15,0 0 1,0 0-1,-1 0 0,0 0 1,1 1-1,-1 0 0,0-1 1,0 1-1,0 1 0,0-1 1,0 1-1,-1-1 0,1 1 1,0 0-1,-9 0 0,-5 0 34,12 1-37,0 0 1,0 0-1,0 0 0,-10 2 0,-38 12-64,50-13 46,1 1 1,-1-1-1,1 1 1,0 0-1,-1 0 1,1 0-1,0 0 1,0 1-1,0-1 1,0 1-1,-2 3 0,-2 2-315,0 0-1,-8 15 0,12-18 57,0 0-188,0-1 0,0 1 0,1-1 1,0 1-1,0 0 0,-2 6 0,3 15-8169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0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75 1252,'0'0'6316,"-4"-7"-5051,-15-18-146,14 18-131,-8-3 1323,11 8-1695,-16-15 1128,16 15-1605,-1 0 155,0-1-1417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0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1812,'2'-1'11098,"-1"15"-10851,-1-1 0,2 1 0,0 0 0,7 25 0,-3-22-39,0-2 0,1 1 0,1-1 0,17 27 0,-21-37-159,0 0-1,0-1 0,0 1 1,0-1-1,1 0 0,0 0 0,0-1 1,0 1-1,0-1 0,0 0 0,1-1 1,-1 1-1,1-1 0,0 0 0,-1 0 1,1-1-1,8 2 0,-7-3 23,0 1-1,0 0 1,-1-1-1,1-1 1,0 1-1,0-1 1,-1 0-1,1 0 1,0-1-1,-1 0 1,1 0-1,-1-1 1,0 0-1,6-3 1,-9 3-15,0 1 0,0-1 0,0 0 0,-1 0 0,1 0 0,-1 0 0,0 0 0,0-1 0,0 1 0,0-1 0,-1 1 0,1-1 0,-1 0 0,0 1 0,0-1 0,0 0 1,-1 0-1,0 0 0,1 0 0,-1 0 0,0 0 0,-1 1 0,1-1 0,-2-6 0,1 4 22,-1 0 0,1-1 0,-1 1-1,-1 0 1,1 0 0,-1 0 0,0 1 0,0-1 0,-1 1 0,0 0 0,0-1-1,0 2 1,-8-9 0,3 8-23,0-1 0,0 1 0,0 1 0,0 0 0,-1 0-1,1 0 1,-1 1 0,0 1 0,0 0 0,0 0 0,0 1 0,-19 0 0,13 2-617,0 0 0,0 2 1,0 0-1,-17 5 1,31-7-342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0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1400,'13'9'15331,"-13"-7"-14514,0 9 2752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0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1160,'0'0'3384,"0"3"-2405,-1 10-71,1-10-43,-1 1-48,-14 66 2401,14-61-3003,0 1 0,1 0 0,0 0 0,1 0-1,0 0 1,1-1 0,0 1 0,0 0 0,1-1 0,4 10 0,-4-12-111,0 0 0,1 0 1,0 0-1,0 0 1,1-1-1,-1 0 1,2 0-1,-1 0 0,0-1 1,1 0-1,0 0 1,10 6-1,-13-9-45,0-1-1,0 0 0,-1 0 1,1 0-1,0 0 1,1-1-1,-1 1 1,0-1-1,0 0 1,0 0-1,0 0 1,0 0-1,0 0 1,0-1-1,0 1 1,0-1-1,0 0 1,0 0-1,0 0 1,0 0-1,0-1 1,-1 1-1,1-1 1,0 0-1,-1 0 1,1 0-1,-1 0 1,0 0-1,0 0 0,0 0 1,0-1-1,0 1 1,0-1-1,-1 0 1,1 1-1,-1-1 1,0 0-1,1 0 1,-1 0-1,-1 0 1,2-6-1,-1 2 22,0-1 0,-1 0 0,0 0 0,0 1 0,-1-1 0,0 0 0,0 0 0,-1 1 0,0-1 0,-4-8 0,5 12-44,-1-1 0,0 1 0,-1 0 1,1 0-1,-1 0 0,1 1 0,-1-1 1,0 1-1,-1-1 0,1 1 1,-1 0-1,1 0 0,-1 0 0,0 1 1,0-1-1,0 1 0,0 0 1,0 0-1,-6-1 0,5 2-75,0 0 0,0 0 1,-1 1-1,1 0 0,0 0 0,0 0 0,-1 1 0,1 0 0,0-1 1,0 2-1,0-1 0,0 1 0,-8 3 0,-3 3-1829,1 0 0,-22 16 0,28-9-6353</inkml:trace>
  <inkml:trace contextRef="#ctx0" brushRef="#br0" timeOffset="1">661 143 1468,'0'0'16746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0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53 1572,'0'0'3280,"-2"-1"-2323,-1-3-757,3 4-110,-1 0 0,1 0 0,0 0 0,0 0 0,-1 0-1,1 0 1,0 0 0,-1 0 0,1 0 0,0 0 0,0 0 0,-1 0 0,1 0 0,0 0 0,-1 0 0,1 0 0,0 0 0,0 0 0,-1 1 0,1-1-1,0 0 1,0 0 0,-1 0 0,1 0 0,0 0 0,0 1 0,0-1 0,-1 0 0,1 0 0,0 1 0,0-1 0,0 0 0,0 0 0,-1 1 0,1-1-1,0 0 1,0 0 0,0 1 0,0-1 0,-7 14 282,0 0 0,2 1 0,-1-1-1,2 1 1,-5 29 0,8-34-213,0 1 0,1-1 0,1 0-1,-1 1 1,2-1 0,0 0 0,0 1 0,6 15-1,-7-22-119,1 0 1,0 0-1,1 0 0,-1-1 0,0 1 0,1-1 0,0 1 0,0-1 0,0 0 0,0 0 0,1 0 1,-1 0-1,1-1 0,-1 0 0,1 1 0,0-1 0,0 0 0,0-1 0,0 1 0,0-1 0,1 0 0,-1 0 1,6 1-1,-4-2 10,-1 1-1,1-1 1,0 0 0,0 0 0,-1 0 0,1-1 0,0 0 0,0 0-1,-1-1 1,1 1 0,-1-1 0,0 0 0,1-1 0,-1 1 0,0-1 0,0 0-1,0 0 1,-1-1 0,1 0 0,-1 1 0,0-2 0,0 1 0,0 0 0,-1-1-1,1 1 1,-1-1 0,0 0 0,0 0 0,-1-1 0,0 1 0,0 0 0,0-1-1,0 1 1,-1-1 0,0 0 0,0 1 0,0-1 0,-1 0 0,0 0 0,0 0-1,-1 1 1,1-1 0,-1 0 0,-1 1 0,-1-8 0,-1 4 58,0 0 0,-1-1 0,0 2 0,0-1 1,-1 0-1,0 1 0,-1 0 0,0 1 0,0-1 0,-11-8 1,4 5-448,-24-15 1,-16-3-4102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1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110 527 980,'1'-19'1022,"2"-1"0,0 1 1,1 0-1,8-21 0,-4 11-70,61-207 3604,-30 93-311,-38 142-3398,-4 75 6,-12 83 0,-23 66-57,-16 6 23,23-106-415,29-114-365,-104 368 1446,123-418-10303,-6 18 4804,4-9-210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25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1632,'0'-5'6943,"2"8"-4654,4 16-1023,7 34-928,37 231 1921,-11-55-821,-26-131-10173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25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94 1000,'0'-3'871,"-1"-11"-75,1 11-41,0 0-22,-10-35 3182,9 36-3337,0-1-32,0 2-424,1-1 1,-1 0-1,0 1 1,0-1-1,0 1 1,-1-1-1,1 1 1,0-1-1,-1 1 1,1 0-1,0 0 1,-1 0-1,1 0 1,-1 0-1,0 0 1,1 0-1,-1 0 1,0 0-1,0 1 1,-2-1-1,-6-1 198,7 1-26,-2 2-22,0 1-183,-1 0-1,1 0 1,-1 0-1,1 0 0,0 1 1,0 0-1,0 0 1,0 0-1,0 1 0,1 0 1,-1 0-1,1 0 1,-7 9-1,3-1 27,1 2-1,0-1 1,1 1 0,0 0 0,1 0-1,0 1 1,1 0 0,1-1 0,-2 22-1,4-15-8,0 0 0,1-1-1,1 1 1,7 39 0,-5-48-71,0 0 1,1-1-1,0 1 1,1-1 0,0 0-1,1-1 1,0 1-1,1-1 1,14 16-1,-15-20-16,0 0 0,1 0-1,0-1 1,0 0-1,0 0 1,0-1-1,1 0 1,0 0 0,0-1-1,0 0 1,0 0-1,11 1 1,-17-4-11,0 1 1,1-1-1,-1 0 1,1 0-1,-1 0 1,1-1-1,-1 1 1,1 0-1,-1-1 1,1 0-1,-1 0 1,0 1 0,0-1-1,1-1 1,-1 1-1,0 0 1,0 0-1,0-1 1,0 1-1,0-1 1,2-2-1,-2 2 13,0-1-1,-1 0 0,1 1 1,0-1-1,-1 0 1,0 0-1,1 0 0,-1 0 1,-1 0-1,1 0 1,0 0-1,-1 0 0,1 0 1,-1 0-1,0 0 1,0 0-1,0 0 0,0 0 1,-2-5-1,2 5 56,0 2-68,0 0 0,-1-1 0,1 1 0,0-1 0,0 1 0,-1-1 0,1 1 0,-1 0 0,0-1 0,1 1 0,-1 0 0,-1-2 0,0-1 9,-2-2 12,1-1-1,-1 1 1,0 0 0,-1 1-1,0-1 1,0 1 0,0 0-1,0 0 1,-8-5 0,-11-11 28,-11 0-21,33 20-14,-14-5-13,13 5-21,-52-3-78,50 4 42,2 0-37,-43 8-1267,44-7 807,-1-1-117,0 1 217,-11 3-328,3-3-5763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53:2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1352,'0'0'6168,"-1"10"-5718,-1 20 26,0 1 0,2-1 1,1 1-1,9 48 0,-7-67-344,0 0 1,1-1-1,8 16 1,-10-23-75,0 0 1,0-1-1,1 1 1,-1-1 0,1 0-1,0 0 1,-1 0 0,1 0-1,1 0 1,-1-1-1,0 1 1,1-1 0,-1 0-1,7 3 1,-6-3 28,-1-1 1,1 0 0,0 0 0,-1 0-1,1-1 1,0 1 0,-1-1-1,1 0 1,0 0 0,0 0-1,0-1 1,-1 1 0,1-1 0,0 0-1,-1 0 1,1 0 0,0 0-1,-1-1 1,0 1 0,1-1-1,-1 0 1,0 0 0,4-4 0,-6 6-67,0-1 0,-1 1 0,1-1 0,-1 1 0,1-1 0,0 0 0,-1 1 0,1-1 0,-1 0 0,1 0 0,-1 1 0,0-1 0,1 0 0,-1 0 0,0 0 0,0 0 1,1-1-1,-1 0 44,1 1-49,-1 0 0,0 0 0,1 0 1,-1 0-1,0 0 0,0 0 1,0 0-1,0 0 0,0 0 0,0 0 1,0 0-1,0 0 0,0 0 1,0 0-1,-1 1 0,1-1 0,0 0 1,-1 0-1,0-2 0,0 2 31,-1-10 16,-1 0 0,-1 1 1,1-1-1,-2 1 1,1 0-1,-2 0 0,1 0 1,-1 1-1,-1 0 1,0 0-1,0 1 0,-1-1 1,1 1-1,-15-10 0,19 16-75,0 0 1,0 0-1,0 0 0,0 1 0,0-1 0,0 1 0,0 0 0,0 0 0,-1 0 0,1 0 0,0 1 0,-1-1 0,1 1 0,0 0 0,-1 0 0,1 0 0,-1 0 1,1 1-1,0-1 0,-1 1 0,1 0 0,0 0 0,0 0 0,-1 0 0,1 1 0,0-1 0,-4 4 0,1-1-359,0 0-1,1 0 1,0 0 0,0 1-1,-7 8 1,7-7-786,1 0 1,-1 1 0,1-1-1,-4 11 1,1-2-2163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3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1596,'0'0'3862,"0"-2"-3098,2 31 4727,7 88-4349,4 43-7,-4-57-433,-5-61-506,0 12 146,-4-17-3244,0-35 998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3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1536,'0'0'1562,"0"-2"-934,3-5 2116,-1 10-1480,1 21-1008,0 3 485,3 0-217,10 33 0,-14-52-387,1 0 0,0 0 1,1-1-1,0 0 0,0 1 1,1-1-1,-1 0 1,1-1-1,7 8 0,-8-12-21,-1 0-1,1 0 1,0 0-1,0 0 1,0-1-1,-1 1 1,1-1-1,1 0 1,-1 0-1,8 0 0,-12-1-111,3 0 89,1-1-1,-1 1 1,0-1-1,1 0 1,-1 0-1,0-1 1,0 1-1,0-1 1,0 1-1,0-1 1,0 0-1,0 0 1,0 0-1,-1 0 1,1-1-1,-1 1 1,0-1-1,0 0 1,0 1-1,3-6 1,-3 4-8,0 0 0,-1 0 0,1 0 0,-1 0 0,0 0 0,0 0 0,-1-1 0,1 1 0,-1 0 0,0 0 0,0-1 0,-1 1 0,1 0 0,-1 0 0,0 0 0,0-1 0,-2-4 0,0 2-17,0 0 1,-1 1 0,0 0-1,-8-10 1,10 13-37,-1 0 1,0 0-1,0 1 1,0-1-1,0 1 1,0 0 0,0 0-1,-1 0 1,1 0-1,-1 0 1,1 1-1,-1-1 1,-6 0 0,0 1-540,0 0 0,1 1 0,-1 0 0,0 1 1,0 0-1,1 0 0,-17 5 0,23-5-1452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3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20 952,'1'-2'4921,"4"-16"8248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3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9 972,'0'0'7569,"-4"6"-7151,0 0-306,0 0 0,1 1-1,-1-1 1,1 1 0,1 0-1,-1 0 1,1 0 0,-2 14-1,2-2 125,1 1-1,1-1 1,4 33-1,-3-41-144,1 1 0,1-1 0,0 0 0,0 0 0,1-1 0,1 1 0,9 16 0,-12-24-50,0 0 0,1 0 1,-1 0-1,1 0 0,0 0 0,0 0 0,0-1 0,0 1 0,0-1 0,1 0 0,-1 0 0,1 0 0,-1-1 0,1 1 0,0-1 0,7 2 0,-8-2 8,0-1 0,0 0 0,0 0 0,1 0 0,-1 0 0,0 0 0,0-1 0,0 1 0,0-1 0,0 0 0,0 0 0,0 0-1,0 0 1,0-1 0,0 1 0,0-1 0,-1 0 0,1 1 0,-1-1 0,1 0 0,-1-1 0,3-1 0,-1-2 59,1-1-1,-1 1 1,0-1 0,-1 1 0,1-1 0,-1 0-1,-1 0 1,1-1 0,-1 1 0,0 0-1,-1-1 1,0 1 0,0-1 0,-1 0 0,0 1-1,0-1 1,-1 1 0,1-1 0,-2 1-1,1-1 1,-1 1 0,-6-15 0,5 14-24,0-1 0,-1 1-1,-1-1 1,0 1 0,0 0 0,0 1 0,-1-1 0,0 1 0,0 0 0,-1 1 0,0 0 0,0 0 0,0 0-1,-1 1 1,0 0 0,0 0 0,0 1 0,-18-7 0,-3 5-1312,26 5 404,-3 1-1009,-2 0 689</inkml:trace>
  <inkml:trace contextRef="#ctx0" brushRef="#br0" timeOffset="1">471 219 2504,'0'0'8028,"2"-3"-7026,6-12 3121,-10 10-3701,0 1-855,-8-16 1140,6 6-8869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3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11 1956,'0'-1'265,"0"0"0,-1 1 0,0-1-1,1 0 1,-1 1 0,1-1 0,-1 0 0,0 1-1,1-1 1,-1 1 0,0-1 0,0 1 0,0 0-1,1-1 1,-1 1 0,0-1 0,0 1 0,0 0-1,0 0 1,0 0 0,1 0 0,-2-1 0,1 2-186,0-1 0,0 1 1,0 0-1,0-1 1,0 1-1,0-1 1,1 1-1,-1 0 0,0 0 1,0 0-1,1-1 1,-1 1-1,1 0 1,-1 0-1,1 0 1,-1 0-1,1 0 0,-1 0 1,1 0-1,0 0 1,-1 2-1,-4 18 362,0 1 0,1 0 0,1 0-1,0 42 1,5-26 25,12 77 1,-12-104-391,1-1 0,0 1 1,1-1-1,0 0 1,1 0-1,0-1 0,8 13 1,-10-18-46,0 1 0,0-1 0,1 0 0,-1 0 0,1-1 0,-1 1 0,1-1 0,0 0 0,1 0 0,-1 0 0,0 0 0,1-1 0,0 1 0,-1-1 0,1-1 1,0 1-1,6 1 0,-8-3-13,-1 0 1,1 0 0,-1 0-1,0 0 1,1 0-1,-1 0 1,1-1 0,-1 1-1,0-1 1,1 0 0,-1 1-1,0-1 1,0 0 0,0 0-1,0-1 1,1 1-1,-1 0 1,2-3 0,-1 1 10,0 0 0,-1 0 1,0-1-1,1 1 0,-1-1 0,0 1 1,0-1-1,-1 0 0,1 1 0,0-5 1,1-7 66,0 1 1,-1 0-1,-1-1 1,0-28-1,-2 29 15,0 0-1,0 0 0,-2 0 0,1 1 0,-2-1 1,0 1-1,-1-1 0,0 1 0,-8-14 0,9 19-156,-1 1 0,0 0 0,-1 0 0,0 0 0,0 1 0,0 0 0,-1 0 0,1 1 0,-1-1 0,-1 1 0,1 1 0,-1 0 0,0 0 0,0 0 0,0 1 0,-10-3 0,15 5-426,-2-1 382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33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2368,'0'0'3389,"3"-1"-1865,9-2 4364,-8-1-4435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3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10 1908,'0'-9'13651,"-9"53"-10616,-9 41-3035,-33 128 1609,36-120-907,15-92-621,1 3-2,0-3-70,-1 1 0,1-1 0,0 0 0,-1 1 0,1-1 0,0 0 1,0 1-1,0-1 0,0 0 0,0 0 0,0 0 0,1 0 0,-1 0 0,0 0 0,0 0 0,1 0 0,-1 0 0,1-1 0,-1 1 0,0 0 0,1-1 0,0 0 0,-1 1 0,1-1 0,-1 0 0,3 1 0,10-1 18,1 0-1,0 0 1,-1-2 0,21-3-1,61-19 38,-42 9-87,-40 12-258,1-1-1,-1 0 1,0-1-1,0-1 1,0 0-1,13-8 0,-24 11-416,0 0 0,1 0 0,-1 0-1,0 0 1,0 0 0,-1-1-1,1 1 1,-1-1 0,0 0-1,3-6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33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42 2712,'0'0'250,"-2"-2"97,-44-33 5059,44 34-4733,0-1-65,1 2-490,0 0-1,1-1 1,-1 1-1,0 0 1,0 0-1,0-1 0,0 1 1,0 0-1,0 0 1,1 0-1,-1 0 1,0 0-1,0 0 1,0 1-1,0-1 1,0 0-1,1 0 0,-1 1 1,0-1-1,0 0 1,0 1-1,1-1 1,-1 1-1,0-1 1,0 1-1,1-1 1,-1 1-1,0-1 0,0 2 1,-2 4 248,-3 55 490,3 69-1,20 93-126,-15-207-1048,-1 0 1,-1 23-1,-3-6-6990,2-20 3604</inkml:trace>
  <inkml:trace contextRef="#ctx0" brushRef="#br0" timeOffset="1">302 316 1056,'9'-5'974,"1"-1"-1,0 1 1,0 1-1,1 0 1,-1 0-1,17-2 1,69-9 530,-65 11-855,-9 1-464,-11 3-249,0-1 0,0-1 0,0 0 1,0 0-1,0-1 0,-1-1 0,1 0 1,16-9-1,-15 2-3937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34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2264,'1'9'7578,"3"14"-4156,9 76-1754,20 146 1417,-25-206-2702,3 31 154,-6-43-1344,-5-26 175,1 2-214,0 7-378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10:3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 1160,'0'0'7610,"-2"9"-7127,-1 8-187,0 0 0,1 0 0,0 0 0,2 1 0,0-1-1,5 33 1,-3-40-127,0-1 0,1 1 0,1-1 0,-1 1 0,10 15 0,-11-22-104,1 1 1,-1-1 0,1 0 0,-1 0 0,1 0 0,0 0 0,0 0 0,0 0 0,1-1 0,-1 1 0,0-1 0,1 0 0,0 0 0,-1-1 0,1 1 0,6 1 0,-6-2-19,0-1 0,1 0 1,-1 0-1,0 0 1,0 0-1,0-1 0,0 0 1,0 1-1,0-2 0,0 1 1,0 0-1,4-3 1,-5 2 13,1 0 1,-1-1 0,0 1 0,0-1-1,0 0 1,0 0 0,0 0-1,0-1 1,-1 1 0,0 0 0,0-1-1,0 0 1,0 1 0,0-1 0,-1 0-1,0 0 1,2-6 0,-1 2 36,-1 0 0,0 0 0,-1 0 0,0 0 0,0 0 0,0-1 0,-3-11-1,1 11-5,-1 0-1,0 0 0,0 0 0,-1 1 0,0 0 1,0-1-1,-1 1 0,0 1 0,-1-1 0,1 1 1,-1 0-1,-9-7 0,11 10-195,-1 0-1,1 1 1,-1-1 0,0 1-1,-1 0 1,1 1-1,0-1 1,-10-2 0,11 4-280,0 0 0,-1 0 1,1 1-1,0 0 0,-1-1 1,1 2-1,0-1 1,-1 0-1,1 1 0,0 0 1,0 0-1,-7 2 0,6 0-3167,-10 5 38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3D31-E18C-A325-D00A-C12E6E752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2DBF3-2829-9B64-92DD-C8913FADB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0D2D2-F3E3-6395-8DC4-FE021323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660-FC73-4C0C-894C-82B0D61AF70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6B572-19EC-1F53-7C7B-51596D5F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1351F-5864-2D63-76A4-944558DE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A723-8C40-4BBD-A048-032AF13ED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76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D19C-9981-575F-3B86-AF9A2C76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E77FD-E5B1-285B-9834-7AA176BC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DE9A8-40EA-FD9D-F396-590FEE1D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660-FC73-4C0C-894C-82B0D61AF70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30354-0A03-AE3E-F892-47488EE5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7AB2-F24E-14E0-7434-6F84DEB2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A723-8C40-4BBD-A048-032AF13ED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35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50727-7516-603A-7A41-EFC027516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E3B33-6EF5-AD0C-04BA-8214C004E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B849E-5222-B360-AF60-2A3E1FF4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660-FC73-4C0C-894C-82B0D61AF70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92131-5686-3352-9862-84992230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C7F05-B004-FC22-10ED-A89D1BD4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A723-8C40-4BBD-A048-032AF13ED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16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C197-1712-FCB5-2B7E-B194E315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64350-6A13-1432-8FD1-3369B31A1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84334-E832-32E1-6D4A-45F2B599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660-FC73-4C0C-894C-82B0D61AF70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A36FF-17FA-0050-FDDA-9E53655C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D9182-9054-101C-E0E4-98EEF9F6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A723-8C40-4BBD-A048-032AF13ED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57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03E1-997C-4A17-F3FC-A00D01A1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4B434-1B4D-C194-E54D-5F6D7EF1F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D1BF4-831E-B911-00F8-01DAC778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660-FC73-4C0C-894C-82B0D61AF70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F80C-CBE6-4492-C725-5ED2E365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DBC5B-0347-7B39-9B65-9D3546DC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A723-8C40-4BBD-A048-032AF13ED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4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7905-6E44-9E35-3F7B-E25FAF90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483E7-9C3A-AA24-56AA-50D4E40EE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336FE-60A0-D795-EA73-F7CCA75E2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A6B0D-08BA-BDA9-1A4B-D652D8B2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660-FC73-4C0C-894C-82B0D61AF70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2B20A-BBC5-0B67-195C-4BCBD39E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D763E-827F-0220-1BA0-7484E395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A723-8C40-4BBD-A048-032AF13ED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04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6E21-C2F2-6CAA-608E-EF26C02B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8503C-1EE0-5417-1DAB-92F0BEC7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E79DD-6C2D-73F6-E6D3-E6ECB377A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19EF9-6C52-DA4A-C499-E1272CBA8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D459B-2781-EFA7-66E6-3B452639F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A1DDD-DFC6-C99F-5AD1-C11C72CD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660-FC73-4C0C-894C-82B0D61AF70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0E4BC-8DF3-6174-F415-46076C17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92260-1D4C-E8AE-FA76-E931A0B4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A723-8C40-4BBD-A048-032AF13ED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60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1643-6B6C-7D92-5B5A-482F8E3E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8F933-4FD3-6B04-834F-FAC01A10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660-FC73-4C0C-894C-82B0D61AF70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915AA-5825-6B3B-7E75-73910B1E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3D884-062A-C4EA-9D77-69361F54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A723-8C40-4BBD-A048-032AF13ED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23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42CA9-4647-7336-68B1-C921FDE5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660-FC73-4C0C-894C-82B0D61AF70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97B9E-2D9D-B302-9441-8E29CA49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4700A-1CC7-5A4A-9727-B3C7F1F6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A723-8C40-4BBD-A048-032AF13ED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41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1991-8A59-E07A-5110-AA3EFFAF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0CDDA-54DB-5F6A-1F06-D8C173CD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9DA4F-6DE1-1B15-BA94-8BA78880F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EE554-04B0-5FD2-7287-F8E21E72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660-FC73-4C0C-894C-82B0D61AF70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DDA4-E4AD-258C-32CC-377B8FB8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C2A29-38FB-B265-338B-5707B683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A723-8C40-4BBD-A048-032AF13ED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60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4727-0C8E-DA37-61D3-0B2E5894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AC967-B2A5-2EDD-17BA-7EE263CBD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915EE-DF0E-9BBF-E772-F7DA84350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E67D8-4E1C-F366-D19D-A3CCBF05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660-FC73-4C0C-894C-82B0D61AF70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70AEA-A0D9-B11B-E6C2-42A8A4B1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4E2F1-B003-535F-CB39-E6C0C4FC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A723-8C40-4BBD-A048-032AF13ED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25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BB409-8777-493A-44FA-5C00DE85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282E0-AA15-74FB-FAC7-A85E4DFB0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B3234-33B8-1602-5864-C626AA9A9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1660-FC73-4C0C-894C-82B0D61AF70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6D9EB-7358-0233-3485-2A2F44CAA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32A8-695A-2F17-C0D4-4C45FDD4A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9A723-8C40-4BBD-A048-032AF13ED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14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0.xml"/><Relationship Id="rId117" Type="http://schemas.openxmlformats.org/officeDocument/2006/relationships/image" Target="../media/image125.png"/><Relationship Id="rId21" Type="http://schemas.openxmlformats.org/officeDocument/2006/relationships/image" Target="../media/image77.png"/><Relationship Id="rId42" Type="http://schemas.openxmlformats.org/officeDocument/2006/relationships/customXml" Target="../ink/ink88.xml"/><Relationship Id="rId47" Type="http://schemas.openxmlformats.org/officeDocument/2006/relationships/image" Target="../media/image90.png"/><Relationship Id="rId63" Type="http://schemas.openxmlformats.org/officeDocument/2006/relationships/image" Target="../media/image98.png"/><Relationship Id="rId68" Type="http://schemas.openxmlformats.org/officeDocument/2006/relationships/customXml" Target="../ink/ink101.xml"/><Relationship Id="rId84" Type="http://schemas.openxmlformats.org/officeDocument/2006/relationships/customXml" Target="../ink/ink109.xml"/><Relationship Id="rId89" Type="http://schemas.openxmlformats.org/officeDocument/2006/relationships/image" Target="../media/image111.png"/><Relationship Id="rId112" Type="http://schemas.openxmlformats.org/officeDocument/2006/relationships/customXml" Target="../ink/ink123.xml"/><Relationship Id="rId133" Type="http://schemas.openxmlformats.org/officeDocument/2006/relationships/customXml" Target="../ink/ink134.xml"/><Relationship Id="rId138" Type="http://schemas.openxmlformats.org/officeDocument/2006/relationships/image" Target="../media/image135.png"/><Relationship Id="rId154" Type="http://schemas.openxmlformats.org/officeDocument/2006/relationships/image" Target="../media/image143.png"/><Relationship Id="rId159" Type="http://schemas.openxmlformats.org/officeDocument/2006/relationships/customXml" Target="../ink/ink147.xml"/><Relationship Id="rId175" Type="http://schemas.openxmlformats.org/officeDocument/2006/relationships/customXml" Target="../ink/ink155.xml"/><Relationship Id="rId170" Type="http://schemas.openxmlformats.org/officeDocument/2006/relationships/image" Target="../media/image151.png"/><Relationship Id="rId16" Type="http://schemas.openxmlformats.org/officeDocument/2006/relationships/customXml" Target="../ink/ink75.xml"/><Relationship Id="rId107" Type="http://schemas.openxmlformats.org/officeDocument/2006/relationships/image" Target="../media/image120.png"/><Relationship Id="rId11" Type="http://schemas.openxmlformats.org/officeDocument/2006/relationships/image" Target="../media/image72.png"/><Relationship Id="rId32" Type="http://schemas.openxmlformats.org/officeDocument/2006/relationships/customXml" Target="../ink/ink83.xml"/><Relationship Id="rId37" Type="http://schemas.openxmlformats.org/officeDocument/2006/relationships/image" Target="../media/image85.png"/><Relationship Id="rId53" Type="http://schemas.openxmlformats.org/officeDocument/2006/relationships/image" Target="../media/image93.png"/><Relationship Id="rId58" Type="http://schemas.openxmlformats.org/officeDocument/2006/relationships/customXml" Target="../ink/ink96.xml"/><Relationship Id="rId74" Type="http://schemas.openxmlformats.org/officeDocument/2006/relationships/customXml" Target="../ink/ink104.xml"/><Relationship Id="rId79" Type="http://schemas.openxmlformats.org/officeDocument/2006/relationships/image" Target="../media/image106.png"/><Relationship Id="rId102" Type="http://schemas.openxmlformats.org/officeDocument/2006/relationships/customXml" Target="../ink/ink118.xml"/><Relationship Id="rId123" Type="http://schemas.openxmlformats.org/officeDocument/2006/relationships/image" Target="../media/image128.png"/><Relationship Id="rId128" Type="http://schemas.openxmlformats.org/officeDocument/2006/relationships/customXml" Target="../ink/ink131.xml"/><Relationship Id="rId144" Type="http://schemas.openxmlformats.org/officeDocument/2006/relationships/image" Target="../media/image138.png"/><Relationship Id="rId149" Type="http://schemas.openxmlformats.org/officeDocument/2006/relationships/customXml" Target="../ink/ink142.xml"/><Relationship Id="rId5" Type="http://schemas.openxmlformats.org/officeDocument/2006/relationships/image" Target="../media/image69.png"/><Relationship Id="rId90" Type="http://schemas.openxmlformats.org/officeDocument/2006/relationships/customXml" Target="../ink/ink112.xml"/><Relationship Id="rId95" Type="http://schemas.openxmlformats.org/officeDocument/2006/relationships/image" Target="../media/image114.png"/><Relationship Id="rId160" Type="http://schemas.openxmlformats.org/officeDocument/2006/relationships/image" Target="../media/image146.png"/><Relationship Id="rId165" Type="http://schemas.openxmlformats.org/officeDocument/2006/relationships/customXml" Target="../ink/ink150.xml"/><Relationship Id="rId181" Type="http://schemas.openxmlformats.org/officeDocument/2006/relationships/customXml" Target="../ink/ink158.xml"/><Relationship Id="rId186" Type="http://schemas.openxmlformats.org/officeDocument/2006/relationships/image" Target="../media/image159.png"/><Relationship Id="rId22" Type="http://schemas.openxmlformats.org/officeDocument/2006/relationships/customXml" Target="../ink/ink78.xml"/><Relationship Id="rId27" Type="http://schemas.openxmlformats.org/officeDocument/2006/relationships/image" Target="../media/image80.png"/><Relationship Id="rId43" Type="http://schemas.openxmlformats.org/officeDocument/2006/relationships/image" Target="../media/image88.png"/><Relationship Id="rId48" Type="http://schemas.openxmlformats.org/officeDocument/2006/relationships/customXml" Target="../ink/ink91.xml"/><Relationship Id="rId64" Type="http://schemas.openxmlformats.org/officeDocument/2006/relationships/customXml" Target="../ink/ink99.xml"/><Relationship Id="rId69" Type="http://schemas.openxmlformats.org/officeDocument/2006/relationships/image" Target="../media/image101.png"/><Relationship Id="rId113" Type="http://schemas.openxmlformats.org/officeDocument/2006/relationships/image" Target="../media/image123.png"/><Relationship Id="rId118" Type="http://schemas.openxmlformats.org/officeDocument/2006/relationships/customXml" Target="../ink/ink126.xml"/><Relationship Id="rId134" Type="http://schemas.openxmlformats.org/officeDocument/2006/relationships/image" Target="../media/image133.png"/><Relationship Id="rId139" Type="http://schemas.openxmlformats.org/officeDocument/2006/relationships/customXml" Target="../ink/ink137.xml"/><Relationship Id="rId80" Type="http://schemas.openxmlformats.org/officeDocument/2006/relationships/customXml" Target="../ink/ink107.xml"/><Relationship Id="rId85" Type="http://schemas.openxmlformats.org/officeDocument/2006/relationships/image" Target="../media/image109.png"/><Relationship Id="rId150" Type="http://schemas.openxmlformats.org/officeDocument/2006/relationships/image" Target="../media/image141.png"/><Relationship Id="rId155" Type="http://schemas.openxmlformats.org/officeDocument/2006/relationships/customXml" Target="../ink/ink145.xml"/><Relationship Id="rId171" Type="http://schemas.openxmlformats.org/officeDocument/2006/relationships/customXml" Target="../ink/ink153.xml"/><Relationship Id="rId176" Type="http://schemas.openxmlformats.org/officeDocument/2006/relationships/image" Target="../media/image154.png"/><Relationship Id="rId12" Type="http://schemas.openxmlformats.org/officeDocument/2006/relationships/customXml" Target="../ink/ink73.xml"/><Relationship Id="rId17" Type="http://schemas.openxmlformats.org/officeDocument/2006/relationships/image" Target="../media/image75.png"/><Relationship Id="rId33" Type="http://schemas.openxmlformats.org/officeDocument/2006/relationships/image" Target="../media/image83.png"/><Relationship Id="rId38" Type="http://schemas.openxmlformats.org/officeDocument/2006/relationships/customXml" Target="../ink/ink86.xml"/><Relationship Id="rId59" Type="http://schemas.openxmlformats.org/officeDocument/2006/relationships/image" Target="../media/image96.png"/><Relationship Id="rId103" Type="http://schemas.openxmlformats.org/officeDocument/2006/relationships/image" Target="../media/image118.png"/><Relationship Id="rId108" Type="http://schemas.openxmlformats.org/officeDocument/2006/relationships/customXml" Target="../ink/ink121.xml"/><Relationship Id="rId124" Type="http://schemas.openxmlformats.org/officeDocument/2006/relationships/customXml" Target="../ink/ink129.xml"/><Relationship Id="rId129" Type="http://schemas.openxmlformats.org/officeDocument/2006/relationships/customXml" Target="../ink/ink132.xml"/><Relationship Id="rId54" Type="http://schemas.openxmlformats.org/officeDocument/2006/relationships/customXml" Target="../ink/ink94.xml"/><Relationship Id="rId70" Type="http://schemas.openxmlformats.org/officeDocument/2006/relationships/customXml" Target="../ink/ink102.xml"/><Relationship Id="rId75" Type="http://schemas.openxmlformats.org/officeDocument/2006/relationships/image" Target="../media/image104.png"/><Relationship Id="rId91" Type="http://schemas.openxmlformats.org/officeDocument/2006/relationships/image" Target="../media/image112.png"/><Relationship Id="rId96" Type="http://schemas.openxmlformats.org/officeDocument/2006/relationships/customXml" Target="../ink/ink115.xml"/><Relationship Id="rId140" Type="http://schemas.openxmlformats.org/officeDocument/2006/relationships/image" Target="../media/image136.png"/><Relationship Id="rId145" Type="http://schemas.openxmlformats.org/officeDocument/2006/relationships/customXml" Target="../ink/ink140.xml"/><Relationship Id="rId161" Type="http://schemas.openxmlformats.org/officeDocument/2006/relationships/customXml" Target="../ink/ink148.xml"/><Relationship Id="rId166" Type="http://schemas.openxmlformats.org/officeDocument/2006/relationships/image" Target="../media/image149.png"/><Relationship Id="rId182" Type="http://schemas.openxmlformats.org/officeDocument/2006/relationships/image" Target="../media/image157.png"/><Relationship Id="rId187" Type="http://schemas.openxmlformats.org/officeDocument/2006/relationships/customXml" Target="../ink/ink1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.xml"/><Relationship Id="rId23" Type="http://schemas.openxmlformats.org/officeDocument/2006/relationships/image" Target="../media/image78.png"/><Relationship Id="rId28" Type="http://schemas.openxmlformats.org/officeDocument/2006/relationships/customXml" Target="../ink/ink81.xml"/><Relationship Id="rId49" Type="http://schemas.openxmlformats.org/officeDocument/2006/relationships/image" Target="../media/image91.png"/><Relationship Id="rId114" Type="http://schemas.openxmlformats.org/officeDocument/2006/relationships/customXml" Target="../ink/ink124.xml"/><Relationship Id="rId119" Type="http://schemas.openxmlformats.org/officeDocument/2006/relationships/image" Target="../media/image126.png"/><Relationship Id="rId44" Type="http://schemas.openxmlformats.org/officeDocument/2006/relationships/customXml" Target="../ink/ink89.xml"/><Relationship Id="rId60" Type="http://schemas.openxmlformats.org/officeDocument/2006/relationships/customXml" Target="../ink/ink97.xml"/><Relationship Id="rId65" Type="http://schemas.openxmlformats.org/officeDocument/2006/relationships/image" Target="../media/image99.png"/><Relationship Id="rId81" Type="http://schemas.openxmlformats.org/officeDocument/2006/relationships/image" Target="../media/image107.png"/><Relationship Id="rId86" Type="http://schemas.openxmlformats.org/officeDocument/2006/relationships/customXml" Target="../ink/ink110.xml"/><Relationship Id="rId130" Type="http://schemas.openxmlformats.org/officeDocument/2006/relationships/image" Target="../media/image131.png"/><Relationship Id="rId135" Type="http://schemas.openxmlformats.org/officeDocument/2006/relationships/customXml" Target="../ink/ink135.xml"/><Relationship Id="rId151" Type="http://schemas.openxmlformats.org/officeDocument/2006/relationships/customXml" Target="../ink/ink143.xml"/><Relationship Id="rId156" Type="http://schemas.openxmlformats.org/officeDocument/2006/relationships/image" Target="../media/image144.png"/><Relationship Id="rId177" Type="http://schemas.openxmlformats.org/officeDocument/2006/relationships/customXml" Target="../ink/ink156.xml"/><Relationship Id="rId172" Type="http://schemas.openxmlformats.org/officeDocument/2006/relationships/image" Target="../media/image152.png"/><Relationship Id="rId13" Type="http://schemas.openxmlformats.org/officeDocument/2006/relationships/image" Target="../media/image73.png"/><Relationship Id="rId18" Type="http://schemas.openxmlformats.org/officeDocument/2006/relationships/customXml" Target="../ink/ink76.xml"/><Relationship Id="rId39" Type="http://schemas.openxmlformats.org/officeDocument/2006/relationships/image" Target="../media/image86.png"/><Relationship Id="rId109" Type="http://schemas.openxmlformats.org/officeDocument/2006/relationships/image" Target="../media/image121.png"/><Relationship Id="rId34" Type="http://schemas.openxmlformats.org/officeDocument/2006/relationships/customXml" Target="../ink/ink84.xml"/><Relationship Id="rId50" Type="http://schemas.openxmlformats.org/officeDocument/2006/relationships/customXml" Target="../ink/ink92.xml"/><Relationship Id="rId55" Type="http://schemas.openxmlformats.org/officeDocument/2006/relationships/image" Target="../media/image94.png"/><Relationship Id="rId76" Type="http://schemas.openxmlformats.org/officeDocument/2006/relationships/customXml" Target="../ink/ink105.xml"/><Relationship Id="rId97" Type="http://schemas.openxmlformats.org/officeDocument/2006/relationships/image" Target="../media/image115.png"/><Relationship Id="rId104" Type="http://schemas.openxmlformats.org/officeDocument/2006/relationships/customXml" Target="../ink/ink119.xml"/><Relationship Id="rId120" Type="http://schemas.openxmlformats.org/officeDocument/2006/relationships/customXml" Target="../ink/ink127.xml"/><Relationship Id="rId125" Type="http://schemas.openxmlformats.org/officeDocument/2006/relationships/image" Target="../media/image129.png"/><Relationship Id="rId141" Type="http://schemas.openxmlformats.org/officeDocument/2006/relationships/customXml" Target="../ink/ink138.xml"/><Relationship Id="rId146" Type="http://schemas.openxmlformats.org/officeDocument/2006/relationships/image" Target="../media/image139.png"/><Relationship Id="rId167" Type="http://schemas.openxmlformats.org/officeDocument/2006/relationships/customXml" Target="../ink/ink151.xml"/><Relationship Id="rId188" Type="http://schemas.openxmlformats.org/officeDocument/2006/relationships/image" Target="../media/image160.png"/><Relationship Id="rId7" Type="http://schemas.openxmlformats.org/officeDocument/2006/relationships/image" Target="../media/image70.png"/><Relationship Id="rId71" Type="http://schemas.openxmlformats.org/officeDocument/2006/relationships/image" Target="../media/image102.png"/><Relationship Id="rId92" Type="http://schemas.openxmlformats.org/officeDocument/2006/relationships/customXml" Target="../ink/ink113.xml"/><Relationship Id="rId162" Type="http://schemas.openxmlformats.org/officeDocument/2006/relationships/image" Target="../media/image147.png"/><Relationship Id="rId183" Type="http://schemas.openxmlformats.org/officeDocument/2006/relationships/customXml" Target="../ink/ink159.xml"/><Relationship Id="rId2" Type="http://schemas.openxmlformats.org/officeDocument/2006/relationships/customXml" Target="../ink/ink68.xml"/><Relationship Id="rId29" Type="http://schemas.openxmlformats.org/officeDocument/2006/relationships/image" Target="../media/image81.png"/><Relationship Id="rId24" Type="http://schemas.openxmlformats.org/officeDocument/2006/relationships/customXml" Target="../ink/ink79.xml"/><Relationship Id="rId40" Type="http://schemas.openxmlformats.org/officeDocument/2006/relationships/customXml" Target="../ink/ink87.xml"/><Relationship Id="rId45" Type="http://schemas.openxmlformats.org/officeDocument/2006/relationships/image" Target="../media/image89.png"/><Relationship Id="rId66" Type="http://schemas.openxmlformats.org/officeDocument/2006/relationships/customXml" Target="../ink/ink100.xml"/><Relationship Id="rId87" Type="http://schemas.openxmlformats.org/officeDocument/2006/relationships/image" Target="../media/image110.png"/><Relationship Id="rId110" Type="http://schemas.openxmlformats.org/officeDocument/2006/relationships/customXml" Target="../ink/ink122.xml"/><Relationship Id="rId115" Type="http://schemas.openxmlformats.org/officeDocument/2006/relationships/image" Target="../media/image124.png"/><Relationship Id="rId131" Type="http://schemas.openxmlformats.org/officeDocument/2006/relationships/customXml" Target="../ink/ink133.xml"/><Relationship Id="rId136" Type="http://schemas.openxmlformats.org/officeDocument/2006/relationships/image" Target="../media/image134.png"/><Relationship Id="rId157" Type="http://schemas.openxmlformats.org/officeDocument/2006/relationships/customXml" Target="../ink/ink146.xml"/><Relationship Id="rId178" Type="http://schemas.openxmlformats.org/officeDocument/2006/relationships/image" Target="../media/image155.png"/><Relationship Id="rId61" Type="http://schemas.openxmlformats.org/officeDocument/2006/relationships/image" Target="../media/image97.png"/><Relationship Id="rId82" Type="http://schemas.openxmlformats.org/officeDocument/2006/relationships/customXml" Target="../ink/ink108.xml"/><Relationship Id="rId152" Type="http://schemas.openxmlformats.org/officeDocument/2006/relationships/image" Target="../media/image142.png"/><Relationship Id="rId173" Type="http://schemas.openxmlformats.org/officeDocument/2006/relationships/customXml" Target="../ink/ink154.xml"/><Relationship Id="rId19" Type="http://schemas.openxmlformats.org/officeDocument/2006/relationships/image" Target="../media/image76.png"/><Relationship Id="rId14" Type="http://schemas.openxmlformats.org/officeDocument/2006/relationships/customXml" Target="../ink/ink74.xml"/><Relationship Id="rId30" Type="http://schemas.openxmlformats.org/officeDocument/2006/relationships/customXml" Target="../ink/ink82.xml"/><Relationship Id="rId35" Type="http://schemas.openxmlformats.org/officeDocument/2006/relationships/image" Target="../media/image84.png"/><Relationship Id="rId56" Type="http://schemas.openxmlformats.org/officeDocument/2006/relationships/customXml" Target="../ink/ink95.xml"/><Relationship Id="rId77" Type="http://schemas.openxmlformats.org/officeDocument/2006/relationships/image" Target="../media/image105.png"/><Relationship Id="rId100" Type="http://schemas.openxmlformats.org/officeDocument/2006/relationships/customXml" Target="../ink/ink117.xml"/><Relationship Id="rId105" Type="http://schemas.openxmlformats.org/officeDocument/2006/relationships/image" Target="../media/image119.png"/><Relationship Id="rId126" Type="http://schemas.openxmlformats.org/officeDocument/2006/relationships/customXml" Target="../ink/ink130.xml"/><Relationship Id="rId147" Type="http://schemas.openxmlformats.org/officeDocument/2006/relationships/customXml" Target="../ink/ink141.xml"/><Relationship Id="rId168" Type="http://schemas.openxmlformats.org/officeDocument/2006/relationships/image" Target="../media/image150.png"/><Relationship Id="rId8" Type="http://schemas.openxmlformats.org/officeDocument/2006/relationships/customXml" Target="../ink/ink71.xml"/><Relationship Id="rId51" Type="http://schemas.openxmlformats.org/officeDocument/2006/relationships/image" Target="../media/image92.png"/><Relationship Id="rId72" Type="http://schemas.openxmlformats.org/officeDocument/2006/relationships/customXml" Target="../ink/ink103.xml"/><Relationship Id="rId93" Type="http://schemas.openxmlformats.org/officeDocument/2006/relationships/image" Target="../media/image113.png"/><Relationship Id="rId98" Type="http://schemas.openxmlformats.org/officeDocument/2006/relationships/customXml" Target="../ink/ink116.xml"/><Relationship Id="rId121" Type="http://schemas.openxmlformats.org/officeDocument/2006/relationships/image" Target="../media/image127.png"/><Relationship Id="rId142" Type="http://schemas.openxmlformats.org/officeDocument/2006/relationships/image" Target="../media/image137.png"/><Relationship Id="rId163" Type="http://schemas.openxmlformats.org/officeDocument/2006/relationships/customXml" Target="../ink/ink149.xml"/><Relationship Id="rId184" Type="http://schemas.openxmlformats.org/officeDocument/2006/relationships/image" Target="../media/image158.png"/><Relationship Id="rId3" Type="http://schemas.openxmlformats.org/officeDocument/2006/relationships/image" Target="../media/image68.png"/><Relationship Id="rId25" Type="http://schemas.openxmlformats.org/officeDocument/2006/relationships/image" Target="../media/image79.png"/><Relationship Id="rId46" Type="http://schemas.openxmlformats.org/officeDocument/2006/relationships/customXml" Target="../ink/ink90.xml"/><Relationship Id="rId67" Type="http://schemas.openxmlformats.org/officeDocument/2006/relationships/image" Target="../media/image100.png"/><Relationship Id="rId116" Type="http://schemas.openxmlformats.org/officeDocument/2006/relationships/customXml" Target="../ink/ink125.xml"/><Relationship Id="rId137" Type="http://schemas.openxmlformats.org/officeDocument/2006/relationships/customXml" Target="../ink/ink136.xml"/><Relationship Id="rId158" Type="http://schemas.openxmlformats.org/officeDocument/2006/relationships/image" Target="../media/image145.png"/><Relationship Id="rId20" Type="http://schemas.openxmlformats.org/officeDocument/2006/relationships/customXml" Target="../ink/ink77.xml"/><Relationship Id="rId41" Type="http://schemas.openxmlformats.org/officeDocument/2006/relationships/image" Target="../media/image87.png"/><Relationship Id="rId62" Type="http://schemas.openxmlformats.org/officeDocument/2006/relationships/customXml" Target="../ink/ink98.xml"/><Relationship Id="rId83" Type="http://schemas.openxmlformats.org/officeDocument/2006/relationships/image" Target="../media/image108.png"/><Relationship Id="rId88" Type="http://schemas.openxmlformats.org/officeDocument/2006/relationships/customXml" Target="../ink/ink111.xml"/><Relationship Id="rId111" Type="http://schemas.openxmlformats.org/officeDocument/2006/relationships/image" Target="../media/image122.png"/><Relationship Id="rId132" Type="http://schemas.openxmlformats.org/officeDocument/2006/relationships/image" Target="../media/image132.png"/><Relationship Id="rId153" Type="http://schemas.openxmlformats.org/officeDocument/2006/relationships/customXml" Target="../ink/ink144.xml"/><Relationship Id="rId174" Type="http://schemas.openxmlformats.org/officeDocument/2006/relationships/image" Target="../media/image153.png"/><Relationship Id="rId179" Type="http://schemas.openxmlformats.org/officeDocument/2006/relationships/customXml" Target="../ink/ink157.xml"/><Relationship Id="rId15" Type="http://schemas.openxmlformats.org/officeDocument/2006/relationships/image" Target="../media/image74.png"/><Relationship Id="rId36" Type="http://schemas.openxmlformats.org/officeDocument/2006/relationships/customXml" Target="../ink/ink85.xml"/><Relationship Id="rId57" Type="http://schemas.openxmlformats.org/officeDocument/2006/relationships/image" Target="../media/image95.png"/><Relationship Id="rId106" Type="http://schemas.openxmlformats.org/officeDocument/2006/relationships/customXml" Target="../ink/ink120.xml"/><Relationship Id="rId127" Type="http://schemas.openxmlformats.org/officeDocument/2006/relationships/image" Target="../media/image130.png"/><Relationship Id="rId10" Type="http://schemas.openxmlformats.org/officeDocument/2006/relationships/customXml" Target="../ink/ink72.xml"/><Relationship Id="rId31" Type="http://schemas.openxmlformats.org/officeDocument/2006/relationships/image" Target="../media/image82.png"/><Relationship Id="rId52" Type="http://schemas.openxmlformats.org/officeDocument/2006/relationships/customXml" Target="../ink/ink93.xml"/><Relationship Id="rId73" Type="http://schemas.openxmlformats.org/officeDocument/2006/relationships/image" Target="../media/image103.png"/><Relationship Id="rId78" Type="http://schemas.openxmlformats.org/officeDocument/2006/relationships/customXml" Target="../ink/ink106.xml"/><Relationship Id="rId94" Type="http://schemas.openxmlformats.org/officeDocument/2006/relationships/customXml" Target="../ink/ink114.xml"/><Relationship Id="rId99" Type="http://schemas.openxmlformats.org/officeDocument/2006/relationships/image" Target="../media/image116.png"/><Relationship Id="rId101" Type="http://schemas.openxmlformats.org/officeDocument/2006/relationships/image" Target="../media/image117.png"/><Relationship Id="rId122" Type="http://schemas.openxmlformats.org/officeDocument/2006/relationships/customXml" Target="../ink/ink128.xml"/><Relationship Id="rId143" Type="http://schemas.openxmlformats.org/officeDocument/2006/relationships/customXml" Target="../ink/ink139.xml"/><Relationship Id="rId148" Type="http://schemas.openxmlformats.org/officeDocument/2006/relationships/image" Target="../media/image140.png"/><Relationship Id="rId164" Type="http://schemas.openxmlformats.org/officeDocument/2006/relationships/image" Target="../media/image148.png"/><Relationship Id="rId169" Type="http://schemas.openxmlformats.org/officeDocument/2006/relationships/customXml" Target="../ink/ink152.xml"/><Relationship Id="rId185" Type="http://schemas.openxmlformats.org/officeDocument/2006/relationships/customXml" Target="../ink/ink160.xml"/><Relationship Id="rId4" Type="http://schemas.openxmlformats.org/officeDocument/2006/relationships/customXml" Target="../ink/ink69.xml"/><Relationship Id="rId9" Type="http://schemas.openxmlformats.org/officeDocument/2006/relationships/image" Target="../media/image71.png"/><Relationship Id="rId180" Type="http://schemas.openxmlformats.org/officeDocument/2006/relationships/image" Target="../media/image15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4.xml"/><Relationship Id="rId117" Type="http://schemas.openxmlformats.org/officeDocument/2006/relationships/image" Target="../media/image218.png"/><Relationship Id="rId21" Type="http://schemas.openxmlformats.org/officeDocument/2006/relationships/image" Target="../media/image170.png"/><Relationship Id="rId42" Type="http://schemas.openxmlformats.org/officeDocument/2006/relationships/customXml" Target="../ink/ink182.xml"/><Relationship Id="rId47" Type="http://schemas.openxmlformats.org/officeDocument/2006/relationships/image" Target="../media/image183.png"/><Relationship Id="rId63" Type="http://schemas.openxmlformats.org/officeDocument/2006/relationships/image" Target="../media/image191.png"/><Relationship Id="rId68" Type="http://schemas.openxmlformats.org/officeDocument/2006/relationships/customXml" Target="../ink/ink195.xml"/><Relationship Id="rId84" Type="http://schemas.openxmlformats.org/officeDocument/2006/relationships/customXml" Target="../ink/ink203.xml"/><Relationship Id="rId89" Type="http://schemas.openxmlformats.org/officeDocument/2006/relationships/image" Target="../media/image204.png"/><Relationship Id="rId112" Type="http://schemas.openxmlformats.org/officeDocument/2006/relationships/customXml" Target="../ink/ink217.xml"/><Relationship Id="rId133" Type="http://schemas.openxmlformats.org/officeDocument/2006/relationships/image" Target="../media/image226.png"/><Relationship Id="rId138" Type="http://schemas.openxmlformats.org/officeDocument/2006/relationships/customXml" Target="../ink/ink230.xml"/><Relationship Id="rId154" Type="http://schemas.openxmlformats.org/officeDocument/2006/relationships/customXml" Target="../ink/ink238.xml"/><Relationship Id="rId159" Type="http://schemas.openxmlformats.org/officeDocument/2006/relationships/image" Target="../media/image239.png"/><Relationship Id="rId175" Type="http://schemas.openxmlformats.org/officeDocument/2006/relationships/image" Target="../media/image247.png"/><Relationship Id="rId170" Type="http://schemas.openxmlformats.org/officeDocument/2006/relationships/customXml" Target="../ink/ink246.xml"/><Relationship Id="rId16" Type="http://schemas.openxmlformats.org/officeDocument/2006/relationships/customXml" Target="../ink/ink169.xml"/><Relationship Id="rId107" Type="http://schemas.openxmlformats.org/officeDocument/2006/relationships/image" Target="../media/image213.png"/><Relationship Id="rId11" Type="http://schemas.openxmlformats.org/officeDocument/2006/relationships/image" Target="../media/image165.png"/><Relationship Id="rId32" Type="http://schemas.openxmlformats.org/officeDocument/2006/relationships/customXml" Target="../ink/ink177.xml"/><Relationship Id="rId37" Type="http://schemas.openxmlformats.org/officeDocument/2006/relationships/image" Target="../media/image178.png"/><Relationship Id="rId53" Type="http://schemas.openxmlformats.org/officeDocument/2006/relationships/image" Target="../media/image186.png"/><Relationship Id="rId58" Type="http://schemas.openxmlformats.org/officeDocument/2006/relationships/customXml" Target="../ink/ink190.xml"/><Relationship Id="rId74" Type="http://schemas.openxmlformats.org/officeDocument/2006/relationships/customXml" Target="../ink/ink198.xml"/><Relationship Id="rId79" Type="http://schemas.openxmlformats.org/officeDocument/2006/relationships/image" Target="../media/image199.png"/><Relationship Id="rId102" Type="http://schemas.openxmlformats.org/officeDocument/2006/relationships/customXml" Target="../ink/ink212.xml"/><Relationship Id="rId123" Type="http://schemas.openxmlformats.org/officeDocument/2006/relationships/image" Target="../media/image221.png"/><Relationship Id="rId128" Type="http://schemas.openxmlformats.org/officeDocument/2006/relationships/customXml" Target="../ink/ink225.xml"/><Relationship Id="rId144" Type="http://schemas.openxmlformats.org/officeDocument/2006/relationships/customXml" Target="../ink/ink233.xml"/><Relationship Id="rId149" Type="http://schemas.openxmlformats.org/officeDocument/2006/relationships/image" Target="../media/image234.png"/><Relationship Id="rId5" Type="http://schemas.openxmlformats.org/officeDocument/2006/relationships/image" Target="../media/image162.png"/><Relationship Id="rId90" Type="http://schemas.openxmlformats.org/officeDocument/2006/relationships/customXml" Target="../ink/ink206.xml"/><Relationship Id="rId95" Type="http://schemas.openxmlformats.org/officeDocument/2006/relationships/image" Target="../media/image207.png"/><Relationship Id="rId160" Type="http://schemas.openxmlformats.org/officeDocument/2006/relationships/customXml" Target="../ink/ink241.xml"/><Relationship Id="rId165" Type="http://schemas.openxmlformats.org/officeDocument/2006/relationships/image" Target="../media/image242.png"/><Relationship Id="rId22" Type="http://schemas.openxmlformats.org/officeDocument/2006/relationships/customXml" Target="../ink/ink172.xml"/><Relationship Id="rId27" Type="http://schemas.openxmlformats.org/officeDocument/2006/relationships/image" Target="../media/image173.png"/><Relationship Id="rId43" Type="http://schemas.openxmlformats.org/officeDocument/2006/relationships/image" Target="../media/image181.png"/><Relationship Id="rId48" Type="http://schemas.openxmlformats.org/officeDocument/2006/relationships/customXml" Target="../ink/ink185.xml"/><Relationship Id="rId64" Type="http://schemas.openxmlformats.org/officeDocument/2006/relationships/customXml" Target="../ink/ink193.xml"/><Relationship Id="rId69" Type="http://schemas.openxmlformats.org/officeDocument/2006/relationships/image" Target="../media/image194.png"/><Relationship Id="rId113" Type="http://schemas.openxmlformats.org/officeDocument/2006/relationships/image" Target="../media/image216.png"/><Relationship Id="rId118" Type="http://schemas.openxmlformats.org/officeDocument/2006/relationships/customXml" Target="../ink/ink220.xml"/><Relationship Id="rId134" Type="http://schemas.openxmlformats.org/officeDocument/2006/relationships/customXml" Target="../ink/ink228.xml"/><Relationship Id="rId139" Type="http://schemas.openxmlformats.org/officeDocument/2006/relationships/image" Target="../media/image229.png"/><Relationship Id="rId80" Type="http://schemas.openxmlformats.org/officeDocument/2006/relationships/customXml" Target="../ink/ink201.xml"/><Relationship Id="rId85" Type="http://schemas.openxmlformats.org/officeDocument/2006/relationships/image" Target="../media/image202.png"/><Relationship Id="rId150" Type="http://schemas.openxmlformats.org/officeDocument/2006/relationships/customXml" Target="../ink/ink236.xml"/><Relationship Id="rId155" Type="http://schemas.openxmlformats.org/officeDocument/2006/relationships/image" Target="../media/image237.png"/><Relationship Id="rId171" Type="http://schemas.openxmlformats.org/officeDocument/2006/relationships/image" Target="../media/image245.png"/><Relationship Id="rId176" Type="http://schemas.openxmlformats.org/officeDocument/2006/relationships/customXml" Target="../ink/ink249.xml"/><Relationship Id="rId12" Type="http://schemas.openxmlformats.org/officeDocument/2006/relationships/customXml" Target="../ink/ink167.xml"/><Relationship Id="rId17" Type="http://schemas.openxmlformats.org/officeDocument/2006/relationships/image" Target="../media/image168.png"/><Relationship Id="rId33" Type="http://schemas.openxmlformats.org/officeDocument/2006/relationships/image" Target="../media/image176.png"/><Relationship Id="rId38" Type="http://schemas.openxmlformats.org/officeDocument/2006/relationships/customXml" Target="../ink/ink180.xml"/><Relationship Id="rId59" Type="http://schemas.openxmlformats.org/officeDocument/2006/relationships/image" Target="../media/image189.png"/><Relationship Id="rId103" Type="http://schemas.openxmlformats.org/officeDocument/2006/relationships/image" Target="../media/image211.png"/><Relationship Id="rId108" Type="http://schemas.openxmlformats.org/officeDocument/2006/relationships/customXml" Target="../ink/ink215.xml"/><Relationship Id="rId124" Type="http://schemas.openxmlformats.org/officeDocument/2006/relationships/customXml" Target="../ink/ink223.xml"/><Relationship Id="rId129" Type="http://schemas.openxmlformats.org/officeDocument/2006/relationships/image" Target="../media/image224.png"/><Relationship Id="rId54" Type="http://schemas.openxmlformats.org/officeDocument/2006/relationships/customXml" Target="../ink/ink188.xml"/><Relationship Id="rId70" Type="http://schemas.openxmlformats.org/officeDocument/2006/relationships/customXml" Target="../ink/ink196.xml"/><Relationship Id="rId75" Type="http://schemas.openxmlformats.org/officeDocument/2006/relationships/image" Target="../media/image197.png"/><Relationship Id="rId91" Type="http://schemas.openxmlformats.org/officeDocument/2006/relationships/image" Target="../media/image205.png"/><Relationship Id="rId96" Type="http://schemas.openxmlformats.org/officeDocument/2006/relationships/customXml" Target="../ink/ink209.xml"/><Relationship Id="rId140" Type="http://schemas.openxmlformats.org/officeDocument/2006/relationships/customXml" Target="../ink/ink231.xml"/><Relationship Id="rId145" Type="http://schemas.openxmlformats.org/officeDocument/2006/relationships/image" Target="../media/image232.png"/><Relationship Id="rId161" Type="http://schemas.openxmlformats.org/officeDocument/2006/relationships/image" Target="../media/image240.png"/><Relationship Id="rId166" Type="http://schemas.openxmlformats.org/officeDocument/2006/relationships/customXml" Target="../ink/ink24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4.xml"/><Relationship Id="rId23" Type="http://schemas.openxmlformats.org/officeDocument/2006/relationships/image" Target="../media/image171.png"/><Relationship Id="rId28" Type="http://schemas.openxmlformats.org/officeDocument/2006/relationships/customXml" Target="../ink/ink175.xml"/><Relationship Id="rId49" Type="http://schemas.openxmlformats.org/officeDocument/2006/relationships/image" Target="../media/image184.png"/><Relationship Id="rId114" Type="http://schemas.openxmlformats.org/officeDocument/2006/relationships/customXml" Target="../ink/ink218.xml"/><Relationship Id="rId119" Type="http://schemas.openxmlformats.org/officeDocument/2006/relationships/image" Target="../media/image219.png"/><Relationship Id="rId10" Type="http://schemas.openxmlformats.org/officeDocument/2006/relationships/customXml" Target="../ink/ink166.xml"/><Relationship Id="rId31" Type="http://schemas.openxmlformats.org/officeDocument/2006/relationships/image" Target="../media/image175.png"/><Relationship Id="rId44" Type="http://schemas.openxmlformats.org/officeDocument/2006/relationships/customXml" Target="../ink/ink183.xml"/><Relationship Id="rId52" Type="http://schemas.openxmlformats.org/officeDocument/2006/relationships/customXml" Target="../ink/ink187.xml"/><Relationship Id="rId60" Type="http://schemas.openxmlformats.org/officeDocument/2006/relationships/customXml" Target="../ink/ink191.xml"/><Relationship Id="rId65" Type="http://schemas.openxmlformats.org/officeDocument/2006/relationships/image" Target="../media/image192.png"/><Relationship Id="rId73" Type="http://schemas.openxmlformats.org/officeDocument/2006/relationships/image" Target="../media/image196.png"/><Relationship Id="rId78" Type="http://schemas.openxmlformats.org/officeDocument/2006/relationships/customXml" Target="../ink/ink200.xml"/><Relationship Id="rId81" Type="http://schemas.openxmlformats.org/officeDocument/2006/relationships/image" Target="../media/image200.png"/><Relationship Id="rId86" Type="http://schemas.openxmlformats.org/officeDocument/2006/relationships/customXml" Target="../ink/ink204.xml"/><Relationship Id="rId94" Type="http://schemas.openxmlformats.org/officeDocument/2006/relationships/customXml" Target="../ink/ink208.xml"/><Relationship Id="rId99" Type="http://schemas.openxmlformats.org/officeDocument/2006/relationships/image" Target="../media/image209.png"/><Relationship Id="rId101" Type="http://schemas.openxmlformats.org/officeDocument/2006/relationships/image" Target="../media/image210.png"/><Relationship Id="rId122" Type="http://schemas.openxmlformats.org/officeDocument/2006/relationships/customXml" Target="../ink/ink222.xml"/><Relationship Id="rId130" Type="http://schemas.openxmlformats.org/officeDocument/2006/relationships/customXml" Target="../ink/ink226.xml"/><Relationship Id="rId135" Type="http://schemas.openxmlformats.org/officeDocument/2006/relationships/image" Target="../media/image227.png"/><Relationship Id="rId143" Type="http://schemas.openxmlformats.org/officeDocument/2006/relationships/image" Target="../media/image231.png"/><Relationship Id="rId148" Type="http://schemas.openxmlformats.org/officeDocument/2006/relationships/customXml" Target="../ink/ink235.xml"/><Relationship Id="rId151" Type="http://schemas.openxmlformats.org/officeDocument/2006/relationships/image" Target="../media/image235.png"/><Relationship Id="rId156" Type="http://schemas.openxmlformats.org/officeDocument/2006/relationships/customXml" Target="../ink/ink239.xml"/><Relationship Id="rId164" Type="http://schemas.openxmlformats.org/officeDocument/2006/relationships/customXml" Target="../ink/ink243.xml"/><Relationship Id="rId169" Type="http://schemas.openxmlformats.org/officeDocument/2006/relationships/image" Target="../media/image244.png"/><Relationship Id="rId177" Type="http://schemas.openxmlformats.org/officeDocument/2006/relationships/image" Target="../media/image248.png"/><Relationship Id="rId4" Type="http://schemas.openxmlformats.org/officeDocument/2006/relationships/customXml" Target="../ink/ink163.xml"/><Relationship Id="rId9" Type="http://schemas.openxmlformats.org/officeDocument/2006/relationships/image" Target="../media/image164.png"/><Relationship Id="rId172" Type="http://schemas.openxmlformats.org/officeDocument/2006/relationships/customXml" Target="../ink/ink247.xml"/><Relationship Id="rId13" Type="http://schemas.openxmlformats.org/officeDocument/2006/relationships/image" Target="../media/image166.png"/><Relationship Id="rId18" Type="http://schemas.openxmlformats.org/officeDocument/2006/relationships/customXml" Target="../ink/ink170.xml"/><Relationship Id="rId39" Type="http://schemas.openxmlformats.org/officeDocument/2006/relationships/image" Target="../media/image179.png"/><Relationship Id="rId109" Type="http://schemas.openxmlformats.org/officeDocument/2006/relationships/image" Target="../media/image214.png"/><Relationship Id="rId34" Type="http://schemas.openxmlformats.org/officeDocument/2006/relationships/customXml" Target="../ink/ink178.xml"/><Relationship Id="rId50" Type="http://schemas.openxmlformats.org/officeDocument/2006/relationships/customXml" Target="../ink/ink186.xml"/><Relationship Id="rId55" Type="http://schemas.openxmlformats.org/officeDocument/2006/relationships/image" Target="../media/image187.png"/><Relationship Id="rId76" Type="http://schemas.openxmlformats.org/officeDocument/2006/relationships/customXml" Target="../ink/ink199.xml"/><Relationship Id="rId97" Type="http://schemas.openxmlformats.org/officeDocument/2006/relationships/image" Target="../media/image208.png"/><Relationship Id="rId104" Type="http://schemas.openxmlformats.org/officeDocument/2006/relationships/customXml" Target="../ink/ink213.xml"/><Relationship Id="rId120" Type="http://schemas.openxmlformats.org/officeDocument/2006/relationships/customXml" Target="../ink/ink221.xml"/><Relationship Id="rId125" Type="http://schemas.openxmlformats.org/officeDocument/2006/relationships/image" Target="../media/image222.png"/><Relationship Id="rId141" Type="http://schemas.openxmlformats.org/officeDocument/2006/relationships/image" Target="../media/image230.png"/><Relationship Id="rId146" Type="http://schemas.openxmlformats.org/officeDocument/2006/relationships/customXml" Target="../ink/ink234.xml"/><Relationship Id="rId167" Type="http://schemas.openxmlformats.org/officeDocument/2006/relationships/image" Target="../media/image243.png"/><Relationship Id="rId7" Type="http://schemas.openxmlformats.org/officeDocument/2006/relationships/image" Target="../media/image163.png"/><Relationship Id="rId71" Type="http://schemas.openxmlformats.org/officeDocument/2006/relationships/image" Target="../media/image195.png"/><Relationship Id="rId92" Type="http://schemas.openxmlformats.org/officeDocument/2006/relationships/customXml" Target="../ink/ink207.xml"/><Relationship Id="rId162" Type="http://schemas.openxmlformats.org/officeDocument/2006/relationships/customXml" Target="../ink/ink242.xml"/><Relationship Id="rId2" Type="http://schemas.openxmlformats.org/officeDocument/2006/relationships/customXml" Target="../ink/ink162.xml"/><Relationship Id="rId29" Type="http://schemas.openxmlformats.org/officeDocument/2006/relationships/image" Target="../media/image174.png"/><Relationship Id="rId24" Type="http://schemas.openxmlformats.org/officeDocument/2006/relationships/customXml" Target="../ink/ink173.xml"/><Relationship Id="rId40" Type="http://schemas.openxmlformats.org/officeDocument/2006/relationships/customXml" Target="../ink/ink181.xml"/><Relationship Id="rId45" Type="http://schemas.openxmlformats.org/officeDocument/2006/relationships/image" Target="../media/image182.png"/><Relationship Id="rId66" Type="http://schemas.openxmlformats.org/officeDocument/2006/relationships/customXml" Target="../ink/ink194.xml"/><Relationship Id="rId87" Type="http://schemas.openxmlformats.org/officeDocument/2006/relationships/image" Target="../media/image203.png"/><Relationship Id="rId110" Type="http://schemas.openxmlformats.org/officeDocument/2006/relationships/customXml" Target="../ink/ink216.xml"/><Relationship Id="rId115" Type="http://schemas.openxmlformats.org/officeDocument/2006/relationships/image" Target="../media/image217.png"/><Relationship Id="rId131" Type="http://schemas.openxmlformats.org/officeDocument/2006/relationships/image" Target="../media/image225.png"/><Relationship Id="rId136" Type="http://schemas.openxmlformats.org/officeDocument/2006/relationships/customXml" Target="../ink/ink229.xml"/><Relationship Id="rId157" Type="http://schemas.openxmlformats.org/officeDocument/2006/relationships/image" Target="../media/image238.png"/><Relationship Id="rId61" Type="http://schemas.openxmlformats.org/officeDocument/2006/relationships/image" Target="../media/image190.png"/><Relationship Id="rId82" Type="http://schemas.openxmlformats.org/officeDocument/2006/relationships/customXml" Target="../ink/ink202.xml"/><Relationship Id="rId152" Type="http://schemas.openxmlformats.org/officeDocument/2006/relationships/customXml" Target="../ink/ink237.xml"/><Relationship Id="rId173" Type="http://schemas.openxmlformats.org/officeDocument/2006/relationships/image" Target="../media/image246.png"/><Relationship Id="rId19" Type="http://schemas.openxmlformats.org/officeDocument/2006/relationships/image" Target="../media/image169.png"/><Relationship Id="rId14" Type="http://schemas.openxmlformats.org/officeDocument/2006/relationships/customXml" Target="../ink/ink168.xml"/><Relationship Id="rId30" Type="http://schemas.openxmlformats.org/officeDocument/2006/relationships/customXml" Target="../ink/ink176.xml"/><Relationship Id="rId35" Type="http://schemas.openxmlformats.org/officeDocument/2006/relationships/image" Target="../media/image177.png"/><Relationship Id="rId56" Type="http://schemas.openxmlformats.org/officeDocument/2006/relationships/customXml" Target="../ink/ink189.xml"/><Relationship Id="rId77" Type="http://schemas.openxmlformats.org/officeDocument/2006/relationships/image" Target="../media/image198.png"/><Relationship Id="rId100" Type="http://schemas.openxmlformats.org/officeDocument/2006/relationships/customXml" Target="../ink/ink211.xml"/><Relationship Id="rId105" Type="http://schemas.openxmlformats.org/officeDocument/2006/relationships/image" Target="../media/image212.png"/><Relationship Id="rId126" Type="http://schemas.openxmlformats.org/officeDocument/2006/relationships/customXml" Target="../ink/ink224.xml"/><Relationship Id="rId147" Type="http://schemas.openxmlformats.org/officeDocument/2006/relationships/image" Target="../media/image233.png"/><Relationship Id="rId168" Type="http://schemas.openxmlformats.org/officeDocument/2006/relationships/customXml" Target="../ink/ink245.xml"/><Relationship Id="rId8" Type="http://schemas.openxmlformats.org/officeDocument/2006/relationships/customXml" Target="../ink/ink165.xml"/><Relationship Id="rId51" Type="http://schemas.openxmlformats.org/officeDocument/2006/relationships/image" Target="../media/image185.png"/><Relationship Id="rId72" Type="http://schemas.openxmlformats.org/officeDocument/2006/relationships/customXml" Target="../ink/ink197.xml"/><Relationship Id="rId93" Type="http://schemas.openxmlformats.org/officeDocument/2006/relationships/image" Target="../media/image206.png"/><Relationship Id="rId98" Type="http://schemas.openxmlformats.org/officeDocument/2006/relationships/customXml" Target="../ink/ink210.xml"/><Relationship Id="rId121" Type="http://schemas.openxmlformats.org/officeDocument/2006/relationships/image" Target="../media/image220.png"/><Relationship Id="rId142" Type="http://schemas.openxmlformats.org/officeDocument/2006/relationships/customXml" Target="../ink/ink232.xml"/><Relationship Id="rId163" Type="http://schemas.openxmlformats.org/officeDocument/2006/relationships/image" Target="../media/image241.png"/><Relationship Id="rId3" Type="http://schemas.openxmlformats.org/officeDocument/2006/relationships/image" Target="../media/image161.png"/><Relationship Id="rId25" Type="http://schemas.openxmlformats.org/officeDocument/2006/relationships/image" Target="../media/image172.png"/><Relationship Id="rId46" Type="http://schemas.openxmlformats.org/officeDocument/2006/relationships/customXml" Target="../ink/ink184.xml"/><Relationship Id="rId67" Type="http://schemas.openxmlformats.org/officeDocument/2006/relationships/image" Target="../media/image193.png"/><Relationship Id="rId116" Type="http://schemas.openxmlformats.org/officeDocument/2006/relationships/customXml" Target="../ink/ink219.xml"/><Relationship Id="rId137" Type="http://schemas.openxmlformats.org/officeDocument/2006/relationships/image" Target="../media/image228.png"/><Relationship Id="rId158" Type="http://schemas.openxmlformats.org/officeDocument/2006/relationships/customXml" Target="../ink/ink240.xml"/><Relationship Id="rId20" Type="http://schemas.openxmlformats.org/officeDocument/2006/relationships/customXml" Target="../ink/ink171.xml"/><Relationship Id="rId41" Type="http://schemas.openxmlformats.org/officeDocument/2006/relationships/image" Target="../media/image180.png"/><Relationship Id="rId62" Type="http://schemas.openxmlformats.org/officeDocument/2006/relationships/customXml" Target="../ink/ink192.xml"/><Relationship Id="rId83" Type="http://schemas.openxmlformats.org/officeDocument/2006/relationships/image" Target="../media/image201.png"/><Relationship Id="rId88" Type="http://schemas.openxmlformats.org/officeDocument/2006/relationships/customXml" Target="../ink/ink205.xml"/><Relationship Id="rId111" Type="http://schemas.openxmlformats.org/officeDocument/2006/relationships/image" Target="../media/image215.png"/><Relationship Id="rId132" Type="http://schemas.openxmlformats.org/officeDocument/2006/relationships/customXml" Target="../ink/ink227.xml"/><Relationship Id="rId153" Type="http://schemas.openxmlformats.org/officeDocument/2006/relationships/image" Target="../media/image236.png"/><Relationship Id="rId174" Type="http://schemas.openxmlformats.org/officeDocument/2006/relationships/customXml" Target="../ink/ink248.xml"/><Relationship Id="rId15" Type="http://schemas.openxmlformats.org/officeDocument/2006/relationships/image" Target="../media/image167.png"/><Relationship Id="rId36" Type="http://schemas.openxmlformats.org/officeDocument/2006/relationships/customXml" Target="../ink/ink179.xml"/><Relationship Id="rId57" Type="http://schemas.openxmlformats.org/officeDocument/2006/relationships/image" Target="../media/image188.png"/><Relationship Id="rId106" Type="http://schemas.openxmlformats.org/officeDocument/2006/relationships/customXml" Target="../ink/ink214.xml"/><Relationship Id="rId127" Type="http://schemas.openxmlformats.org/officeDocument/2006/relationships/image" Target="../media/image2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svg"/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2.jpeg"/><Relationship Id="rId4" Type="http://schemas.openxmlformats.org/officeDocument/2006/relationships/image" Target="../media/image25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2.xml"/><Relationship Id="rId21" Type="http://schemas.openxmlformats.org/officeDocument/2006/relationships/image" Target="../media/image262.png"/><Relationship Id="rId42" Type="http://schemas.openxmlformats.org/officeDocument/2006/relationships/customXml" Target="../ink/ink270.xml"/><Relationship Id="rId47" Type="http://schemas.openxmlformats.org/officeDocument/2006/relationships/image" Target="../media/image275.png"/><Relationship Id="rId63" Type="http://schemas.openxmlformats.org/officeDocument/2006/relationships/image" Target="../media/image283.png"/><Relationship Id="rId68" Type="http://schemas.openxmlformats.org/officeDocument/2006/relationships/customXml" Target="../ink/ink283.xml"/><Relationship Id="rId84" Type="http://schemas.openxmlformats.org/officeDocument/2006/relationships/customXml" Target="../ink/ink291.xml"/><Relationship Id="rId89" Type="http://schemas.openxmlformats.org/officeDocument/2006/relationships/image" Target="../media/image296.png"/><Relationship Id="rId2" Type="http://schemas.openxmlformats.org/officeDocument/2006/relationships/customXml" Target="../ink/ink250.xml"/><Relationship Id="rId16" Type="http://schemas.openxmlformats.org/officeDocument/2006/relationships/customXml" Target="../ink/ink257.xml"/><Relationship Id="rId29" Type="http://schemas.openxmlformats.org/officeDocument/2006/relationships/image" Target="../media/image266.png"/><Relationship Id="rId107" Type="http://schemas.openxmlformats.org/officeDocument/2006/relationships/image" Target="../media/image305.png"/><Relationship Id="rId11" Type="http://schemas.openxmlformats.org/officeDocument/2006/relationships/image" Target="../media/image257.png"/><Relationship Id="rId24" Type="http://schemas.openxmlformats.org/officeDocument/2006/relationships/customXml" Target="../ink/ink261.xml"/><Relationship Id="rId32" Type="http://schemas.openxmlformats.org/officeDocument/2006/relationships/customXml" Target="../ink/ink265.xml"/><Relationship Id="rId37" Type="http://schemas.openxmlformats.org/officeDocument/2006/relationships/image" Target="../media/image270.png"/><Relationship Id="rId40" Type="http://schemas.openxmlformats.org/officeDocument/2006/relationships/customXml" Target="../ink/ink269.xml"/><Relationship Id="rId45" Type="http://schemas.openxmlformats.org/officeDocument/2006/relationships/image" Target="../media/image274.png"/><Relationship Id="rId53" Type="http://schemas.openxmlformats.org/officeDocument/2006/relationships/image" Target="../media/image278.png"/><Relationship Id="rId58" Type="http://schemas.openxmlformats.org/officeDocument/2006/relationships/customXml" Target="../ink/ink278.xml"/><Relationship Id="rId66" Type="http://schemas.openxmlformats.org/officeDocument/2006/relationships/customXml" Target="../ink/ink282.xml"/><Relationship Id="rId74" Type="http://schemas.openxmlformats.org/officeDocument/2006/relationships/customXml" Target="../ink/ink286.xml"/><Relationship Id="rId79" Type="http://schemas.openxmlformats.org/officeDocument/2006/relationships/image" Target="../media/image291.png"/><Relationship Id="rId87" Type="http://schemas.openxmlformats.org/officeDocument/2006/relationships/image" Target="../media/image295.png"/><Relationship Id="rId102" Type="http://schemas.openxmlformats.org/officeDocument/2006/relationships/customXml" Target="../ink/ink300.xml"/><Relationship Id="rId110" Type="http://schemas.openxmlformats.org/officeDocument/2006/relationships/customXml" Target="../ink/ink304.xml"/><Relationship Id="rId5" Type="http://schemas.openxmlformats.org/officeDocument/2006/relationships/image" Target="../media/image254.png"/><Relationship Id="rId61" Type="http://schemas.openxmlformats.org/officeDocument/2006/relationships/image" Target="../media/image282.png"/><Relationship Id="rId82" Type="http://schemas.openxmlformats.org/officeDocument/2006/relationships/customXml" Target="../ink/ink290.xml"/><Relationship Id="rId90" Type="http://schemas.openxmlformats.org/officeDocument/2006/relationships/customXml" Target="../ink/ink294.xml"/><Relationship Id="rId95" Type="http://schemas.openxmlformats.org/officeDocument/2006/relationships/image" Target="../media/image299.png"/><Relationship Id="rId19" Type="http://schemas.openxmlformats.org/officeDocument/2006/relationships/image" Target="../media/image261.png"/><Relationship Id="rId14" Type="http://schemas.openxmlformats.org/officeDocument/2006/relationships/customXml" Target="../ink/ink256.xml"/><Relationship Id="rId22" Type="http://schemas.openxmlformats.org/officeDocument/2006/relationships/customXml" Target="../ink/ink260.xml"/><Relationship Id="rId27" Type="http://schemas.openxmlformats.org/officeDocument/2006/relationships/image" Target="../media/image265.png"/><Relationship Id="rId30" Type="http://schemas.openxmlformats.org/officeDocument/2006/relationships/customXml" Target="../ink/ink264.xml"/><Relationship Id="rId35" Type="http://schemas.openxmlformats.org/officeDocument/2006/relationships/image" Target="../media/image269.png"/><Relationship Id="rId43" Type="http://schemas.openxmlformats.org/officeDocument/2006/relationships/image" Target="../media/image273.png"/><Relationship Id="rId48" Type="http://schemas.openxmlformats.org/officeDocument/2006/relationships/customXml" Target="../ink/ink273.xml"/><Relationship Id="rId56" Type="http://schemas.openxmlformats.org/officeDocument/2006/relationships/customXml" Target="../ink/ink277.xml"/><Relationship Id="rId64" Type="http://schemas.openxmlformats.org/officeDocument/2006/relationships/customXml" Target="../ink/ink281.xml"/><Relationship Id="rId69" Type="http://schemas.openxmlformats.org/officeDocument/2006/relationships/image" Target="../media/image286.png"/><Relationship Id="rId77" Type="http://schemas.openxmlformats.org/officeDocument/2006/relationships/image" Target="../media/image290.png"/><Relationship Id="rId100" Type="http://schemas.openxmlformats.org/officeDocument/2006/relationships/customXml" Target="../ink/ink299.xml"/><Relationship Id="rId105" Type="http://schemas.openxmlformats.org/officeDocument/2006/relationships/image" Target="../media/image304.png"/><Relationship Id="rId8" Type="http://schemas.openxmlformats.org/officeDocument/2006/relationships/customXml" Target="../ink/ink253.xml"/><Relationship Id="rId51" Type="http://schemas.openxmlformats.org/officeDocument/2006/relationships/image" Target="../media/image277.png"/><Relationship Id="rId72" Type="http://schemas.openxmlformats.org/officeDocument/2006/relationships/customXml" Target="../ink/ink285.xml"/><Relationship Id="rId80" Type="http://schemas.openxmlformats.org/officeDocument/2006/relationships/customXml" Target="../ink/ink289.xml"/><Relationship Id="rId85" Type="http://schemas.openxmlformats.org/officeDocument/2006/relationships/image" Target="../media/image294.png"/><Relationship Id="rId93" Type="http://schemas.openxmlformats.org/officeDocument/2006/relationships/image" Target="../media/image298.png"/><Relationship Id="rId98" Type="http://schemas.openxmlformats.org/officeDocument/2006/relationships/customXml" Target="../ink/ink298.xml"/><Relationship Id="rId3" Type="http://schemas.openxmlformats.org/officeDocument/2006/relationships/image" Target="../media/image253.png"/><Relationship Id="rId12" Type="http://schemas.openxmlformats.org/officeDocument/2006/relationships/customXml" Target="../ink/ink255.xml"/><Relationship Id="rId17" Type="http://schemas.openxmlformats.org/officeDocument/2006/relationships/image" Target="../media/image260.png"/><Relationship Id="rId25" Type="http://schemas.openxmlformats.org/officeDocument/2006/relationships/image" Target="../media/image264.png"/><Relationship Id="rId33" Type="http://schemas.openxmlformats.org/officeDocument/2006/relationships/image" Target="../media/image268.png"/><Relationship Id="rId38" Type="http://schemas.openxmlformats.org/officeDocument/2006/relationships/customXml" Target="../ink/ink268.xml"/><Relationship Id="rId46" Type="http://schemas.openxmlformats.org/officeDocument/2006/relationships/customXml" Target="../ink/ink272.xml"/><Relationship Id="rId59" Type="http://schemas.openxmlformats.org/officeDocument/2006/relationships/image" Target="../media/image281.png"/><Relationship Id="rId67" Type="http://schemas.openxmlformats.org/officeDocument/2006/relationships/image" Target="../media/image285.png"/><Relationship Id="rId103" Type="http://schemas.openxmlformats.org/officeDocument/2006/relationships/image" Target="../media/image303.png"/><Relationship Id="rId108" Type="http://schemas.openxmlformats.org/officeDocument/2006/relationships/customXml" Target="../ink/ink303.xml"/><Relationship Id="rId20" Type="http://schemas.openxmlformats.org/officeDocument/2006/relationships/customXml" Target="../ink/ink259.xml"/><Relationship Id="rId41" Type="http://schemas.openxmlformats.org/officeDocument/2006/relationships/image" Target="../media/image272.png"/><Relationship Id="rId54" Type="http://schemas.openxmlformats.org/officeDocument/2006/relationships/customXml" Target="../ink/ink276.xml"/><Relationship Id="rId62" Type="http://schemas.openxmlformats.org/officeDocument/2006/relationships/customXml" Target="../ink/ink280.xml"/><Relationship Id="rId70" Type="http://schemas.openxmlformats.org/officeDocument/2006/relationships/customXml" Target="../ink/ink284.xml"/><Relationship Id="rId75" Type="http://schemas.openxmlformats.org/officeDocument/2006/relationships/image" Target="../media/image289.png"/><Relationship Id="rId83" Type="http://schemas.openxmlformats.org/officeDocument/2006/relationships/image" Target="../media/image293.png"/><Relationship Id="rId88" Type="http://schemas.openxmlformats.org/officeDocument/2006/relationships/customXml" Target="../ink/ink293.xml"/><Relationship Id="rId91" Type="http://schemas.openxmlformats.org/officeDocument/2006/relationships/image" Target="../media/image297.png"/><Relationship Id="rId96" Type="http://schemas.openxmlformats.org/officeDocument/2006/relationships/customXml" Target="../ink/ink297.xml"/><Relationship Id="rId111" Type="http://schemas.openxmlformats.org/officeDocument/2006/relationships/image" Target="../media/image30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2.xml"/><Relationship Id="rId15" Type="http://schemas.openxmlformats.org/officeDocument/2006/relationships/image" Target="../media/image259.png"/><Relationship Id="rId23" Type="http://schemas.openxmlformats.org/officeDocument/2006/relationships/image" Target="../media/image263.png"/><Relationship Id="rId28" Type="http://schemas.openxmlformats.org/officeDocument/2006/relationships/customXml" Target="../ink/ink263.xml"/><Relationship Id="rId36" Type="http://schemas.openxmlformats.org/officeDocument/2006/relationships/customXml" Target="../ink/ink267.xml"/><Relationship Id="rId49" Type="http://schemas.openxmlformats.org/officeDocument/2006/relationships/image" Target="../media/image276.png"/><Relationship Id="rId57" Type="http://schemas.openxmlformats.org/officeDocument/2006/relationships/image" Target="../media/image280.png"/><Relationship Id="rId106" Type="http://schemas.openxmlformats.org/officeDocument/2006/relationships/customXml" Target="../ink/ink302.xml"/><Relationship Id="rId10" Type="http://schemas.openxmlformats.org/officeDocument/2006/relationships/customXml" Target="../ink/ink254.xml"/><Relationship Id="rId31" Type="http://schemas.openxmlformats.org/officeDocument/2006/relationships/image" Target="../media/image267.png"/><Relationship Id="rId44" Type="http://schemas.openxmlformats.org/officeDocument/2006/relationships/customXml" Target="../ink/ink271.xml"/><Relationship Id="rId52" Type="http://schemas.openxmlformats.org/officeDocument/2006/relationships/customXml" Target="../ink/ink275.xml"/><Relationship Id="rId60" Type="http://schemas.openxmlformats.org/officeDocument/2006/relationships/customXml" Target="../ink/ink279.xml"/><Relationship Id="rId65" Type="http://schemas.openxmlformats.org/officeDocument/2006/relationships/image" Target="../media/image284.png"/><Relationship Id="rId73" Type="http://schemas.openxmlformats.org/officeDocument/2006/relationships/image" Target="../media/image288.png"/><Relationship Id="rId78" Type="http://schemas.openxmlformats.org/officeDocument/2006/relationships/customXml" Target="../ink/ink288.xml"/><Relationship Id="rId81" Type="http://schemas.openxmlformats.org/officeDocument/2006/relationships/image" Target="../media/image292.png"/><Relationship Id="rId86" Type="http://schemas.openxmlformats.org/officeDocument/2006/relationships/customXml" Target="../ink/ink292.xml"/><Relationship Id="rId94" Type="http://schemas.openxmlformats.org/officeDocument/2006/relationships/customXml" Target="../ink/ink296.xml"/><Relationship Id="rId99" Type="http://schemas.openxmlformats.org/officeDocument/2006/relationships/image" Target="../media/image301.png"/><Relationship Id="rId101" Type="http://schemas.openxmlformats.org/officeDocument/2006/relationships/image" Target="../media/image302.png"/><Relationship Id="rId4" Type="http://schemas.openxmlformats.org/officeDocument/2006/relationships/customXml" Target="../ink/ink251.xml"/><Relationship Id="rId9" Type="http://schemas.openxmlformats.org/officeDocument/2006/relationships/image" Target="../media/image256.png"/><Relationship Id="rId13" Type="http://schemas.openxmlformats.org/officeDocument/2006/relationships/image" Target="../media/image258.png"/><Relationship Id="rId18" Type="http://schemas.openxmlformats.org/officeDocument/2006/relationships/customXml" Target="../ink/ink258.xml"/><Relationship Id="rId39" Type="http://schemas.openxmlformats.org/officeDocument/2006/relationships/image" Target="../media/image271.png"/><Relationship Id="rId109" Type="http://schemas.openxmlformats.org/officeDocument/2006/relationships/image" Target="../media/image306.png"/><Relationship Id="rId34" Type="http://schemas.openxmlformats.org/officeDocument/2006/relationships/customXml" Target="../ink/ink266.xml"/><Relationship Id="rId50" Type="http://schemas.openxmlformats.org/officeDocument/2006/relationships/customXml" Target="../ink/ink274.xml"/><Relationship Id="rId55" Type="http://schemas.openxmlformats.org/officeDocument/2006/relationships/image" Target="../media/image279.png"/><Relationship Id="rId76" Type="http://schemas.openxmlformats.org/officeDocument/2006/relationships/customXml" Target="../ink/ink287.xml"/><Relationship Id="rId97" Type="http://schemas.openxmlformats.org/officeDocument/2006/relationships/image" Target="../media/image300.png"/><Relationship Id="rId104" Type="http://schemas.openxmlformats.org/officeDocument/2006/relationships/customXml" Target="../ink/ink301.xml"/><Relationship Id="rId7" Type="http://schemas.openxmlformats.org/officeDocument/2006/relationships/image" Target="../media/image255.png"/><Relationship Id="rId71" Type="http://schemas.openxmlformats.org/officeDocument/2006/relationships/image" Target="../media/image287.png"/><Relationship Id="rId92" Type="http://schemas.openxmlformats.org/officeDocument/2006/relationships/customXml" Target="../ink/ink29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26" Type="http://schemas.openxmlformats.org/officeDocument/2006/relationships/customXml" Target="../ink/ink63.xml"/><Relationship Id="rId134" Type="http://schemas.openxmlformats.org/officeDocument/2006/relationships/customXml" Target="../ink/ink67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C9BB-24B0-03DD-812D-A878BA643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Networking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99598-B7A5-A9AF-6895-683A7E87C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11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380E-8F16-3475-40DB-2828E728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IP Address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E50C12-4334-9619-720A-5897D070C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35949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83705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82384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association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4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1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VPN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Gateway IP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2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652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7C85F7-6EBB-9F64-6742-00D44A121CC9}"/>
              </a:ext>
            </a:extLst>
          </p:cNvPr>
          <p:cNvSpPr txBox="1"/>
          <p:nvPr/>
        </p:nvSpPr>
        <p:spPr>
          <a:xfrm>
            <a:off x="1587062" y="4256690"/>
            <a:ext cx="3208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– Static as well as Dynamic</a:t>
            </a:r>
          </a:p>
          <a:p>
            <a:r>
              <a:rPr lang="en-US" dirty="0"/>
              <a:t>Standard - Static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9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380E-8F16-3475-40DB-2828E728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 Address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E50C12-4334-9619-720A-5897D070C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844983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83705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82384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association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4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1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Internal 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652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7C85F7-6EBB-9F64-6742-00D44A121CC9}"/>
              </a:ext>
            </a:extLst>
          </p:cNvPr>
          <p:cNvSpPr txBox="1"/>
          <p:nvPr/>
        </p:nvSpPr>
        <p:spPr>
          <a:xfrm>
            <a:off x="966952" y="3752194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</a:t>
            </a:r>
          </a:p>
          <a:p>
            <a:r>
              <a:rPr lang="en-US" dirty="0"/>
              <a:t>Static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A46B33F-04E1-F05C-C8A8-040A38FD01F6}"/>
                  </a:ext>
                </a:extLst>
              </p14:cNvPr>
              <p14:cNvContentPartPr/>
              <p14:nvPr/>
            </p14:nvContentPartPr>
            <p14:xfrm>
              <a:off x="9140847" y="4063721"/>
              <a:ext cx="185760" cy="169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A46B33F-04E1-F05C-C8A8-040A38FD01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32207" y="4055081"/>
                <a:ext cx="2034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3B66D7A-4E7F-9DAF-8C5F-FEE0A991BE18}"/>
                  </a:ext>
                </a:extLst>
              </p14:cNvPr>
              <p14:cNvContentPartPr/>
              <p14:nvPr/>
            </p14:nvContentPartPr>
            <p14:xfrm>
              <a:off x="9501567" y="3952841"/>
              <a:ext cx="118080" cy="243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3B66D7A-4E7F-9DAF-8C5F-FEE0A991BE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92927" y="3943841"/>
                <a:ext cx="1357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1B9A759-4EC7-2443-E77D-7E1A781FFDAD}"/>
                  </a:ext>
                </a:extLst>
              </p14:cNvPr>
              <p14:cNvContentPartPr/>
              <p14:nvPr/>
            </p14:nvContentPartPr>
            <p14:xfrm>
              <a:off x="9473127" y="3936281"/>
              <a:ext cx="191520" cy="228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1B9A759-4EC7-2443-E77D-7E1A781FFD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4127" y="3927641"/>
                <a:ext cx="2091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37CC368-8BB5-4A6C-0E9C-1213911EE457}"/>
                  </a:ext>
                </a:extLst>
              </p14:cNvPr>
              <p14:cNvContentPartPr/>
              <p14:nvPr/>
            </p14:nvContentPartPr>
            <p14:xfrm>
              <a:off x="9714327" y="3939161"/>
              <a:ext cx="183600" cy="228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37CC368-8BB5-4A6C-0E9C-1213911EE4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05327" y="3930521"/>
                <a:ext cx="2012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01ABDBB-BEAA-BB67-4F61-486893F4EFA9}"/>
                  </a:ext>
                </a:extLst>
              </p14:cNvPr>
              <p14:cNvContentPartPr/>
              <p14:nvPr/>
            </p14:nvContentPartPr>
            <p14:xfrm>
              <a:off x="9942927" y="3854561"/>
              <a:ext cx="572400" cy="513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01ABDBB-BEAA-BB67-4F61-486893F4EF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33927" y="3845921"/>
                <a:ext cx="590040" cy="53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642A2A20-A473-9EF4-7D6E-04FE8DE8CD48}"/>
              </a:ext>
            </a:extLst>
          </p:cNvPr>
          <p:cNvGrpSpPr/>
          <p:nvPr/>
        </p:nvGrpSpPr>
        <p:grpSpPr>
          <a:xfrm>
            <a:off x="10705047" y="3795521"/>
            <a:ext cx="981360" cy="366480"/>
            <a:chOff x="10705047" y="3795521"/>
            <a:chExt cx="981360" cy="36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4C4F8CE-16A7-5FE5-C32F-5ADC5B72FB55}"/>
                    </a:ext>
                  </a:extLst>
                </p14:cNvPr>
                <p14:cNvContentPartPr/>
                <p14:nvPr/>
              </p14:nvContentPartPr>
              <p14:xfrm>
                <a:off x="10708647" y="3951401"/>
                <a:ext cx="79560" cy="183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4C4F8CE-16A7-5FE5-C32F-5ADC5B72FB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00007" y="3942761"/>
                  <a:ext cx="97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2902511-D4DF-69B8-ED03-6EB7825110C7}"/>
                    </a:ext>
                  </a:extLst>
                </p14:cNvPr>
                <p14:cNvContentPartPr/>
                <p14:nvPr/>
              </p14:nvContentPartPr>
              <p14:xfrm>
                <a:off x="10705047" y="4036361"/>
                <a:ext cx="71280" cy="39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2902511-D4DF-69B8-ED03-6EB7825110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96407" y="4027721"/>
                  <a:ext cx="889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365AA84-75A5-CC20-AF5E-9AA327A1A6DA}"/>
                    </a:ext>
                  </a:extLst>
                </p14:cNvPr>
                <p14:cNvContentPartPr/>
                <p14:nvPr/>
              </p14:nvContentPartPr>
              <p14:xfrm>
                <a:off x="10818807" y="3938801"/>
                <a:ext cx="67320" cy="223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365AA84-75A5-CC20-AF5E-9AA327A1A6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10167" y="3930161"/>
                  <a:ext cx="84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7E037D2-1EF4-4559-D450-3B8A862F6276}"/>
                    </a:ext>
                  </a:extLst>
                </p14:cNvPr>
                <p14:cNvContentPartPr/>
                <p14:nvPr/>
              </p14:nvContentPartPr>
              <p14:xfrm>
                <a:off x="10976127" y="4059761"/>
                <a:ext cx="57240" cy="63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7E037D2-1EF4-4559-D450-3B8A862F62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67127" y="4051121"/>
                  <a:ext cx="748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02FA2A3-E00E-B87B-87F7-9BBC0F1AC0A7}"/>
                    </a:ext>
                  </a:extLst>
                </p14:cNvPr>
                <p14:cNvContentPartPr/>
                <p14:nvPr/>
              </p14:nvContentPartPr>
              <p14:xfrm>
                <a:off x="11035887" y="3885161"/>
                <a:ext cx="299520" cy="257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02FA2A3-E00E-B87B-87F7-9BBC0F1AC0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026887" y="3876161"/>
                  <a:ext cx="3171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80607BD-F182-AE50-00C6-119C38D2A212}"/>
                    </a:ext>
                  </a:extLst>
                </p14:cNvPr>
                <p14:cNvContentPartPr/>
                <p14:nvPr/>
              </p14:nvContentPartPr>
              <p14:xfrm>
                <a:off x="11246127" y="3984161"/>
                <a:ext cx="104760" cy="42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80607BD-F182-AE50-00C6-119C38D2A21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37487" y="3975521"/>
                  <a:ext cx="1224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B9213A9-40D8-8542-62B7-7D32AFE5A674}"/>
                    </a:ext>
                  </a:extLst>
                </p14:cNvPr>
                <p14:cNvContentPartPr/>
                <p14:nvPr/>
              </p14:nvContentPartPr>
              <p14:xfrm>
                <a:off x="11411367" y="3795521"/>
                <a:ext cx="275040" cy="339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B9213A9-40D8-8542-62B7-7D32AFE5A6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402367" y="3786881"/>
                  <a:ext cx="29268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B02D055-D7AB-E995-1C8A-CB5B0B8A0A1C}"/>
              </a:ext>
            </a:extLst>
          </p:cNvPr>
          <p:cNvGrpSpPr/>
          <p:nvPr/>
        </p:nvGrpSpPr>
        <p:grpSpPr>
          <a:xfrm>
            <a:off x="1723047" y="3710921"/>
            <a:ext cx="7075080" cy="1447920"/>
            <a:chOff x="1723047" y="3710921"/>
            <a:chExt cx="7075080" cy="144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93A78AF-0800-1B22-3A0E-14BFFB0FBEBD}"/>
                    </a:ext>
                  </a:extLst>
                </p14:cNvPr>
                <p14:cNvContentPartPr/>
                <p14:nvPr/>
              </p14:nvContentPartPr>
              <p14:xfrm>
                <a:off x="2360247" y="4916201"/>
                <a:ext cx="12600" cy="192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93A78AF-0800-1B22-3A0E-14BFFB0FBE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51607" y="4907201"/>
                  <a:ext cx="30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8D048A2-02EB-51AB-1972-500079D1E979}"/>
                    </a:ext>
                  </a:extLst>
                </p14:cNvPr>
                <p14:cNvContentPartPr/>
                <p14:nvPr/>
              </p14:nvContentPartPr>
              <p14:xfrm>
                <a:off x="2449167" y="4887041"/>
                <a:ext cx="124920" cy="133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8D048A2-02EB-51AB-1972-500079D1E9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40527" y="4878401"/>
                  <a:ext cx="142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19D8F7-8D6A-393D-B4FF-EE10EF9ABC78}"/>
                    </a:ext>
                  </a:extLst>
                </p14:cNvPr>
                <p14:cNvContentPartPr/>
                <p14:nvPr/>
              </p14:nvContentPartPr>
              <p14:xfrm>
                <a:off x="2708727" y="4922321"/>
                <a:ext cx="25560" cy="27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619D8F7-8D6A-393D-B4FF-EE10EF9ABC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00087" y="4913321"/>
                  <a:ext cx="43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1CCD16-E6D7-4206-5FBF-9936A84FCE0D}"/>
                    </a:ext>
                  </a:extLst>
                </p14:cNvPr>
                <p14:cNvContentPartPr/>
                <p14:nvPr/>
              </p14:nvContentPartPr>
              <p14:xfrm>
                <a:off x="2772447" y="4893161"/>
                <a:ext cx="110520" cy="93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1CCD16-E6D7-4206-5FBF-9936A84FCE0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63807" y="4884521"/>
                  <a:ext cx="128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5C6DF5-9F23-9680-068B-03E96AF90EA9}"/>
                    </a:ext>
                  </a:extLst>
                </p14:cNvPr>
                <p14:cNvContentPartPr/>
                <p14:nvPr/>
              </p14:nvContentPartPr>
              <p14:xfrm>
                <a:off x="2962887" y="4905401"/>
                <a:ext cx="5040" cy="8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5C6DF5-9F23-9680-068B-03E96AF90E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53887" y="4896401"/>
                  <a:ext cx="22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06BD10-3931-8700-8928-590C677996A8}"/>
                    </a:ext>
                  </a:extLst>
                </p14:cNvPr>
                <p14:cNvContentPartPr/>
                <p14:nvPr/>
              </p14:nvContentPartPr>
              <p14:xfrm>
                <a:off x="3058287" y="4891001"/>
                <a:ext cx="237960" cy="109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06BD10-3931-8700-8928-590C677996A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49647" y="4882001"/>
                  <a:ext cx="255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7A6C00E-BA49-9DC2-210F-5EB825787533}"/>
                    </a:ext>
                  </a:extLst>
                </p14:cNvPr>
                <p14:cNvContentPartPr/>
                <p14:nvPr/>
              </p14:nvContentPartPr>
              <p14:xfrm>
                <a:off x="3354207" y="4869761"/>
                <a:ext cx="91440" cy="123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7A6C00E-BA49-9DC2-210F-5EB8257875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45207" y="4861121"/>
                  <a:ext cx="1090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28BF9FB-7B24-F59A-AE96-2074169621E7}"/>
                    </a:ext>
                  </a:extLst>
                </p14:cNvPr>
                <p14:cNvContentPartPr/>
                <p14:nvPr/>
              </p14:nvContentPartPr>
              <p14:xfrm>
                <a:off x="3593247" y="4726121"/>
                <a:ext cx="90000" cy="429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28BF9FB-7B24-F59A-AE96-2074169621E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84607" y="4717481"/>
                  <a:ext cx="10764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DE3BF32-7FF6-8A76-6446-D2174D0C0A49}"/>
                    </a:ext>
                  </a:extLst>
                </p14:cNvPr>
                <p14:cNvContentPartPr/>
                <p14:nvPr/>
              </p14:nvContentPartPr>
              <p14:xfrm>
                <a:off x="3784407" y="4869761"/>
                <a:ext cx="44640" cy="247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DE3BF32-7FF6-8A76-6446-D2174D0C0A4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75767" y="4860761"/>
                  <a:ext cx="622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916164-3360-DC5D-697C-801519BDFCCC}"/>
                    </a:ext>
                  </a:extLst>
                </p14:cNvPr>
                <p14:cNvContentPartPr/>
                <p14:nvPr/>
              </p14:nvContentPartPr>
              <p14:xfrm>
                <a:off x="3875127" y="4885241"/>
                <a:ext cx="103320" cy="195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916164-3360-DC5D-697C-801519BDFCC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66127" y="4876241"/>
                  <a:ext cx="120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4D3639-3B2B-991C-F49E-C28DD4B79312}"/>
                    </a:ext>
                  </a:extLst>
                </p14:cNvPr>
                <p14:cNvContentPartPr/>
                <p14:nvPr/>
              </p14:nvContentPartPr>
              <p14:xfrm>
                <a:off x="6481887" y="4109441"/>
                <a:ext cx="15480" cy="196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4D3639-3B2B-991C-F49E-C28DD4B7931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73247" y="4100801"/>
                  <a:ext cx="33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A58AECD-C3F8-2C67-F7A9-DF4E56512778}"/>
                    </a:ext>
                  </a:extLst>
                </p14:cNvPr>
                <p14:cNvContentPartPr/>
                <p14:nvPr/>
              </p14:nvContentPartPr>
              <p14:xfrm>
                <a:off x="6560007" y="4188281"/>
                <a:ext cx="73440" cy="86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A58AECD-C3F8-2C67-F7A9-DF4E565127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51367" y="4179641"/>
                  <a:ext cx="91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72FF84-5FD5-5644-0DA6-798B514D6552}"/>
                    </a:ext>
                  </a:extLst>
                </p14:cNvPr>
                <p14:cNvContentPartPr/>
                <p14:nvPr/>
              </p14:nvContentPartPr>
              <p14:xfrm>
                <a:off x="6722007" y="4149401"/>
                <a:ext cx="2880" cy="7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72FF84-5FD5-5644-0DA6-798B514D655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13367" y="4140401"/>
                  <a:ext cx="20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AF229-5E01-3E6F-5E29-C3ED1DA01ED8}"/>
                    </a:ext>
                  </a:extLst>
                </p14:cNvPr>
                <p14:cNvContentPartPr/>
                <p14:nvPr/>
              </p14:nvContentPartPr>
              <p14:xfrm>
                <a:off x="6807327" y="4136081"/>
                <a:ext cx="173160" cy="124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AF229-5E01-3E6F-5E29-C3ED1DA01E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98687" y="4127081"/>
                  <a:ext cx="190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7E632E7-04A2-4ADD-2BEC-BC52837A7092}"/>
                    </a:ext>
                  </a:extLst>
                </p14:cNvPr>
                <p14:cNvContentPartPr/>
                <p14:nvPr/>
              </p14:nvContentPartPr>
              <p14:xfrm>
                <a:off x="7081647" y="4074521"/>
                <a:ext cx="77040" cy="170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7E632E7-04A2-4ADD-2BEC-BC52837A709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72647" y="4065521"/>
                  <a:ext cx="94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B13AC9-5174-CD5F-199A-9CEDF6DBDF4C}"/>
                    </a:ext>
                  </a:extLst>
                </p14:cNvPr>
                <p14:cNvContentPartPr/>
                <p14:nvPr/>
              </p14:nvContentPartPr>
              <p14:xfrm>
                <a:off x="7242207" y="4174961"/>
                <a:ext cx="6840" cy="3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B13AC9-5174-CD5F-199A-9CEDF6DBDF4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33207" y="4166321"/>
                  <a:ext cx="244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0319E5-D663-3751-639D-333F6513EB66}"/>
                    </a:ext>
                  </a:extLst>
                </p14:cNvPr>
                <p14:cNvContentPartPr/>
                <p14:nvPr/>
              </p14:nvContentPartPr>
              <p14:xfrm>
                <a:off x="7333647" y="4051841"/>
                <a:ext cx="153000" cy="168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20319E5-D663-3751-639D-333F6513EB6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25007" y="4043201"/>
                  <a:ext cx="170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C2E356F-5324-32E4-D894-5FE215F54F42}"/>
                    </a:ext>
                  </a:extLst>
                </p14:cNvPr>
                <p14:cNvContentPartPr/>
                <p14:nvPr/>
              </p14:nvContentPartPr>
              <p14:xfrm>
                <a:off x="7449207" y="4140401"/>
                <a:ext cx="239040" cy="196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C2E356F-5324-32E4-D894-5FE215F54F4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40567" y="4131401"/>
                  <a:ext cx="256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8D8F9EC-98E5-8587-E113-9F343ED2559E}"/>
                    </a:ext>
                  </a:extLst>
                </p14:cNvPr>
                <p14:cNvContentPartPr/>
                <p14:nvPr/>
              </p14:nvContentPartPr>
              <p14:xfrm>
                <a:off x="7843047" y="4064441"/>
                <a:ext cx="28080" cy="190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8D8F9EC-98E5-8587-E113-9F343ED2559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34407" y="4055801"/>
                  <a:ext cx="45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A3E74D-9A95-F475-410B-66F431677447}"/>
                    </a:ext>
                  </a:extLst>
                </p14:cNvPr>
                <p14:cNvContentPartPr/>
                <p14:nvPr/>
              </p14:nvContentPartPr>
              <p14:xfrm>
                <a:off x="7943487" y="4099001"/>
                <a:ext cx="73800" cy="107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A3E74D-9A95-F475-410B-66F43167744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34487" y="4090001"/>
                  <a:ext cx="91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C68B0A4-BBF5-0555-F847-F20C2CB1B617}"/>
                    </a:ext>
                  </a:extLst>
                </p14:cNvPr>
                <p14:cNvContentPartPr/>
                <p14:nvPr/>
              </p14:nvContentPartPr>
              <p14:xfrm>
                <a:off x="8040327" y="4171721"/>
                <a:ext cx="9720" cy="9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C68B0A4-BBF5-0555-F847-F20C2CB1B61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31327" y="4162721"/>
                  <a:ext cx="27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BC23BCF-930A-ED7A-10A1-5E0313E351AE}"/>
                    </a:ext>
                  </a:extLst>
                </p14:cNvPr>
                <p14:cNvContentPartPr/>
                <p14:nvPr/>
              </p14:nvContentPartPr>
              <p14:xfrm>
                <a:off x="8168847" y="4081001"/>
                <a:ext cx="181800" cy="147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BC23BCF-930A-ED7A-10A1-5E0313E351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59847" y="4072001"/>
                  <a:ext cx="199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150B4C9-74A8-5567-4D48-D47EE83F7415}"/>
                    </a:ext>
                  </a:extLst>
                </p14:cNvPr>
                <p14:cNvContentPartPr/>
                <p14:nvPr/>
              </p14:nvContentPartPr>
              <p14:xfrm>
                <a:off x="8422647" y="4039601"/>
                <a:ext cx="186120" cy="110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150B4C9-74A8-5567-4D48-D47EE83F741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14007" y="4030601"/>
                  <a:ext cx="2037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BDBF28D-2C84-8437-3B99-8D87AED8E738}"/>
                    </a:ext>
                  </a:extLst>
                </p14:cNvPr>
                <p14:cNvContentPartPr/>
                <p14:nvPr/>
              </p14:nvContentPartPr>
              <p14:xfrm>
                <a:off x="8610927" y="3962561"/>
                <a:ext cx="187200" cy="311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BDBF28D-2C84-8437-3B99-8D87AED8E7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01927" y="3953921"/>
                  <a:ext cx="2048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0C19914-14D8-9CD6-4BE1-9A84AC6E1B14}"/>
                    </a:ext>
                  </a:extLst>
                </p14:cNvPr>
                <p14:cNvContentPartPr/>
                <p14:nvPr/>
              </p14:nvContentPartPr>
              <p14:xfrm>
                <a:off x="1954527" y="3930161"/>
                <a:ext cx="217440" cy="92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0C19914-14D8-9CD6-4BE1-9A84AC6E1B1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45887" y="3921161"/>
                  <a:ext cx="235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70C0650-967E-2D9D-579D-8C85834DF1A2}"/>
                    </a:ext>
                  </a:extLst>
                </p14:cNvPr>
                <p14:cNvContentPartPr/>
                <p14:nvPr/>
              </p14:nvContentPartPr>
              <p14:xfrm>
                <a:off x="2277447" y="3854561"/>
                <a:ext cx="77040" cy="204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70C0650-967E-2D9D-579D-8C85834DF1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68807" y="3845921"/>
                  <a:ext cx="94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E2D272B-92F3-427D-5E34-E6CDF6D1E3E5}"/>
                    </a:ext>
                  </a:extLst>
                </p14:cNvPr>
                <p14:cNvContentPartPr/>
                <p14:nvPr/>
              </p14:nvContentPartPr>
              <p14:xfrm>
                <a:off x="2420367" y="3924761"/>
                <a:ext cx="74520" cy="78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E2D272B-92F3-427D-5E34-E6CDF6D1E3E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11367" y="3916121"/>
                  <a:ext cx="92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FBEA239-A5CB-7D38-F215-76B5491049E0}"/>
                    </a:ext>
                  </a:extLst>
                </p14:cNvPr>
                <p14:cNvContentPartPr/>
                <p14:nvPr/>
              </p14:nvContentPartPr>
              <p14:xfrm>
                <a:off x="2545287" y="3827921"/>
                <a:ext cx="200160" cy="163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FBEA239-A5CB-7D38-F215-76B5491049E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36287" y="3818921"/>
                  <a:ext cx="217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E9D3229-523D-CA08-343A-71CC073289D0}"/>
                    </a:ext>
                  </a:extLst>
                </p14:cNvPr>
                <p14:cNvContentPartPr/>
                <p14:nvPr/>
              </p14:nvContentPartPr>
              <p14:xfrm>
                <a:off x="2650047" y="3864641"/>
                <a:ext cx="64800" cy="24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E9D3229-523D-CA08-343A-71CC073289D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41407" y="3855641"/>
                  <a:ext cx="82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90EA327-5881-8856-2691-ECD6D2951D6D}"/>
                    </a:ext>
                  </a:extLst>
                </p14:cNvPr>
                <p14:cNvContentPartPr/>
                <p14:nvPr/>
              </p14:nvContentPartPr>
              <p14:xfrm>
                <a:off x="2946687" y="3809561"/>
                <a:ext cx="99720" cy="202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90EA327-5881-8856-2691-ECD6D2951D6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38047" y="3800561"/>
                  <a:ext cx="117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75C6680-A1AA-7866-E64A-977C98908942}"/>
                    </a:ext>
                  </a:extLst>
                </p14:cNvPr>
                <p14:cNvContentPartPr/>
                <p14:nvPr/>
              </p14:nvContentPartPr>
              <p14:xfrm>
                <a:off x="2975487" y="3853841"/>
                <a:ext cx="195120" cy="119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75C6680-A1AA-7866-E64A-977C9890894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66847" y="3844841"/>
                  <a:ext cx="212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C66B0C1-B971-1D0E-6B11-58FB51DF0663}"/>
                    </a:ext>
                  </a:extLst>
                </p14:cNvPr>
                <p14:cNvContentPartPr/>
                <p14:nvPr/>
              </p14:nvContentPartPr>
              <p14:xfrm>
                <a:off x="3228567" y="3874001"/>
                <a:ext cx="109800" cy="84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C66B0C1-B971-1D0E-6B11-58FB51DF06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19567" y="3865001"/>
                  <a:ext cx="127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170EFCD-1087-F4B4-C6BF-49CBCA1F935B}"/>
                    </a:ext>
                  </a:extLst>
                </p14:cNvPr>
                <p14:cNvContentPartPr/>
                <p14:nvPr/>
              </p14:nvContentPartPr>
              <p14:xfrm>
                <a:off x="3302007" y="3710921"/>
                <a:ext cx="129960" cy="305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170EFCD-1087-F4B4-C6BF-49CBCA1F935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93007" y="3701921"/>
                  <a:ext cx="1476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38AB9BB-D743-B04A-AF83-B851B4285A44}"/>
                    </a:ext>
                  </a:extLst>
                </p14:cNvPr>
                <p14:cNvContentPartPr/>
                <p14:nvPr/>
              </p14:nvContentPartPr>
              <p14:xfrm>
                <a:off x="3487767" y="3754841"/>
                <a:ext cx="264960" cy="232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38AB9BB-D743-B04A-AF83-B851B4285A4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78767" y="3745841"/>
                  <a:ext cx="2826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33AC0C8-E619-DC17-0F03-B9DFB9866B9C}"/>
                    </a:ext>
                  </a:extLst>
                </p14:cNvPr>
                <p14:cNvContentPartPr/>
                <p14:nvPr/>
              </p14:nvContentPartPr>
              <p14:xfrm>
                <a:off x="3760647" y="3775001"/>
                <a:ext cx="7200" cy="199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33AC0C8-E619-DC17-0F03-B9DFB9866B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52007" y="3766001"/>
                  <a:ext cx="24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3C17FD5-A290-F6FE-EE6F-0970B6F9B823}"/>
                    </a:ext>
                  </a:extLst>
                </p14:cNvPr>
                <p14:cNvContentPartPr/>
                <p14:nvPr/>
              </p14:nvContentPartPr>
              <p14:xfrm>
                <a:off x="3824727" y="3886601"/>
                <a:ext cx="103680" cy="94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3C17FD5-A290-F6FE-EE6F-0970B6F9B82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16087" y="3877601"/>
                  <a:ext cx="121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62E8314-6087-3181-620E-E4EB627C0F05}"/>
                    </a:ext>
                  </a:extLst>
                </p14:cNvPr>
                <p14:cNvContentPartPr/>
                <p14:nvPr/>
              </p14:nvContentPartPr>
              <p14:xfrm>
                <a:off x="4095447" y="3776801"/>
                <a:ext cx="78840" cy="60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62E8314-6087-3181-620E-E4EB627C0F0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86447" y="3768161"/>
                  <a:ext cx="964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04C911-EAB6-B4C0-AD7D-2682E8D38C20}"/>
                    </a:ext>
                  </a:extLst>
                </p14:cNvPr>
                <p14:cNvContentPartPr/>
                <p14:nvPr/>
              </p14:nvContentPartPr>
              <p14:xfrm>
                <a:off x="4105527" y="3784361"/>
                <a:ext cx="204120" cy="238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04C911-EAB6-B4C0-AD7D-2682E8D38C2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96527" y="3775721"/>
                  <a:ext cx="221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38E06E0-965E-3255-AD7F-76FE85BAE94A}"/>
                    </a:ext>
                  </a:extLst>
                </p14:cNvPr>
                <p14:cNvContentPartPr/>
                <p14:nvPr/>
              </p14:nvContentPartPr>
              <p14:xfrm>
                <a:off x="4390647" y="3814961"/>
                <a:ext cx="171720" cy="116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38E06E0-965E-3255-AD7F-76FE85BAE94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81647" y="3806321"/>
                  <a:ext cx="189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9003612-4CF6-EEBE-E418-00E1E10AF2E0}"/>
                    </a:ext>
                  </a:extLst>
                </p14:cNvPr>
                <p14:cNvContentPartPr/>
                <p14:nvPr/>
              </p14:nvContentPartPr>
              <p14:xfrm>
                <a:off x="4657047" y="3772481"/>
                <a:ext cx="11880" cy="217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9003612-4CF6-EEBE-E418-00E1E10AF2E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48047" y="3763481"/>
                  <a:ext cx="295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5ADFEE7-D5A9-5520-B5ED-EF4704C23C56}"/>
                    </a:ext>
                  </a:extLst>
                </p14:cNvPr>
                <p14:cNvContentPartPr/>
                <p14:nvPr/>
              </p14:nvContentPartPr>
              <p14:xfrm>
                <a:off x="4712847" y="3850601"/>
                <a:ext cx="57960" cy="72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5ADFEE7-D5A9-5520-B5ED-EF4704C23C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04207" y="3841601"/>
                  <a:ext cx="75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58CA8A5-7C6B-DE6C-E9ED-2CBAE6572777}"/>
                    </a:ext>
                  </a:extLst>
                </p14:cNvPr>
                <p14:cNvContentPartPr/>
                <p14:nvPr/>
              </p14:nvContentPartPr>
              <p14:xfrm>
                <a:off x="4785567" y="3850961"/>
                <a:ext cx="8280" cy="1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58CA8A5-7C6B-DE6C-E9ED-2CBAE657277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76567" y="3841961"/>
                  <a:ext cx="259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361F16-FED0-5C3B-FD36-88426D4996B8}"/>
                    </a:ext>
                  </a:extLst>
                </p14:cNvPr>
                <p14:cNvContentPartPr/>
                <p14:nvPr/>
              </p14:nvContentPartPr>
              <p14:xfrm>
                <a:off x="4902927" y="3800201"/>
                <a:ext cx="156240" cy="110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361F16-FED0-5C3B-FD36-88426D4996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94287" y="3791561"/>
                  <a:ext cx="173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94C0C22-DF07-1FD8-3F07-41B9D6122465}"/>
                    </a:ext>
                  </a:extLst>
                </p14:cNvPr>
                <p14:cNvContentPartPr/>
                <p14:nvPr/>
              </p14:nvContentPartPr>
              <p14:xfrm>
                <a:off x="5113527" y="3785441"/>
                <a:ext cx="52920" cy="112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94C0C22-DF07-1FD8-3F07-41B9D612246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04527" y="3776441"/>
                  <a:ext cx="70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AF5B4C5-0AF3-3C38-6B26-F5B1B09A2E86}"/>
                    </a:ext>
                  </a:extLst>
                </p14:cNvPr>
                <p14:cNvContentPartPr/>
                <p14:nvPr/>
              </p14:nvContentPartPr>
              <p14:xfrm>
                <a:off x="5263647" y="3834041"/>
                <a:ext cx="8280" cy="34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AF5B4C5-0AF3-3C38-6B26-F5B1B09A2E8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254647" y="3825401"/>
                  <a:ext cx="259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5CB8967-758E-F13B-01B3-A1B21F74AD62}"/>
                    </a:ext>
                  </a:extLst>
                </p14:cNvPr>
                <p14:cNvContentPartPr/>
                <p14:nvPr/>
              </p14:nvContentPartPr>
              <p14:xfrm>
                <a:off x="5309727" y="3731081"/>
                <a:ext cx="163440" cy="196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5CB8967-758E-F13B-01B3-A1B21F74AD6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01087" y="3722441"/>
                  <a:ext cx="1810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81833E7-3F72-B070-3038-6C287CF4041E}"/>
                    </a:ext>
                  </a:extLst>
                </p14:cNvPr>
                <p14:cNvContentPartPr/>
                <p14:nvPr/>
              </p14:nvContentPartPr>
              <p14:xfrm>
                <a:off x="1723047" y="4203401"/>
                <a:ext cx="243720" cy="105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81833E7-3F72-B070-3038-6C287CF4041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14407" y="4194761"/>
                  <a:ext cx="261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4DCF6E3-A6AD-1583-A93B-59741B9FFFBF}"/>
                    </a:ext>
                  </a:extLst>
                </p14:cNvPr>
                <p14:cNvContentPartPr/>
                <p14:nvPr/>
              </p14:nvContentPartPr>
              <p14:xfrm>
                <a:off x="2165487" y="4174961"/>
                <a:ext cx="18720" cy="135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4DCF6E3-A6AD-1583-A93B-59741B9FFFB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56847" y="4165961"/>
                  <a:ext cx="36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1B99C52-56EC-FEFC-4660-9CAB9D5D2F31}"/>
                    </a:ext>
                  </a:extLst>
                </p14:cNvPr>
                <p14:cNvContentPartPr/>
                <p14:nvPr/>
              </p14:nvContentPartPr>
              <p14:xfrm>
                <a:off x="2256207" y="4198001"/>
                <a:ext cx="47160" cy="99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1B99C52-56EC-FEFC-4660-9CAB9D5D2F3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247567" y="4189361"/>
                  <a:ext cx="64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FE832A9-0967-DDDE-5EB9-4FD858B3FB03}"/>
                    </a:ext>
                  </a:extLst>
                </p14:cNvPr>
                <p14:cNvContentPartPr/>
                <p14:nvPr/>
              </p14:nvContentPartPr>
              <p14:xfrm>
                <a:off x="2413887" y="4236161"/>
                <a:ext cx="23040" cy="9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FE832A9-0967-DDDE-5EB9-4FD858B3FB0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04887" y="4227521"/>
                  <a:ext cx="40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E0ECD88-C21D-FF82-22D7-03F28CD4368D}"/>
                    </a:ext>
                  </a:extLst>
                </p14:cNvPr>
                <p14:cNvContentPartPr/>
                <p14:nvPr/>
              </p14:nvContentPartPr>
              <p14:xfrm>
                <a:off x="2490927" y="4192241"/>
                <a:ext cx="51840" cy="117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E0ECD88-C21D-FF82-22D7-03F28CD4368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81927" y="4183601"/>
                  <a:ext cx="69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E65C813-0484-FD70-2664-09DCC732D274}"/>
                    </a:ext>
                  </a:extLst>
                </p14:cNvPr>
                <p14:cNvContentPartPr/>
                <p14:nvPr/>
              </p14:nvContentPartPr>
              <p14:xfrm>
                <a:off x="2601807" y="4243361"/>
                <a:ext cx="8280" cy="3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E65C813-0484-FD70-2664-09DCC732D27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92807" y="4234721"/>
                  <a:ext cx="259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A1C5AA9-1586-1F57-D082-A88082174CD8}"/>
                    </a:ext>
                  </a:extLst>
                </p14:cNvPr>
                <p14:cNvContentPartPr/>
                <p14:nvPr/>
              </p14:nvContentPartPr>
              <p14:xfrm>
                <a:off x="2700447" y="4202321"/>
                <a:ext cx="23760" cy="77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A1C5AA9-1586-1F57-D082-A88082174CD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691807" y="4193321"/>
                  <a:ext cx="41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3D3521F-5F6B-68FD-4CC0-58AF2CE9F7DA}"/>
                    </a:ext>
                  </a:extLst>
                </p14:cNvPr>
                <p14:cNvContentPartPr/>
                <p14:nvPr/>
              </p14:nvContentPartPr>
              <p14:xfrm>
                <a:off x="2750847" y="4253441"/>
                <a:ext cx="36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3D3521F-5F6B-68FD-4CC0-58AF2CE9F7D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742207" y="42448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1901694-E1F0-DE9C-17C5-4F9C57871760}"/>
                    </a:ext>
                  </a:extLst>
                </p14:cNvPr>
                <p14:cNvContentPartPr/>
                <p14:nvPr/>
              </p14:nvContentPartPr>
              <p14:xfrm>
                <a:off x="2823207" y="4176401"/>
                <a:ext cx="158760" cy="145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1901694-E1F0-DE9C-17C5-4F9C5787176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814567" y="4167401"/>
                  <a:ext cx="1764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6510947-B0A8-B4B9-1094-A3A64643C5C6}"/>
                    </a:ext>
                  </a:extLst>
                </p14:cNvPr>
                <p14:cNvContentPartPr/>
                <p14:nvPr/>
              </p14:nvContentPartPr>
              <p14:xfrm>
                <a:off x="3146127" y="4269641"/>
                <a:ext cx="69120" cy="13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6510947-B0A8-B4B9-1094-A3A64643C5C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137487" y="4261001"/>
                  <a:ext cx="86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DEA0522-C372-8CE5-3711-AC0CCFFA46C9}"/>
                    </a:ext>
                  </a:extLst>
                </p14:cNvPr>
                <p14:cNvContentPartPr/>
                <p14:nvPr/>
              </p14:nvContentPartPr>
              <p14:xfrm>
                <a:off x="3352407" y="4211681"/>
                <a:ext cx="30960" cy="113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DEA0522-C372-8CE5-3711-AC0CCFFA46C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343407" y="4203041"/>
                  <a:ext cx="48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6D25F56-2AE2-18BF-DFAC-48D6E18D10D7}"/>
                    </a:ext>
                  </a:extLst>
                </p14:cNvPr>
                <p14:cNvContentPartPr/>
                <p14:nvPr/>
              </p14:nvContentPartPr>
              <p14:xfrm>
                <a:off x="3428727" y="4240481"/>
                <a:ext cx="59760" cy="70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6D25F56-2AE2-18BF-DFAC-48D6E18D10D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420087" y="4231841"/>
                  <a:ext cx="774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BAB45E2-17FF-1835-F733-44BEDF41D706}"/>
                    </a:ext>
                  </a:extLst>
                </p14:cNvPr>
                <p14:cNvContentPartPr/>
                <p14:nvPr/>
              </p14:nvContentPartPr>
              <p14:xfrm>
                <a:off x="3571287" y="4267121"/>
                <a:ext cx="15480" cy="6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BAB45E2-17FF-1835-F733-44BEDF41D70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562287" y="4258121"/>
                  <a:ext cx="33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2A1EBBC-2384-E5A3-E77D-6B013BA44588}"/>
                    </a:ext>
                  </a:extLst>
                </p14:cNvPr>
                <p14:cNvContentPartPr/>
                <p14:nvPr/>
              </p14:nvContentPartPr>
              <p14:xfrm>
                <a:off x="3685407" y="4209881"/>
                <a:ext cx="157680" cy="123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2A1EBBC-2384-E5A3-E77D-6B013BA4458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676767" y="4201241"/>
                  <a:ext cx="175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8344D20-B0D8-A48A-6818-EFA7C0841EE0}"/>
                    </a:ext>
                  </a:extLst>
                </p14:cNvPr>
                <p14:cNvContentPartPr/>
                <p14:nvPr/>
              </p14:nvContentPartPr>
              <p14:xfrm>
                <a:off x="3936687" y="4164521"/>
                <a:ext cx="118800" cy="202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8344D20-B0D8-A48A-6818-EFA7C0841EE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927687" y="4155881"/>
                  <a:ext cx="136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A814F7B-F058-60E9-8188-82BBEF5A301A}"/>
                    </a:ext>
                  </a:extLst>
                </p14:cNvPr>
                <p14:cNvContentPartPr/>
                <p14:nvPr/>
              </p14:nvContentPartPr>
              <p14:xfrm>
                <a:off x="4084287" y="4160561"/>
                <a:ext cx="109080" cy="185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A814F7B-F058-60E9-8188-82BBEF5A301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075287" y="4151561"/>
                  <a:ext cx="126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293E653-1937-ADA1-D81C-C7EEC2BE8CDE}"/>
                    </a:ext>
                  </a:extLst>
                </p14:cNvPr>
                <p14:cNvContentPartPr/>
                <p14:nvPr/>
              </p14:nvContentPartPr>
              <p14:xfrm>
                <a:off x="4236927" y="4178561"/>
                <a:ext cx="55440" cy="143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293E653-1937-ADA1-D81C-C7EEC2BE8CD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227927" y="4169921"/>
                  <a:ext cx="73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AC95F7A-0CEB-3508-4BC7-32F35E310C85}"/>
                    </a:ext>
                  </a:extLst>
                </p14:cNvPr>
                <p14:cNvContentPartPr/>
                <p14:nvPr/>
              </p14:nvContentPartPr>
              <p14:xfrm>
                <a:off x="4406487" y="4281521"/>
                <a:ext cx="25200" cy="3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AC95F7A-0CEB-3508-4BC7-32F35E310C8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397847" y="4272521"/>
                  <a:ext cx="42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7BF9694-D525-6E1C-BC06-8DB20BBF3BBD}"/>
                    </a:ext>
                  </a:extLst>
                </p14:cNvPr>
                <p14:cNvContentPartPr/>
                <p14:nvPr/>
              </p14:nvContentPartPr>
              <p14:xfrm>
                <a:off x="4460487" y="4163081"/>
                <a:ext cx="130680" cy="240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7BF9694-D525-6E1C-BC06-8DB20BBF3BB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451847" y="4154081"/>
                  <a:ext cx="1483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7834115-FB54-44E1-C803-594E18DB59C0}"/>
                    </a:ext>
                  </a:extLst>
                </p14:cNvPr>
                <p14:cNvContentPartPr/>
                <p14:nvPr/>
              </p14:nvContentPartPr>
              <p14:xfrm>
                <a:off x="4658487" y="4174601"/>
                <a:ext cx="78120" cy="194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7834115-FB54-44E1-C803-594E18DB59C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649847" y="4165601"/>
                  <a:ext cx="957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27ED442-7892-8DF5-DCB8-5A29669017E1}"/>
                    </a:ext>
                  </a:extLst>
                </p14:cNvPr>
                <p14:cNvContentPartPr/>
                <p14:nvPr/>
              </p14:nvContentPartPr>
              <p14:xfrm>
                <a:off x="4787007" y="4140041"/>
                <a:ext cx="98640" cy="203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27ED442-7892-8DF5-DCB8-5A29669017E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778007" y="4131041"/>
                  <a:ext cx="116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10FC9DD-B6B3-3246-B442-969512996A5D}"/>
                    </a:ext>
                  </a:extLst>
                </p14:cNvPr>
                <p14:cNvContentPartPr/>
                <p14:nvPr/>
              </p14:nvContentPartPr>
              <p14:xfrm>
                <a:off x="5007687" y="4250921"/>
                <a:ext cx="417960" cy="402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10FC9DD-B6B3-3246-B442-969512996A5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999047" y="4242281"/>
                  <a:ext cx="4356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FA15ED3-D1B2-5A7E-3A3D-C12D81F5D757}"/>
                    </a:ext>
                  </a:extLst>
                </p14:cNvPr>
                <p14:cNvContentPartPr/>
                <p14:nvPr/>
              </p14:nvContentPartPr>
              <p14:xfrm>
                <a:off x="5328087" y="4561601"/>
                <a:ext cx="147960" cy="301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FA15ED3-D1B2-5A7E-3A3D-C12D81F5D75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319447" y="4552961"/>
                  <a:ext cx="1656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79672EE-7430-5231-60BD-8F1F87CF9BB7}"/>
                    </a:ext>
                  </a:extLst>
                </p14:cNvPr>
                <p14:cNvContentPartPr/>
                <p14:nvPr/>
              </p14:nvContentPartPr>
              <p14:xfrm>
                <a:off x="5359047" y="4752401"/>
                <a:ext cx="173880" cy="78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79672EE-7430-5231-60BD-8F1F87CF9BB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350407" y="4743401"/>
                  <a:ext cx="191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721C687-9C3B-C3BF-7572-F8BDC0030A8C}"/>
                    </a:ext>
                  </a:extLst>
                </p14:cNvPr>
                <p14:cNvContentPartPr/>
                <p14:nvPr/>
              </p14:nvContentPartPr>
              <p14:xfrm>
                <a:off x="5592327" y="4664561"/>
                <a:ext cx="185760" cy="196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721C687-9C3B-C3BF-7572-F8BDC0030A8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583327" y="4655921"/>
                  <a:ext cx="2034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EAFDC13-9729-A291-2181-DCF4CBDF4891}"/>
                    </a:ext>
                  </a:extLst>
                </p14:cNvPr>
                <p14:cNvContentPartPr/>
                <p14:nvPr/>
              </p14:nvContentPartPr>
              <p14:xfrm>
                <a:off x="5851527" y="4592921"/>
                <a:ext cx="43200" cy="277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EAFDC13-9729-A291-2181-DCF4CBDF489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842527" y="4584281"/>
                  <a:ext cx="60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B03F19A-DAE2-5108-C66D-05413ED5B267}"/>
                    </a:ext>
                  </a:extLst>
                </p14:cNvPr>
                <p14:cNvContentPartPr/>
                <p14:nvPr/>
              </p14:nvContentPartPr>
              <p14:xfrm>
                <a:off x="5923887" y="4727561"/>
                <a:ext cx="325800" cy="335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B03F19A-DAE2-5108-C66D-05413ED5B26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914887" y="4718561"/>
                  <a:ext cx="3434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21C1AA-72C0-E52A-C6FB-064808A41FD6}"/>
                    </a:ext>
                  </a:extLst>
                </p14:cNvPr>
                <p14:cNvContentPartPr/>
                <p14:nvPr/>
              </p14:nvContentPartPr>
              <p14:xfrm>
                <a:off x="6287127" y="4714241"/>
                <a:ext cx="85320" cy="275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21C1AA-72C0-E52A-C6FB-064808A41FD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278127" y="4705601"/>
                  <a:ext cx="1029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1ED3347-E7C6-7890-664A-36CA09D77E54}"/>
                    </a:ext>
                  </a:extLst>
                </p14:cNvPr>
                <p14:cNvContentPartPr/>
                <p14:nvPr/>
              </p14:nvContentPartPr>
              <p14:xfrm>
                <a:off x="6287127" y="4856081"/>
                <a:ext cx="387000" cy="302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1ED3347-E7C6-7890-664A-36CA09D77E5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278127" y="4847441"/>
                  <a:ext cx="4046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13F9D5F-A974-92A7-DE9E-5F1886E696D5}"/>
                    </a:ext>
                  </a:extLst>
                </p14:cNvPr>
                <p14:cNvContentPartPr/>
                <p14:nvPr/>
              </p14:nvContentPartPr>
              <p14:xfrm>
                <a:off x="6881847" y="4804601"/>
                <a:ext cx="219240" cy="324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13F9D5F-A974-92A7-DE9E-5F1886E696D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873207" y="4795601"/>
                  <a:ext cx="2368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3A777B9-3BBD-7A61-C1DA-69BB24928CC4}"/>
                    </a:ext>
                  </a:extLst>
                </p14:cNvPr>
                <p14:cNvContentPartPr/>
                <p14:nvPr/>
              </p14:nvContentPartPr>
              <p14:xfrm>
                <a:off x="7244727" y="4710641"/>
                <a:ext cx="99720" cy="312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3A777B9-3BBD-7A61-C1DA-69BB24928CC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235727" y="4701641"/>
                  <a:ext cx="1173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CAA920C-9720-92C4-C72F-220BC959D809}"/>
                    </a:ext>
                  </a:extLst>
                </p14:cNvPr>
                <p14:cNvContentPartPr/>
                <p14:nvPr/>
              </p14:nvContentPartPr>
              <p14:xfrm>
                <a:off x="7222767" y="4694441"/>
                <a:ext cx="360720" cy="346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CAA920C-9720-92C4-C72F-220BC959D80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213767" y="4685801"/>
                  <a:ext cx="3783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106A552-985D-DBFF-0CA3-ECCBE4DAD86A}"/>
                    </a:ext>
                  </a:extLst>
                </p14:cNvPr>
                <p14:cNvContentPartPr/>
                <p14:nvPr/>
              </p14:nvContentPartPr>
              <p14:xfrm>
                <a:off x="7632807" y="4791641"/>
                <a:ext cx="163800" cy="219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106A552-985D-DBFF-0CA3-ECCBE4DAD86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24167" y="4782641"/>
                  <a:ext cx="1814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1B3D3EC-F70E-ACA9-5001-B45E4475C774}"/>
                    </a:ext>
                  </a:extLst>
                </p14:cNvPr>
                <p14:cNvContentPartPr/>
                <p14:nvPr/>
              </p14:nvContentPartPr>
              <p14:xfrm>
                <a:off x="7829367" y="4857881"/>
                <a:ext cx="69480" cy="141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1B3D3EC-F70E-ACA9-5001-B45E4475C77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820367" y="4849241"/>
                  <a:ext cx="87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B0A0060-E5B4-4251-4C9F-1994341B2C86}"/>
                    </a:ext>
                  </a:extLst>
                </p14:cNvPr>
                <p14:cNvContentPartPr/>
                <p14:nvPr/>
              </p14:nvContentPartPr>
              <p14:xfrm>
                <a:off x="8000367" y="4825481"/>
                <a:ext cx="63720" cy="144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B0A0060-E5B4-4251-4C9F-1994341B2C8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991727" y="4816841"/>
                  <a:ext cx="81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B5F8704-63FE-34FD-58D2-46550E2A14B5}"/>
                    </a:ext>
                  </a:extLst>
                </p14:cNvPr>
                <p14:cNvContentPartPr/>
                <p14:nvPr/>
              </p14:nvContentPartPr>
              <p14:xfrm>
                <a:off x="8139327" y="4839881"/>
                <a:ext cx="75600" cy="134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B5F8704-63FE-34FD-58D2-46550E2A14B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130327" y="4831241"/>
                  <a:ext cx="93240" cy="15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108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27A-B095-0BA5-4DE7-6C980E8B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7208-4F80-86E6-1A6E-A93E932E4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the identity of your virtual network to the Azure service.</a:t>
            </a:r>
          </a:p>
          <a:p>
            <a:r>
              <a:rPr lang="en-US" dirty="0"/>
              <a:t>Once the service endpoint are enabled in your virtual network, you can secure Azure service resources to your virtual network by adding a virtual network rule to the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02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2900-BF68-D789-66E7-2EBE031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071B-F235-1B8B-9B72-59040DAF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security for your Azure service resources</a:t>
            </a:r>
          </a:p>
          <a:p>
            <a:r>
              <a:rPr lang="en-US" dirty="0"/>
              <a:t>Optimal routing for Azure service traffic from your virtual network</a:t>
            </a:r>
          </a:p>
          <a:p>
            <a:r>
              <a:rPr lang="en-US" dirty="0"/>
              <a:t>Microsoft Azure Backbone Network</a:t>
            </a:r>
          </a:p>
          <a:p>
            <a:r>
              <a:rPr lang="en-US" dirty="0"/>
              <a:t>Simple to setup with less management overhead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49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E423-0536-CB49-72B3-780362A8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14A28-1182-D7E0-24E7-BE90D8DA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  <a:p>
            <a:r>
              <a:rPr lang="en-IN" dirty="0"/>
              <a:t>Azure SQL Database</a:t>
            </a:r>
            <a:endParaRPr lang="en-US" dirty="0"/>
          </a:p>
          <a:p>
            <a:r>
              <a:rPr lang="en-US" dirty="0"/>
              <a:t>Azure Cosmos DB</a:t>
            </a:r>
          </a:p>
          <a:p>
            <a:r>
              <a:rPr lang="en-US" dirty="0"/>
              <a:t>App Service</a:t>
            </a:r>
          </a:p>
          <a:p>
            <a:r>
              <a:rPr lang="en-US" dirty="0"/>
              <a:t>Key Vault</a:t>
            </a:r>
          </a:p>
          <a:p>
            <a:r>
              <a:rPr lang="en-US" dirty="0"/>
              <a:t>Azure Data Lake Gen1</a:t>
            </a:r>
          </a:p>
        </p:txBody>
      </p:sp>
    </p:spTree>
    <p:extLst>
      <p:ext uri="{BB962C8B-B14F-4D97-AF65-F5344CB8AC3E}">
        <p14:creationId xmlns:p14="http://schemas.microsoft.com/office/powerpoint/2010/main" val="3826962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8F59B6E-71D1-FB2C-00CA-EA5E9D44217B}"/>
              </a:ext>
            </a:extLst>
          </p:cNvPr>
          <p:cNvGrpSpPr/>
          <p:nvPr/>
        </p:nvGrpSpPr>
        <p:grpSpPr>
          <a:xfrm>
            <a:off x="1641687" y="1183361"/>
            <a:ext cx="9653040" cy="3133440"/>
            <a:chOff x="1641687" y="1183361"/>
            <a:chExt cx="9653040" cy="313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D705D0E-9F0A-E65F-6D52-9DD9F5F9C4BF}"/>
                    </a:ext>
                  </a:extLst>
                </p14:cNvPr>
                <p14:cNvContentPartPr/>
                <p14:nvPr/>
              </p14:nvContentPartPr>
              <p14:xfrm>
                <a:off x="7953207" y="2091641"/>
                <a:ext cx="146880" cy="301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D705D0E-9F0A-E65F-6D52-9DD9F5F9C4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44207" y="2082641"/>
                  <a:ext cx="1645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A3FB330-5B0D-3436-F7F5-E2F6EF27C691}"/>
                    </a:ext>
                  </a:extLst>
                </p14:cNvPr>
                <p14:cNvContentPartPr/>
                <p14:nvPr/>
              </p14:nvContentPartPr>
              <p14:xfrm>
                <a:off x="7927647" y="2276321"/>
                <a:ext cx="140040" cy="88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A3FB330-5B0D-3436-F7F5-E2F6EF27C6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18647" y="2267681"/>
                  <a:ext cx="1576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3A76FB3-6261-BA10-891B-31D206D8800E}"/>
                    </a:ext>
                  </a:extLst>
                </p14:cNvPr>
                <p14:cNvContentPartPr/>
                <p14:nvPr/>
              </p14:nvContentPartPr>
              <p14:xfrm>
                <a:off x="8141847" y="2174441"/>
                <a:ext cx="192240" cy="168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3A76FB3-6261-BA10-891B-31D206D880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33207" y="2165801"/>
                  <a:ext cx="209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674DD1A-C264-0A13-7EC7-8A8B5893EB05}"/>
                    </a:ext>
                  </a:extLst>
                </p14:cNvPr>
                <p14:cNvContentPartPr/>
                <p14:nvPr/>
              </p14:nvContentPartPr>
              <p14:xfrm>
                <a:off x="8365047" y="2184161"/>
                <a:ext cx="395640" cy="178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674DD1A-C264-0A13-7EC7-8A8B5893EB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56407" y="2175161"/>
                  <a:ext cx="4132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29E3B03-E921-9DD9-6251-FB4FB5C11BD5}"/>
                    </a:ext>
                  </a:extLst>
                </p14:cNvPr>
                <p14:cNvContentPartPr/>
                <p14:nvPr/>
              </p14:nvContentPartPr>
              <p14:xfrm>
                <a:off x="8752047" y="2182721"/>
                <a:ext cx="194400" cy="150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29E3B03-E921-9DD9-6251-FB4FB5C11B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43407" y="2173721"/>
                  <a:ext cx="2120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5AEA9E5-0E7A-3A8D-A7E9-E656B8719CAA}"/>
                    </a:ext>
                  </a:extLst>
                </p14:cNvPr>
                <p14:cNvContentPartPr/>
                <p14:nvPr/>
              </p14:nvContentPartPr>
              <p14:xfrm>
                <a:off x="8031327" y="2699321"/>
                <a:ext cx="128520" cy="263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5AEA9E5-0E7A-3A8D-A7E9-E656B8719C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22327" y="2690681"/>
                  <a:ext cx="1461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635A97D-C00E-66CF-3569-2B44BC6810C5}"/>
                    </a:ext>
                  </a:extLst>
                </p14:cNvPr>
                <p14:cNvContentPartPr/>
                <p14:nvPr/>
              </p14:nvContentPartPr>
              <p14:xfrm>
                <a:off x="8185047" y="2806601"/>
                <a:ext cx="190800" cy="169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635A97D-C00E-66CF-3569-2B44BC6810C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76407" y="2797601"/>
                  <a:ext cx="208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2EEBC0D-1789-CA51-95D0-21F2FC4B3F93}"/>
                    </a:ext>
                  </a:extLst>
                </p14:cNvPr>
                <p14:cNvContentPartPr/>
                <p14:nvPr/>
              </p14:nvContentPartPr>
              <p14:xfrm>
                <a:off x="8356407" y="2775281"/>
                <a:ext cx="108000" cy="212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2EEBC0D-1789-CA51-95D0-21F2FC4B3F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47407" y="2766281"/>
                  <a:ext cx="1256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056F36D-0451-B485-7C3E-84F9515E0AFF}"/>
                    </a:ext>
                  </a:extLst>
                </p14:cNvPr>
                <p14:cNvContentPartPr/>
                <p14:nvPr/>
              </p14:nvContentPartPr>
              <p14:xfrm>
                <a:off x="8505807" y="2808401"/>
                <a:ext cx="228240" cy="151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056F36D-0451-B485-7C3E-84F9515E0A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97167" y="2799761"/>
                  <a:ext cx="245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79F69FB-2E09-0584-29D9-E7F0087F3C9B}"/>
                    </a:ext>
                  </a:extLst>
                </p14:cNvPr>
                <p14:cNvContentPartPr/>
                <p14:nvPr/>
              </p14:nvContentPartPr>
              <p14:xfrm>
                <a:off x="8637927" y="2691041"/>
                <a:ext cx="222840" cy="243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79F69FB-2E09-0584-29D9-E7F0087F3C9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29287" y="2682041"/>
                  <a:ext cx="2404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DDFC6AE-37C6-9B7F-EC96-1BB5CC5CA9B5}"/>
                    </a:ext>
                  </a:extLst>
                </p14:cNvPr>
                <p14:cNvContentPartPr/>
                <p14:nvPr/>
              </p14:nvContentPartPr>
              <p14:xfrm>
                <a:off x="8874447" y="2783561"/>
                <a:ext cx="185040" cy="185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DDFC6AE-37C6-9B7F-EC96-1BB5CC5CA9B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65807" y="2774921"/>
                  <a:ext cx="202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69E1EAC-4A50-6E30-5786-D339390C062E}"/>
                    </a:ext>
                  </a:extLst>
                </p14:cNvPr>
                <p14:cNvContentPartPr/>
                <p14:nvPr/>
              </p14:nvContentPartPr>
              <p14:xfrm>
                <a:off x="8066967" y="3334361"/>
                <a:ext cx="101880" cy="213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69E1EAC-4A50-6E30-5786-D339390C06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57967" y="3325721"/>
                  <a:ext cx="119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C33852B-50D0-51B4-1A1D-237F62AB8F25}"/>
                    </a:ext>
                  </a:extLst>
                </p14:cNvPr>
                <p14:cNvContentPartPr/>
                <p14:nvPr/>
              </p14:nvContentPartPr>
              <p14:xfrm>
                <a:off x="8237247" y="3324281"/>
                <a:ext cx="19800" cy="173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C33852B-50D0-51B4-1A1D-237F62AB8F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28247" y="3315641"/>
                  <a:ext cx="37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B032C4B-6DB8-CB6A-4E45-29559097EBC5}"/>
                    </a:ext>
                  </a:extLst>
                </p14:cNvPr>
                <p14:cNvContentPartPr/>
                <p14:nvPr/>
              </p14:nvContentPartPr>
              <p14:xfrm>
                <a:off x="8193687" y="3412481"/>
                <a:ext cx="150120" cy="78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B032C4B-6DB8-CB6A-4E45-29559097EBC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84687" y="3403481"/>
                  <a:ext cx="1677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D9F34B9-D0FC-4885-4E6E-5C81082883E4}"/>
                    </a:ext>
                  </a:extLst>
                </p14:cNvPr>
                <p14:cNvContentPartPr/>
                <p14:nvPr/>
              </p14:nvContentPartPr>
              <p14:xfrm>
                <a:off x="8340567" y="3328961"/>
                <a:ext cx="656640" cy="312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D9F34B9-D0FC-4885-4E6E-5C81082883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31567" y="3319961"/>
                  <a:ext cx="6742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D72F1EB-17EA-BF6A-FD50-5A64AA854DDD}"/>
                    </a:ext>
                  </a:extLst>
                </p14:cNvPr>
                <p14:cNvContentPartPr/>
                <p14:nvPr/>
              </p14:nvContentPartPr>
              <p14:xfrm>
                <a:off x="8099367" y="3725681"/>
                <a:ext cx="119880" cy="246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D72F1EB-17EA-BF6A-FD50-5A64AA854D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90727" y="3716681"/>
                  <a:ext cx="1375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7AFF493-8404-7151-DFD3-85B42F9C4679}"/>
                    </a:ext>
                  </a:extLst>
                </p14:cNvPr>
                <p14:cNvContentPartPr/>
                <p14:nvPr/>
              </p14:nvContentPartPr>
              <p14:xfrm>
                <a:off x="8109807" y="3759521"/>
                <a:ext cx="281520" cy="205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7AFF493-8404-7151-DFD3-85B42F9C467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01167" y="3750521"/>
                  <a:ext cx="299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CE3937C-AEA5-55E6-51F2-89D607014264}"/>
                    </a:ext>
                  </a:extLst>
                </p14:cNvPr>
                <p14:cNvContentPartPr/>
                <p14:nvPr/>
              </p14:nvContentPartPr>
              <p14:xfrm>
                <a:off x="8454687" y="3798761"/>
                <a:ext cx="33840" cy="78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CE3937C-AEA5-55E6-51F2-89D6070142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46047" y="3789761"/>
                  <a:ext cx="51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A3B4CD3-62F9-3B2A-11B5-843D497AFE24}"/>
                    </a:ext>
                  </a:extLst>
                </p14:cNvPr>
                <p14:cNvContentPartPr/>
                <p14:nvPr/>
              </p14:nvContentPartPr>
              <p14:xfrm>
                <a:off x="8562687" y="3801641"/>
                <a:ext cx="39240" cy="60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A3B4CD3-62F9-3B2A-11B5-843D497AFE2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53687" y="3793001"/>
                  <a:ext cx="56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19E38CC-6D28-7DC0-665B-DE3883844DB1}"/>
                    </a:ext>
                  </a:extLst>
                </p14:cNvPr>
                <p14:cNvContentPartPr/>
                <p14:nvPr/>
              </p14:nvContentPartPr>
              <p14:xfrm>
                <a:off x="8598327" y="3647561"/>
                <a:ext cx="390960" cy="198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19E38CC-6D28-7DC0-665B-DE3883844DB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89327" y="3638561"/>
                  <a:ext cx="408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8CE7F3C-0722-1ECA-E29F-0EEDFFC21004}"/>
                    </a:ext>
                  </a:extLst>
                </p14:cNvPr>
                <p14:cNvContentPartPr/>
                <p14:nvPr/>
              </p14:nvContentPartPr>
              <p14:xfrm>
                <a:off x="8872287" y="3517601"/>
                <a:ext cx="439560" cy="236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8CE7F3C-0722-1ECA-E29F-0EEDFFC2100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63287" y="3508961"/>
                  <a:ext cx="4572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58113DD-F17A-BC3B-185E-B7A362BB1AF0}"/>
                    </a:ext>
                  </a:extLst>
                </p14:cNvPr>
                <p14:cNvContentPartPr/>
                <p14:nvPr/>
              </p14:nvContentPartPr>
              <p14:xfrm>
                <a:off x="7640727" y="1183361"/>
                <a:ext cx="1917000" cy="2848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58113DD-F17A-BC3B-185E-B7A362BB1A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31727" y="1174361"/>
                  <a:ext cx="1934640" cy="28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65C75DF-B391-7C47-6A20-F911889F9F06}"/>
                    </a:ext>
                  </a:extLst>
                </p14:cNvPr>
                <p14:cNvContentPartPr/>
                <p14:nvPr/>
              </p14:nvContentPartPr>
              <p14:xfrm>
                <a:off x="7582407" y="1371281"/>
                <a:ext cx="1992960" cy="2864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65C75DF-B391-7C47-6A20-F911889F9F0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73767" y="1362641"/>
                  <a:ext cx="2010600" cy="28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74BB352-58E2-AF5A-BA7C-905CF59ED3AB}"/>
                    </a:ext>
                  </a:extLst>
                </p14:cNvPr>
                <p14:cNvContentPartPr/>
                <p14:nvPr/>
              </p14:nvContentPartPr>
              <p14:xfrm>
                <a:off x="9279087" y="2551001"/>
                <a:ext cx="667440" cy="107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74BB352-58E2-AF5A-BA7C-905CF59ED3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70087" y="2542361"/>
                  <a:ext cx="685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114E0F2-22F0-CA4B-AA30-D8E9F59E4751}"/>
                    </a:ext>
                  </a:extLst>
                </p14:cNvPr>
                <p14:cNvContentPartPr/>
                <p14:nvPr/>
              </p14:nvContentPartPr>
              <p14:xfrm>
                <a:off x="9295647" y="2535881"/>
                <a:ext cx="158760" cy="205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114E0F2-22F0-CA4B-AA30-D8E9F59E47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87007" y="2526881"/>
                  <a:ext cx="1764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4B84788-1A68-CACC-91D9-80ED429F2B26}"/>
                    </a:ext>
                  </a:extLst>
                </p14:cNvPr>
                <p14:cNvContentPartPr/>
                <p14:nvPr/>
              </p14:nvContentPartPr>
              <p14:xfrm>
                <a:off x="10065327" y="2320241"/>
                <a:ext cx="118440" cy="73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4B84788-1A68-CACC-91D9-80ED429F2B2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56327" y="2311601"/>
                  <a:ext cx="1360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24209B0-7909-D1EC-8611-2F2DFAA7BC44}"/>
                    </a:ext>
                  </a:extLst>
                </p14:cNvPr>
                <p14:cNvContentPartPr/>
                <p14:nvPr/>
              </p14:nvContentPartPr>
              <p14:xfrm>
                <a:off x="10106367" y="2324921"/>
                <a:ext cx="295920" cy="231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24209B0-7909-D1EC-8611-2F2DFAA7BC4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97367" y="2315921"/>
                  <a:ext cx="3135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0866A87-9803-EAFB-777B-47F040207FCA}"/>
                    </a:ext>
                  </a:extLst>
                </p14:cNvPr>
                <p14:cNvContentPartPr/>
                <p14:nvPr/>
              </p14:nvContentPartPr>
              <p14:xfrm>
                <a:off x="10310847" y="2373521"/>
                <a:ext cx="138240" cy="92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0866A87-9803-EAFB-777B-47F040207FC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302207" y="2364881"/>
                  <a:ext cx="155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848C198-63D3-A413-9A7C-8673BCD3AA5D}"/>
                    </a:ext>
                  </a:extLst>
                </p14:cNvPr>
                <p14:cNvContentPartPr/>
                <p14:nvPr/>
              </p14:nvContentPartPr>
              <p14:xfrm>
                <a:off x="10439367" y="2409881"/>
                <a:ext cx="135000" cy="117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848C198-63D3-A413-9A7C-8673BCD3AA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30367" y="2401241"/>
                  <a:ext cx="152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EDE7974-6C9F-F421-5422-CE2A4F4A12B1}"/>
                    </a:ext>
                  </a:extLst>
                </p14:cNvPr>
                <p14:cNvContentPartPr/>
                <p14:nvPr/>
              </p14:nvContentPartPr>
              <p14:xfrm>
                <a:off x="10588767" y="2262641"/>
                <a:ext cx="453960" cy="266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EDE7974-6C9F-F421-5422-CE2A4F4A12B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580127" y="2253641"/>
                  <a:ext cx="4716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13BE324-DF34-AB0B-A6CC-405B8E54143C}"/>
                    </a:ext>
                  </a:extLst>
                </p14:cNvPr>
                <p14:cNvContentPartPr/>
                <p14:nvPr/>
              </p14:nvContentPartPr>
              <p14:xfrm>
                <a:off x="10888647" y="2315201"/>
                <a:ext cx="246600" cy="104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13BE324-DF34-AB0B-A6CC-405B8E54143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79647" y="2306201"/>
                  <a:ext cx="2642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A606F6E-8AEB-723E-9F42-E39C2DD587A0}"/>
                    </a:ext>
                  </a:extLst>
                </p14:cNvPr>
                <p14:cNvContentPartPr/>
                <p14:nvPr/>
              </p14:nvContentPartPr>
              <p14:xfrm>
                <a:off x="9905847" y="2097041"/>
                <a:ext cx="1388880" cy="765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A606F6E-8AEB-723E-9F42-E39C2DD587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96847" y="2088041"/>
                  <a:ext cx="140652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1668899-E65E-29AF-6FFB-B5E691A46883}"/>
                    </a:ext>
                  </a:extLst>
                </p14:cNvPr>
                <p14:cNvContentPartPr/>
                <p14:nvPr/>
              </p14:nvContentPartPr>
              <p14:xfrm>
                <a:off x="1777407" y="1405841"/>
                <a:ext cx="3686040" cy="2795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1668899-E65E-29AF-6FFB-B5E691A4688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68767" y="1396841"/>
                  <a:ext cx="3703680" cy="28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5CA650C-711B-0B57-B356-EC76F194D43B}"/>
                    </a:ext>
                  </a:extLst>
                </p14:cNvPr>
                <p14:cNvContentPartPr/>
                <p14:nvPr/>
              </p14:nvContentPartPr>
              <p14:xfrm>
                <a:off x="1641687" y="1529681"/>
                <a:ext cx="3710880" cy="2787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5CA650C-711B-0B57-B356-EC76F194D43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33047" y="1520681"/>
                  <a:ext cx="3728520" cy="28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C786D42-1A9F-A343-1FF3-3FE2E179435B}"/>
                    </a:ext>
                  </a:extLst>
                </p14:cNvPr>
                <p14:cNvContentPartPr/>
                <p14:nvPr/>
              </p14:nvContentPartPr>
              <p14:xfrm>
                <a:off x="1825287" y="3975161"/>
                <a:ext cx="113760" cy="237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C786D42-1A9F-A343-1FF3-3FE2E179435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16647" y="3966161"/>
                  <a:ext cx="1314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AEEDDAC-4E1D-8DA7-484E-0038FA06F2FF}"/>
                    </a:ext>
                  </a:extLst>
                </p14:cNvPr>
                <p14:cNvContentPartPr/>
                <p14:nvPr/>
              </p14:nvContentPartPr>
              <p14:xfrm>
                <a:off x="2026167" y="3949601"/>
                <a:ext cx="115920" cy="255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AEEDDAC-4E1D-8DA7-484E-0038FA06F2F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17527" y="3940961"/>
                  <a:ext cx="1335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8F8B75B-7407-E714-9892-9B481F0D6F13}"/>
                    </a:ext>
                  </a:extLst>
                </p14:cNvPr>
                <p14:cNvContentPartPr/>
                <p14:nvPr/>
              </p14:nvContentPartPr>
              <p14:xfrm>
                <a:off x="2208687" y="3975161"/>
                <a:ext cx="248760" cy="241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8F8B75B-7407-E714-9892-9B481F0D6F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00047" y="3966521"/>
                  <a:ext cx="2664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E67775-3230-79E6-D0FD-C58E799DF280}"/>
                    </a:ext>
                  </a:extLst>
                </p14:cNvPr>
                <p14:cNvContentPartPr/>
                <p14:nvPr/>
              </p14:nvContentPartPr>
              <p14:xfrm>
                <a:off x="2306247" y="4032401"/>
                <a:ext cx="194040" cy="72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E67775-3230-79E6-D0FD-C58E799DF2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97607" y="4023401"/>
                  <a:ext cx="211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EAE53A8-2D36-DA8F-F837-CE23B279E91F}"/>
                    </a:ext>
                  </a:extLst>
                </p14:cNvPr>
                <p14:cNvContentPartPr/>
                <p14:nvPr/>
              </p14:nvContentPartPr>
              <p14:xfrm>
                <a:off x="2554647" y="2387561"/>
                <a:ext cx="135360" cy="183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EAE53A8-2D36-DA8F-F837-CE23B279E91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45647" y="2378561"/>
                  <a:ext cx="1530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E22E63F-BACC-4F8D-D1E3-402C74130D55}"/>
                    </a:ext>
                  </a:extLst>
                </p14:cNvPr>
                <p14:cNvContentPartPr/>
                <p14:nvPr/>
              </p14:nvContentPartPr>
              <p14:xfrm>
                <a:off x="2801967" y="2327081"/>
                <a:ext cx="287280" cy="217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E22E63F-BACC-4F8D-D1E3-402C74130D5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92967" y="2318441"/>
                  <a:ext cx="3049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C1B7481-089A-2454-18E5-B96DC1C7A29D}"/>
                    </a:ext>
                  </a:extLst>
                </p14:cNvPr>
                <p14:cNvContentPartPr/>
                <p14:nvPr/>
              </p14:nvContentPartPr>
              <p14:xfrm>
                <a:off x="2282127" y="1962041"/>
                <a:ext cx="2132280" cy="1119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C1B7481-089A-2454-18E5-B96DC1C7A29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73487" y="1953401"/>
                  <a:ext cx="2149920" cy="11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31A466B-850B-E13A-85A5-1CE74E2E62F7}"/>
                    </a:ext>
                  </a:extLst>
                </p14:cNvPr>
                <p14:cNvContentPartPr/>
                <p14:nvPr/>
              </p14:nvContentPartPr>
              <p14:xfrm>
                <a:off x="2254767" y="2052761"/>
                <a:ext cx="2141280" cy="1065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31A466B-850B-E13A-85A5-1CE74E2E62F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45767" y="2043761"/>
                  <a:ext cx="2158920" cy="10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EFDCFD7-1BD4-81AE-36A6-4D7203D4047E}"/>
                    </a:ext>
                  </a:extLst>
                </p14:cNvPr>
                <p14:cNvContentPartPr/>
                <p14:nvPr/>
              </p14:nvContentPartPr>
              <p14:xfrm>
                <a:off x="2403447" y="2683841"/>
                <a:ext cx="32760" cy="147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EFDCFD7-1BD4-81AE-36A6-4D7203D4047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94447" y="2674841"/>
                  <a:ext cx="50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A43143-0D37-2492-F530-B78D8B86C8C9}"/>
                    </a:ext>
                  </a:extLst>
                </p14:cNvPr>
                <p14:cNvContentPartPr/>
                <p14:nvPr/>
              </p14:nvContentPartPr>
              <p14:xfrm>
                <a:off x="2451687" y="2737121"/>
                <a:ext cx="123840" cy="102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A43143-0D37-2492-F530-B78D8B86C8C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42687" y="2728121"/>
                  <a:ext cx="141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B67BD0-9272-0D3E-8010-B98F04558028}"/>
                    </a:ext>
                  </a:extLst>
                </p14:cNvPr>
                <p14:cNvContentPartPr/>
                <p14:nvPr/>
              </p14:nvContentPartPr>
              <p14:xfrm>
                <a:off x="2529087" y="2646401"/>
                <a:ext cx="2880" cy="23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B67BD0-9272-0D3E-8010-B98F045580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20447" y="2637761"/>
                  <a:ext cx="205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4ECBA17-4769-A2A4-F985-4AE8E44B7164}"/>
                    </a:ext>
                  </a:extLst>
                </p14:cNvPr>
                <p14:cNvContentPartPr/>
                <p14:nvPr/>
              </p14:nvContentPartPr>
              <p14:xfrm>
                <a:off x="2583447" y="2715881"/>
                <a:ext cx="77760" cy="82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4ECBA17-4769-A2A4-F985-4AE8E44B716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74447" y="2706881"/>
                  <a:ext cx="95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19BFB89-4AD6-E9B6-D0EA-27EBF4359406}"/>
                    </a:ext>
                  </a:extLst>
                </p14:cNvPr>
                <p14:cNvContentPartPr/>
                <p14:nvPr/>
              </p14:nvContentPartPr>
              <p14:xfrm>
                <a:off x="2694687" y="2654321"/>
                <a:ext cx="126360" cy="183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19BFB89-4AD6-E9B6-D0EA-27EBF435940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86047" y="2645321"/>
                  <a:ext cx="144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347DCD-E9DB-0A45-0302-5673AEEBC388}"/>
                    </a:ext>
                  </a:extLst>
                </p14:cNvPr>
                <p14:cNvContentPartPr/>
                <p14:nvPr/>
              </p14:nvContentPartPr>
              <p14:xfrm>
                <a:off x="2755167" y="2713001"/>
                <a:ext cx="199440" cy="87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347DCD-E9DB-0A45-0302-5673AEEBC38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46167" y="2704001"/>
                  <a:ext cx="217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088745-02E6-5F4A-B0ED-ADCC107DF5E8}"/>
                    </a:ext>
                  </a:extLst>
                </p14:cNvPr>
                <p14:cNvContentPartPr/>
                <p14:nvPr/>
              </p14:nvContentPartPr>
              <p14:xfrm>
                <a:off x="3019767" y="2635961"/>
                <a:ext cx="184320" cy="202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088745-02E6-5F4A-B0ED-ADCC107DF5E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10767" y="2626961"/>
                  <a:ext cx="201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B922292-8AA9-9B5E-80F1-541DC4A90E85}"/>
                    </a:ext>
                  </a:extLst>
                </p14:cNvPr>
                <p14:cNvContentPartPr/>
                <p14:nvPr/>
              </p14:nvContentPartPr>
              <p14:xfrm>
                <a:off x="3208767" y="2747921"/>
                <a:ext cx="7560" cy="77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B922292-8AA9-9B5E-80F1-541DC4A90E8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99767" y="2738921"/>
                  <a:ext cx="25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AC9F6D7-F1B8-AF2E-F94E-E7BF17CBE3DB}"/>
                    </a:ext>
                  </a:extLst>
                </p14:cNvPr>
                <p14:cNvContentPartPr/>
                <p14:nvPr/>
              </p14:nvContentPartPr>
              <p14:xfrm>
                <a:off x="3256647" y="2676641"/>
                <a:ext cx="8640" cy="146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AC9F6D7-F1B8-AF2E-F94E-E7BF17CBE3D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48007" y="2667641"/>
                  <a:ext cx="26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7A6DA27-587F-5FAC-1A1E-EF8EFE362215}"/>
                    </a:ext>
                  </a:extLst>
                </p14:cNvPr>
                <p14:cNvContentPartPr/>
                <p14:nvPr/>
              </p14:nvContentPartPr>
              <p14:xfrm>
                <a:off x="3268167" y="2764481"/>
                <a:ext cx="57600" cy="54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7A6DA27-587F-5FAC-1A1E-EF8EFE36221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59167" y="2755481"/>
                  <a:ext cx="75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4DFD5F-4A77-8E56-9D39-231F42285450}"/>
                    </a:ext>
                  </a:extLst>
                </p14:cNvPr>
                <p14:cNvContentPartPr/>
                <p14:nvPr/>
              </p14:nvContentPartPr>
              <p14:xfrm>
                <a:off x="3372207" y="2724881"/>
                <a:ext cx="71280" cy="83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4DFD5F-4A77-8E56-9D39-231F4228545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63207" y="2716241"/>
                  <a:ext cx="88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3B25661-16AB-A061-D70D-BBA7BF591CF7}"/>
                    </a:ext>
                  </a:extLst>
                </p14:cNvPr>
                <p14:cNvContentPartPr/>
                <p14:nvPr/>
              </p14:nvContentPartPr>
              <p14:xfrm>
                <a:off x="3489927" y="2720921"/>
                <a:ext cx="12600" cy="12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3B25661-16AB-A061-D70D-BBA7BF591CF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81287" y="2712281"/>
                  <a:ext cx="30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FB4C571-DF4E-2F02-56C6-207CC9141B2F}"/>
                    </a:ext>
                  </a:extLst>
                </p14:cNvPr>
                <p14:cNvContentPartPr/>
                <p14:nvPr/>
              </p14:nvContentPartPr>
              <p14:xfrm>
                <a:off x="3554367" y="2685641"/>
                <a:ext cx="43200" cy="120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FB4C571-DF4E-2F02-56C6-207CC9141B2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45727" y="2676641"/>
                  <a:ext cx="608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766DAFE-9B62-4ADA-592C-1C83FB4802A5}"/>
                    </a:ext>
                  </a:extLst>
                </p14:cNvPr>
                <p14:cNvContentPartPr/>
                <p14:nvPr/>
              </p14:nvContentPartPr>
              <p14:xfrm>
                <a:off x="3658047" y="2755481"/>
                <a:ext cx="9720" cy="12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766DAFE-9B62-4ADA-592C-1C83FB4802A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49047" y="2746481"/>
                  <a:ext cx="27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93AF40F-EBF7-B785-C6F2-54ECD184545B}"/>
                    </a:ext>
                  </a:extLst>
                </p14:cNvPr>
                <p14:cNvContentPartPr/>
                <p14:nvPr/>
              </p14:nvContentPartPr>
              <p14:xfrm>
                <a:off x="3705207" y="2632721"/>
                <a:ext cx="90360" cy="140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93AF40F-EBF7-B785-C6F2-54ECD184545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96567" y="2623721"/>
                  <a:ext cx="108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04DD68C-9B62-9A34-A71C-A9F817A75197}"/>
                    </a:ext>
                  </a:extLst>
                </p14:cNvPr>
                <p14:cNvContentPartPr/>
                <p14:nvPr/>
              </p14:nvContentPartPr>
              <p14:xfrm>
                <a:off x="4407567" y="1728041"/>
                <a:ext cx="405000" cy="1425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04DD68C-9B62-9A34-A71C-A9F817A7519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98567" y="1719401"/>
                  <a:ext cx="422640" cy="14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E0EE917-1019-CCD0-BBC2-F61E2C6B6A3C}"/>
                    </a:ext>
                  </a:extLst>
                </p14:cNvPr>
                <p14:cNvContentPartPr/>
                <p14:nvPr/>
              </p14:nvContentPartPr>
              <p14:xfrm>
                <a:off x="4344567" y="1786361"/>
                <a:ext cx="566640" cy="1459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E0EE917-1019-CCD0-BBC2-F61E2C6B6A3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35567" y="1777721"/>
                  <a:ext cx="584280" cy="14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20714D0-9C8B-B948-EAF1-299D70B7939A}"/>
                    </a:ext>
                  </a:extLst>
                </p14:cNvPr>
                <p14:cNvContentPartPr/>
                <p14:nvPr/>
              </p14:nvContentPartPr>
              <p14:xfrm>
                <a:off x="4433487" y="1881041"/>
                <a:ext cx="286920" cy="71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20714D0-9C8B-B948-EAF1-299D70B793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24847" y="1872041"/>
                  <a:ext cx="3045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70CF792-F84C-A3C6-29D1-C6D155E18C28}"/>
                    </a:ext>
                  </a:extLst>
                </p14:cNvPr>
                <p14:cNvContentPartPr/>
                <p14:nvPr/>
              </p14:nvContentPartPr>
              <p14:xfrm>
                <a:off x="4399287" y="2072561"/>
                <a:ext cx="381240" cy="275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70CF792-F84C-A3C6-29D1-C6D155E18C2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90647" y="2063921"/>
                  <a:ext cx="398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70ECD85-90D0-1E14-3351-7041D7A0F13F}"/>
                    </a:ext>
                  </a:extLst>
                </p14:cNvPr>
                <p14:cNvContentPartPr/>
                <p14:nvPr/>
              </p14:nvContentPartPr>
              <p14:xfrm>
                <a:off x="4434567" y="2500241"/>
                <a:ext cx="372240" cy="524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70ECD85-90D0-1E14-3351-7041D7A0F13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25567" y="2491241"/>
                  <a:ext cx="38988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1724E9A-4D73-5068-F741-9C2741DBDDEE}"/>
                    </a:ext>
                  </a:extLst>
                </p14:cNvPr>
                <p14:cNvContentPartPr/>
                <p14:nvPr/>
              </p14:nvContentPartPr>
              <p14:xfrm>
                <a:off x="4733367" y="2023241"/>
                <a:ext cx="2243160" cy="518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1724E9A-4D73-5068-F741-9C2741DBDDE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24367" y="2014241"/>
                  <a:ext cx="226080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D919A23-E8E6-E08E-6F21-299AD7DDD951}"/>
                    </a:ext>
                  </a:extLst>
                </p14:cNvPr>
                <p14:cNvContentPartPr/>
                <p14:nvPr/>
              </p14:nvContentPartPr>
              <p14:xfrm>
                <a:off x="4753527" y="2702921"/>
                <a:ext cx="2222640" cy="494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D919A23-E8E6-E08E-6F21-299AD7DDD95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744887" y="2694281"/>
                  <a:ext cx="224028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C99E6F5-0BC7-52AA-DA00-4E133F41DD4A}"/>
                    </a:ext>
                  </a:extLst>
                </p14:cNvPr>
                <p14:cNvContentPartPr/>
                <p14:nvPr/>
              </p14:nvContentPartPr>
              <p14:xfrm>
                <a:off x="6918927" y="2027201"/>
                <a:ext cx="520200" cy="542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C99E6F5-0BC7-52AA-DA00-4E133F41DD4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10287" y="2018201"/>
                  <a:ext cx="53784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B43ADB2-C312-B08F-309E-0D06333422C2}"/>
                    </a:ext>
                  </a:extLst>
                </p14:cNvPr>
                <p14:cNvContentPartPr/>
                <p14:nvPr/>
              </p14:nvContentPartPr>
              <p14:xfrm>
                <a:off x="6941607" y="2532281"/>
                <a:ext cx="482400" cy="677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B43ADB2-C312-B08F-309E-0D06333422C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32607" y="2523281"/>
                  <a:ext cx="5000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E50366D-FFCD-2E82-2CE8-4988F731F8C5}"/>
                    </a:ext>
                  </a:extLst>
                </p14:cNvPr>
                <p14:cNvContentPartPr/>
                <p14:nvPr/>
              </p14:nvContentPartPr>
              <p14:xfrm>
                <a:off x="5643087" y="2062481"/>
                <a:ext cx="102240" cy="169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E50366D-FFCD-2E82-2CE8-4988F731F8C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34087" y="2053481"/>
                  <a:ext cx="119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D1689AC-3173-0211-4826-D9F9198F8093}"/>
                    </a:ext>
                  </a:extLst>
                </p14:cNvPr>
                <p14:cNvContentPartPr/>
                <p14:nvPr/>
              </p14:nvContentPartPr>
              <p14:xfrm>
                <a:off x="5783847" y="2103881"/>
                <a:ext cx="136800" cy="79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D1689AC-3173-0211-4826-D9F9198F809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75207" y="2094881"/>
                  <a:ext cx="1544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6043CAC-8CB2-68FF-575B-AAE08397A82A}"/>
                    </a:ext>
                  </a:extLst>
                </p14:cNvPr>
                <p14:cNvContentPartPr/>
                <p14:nvPr/>
              </p14:nvContentPartPr>
              <p14:xfrm>
                <a:off x="5910927" y="2089841"/>
                <a:ext cx="95040" cy="99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6043CAC-8CB2-68FF-575B-AAE08397A82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02287" y="2081201"/>
                  <a:ext cx="1126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C8836F1-9AB5-BC00-143C-2FB0FD4EFC67}"/>
                    </a:ext>
                  </a:extLst>
                </p14:cNvPr>
                <p14:cNvContentPartPr/>
                <p14:nvPr/>
              </p14:nvContentPartPr>
              <p14:xfrm>
                <a:off x="6017127" y="2070761"/>
                <a:ext cx="156600" cy="88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C8836F1-9AB5-BC00-143C-2FB0FD4EFC6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008487" y="2061761"/>
                  <a:ext cx="174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5714645-0FB6-6CA3-6AA6-ECB267D08F92}"/>
                    </a:ext>
                  </a:extLst>
                </p14:cNvPr>
                <p14:cNvContentPartPr/>
                <p14:nvPr/>
              </p14:nvContentPartPr>
              <p14:xfrm>
                <a:off x="6137007" y="1954121"/>
                <a:ext cx="2880" cy="9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5714645-0FB6-6CA3-6AA6-ECB267D08F9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28007" y="1945121"/>
                  <a:ext cx="20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8ADE1DF-877E-7F29-E208-4A5F41C2E6A8}"/>
                    </a:ext>
                  </a:extLst>
                </p14:cNvPr>
                <p14:cNvContentPartPr/>
                <p14:nvPr/>
              </p14:nvContentPartPr>
              <p14:xfrm>
                <a:off x="6261567" y="2057801"/>
                <a:ext cx="140040" cy="105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8ADE1DF-877E-7F29-E208-4A5F41C2E6A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52927" y="2049161"/>
                  <a:ext cx="157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53A6A7-3BD2-6B79-545D-4D4D1E3B68F3}"/>
                    </a:ext>
                  </a:extLst>
                </p14:cNvPr>
                <p14:cNvContentPartPr/>
                <p14:nvPr/>
              </p14:nvContentPartPr>
              <p14:xfrm>
                <a:off x="5690247" y="2316641"/>
                <a:ext cx="46440" cy="30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53A6A7-3BD2-6B79-545D-4D4D1E3B68F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81607" y="2308001"/>
                  <a:ext cx="640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0E84C5E-2A3A-33E9-D178-7F61A99B141B}"/>
                    </a:ext>
                  </a:extLst>
                </p14:cNvPr>
                <p14:cNvContentPartPr/>
                <p14:nvPr/>
              </p14:nvContentPartPr>
              <p14:xfrm>
                <a:off x="5691687" y="2327081"/>
                <a:ext cx="51120" cy="120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0E84C5E-2A3A-33E9-D178-7F61A99B141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83047" y="2318441"/>
                  <a:ext cx="68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E9F1FBA-7C21-8ECC-9844-9C5BB39A4794}"/>
                    </a:ext>
                  </a:extLst>
                </p14:cNvPr>
                <p14:cNvContentPartPr/>
                <p14:nvPr/>
              </p14:nvContentPartPr>
              <p14:xfrm>
                <a:off x="5678367" y="2378201"/>
                <a:ext cx="210960" cy="38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E9F1FBA-7C21-8ECC-9844-9C5BB39A479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69367" y="2369561"/>
                  <a:ext cx="228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818D4E9-9CFF-6D10-AD86-60D550058DF6}"/>
                    </a:ext>
                  </a:extLst>
                </p14:cNvPr>
                <p14:cNvContentPartPr/>
                <p14:nvPr/>
              </p14:nvContentPartPr>
              <p14:xfrm>
                <a:off x="5929287" y="2266241"/>
                <a:ext cx="53640" cy="163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818D4E9-9CFF-6D10-AD86-60D550058D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20647" y="2257601"/>
                  <a:ext cx="712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8A7525E-8073-020B-1023-FB4484E2DC8F}"/>
                    </a:ext>
                  </a:extLst>
                </p14:cNvPr>
                <p14:cNvContentPartPr/>
                <p14:nvPr/>
              </p14:nvContentPartPr>
              <p14:xfrm>
                <a:off x="6008847" y="2295041"/>
                <a:ext cx="97920" cy="213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8A7525E-8073-020B-1023-FB4484E2DC8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00207" y="2286401"/>
                  <a:ext cx="115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064D75A-FE26-D20E-B616-1F5E781C4CDB}"/>
                    </a:ext>
                  </a:extLst>
                </p14:cNvPr>
                <p14:cNvContentPartPr/>
                <p14:nvPr/>
              </p14:nvContentPartPr>
              <p14:xfrm>
                <a:off x="6116487" y="2373521"/>
                <a:ext cx="74160" cy="60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064D75A-FE26-D20E-B616-1F5E781C4CD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07847" y="2364881"/>
                  <a:ext cx="91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E386C89-9110-0D90-8872-DE30D4E70E0C}"/>
                    </a:ext>
                  </a:extLst>
                </p14:cNvPr>
                <p14:cNvContentPartPr/>
                <p14:nvPr/>
              </p14:nvContentPartPr>
              <p14:xfrm>
                <a:off x="6169767" y="2274521"/>
                <a:ext cx="55800" cy="172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E386C89-9110-0D90-8872-DE30D4E70E0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160767" y="2265521"/>
                  <a:ext cx="73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7FFE701-BDD5-516C-6C97-0928C5C0C695}"/>
                    </a:ext>
                  </a:extLst>
                </p14:cNvPr>
                <p14:cNvContentPartPr/>
                <p14:nvPr/>
              </p14:nvContentPartPr>
              <p14:xfrm>
                <a:off x="6261927" y="2259401"/>
                <a:ext cx="226440" cy="174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7FFE701-BDD5-516C-6C97-0928C5C0C69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53287" y="2250401"/>
                  <a:ext cx="244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177AC9-2384-C9C2-51B1-A15BE721E2CA}"/>
                    </a:ext>
                  </a:extLst>
                </p14:cNvPr>
                <p14:cNvContentPartPr/>
                <p14:nvPr/>
              </p14:nvContentPartPr>
              <p14:xfrm>
                <a:off x="6411687" y="2292521"/>
                <a:ext cx="186480" cy="76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177AC9-2384-C9C2-51B1-A15BE721E2C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403047" y="2283521"/>
                  <a:ext cx="204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BA4876B-6577-3BA4-2E10-9FC8B71636F6}"/>
                    </a:ext>
                  </a:extLst>
                </p14:cNvPr>
                <p14:cNvContentPartPr/>
                <p14:nvPr/>
              </p14:nvContentPartPr>
              <p14:xfrm>
                <a:off x="5845407" y="1499801"/>
                <a:ext cx="635400" cy="443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BA4876B-6577-3BA4-2E10-9FC8B71636F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836767" y="1491161"/>
                  <a:ext cx="65304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4A67AC4-5114-3FFA-765A-DC07D06EDFF3}"/>
                    </a:ext>
                  </a:extLst>
                </p14:cNvPr>
                <p14:cNvContentPartPr/>
                <p14:nvPr/>
              </p14:nvContentPartPr>
              <p14:xfrm>
                <a:off x="9549447" y="2298281"/>
                <a:ext cx="200880" cy="178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4A67AC4-5114-3FFA-765A-DC07D06EDFF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540447" y="2289641"/>
                  <a:ext cx="2185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57271A0-160A-BB50-E377-EF37B945D7D6}"/>
                    </a:ext>
                  </a:extLst>
                </p14:cNvPr>
                <p14:cNvContentPartPr/>
                <p14:nvPr/>
              </p14:nvContentPartPr>
              <p14:xfrm>
                <a:off x="9565647" y="2232041"/>
                <a:ext cx="126000" cy="357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57271A0-160A-BB50-E377-EF37B945D7D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556647" y="2223041"/>
                  <a:ext cx="1436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C6BEEBB-B7F2-CA7E-BEE3-777F4255710B}"/>
                    </a:ext>
                  </a:extLst>
                </p14:cNvPr>
                <p14:cNvContentPartPr/>
                <p14:nvPr/>
              </p14:nvContentPartPr>
              <p14:xfrm>
                <a:off x="2193927" y="2026121"/>
                <a:ext cx="157680" cy="27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C6BEEBB-B7F2-CA7E-BEE3-777F4255710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185287" y="2017481"/>
                  <a:ext cx="175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3F9CDE5-F309-9596-2C1C-B7040D511B17}"/>
                    </a:ext>
                  </a:extLst>
                </p14:cNvPr>
                <p14:cNvContentPartPr/>
                <p14:nvPr/>
              </p14:nvContentPartPr>
              <p14:xfrm>
                <a:off x="2205807" y="2032241"/>
                <a:ext cx="444960" cy="1096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3F9CDE5-F309-9596-2C1C-B7040D511B1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196807" y="2023241"/>
                  <a:ext cx="462600" cy="11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C026A33-864C-556E-AAA1-65F035991AA4}"/>
                    </a:ext>
                  </a:extLst>
                </p14:cNvPr>
                <p14:cNvContentPartPr/>
                <p14:nvPr/>
              </p14:nvContentPartPr>
              <p14:xfrm>
                <a:off x="2664447" y="2537321"/>
                <a:ext cx="482400" cy="122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C026A33-864C-556E-AAA1-65F035991AA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55807" y="2528681"/>
                  <a:ext cx="500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DDB4E9F-3DD0-CFD8-A75B-3EF0DDDBA40A}"/>
                    </a:ext>
                  </a:extLst>
                </p14:cNvPr>
                <p14:cNvContentPartPr/>
                <p14:nvPr/>
              </p14:nvContentPartPr>
              <p14:xfrm>
                <a:off x="2770287" y="2614721"/>
                <a:ext cx="86400" cy="24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DDB4E9F-3DD0-CFD8-A75B-3EF0DDDBA40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61287" y="2606081"/>
                  <a:ext cx="104040" cy="4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1259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6185AAC-49DF-40F2-CCEA-48D6DF4C9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910" y="3658585"/>
            <a:ext cx="889766" cy="8897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E63C90-CDE6-A9DC-F4A0-124F0AAAD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759" y="1876589"/>
            <a:ext cx="942811" cy="9428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E3510F-4E0C-DEED-02D8-0105285F6B4A}"/>
              </a:ext>
            </a:extLst>
          </p:cNvPr>
          <p:cNvSpPr/>
          <p:nvPr/>
        </p:nvSpPr>
        <p:spPr>
          <a:xfrm>
            <a:off x="1466193" y="1161393"/>
            <a:ext cx="6258910" cy="3316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5EDBC2-1115-F298-EE7E-8976A943B502}"/>
              </a:ext>
            </a:extLst>
          </p:cNvPr>
          <p:cNvSpPr/>
          <p:nvPr/>
        </p:nvSpPr>
        <p:spPr>
          <a:xfrm>
            <a:off x="2254469" y="1345324"/>
            <a:ext cx="4209393" cy="2196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DA5B541-580D-5CFC-DF7D-D041B136B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8441" y="3031577"/>
            <a:ext cx="510409" cy="5104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30EB17-C693-ACF9-8D15-FFD8FA80CDB6}"/>
              </a:ext>
            </a:extLst>
          </p:cNvPr>
          <p:cNvSpPr txBox="1"/>
          <p:nvPr/>
        </p:nvSpPr>
        <p:spPr>
          <a:xfrm>
            <a:off x="2916621" y="3102115"/>
            <a:ext cx="84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Subnet</a:t>
            </a:r>
            <a:endParaRPr lang="en-IN" dirty="0"/>
          </a:p>
        </p:txBody>
      </p:sp>
      <p:pic>
        <p:nvPicPr>
          <p:cNvPr id="1026" name="Picture 2" descr="Azure Storage - Visual Studio Marketplace">
            <a:extLst>
              <a:ext uri="{FF2B5EF4-FFF2-40B4-BE49-F238E27FC236}">
                <a16:creationId xmlns:a16="http://schemas.microsoft.com/office/drawing/2014/main" id="{71FD71D6-7C89-4EEC-7949-E5C4ACC86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457" y="2347994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9BFF80-95CB-3F61-9B54-04BC9D90EA00}"/>
              </a:ext>
            </a:extLst>
          </p:cNvPr>
          <p:cNvSpPr/>
          <p:nvPr/>
        </p:nvSpPr>
        <p:spPr>
          <a:xfrm>
            <a:off x="8960069" y="1161393"/>
            <a:ext cx="1765738" cy="3316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5910A07B-FAE2-EEBC-C626-735686F6F9F1}"/>
              </a:ext>
            </a:extLst>
          </p:cNvPr>
          <p:cNvSpPr/>
          <p:nvPr/>
        </p:nvSpPr>
        <p:spPr>
          <a:xfrm>
            <a:off x="10874019" y="2579555"/>
            <a:ext cx="1156138" cy="70722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  <a:endParaRPr lang="en-IN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10113-074F-B8C2-2ED0-52C5B48107DB}"/>
              </a:ext>
            </a:extLst>
          </p:cNvPr>
          <p:cNvCxnSpPr>
            <a:stCxn id="11" idx="0"/>
            <a:endCxn id="1026" idx="3"/>
          </p:cNvCxnSpPr>
          <p:nvPr/>
        </p:nvCxnSpPr>
        <p:spPr>
          <a:xfrm flipH="1" flipV="1">
            <a:off x="10264419" y="2769475"/>
            <a:ext cx="613186" cy="16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827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C217-6FE1-A49F-AECD-DE6FE7177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Security Groups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D7673-05A0-2A25-A90A-F3CC17EC1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969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9782-E9CA-A54A-ADE0-8CFE724D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Groups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67ED-2A6D-0B4A-0763-A165AC519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limit the network traffic to resources in a virtual network.</a:t>
            </a:r>
          </a:p>
          <a:p>
            <a:r>
              <a:rPr lang="en-US" dirty="0"/>
              <a:t>Contain list of security rules that allow or deny inbound or outbound network traffic.</a:t>
            </a:r>
          </a:p>
          <a:p>
            <a:r>
              <a:rPr lang="en-US" dirty="0"/>
              <a:t>Can be associated with</a:t>
            </a:r>
          </a:p>
          <a:p>
            <a:pPr lvl="1"/>
            <a:r>
              <a:rPr lang="en-US" dirty="0"/>
              <a:t>Subnet – 0 or 1</a:t>
            </a:r>
          </a:p>
          <a:p>
            <a:pPr lvl="1"/>
            <a:r>
              <a:rPr lang="en-US" dirty="0"/>
              <a:t>NIC – 0 or 1</a:t>
            </a:r>
            <a:endParaRPr lang="en-IN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5087FB0-EFF0-FB11-6AA7-50DD3FBE376A}"/>
              </a:ext>
            </a:extLst>
          </p:cNvPr>
          <p:cNvGrpSpPr/>
          <p:nvPr/>
        </p:nvGrpSpPr>
        <p:grpSpPr>
          <a:xfrm>
            <a:off x="6588087" y="3488801"/>
            <a:ext cx="3243240" cy="3199680"/>
            <a:chOff x="6588087" y="3488801"/>
            <a:chExt cx="3243240" cy="319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4E1E941-5BA2-B76C-87E7-138233861FFF}"/>
                    </a:ext>
                  </a:extLst>
                </p14:cNvPr>
                <p14:cNvContentPartPr/>
                <p14:nvPr/>
              </p14:nvContentPartPr>
              <p14:xfrm>
                <a:off x="8846727" y="5623601"/>
                <a:ext cx="133560" cy="181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4E1E941-5BA2-B76C-87E7-138233861F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37727" y="5614601"/>
                  <a:ext cx="151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483798-0B33-0766-B05B-D6550523AAA6}"/>
                    </a:ext>
                  </a:extLst>
                </p14:cNvPr>
                <p14:cNvContentPartPr/>
                <p14:nvPr/>
              </p14:nvContentPartPr>
              <p14:xfrm>
                <a:off x="9069927" y="5606681"/>
                <a:ext cx="91800" cy="56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483798-0B33-0766-B05B-D6550523AAA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60927" y="5597681"/>
                  <a:ext cx="1094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B516309-EDFE-925C-B073-917B3934150E}"/>
                    </a:ext>
                  </a:extLst>
                </p14:cNvPr>
                <p14:cNvContentPartPr/>
                <p14:nvPr/>
              </p14:nvContentPartPr>
              <p14:xfrm>
                <a:off x="9076407" y="5636201"/>
                <a:ext cx="209520" cy="172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B516309-EDFE-925C-B073-917B393415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67407" y="5627561"/>
                  <a:ext cx="227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11D1E79-1CD2-B67B-63F3-32C4828AA4CE}"/>
                    </a:ext>
                  </a:extLst>
                </p14:cNvPr>
                <p14:cNvContentPartPr/>
                <p14:nvPr/>
              </p14:nvContentPartPr>
              <p14:xfrm>
                <a:off x="9399327" y="5692001"/>
                <a:ext cx="240120" cy="156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11D1E79-1CD2-B67B-63F3-32C4828AA4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90327" y="5683361"/>
                  <a:ext cx="2577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AA5F8C9-04BA-0FFF-E0E4-810EDF8CEDDA}"/>
                    </a:ext>
                  </a:extLst>
                </p14:cNvPr>
                <p14:cNvContentPartPr/>
                <p14:nvPr/>
              </p14:nvContentPartPr>
              <p14:xfrm>
                <a:off x="8838087" y="5974241"/>
                <a:ext cx="196560" cy="128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AA5F8C9-04BA-0FFF-E0E4-810EDF8CED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29447" y="5965601"/>
                  <a:ext cx="214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90F8F99-7737-A87F-17FE-BCAF1BC84E23}"/>
                    </a:ext>
                  </a:extLst>
                </p14:cNvPr>
                <p14:cNvContentPartPr/>
                <p14:nvPr/>
              </p14:nvContentPartPr>
              <p14:xfrm>
                <a:off x="9121047" y="5980721"/>
                <a:ext cx="78480" cy="30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90F8F99-7737-A87F-17FE-BCAF1BC84E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12407" y="5971721"/>
                  <a:ext cx="96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66FA9B1-EB82-7A8F-F51E-BD747BF58A50}"/>
                    </a:ext>
                  </a:extLst>
                </p14:cNvPr>
                <p14:cNvContentPartPr/>
                <p14:nvPr/>
              </p14:nvContentPartPr>
              <p14:xfrm>
                <a:off x="9092607" y="5995121"/>
                <a:ext cx="232920" cy="195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66FA9B1-EB82-7A8F-F51E-BD747BF58A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83607" y="5986481"/>
                  <a:ext cx="250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21098FC-43D7-4384-3B74-236CC0CA626C}"/>
                    </a:ext>
                  </a:extLst>
                </p14:cNvPr>
                <p14:cNvContentPartPr/>
                <p14:nvPr/>
              </p14:nvContentPartPr>
              <p14:xfrm>
                <a:off x="9513447" y="6045521"/>
                <a:ext cx="75600" cy="155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21098FC-43D7-4384-3B74-236CC0CA62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04447" y="6036521"/>
                  <a:ext cx="932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E568278-6D0D-E1FF-D9C4-124175FA7425}"/>
                    </a:ext>
                  </a:extLst>
                </p14:cNvPr>
                <p14:cNvContentPartPr/>
                <p14:nvPr/>
              </p14:nvContentPartPr>
              <p14:xfrm>
                <a:off x="8845647" y="6355121"/>
                <a:ext cx="142920" cy="199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E568278-6D0D-E1FF-D9C4-124175FA74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36647" y="6346481"/>
                  <a:ext cx="160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27BB941-87B8-734A-D38F-28A9A0751E32}"/>
                    </a:ext>
                  </a:extLst>
                </p14:cNvPr>
                <p14:cNvContentPartPr/>
                <p14:nvPr/>
              </p14:nvContentPartPr>
              <p14:xfrm>
                <a:off x="9077127" y="6374201"/>
                <a:ext cx="95040" cy="51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27BB941-87B8-734A-D38F-28A9A0751E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68127" y="6365201"/>
                  <a:ext cx="112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D25F698-F4C1-7EC3-8543-EA0E23F0D4B7}"/>
                    </a:ext>
                  </a:extLst>
                </p14:cNvPr>
                <p14:cNvContentPartPr/>
                <p14:nvPr/>
              </p14:nvContentPartPr>
              <p14:xfrm>
                <a:off x="9042927" y="6388961"/>
                <a:ext cx="267120" cy="229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D25F698-F4C1-7EC3-8543-EA0E23F0D4B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34287" y="6380321"/>
                  <a:ext cx="284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8A6FA2E-CFC0-095D-5504-343809662812}"/>
                    </a:ext>
                  </a:extLst>
                </p14:cNvPr>
                <p14:cNvContentPartPr/>
                <p14:nvPr/>
              </p14:nvContentPartPr>
              <p14:xfrm>
                <a:off x="9419127" y="6391841"/>
                <a:ext cx="127080" cy="296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8A6FA2E-CFC0-095D-5504-3438096628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10127" y="6382841"/>
                  <a:ext cx="1447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F7388A8-193D-6AFB-B4F3-F464B1C39C6C}"/>
                    </a:ext>
                  </a:extLst>
                </p14:cNvPr>
                <p14:cNvContentPartPr/>
                <p14:nvPr/>
              </p14:nvContentPartPr>
              <p14:xfrm>
                <a:off x="6660087" y="3798041"/>
                <a:ext cx="117000" cy="181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F7388A8-193D-6AFB-B4F3-F464B1C39C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51087" y="3789041"/>
                  <a:ext cx="1346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83A84A-3710-E864-BAAA-D15EACB39259}"/>
                    </a:ext>
                  </a:extLst>
                </p14:cNvPr>
                <p14:cNvContentPartPr/>
                <p14:nvPr/>
              </p14:nvContentPartPr>
              <p14:xfrm>
                <a:off x="6833607" y="3789401"/>
                <a:ext cx="65520" cy="158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83A84A-3710-E864-BAAA-D15EACB392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24607" y="3780761"/>
                  <a:ext cx="83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F36866-7CF1-FE95-5CA0-D2BE0A07F9DC}"/>
                    </a:ext>
                  </a:extLst>
                </p14:cNvPr>
                <p14:cNvContentPartPr/>
                <p14:nvPr/>
              </p14:nvContentPartPr>
              <p14:xfrm>
                <a:off x="6967167" y="3753401"/>
                <a:ext cx="126360" cy="254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F36866-7CF1-FE95-5CA0-D2BE0A07F9D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58527" y="3744401"/>
                  <a:ext cx="144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90B769-8395-5AC9-75AB-87CD6BAC0C70}"/>
                    </a:ext>
                  </a:extLst>
                </p14:cNvPr>
                <p14:cNvContentPartPr/>
                <p14:nvPr/>
              </p14:nvContentPartPr>
              <p14:xfrm>
                <a:off x="7219887" y="3738281"/>
                <a:ext cx="34200" cy="211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90B769-8395-5AC9-75AB-87CD6BAC0C7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10887" y="3729281"/>
                  <a:ext cx="518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3105622-D315-CFC4-D6AC-AF7B772B1025}"/>
                    </a:ext>
                  </a:extLst>
                </p14:cNvPr>
                <p14:cNvContentPartPr/>
                <p14:nvPr/>
              </p14:nvContentPartPr>
              <p14:xfrm>
                <a:off x="6740727" y="4344881"/>
                <a:ext cx="96480" cy="177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3105622-D315-CFC4-D6AC-AF7B772B10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31727" y="4336241"/>
                  <a:ext cx="114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9CE4EF0-64BF-AAE8-33D0-77E114D11942}"/>
                    </a:ext>
                  </a:extLst>
                </p14:cNvPr>
                <p14:cNvContentPartPr/>
                <p14:nvPr/>
              </p14:nvContentPartPr>
              <p14:xfrm>
                <a:off x="6862047" y="4365041"/>
                <a:ext cx="102960" cy="191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9CE4EF0-64BF-AAE8-33D0-77E114D1194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53407" y="4356041"/>
                  <a:ext cx="120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0A0235-C73F-E1C3-95CB-F8890D07C48E}"/>
                    </a:ext>
                  </a:extLst>
                </p14:cNvPr>
                <p14:cNvContentPartPr/>
                <p14:nvPr/>
              </p14:nvContentPartPr>
              <p14:xfrm>
                <a:off x="7019367" y="4370441"/>
                <a:ext cx="103680" cy="218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0A0235-C73F-E1C3-95CB-F8890D07C4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10367" y="4361801"/>
                  <a:ext cx="121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6B11BC3-5C16-6B82-12E6-886CD12EFE53}"/>
                    </a:ext>
                  </a:extLst>
                </p14:cNvPr>
                <p14:cNvContentPartPr/>
                <p14:nvPr/>
              </p14:nvContentPartPr>
              <p14:xfrm>
                <a:off x="7162287" y="4374761"/>
                <a:ext cx="249840" cy="245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6B11BC3-5C16-6B82-12E6-886CD12EFE5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53287" y="4366121"/>
                  <a:ext cx="2674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FA95F7-B46B-90F0-E2BA-E6D8F7EEF620}"/>
                    </a:ext>
                  </a:extLst>
                </p14:cNvPr>
                <p14:cNvContentPartPr/>
                <p14:nvPr/>
              </p14:nvContentPartPr>
              <p14:xfrm>
                <a:off x="6588087" y="4977041"/>
                <a:ext cx="104040" cy="221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FA95F7-B46B-90F0-E2BA-E6D8F7EEF6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9447" y="4968401"/>
                  <a:ext cx="1216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A1D7B3-E9F3-5441-158B-8C527E2E274D}"/>
                    </a:ext>
                  </a:extLst>
                </p14:cNvPr>
                <p14:cNvContentPartPr/>
                <p14:nvPr/>
              </p14:nvContentPartPr>
              <p14:xfrm>
                <a:off x="6766647" y="4990001"/>
                <a:ext cx="86760" cy="163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A1D7B3-E9F3-5441-158B-8C527E2E27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57647" y="4981361"/>
                  <a:ext cx="1044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AC4158-32E3-E2F8-41BE-FAB651005EEB}"/>
                    </a:ext>
                  </a:extLst>
                </p14:cNvPr>
                <p14:cNvContentPartPr/>
                <p14:nvPr/>
              </p14:nvContentPartPr>
              <p14:xfrm>
                <a:off x="6905967" y="4965161"/>
                <a:ext cx="163800" cy="214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AC4158-32E3-E2F8-41BE-FAB651005E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96967" y="4956161"/>
                  <a:ext cx="1814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4C3DFD-7947-0660-2068-E4CDF625475E}"/>
                    </a:ext>
                  </a:extLst>
                </p14:cNvPr>
                <p14:cNvContentPartPr/>
                <p14:nvPr/>
              </p14:nvContentPartPr>
              <p14:xfrm>
                <a:off x="7162647" y="4942121"/>
                <a:ext cx="108720" cy="187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4C3DFD-7947-0660-2068-E4CDF62547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54007" y="4933481"/>
                  <a:ext cx="126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2EC04D-C658-C54C-CCE9-FDB32815F5D1}"/>
                    </a:ext>
                  </a:extLst>
                </p14:cNvPr>
                <p14:cNvContentPartPr/>
                <p14:nvPr/>
              </p14:nvContentPartPr>
              <p14:xfrm>
                <a:off x="8713887" y="3636401"/>
                <a:ext cx="82800" cy="147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2EC04D-C658-C54C-CCE9-FDB32815F5D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04887" y="3627761"/>
                  <a:ext cx="100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DC013DD-4F35-6F12-BC07-635D6D8AD6B0}"/>
                    </a:ext>
                  </a:extLst>
                </p14:cNvPr>
                <p14:cNvContentPartPr/>
                <p14:nvPr/>
              </p14:nvContentPartPr>
              <p14:xfrm>
                <a:off x="8893527" y="3598961"/>
                <a:ext cx="216000" cy="155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DC013DD-4F35-6F12-BC07-635D6D8AD6B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84527" y="3589961"/>
                  <a:ext cx="2336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1A64405-F6A2-78B2-622E-A8779A197833}"/>
                    </a:ext>
                  </a:extLst>
                </p14:cNvPr>
                <p14:cNvContentPartPr/>
                <p14:nvPr/>
              </p14:nvContentPartPr>
              <p14:xfrm>
                <a:off x="9150927" y="3561521"/>
                <a:ext cx="288360" cy="238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1A64405-F6A2-78B2-622E-A8779A1978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41927" y="3552881"/>
                  <a:ext cx="3060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20B1FA-16CC-96B6-AA2F-060CE0156379}"/>
                    </a:ext>
                  </a:extLst>
                </p14:cNvPr>
                <p14:cNvContentPartPr/>
                <p14:nvPr/>
              </p14:nvContentPartPr>
              <p14:xfrm>
                <a:off x="9343887" y="3488801"/>
                <a:ext cx="281880" cy="230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20B1FA-16CC-96B6-AA2F-060CE015637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34887" y="3480161"/>
                  <a:ext cx="2995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9B4F3D1-E57C-5BFC-046F-0739A3909833}"/>
                    </a:ext>
                  </a:extLst>
                </p14:cNvPr>
                <p14:cNvContentPartPr/>
                <p14:nvPr/>
              </p14:nvContentPartPr>
              <p14:xfrm>
                <a:off x="8810007" y="4058681"/>
                <a:ext cx="59400" cy="138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9B4F3D1-E57C-5BFC-046F-0739A390983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01007" y="4050041"/>
                  <a:ext cx="770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D857ED7-FBF8-E9F4-6CCB-EB440CE306E7}"/>
                    </a:ext>
                  </a:extLst>
                </p14:cNvPr>
                <p14:cNvContentPartPr/>
                <p14:nvPr/>
              </p14:nvContentPartPr>
              <p14:xfrm>
                <a:off x="8965167" y="4053641"/>
                <a:ext cx="185760" cy="130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D857ED7-FBF8-E9F4-6CCB-EB440CE306E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56167" y="4045001"/>
                  <a:ext cx="2034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418FDF8-1767-7F3C-0135-5CD7F77C21F3}"/>
                    </a:ext>
                  </a:extLst>
                </p14:cNvPr>
                <p14:cNvContentPartPr/>
                <p14:nvPr/>
              </p14:nvContentPartPr>
              <p14:xfrm>
                <a:off x="9193047" y="4005401"/>
                <a:ext cx="272520" cy="197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418FDF8-1767-7F3C-0135-5CD7F77C21F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84407" y="3996401"/>
                  <a:ext cx="2901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ACB8DAA-DF49-04D5-0A13-15DE3ED38D11}"/>
                    </a:ext>
                  </a:extLst>
                </p14:cNvPr>
                <p14:cNvContentPartPr/>
                <p14:nvPr/>
              </p14:nvContentPartPr>
              <p14:xfrm>
                <a:off x="9333447" y="4070921"/>
                <a:ext cx="214560" cy="99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ACB8DAA-DF49-04D5-0A13-15DE3ED38D1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24807" y="4061921"/>
                  <a:ext cx="232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6D12E0A-DB6A-4A0E-0EED-C1081FD5A27A}"/>
                    </a:ext>
                  </a:extLst>
                </p14:cNvPr>
                <p14:cNvContentPartPr/>
                <p14:nvPr/>
              </p14:nvContentPartPr>
              <p14:xfrm>
                <a:off x="9576447" y="4054001"/>
                <a:ext cx="173520" cy="153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6D12E0A-DB6A-4A0E-0EED-C1081FD5A27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67807" y="4045361"/>
                  <a:ext cx="1911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0894262-48FC-77D2-EB14-6B183896D700}"/>
                    </a:ext>
                  </a:extLst>
                </p14:cNvPr>
                <p14:cNvContentPartPr/>
                <p14:nvPr/>
              </p14:nvContentPartPr>
              <p14:xfrm>
                <a:off x="8811087" y="4452521"/>
                <a:ext cx="119880" cy="147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0894262-48FC-77D2-EB14-6B183896D7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02447" y="4443521"/>
                  <a:ext cx="137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9B2B808-7524-F793-1AAB-498A85B892D3}"/>
                    </a:ext>
                  </a:extLst>
                </p14:cNvPr>
                <p14:cNvContentPartPr/>
                <p14:nvPr/>
              </p14:nvContentPartPr>
              <p14:xfrm>
                <a:off x="8951847" y="4454681"/>
                <a:ext cx="202320" cy="196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9B2B808-7524-F793-1AAB-498A85B892D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43207" y="4445681"/>
                  <a:ext cx="219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71D082-77F0-5DCE-E9A9-B49C359CE7CC}"/>
                    </a:ext>
                  </a:extLst>
                </p14:cNvPr>
                <p14:cNvContentPartPr/>
                <p14:nvPr/>
              </p14:nvContentPartPr>
              <p14:xfrm>
                <a:off x="9177207" y="4441361"/>
                <a:ext cx="351000" cy="243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71D082-77F0-5DCE-E9A9-B49C359CE7C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68207" y="4432721"/>
                  <a:ext cx="3686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B25DDED-1CFC-6CD5-DFF8-BA0D2C33CB30}"/>
                    </a:ext>
                  </a:extLst>
                </p14:cNvPr>
                <p14:cNvContentPartPr/>
                <p14:nvPr/>
              </p14:nvContentPartPr>
              <p14:xfrm>
                <a:off x="9394647" y="4474841"/>
                <a:ext cx="313560" cy="129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B25DDED-1CFC-6CD5-DFF8-BA0D2C33CB3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85647" y="4466201"/>
                  <a:ext cx="331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B64C876-B4D1-330E-C042-BB98B7F2D444}"/>
                    </a:ext>
                  </a:extLst>
                </p14:cNvPr>
                <p14:cNvContentPartPr/>
                <p14:nvPr/>
              </p14:nvContentPartPr>
              <p14:xfrm>
                <a:off x="9718287" y="4475921"/>
                <a:ext cx="39240" cy="162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B64C876-B4D1-330E-C042-BB98B7F2D44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09647" y="4466921"/>
                  <a:ext cx="568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58D7F1-F36A-DCD0-C8FD-4FFF6F21B437}"/>
                    </a:ext>
                  </a:extLst>
                </p14:cNvPr>
                <p14:cNvContentPartPr/>
                <p14:nvPr/>
              </p14:nvContentPartPr>
              <p14:xfrm>
                <a:off x="8846367" y="4861121"/>
                <a:ext cx="68400" cy="140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58D7F1-F36A-DCD0-C8FD-4FFF6F21B43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37367" y="4852481"/>
                  <a:ext cx="86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985E878-C533-495D-1F08-923C2F15627F}"/>
                    </a:ext>
                  </a:extLst>
                </p14:cNvPr>
                <p14:cNvContentPartPr/>
                <p14:nvPr/>
              </p14:nvContentPartPr>
              <p14:xfrm>
                <a:off x="8947527" y="4912601"/>
                <a:ext cx="222480" cy="105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985E878-C533-495D-1F08-923C2F1562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38887" y="4903961"/>
                  <a:ext cx="240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E1F9AC6-57A9-59CB-2A63-9F1B3CBC9077}"/>
                    </a:ext>
                  </a:extLst>
                </p14:cNvPr>
                <p14:cNvContentPartPr/>
                <p14:nvPr/>
              </p14:nvContentPartPr>
              <p14:xfrm>
                <a:off x="9204207" y="4886321"/>
                <a:ext cx="305280" cy="209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E1F9AC6-57A9-59CB-2A63-9F1B3CBC907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95567" y="4877321"/>
                  <a:ext cx="3229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999ED8-1EF4-BA0E-22FC-F622EC57F588}"/>
                    </a:ext>
                  </a:extLst>
                </p14:cNvPr>
                <p14:cNvContentPartPr/>
                <p14:nvPr/>
              </p14:nvContentPartPr>
              <p14:xfrm>
                <a:off x="9407247" y="4895681"/>
                <a:ext cx="248400" cy="136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999ED8-1EF4-BA0E-22FC-F622EC57F58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98247" y="4886681"/>
                  <a:ext cx="266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92444ED-565B-5EF2-A07B-893D2C7015AD}"/>
                    </a:ext>
                  </a:extLst>
                </p14:cNvPr>
                <p14:cNvContentPartPr/>
                <p14:nvPr/>
              </p14:nvContentPartPr>
              <p14:xfrm>
                <a:off x="9734127" y="4808201"/>
                <a:ext cx="97200" cy="215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92444ED-565B-5EF2-A07B-893D2C7015A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25127" y="4799201"/>
                  <a:ext cx="1148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F28C94D-2FA0-A55E-788C-66C3B428515B}"/>
                    </a:ext>
                  </a:extLst>
                </p14:cNvPr>
                <p14:cNvContentPartPr/>
                <p14:nvPr/>
              </p14:nvContentPartPr>
              <p14:xfrm>
                <a:off x="8841327" y="5262881"/>
                <a:ext cx="150840" cy="198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F28C94D-2FA0-A55E-788C-66C3B428515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32327" y="5254241"/>
                  <a:ext cx="168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5035167-3647-CA3E-573C-BFBBF3DEA54B}"/>
                    </a:ext>
                  </a:extLst>
                </p14:cNvPr>
                <p14:cNvContentPartPr/>
                <p14:nvPr/>
              </p14:nvContentPartPr>
              <p14:xfrm>
                <a:off x="9042207" y="5284121"/>
                <a:ext cx="102600" cy="42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5035167-3647-CA3E-573C-BFBBF3DEA54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33207" y="5275121"/>
                  <a:ext cx="1202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A58F97A-D35C-3A15-54B4-9BEE7AE6B76C}"/>
                    </a:ext>
                  </a:extLst>
                </p14:cNvPr>
                <p14:cNvContentPartPr/>
                <p14:nvPr/>
              </p14:nvContentPartPr>
              <p14:xfrm>
                <a:off x="9065247" y="5297441"/>
                <a:ext cx="119160" cy="161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A58F97A-D35C-3A15-54B4-9BEE7AE6B76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56247" y="5288441"/>
                  <a:ext cx="136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E306A0B-F0E6-7625-16F9-FE380A80864D}"/>
                    </a:ext>
                  </a:extLst>
                </p14:cNvPr>
                <p14:cNvContentPartPr/>
                <p14:nvPr/>
              </p14:nvContentPartPr>
              <p14:xfrm>
                <a:off x="9198807" y="5294201"/>
                <a:ext cx="299160" cy="179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E306A0B-F0E6-7625-16F9-FE380A80864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89807" y="5285561"/>
                  <a:ext cx="316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43DCC40-15E6-76A5-707F-45EEA1EC5A45}"/>
                    </a:ext>
                  </a:extLst>
                </p14:cNvPr>
                <p14:cNvContentPartPr/>
                <p14:nvPr/>
              </p14:nvContentPartPr>
              <p14:xfrm>
                <a:off x="7395927" y="3710921"/>
                <a:ext cx="1236600" cy="93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43DCC40-15E6-76A5-707F-45EEA1EC5A4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87287" y="3701921"/>
                  <a:ext cx="1254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01349C1-F347-E4E6-EF40-8C0A1EA39B86}"/>
                    </a:ext>
                  </a:extLst>
                </p14:cNvPr>
                <p14:cNvContentPartPr/>
                <p14:nvPr/>
              </p14:nvContentPartPr>
              <p14:xfrm>
                <a:off x="7384407" y="3852761"/>
                <a:ext cx="1335600" cy="663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01349C1-F347-E4E6-EF40-8C0A1EA39B8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75767" y="3844121"/>
                  <a:ext cx="135324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68865FF-0558-E9E5-5FCA-B0F162A89AC1}"/>
                    </a:ext>
                  </a:extLst>
                </p14:cNvPr>
                <p14:cNvContentPartPr/>
                <p14:nvPr/>
              </p14:nvContentPartPr>
              <p14:xfrm>
                <a:off x="7454607" y="4072361"/>
                <a:ext cx="1355040" cy="1344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68865FF-0558-E9E5-5FCA-B0F162A89AC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45607" y="4063361"/>
                  <a:ext cx="1372680" cy="13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8248601-7391-1C27-DE5D-FE45F77390A9}"/>
                    </a:ext>
                  </a:extLst>
                </p14:cNvPr>
                <p14:cNvContentPartPr/>
                <p14:nvPr/>
              </p14:nvContentPartPr>
              <p14:xfrm>
                <a:off x="7406367" y="4135001"/>
                <a:ext cx="1365480" cy="340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8248601-7391-1C27-DE5D-FE45F77390A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97367" y="4126361"/>
                  <a:ext cx="13831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3FC00CD-DE04-A0FF-3D41-74B633250545}"/>
                    </a:ext>
                  </a:extLst>
                </p14:cNvPr>
                <p14:cNvContentPartPr/>
                <p14:nvPr/>
              </p14:nvContentPartPr>
              <p14:xfrm>
                <a:off x="7531287" y="4617401"/>
                <a:ext cx="1252080" cy="1120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3FC00CD-DE04-A0FF-3D41-74B63325054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22647" y="4608401"/>
                  <a:ext cx="1269720" cy="11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43FD920-394D-583C-5528-1DC26D79CAB7}"/>
                    </a:ext>
                  </a:extLst>
                </p14:cNvPr>
                <p14:cNvContentPartPr/>
                <p14:nvPr/>
              </p14:nvContentPartPr>
              <p14:xfrm>
                <a:off x="7466127" y="4753841"/>
                <a:ext cx="1396800" cy="1667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43FD920-394D-583C-5528-1DC26D79CAB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57487" y="4745201"/>
                  <a:ext cx="1414440" cy="16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7AF713D-175C-EC7B-2D24-11BC2833B353}"/>
                    </a:ext>
                  </a:extLst>
                </p14:cNvPr>
                <p14:cNvContentPartPr/>
                <p14:nvPr/>
              </p14:nvContentPartPr>
              <p14:xfrm>
                <a:off x="7286487" y="4900361"/>
                <a:ext cx="1470960" cy="125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7AF713D-175C-EC7B-2D24-11BC2833B35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77487" y="4891721"/>
                  <a:ext cx="14886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28E3846-5471-CCF1-E5FF-245F7D977216}"/>
                    </a:ext>
                  </a:extLst>
                </p14:cNvPr>
                <p14:cNvContentPartPr/>
                <p14:nvPr/>
              </p14:nvContentPartPr>
              <p14:xfrm>
                <a:off x="7304847" y="5024201"/>
                <a:ext cx="1479600" cy="991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28E3846-5471-CCF1-E5FF-245F7D9772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96207" y="5015561"/>
                  <a:ext cx="1497240" cy="100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801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7A29-1C63-7E63-864E-1F2E6FF2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NSG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7315-4678-039A-7E3C-9DBD6402F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Inbound – 3 Default</a:t>
            </a:r>
          </a:p>
          <a:p>
            <a:r>
              <a:rPr lang="en-US" dirty="0"/>
              <a:t>Outbound – 3 Default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50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9415-7FF5-8ABB-44C3-885CA6BE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Networking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D1E7F-E8F6-D415-282A-7E5130A8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Networks</a:t>
            </a:r>
          </a:p>
          <a:p>
            <a:r>
              <a:rPr lang="en-US" dirty="0"/>
              <a:t>Subnets</a:t>
            </a:r>
          </a:p>
          <a:p>
            <a:r>
              <a:rPr lang="en-US" dirty="0"/>
              <a:t>IP Address</a:t>
            </a:r>
          </a:p>
          <a:p>
            <a:r>
              <a:rPr lang="en-US" dirty="0"/>
              <a:t>Load Balancer</a:t>
            </a:r>
          </a:p>
          <a:p>
            <a:r>
              <a:rPr lang="en-US" dirty="0"/>
              <a:t>Traffic Manager</a:t>
            </a:r>
          </a:p>
          <a:p>
            <a:r>
              <a:rPr lang="en-US" dirty="0"/>
              <a:t>NSG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19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4E9A-4A7E-9473-BF19-A5DDB9CF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DF7E-C4AB-B4DD-2932-9F5A92E37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representation of your own network in the cloud.</a:t>
            </a:r>
          </a:p>
          <a:p>
            <a:r>
              <a:rPr lang="en-US" dirty="0"/>
              <a:t>It is logical isolation of Azure cloud dedicated to your subscription.</a:t>
            </a:r>
          </a:p>
          <a:p>
            <a:r>
              <a:rPr lang="en-US" dirty="0"/>
              <a:t>Each </a:t>
            </a:r>
            <a:r>
              <a:rPr lang="en-US" dirty="0" err="1"/>
              <a:t>VNet</a:t>
            </a:r>
            <a:r>
              <a:rPr lang="en-US" dirty="0"/>
              <a:t> that you create will have its own CIDR block.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0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F986-95C3-7A33-F895-82AB4752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06D7A-8700-AC6C-8EF6-F6ADF4D7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CIDR – Classless Interdomain Routing</a:t>
            </a:r>
          </a:p>
          <a:p>
            <a:r>
              <a:rPr lang="en-US" dirty="0"/>
              <a:t>10.0.0.0/16 – Range of IP Address, Address Space</a:t>
            </a:r>
          </a:p>
          <a:p>
            <a:r>
              <a:rPr lang="en-US" dirty="0"/>
              <a:t>65536 IP Addresses</a:t>
            </a:r>
          </a:p>
          <a:p>
            <a:r>
              <a:rPr lang="en-IN" dirty="0"/>
              <a:t>32-16 =16</a:t>
            </a:r>
          </a:p>
          <a:p>
            <a:r>
              <a:rPr lang="en-IN" dirty="0"/>
              <a:t>2 to the power 16 = 65536</a:t>
            </a:r>
          </a:p>
          <a:p>
            <a:r>
              <a:rPr lang="en-IN" dirty="0"/>
              <a:t>10.0.0.0/24</a:t>
            </a:r>
          </a:p>
          <a:p>
            <a:r>
              <a:rPr lang="en-IN" dirty="0"/>
              <a:t>32-24=8</a:t>
            </a:r>
          </a:p>
          <a:p>
            <a:r>
              <a:rPr lang="en-IN" dirty="0"/>
              <a:t>2 to the power 8 = 256</a:t>
            </a:r>
          </a:p>
        </p:txBody>
      </p:sp>
    </p:spTree>
    <p:extLst>
      <p:ext uri="{BB962C8B-B14F-4D97-AF65-F5344CB8AC3E}">
        <p14:creationId xmlns:p14="http://schemas.microsoft.com/office/powerpoint/2010/main" val="271805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AE12-E391-2B65-585F-0278D6E0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A0A3-C200-F084-875D-2A92AB56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 can be segmented into one or more subnets</a:t>
            </a:r>
          </a:p>
          <a:p>
            <a:r>
              <a:rPr lang="en-US" dirty="0"/>
              <a:t>Subnets provide logical division within your network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28CBAB-FA4B-816F-C6AD-7BABD48B7CB9}"/>
                  </a:ext>
                </a:extLst>
              </p14:cNvPr>
              <p14:cNvContentPartPr/>
              <p14:nvPr/>
            </p14:nvContentPartPr>
            <p14:xfrm>
              <a:off x="7339047" y="3353081"/>
              <a:ext cx="1862280" cy="2150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28CBAB-FA4B-816F-C6AD-7BABD48B7C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0407" y="3344441"/>
                <a:ext cx="1879920" cy="21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6F59D09-6035-9337-FB99-1B901A820AA7}"/>
                  </a:ext>
                </a:extLst>
              </p14:cNvPr>
              <p14:cNvContentPartPr/>
              <p14:nvPr/>
            </p14:nvContentPartPr>
            <p14:xfrm>
              <a:off x="7185327" y="3338321"/>
              <a:ext cx="1924560" cy="2251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6F59D09-6035-9337-FB99-1B901A820A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687" y="3329681"/>
                <a:ext cx="1942200" cy="22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2517CC2-8AC5-692D-5B84-77CE24E3B1DC}"/>
                  </a:ext>
                </a:extLst>
              </p14:cNvPr>
              <p14:cNvContentPartPr/>
              <p14:nvPr/>
            </p14:nvContentPartPr>
            <p14:xfrm>
              <a:off x="8995047" y="3618401"/>
              <a:ext cx="631800" cy="113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2517CC2-8AC5-692D-5B84-77CE24E3B1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86047" y="3609761"/>
                <a:ext cx="6494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66E2189-715C-FD98-6819-D2C4C04107BA}"/>
                  </a:ext>
                </a:extLst>
              </p14:cNvPr>
              <p14:cNvContentPartPr/>
              <p14:nvPr/>
            </p14:nvContentPartPr>
            <p14:xfrm>
              <a:off x="9731967" y="3551801"/>
              <a:ext cx="143280" cy="182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66E2189-715C-FD98-6819-D2C4C04107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22967" y="3543161"/>
                <a:ext cx="1609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58D27D-303C-C128-04DD-C6A2B3DF2638}"/>
                  </a:ext>
                </a:extLst>
              </p14:cNvPr>
              <p14:cNvContentPartPr/>
              <p14:nvPr/>
            </p14:nvContentPartPr>
            <p14:xfrm>
              <a:off x="9901167" y="3453161"/>
              <a:ext cx="342360" cy="241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58D27D-303C-C128-04DD-C6A2B3DF26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92167" y="3444161"/>
                <a:ext cx="3600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0B88DEF-5F72-544C-BBC9-E514213659E1}"/>
                  </a:ext>
                </a:extLst>
              </p14:cNvPr>
              <p14:cNvContentPartPr/>
              <p14:nvPr/>
            </p14:nvContentPartPr>
            <p14:xfrm>
              <a:off x="10307607" y="3424721"/>
              <a:ext cx="371880" cy="262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0B88DEF-5F72-544C-BBC9-E514213659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98967" y="3416081"/>
                <a:ext cx="3895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68D51C6-80F6-099D-0080-96ADCF343FD3}"/>
                  </a:ext>
                </a:extLst>
              </p14:cNvPr>
              <p14:cNvContentPartPr/>
              <p14:nvPr/>
            </p14:nvContentPartPr>
            <p14:xfrm>
              <a:off x="10530447" y="3517241"/>
              <a:ext cx="245160" cy="66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68D51C6-80F6-099D-0080-96ADCF343F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21807" y="3508241"/>
                <a:ext cx="26280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0B173FF-1DC6-9FBD-6BD7-192BF20D6EC9}"/>
              </a:ext>
            </a:extLst>
          </p:cNvPr>
          <p:cNvGrpSpPr/>
          <p:nvPr/>
        </p:nvGrpSpPr>
        <p:grpSpPr>
          <a:xfrm>
            <a:off x="1919247" y="3347681"/>
            <a:ext cx="289080" cy="243720"/>
            <a:chOff x="1919247" y="3347681"/>
            <a:chExt cx="28908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C0F0D0C-5142-6468-0A03-76361343F563}"/>
                    </a:ext>
                  </a:extLst>
                </p14:cNvPr>
                <p14:cNvContentPartPr/>
                <p14:nvPr/>
              </p14:nvContentPartPr>
              <p14:xfrm>
                <a:off x="1919247" y="3347681"/>
                <a:ext cx="28080" cy="243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C0F0D0C-5142-6468-0A03-76361343F56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10607" y="3338681"/>
                  <a:ext cx="457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5FBC1A-4C19-CF5B-1674-57A2D9629598}"/>
                    </a:ext>
                  </a:extLst>
                </p14:cNvPr>
                <p14:cNvContentPartPr/>
                <p14:nvPr/>
              </p14:nvContentPartPr>
              <p14:xfrm>
                <a:off x="1979727" y="3409961"/>
                <a:ext cx="96120" cy="118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5FBC1A-4C19-CF5B-1674-57A2D96295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70727" y="3401321"/>
                  <a:ext cx="113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4E5CE8D-7D25-ACEF-CD5C-66F946E01171}"/>
                    </a:ext>
                  </a:extLst>
                </p14:cNvPr>
                <p14:cNvContentPartPr/>
                <p14:nvPr/>
              </p14:nvContentPartPr>
              <p14:xfrm>
                <a:off x="2196087" y="3476201"/>
                <a:ext cx="12240" cy="6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4E5CE8D-7D25-ACEF-CD5C-66F946E011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87447" y="3467201"/>
                  <a:ext cx="2988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32C0080-7E8D-97C2-D80F-FA74F7923FCA}"/>
              </a:ext>
            </a:extLst>
          </p:cNvPr>
          <p:cNvGrpSpPr/>
          <p:nvPr/>
        </p:nvGrpSpPr>
        <p:grpSpPr>
          <a:xfrm>
            <a:off x="2337927" y="3153281"/>
            <a:ext cx="1070280" cy="617760"/>
            <a:chOff x="2337927" y="3153281"/>
            <a:chExt cx="1070280" cy="61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159571F-01C1-532E-5B66-94291C71C169}"/>
                    </a:ext>
                  </a:extLst>
                </p14:cNvPr>
                <p14:cNvContentPartPr/>
                <p14:nvPr/>
              </p14:nvContentPartPr>
              <p14:xfrm>
                <a:off x="2337927" y="3356321"/>
                <a:ext cx="83160" cy="139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159571F-01C1-532E-5B66-94291C71C16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29287" y="3347681"/>
                  <a:ext cx="100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6762196-5E4F-AFE8-AA3F-8D0D0CCDB177}"/>
                    </a:ext>
                  </a:extLst>
                </p14:cNvPr>
                <p14:cNvContentPartPr/>
                <p14:nvPr/>
              </p14:nvContentPartPr>
              <p14:xfrm>
                <a:off x="2505327" y="3459281"/>
                <a:ext cx="9000" cy="22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6762196-5E4F-AFE8-AA3F-8D0D0CCDB1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96687" y="3450281"/>
                  <a:ext cx="26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7ECD511-332D-21AC-87E5-DB3C07FF7E0A}"/>
                    </a:ext>
                  </a:extLst>
                </p14:cNvPr>
                <p14:cNvContentPartPr/>
                <p14:nvPr/>
              </p14:nvContentPartPr>
              <p14:xfrm>
                <a:off x="2596767" y="3361361"/>
                <a:ext cx="64440" cy="119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7ECD511-332D-21AC-87E5-DB3C07FF7E0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87767" y="3352721"/>
                  <a:ext cx="82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7BCC37E-474E-2E83-8CE9-069A0CF2A9F8}"/>
                    </a:ext>
                  </a:extLst>
                </p14:cNvPr>
                <p14:cNvContentPartPr/>
                <p14:nvPr/>
              </p14:nvContentPartPr>
              <p14:xfrm>
                <a:off x="2774967" y="3362801"/>
                <a:ext cx="165960" cy="139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7BCC37E-474E-2E83-8CE9-069A0CF2A9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65967" y="3354161"/>
                  <a:ext cx="183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14C3DFF-959E-4F30-4544-E0CA5C5643CB}"/>
                    </a:ext>
                  </a:extLst>
                </p14:cNvPr>
                <p14:cNvContentPartPr/>
                <p14:nvPr/>
              </p14:nvContentPartPr>
              <p14:xfrm>
                <a:off x="3037407" y="3153281"/>
                <a:ext cx="114120" cy="617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14C3DFF-959E-4F30-4544-E0CA5C5643C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28407" y="3144641"/>
                  <a:ext cx="13176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0ED29F4-4B2D-F63E-11C9-34154AFDF84A}"/>
                    </a:ext>
                  </a:extLst>
                </p14:cNvPr>
                <p14:cNvContentPartPr/>
                <p14:nvPr/>
              </p14:nvContentPartPr>
              <p14:xfrm>
                <a:off x="3224967" y="3305201"/>
                <a:ext cx="14040" cy="244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0ED29F4-4B2D-F63E-11C9-34154AFDF84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15967" y="3296201"/>
                  <a:ext cx="316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C28430-4E7B-ECA6-E217-8A7DB5FB4E08}"/>
                    </a:ext>
                  </a:extLst>
                </p14:cNvPr>
                <p14:cNvContentPartPr/>
                <p14:nvPr/>
              </p14:nvContentPartPr>
              <p14:xfrm>
                <a:off x="3323967" y="3247961"/>
                <a:ext cx="84240" cy="260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C28430-4E7B-ECA6-E217-8A7DB5FB4E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15327" y="3239321"/>
                  <a:ext cx="101880" cy="27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5B16ACB-5AF5-964B-9DF0-23FA7CFA75F4}"/>
                  </a:ext>
                </a:extLst>
              </p14:cNvPr>
              <p14:cNvContentPartPr/>
              <p14:nvPr/>
            </p14:nvContentPartPr>
            <p14:xfrm>
              <a:off x="3687567" y="3309161"/>
              <a:ext cx="302760" cy="172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5B16ACB-5AF5-964B-9DF0-23FA7CFA75F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78927" y="3300161"/>
                <a:ext cx="320400" cy="19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19C8EE4E-E0F7-B0A8-622D-E3C4AC04A129}"/>
              </a:ext>
            </a:extLst>
          </p:cNvPr>
          <p:cNvGrpSpPr/>
          <p:nvPr/>
        </p:nvGrpSpPr>
        <p:grpSpPr>
          <a:xfrm>
            <a:off x="4309287" y="3147881"/>
            <a:ext cx="886680" cy="272520"/>
            <a:chOff x="4309287" y="3147881"/>
            <a:chExt cx="88668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E93E5CB-C974-C438-4DD1-3AD1842D126B}"/>
                    </a:ext>
                  </a:extLst>
                </p14:cNvPr>
                <p14:cNvContentPartPr/>
                <p14:nvPr/>
              </p14:nvContentPartPr>
              <p14:xfrm>
                <a:off x="4309287" y="3174521"/>
                <a:ext cx="102600" cy="226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E93E5CB-C974-C438-4DD1-3AD1842D126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00647" y="3165881"/>
                  <a:ext cx="1202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8A30BDB-ADE2-B072-083F-60A255503227}"/>
                    </a:ext>
                  </a:extLst>
                </p14:cNvPr>
                <p14:cNvContentPartPr/>
                <p14:nvPr/>
              </p14:nvContentPartPr>
              <p14:xfrm>
                <a:off x="4470567" y="3210881"/>
                <a:ext cx="89640" cy="77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8A30BDB-ADE2-B072-083F-60A25550322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61927" y="3201881"/>
                  <a:ext cx="107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3B80BE0-3BA5-6821-2747-EA8DFF8160D2}"/>
                    </a:ext>
                  </a:extLst>
                </p14:cNvPr>
                <p14:cNvContentPartPr/>
                <p14:nvPr/>
              </p14:nvContentPartPr>
              <p14:xfrm>
                <a:off x="4452567" y="3268481"/>
                <a:ext cx="88920" cy="123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3B80BE0-3BA5-6821-2747-EA8DFF8160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43567" y="3259841"/>
                  <a:ext cx="106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675E68C-3A47-51EB-1522-0804C0C71435}"/>
                    </a:ext>
                  </a:extLst>
                </p14:cNvPr>
                <p14:cNvContentPartPr/>
                <p14:nvPr/>
              </p14:nvContentPartPr>
              <p14:xfrm>
                <a:off x="4684767" y="3153281"/>
                <a:ext cx="109080" cy="108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675E68C-3A47-51EB-1522-0804C0C714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75767" y="3144641"/>
                  <a:ext cx="126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795AC7-AC5F-79EF-4F00-83A5FA415CEB}"/>
                    </a:ext>
                  </a:extLst>
                </p14:cNvPr>
                <p14:cNvContentPartPr/>
                <p14:nvPr/>
              </p14:nvContentPartPr>
              <p14:xfrm>
                <a:off x="4653447" y="3225641"/>
                <a:ext cx="88920" cy="142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795AC7-AC5F-79EF-4F00-83A5FA415C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44807" y="3216641"/>
                  <a:ext cx="1065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BE9DF04-4FB4-B27E-5C3D-04CBE84093D2}"/>
                    </a:ext>
                  </a:extLst>
                </p14:cNvPr>
                <p14:cNvContentPartPr/>
                <p14:nvPr/>
              </p14:nvContentPartPr>
              <p14:xfrm>
                <a:off x="4877367" y="3172361"/>
                <a:ext cx="130680" cy="248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BE9DF04-4FB4-B27E-5C3D-04CBE84093D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68727" y="3163721"/>
                  <a:ext cx="1483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3162E3C-6888-515F-B949-F8F88513C0A0}"/>
                    </a:ext>
                  </a:extLst>
                </p14:cNvPr>
                <p14:cNvContentPartPr/>
                <p14:nvPr/>
              </p14:nvContentPartPr>
              <p14:xfrm>
                <a:off x="5077887" y="3147881"/>
                <a:ext cx="118080" cy="236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3162E3C-6888-515F-B949-F8F88513C0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68887" y="3139241"/>
                  <a:ext cx="13572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7FD8285-B8C5-F346-6200-08461784F5FC}"/>
              </a:ext>
            </a:extLst>
          </p:cNvPr>
          <p:cNvGrpSpPr/>
          <p:nvPr/>
        </p:nvGrpSpPr>
        <p:grpSpPr>
          <a:xfrm>
            <a:off x="721167" y="3425441"/>
            <a:ext cx="686880" cy="317160"/>
            <a:chOff x="721167" y="3425441"/>
            <a:chExt cx="68688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7E49130-E98C-B9B8-F121-255F4D685F34}"/>
                    </a:ext>
                  </a:extLst>
                </p14:cNvPr>
                <p14:cNvContentPartPr/>
                <p14:nvPr/>
              </p14:nvContentPartPr>
              <p14:xfrm>
                <a:off x="721167" y="3546041"/>
                <a:ext cx="140760" cy="196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7E49130-E98C-B9B8-F121-255F4D685F3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2167" y="3537041"/>
                  <a:ext cx="1584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E065801-A048-793F-D4D9-7C0DD7C65A7E}"/>
                    </a:ext>
                  </a:extLst>
                </p14:cNvPr>
                <p14:cNvContentPartPr/>
                <p14:nvPr/>
              </p14:nvContentPartPr>
              <p14:xfrm>
                <a:off x="897927" y="3515801"/>
                <a:ext cx="131760" cy="191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E065801-A048-793F-D4D9-7C0DD7C65A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927" y="3506801"/>
                  <a:ext cx="149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4B6D1DE-CD82-2F10-223C-BB37821F3A8A}"/>
                    </a:ext>
                  </a:extLst>
                </p14:cNvPr>
                <p14:cNvContentPartPr/>
                <p14:nvPr/>
              </p14:nvContentPartPr>
              <p14:xfrm>
                <a:off x="1071447" y="3425441"/>
                <a:ext cx="255960" cy="279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4B6D1DE-CD82-2F10-223C-BB37821F3A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2447" y="3416801"/>
                  <a:ext cx="2736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C605D6B-C28D-ECB6-3D69-41AD8AFDFD09}"/>
                    </a:ext>
                  </a:extLst>
                </p14:cNvPr>
                <p14:cNvContentPartPr/>
                <p14:nvPr/>
              </p14:nvContentPartPr>
              <p14:xfrm>
                <a:off x="1185567" y="3450281"/>
                <a:ext cx="222480" cy="129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C605D6B-C28D-ECB6-3D69-41AD8AFDFD0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76927" y="3441281"/>
                  <a:ext cx="24012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D741889-1E0D-D8E8-677A-B93FD903D547}"/>
              </a:ext>
            </a:extLst>
          </p:cNvPr>
          <p:cNvGrpSpPr/>
          <p:nvPr/>
        </p:nvGrpSpPr>
        <p:grpSpPr>
          <a:xfrm>
            <a:off x="804687" y="4405001"/>
            <a:ext cx="876240" cy="334440"/>
            <a:chOff x="804687" y="4405001"/>
            <a:chExt cx="876240" cy="33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8C61CF7-196C-74C9-7994-0931E4238C5A}"/>
                    </a:ext>
                  </a:extLst>
                </p14:cNvPr>
                <p14:cNvContentPartPr/>
                <p14:nvPr/>
              </p14:nvContentPartPr>
              <p14:xfrm>
                <a:off x="804687" y="4447121"/>
                <a:ext cx="103680" cy="292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8C61CF7-196C-74C9-7994-0931E4238C5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6047" y="4438481"/>
                  <a:ext cx="1213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646547A-DA5D-D86C-87B9-0BA0703610CB}"/>
                    </a:ext>
                  </a:extLst>
                </p14:cNvPr>
                <p14:cNvContentPartPr/>
                <p14:nvPr/>
              </p14:nvContentPartPr>
              <p14:xfrm>
                <a:off x="953367" y="4475561"/>
                <a:ext cx="243360" cy="224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646547A-DA5D-D86C-87B9-0BA0703610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4367" y="4466561"/>
                  <a:ext cx="2610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E1398D2-FB10-24CD-1B31-BD568EE1DA1A}"/>
                    </a:ext>
                  </a:extLst>
                </p14:cNvPr>
                <p14:cNvContentPartPr/>
                <p14:nvPr/>
              </p14:nvContentPartPr>
              <p14:xfrm>
                <a:off x="1235967" y="4405001"/>
                <a:ext cx="342360" cy="247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E1398D2-FB10-24CD-1B31-BD568EE1DA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27327" y="4396001"/>
                  <a:ext cx="3600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E48B4F0-2C76-DB4D-DDDD-42BE9D1AF682}"/>
                    </a:ext>
                  </a:extLst>
                </p14:cNvPr>
                <p14:cNvContentPartPr/>
                <p14:nvPr/>
              </p14:nvContentPartPr>
              <p14:xfrm>
                <a:off x="1485807" y="4405721"/>
                <a:ext cx="195120" cy="141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E48B4F0-2C76-DB4D-DDDD-42BE9D1AF6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77167" y="4396721"/>
                  <a:ext cx="21276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DF6465-411F-C2D8-5781-02AA37ABCCFD}"/>
              </a:ext>
            </a:extLst>
          </p:cNvPr>
          <p:cNvGrpSpPr/>
          <p:nvPr/>
        </p:nvGrpSpPr>
        <p:grpSpPr>
          <a:xfrm>
            <a:off x="2090967" y="4083161"/>
            <a:ext cx="2098080" cy="626040"/>
            <a:chOff x="2090967" y="4083161"/>
            <a:chExt cx="2098080" cy="62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8FF5384-04CD-EB00-58A7-81C0B5C6B5AD}"/>
                    </a:ext>
                  </a:extLst>
                </p14:cNvPr>
                <p14:cNvContentPartPr/>
                <p14:nvPr/>
              </p14:nvContentPartPr>
              <p14:xfrm>
                <a:off x="2090967" y="4348121"/>
                <a:ext cx="16200" cy="245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8FF5384-04CD-EB00-58A7-81C0B5C6B5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82327" y="4339481"/>
                  <a:ext cx="338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78667E1-CCBF-717E-5041-7AD5F384C87F}"/>
                    </a:ext>
                  </a:extLst>
                </p14:cNvPr>
                <p14:cNvContentPartPr/>
                <p14:nvPr/>
              </p14:nvContentPartPr>
              <p14:xfrm>
                <a:off x="2143887" y="4423721"/>
                <a:ext cx="229680" cy="115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78667E1-CCBF-717E-5041-7AD5F384C8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35247" y="4415081"/>
                  <a:ext cx="247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163B023-1E55-D483-1390-EC3B09717481}"/>
                    </a:ext>
                  </a:extLst>
                </p14:cNvPr>
                <p14:cNvContentPartPr/>
                <p14:nvPr/>
              </p14:nvContentPartPr>
              <p14:xfrm>
                <a:off x="2436927" y="4346681"/>
                <a:ext cx="284040" cy="173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163B023-1E55-D483-1390-EC3B0971748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27927" y="4337681"/>
                  <a:ext cx="301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9C79658-E7B3-ED3F-3833-B478A0ACDBB8}"/>
                    </a:ext>
                  </a:extLst>
                </p14:cNvPr>
                <p14:cNvContentPartPr/>
                <p14:nvPr/>
              </p14:nvContentPartPr>
              <p14:xfrm>
                <a:off x="2809167" y="4298441"/>
                <a:ext cx="61560" cy="132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9C79658-E7B3-ED3F-3833-B478A0ACDBB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00167" y="4289801"/>
                  <a:ext cx="79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8E972ED-7EDD-8A21-F5B6-427582B59455}"/>
                    </a:ext>
                  </a:extLst>
                </p14:cNvPr>
                <p14:cNvContentPartPr/>
                <p14:nvPr/>
              </p14:nvContentPartPr>
              <p14:xfrm>
                <a:off x="2979807" y="4375481"/>
                <a:ext cx="2880" cy="5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8E972ED-7EDD-8A21-F5B6-427582B5945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71167" y="4366481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E5D91BF-D3F0-7298-0F0B-9126712D35FA}"/>
                    </a:ext>
                  </a:extLst>
                </p14:cNvPr>
                <p14:cNvContentPartPr/>
                <p14:nvPr/>
              </p14:nvContentPartPr>
              <p14:xfrm>
                <a:off x="3131727" y="4083161"/>
                <a:ext cx="151920" cy="626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E5D91BF-D3F0-7298-0F0B-9126712D35F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3087" y="4074521"/>
                  <a:ext cx="16956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0B8EDA3-0343-AE5D-3B27-4838FE638DE3}"/>
                    </a:ext>
                  </a:extLst>
                </p14:cNvPr>
                <p14:cNvContentPartPr/>
                <p14:nvPr/>
              </p14:nvContentPartPr>
              <p14:xfrm>
                <a:off x="3390567" y="4216361"/>
                <a:ext cx="146880" cy="232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0B8EDA3-0343-AE5D-3B27-4838FE638DE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81567" y="4207721"/>
                  <a:ext cx="1645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D26D7D0-5F12-D772-11AB-1B8A08203785}"/>
                    </a:ext>
                  </a:extLst>
                </p14:cNvPr>
                <p14:cNvContentPartPr/>
                <p14:nvPr/>
              </p14:nvContentPartPr>
              <p14:xfrm>
                <a:off x="3642567" y="4146161"/>
                <a:ext cx="123840" cy="124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D26D7D0-5F12-D772-11AB-1B8A082037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33567" y="4137161"/>
                  <a:ext cx="1414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D8C9F6E-81B8-D80E-F517-AEA4ED8A7D3F}"/>
                    </a:ext>
                  </a:extLst>
                </p14:cNvPr>
                <p14:cNvContentPartPr/>
                <p14:nvPr/>
              </p14:nvContentPartPr>
              <p14:xfrm>
                <a:off x="3741927" y="4202681"/>
                <a:ext cx="26280" cy="210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D8C9F6E-81B8-D80E-F517-AEA4ED8A7D3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33287" y="4194041"/>
                  <a:ext cx="439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4D6EE94-C792-56D6-5FB4-00B65A958746}"/>
                    </a:ext>
                  </a:extLst>
                </p14:cNvPr>
                <p14:cNvContentPartPr/>
                <p14:nvPr/>
              </p14:nvContentPartPr>
              <p14:xfrm>
                <a:off x="3899967" y="4218521"/>
                <a:ext cx="289080" cy="135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4D6EE94-C792-56D6-5FB4-00B65A95874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91327" y="4209521"/>
                  <a:ext cx="30672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F033437-0A84-C0DE-BE21-760F89C6ED62}"/>
              </a:ext>
            </a:extLst>
          </p:cNvPr>
          <p:cNvGrpSpPr/>
          <p:nvPr/>
        </p:nvGrpSpPr>
        <p:grpSpPr>
          <a:xfrm>
            <a:off x="4472727" y="4020521"/>
            <a:ext cx="589680" cy="349560"/>
            <a:chOff x="4472727" y="4020521"/>
            <a:chExt cx="58968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18CA2B6-49BB-21FF-19EC-8C0A346A066F}"/>
                    </a:ext>
                  </a:extLst>
                </p14:cNvPr>
                <p14:cNvContentPartPr/>
                <p14:nvPr/>
              </p14:nvContentPartPr>
              <p14:xfrm>
                <a:off x="4472727" y="4127441"/>
                <a:ext cx="180720" cy="242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18CA2B6-49BB-21FF-19EC-8C0A346A066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63727" y="4118441"/>
                  <a:ext cx="1983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3B54E4-4BB5-9424-1E84-8F1799AB40D4}"/>
                    </a:ext>
                  </a:extLst>
                </p14:cNvPr>
                <p14:cNvContentPartPr/>
                <p14:nvPr/>
              </p14:nvContentPartPr>
              <p14:xfrm>
                <a:off x="4750647" y="4020521"/>
                <a:ext cx="95040" cy="131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3B54E4-4BB5-9424-1E84-8F1799AB40D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41647" y="4011881"/>
                  <a:ext cx="1126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DAA120E-60C5-CB1B-7B75-482D40A3BBD3}"/>
                    </a:ext>
                  </a:extLst>
                </p14:cNvPr>
                <p14:cNvContentPartPr/>
                <p14:nvPr/>
              </p14:nvContentPartPr>
              <p14:xfrm>
                <a:off x="4718967" y="4108721"/>
                <a:ext cx="141120" cy="191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DAA120E-60C5-CB1B-7B75-482D40A3BBD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09967" y="4100081"/>
                  <a:ext cx="15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357B20C-A3F4-3F64-60C9-46E83FF30806}"/>
                    </a:ext>
                  </a:extLst>
                </p14:cNvPr>
                <p14:cNvContentPartPr/>
                <p14:nvPr/>
              </p14:nvContentPartPr>
              <p14:xfrm>
                <a:off x="4954047" y="4045721"/>
                <a:ext cx="108360" cy="262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357B20C-A3F4-3F64-60C9-46E83FF3080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45047" y="4036721"/>
                  <a:ext cx="12600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383E41E-6D3F-ADEA-AC38-154CEB7010FC}"/>
                  </a:ext>
                </a:extLst>
              </p14:cNvPr>
              <p14:cNvContentPartPr/>
              <p14:nvPr/>
            </p14:nvContentPartPr>
            <p14:xfrm>
              <a:off x="3133527" y="4284041"/>
              <a:ext cx="81360" cy="345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383E41E-6D3F-ADEA-AC38-154CEB7010F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24887" y="4275401"/>
                <a:ext cx="9900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723E271B-0B68-4823-5D6E-DEAEA6892CFA}"/>
              </a:ext>
            </a:extLst>
          </p:cNvPr>
          <p:cNvGrpSpPr/>
          <p:nvPr/>
        </p:nvGrpSpPr>
        <p:grpSpPr>
          <a:xfrm>
            <a:off x="7144287" y="3068681"/>
            <a:ext cx="2094120" cy="2514600"/>
            <a:chOff x="7144287" y="3068681"/>
            <a:chExt cx="2094120" cy="251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2C88C1B-E114-EC93-95B3-53BC4CE50B47}"/>
                    </a:ext>
                  </a:extLst>
                </p14:cNvPr>
                <p14:cNvContentPartPr/>
                <p14:nvPr/>
              </p14:nvContentPartPr>
              <p14:xfrm>
                <a:off x="7144287" y="3391241"/>
                <a:ext cx="702360" cy="509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2C88C1B-E114-EC93-95B3-53BC4CE50B4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35647" y="3382241"/>
                  <a:ext cx="7200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F03BF7C-A2CB-9044-DD87-13D8D7F9E1C6}"/>
                    </a:ext>
                  </a:extLst>
                </p14:cNvPr>
                <p14:cNvContentPartPr/>
                <p14:nvPr/>
              </p14:nvContentPartPr>
              <p14:xfrm>
                <a:off x="7678527" y="3378641"/>
                <a:ext cx="703440" cy="439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F03BF7C-A2CB-9044-DD87-13D8D7F9E1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69887" y="3369641"/>
                  <a:ext cx="72108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1A1B53F-0945-2F21-FF2A-840F2CBB950A}"/>
                    </a:ext>
                  </a:extLst>
                </p14:cNvPr>
                <p14:cNvContentPartPr/>
                <p14:nvPr/>
              </p14:nvContentPartPr>
              <p14:xfrm>
                <a:off x="8330847" y="3813881"/>
                <a:ext cx="907560" cy="191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1A1B53F-0945-2F21-FF2A-840F2CBB950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21847" y="3805241"/>
                  <a:ext cx="925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578DBD6-DDA7-9FFE-AD95-319614AD5740}"/>
                    </a:ext>
                  </a:extLst>
                </p14:cNvPr>
                <p14:cNvContentPartPr/>
                <p14:nvPr/>
              </p14:nvContentPartPr>
              <p14:xfrm>
                <a:off x="7223487" y="3753041"/>
                <a:ext cx="517680" cy="927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578DBD6-DDA7-9FFE-AD95-319614AD574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14847" y="3744401"/>
                  <a:ext cx="535320" cy="9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F1D4C0-777A-AEA7-06AF-A28C2A39D8A3}"/>
                    </a:ext>
                  </a:extLst>
                </p14:cNvPr>
                <p14:cNvContentPartPr/>
                <p14:nvPr/>
              </p14:nvContentPartPr>
              <p14:xfrm>
                <a:off x="7568367" y="3828281"/>
                <a:ext cx="907920" cy="543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F1D4C0-777A-AEA7-06AF-A28C2A39D8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59367" y="3819281"/>
                  <a:ext cx="92556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AFF3641-8556-B5C5-3E54-1A0E4C4D2D68}"/>
                    </a:ext>
                  </a:extLst>
                </p14:cNvPr>
                <p14:cNvContentPartPr/>
                <p14:nvPr/>
              </p14:nvContentPartPr>
              <p14:xfrm>
                <a:off x="8073807" y="4100801"/>
                <a:ext cx="1058760" cy="370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AFF3641-8556-B5C5-3E54-1A0E4C4D2D6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64807" y="4091801"/>
                  <a:ext cx="10764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4470532-9AC4-5D3A-745D-F07D1AED87E9}"/>
                    </a:ext>
                  </a:extLst>
                </p14:cNvPr>
                <p14:cNvContentPartPr/>
                <p14:nvPr/>
              </p14:nvContentPartPr>
              <p14:xfrm>
                <a:off x="7181367" y="4339481"/>
                <a:ext cx="381960" cy="765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4470532-9AC4-5D3A-745D-F07D1AED87E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72367" y="4330481"/>
                  <a:ext cx="39960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58CD789-26DE-4A67-DD3F-4C16ABBA65D7}"/>
                    </a:ext>
                  </a:extLst>
                </p14:cNvPr>
                <p14:cNvContentPartPr/>
                <p14:nvPr/>
              </p14:nvContentPartPr>
              <p14:xfrm>
                <a:off x="7547847" y="4760681"/>
                <a:ext cx="1068840" cy="37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58CD789-26DE-4A67-DD3F-4C16ABBA65D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38847" y="4752041"/>
                  <a:ext cx="1086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7C0B180-5027-7A3A-5477-96D3B9012DF1}"/>
                    </a:ext>
                  </a:extLst>
                </p14:cNvPr>
                <p14:cNvContentPartPr/>
                <p14:nvPr/>
              </p14:nvContentPartPr>
              <p14:xfrm>
                <a:off x="8570967" y="4250201"/>
                <a:ext cx="83520" cy="575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7C0B180-5027-7A3A-5477-96D3B9012DF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61967" y="4241201"/>
                  <a:ext cx="10116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3A2623-0E3E-4728-94DF-AE67F9EAEFEE}"/>
                    </a:ext>
                  </a:extLst>
                </p14:cNvPr>
                <p14:cNvContentPartPr/>
                <p14:nvPr/>
              </p14:nvContentPartPr>
              <p14:xfrm>
                <a:off x="7671687" y="4778321"/>
                <a:ext cx="398520" cy="804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3A2623-0E3E-4728-94DF-AE67F9EAEFE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63047" y="4769681"/>
                  <a:ext cx="416160" cy="82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B635C24-B479-90C5-AEF2-32AA713803ED}"/>
                    </a:ext>
                  </a:extLst>
                </p14:cNvPr>
                <p14:cNvContentPartPr/>
                <p14:nvPr/>
              </p14:nvContentPartPr>
              <p14:xfrm>
                <a:off x="8363967" y="4794881"/>
                <a:ext cx="770040" cy="387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B635C24-B479-90C5-AEF2-32AA713803E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54967" y="4786241"/>
                  <a:ext cx="7876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B01C107-E925-E3DA-ECF5-9B63ADFE5DDE}"/>
                    </a:ext>
                  </a:extLst>
                </p14:cNvPr>
                <p14:cNvContentPartPr/>
                <p14:nvPr/>
              </p14:nvContentPartPr>
              <p14:xfrm>
                <a:off x="7906767" y="3109001"/>
                <a:ext cx="144720" cy="170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B01C107-E925-E3DA-ECF5-9B63ADFE5DD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97767" y="3100001"/>
                  <a:ext cx="1623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1893CFB-2831-5D31-5231-1F70CD52F32C}"/>
                    </a:ext>
                  </a:extLst>
                </p14:cNvPr>
                <p14:cNvContentPartPr/>
                <p14:nvPr/>
              </p14:nvContentPartPr>
              <p14:xfrm>
                <a:off x="8068407" y="3088121"/>
                <a:ext cx="158760" cy="232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1893CFB-2831-5D31-5231-1F70CD52F32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59767" y="3079481"/>
                  <a:ext cx="1764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DC8CA7-2D3F-7473-A940-010CFF3DD3B0}"/>
                    </a:ext>
                  </a:extLst>
                </p14:cNvPr>
                <p14:cNvContentPartPr/>
                <p14:nvPr/>
              </p14:nvContentPartPr>
              <p14:xfrm>
                <a:off x="8281887" y="3195401"/>
                <a:ext cx="122400" cy="89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DC8CA7-2D3F-7473-A940-010CFF3DD3B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72887" y="3186761"/>
                  <a:ext cx="140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9750415-B346-73C6-5A50-70691FC3046A}"/>
                    </a:ext>
                  </a:extLst>
                </p14:cNvPr>
                <p14:cNvContentPartPr/>
                <p14:nvPr/>
              </p14:nvContentPartPr>
              <p14:xfrm>
                <a:off x="8476287" y="3068681"/>
                <a:ext cx="108360" cy="216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9750415-B346-73C6-5A50-70691FC3046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67647" y="3060041"/>
                  <a:ext cx="126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C02ABCA-D7EB-318F-0ED1-D7F13D35E156}"/>
                    </a:ext>
                  </a:extLst>
                </p14:cNvPr>
                <p14:cNvContentPartPr/>
                <p14:nvPr/>
              </p14:nvContentPartPr>
              <p14:xfrm>
                <a:off x="8395287" y="3099641"/>
                <a:ext cx="175320" cy="62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C02ABCA-D7EB-318F-0ED1-D7F13D35E15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86287" y="3090641"/>
                  <a:ext cx="192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E5A16FB-3495-DCDB-CA0E-91859CC2A217}"/>
                    </a:ext>
                  </a:extLst>
                </p14:cNvPr>
                <p14:cNvContentPartPr/>
                <p14:nvPr/>
              </p14:nvContentPartPr>
              <p14:xfrm>
                <a:off x="7240407" y="3378641"/>
                <a:ext cx="590040" cy="525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E5A16FB-3495-DCDB-CA0E-91859CC2A21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31407" y="3370001"/>
                  <a:ext cx="60768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32DF351-3A99-B4F3-742F-AD7CF617505E}"/>
                    </a:ext>
                  </a:extLst>
                </p14:cNvPr>
                <p14:cNvContentPartPr/>
                <p14:nvPr/>
              </p14:nvContentPartPr>
              <p14:xfrm>
                <a:off x="7232847" y="3307721"/>
                <a:ext cx="108000" cy="643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32DF351-3A99-B4F3-742F-AD7CF617505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24207" y="3299081"/>
                  <a:ext cx="12564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B953330-32BE-21FC-3697-3F47151EABF8}"/>
                    </a:ext>
                  </a:extLst>
                </p14:cNvPr>
                <p14:cNvContentPartPr/>
                <p14:nvPr/>
              </p14:nvContentPartPr>
              <p14:xfrm>
                <a:off x="7734327" y="3382241"/>
                <a:ext cx="642240" cy="406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B953330-32BE-21FC-3697-3F47151EABF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25687" y="3373241"/>
                  <a:ext cx="659880" cy="42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489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BD20-D673-9B06-8BBA-5BF3EEB0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5DDAA-E174-7812-83B1-B7A50383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Vnet</a:t>
            </a:r>
            <a:r>
              <a:rPr lang="en-US" dirty="0"/>
              <a:t> – 10.0.0.0/16</a:t>
            </a:r>
          </a:p>
          <a:p>
            <a:r>
              <a:rPr lang="en-US" dirty="0"/>
              <a:t>Subnet1 – 10.0.0.0/24 - 256</a:t>
            </a:r>
          </a:p>
          <a:p>
            <a:r>
              <a:rPr lang="en-US" dirty="0"/>
              <a:t>Subnet2 – 10.0.1.0/24</a:t>
            </a:r>
          </a:p>
          <a:p>
            <a:endParaRPr lang="en-IN" dirty="0"/>
          </a:p>
          <a:p>
            <a:r>
              <a:rPr lang="en-IN" dirty="0"/>
              <a:t>Ex:</a:t>
            </a:r>
          </a:p>
          <a:p>
            <a:r>
              <a:rPr lang="en-IN" dirty="0" err="1"/>
              <a:t>Vnet</a:t>
            </a:r>
            <a:r>
              <a:rPr lang="en-IN" dirty="0"/>
              <a:t> – 10.1.0.0/16</a:t>
            </a:r>
          </a:p>
          <a:p>
            <a:r>
              <a:rPr lang="en-IN" dirty="0"/>
              <a:t>Subnet1 – 10.1.0.0/17</a:t>
            </a:r>
          </a:p>
          <a:p>
            <a:r>
              <a:rPr lang="en-IN" dirty="0"/>
              <a:t>Subnet2 – 10.1.128.0/17</a:t>
            </a:r>
          </a:p>
        </p:txBody>
      </p:sp>
    </p:spTree>
    <p:extLst>
      <p:ext uri="{BB962C8B-B14F-4D97-AF65-F5344CB8AC3E}">
        <p14:creationId xmlns:p14="http://schemas.microsoft.com/office/powerpoint/2010/main" val="20807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105A-9A0F-4854-E359-AF8BB317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66A16-D206-ED2A-A81E-DD93774D5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Requirements – Enough number of available IP Address.</a:t>
            </a:r>
          </a:p>
          <a:p>
            <a:r>
              <a:rPr lang="en-US" dirty="0"/>
              <a:t>Service Endpoints – You can limit the access to Azure resources to specific subnet</a:t>
            </a:r>
          </a:p>
          <a:p>
            <a:r>
              <a:rPr lang="en-US" dirty="0"/>
              <a:t>Network Security Groups – You can associate either 0 or 1 NSG to the subnet.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50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035F-E739-289B-C3A2-ED502E096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68020-A2FC-06F5-91DF-614AC6BF1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00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FED6-0AEC-AD21-EC78-3C81263B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DB653-4A97-E889-EF1D-EEE65BB5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IP – Used for communication within Azure Virtual Network</a:t>
            </a:r>
          </a:p>
          <a:p>
            <a:r>
              <a:rPr lang="en-US" dirty="0"/>
              <a:t>Public IP – Used for communication with the Internet, including Azure public-facing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37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413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Virtual Networking</vt:lpstr>
      <vt:lpstr>Azure Networking Components</vt:lpstr>
      <vt:lpstr>Virtual Networks</vt:lpstr>
      <vt:lpstr>Virtual Network</vt:lpstr>
      <vt:lpstr>Subnets</vt:lpstr>
      <vt:lpstr>PowerPoint Presentation</vt:lpstr>
      <vt:lpstr>Subnets</vt:lpstr>
      <vt:lpstr>IP Addressing</vt:lpstr>
      <vt:lpstr>IP Addressing</vt:lpstr>
      <vt:lpstr>Public IP Address</vt:lpstr>
      <vt:lpstr>Private IP Address</vt:lpstr>
      <vt:lpstr>Service Endpoints</vt:lpstr>
      <vt:lpstr>Why use Service Endpoint</vt:lpstr>
      <vt:lpstr>Service Endpoint Services</vt:lpstr>
      <vt:lpstr>PowerPoint Presentation</vt:lpstr>
      <vt:lpstr>PowerPoint Presentation</vt:lpstr>
      <vt:lpstr>Network Security Groups</vt:lpstr>
      <vt:lpstr>Network Security Groups</vt:lpstr>
      <vt:lpstr>NSG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Networking</dc:title>
  <dc:creator>Ayush Rathi</dc:creator>
  <cp:lastModifiedBy>Ayush Rathi</cp:lastModifiedBy>
  <cp:revision>6</cp:revision>
  <dcterms:created xsi:type="dcterms:W3CDTF">2022-10-30T03:56:29Z</dcterms:created>
  <dcterms:modified xsi:type="dcterms:W3CDTF">2022-10-30T06:53:33Z</dcterms:modified>
</cp:coreProperties>
</file>