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54" d="100"/>
          <a:sy n="54" d="100"/>
        </p:scale>
        <p:origin x="51" y="7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5:13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35 964,'0'-2'854,"-4"-6"773,-5-9 5502,7 10-5317,2 13-1598,1 119 829,16 57-148,-3-117-1255,-14-63 71,-1 1-2183,0 11 728,0-10-1286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5:22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105 124 992,'1'-3'8982,"59"203"-7420,-22-61-823,-35-118-407,-3-21-321,0 0 0,0 0-1,0 1 1,0-1 0,0 0 0,0 0-1,0 0 1,0 0 0,-1 0-1,1 0 1,0 0 0,0 1-1,0-1 1,0 0 0,0 0 0,0 0-1,-1 0 1,1 0 0,0 0-1,0 0 1,0 0 0,0 0-1,0 0 1,-1 0 0,1 0 0,0 0-1,0 0 1,0 0 0,0 0-1,0 0 1,-1 0 0,1 0-1,0 0 1,0 0 0,0 0 0,0 0-1,0 0 1,-1 0 0,1 0-1,0 0 1,0 0 0,0 0-1,0-1 1,0 1 0,0 0 0,-1 0-1,1 0 1,0 0 0,0 0-1,0 0 1,0-1 0,-22-23 571,19 20-725,-27-35 465,-41-75-1,58 92-181,5 8-5,-1-1-1,2 0 1,0 0-1,1-1 1,0 1 0,1-2-1,1 1 1,1 0-1,-3-32 1,6 44-111,0 0 1,1 1-1,-1-1 0,1 1 0,0-1 1,0 0-1,0 1 0,0 0 0,0-1 0,1 1 1,0 0-1,0 0 0,0 0 0,0 0 1,0 0-1,0 0 0,1 0 0,-1 1 1,1-1-1,6-3 0,-5 3-8,0 1-1,1-1 1,-1 1-1,1 0 1,0 1 0,-1-1-1,1 1 1,0 0-1,0 0 1,0 0 0,0 1-1,0-1 1,9 2 0,-11-1-10,1 1 0,-1-1 0,1 1 0,-1 0 1,0 0-1,1 0 0,-1 0 0,0 1 0,0 0 1,0-1-1,0 1 0,3 2 0,-5-2-1,1 0 0,0-1 0,-1 1 0,1 0 0,-1 0 0,0 0 0,0 0 0,0 0 0,0 0 0,0 0 0,0 1-1,0-1 1,-1 0 0,1 3 0,0 1-11,-1 0 1,0 0-1,-1 0 0,0 0 0,1 0 0,-2 0 0,1 0 0,-1-1 1,0 1-1,0-1 0,-1 1 0,-4 8 0,-4 2-486,-1-1 0,0 0 0,0-1 0,-2 0 0,-17 14 0,-1 1-5721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0:10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8 1320,'-4'-6'1064,"2"4"-516,2 6 2797,5 16-2791,2 0 0,0 0 0,20 35 1,41 58 373,-36-61-592,448 635 2164,-238-366-2588,-89-108-6197,-129-179 3672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0:16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10 1212,'-1'-2'968,"1"1"-816,-1 1 0,1-1 0,-1 0 0,1 1 0,-1-1 0,1 1 0,-1 0 1,1-1-1,-1 1 0,0-1 0,1 1 0,-1 0 0,0-1 0,1 1 1,-1 0-1,0 0 0,1 0 0,-1-1 0,0 1 0,0 0 0,1 0 1,-1 0-1,0 0 0,0 0 0,1 0 0,-1 1 0,0-1 0,1 0 0,-2 0 1,-22 11 983,15-6-721,6-3-301,1-1 0,-1 1 0,0 0 0,1 0 0,-1 0 0,1 0 0,0 0 0,0 1 0,0-1 0,0 1 0,0-1 0,0 1 0,1 0 1,-1-1-1,1 1 0,0 0 0,-2 5 0,2-5-43,0 1 1,0 0 0,1 0-1,-1 0 1,1 0 0,0 0 0,0 0-1,0 0 1,0 0 0,1 0-1,0 0 1,2 7 0,2 1 17,1-1 1,1 0 0,0-1 0,0 1 0,1-1-1,1-1 1,16 16 0,2 2 102,-2 3 381,-24-28 37,-3 2-492,-8 13-15,10-17-99,0 1 0,0-1 0,0 0 0,0 1 0,0-1 0,-1 0 0,1 0 0,0 1 0,0-1 0,0 0 0,0 0 0,-1 1 0,1-1 0,0 0 0,0 0 0,-1 0 0,1 1 0,0-1 0,-1 0 0,1 0 0,0 0 0,0 0 0,-1 0 0,1 0 0,-18 5-1,0-1 0,0-1 0,-30 1 0,6-3-7712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0:17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 1264,'0'0'3194,"1"-1"-3029,-1 1 0,1 0 0,-1 0 0,1 0 0,0 0 0,-1 0 0,1 0 0,-1 0 0,1 0 0,-1 0 0,1 0 0,0 0 0,-1 0 0,1 1 0,-1-1 0,1 0 0,-1 0 0,1 1 0,0-1 0,-1 0 0,0 0 0,2 1 0,17 30 1510,-14-21-1319,1-1-1,0 0 1,0 0 0,1-1 0,0 0 0,10 9-1,-16-16-311,1 0-1,0 0 0,-1 0 1,1 0-1,0-1 0,-1 1 1,1 0-1,0-1 0,0 0 1,0 1-1,3-1 0,-3 0-58,1 1 94,-2-2-80,0 0 1,0 0 0,0 0-1,0 1 1,0-1-1,0 1 1,0-1 0,0 1-1,0-1 1,0 1-1,1-1 1,0 1 0,0-1-1,0 1 0,-1 0 0,1-1 0,-1 0 0,1 1 0,-1-1 0,1 0 0,-1 0 0,3-1 0,8-7-21,-8 5 19,0 1-1,-1 0 1,1-1-1,-1 0 1,0 1 0,1-1-1,3-8 1,14-22-38,-21 33 26,0 0 14,0 1-1,1 0 1,-1-1 0,0 1-1,0 0 1,0-1 0,0 1-1,1 0 1,-1 0 0,0-1-1,0 1 1,0 0 0,1 0-1,-1-1 1,0 1 0,1 0-1,-1 0 1,0-1 0,1 1-1,-1 0 1,0 0 0,1 0-1,-1 0 1,0 0 0,1 0-1,-1 0 1,0 0 0,1 0-1,-1-1 1,0 1 0,1 1-1,-1-1 1,0 0 0,1 0-1,-1 0 1,0 0 0,1 0-1,0 0 1,8 18 0,-7-14-3,-1-2-2,0 1 0,1-1 0,-1 1 0,0-1 0,1 0 0,-1 0 0,1 0 0,3 4 0,-5-6 6,2 2-30,3 1-21,-5-2 43,0-1 1,0 0-1,0 0 0,0 1 1,1-1-1,-1 0 1,0 0-1,0 1 1,0-1-1,1 0 0,-1 0 1,0 0-1,0 1 1,1-1-1,-1 0 1,0 0-1,1 0 0,-1 0 1,0 0-1,0 0 1,1 0-1,-1 0 1,0 0-1,1 0 0,-1 0 1,0 0-1,1 0 1,-1 0-1,0 0 1,0 0-1,1 0 0,-1 0 1,0 0-1,1 0 1,-1 0-1,4-1-22,0-1 0,0 1 1,-1 0-1,1-1 0,-1 0 0,1 0 0,-1 0 0,1 0 0,-1 0 1,0-1-1,0 1 0,0-1 0,-1 0 0,1 0 0,3-6 1,-2 3 11,-1 0 0,0 0 0,0-1 0,0 1 0,-1-1 0,0 0 0,0 0 0,-1 0 0,1-8 0,0-46 790,-6 86-739,3-21-27,0 0 0,0 1-1,1-1 1,-1 1 0,1 4-1,-1-1-30,0 16-146,1 0 1,3 31-1,-2-53 151,1 20-541,-2-21 537,1 0 0,-1 0 0,0-1 0,0 1 0,0 0 0,0-1 0,1 1 0,-1 0-1,0 0 1,1-1 0,-1 1 0,0 0 0,1-1 0,-1 1 0,1-1 0,-1 1 0,1-1-1,-1 1 1,1-1 0,0 1 0,-1-1 0,1 1 0,0-1 0,-1 0 0,1 1 0,0-1-1,1 1 1,7-1 52,1-1 0,0 1 0,18-4 0,-4 0 66,-7 2 15,0 1 0,0 1 0,-1 0 0,31 6-1,-45-6-91,-1 1 0,1-1 0,0 0 0,-1 1 0,1-1 0,-1 1-1,1 0 1,-1-1 0,0 1 0,1 0 0,-1 0 0,0 0-1,1 0 1,-1 0 0,0 0 0,0 0 0,0 0 0,0 1 0,0-1-1,0 0 1,0 1 0,-1-1 0,1 1 0,0-1 0,-1 1 0,1-1-1,-1 1 1,1 1 0,-4 1 14,-1 2-20,2-3-4,0 0 0,0 0 0,0 0 0,0-1 0,-1 1 0,-2 2 0,0-1 2,0-1 0,-1 0 0,1 0 0,0 0-1,-1-1 1,0 1 0,1-1 0,-1-1 0,0 1-1,0-1 1,0 0 0,0 0 0,0-1 0,0 1-1,0-1 1,-9-2 0,5 1-10,0-1-1,0 0 1,0-1 0,1 0-1,-1 0 1,1-1 0,0 0-1,-16-10 1,19 9-283,0 1 1,0-1-1,0 0 1,1 0-1,0-1 1,0 1-1,1-1 1,-1 0-1,-4-9 1,8 12-1153,1 1-1034,-2-13 33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0:18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1 123 1448,'0'0'3224,"0"8"-2532,10 128 2917,-6-77-2098,2 8 461,-1-75-1932,40-61 41,-37 55-70,-6 11-6,-1-1-1,1 0 1,0 1-1,1-1 0,-1 1 1,0 0-1,1 0 1,0 0-1,0 0 1,5-4-1,2 3 1,-8 3-4,0 1 0,0 0 0,0 0 0,1-1-1,-1 1 1,0 1 0,0-1 0,0 0-1,0 0 1,0 1 0,0-1 0,0 1-1,0 0 1,0 0 0,0-1 0,2 3 0,31 18 15,-27-15-16,2 2-66,0-1 0,0 0-1,0 0 1,1-1 0,0-1 0,0 0 0,21 7-1,-29-12 22,1 0 0,-1 0 0,0 0 0,0 0 0,0 0 0,1-1-1,-1 1 1,0-1 0,0 0 0,0 0 0,0 0 0,0 0 0,0-1-1,0 1 1,0-1 0,3-2 0,-3 1 11,0 0 0,-1 0 0,1 1 1,-1-2-1,0 1 0,0 0 0,0 0 0,0-1 0,0 1 0,-1-1 1,1 1-1,-1-1 0,0 1 0,0-1 0,-1 0 0,1-6 1,2-5 47,-2 14-11,-1 0-1,0 0 1,0 0 0,0 0-1,0 0 1,0 0-1,0-1 1,-1 1-1,1 0 1,0 0 0,0 0-1,-1 0 1,1 0-1,0 0 1,-1 0-1,0-1 1,-1 0 5,2-1 2,-1 0 0,0 0-1,0 0 1,-1 0 0,1 0 0,-1 0-1,1 1 1,-1-1 0,0 0-1,0 1 1,0 0 0,0-1-1,0 1 1,-1 0 0,1 0-1,-1 0 1,1 1 0,-1-1 0,0 0-1,1 1 1,-6-2 0,5 2 14,-2 2 10,1 0-28,2 0-2,-1-1 0,1 1 0,-1 0 0,1 0 0,-1 0 0,1 0 0,-1 0 0,1 0 0,0 1 0,0-1 0,0 1 0,0 0 0,0-1 0,0 1 0,0 0 0,0 0 0,1 0 0,-4 5 0,3-1-1,0 0 0,1 0 1,-1 0-1,1 0 0,0 0 0,0 1 1,1-1-1,0 0 0,0 1 1,1-1-1,-1 0 0,1 1 0,1-1 1,-1 0-1,5 12 0,2-5 4,-6-9-8,1 0 0,0 0-1,0-1 1,1 1 0,-1-1 0,1 0 0,-1 0-1,1 0 1,0-1 0,0 1 0,1-1 0,-1 0-1,0 0 1,1 0 0,-1-1 0,1 1 0,-1-1-1,1 0 1,0-1 0,0 1 0,-1-1 0,1 0-1,9-1 1,-6 0 1,0 0 0,0-1 0,0 0 0,0 0 0,0-1 0,-1 0 0,1-1 0,-1 1 0,0-2 0,0 1 0,0-1 0,-1 0 0,10-8 0,-8 4 41,0-1 0,0 1 0,-1-2 0,-1 1-1,0-1 1,0 0 0,-1 0 0,0 0 0,6-23 0,-7 15 264,0 0 0,-1 0 0,-1-1-1,-1 1 1,-1-30 0,-8-11 3563,6 80-3777,2 0-1,0 0 0,1 0 0,4 21 1,6 11-238,3-1 0,28 70 0,-41-119-150,1 1 0,0-1-1,0 1 1,0-1 0,0 0 0,0 1-1,0-1 1,1 0 0,-1-1 0,1 1 0,0 0-1,4 2 1,-5-3-838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0:18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23 191 1732,'-3'-2'1127,"-8"-3"-120,11 5-831,-1 0 1,1 0 0,0 0 0,-1-1-1,1 1 1,-1 0 0,1 0-1,0 0 1,-1 0 0,1-1-1,0 1 1,-1 0 0,1 0 0,0-1-1,-1 1 1,1 0 0,0 0-1,0-1 1,-1 1 0,1 0-1,0-1 1,0 1 0,0 0 0,-1-1-1,1 1 1,0-1 0,0 1-1,0 0 1,0-1 0,0 1-1,0-1 1,0 1 0,0 0 0,0-1-1,0 0 1,27-16 202,0 1 0,2 1 0,44-16 0,-11 5-104,-20 6-259,57-22-2684,-82 37-1214,-14 5 1474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1:47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36 366 964,'-10'-4'2436,"-15"-7"8416,27 7-10309,1-2-418,1 1 0,-1 0 0,1 0 0,0 0-1,1 1 1,-1-1 0,9-5 0,43-30 469,-51 37-553,177-100 1098,9 15-497,-128 60-571,0 2-669,-22 12-3149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1:48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19 1732,'2'-18'5599,"-3"22"-2493,-3 25-2102,-1 24 30,2 0-1,6 75 1,2-3-19,-3-97-864,-2 52 0,-1-69-408,0 0 0,-1 0 1,-1 0-1,0 0 0,0 0 0,-1-1 0,-8 17 0,9-20-12,-1 0 0,0 0 0,-1-1 0,1 1 0,-1-1 0,-1 0 0,1 0 0,-1-1 0,0 1 0,0-1 0,-1-1 0,0 1 0,1-1 0,-1 0 0,-1-1 0,-6 4 0,-8-5 212,21-1 65,1-1 0,-1 0 0,0 0 0,1 0 0,-1 0 0,1 0 0,-1 0 0,1 0 0,-1 0 0,1 0 0,-1 0 0,0 0 0,1-1 0,-1 1 0,1 0 0,-1 0-1,1 0 1,-1-1 0,1 1 0,-1 0 0,1-1 0,0 1 0,-1 0 0,1-1 0,-1 1 0,1-1 0,0 1 0,-1 0 0,1-1 0,0 1 0,-1-2 0,1 1-1,1-1 0,-1 1 1,1 0-1,-1-1 0,1 1 0,0 0 0,-1 0 1,1 0-1,0 0 0,0-1 0,0 1 1,1-1-1,1-1 9,9-11 46,1 1 0,0 1 0,1 0 0,0 1 0,31-18 0,-4 2 66,151-96 1237,-173 110-890,-15 10-216,1-1 0,-1 1 0,1 1 0,9-5 0,-12 7 424,-2 0-675,0 0 0,0 1 0,0-1 1,0 0-1,0 1 0,0-1 0,0 0 1,0 1-1,0-1 0,1 0 1,-1 1-1,0-1 0,0 0 0,0 0 1,0 1-1,1-1 0,-1 0 0,0 0 1,0 1-1,1-1 0,-1 0 0,0 0 1,1 0-1,-1 1 0,0-1 0,1 0 1,0 0 3,0 1 1,-1-1-1,1 1 1,0-1-1,-1 1 1,1-1-1,0 1 1,-1 0-1,1-1 0,-1 1 1,1 0-1,-1-1 1,1 1-1,-1 0 1,1 1-1,7 19 247,-1 0 1,8 42-1,-15-62-251,0 0 0,0 0 0,0 0 0,0-1-1,0 1 1,0 0 0,1 0 0,-1 0 0,0 0 0,0 0 0,1 0 0,-1-1 0,1 1 0,-1 0 0,1 0 0,-1-1 0,1 1 0,-1 0 0,1-1 0,-1 1 0,1 0 0,0-1 0,-1 1 0,1-1 0,0 1-1,0-1 1,0 1 0,-1-1 0,1 0 0,0 1 0,0-1 0,0 0 0,0 0 0,0 1 0,-1-1 0,1 0 0,0 0 0,2 0 0,1-1 3,-1-1 0,1 1 0,-1 0 0,1-1 1,-1 0-1,1 0 0,4-3 0,-1-1 5,0 2-1,0-1 1,1 1-1,-1 0 1,1 0-1,0 1 1,0 0 0,1 1-1,-1 0 1,0 0-1,17-1 1,-24 3-16,0 0 1,0 0-1,0 0 1,0 0 0,0 1-1,0-1 1,0 0-1,0 0 1,0 1-1,-1-1 1,1 1-1,0-1 1,0 1-1,0-1 1,0 1 0,-1-1-1,1 1 1,1 1-1,0 0 2,2 1-14,0 0-1,-1 0 1,0 0-1,1 0 1,-1 1-1,-1-1 1,1 1-1,0 0 1,-1 0-1,3 6 1,2 5-414,6 25 0,-8-23-97,4 13-628,-2-4-917,-2-10-2120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1:48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 2236,'0'-2'9302,"-2"21"-7737,-1 34-1404,34 467 4220,-8-305-5142,-24-199-652,1-13 468,-1-3 876,1 1 0,0-1 0,0 0 0,-1 0-1,1 0 1,0 0 0,0 0 0,-1 0 0,1 0 0,0 1 0,0-1 0,-1 0 0,1 0-1,0 0 1,0 1 0,0-1 0,0 0 0,-1 0 0,1 0 0,0 1 0,0-1 0,0 0-1,0 0 1,0 1 0,0-1 0,0 1 0,-1-1-115,1 0-1,0 0 1,0 1-1,0-1 1,0 0 0,0 0-1,0 1 1,0-1 0,0 0-1,-1 0 1,1 1 0,-2 0-2029,1 0 2029,1-1-1,-1 0 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1:49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11 217 1144,'-10'-5'5609,"14"3"-4941,17-8 26,1 2-1,44-11 0,-20 6-309,32-10-183,90-29 1213,-136 40-2867,0-2 0,-1 0 0,32-22 1,-50 27-1069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1:50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0 161 1160,'0'0'1180,"1"2"-115,-1-1-913,1 0 0,-1 0 0,1 0 0,-1 0 0,1-1 0,-1 1 0,1 0 0,0 0 0,-1-1 0,1 1 0,0 0 0,0-1 0,0 1 0,-1-1 0,1 1 0,0-1 0,0 0 0,0 1 0,0-1 0,0 0 0,0 0 0,0 1 0,0-1 0,0 0 0,0 0 0,0 0 0,0 0 0,0 0 0,0 0 0,-1-1 0,1 1 0,0 0 0,2-1 0,3 0 16,0-1 0,0 0-1,0 0 1,11-6 0,-4 1 124,0-1-1,0 0 1,15-15-1,-22 19-205,0-2 0,-1 1 0,0 0-1,-1-1 1,1 0 0,-1 0 0,0-1 0,5-11-1,-5 3 173,-4 12-104,0 3-145,0 0-1,-1 0 1,1-1 0,0 1 0,0 0 0,-1 0 0,1-1 0,0 1-1,0 0 1,0 0 0,0-1 0,-1 1 0,1 0 0,0-1 0,0 1 0,0 0-1,0 0 1,0-1 0,0 1 0,0 0 0,0-1 0,0 1 0,0 0-1,0-1 1,0 1 0,0 0 0,0-1 0,0 1 0,1-1 6,-1 1 0,0-1 0,0 1 0,0 0 1,0-1-1,0 1 0,0-1 0,0 1 0,0 0 1,0-1-1,0 1 0,0-1 0,0 1 0,0 0 1,-1-1-1,1 1 0,0 0 0,0-1 0,0 1 0,0 0 1,-1-1-1,1 1 0,0 0 0,0-1 0,-1 1 1,1 0-1,0-1 0,-1 1 0,1 0 0,0 0 1,-1 0-1,1-1 0,-1 1 0,-1-1 32,0 1 0,0-1-1,1 1 1,-1 0 0,0-1 0,0 1-1,0 0 1,0 0 0,0 0 0,0 0-1,0 1 1,0-1 0,0 0-1,0 1 1,-3 1 0,1 0 16,0 0 0,0 0 1,0 0-1,0 1 0,1 0 0,-6 5 1,2-1 9,0 0 0,1 1 0,0 0 0,0 0 0,1 0 0,-6 14 0,8-16-43,0 0 0,1 1 0,0-1 0,1 1 0,-1 0 0,1 0 0,0 0-1,1-1 1,0 1 0,0 0 0,0 0 0,2 7 0,-1-10-28,0 0 1,0 0-1,0 0 1,1 0-1,0 0 0,0-1 1,0 1-1,0-1 1,0 1-1,1-1 1,0 0-1,-1 0 0,1 0 1,0 0-1,1-1 1,-1 1-1,0-1 1,1 1-1,-1-1 0,1 0 1,5 1-1,-4-1-91,-1 0 0,1-1 0,-1 0 0,1 0 0,0-1 0,-1 1-1,1-1 1,0 0 0,0 0 0,-1 0 0,1-1 0,0 0 0,8-2-1,-10 2 31,0 0 0,0-1 0,0 1 0,0 0 0,-1-1 0,1 0 0,0 0 0,-1 0 0,1 0 0,-1 0 0,0 0 0,0-1 0,0 1 0,0-1 0,0 0 0,0 1 0,-1-1 0,1 0 0,-1 0 0,0 0 0,1 0 0,-1-4 0,2-8 57,0 0-1,0-17 1,-3 20 249,1-1-1,5-22 1,-6 34-230,0 0 0,1 0 0,-1 0 0,1 1 1,-1-1-1,1 0 0,-1 1 0,1-1 0,-1 0 1,1 1-1,-1-1 0,1 0 0,0 1 0,0-1 1,-1 1-1,1 0 0,0-1 0,0 1 0,-1-1 1,1 1-1,0 0 0,0 0 0,0-1 0,0 1 1,-1 0-1,1 0 0,0 0 0,0 0 0,0 0 1,0 0-1,0 0 0,0 0 0,-1 1 0,1-1 1,0 0-1,0 0 0,0 1 0,0-1 0,0 1 1,9 3 21,-1 0 1,0 1-1,-1 0 1,1 1-1,-1 0 1,0 0 0,-1 1-1,1 0 1,-1 0-1,0 0 1,-1 1 0,0 0-1,0 1 1,-1-1-1,8 17 1,-10-17-32,1 1 1,-1 0 0,-1 0-1,1 0 1,-1 0-1,-1 1 1,0-1-1,0 0 1,-1 1 0,0-1-1,-1 1 1,0-1-1,0 0 1,-1 1-1,0-1 1,-1 0-1,-5 13 1,6-17-22,-1 0-1,1-1 1,-1 1 0,0-1-1,0 1 1,0-1 0,-5 4-1,6-7-2,1-1 6,0-1 8,0 0 0,0 0 0,-1 0 0,1 0 1,0 0-1,0 0 0,0 0 0,0 0 0,-1-2 0,-1-1-1,3 4 2,-1-1 0,0 0 0,1 0 0,-1 0-1,1 1 1,-1-1 0,1 0 0,-1 0 0,1 0 0,-1 0-1,1 0 1,0 0 0,-1 0 0,1 0 0,0 0 0,0 0-1,0 0 1,0 0 0,0 0 0,0-1 0,0-2-3,-1-9-2,1 1 0,0-1 1,1 1-1,0 0 0,1-1 0,4-14 0,26-71-49,-30 93 50,4-10-4,1 1 1,0-1-1,1 1 1,0 0 0,2 1-1,-1 0 1,1 1-1,1 0 1,1 0-1,15-12 1,-26 23 11,-1 1 0,1-1 1,0 1-1,-1 0 0,1-1 0,0 1 1,0 0-1,-1-1 0,1 1 1,0 0-1,0 0 0,0 0 1,-1 0-1,1 0 0,0 0 1,0 0-1,-1 0 0,1 0 1,0 0-1,0 0 0,0 0 0,-1 1 1,1-1-1,0 0 0,0 1 1,-1-1-1,1 0 0,0 1 1,0 0-1,1 0 0,-1 0 1,0 1-1,0-1 0,0 0 1,1 1-1,-1-1 0,0 1 1,-1-1-1,1 1 0,0-1 1,0 1-1,-1 0 0,1-1 1,-1 1-1,1 2 0,11 127 118,-11-109-104,-1-16-12,4 3-21,0-2-22,-3-5 18,4-5-17,13-12 4,0 0 0,17-20-1,-32 31 32,1 1 0,-1 0-1,1 0 1,0 0 0,-1 0-1,1 1 1,9-5 0,-9 10-3,13 6 0,-15-8 6,1 1 0,0 0 0,-1 0-1,1 0 1,-1 0 0,0 1 0,4 3-1,9 10-16,-12-14 1,0 0 0,0 0-1,1 0 1,-1-1 0,0 1-1,1-1 1,-1 0 0,1 0-1,0 0 1,-1 0 0,1-1 0,0 1-1,6-1 1,-4 0-14,0-1 1,0 0 0,1 0-1,-1-1 1,0 0-1,0 0 1,9-4-1,-5 1-8,0-1 1,0 0-1,-1-1 0,1 0 0,-2 0 0,1-1 1,-1 0-1,12-16 0,-15 17 42,0 1 1,0-2-1,-1 1 0,0 0 1,0-1-1,-1 0 1,0 0-1,-1 0 0,3-11 1,-5 16 101,-1 3-104,0 0 1,0 0 0,0-1-1,0 1 1,0 0 0,-1-1-1,1 1 1,0-1 0,0 1-1,0-1 1,0 0 0,-1-1 0,0 1 4,-1-1 52,-3 5-42,-14 9-4,17-11-23,1 1 0,-1 0 0,1 0 1,0 0-1,-1 0 0,1 1 0,0-1 0,0 1 0,1-1 0,-3 4 0,0 0-93,3-4 63,0-1 0,0 1 1,0 0-1,1-1 0,-1 1 1,0 0-1,1 0 0,-1-1 1,1 1-1,-1 2 0,0 4-234,0-6-85,1 2-74,0 14-83,0-13-56,1-2-12,0-2 288,0 1-1,-1-1 1,1 1 0,0-1-1,0 1 1,0-1 0,0 0 0,0 1-1,0-1 1,0 0 0,1 0-1,-1 0 1,0 0 0,1 0 0,-1 0-1,0 0 1,3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5:23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69 1108,'-7'-9'4532,"3"-8"-1311,4 15-3167,0 1-1,1 0 1,-1 0-1,0 0 1,1 0 0,-1-1-1,1 1 1,-1 0-1,1 0 1,-1 0-1,1 0 1,0 0-1,-1 0 1,1 0-1,0 0 1,0 1-1,0-1 1,0 0 0,0 0-1,0 1 1,0-1-1,0 1 1,0-1-1,0 0 1,0 1-1,0 0 1,0-1-1,0 1 1,1 0-1,-1 0 1,0-1 0,0 1-1,2 0 1,0 1-4,1-1 0,0 1 1,-1 0-1,1 0 1,0 0-1,-1 0 0,1 1 1,-1 0-1,0-1 0,1 1 1,2 3-1,-1-2-33,1 0 16,-1 1 1,1 0-1,-1 0 0,0 0 1,0 1-1,-1 0 0,1 0 1,-1 0-1,0 1 0,0-1 1,-1 1-1,1 0 0,-1 0 1,-1 0-1,1 1 0,-1-1 1,0 0-1,-1 1 0,1 0 1,0 12-1,-2-10-21,1 0 0,-1 1 0,-1-1 0,0 0 0,0 0 0,-1 1 0,0-1 0,0 0 0,-1 0 0,-1-1 0,1 1 0,-1-1 0,-1 0 0,-6 10 0,1-7 9,9-11-19,1 1 0,0-1 0,-1 0 0,1 1 0,0-1 0,-1 0 0,1 0 0,0 1 0,-1-1 0,1 0 0,-1 0 0,1 0 0,0 1 0,-1-1 0,1 0 0,-1 0 0,1 0 0,-1 0 0,1 0 0,0 0 0,-1 0 0,1 0 0,-1 0 0,1 0 0,-1 0 0,1 0 0,-1 0 0,1 0 0,0 0 0,-1-1 0,1 1 0,-1 0 0,0-1 0,-1-1 1,1 1-1,-1-1 1,1 0-1,-1 1 0,1-1 1,-1 0-1,1 0 1,0 0-1,0 0 0,0 0 1,0 0-1,0-1 1,1 1-1,-1 0 1,1 0-1,-1-1 0,1 1 1,0 0-1,0-1 1,0 1-1,0 0 0,1-3 1,2-9 17,0 0-1,1 0 1,1 1 0,1 0 0,-1 0-1,2 0 1,12-17 0,-7 13-155,1 0 0,0 1 1,1 1-1,29-23 0,-40 35-99,30-23-1616,-9 12-2911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1:50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0 551 4912,'7'-3'-83,"0"0"-1,-1 0 0,0-1 0,0 1 0,8-8 0,-12 10 311,10-2 3379,-9 17-3248,-1 0 0,0 14 0,-1-16-203,0-1 0,4 20 0,-4-27-151,1 0 0,-1 0 0,1 0 0,0 0 0,0 0 0,0 0 0,1-1 0,-1 1 0,1-1 0,5 6 1,-6-8-21,0 0 0,0 0-1,0 0 1,0 0 0,0-1 0,0 1 0,0-1 0,0 0 0,0 1 0,0-1 0,0 0 0,0 0 0,0 0 0,3-1 0,-4 1 13,1 0-5,0 0 0,0 0 1,0-1-1,-1 1 1,1-1-1,0 1 1,0-1-1,0 0 1,0 0-1,-1 0 0,1 0 1,0 0-1,-1 0 1,3-3-1,16-19 9,-11 8 78,0 0-1,-2 0 1,0 0 0,0-1 0,-2-1-1,0 1 1,3-21 0,13-115 789,-20 149-854,3-51 933,-1 1 0,-3 0-1,-2-1 1,-13-74 0,14 125 32,-1 17-789,-14 159 329,16-138-463,-2 49-942,3 1 0,17 113 0,1-97-5374,-8-56 2315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1:51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11 2024,'-1'-11'11963,"-53"368"-9360,43-289-2212,-3 8 310,-7 150 0,21-214-607,1 0 0,2 16 1,-2-24-61,0 0 0,0-1 0,0 1 1,0 0-1,1-1 0,-1 1 0,1-1 1,0 1-1,0-1 0,4 6 0,-5-9-34,0 1 0,0-1 0,0 1-1,0 0 1,0-1 0,0 0-1,0 1 1,0-1 0,0 0-1,0 1 1,0-1 0,0 0 0,0 0-1,0 0 1,0 0 0,0 0-1,0 0 1,2 0 0,19-5-306,-19 4 245,3-1-259,0-1-1,1 0 0,-1 0 0,0 0 0,-1-1 0,1 0 0,-1 0 1,1 0-1,4-7 0,13-12-3800,-14 14 1243,3-3-1025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1:51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26 1436,'0'0'2359,"-4"5"-1330,0 5-225,-1-1 0,1 1 0,-4 14 0,7-19-453,-1 0 0,1 0 1,0 1-1,1-1 0,0 0 1,-1 0-1,2 1 0,-1-1 1,0 0-1,3 9 0,-2-13-305,-1 0-1,1 0 0,-1 0 0,1 0 0,0 0 0,-1 0 1,1 0-1,0 0 0,0 0 0,0 0 0,0 0 0,0 0 0,0-1 1,0 1-1,0 0 0,0-1 0,0 1 0,0-1 0,1 1 1,-1-1-1,0 0 0,0 1 0,1-1 0,-1 0 0,0 0 0,3 0 1,-2 0-3,1 0 0,0 0 1,0-1-1,0 1 1,-1-1-1,1 1 0,0-1 1,-1 0-1,1 0 1,-1 0-1,1-1 1,3-2-1,-3 3-36,-1-1 16,1 1 0,-1-1-1,1 0 1,-1 0 0,0 0 0,0 0-1,0 0 1,0-1 0,0 1-1,-1 0 1,1-1 0,-1 0-1,1 1 1,-1-1 0,0 0-1,0 1 1,0-1 0,-1 0 0,1 0-1,0-3 1,0 0 16,-1 1 0,0-1 1,1 1-1,-2-1 0,1 1 0,-1-1 1,0 1-1,0 0 0,0-1 1,-1 1-1,1 0 0,-1 0 0,-1 0 1,1 0-1,-4-6 0,5 10-51,0 0 1,-1 0-1,1 0 0,0 0 1,0 1-1,-1-1 0,1 0 0,0 1 1,-1-1-1,1 0 0,-1 1 1,1 0-1,-1-1 0,1 1 0,-1 0 1,1 0-1,-1 0 0,1 0 1,-1 0-1,1 0 0,-1 0 1,-1 1-1,-26 8-1055,28-8 964,-3 1-441,1 0 0,0 0 0,0 0 0,0 0 1,0 1-1,0-1 0,0 1 0,1 0 1,0 0-1,-3 3 0,4-5 24,-5 8-2583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1:52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101 279 1128,'-7'-4'1780,"0"7"3203,4-1-4887,0 0 23,-1 0 1,1 0 0,0 1-1,0-1 1,1 1-1,-1-1 1,0 1-1,1 0 1,0 0-1,0 0 1,-3 5 0,-37 92 2031,40-97-2063,1 0-1,0 1 1,0-1-1,1 1 1,-1 0-1,1-1 1,0 1-1,0-1 1,0 1-1,0 0 1,2 5-1,-2-6 236,6-7-282,-6 4-40,8-6 18,-1 0-1,0-1 1,0 1-1,11-16 1,35-57 64,-40 65-52,-4 13-18,-9 1-12,0 0 0,1 0 0,-1 0 0,0 1 0,0-1 0,1 0 0,-1 0 0,0 0 0,1 0-1,-1 0 1,0 0 0,0 0 0,1-1 0,-1 1 0,0 0 0,1 0 0,-1 0 0,0 0 0,0 0 0,1 0 0,-1 0 0,0-1 0,0 1 0,1 0 0,-1 0 0,3 2-3,14 12-6,-10-6-94,1-1 1,0-1-1,0 1 1,1-1-1,0-1 1,0 0 0,12 5-1,-18-9 77,0-1-1,0 0 1,0 1-1,0-1 1,0-1-1,0 1 1,0 0-1,5-2 1,-4 1 1,-1 1 15,-1-1 1,1 0-1,-1 0 1,0 0 0,0 0-1,0-1 1,0 1-1,4-3 1,-1 0 24,5-7 238,-8 6 1211,-6 9-1433,0 1 0,0 0 0,0 0 0,0 0 0,1 0 0,0 0 1,0 1-1,0-1 0,-3 12 0,4-9-77,0-1 0,0 1 0,1 0 0,0 0 0,1 0 0,-1 0 1,2 12-1,-1-19 27,1-1 1,-1 1-1,0 0 0,0-1 1,0 1-1,0-1 1,1 1-1,-1 0 1,0-1-1,1 1 1,-1-1-1,0 1 1,1-1-1,-1 1 1,0-1-1,1 1 0,-1-1 1,1 0-1,-1 1 1,1-1-1,-1 0 1,1 1-1,-1-1 1,1 0-1,0 1 1,-1-1-1,1 0 1,-1 0-1,1 0 0,0 0 1,-1 0-1,1 0 1,0 0-1,-1 0 1,1 0-1,-1 0 1,1 0-1,0 0 1,-1 0-1,1 0 1,-1 0-1,1-1 0,0 1 1,-1 0-1,1-1 1,19-9-115,-20 10 134,4-3-23,-1 0 1,1 0-1,-1-1 1,0 1-1,0-1 0,0 0 1,0 0-1,-1 0 1,1-1-1,-1 1 1,2-7-1,2-1-8,3-8 17,-1 0-1,-1 0 1,-1-1-1,0 0 1,-2 0-1,4-43 1,-7 20 433,-2 0-1,-9-66 1,4 69 506,5 41-799,1 0-120,0 0 0,0-1 1,0 1-1,0 0 0,0 0 1,0 0-1,0-1 0,0 1 1,0 0-1,-1 0 0,1 0 0,0-1 1,0 1-1,0 0 0,0 0 1,-1 0-1,1 0 0,0-1 1,0 1-1,0 0 0,-1 0 0,1 0 1,0 0-1,0 0 0,0 0 1,-1 0-1,1-1 0,0 1 1,0 0-1,-1 0 0,1 0 0,0 0 1,0 0-1,-1 0 0,1 0 1,0 0-1,0 0 0,-1 1 0,1-1 1,0 0-1,0 0 0,-1 0 1,1 0-1,0 0 0,0 0 1,0 0-1,-1 1 0,1-1 0,0 0 1,0 0-1,0 0 0,0 0 1,-1 1-1,1-1 0,0 0 1,0 0-1,0 0 0,0 1 0,0-1 1,0 0-1,0 0 0,-1 1 1,1-1-1,0 0 0,0 0 1,0 0-1,0 1 0,-9 25 67,1 0-1,1 0 1,1 1 0,-2 28-1,4-29-208,1 0 0,2 1 0,1-1 0,0 0-1,3 1 1,0-1 0,1 0 0,9 29-1,-9-45-417,0-1 1,0 1-1,7 9 0,8 10-4402,-6-14 1598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1:53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76 105 964,'-4'-2'7735,"4"2"-7616,-4 12 1337,-1 26-1440,10 347 3359,-5-365-3083,-6 32 1,3-23-66,2-27-177,0-2-38,0 0 1,1-1-1,-1 1 0,0-1 0,0 1 0,0-1 0,0 1 0,0-1 1,0 1-1,1-1 0,-1 0 0,0 0 0,1 1 0,-1-1 0,0 0 1,1 0-1,-1 0 0,1 0 0,-1 1 0,1-1 0,0 0 0,-1 0 1,1 0-1,0 0 0,-1-1 0,-7-36 4,5 25 26,-7-34 102,1 0 0,3-1 0,2 0 0,3-95 0,2 131-91,1 0-1,0 0 0,0 0 0,1 1 0,1-1 1,0 1-1,1 0 0,0 0 0,0 0 0,1 0 1,1 1-1,0 0 0,0 1 0,1-1 0,0 2 1,0-1-1,1 1 0,0 0 0,1 1 0,12-8 1,-18 12-30,1 1 0,-1 0 1,1 0-1,-1 0 1,1 0-1,0 1 0,0 0 1,9-2-1,-11 3 28,7 5 30,-9-5-78,0 0 0,0 0 0,-1 0 0,1 0 0,0 1 0,0-1-1,0 0 1,-1 0 0,1 1 0,0-1 0,0 1 0,-1-1 0,1 1 0,0-1 0,-1 1 0,1-1 0,0 1 0,-1 0 0,1-1 0,-1 1 0,1 0 0,-1 0 0,0-1 0,1 1 0,-1 0 0,1 1 0,1 8 11,0 0 0,0 1 0,-1-1 1,0 0-1,-1 1 0,-2 18 1,-25 120 92,26-139-134,-1 0 1,2 0 0,0 0-1,0 0 1,0 0-1,1 0 1,1 0-1,3 11 1,-3-14-8,0 0-1,1-1 1,0 1 0,1-1 0,0 0-1,0 0 1,0 0 0,0 0 0,1-1-1,0 0 1,0 0 0,7 5 0,0 0-30,-2-3-24,0 1 1,0 0-1,-1 1 0,0 0 0,14 19 0,-22-27 80,-1 0 0,1 0-1,-1 0 1,1 1-1,-1-1 1,1 0-1,-1 0 1,0 1 0,1-1-1,-1 0 1,0 1-1,0-1 1,0 0-1,0 1 1,0-1-1,-1 0 1,1 0 0,0 1-1,0-1 1,-1 0-1,0 2 1,0-1 3,-1 1 1,1-1-1,-1 1 1,0-1 0,0 0-1,0 0 1,0 0-1,0 0 1,-3 2-1,-5 3 6,1-1 0,-2-1 0,-16 8 0,-112 36-54,94-34-194,-13 4-3344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1:54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201 394 1876,'-2'-1'218,"1"0"-1,0 0 0,-1 0 1,1 0-1,-1 1 1,1-1-1,-1 0 1,1 1-1,-1-1 1,0 1-1,1-1 0,-1 1 1,0 0-1,-3 0 1,3 0 691,-2 2-55,-7 4-390,1 0-1,-1 1 1,1 1-1,1-1 1,-1 2-1,1-1 1,1 1-1,-12 15 1,10-11-195,1 1 1,1 0 0,0 0 0,0 0 0,1 1-1,-6 21 1,11-29-174,1 1 0,0-1 0,0 0-1,0 1 1,1 0 0,0-1 0,0 1-1,3 11 1,-3-19-105,0 1 0,0-1-1,0 1 1,0-1 0,0 1-1,0-1 1,0 1 0,1-1-1,-1 0 1,0 1 0,0-1 0,0 1-1,1-1 1,-1 1 0,0-1-1,1 0 1,-1 1 0,0-1-1,1 0 1,-1 1 0,1-1-1,-1 0 1,0 1 0,1-1-1,-1 0 1,1 0 0,-1 0-1,1 1 1,-1-1 0,1 0 0,-1 0-1,0 0 1,1 0 0,-1 0-1,1 0 1,-1 0 0,1 0-1,-1 0 1,1 0 0,-1 0-1,1 0 1,-1 0 0,1-1-1,-1 1 1,1 0 0,-1 0 0,1 0-1,-1-1 1,17-10-224,-17 11 262,5-5-66,-1-1 0,1 1 0,-1 0 0,0-1 1,0 0-1,-1 0 0,0 0 0,3-9 0,13-20-106,-18 33 113,8-11 2,-9 12 27,0 1 0,0 0-1,0 0 1,0-1 0,0 1-1,0 0 1,0 0 0,0 0-1,1-1 1,-1 1 0,0 0-1,0 0 1,0 0 0,0 0-1,0-1 1,1 1-1,-1 0 1,0 0 0,0 0-1,0 0 1,1 0 0,-1-1-1,0 1 1,0 0 0,0 0-1,1 0 1,-1 0 0,0 0-1,0 0 1,1 0 0,-1 0-1,0 0 1,0 0 0,0 0-1,1 0 1,-1 0 0,0 0-1,0 0 1,1 0 0,-1 0-1,0 0 1,0 1 0,0-1-1,1 0 1,1 4-4,0 0 0,0 0 1,1 0-1,0 0 0,-1-1 1,1 1-1,1-1 0,-1 0 1,0 1-1,1-2 0,0 1 1,-1 0-1,1-1 0,0 1 1,0-1-1,7 2 0,-8-3-3,0-1-1,0 1 0,0-1 1,0 0-1,0 1 0,0-1 1,0-1-1,0 1 0,0 0 0,0-1 1,0 1-1,0-1 0,-1 0 1,1 0-1,4-2 0,-2 0-1,-1 0 0,0 0-1,0 0 1,0 0 0,0-1 0,0 0-1,-1 0 1,5-5 0,1-5 0,-1 0 1,-1 0 0,0-1 0,9-26-1,-3-6 255,-1 0 0,-3-1 0,-2 0 0,-2 0-1,-2 0 1,-4-69 0,-6 49 2198,1 113-2340,2 0 0,2 0 0,2 0-1,2 0 1,13 71 0,-12-99-92,1 0 0,1 0 0,0 0 0,2-1 1,0 0-1,0 0 0,1-1 0,1 0 0,14 17 0,-21-28-25,1-1 0,0 0 0,1 0 0,-1 0 0,0 0 0,1-1 0,0 1 0,-1-1 1,1 0-1,0 0 0,0 0 0,0-1 0,1 1 0,-1-1 0,5 1 0,-3-2-20,0 1 0,0-1 0,0 0 0,0-1 0,0 1 0,0-1 0,0-1 0,0 1 0,11-5 0,-5 0-19,0 0 0,0 0 0,0-2 0,-1 1 0,0-1 0,0-1 0,-1 0 0,17-19 0,-16 14 29,0 0 0,-1-1-1,-1 0 1,0 0-1,-1-1 1,0 0-1,-2-1 1,0 0-1,-1 1 1,0-2 0,3-27-1,-12 11 75,3 31-35,-1 1-1,-9-8 45,3 15-57,1 0 0,-1 0 0,1 0 1,0 1-1,0 0 0,1 1 0,-1 0 0,1 0 0,1 0 0,0 0 0,0 1 0,0 0 0,-3 9 0,4-10-7,-4 9-102,1 0-1,-9 29 1,16-43-79,5 29-1932,0-35 2003,1 0 73,17-16-122,-19 16 130,-2 0-1,1 0 0,0 0 1,-1 0-1,0-1 0,2-5 1,2-3 108,-5 11 6,0-2-25,-1 4-49,0 0 0,0-1 0,0 1 0,0 0 0,0 0 0,0-1 0,0 1 1,0 0-1,0 0 0,0-1 0,0 1 0,0 0 0,0 0 0,1-1 0,-1 1 0,0 0 0,0 0 0,0-1 0,0 1 0,0 0 1,0 0-1,1-1 0,-1 1 0,0 0 0,0 0 0,0 0 0,0-1 0,1 1 0,-1 0 0,0 0 0,0 0 0,1 0 0,-1 0 1,0 0-1,0-1 0,1 1 0,-1 0 0,0 0 0,0 0 0,1 0 0,-1 0 0,1 0 0,2 1-1,-2 0-3,0 0-1,0-1 1,1 0 0,-1 1 0,0-1 0,0 0 0,0 1 0,1-1-1,-1 0 1,0 0 0,2 0 0,4-2 10,0 0 0,0-1 0,0 0 0,9-5 0,-5 2-5,22-11 42,31-23 0,-62 38-39,-1 1 222,0 2-224,1 0 1,-1-1 0,0 1-1,0 0 1,0 0 0,0 0-1,0 0 1,0 0 0,0 0-1,1 2 1,0 0 5,-1 0 0,1 0 0,-1 0-1,0 0 1,0 0 0,0 0 0,-1 0 0,1 1 0,-1-1 0,1 0 0,-1 0 0,-1 6-1,1-8-6,5 48 191,-5-47-134,4 3 32,-4-5-91,0 1 0,0-1 0,0 0 0,0 0 0,0 1 0,0-1 0,0 0 0,0 1 0,0-1 0,0 0 0,0 0 0,1 1 0,-1-1 0,0 0 0,0 0 0,0 1 0,0-1 0,1 0 0,-1 0 0,0 0 0,0 1 0,1-1 0,-1 0 0,0 0 0,0 0 0,1 0 0,-1 1 0,0-1 0,0 0 0,1 0 0,-1 0 0,0 0 0,1 0 0,-1 0 0,5-1 13,-1 1 0,0-1 1,0-1-1,1 1 0,-1-1 0,0 1 1,0-1-1,0 0 0,0-1 0,-1 1 1,7-5-1,-4 2 10,1 1 0,-1-1 0,1 2 0,13-6 0,5 6 115,-24 3-138,0 0-1,1 0 1,-1 0 0,0 0-1,0 0 1,0 1-1,0-1 1,0 0 0,0 1-1,0-1 1,0 1-1,0 0 1,0-1 0,0 1-1,0 0 1,0-1 0,0 1-1,0 0 1,0 0-1,-1 0 1,1 0 0,0 0-1,-1 0 1,1 0 0,-1 0-1,1 0 1,0 2-1,2 9-411,-1 0-1,1 24 0,-1-1-1982,2-11-5428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1:54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2 1844,'-4'-1'389,"1"1"-1,-1 0 0,1 0 1,-1 0-1,1 0 0,-1 1 1,1 0-1,-1-1 0,1 1 1,-1 0-1,1 1 0,0-1 1,0 0-1,0 1 0,-1 0 1,1 0-1,1 0 0,-6 5 1,-2 1 319,0 1 1,1 0 0,-16 20 0,18-19-416,1 0-1,-1 1 1,2 0 0,-1 0 0,2 1-1,-1-1 1,2 1 0,-1 0 0,2 0-1,-1 0 1,2 0 0,0 1 0,0-1 0,1 0-1,1 1 1,0-1 0,3 13 0,-4-23-331,0 0 1,1 0-1,0 0 1,-1 0-1,1 0 1,0 0-1,0-1 1,0 1-1,0 0 1,0-1-1,1 1 1,-1-1-1,0 1 1,1-1 0,-1 0-1,1 1 1,0-1-1,-1 0 1,1 0-1,0 0 1,-1 0-1,1 0 1,0-1-1,0 1 1,0-1-1,0 1 1,0-1-1,0 1 1,0-1 0,0 0-1,0 0 1,0 0-1,2-1 1,2 1-367,-1-1 0,0 0 0,0 0 1,1 0-1,-1-1 0,0 0 0,0 0 0,0 0 1,-1-1-1,1 1 0,5-5 0,3-5-3139,2-1 38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1:55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132 120 1388,'0'0'1604,"-2"7"-1119,-5 19-6,5-19 1360,5-7-1564,8 0-42,-8 0-17,1-3-17,-1 1-183,25-18 452,-26 18-343,0 0 1,0 0 0,0 0 0,-1 0 0,1-1 0,0 1 0,-1 0 0,0-1 0,1 1-1,-1-1 1,0 0 0,1-4 0,2-18 910,-4 23 37,-1-2-547,-4-10-5,4 10-10,-3 5-6,-3 0-317,-1 1-1,1 0 1,0 0 0,0 1 0,0-1 0,1 2-1,-1-1 1,1 1 0,-1 0 0,1 0 0,0 1-1,1 0 1,-1 0 0,1 0 0,-9 12 0,4-5 65,0 2 1,1-1 0,1 1 0,0 0-1,1 1 1,-8 24 0,13-31-170,0-1 1,0 0-1,1 0 1,0 1-1,1-1 1,0 1-1,0-1 1,0 1-1,3 9 1,-3-16-109,0 0-1,1 0 1,-1 0 0,0-1 0,1 1 0,-1 0-1,1 0 1,-1 0 0,1-1 0,0 1 0,-1 0-1,1-1 1,0 1 0,-1 0 0,1-1 0,0 1-1,0-1 1,0 1 0,-1-1 0,1 1 0,0-1-1,0 0 1,0 0 0,0 1 0,0-1-1,0 0 1,0 0 0,0 0 0,1 0 0,2 0-152,0 0 1,0 0-1,0-1 0,0 1 1,4-2-1,4-2-250,0-1 0,-1 1 0,0-2 0,-1 0 0,1 0 1,16-14-1,-8 5-354,-1-2 1,22-24-1,-22 18 329,0 0-1,23-42 0,-3-12 2650,-27 62-1314,-10 12-496,3 0 97,-4 3-453,0-1 1,0 1 0,0 0-1,0 0 1,0-1 0,0 1-1,0 0 1,1 0 0,-1 0-1,0-1 1,0 1 0,0 0-1,0 0 1,1 0 0,-1-1-1,0 1 1,0 0-1,1 0 1,-1 0 0,0 0-1,0 0 1,1 0 0,-1 0-1,0-1 1,0 1 0,1 0-1,-1 0 1,0 0 0,0 0-1,1 0 1,-1 0 0,0 0-1,0 0 1,1 0 0,-1 0-1,0 1 1,0-1 0,1 0-1,-1 0 1,0 0 0,0 0-1,1 0 1,-1 0 0,0 0-1,1 1 1,15 9 175,-9-2-29,49 119 481,-50-109-608,-1 0-1,0 0 0,-1 1 1,-1 0-1,1 31 1,-4-48-48,0 10-79,-1 1 0,-3 24 0,3-34 30,1-1 1,-1 1-1,0 0 0,0 0 1,0-1-1,0 1 0,0 0 1,-1-1-1,1 1 0,-1-1 1,0 0-1,0 1 1,1-1-1,-2 0 0,1 0 1,0 0-1,0-1 0,-5 4 1,4-8 11,-1-1 44,-1-1 0,1 0 1,0 0-1,1-1 0,-1 1 0,1-1 0,0 0 0,0 1 0,1-1 0,0-1 1,0 1-1,0 0 0,0-7 0,-1-2 48,2 0 0,0 0 0,0 0 0,4-28 0,-2 36-74,0 0-1,0 0 1,1 0 0,0 1-1,1-1 1,0 0 0,0 1 0,0 0-1,0 0 1,1 0 0,0 0-1,1 1 1,6-9 0,-4 8-305,0 0-1,0 1 1,1-1 0,-1 1 0,1 1-1,0 0 1,0 0 0,1 0 0,15-4 0,12-3-5121,-20 11 2023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1:55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137 245 1584,'-107'-4'12049,"105"4"-11301,-13-2 1768,12 1-1802,-5-1-767,8 2 89,0-1 0,0 1 0,0 0 0,0 0 0,0 0 0,0 0 0,0 0-1,-1 0 1,1 0 0,0 0 0,0 0 0,0 0 0,0-1 0,0 1 0,0 0 0,0 0 0,0 0 0,0 0-1,0 0 1,0 0 0,0 0 0,0-1 0,0 1 0,0 0 0,0 0 0,0 0 0,0 0 0,0 0 0,0 0-1,0 0 1,0-1 0,0 1 0,0 0 0,0 0 0,0 0 0,0 0 0,0 0 0,0 0 0,1 0 0,-1 0-1,0-1 1,0 1 0,0 0 0,0 0 0,0 0 0,0 0 0,0 0 0,0 0 0,0 0 0,1 0-1,-1 0 1,0 0 0,0 0 0,0 0 0,0 0 0,0 0 0,0 0 0,0 0 0,1 0 0,-1 0 0,0 0-1,21-10 143,0 1 0,0 1-1,37-8 1,208-39 263,-239 50-432,100-22 79,-124 27-76,-1-1-2,9 0 5,-9 0 10,1 1-15,17-6 29,-18 6 4,15-3 144,-17 3-177,0 0 0,1 0 0,-1 0 1,0 0-1,0 0 0,0 0 0,0 0 1,0-1-1,1 1 0,-1 0 0,0 0 1,0 0-1,0 0 0,0 0 0,0-1 1,0 1-1,0 0 0,0 0 0,1 0 1,-1 0-1,0-1 0,0 1 0,0 0 1,0 0-1,0 0 0,0-1 0,0 1 1,0 0-1,0 0 0,0 0 0,0 0 1,0-1-1,0 1 0,0 0 0,-1 0 1,1 0-1,0-1 0,-14-12 375,13 12-423,-68-49 2504,67 48-2179,-1 0-22,-7-5-17,7 5-14,-4-2-22,6 3-15,6 3 1036,3 1-1221,35 17 121,-40-19-127,0 1 0,-1 0 0,1-1 0,0 1 0,-1 0 0,1 1 0,-1-1 1,0 0-1,1 1 0,-1-1 0,-1 1 0,4 4 0,-4-4-34,0-1-1,-1 1 1,0-1 0,1 1-1,-1-1 1,0 1 0,0-1-1,0 1 1,0-1 0,-1 1 0,1-1-1,-1 1 1,0 2 0,-1 1-140,-1 0 0,0 0 0,0 0 0,-6 10 1,-5 2-1133,-31 32 1,-38 28-6972,68-65 5350,-17 15-2968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2:09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1920,'0'0'324,"10"-4"5068,-2 15-5248,64 99 2720,-57-84-5526,12 32 0,-21-43 330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5:24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58 245 912,'0'0'1269,"4"0"-854,9 3 11,-9-3 455,0 13-61,3 4 134,50 259 2786,-56-261-3619</inkml:trace>
  <inkml:trace contextRef="#ctx0" brushRef="#br0" timeOffset="1">26 70 1232,'-18'-48'7396,"17"46"-6516,0 0-90,-5-15 1403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2:09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1596,'1'-2'1066,"0"-2"-853,1 1 1,-1 0 0,1 0-1,0 0 1,0 0 0,0 0-1,0 0 1,1 1 0,-1-1-1,1 1 1,0 0 0,-1 0 0,1 0-1,0 0 1,0 0 0,1 0-1,-1 1 1,0-1 0,0 1-1,1 0 1,4-1 0,10-2 181,0 1 0,37-2 0,-31 4-34,8-2 102,39 2 0,-60 2-333,-1 0 1,0 0-1,1 1 1,-1 0 0,0 1-1,0 0 1,17 8 0,-24-9-65,1 0 0,-1 0 1,-1-1-1,1 2 1,0-1-1,0 0 0,-1 1 1,0-1-1,1 1 0,-1-1 1,0 1-1,3 5 0,-5-6-44,1 0 0,0-1-1,-1 1 1,1 0 0,-1 0-1,0-1 1,0 1-1,0 0 1,0 0 0,0 0-1,0-1 1,0 1-1,0 0 1,-1 0 0,1 0-1,-1-1 1,1 1 0,-1 0-1,0-1 1,0 1-1,0 0 1,0-1 0,0 1-1,0-1 1,-2 2-1,-5 6 23,-1 0 0,0 0 0,-1-1-1,0-1 1,0 0 0,-1 0-1,0-1 1,-18 8 0,12-7-10,0-1 0,-1-1 1,0 0-1,0-1 0,-23 2 1,33-5-91,0-1 0,0 0 0,0 0 0,-1-1 0,1 0-1,-11-3 1,16 3-145,-1 0 0,1 0 1,-1-1-1,1 1 0,0-1 0,0 0 0,0 0 0,0 0 0,0 0 0,0-1 0,0 1 0,1-1 0,-1 0 0,1 0 0,-3-4 0,4 6 19,1 0 0,-1 1 0,1-1-1,-1 0 1,1 1 0,0-1 0,0 0 0,-1 0-1,1 1 1,0-1 0,0 0 0,0 0-1,0 1 1,0-1 0,0 0 0,0 0 0,0-2-562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2:10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79 1136,'0'0'8018,"-6"4"-7740,2-1-200,0-1 5,1 0 0,-1 0 0,1 0 0,0 1 0,0 0 0,0-1 0,0 1 0,0 0 0,0 1 0,1-1 0,-3 5 0,3-6-44,-3 7 93,-1 0-1,1 1 0,0-1 0,1 1 0,0 0 0,1 1 1,0-1-1,0 0 0,1 1 0,-1 16 0,3-19-44,1 1-1,0-1 0,0 0 0,1 0 0,4 12 0,-5-18-27,1 0-6,-1 0-37,2-1 1,-1 1-1,0-1 0,0 0 1,0 0-1,1 0 0,-1 0 1,0 0-1,1 0 1,-1-1-1,4 1 0,-3-1 30,-1-2-26,0 1-13,0-1 0,0 0 0,0 0 0,-1 0 1,1 0-1,-1 0 0,1 0 0,-1 0 0,0 0 0,0-1 0,0 1 0,0 0 0,0-1 0,0 1 0,-1-1 0,1 1 0,-1-4 1,2-5 162,-1-1 1,0 1 0,-1 0-1,0-1 1,-4-20 0,8 36-216,13 12-2,-12-12-9,-3-3-6,0-1 48,-1 1 0,1-1 0,-1 0 1,1 1-1,-1-1 0,1 0 0,-1 0 1,1 0-1,0 0 0,-1 0 1,1 0-1,-1-1 0,1 1 0,-1 0 1,1-1-1,-1 1 0,1-1 0,-1 0 1,1 1-1,-1-1 0,1 0 0,-1 0 1,0 0-1,3-2 0,-2 1 5,0 0-1,-1 0 1,1 0 0,0-1-1,-1 1 1,1-1-1,-1 1 1,0-1 0,0 1-1,0-1 1,0 0-1,0-3 1,4-34-28,-4 31 49,-1-14 298,0 0 1,-2 0-1,-7-33 0,9 54 562,1 12-789,38 171 148,-19-91-3335,-18-77-1115,-3-11 3116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2:10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18 306 856,'-15'-21'2594,"14"20"-1893,0-2-59,1 2-526,0-1 0,0 0 1,0 0-1,0 1 0,0-1 0,0 0 0,0 0 1,0 1-1,1-1 0,-1 0 0,1 1 0,-1-1 1,1 0-1,0 1 0,0-1 0,0 1 0,0-1 1,0 1-1,0-1 0,0 1 0,0 0 0,0 0 1,1-1-1,-1 1 0,0 0 0,1 0 0,-1 0 0,1 0 1,-1 1-1,1-1 0,1 0 0,8-4 34,1 0 0,0 1 0,18-3 0,-17 3 40,219-47 944,-221 47-843,9-3 125,-12 8 2141,-34 58-2388,22-47-141,0 1-1,1 0 1,0 0-1,1 0 1,0 0-1,1 0 1,1 0 0,0 1-1,0-1 1,4 13-1,-4-24-31,0 0 0,1 0 0,-1 0 0,1 0 0,-1-1 0,1 1 0,0 0-1,0-1 1,0 1 0,0 0 0,2 2 0,-2-3 0,1 1-50,1-5-195,4-4 221,-1 0-1,-1-1 1,1 1-1,-1-1 1,-1 0 0,0 0-1,0-1 1,4-10-1,-1-1 51,-6 18 10,-1 0-22,0 2-12,0-1 0,0 1 0,0-1 0,0 1 1,1 0-1,-1-1 0,0 1 0,0 0 1,0-1-1,0 1 0,0 0 0,1-1 0,-1 1 1,0 0-1,0 0 0,0-1 0,1 1 1,-1 0-1,0 0 0,0-1 0,1 1 0,-1 0 1,0 0-1,1 0 0,-1-1 0,0 1 1,1 0-1,-1 0 0,0 0 0,1 0 0,-1 0 1,0 0-1,1 0 0,-1 0 0,0 0 1,1 0-1,-1 0 0,1 0 0,-1 0 0,0 0 1,1 0-1,-1 0 0,0 0 0,1 0 1,15 1-184,-14-2 162,1 1-1,0-1 1,-1 0-1,1 1 1,-1-1 0,1-1-1,-1 1 1,0 0 0,1-1-1,-1 1 1,0-1 0,0 1-1,0-1 1,3-3 0,-2 1 13,-1 1 1,0-1 0,0 1-1,0-1 1,0 0 0,0 0-1,-1 0 1,0 0 0,0 0-1,1-5 1,1-10 26,-1-1 0,-1 1 0,0-1 0,-2 0 0,0 1 0,-1-1 0,-1 1 0,-7-25 0,7 36 30,2 8-45,1 0 1,0 0-1,0 0 1,0 0 0,0 0-1,0 0 1,0-1-1,0 1 1,0 0 0,0 0-1,-1 0 1,1 0-1,0 0 1,0 0 0,0 0-1,0 0 1,0 0-1,0 0 1,0 0 0,-1 0-1,1 0 1,0 0-1,0 0 1,0 0 0,0 0-1,0 0 1,0 0-1,0 0 1,-1 1 0,1-1-1,0 0 1,0 0-1,0 0 1,0 0 0,0 0-1,0 0 1,0 0-1,0 0 1,0 0 0,0 0-1,0 0 1,-1 1-1,1-1 1,0 0 0,0 0-1,0 0 1,0 0-1,0 0 1,0 0 0,0 0-1,0 0 1,0 1-1,0-1 1,0 0 0,0 0-1,0 0 1,0 0-1,0 0 1,0 0 0,-2 9 6,0 1 0,0-1 0,0 0 0,1 0 0,1 19 0,1 22 36,0-19-164,5 38 1,-5-63 52,0 0 1,1-1 0,0 1 0,0-1 0,0 1 0,6 9 0,-7-14 55,0 0-1,0 0 1,0 0-1,0 0 1,0-1-1,0 1 1,0 0-1,1-1 1,-1 1-1,0-1 1,0 1-1,0-1 1,1 0 0,-1 1-1,0-1 1,0 0-1,1 0 1,-1 0-1,0 0 1,1 0-1,-1 0 1,0 0-1,2-1 1,57-11-102,-35 5 82,1 2 1,0 1 0,0 1-1,30 1 1,-55 2 29,1 0 0,-1 0-1,1 0 1,-1 0 0,1 0 0,-1 0-1,1 1 1,-1-1 0,1 1 0,-1-1-1,0 1 1,1-1 0,-1 1 0,0 0-1,0 0 1,1-1 0,-1 1 0,0 0-1,0 0 1,0 0 0,0 0 0,0 1-1,1 1 1,-1-2 7,-4 4-7,-3 3 2,-1 0 0,0 0 0,0-1 0,-1 0 0,1 0 0,-2 0 0,1-1 0,-1-1 1,0 1-1,-15 6 0,-4 0-34,-1-1 1,-42 11-1,62-20-70,-1 0 0,1-1 0,-1 0 0,1 0 0,-1-1-1,-18-2 1,20 0-1054,0 1 1,0-1-1,1 0 0,-15-7 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2:11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13 1400,'0'0'4552,"-2"-2"-3988,1 1-422,1 0 1,-1 0-1,0 0 0,0 0 1,0 0-1,1 0 0,-1 1 0,0-1 1,0 0-1,-2 0 0,0 5 346,-5 6-233,1 1 0,0 0 0,0 0 0,1 0 0,1 1 0,0 0 0,-4 15 0,4-9 5,1 1 0,0-1 0,2 1 1,-1 29-1,3-44-201,0 1 0,0-1 0,1 1 0,0-1 1,0 1-1,0-1 0,0 0 0,1 1 0,-1-1 0,1 0 1,3 5-1,-4-8-3,0 0-51,-1-1-1,1 1 1,-1-1-1,0 0 1,1 1-1,0-1 0,-1 0 1,1 1-1,-1-1 1,1 0-1,-1 1 0,1-1 1,0 0-1,-1 0 1,1 0-1,-1 0 0,1 0 1,0 0-1,-1 0 1,1 0-1,0 0 0,-1 0 1,1 0-1,0 0 1,-1 0-1,1 0 0,1-1 1,11-2 9,-11 2-13,0 0 0,-1 1 1,1-1-1,-1 0 0,0 0 1,1 0-1,-1 0 0,0 0 0,1-1 1,-1 1-1,0 0 0,0 0 0,0-1 1,0 1-1,0-1 0,1-1 1,1-2 7,1-2 24,-1-1 0,0 1 1,0-1-1,-1 1 0,1-1 1,-2 0-1,1 0 1,-1 0-1,0 0 0,-1-14 1,2-12 350,-3 0 509,1 31-389,2 10-449,16 56 33,3-3-1122,-7-28-3030,-10-27 913,5 7 36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2:11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10 1296,'-3'-2'348,"0"1"0,0-1 1,-1 1-1,1 0 0,0 0 0,0 1 0,-1-1 0,1 1 1,-1-1-1,1 1 0,0 0 0,-1 0 0,1 0 0,-1 1 0,1-1 1,0 1-1,-1 0 0,1 0 0,0 0 0,-5 3 0,2-1-31,1 0 0,0 0 0,0 0 0,0 1-1,0-1 1,0 1 0,1 1 0,0-1 0,0 1 0,-6 8-1,9-10-226,-1-1 0,2 0-1,-1 1 1,0-1-1,0 1 1,1-1 0,-1 1-1,1-1 1,0 1-1,0-1 1,0 1-1,0-1 1,0 1 0,0 0-1,2 3 1,-1 0-1,1-1 0,0 0-1,-1 0 1,2-1 0,-1 1 0,5 7 0,11 11 320,33 34 0,11 12 92,-59-64-461,0 0 0,0 1 0,-1-1-1,0 0 1,0 1 0,0 0 0,-1-1 0,1 7 0,-4-4 16,-2 1-116,-1-1-1,-1 1 1,1-1 0,-1-1-1,-1 1 1,1-1 0,-1 0-1,0 0 1,-1-1 0,0 0-1,0-1 1,0 1-1,0-1 1,-1-1 0,0 0-1,0 0 1,0-1 0,-11 3-1,-2-4-1661,21-2 1521,0 0 0,1 0 1,-1 0-1,0 0 1,1 0-1,-1 0 1,0 0-1,0 0 1,1-1-1,-1 1 0,0 0 1,1 0-1,-1-1 1,0 1-1,1 0 1,-1-1-1,1 1 1,-1-1-1,1 1 1,-1-1-1,0 1 0,0-1 1,0 0-666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2:12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38 163 1744,'2'0'338,"1"0"1,0 0-1,-1 0 0,1 0 1,0 0-1,-1 0 0,1-1 0,-1 0 1,1 1-1,-1-1 0,1 0 1,-1 0-1,1 0 0,-1 0 0,4-3 1,-3 2-196,1-1 0,-1 0 0,0 0 0,0 0 0,0 0 0,0 0 1,0-1-1,-1 1 0,0-1 0,1 1 0,-1-1 0,0 0 0,-1 0 1,1 0-1,-1 0 0,0-1 0,0 1 0,0 0 0,0 0 0,-1-1 0,0-3 1,0 3 50,0 0 0,-1 1 1,0-1-1,0 0 0,0 1 1,0-1-1,-3-4 0,3 7-146,0 1 0,1 0-1,-1 0 1,0 0-1,0-1 1,0 1-1,0 0 1,0 0-1,0 0 1,0 0 0,0 1-1,0-1 1,-2-1-1,-4-2 247,6 3-234,-1 0 0,0 0 0,0 0-1,0 1 1,0-1 0,0 1 0,0 0 0,0-1 0,0 1 0,0 0 0,0 0 0,-1 0-1,1 0 1,0 1 0,0-1 0,-3 1 0,4 0-41,-2-1 20,1 1 0,-1 0 0,1 0 0,-1 0 0,1 1 0,0-1 0,-1 0 0,1 1-1,0-1 1,0 1 0,0 0 0,0 0 0,0 0 0,1 0 0,-1 0 0,0 0 0,1 0 0,0 1 0,0-1-1,-1 1 1,0 2 0,0 3 25,-1-1 0,1 1-1,0 0 1,1-1 0,-1 13-1,2-12-22,0-1 0,0 1 0,1-1 0,0 1 0,0 0 0,1-1 0,0 1 0,0-1-1,1 0 1,0 0 0,0 0 0,1 0 0,-1-1 0,2 1 0,7 9 0,-6-9-76,1 0 1,1 0-1,-1-1 1,1 1 0,0-2-1,0 1 1,1-1-1,-1-1 1,1 0 0,0 0-1,17 5 1,-11-5-369,0 0 1,1-1-1,-1-1 0,1 0 1,25-1-1,-31-2-1556,1 0 1,20-6-1,-18 2-1238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2:14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17 123 1400,'0'0'1880,"-2"-1"-1318,-13-1 5132,20-3-4295,15-10-478,30-18-947,-47 31 186,79-51-633,-69 42-1506,-13 11 1975,0 0 1,0 0-1,0 0 0,0 0 0,0 0 0,0 0 0,0 0 0,0 0 0,0 0 0,0 0 1,0 0-1,0 0 0,0 0 0,0 0 0,0 0 0,-1 0 0,1 0 0,0 0 0,0 0 1,0 0-1,0 0 0,0 0 0,0 0 0,0 0 0,0 0 0,0 0 0,0 0 0,0 0 1,0 0-1,0 0 0,0 0 0,0 0 0,0 0 0,0 0 0,-15 9 500,14-9-485,1 0 0,0 0 1,-1 0-1,1 0 0,0 0 0,0 1 0,-1-1 0,1 0 0,0 0 0,0 0 0,0 1 1,-1-1-1,1 0 0,0 0 0,0 0 0,0 1 0,0-1 0,-1 0 0,1 0 0,0 1 1,0-1-1,0 0 0,0 1 0,0-1 0,0 0 0,0 1 0,-1 22 570,1 0 0,6 46 0,-1-24-316,32 276 1056,-37-320-1318,6 45-867,-6-43 382,3 7-588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2:14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83 221 1776,'0'0'2998,"1"-2"-2144,2-1 755,-3 3-1539,0 0 0,0 0 0,0 0 1,0 0-1,0 0 0,0 0 1,0 0-1,3-1 1898,-3 1-1898,0 0 0,0 0 0,0 0 1,0 0-1,0 0 0,0 0 1,0-1-1,0 1 0,0 0 0,0 0 1,13 33 1043,9 40 1,-12-45-711,2 11 182,-10-28-802,0 0 0,0 18 0,-2-26-341</inkml:trace>
  <inkml:trace contextRef="#ctx0" brushRef="#br0" timeOffset="1">31 54 1740,'-25'-43'9796,"24"41"-8589,0 0-722,0 1-730,-1-4 859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2:15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0 138 1284,'0'0'2005,"5"7"-616,-1-4 1715,-1-3-2907,-1 0-1,1 0 1,0-1 0,0 1 0,-1 0-1,1-1 1,0 0 0,-1 1-1,1-1 1,0 0 0,-1 0 0,1-1-1,-1 1 1,0 0 0,1-1-1,-1 0 1,3-2 0,2-2 151,0-1 0,-1 0 0,10-12 0,-15 17-242,1 0 1,-1 0-1,0 0 0,0 0 1,0 0-1,0 0 0,-1-1 1,1 1-1,-1 0 0,1-1 0,-1 1 1,0 0-1,0 0 0,0-1 1,0 1-1,0 0 0,0-1 1,-1 1-1,1 0 0,-2-3 1,1 1 105,0 0 0,-1 0 0,0 0 0,0 1 0,0-1 0,-1 0 0,1 1 0,-5-5 0,7 8-166,-1-1 1,0 1-1,0 0 1,1-1 0,-1 1-1,0 0 1,0-1 0,0 1-1,1 0 1,-1 0 0,0 0-1,0 0 1,0 0 0,0 0-1,1 0 1,-1 0-1,0 0 1,0 0 0,0 0-1,1 0 1,-1 1 0,0-1-1,-1 1 1,-14 6 351,15-6-451,0-1 78,-1 1 0,1 0 0,0 0 0,0 0 0,-1 0 0,1 0 0,0 0 0,0 0 1,0 1-1,0-1 0,0 0 0,0 0 0,0 1 0,1-1 0,-1 1 0,0-1 0,1 1 0,-1-1 1,1 1-1,0-1 0,-1 3 0,0 0 64,0 0-60,1-1 1,-1 0-1,1 1 1,-1-1-1,1 1 1,0-1-1,0 1 0,1-1 1,-1 1-1,1-1 1,0 1-1,0-1 0,0 0 1,0 0-1,0 1 1,1-1-1,-1 0 0,5 5 1,-2-3-136,1 0-1,0-1 1,0 1 0,1-1-1,-1-1 1,1 1 0,0-1 0,0 0-1,0 0 1,1-1 0,-1 1 0,0-1-1,1-1 1,-1 1 0,1-1-1,0-1 1,9 1 0,-1-1-788,-6 1 370,0-2 0,1 1 1,9-3-1,-15 2-562,1 0-1,-1 0 1,0-1 0,0 1-1,6-4 1,-1 0-2638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2:15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35 1780,'-1'-3'1084,"-4"-9"3218,10 19-769,11 17-2767,1-3-315,2 2 82,26 42 0,-41-58-473,-1-1 0,1 1 1,-1 0-1,0 0 0,-1 0 1,0 1-1,0-1 1,-1 0-1,1 1 0,-2-1 1,1 14-1,-2-18-38,1 0 1,-1 0 0,0 0-1,0 0 1,0 0-1,0 0 1,-1 0-1,1-1 1,-1 1-1,0 0 1,0-1-1,0 1 1,0-1 0,0 0-1,0 1 1,-1-1-1,1 0 1,-1 0-1,1-1 1,-1 1-1,0 0 1,0-1-1,0 0 1,0 0 0,0 0-1,0 0 1,0 0-1,0 0 1,0-1-1,0 0 1,-4 1-1,6-1-8,0 0-1,0-1 0,0 1 1,0 0-1,0 0 1,0 0-1,0-1 0,0 1 1,0-1-1,0 1 0,0 0 1,0-1-1,0 0 0,0 1 1,1-1-1,-1 1 1,0-1-1,0 0 0,1 0 1,-1 1-1,0-1 0,1 0 1,-1 0-1,1 0 0,-1 0 1,1 0-1,0 0 1,-1 0-1,1 0 0,0 0 1,-1 0-1,1 0 0,0 0 1,0 0-1,0-1 1,0-3 10,0 0 0,0 0 0,1 1 1,-1-1-1,3-6 0,4-9-14,1 0 1,1 0-1,1 1 0,0 0 0,2 1 1,22-28-1,24-26-1437,-34 44-5312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5:24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1780,'0'0'6187,"5"4"-5845,17 12 62,0 1 277,0-1 1,47 24 0,-67-39-629,-1-1 1,0 0-1,1 0 0,-1 1 0,0-1 0,1 0 1,-1 0-1,1 0 0,-1 0 0,0-1 0,1 1 0,-1 0 1,0 0-1,1-1 0,-1 1 0,0-1 0,0 1 0,1-1 1,-1 0-1,0 0 0,0 1 0,0-1 0,2-2 0,2-4 144,0-1 0,-1-1-1,0 1 1,0-1-1,4-14 1,9-52 137,-17 74-671,4-10-6313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2:17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21 1268,'-6'-20'8597,"7"26"-7682,16 177 2990,-8-93-2749,26 222 1674,-19-214-3891,-16-96 375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2:18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87 964,'6'-20'3110,"4"-40"0,-2 54 3347,-4 22-6109,0-1 1,0 1-1,-2 0 1,0 0 0,0 19-1,4 198 2300,-6-229-2568,0 1 1,1-1-1,0 0 0,0 1 0,0-1 0,0 0 0,0 0 0,1 0 1,0 0-1,3 5 0,-3-7 25,2-2-24,11 1-9,-11-1-57,3-3-49,14-8-288,0 0-1,-1-1 1,26-21 0,-38 26-341,0 0 0,0 0 0,-1-1 0,0 0 1,-1 0-1,1-1 0,9-17 0,-11-1-8190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2:18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9 1788,'-1'0'272,"-17"-9"8776,18 10-8880,-5 21 307,1 1 0,1-1 0,0 40 1,8 81 787,10-16-382,-2-81-1597,-12-43 152,-1-1-181,1 1 310,1 2 140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2:18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10 900,'0'0'2575,"-1"-2"-1461,-4-5 288,2 9 1679,-3 15 1557,4-11-5844,2-4 1260,-1 0-1,0 0 0,1 0 1,-1 0-1,1 0 0,-1 0 1,1 0-1,0 0 0,0 0 1,0 0-1,0 0 0,1 3 1,-1 3 71,0 4 144,-1-1 1,1 1-1,1-1 1,0 1-1,0-1 1,2 1-1,-1-1 1,5 12-1,-6-21-214,1 1-1,-1-1 1,1 0-1,-1 0 1,1 0 0,0-1-1,0 1 1,-1 0-1,1-1 1,1 1 0,-1-1-1,0 0 1,0 1-1,0-1 1,1 0 0,-1 0-1,0-1 1,1 1-1,-1 0 1,1-1 0,-1 1-1,1-1 1,-1 0-1,1 0 1,4-1 0,6 1 64,1-2 1,-1 0 0,18-5 0,-25 6-66,25-8-214,0-1 0,40-18 1,-69 27-277</inkml:trace>
  <inkml:trace contextRef="#ctx0" brushRef="#br0" timeOffset="1">242 79 1332,'-31'-41'11957,"31"47"-11454,1 18 90,2 1-1,6 34 1,-2-20-250,69 287 903,-76-325-1743,2 2-168,2 10-187,-3-10-310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2:19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18 169 2264,'-4'-10'1656,"1"-1"0,0 0 0,0 0-1,1-1 1,-1-20 0,3 30-1008,1-2-64,-1 0-423,1 0 0,0 0 0,0 0 0,0 0 0,0 0 0,0 1 1,1-1-1,0 0 0,0 1 0,0-1 0,0 1 0,1 0 0,-1 0 0,1 0 0,3-3 0,-4 4-105,0 1-1,0-1 1,1 1 0,-1-1 0,0 1-1,1 0 1,-1 0 0,1 0 0,0 0-1,-1 0 1,1 1 0,0-1-1,-1 1 1,1 0 0,0 0 0,0 0-1,-1 0 1,1 0 0,0 1 0,-1-1-1,1 1 1,0-1 0,4 3 0,-2-1-18,0 1 1,0 0-1,-1 0 1,1 0 0,-1 0-1,1 1 1,-1 0-1,0 0 1,-1 0-1,1 0 1,-1 0 0,1 1-1,-1 0 1,2 5-1,5 9 60,-2 0 0,9 28-1,-7-16-30,0-2-17,1 0 0,2-1 1,0 0-1,2-1 0,18 25 1,-8-22-23,-15-18-20,16 23 0,-25-33-2,-3 1-400,0 0 255,0-1 0,0 1 1,0-1-1,0 0 0,-1 0 0,1 0 0,0 0 0,-1 0 0,0 0 0,1-1 0,-1 1 0,0-1 0,0 0 0,-4 2 0,-18 6-2198,7 0-2809,5-2 1139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2:19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11 912,'-9'-8'1556,"7"6"-173,2 2-1133,-1 0 1,0 0-1,1 0 1,-1 0-1,0 1 1,1-1-1,-1 0 1,1 0-1,-1 1 1,1-1-1,-1 0 1,1 1-1,-1-1 1,1 0-1,-1 1 1,1-1-1,-1 1 1,1-1-1,0 1 1,-1-1-1,1 1 0,0-1 1,-1 1-1,1-1 1,0 1-1,-1 0 1,-4 25 2333,7 37-2171,-1-46 555,9 167 2033,-6-144-2426,2 0-1,18 61 0,-15-80-2055,-9-20 939,0 0 0,1-1 1,-1 1-1,0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2:20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1108,'5'-2'5214,"1"6"-3840,4 7-1962,-9-9 1125,8 10 245,-1 0 0,10 19 0,-12-19-406,0-1-1,15 18 0,-6-10-45,-8-9 37,1 0 1,16 14-1,-21-21-272,0-1-1,0 0 1,1 1-1,-1-1 1,1 0-1,-1-1 1,1 1-1,0-1 1,0 0-1,0 1 1,0-2-1,5 2 1,-8-2-79,0 0 0,0 0 0,0 0 0,-1 0 1,1 0-1,0 0 0,0 0 0,0 0 0,0-1 0,-1 1 0,1 0 1,0 0-1,0-1 0,0 1 0,-1 0 0,1-1 0,0 1 0,0-1 0,0 0 1,6-4 231,7-6 750,1 0 0,19-23-1,-32 33-331,-2 0-637,1 1 1,-1 0 0,1 0 0,-1-1 0,1 1-1,-1 0 1,1 0 0,-1 0 0,1 0 0,-1 0-1,1 0 1,-1 0 0,1 0 0,-1 0 0,1 0-1,-1 0 1,1 0 0,-1 0 0,1 0 0,-1 1-1,1-1 1,-1 0 0,1 0 0,-1 1 0,1-1-1,-1 0 1,1 0 0,-1 1 0,0-1 0,1 1-1,-1-1 1,0 0 0,1 1 0,-1-1 0,1 1-1,1 3 76,-1-1-1,1 0 0,-1 1 1,0-1-1,2 7 0,0 8 219,0 0 0,-1 1 0,-1 24 0,-2 2-2677,1-1-6938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2:20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1012,'0'0'7949,"0"8"-7322,-2 24-71,3-20-60,2-8-363,0 1 0,0-1 0,0 1 1,1-1-1,-1 0 0,1 0 0,0-1 0,0 1 1,1-1-1,-1 0 0,1 0 0,-1 0 0,1-1 1,0 0-1,0 1 0,0-2 0,0 1 1,0-1-1,1 1 0,9 0 0,-8-2-25,1 0-1,-1-1 0,1 1 0,-1-1 1,0-1-1,0 0 0,1 0 1,-1 0-1,0-1 0,-1 0 1,1 0-1,0 0 0,-1-1 1,0 0-1,0-1 0,0 1 1,0-1-1,-1 0 0,9-11 0,-13 15-21,-1 0-1,1 0 0,-1 0 0,1 0 0,0 0 1,-1 1-1,1-1 0,0 0 0,0 0 0,-1 1 1,1-1-1,0 1 0,0-1 0,0 1 0,0-1 0,0 1 1,0-1-1,0 1 0,0 0 0,0-1 0,1 1 1,-1 0-18,-1 1 0,1-1 0,0 0 0,-1 1 0,1-1 1,0 1-1,-1-1 0,1 1 0,-1-1 0,1 1 0,-1-1 1,1 1-1,-1-1 0,1 1 0,-1 0 0,0-1 0,1 1 0,-1 0 1,0-1-1,0 1 0,1 1 0,1 7 208,0 0 0,-1 0-1,1 13 1,-2-20-318,17 233 591,-11-191-2398,2-15-7105,-3-16 4398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2:20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5 115 1632,'-4'-44'5980,"4"41"-5033,-1-10 739,1 10-304,0 1-1103,1-1-1,-1 0 1,1 1 0,-1-1 0,1 1-1,0-1 1,0 1 0,1-3-1,-1 3 92,0 1-44,2-2-228,0 1 1,-1 0-1,1 0 1,0 0 0,0 0-1,0 1 1,1-1-1,-1 1 1,0-1 0,1 1-1,-1 0 1,0 1-1,1-1 1,-1 0 0,1 1-1,-1 0 1,1 0-1,-1 0 1,1 0 0,-1 1-1,1-1 1,-1 1-1,1 0 1,4 2 0,-6-2-77,0 0 1,0 0 0,-1 0 0,1 0 0,0 1-1,-1-1 1,1 1 0,-1-1 0,1 1 0,-1-1-1,0 1 1,1 0 0,0 2 0,10 25 136,-4-2-62,-2 1 0,-1 0 1,-1 0-1,0 55 0,-2-49-59,-2-29-83,0 1 1,0-1 0,1 0 0,-1 1 0,1-1-1,1 0 1,-1 0 0,1 0 0,0 0-1,0 0 1,0 0 0,0 0 0,1-1 0,0 1-1,0-1 1,1 0 0,-1 0 0,1 0-1,0 0 1,-1-1 0,2 1 0,-1-1-1,7 4 1,72 32-633,-18-9 151,-62-28 465,1 0 0,0 0 0,-1 1 0,7 5 1,-9-7 40,0 0 0,0 0 0,0 0 1,0 0-1,0 0 0,-1 1 0,1-1 1,0 0-1,-1 0 0,1 1 0,-1-1 1,1 0-1,-1 1 0,0-1 1,1 1-1,-1-1 0,0 0 0,0 1 1,0-1-1,0 3 0,-2 1-13,1 1 0,-1 0 0,-1-1-1,1 0 1,-1 0 0,1 1 0,-2-1 0,1-1 0,0 1-1,-1 0 1,-5 4 0,-9 8-385,-27 20 0,32-26 13,-16 8-1110,6-5-3309,13-7 1484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2:21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1888,'-7'1'6304,"7"-1"-6167,0 1 0,0-1 0,0 0 0,-2 15 1591,2 13-982,8 28 462,3 0-1,18 55 0,-25-100-1623,2 9-1703,-4-10-3127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5:25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143 376 1464,'-1'-3'392,"0"-1"-1,-1 1 1,0 0-1,0 0 0,0 0 1,-4-4-1,5 6 323,-15-4 1043,16 5-1730,0 1 0,0-1-1,-1 0 1,1 0-1,0 0 1,0 1 0,-1-1-1,1 0 1,0 0 0,0 0-1,-1 0 1,1 0-1,0 1 1,-1-1 0,1 0-1,0 0 1,0 0 0,-1 0-1,1 0 1,0 0-1,-1 0 1,1 0 0,0 0-1,-1 0 1,1 0 0,0 0-1,-1-1 6,0 1-1,1 0 1,-1 0-1,0 0 1,1 0-1,-1 0 1,0 0-1,1 1 1,-1-1 0,0 0-1,1 0 1,-1 0-1,1 1 1,-1-1-1,0 0 1,1 0-1,-1 1 1,0 0-1,-6 4 119,1 1 0,-1 0 1,1 0-1,1 0 0,-1 1 0,1 0 0,1 0 0,-1 0 0,1 0 0,0 1 0,-4 13 0,3-8-27,0 1 0,2 0 0,-1 0 0,2 1 0,0-1 0,0 17 0,2-27-96,0 0-1,1-1 1,-1 1 0,1-1-1,0 1 1,0-1-1,0 1 1,0-1 0,0 1-1,1-1 1,0 0 0,-1 0-1,1 0 1,0 0 0,1 0-1,-1 0 1,1 0-1,-1-1 1,1 1 0,0-1-1,-1 0 1,5 2 0,-6-3 7,0-1-30,-1 1-1,1-1 0,-1 0 1,1 1-1,-1-1 0,1 0 1,-1 1-1,1-1 0,-1 0 0,1 0 1,-1 0-1,1 0 0,-1 1 1,1-1-1,-1 0 0,1 0 1,-1 0-1,1 0 0,-1 0 0,1 0 1,0 0-1,-1 0 0,1-1 1,-1 1-1,1 0 0,-1 0 1,1 0-1,-1 0 0,1-1 1,-1 1-1,1 0 0,-1-1 0,1 1 1,-1 0-1,0-1 0,1 1 1,-1-1-1,1 0 0,1 0 4,0-1-1,0 0 0,0 1 1,0-1-1,0 0 1,0 0-1,2-4 0,3-14 32,0 0 0,0 0 0,-2 0 0,4-35 0,-1 9 158,-4-20 835,-4 63-568,1 11-438,0 0-19,0-3 4,-1 0 0,1 0 0,0 0 0,1 1 0,-1-1-1,1 0 1,0 0 0,3 6 0,0-3-4,0-1-1,1 0 1,0 1-1,0-2 1,0 1 0,10 7-1,-13-11-23,1-1-1,0 1 1,0-1-1,0 1 1,0-1-1,0 0 1,0 0-1,1-1 1,-1 0-1,1 1 1,-1-1-1,1-1 1,-1 1-1,1-1 1,6 0-1,-8 0-14,0 0 0,1-1-1,-1 0 1,0 0 0,0 0 0,1 0-1,-1 0 1,0 0 0,0-1 0,0 0-1,-1 1 1,1-1 0,0 0 0,-1-1-1,1 1 1,2-3 0,-2 1 5,0 0-1,-1 0 1,1 0 0,-1 0-1,0-1 1,0 1 0,-1-1-1,1 1 1,-1-1-1,0 0 1,1-8 0,-1-11-15,0 0-1,-1 0 1,-5-28 0,-15-73 56,3 32 169,1 18 367,15 73-407,1 1-73,-4-3-51,4 4-14,-1 0-1,1 0 1,0 0 0,0 0 0,0 0-1,0 0 1,-1 0 0,1 0 0,0 0 0,0 0-1,0 1 1,0-1 0,-1 0 0,1 0 0,0 0-1,0 0 1,0 0 0,0 1 0,0-1-1,0 0 1,0 0 0,-1 0 0,1 0 0,0 1-1,0-1 1,0 0 0,0 0 0,0 0 0,0 0-1,0 1 1,0-1 0,0 0 0,0 0-1,0 0 1,0 1 0,0-1 0,0 0 0,0 0-1,0 0 1,0 0 0,0 1 0,0-1 0,1 0-1,-1 0 1,0 0 0,1 36 55,2-1-1,11 53 1,-13-86-58,26 94 85,-22-84-71,0 1 0,1-1 0,1 0 0,-1 0 0,12 13 0,-12-17-4,-5-6-9,0 0 0,0 0 0,1-1 0,-1 1 0,0 0 0,1-1 0,0 1 0,-1-1 0,1 1 0,0-1 0,0 0 0,0 0 1,2 1-1,18 6-4,-16-8 1,-2-1-2,0 1-4,0-1 0,0 0 1,0 1-1,0-2 0,0 1 0,0 0 0,0-1 0,-1 0 0,1 1 0,0-1 0,-1-1 0,1 1 1,-1-1-1,0 1 0,0-1 0,5-5 0,-2 1 9,-1 0-1,0 0 1,-1 0 0,1-1-1,-1 1 1,-1-1 0,1 0-1,-2 0 1,1-1 0,-1 1-1,0 0 1,0-1 0,-1 1-1,-1-1 1,1 0 0,-1 1 0,-1-1-1,1 1 1,-1-1 0,-3-9-1,-1 9 29,5 9-27,0 0 1,0 0-1,0 0 1,-1 0-1,1 0 0,0-1 1,0 1-1,0 0 1,0 0-1,0 0 1,-1 0-1,1 0 0,0 0 1,0 0-1,0 0 1,0 0-1,-1 0 1,1 0-1,0 0 0,0 0 1,0 0-1,0 0 1,0 0-1,-1 0 0,1 0 1,0 0-1,0 0 1,0 0-1,0 0 1,0 0-1,-1 0 0,1 1 1,0-1-1,0 0 1,0 0-1,0 0 0,0 0 1,0 0-1,-1 0 1,1 0-1,0 1 1,0-1-1,0 0 0,0 0 1,0 0-1,0 0 1,0 0-1,0 1 1,0-1-1,-11 23 20,8-13-5,5-3-37,0 1 0,1 0 0,0-1 0,0 1 0,0-1 0,1 0 0,0 0 0,1 0 0,-1 0 0,1-1 0,1 0 0,-1 0 0,1 0 0,0-1 0,0 0 0,1 0 1,-1 0-1,1-1 0,0 0 0,0 0 0,1-1 0,-1 0 0,11 3 0,-17-6-18,0 1 0,0-1-1,0 0 1,0 0 0,0 0 0,0 1 0,0-1 0,0 0 0,1 0-1,-1-1 1,0 1 0,0 0 0,0 0 0,1-1 0,2 0-88,-1 1-338,2-1-114,0 0 88,10-3 374,-1-6-4610,-3 0 1886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2:21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1512,'0'0'1185,"2"2"-113,2 5-381,0-1 0,-1 1 0,0 0 0,3 8 0,10 21 730,-14-33-1311,4 8 301,0-1-1,1-1 1,10 12-1,-14-17-304,0-2 0,0 1 0,1 0 0,-1-1-1,1 1 1,0-1 0,-1 0 0,1 0-1,0-1 1,0 1 0,0-1 0,0 1 0,5-1-1,-6 0-34,0-1 0,0 0 0,0 0 0,-1-1-1,1 1 1,0 0 0,0-1 0,-1 0-1,1 0 1,0 0 0,-1 0 0,1 0 0,-1 0-1,1-1 1,3-2 0,2-2 374,0-1 1,0 0-1,6-7 1,-14 13-393,1 0 1,-1 1-1,1-1 0,-1 1 1,1-1-1,-1 1 1,1-1-1,-1 1 1,1-1-1,0 1 1,-1-1-1,1 1 0,0 0 1,-1-1-1,1 1 1,0 0-1,-1 0 1,1 0-1,0-1 1,0 1-1,-1 0 1,1 0-1,0 0 0,0 0 1,-1 0-1,1 0 1,0 1-1,1-1 1,-1 1-34,0 0 0,0 0 0,0 0 0,0 0 0,0 0 0,0 0 0,0 0 0,0 0 0,0 0 0,-1 0 0,1 1 0,0-1 0,-1 0 0,1 2 0,2 5-532,-1 0-1,0 1 1,0-1-1,0 12 1,0 0-2637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2:22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0 892,'0'0'7117,"1"5"-6593,0-2-410,-1 0-1,1-1 0,0 1 0,0 0 0,0-1 0,0 1 0,0-1 0,0 1 0,1-1 0,-1 0 0,1 0 0,-1 0 1,1 0-1,0 0 0,0 0 0,0 0 0,0 0 0,0-1 0,1 1 0,-1-1 0,0 1 0,6 1 0,-5-2-36,1 0-1,0 0 0,-1 0 1,1-1-1,0 0 1,0 1-1,0-1 0,0-1 1,-1 1-1,1 0 1,0-1-1,0 0 0,0 0 1,-1 0-1,5-2 0,8-6 764,24-16-1,-38 24-535,-1 1-224,-1-1-1,1 1 1,-1-1-1,1 1 0,0-1 1,-1 1-1,1 0 1,-1-1-1,1 1 0,0 0 1,-1 0-1,1-1 1,0 1-1,-1 0 0,1 0 1,0 0-1,-1 0 0,1 0 1,0 0-1,0 0 1,-1 0-1,2 0 0,1 4-28,0-1-1,-1 1 0,1 0 0,-1 0 1,0 0-1,-1 0 0,1 0 0,0 0 0,-1 0 1,0 1-1,0-1 0,0 5 0,18 121-1053,-10-97-6773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2:22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1 139 1540,'0'0'2991,"1"-2"-2124,5-23 3475,-5 22-3742,1-2-26,1 0 1,0 0-1,0 0 1,4-5-1,-4 7-451,7-12 683,-6 9-581,0 0 0,0 0 0,1 0 0,0 0-1,0 1 1,0 0 0,1 0 0,0 0 0,7-4 0,-12 8-114,15 1 176,-13 2-220,0 1-39,0-1 0,0 1 1,0 0-1,0 1 0,-1-1 0,0 0 1,1 1-1,-1-1 0,3 8 0,13 41 129,-2-6-117,-10-35-40,0 0 0,1 0 0,0 0 0,1-1 0,0 0-1,0 0 1,1-1 0,13 10 0,-18-15-11,0 0-1,0 0 1,0 0-1,0 0 1,-1 1 0,1 0-1,-1-1 1,-1 1-1,1 0 1,-1 1 0,1-1-1,0 6 1,-2-9-50,-1-1 0,0 1 0,0 0 0,0-1 1,0 1-1,0-1 0,0 1 0,0 0 0,-1-1 0,1 1 0,0-1 0,-1 1 1,1-1-1,-1 1 0,0-1 0,1 1 0,-1-1 0,0 0 0,0 1 0,0-1 1,0 0-1,-2 1 0,2 0-1018,-2 0 0,1 0 0,0 0 1,0-1-1,0 1 0,-5 2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2:28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 1160,'-3'-1'744,"-8"-1"3777,16 8-4051,5 5-277,1-2-1,0 1 1,0-2-1,1 1 1,0-2 0,0 1-1,1-2 1,17 8-1,244 71 1353,-114-36-967,44 9-48,-137-39-405,53 16 97,156 39 409,264 56 33,-343-84-471,147 37 110,462 149 213,-523-136-303,-182-61-167,364 119 158,171 19 83,-597-167-143,-1-1 1,1-3-1,0 0 1,48-6-1,-85 4-84,12-1-20,-11 1-121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2:28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2 856,'0'0'1395,"1"-2"-184,-1 17 3965,3 16-3681,4 55-787,-6-46-343,9 297 1866,-5-89-946,1-81-525,1 16-1184,-4-134-1207,2-16-4015,0-22 2081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2:30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6372 29 1004,'-1'-2'1006,"1"1"-1003,0 0 161,0 0 0,0 0 0,0-1 0,-1 1 0,1 0 0,0 0 0,-1 0 0,1 0 0,-1 0 0,1 0 0,-1 0 0,1 0 0,-1 0 0,0 0 0,0 0 0,1 0 0,-1 0 0,0 0 0,0 1 0,0-1 0,0 0 0,0 1 0,0-1 0,0 1 0,0-1 0,0 1 0,0-1 0,0 1 0,-3-1 0,-7 2 200,0 0 1,0 1 0,1 0-1,-21 6 1,-46 22 285,54-21-469,-654 238 1718,318-128-1385,-183 58-16,170-55-271,-107 35 31,425-139-239,-339 109 196,195-62-105,45-14-30,142-47-73,-405 139 306,346-115-262,-777 293 421,794-302-429,-139 45 92,138-45-67,25-8-26,-31 7 0,56-19-33,-14 8-25,17-6 14,0 0 4,-1-1 4,-18 6 172,17-5 608,1 0-686,-9 3-2,8-2 724,1-2-715,-7 4-1,7-3 357,-1 0-336,-87 32 1279,-13-2-791,-57 20-118,-47-6-248,131-30-203,-79 12 18,7-2-23,89-17-29,40-6-15,-26 5 1,42-6-18,-11-1-203,10 1 194,1-1-78,0 0-111,-40 4-1236,41-4 1135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00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44 294 1660,'1'-4'6456,"-17"81"-4922,4 1 0,-4 145 0,15-159-867,1-62-413,0-2-246,0 0 0,1 0 1,-1 0-1,0 0 1,0 0-1,0 0 1,0 0-1,0 0 0,0-1 1,0 1-1,0 0 1,1 0-1,-1 0 0,0 0 1,0 0-1,0 0 1,0 0-1,0 0 1,0 0-1,0 0 0,1 0 1,-1 0-1,0 0 1,0 0-1,0 0 1,0 0-1,0 0 0,0 0 1,1 0-1,-1 0 1,0 0-1,0 0 0,0 0 1,0 0-1,0 0 1,0 0-1,1 0 1,-1 1-1,0-1 0,0 0 1,0 0-1,0 0 1,0 0-1,0 0 1,0 0-1,0 0 0,0 0 1,0 1-1,0-1 1,1 0-1,-1 0 1,0 0-1,0 0 0,0 0 1,0 0-1,0 1 1,0-1-1,0 0 0,0 0 1,0 0-1,0 0 1,0 0-1,0 0 1,0 1-1,13-34 147,-1-1 0,8-38 0,9-76-2,-17 83-74,48-311 964,-60 376-1032,0 0 0,0-1 0,0 1 0,0 0 0,0-1-1,0 1 1,0 0 0,0 0 0,0-1 0,0 1 0,0 0 0,0-1 0,0 1 0,1 0-1,-1-1 1,0 1 0,0 0 0,0 0 0,0-1 0,0 1 0,1 0 0,-1 0 0,0-1-1,0 1 1,0 0 0,1 0 0,-1 0 0,0-1 0,0 1 0,1 0 0,-1 0 0,0 0-1,1 0 1,-1-1 0,1 1 0,6 10 89,4 22-19,11 82 143,23 91 13,2-58-283,-41-123-1643,-5-22 981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01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20 513 1236,'-13'-3'3389,"9"0"-3241,4 3-78,-1 0 0,1 0 0,0 0 0,0 0 0,0-1-1,-1 1 1,1 0 0,0 0 0,0-1 0,0 1 0,0 0 0,0 0 0,0-1 0,-1 1-1,1 0 1,0 0 0,0-1 0,0 1 0,0 0 0,0 0 0,0-1 0,0 1 0,0 0 0,0 0-1,0-1 1,0 1 0,1 0 0,-1-1 0,0 1 0,0 0 0,0 0 0,0 0 0,0-1-1,1 1 1,3-6 71,1 1-1,0-1 1,0 1-1,1 1 1,-1-1-1,10-5 1,255-129 850,-106 60-1913,-37 16 221,-125 63 712,1-2 99,-1 1 1,0 0 0,0 0 0,1 0-1,-1 1 1,0-1 0,1 1 0,-1-1-1,4 1 1,-5 0-77,0 0 0,0 1 0,0-1 0,0 0 0,-1 1 0,1-1 0,0 1 0,0 0 0,0-1 0,-1 1 0,1 0 0,0-1 0,-1 1 0,1 0 0,0 0 0,-1 0 0,1-1 0,-1 1 0,0 0 0,1 0 0,-1 0 0,0 0 0,1 0 0,-1 0 0,0 0 0,0 0 0,0 0 0,0 1 0,13 113 1046,-4-23-531,18 77 307,-26-166-686,1 3-90,0-5 77,1-6 785,1-22-709,0 0 1,0-39-1,-5 2 518,2-1 1,15-92 0,-13 144-646,0 1 1,0 0 0,1 0 0,1 1 0,0-1 0,8-13 0,-10 20-69,1-1-1,0 1 1,0 0-1,0 0 1,1 0-1,-1 0 1,1 1-1,0 0 1,1 0-1,-1 0 1,1 1 0,0 0-1,7-4 1,-9 6-19,1 0 1,-1 0 0,1 1 0,-1-1 0,1 1 0,-1 0 0,1 0-1,5 2 1,-9-2-17,1 0 0,0 0-1,0 1 1,-1-1 0,1 1-1,0 0 1,0-1 0,-1 1-1,1 0 1,-1 0 0,1 0-1,-1 0 1,1 0 0,-1 0-1,0 1 1,0-1 0,1 0-1,-1 1 1,0-1 0,0 1-1,0-1 1,0 1 0,-1-1-1,1 1 1,0 0 0,-1-1-1,1 1 1,-1 0 0,1 2-1,0 2 7,-1-1-1,1 1 1,-1 0-1,-1-1 1,1 1-1,-1 0 1,-2 9-1,-4 7-35,0-2-1,-2 1 1,-1-1-1,0 0 1,-1-1-1,-1 0 1,-25 29-1,28-38 4,0-1-1,-1 0 0,-16 11 0,21-15 19,-1-1 0,-1-1 1,1 1-1,-1-1 0,1 0 0,-1 0 0,-11 2 0,0-5 1,14 0 6,1-2-10,-1 0 1,1-1 0,-1 0 0,1 0 0,-6-6 1,8 7 13,2-2-26,2-14 28,0 12-10,14-10 10,-12 14-8,-1 0 0,4 0-2,2 0 0,-1 2-1,1-1 0,-1 1 1,0 0-1,1 1 0,-1 0 1,0 1-1,1 0 0,10 4 1,4 6-275,0 2-1,-1 0 1,-1 1 0,-1 2 0,37 34 0,-13-10-1329,-38-35 832,12 9-176,-2-6-4792,-5-4 2627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01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46 337 1660,'0'0'2830,"-1"9"-2220,-17 157 1808,17-140-2081,1-1 1,1 0-1,6 34 0,21 70 991,-24-111-1077,1-10-86,-5-8-137,0 0 1,0 0 0,0 0 0,0 0 0,1 0 0,-1 0 0,0 0 0,0 0 0,0 0 0,0 0 0,1 0 0,-1 0-1,0 0 1,0 0 0,0 0 0,0 0 0,0 0 0,0 0 0,1 0 0,-1 0 0,0 0 0,0 0 0,0-1 0,0 1-1,0 0 1,0 0 0,0 0 0,1 0 0,-1 0 0,0 0 0,0-1 0,0 1 0,0 0 0,0 0 0,0 0 0,0 0-1,0 0 1,0-1 0,0 1 0,0 0 0,0 0 0,0 0 0,0 0 0,0 0 0,0-1 0,0 1 0,0 0 0,0 0 0,0 0-1,0 0 1,0 0 0,0-1 0,0 1 0,0 0 0,0 0 0,-1 0 0,1 0 0,1-16 119,-2 0 0,0 0 1,-5-25-1,-32-150 1342,33 168-1255,2-1 0,1 0 0,0 0 0,3-35-1,1 44-167,0 0 0,1 0-1,0 0 1,1 0 0,1 1-1,0 0 1,1 0 0,10-17-1,-5 12-13,1 0-1,0 0 0,2 1 0,0 1 0,1 1 1,32-29-1,-29 32-17,20-12 0,-31 21-24,0 0 0,-1 1 0,1 0 0,1 1 0,-1-1 0,14-1 0,-20 4-9,0-1 0,0 1 1,0 0-1,0 0 0,0 0 0,0 0 1,1 1-1,-1-1 0,0 0 1,0 0-1,0 1 0,0-1 1,1 1-1,2 0 2,-3 0-2,1 0 1,-1 0 0,0-1 0,1 1 0,-1 0 0,0 0-1,0 0 1,1 0 0,-1 0 0,0 0 0,0 1 0,0-1 0,0 0-1,-1 1 1,1-1 0,0 0 0,0 1 0,0 2 0,0-3 3,0 1-6,-1 0 1,1 0 0,0 0 0,-1 0-1,1 0 1,-1 0 0,0 0 0,0 0-1,0 0 1,0 0 0,0 3 0,0 3 2,0 4-2,-1 0 1,0 0 0,-1 0-1,0 0 1,-1-1 0,0 1-1,-1-1 1,-6 15 0,-6 6 12,-27 43 1,26-49 0,-2 0 0,-1-2 0,-1 0 0,0-1 0,-40 31 0,47-43-2,-27 16 1,40-26-11,0-1 1,0 1-1,1-1 0,-1 0 0,0 1 1,0-1-1,0 0 0,0 0 1,0 0-1,0 1 0,0-1 1,0 0-1,0 0 0,-1-1 1,-1 1 3,0 1 5,-1-3-8,3 1-4,-1 1 0,1-1 0,-1 1 0,1-1 0,-1 0 0,1 0 0,-1 0 0,1 0 0,0 0 0,-1 0 0,1 0 0,0 0 0,0 0 0,0-1 0,0 1 0,0 0 0,0-1 0,0 1 0,0-1 0,1 1 0,-1-1 0,0 1 0,1-1 0,-1-3 0,0-19-10,1-5 11,3 21-6,0 2 2,-2 3 4,0 0-1,0 0 1,1 0-1,-1 1 1,1-1 0,-1 0-1,1 1 1,0-1 0,0 1-1,0 0 1,0 0 0,1-1-1,4-2 1,1-2-7,-5 5 6,1 0 1,0-1-1,0 1 0,0 0 0,0 1 0,0-1 0,0 1 1,0-1-1,0 1 0,0 1 0,1-1 0,-1 1 0,0-1 1,1 1-1,-1 0 0,1 1 0,-1-1 0,0 1 0,6 1 1,6 2-2,1 2 1,-1-1-1,20 11 1,-9-2-110,-1 0 0,-1 1 1,0 2-1,30 26 1,-12-4-1706,46 55 0,-61-65-159,-7-11-2497,-12-11 1614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02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112 287 1524,'0'0'855,"-1"-2"-81,-1-11 3241,-1 19-3610,-14 27 218,2 1 0,2 1 0,-13 48 0,11-33-194,11-37 181,0-1 0,-7 12-1,10-22 353,2-13-770,7-191 611,22-58 48,-11 176-179,-19 83-666,0 1 1,0 0-1,0-1 1,0 1-1,0 0 1,0 0-1,1-1 1,-1 1-1,0 0 1,0-1-1,0 1 1,0 0-1,1 0 1,-1-1-1,0 1 1,0 0-1,1 0 1,-1 0-1,0-1 1,0 1-1,1 0 1,-1 0-1,0 0 1,1 0-1,-1 0 1,0 0-1,1-1 1,-1 1-1,0 0 1,1 0-1,-1 0 0,13 4 196,5 8-86,-18-12-125,5 5 26,-1-1 1,1 1-1,-1 0 0,0 0 1,0 1-1,-1-1 1,5 10-1,2 3 31,22 37-210,-3 1 1,44 117 0,-60-119-3026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5:25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49 303 836,'-7'2'865,"0"1"0,1-1 0,-1-1 0,-15 2 5303,33-8-5635,208-91 1371,79-58-2143,-286 147-94,4-3-1410,24-18 0,-29 20-1009,-1 3 33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03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12 543 1388,'-3'-1'789,"-2"1"-715,4-1-10,1 1-1,0 0 0,0 0 0,0 0 0,0 0 1,-1 0-1,1 0 0,0 0 0,0 0 0,0 0 1,0 0-1,0 0 0,-1-1 0,1 1 0,0 0 1,0 0-1,0 0 0,0 0 0,0 0 0,0-1 1,0 1-1,0 0 0,0 0 0,0 0 0,-1 0 1,1 0-1,0-1 0,0 1 0,0 0 0,0 0 1,0 0-1,0 0 0,0-1 0,0 1 1,0 0-1,0 0 0,0 0 0,1 0 0,-1-1 1,0 1-1,0 0 0,0 0 0,0 0 0,0 0 1,0-1-1,0 1 0,0 0 0,0 0 0,0 0 1,1 0-1,-1 0 0,0 0 0,0 0 0,0-1 1,0 1-1,0 0 0,1 0 0,-1 0 0,0 0 1,0 0-1,0 0 0,1 0 0,5-7 61,0 2-31,-1 0-1,1 1 0,-1-1 1,1 1-1,1 0 0,9-4 0,87-41 694,225-113-430,-249 113-3344,-71 44 2125,10-8-951</inkml:trace>
  <inkml:trace contextRef="#ctx0" brushRef="#br0" timeOffset="1">725 39 1464,'0'0'704,"0"-3"-2,-2-1 110,1 0 1,0 0-1,-1 0 1,0 0-1,0 0 1,-6-8 1356,6 12-1776,0 0-321,0 0 1,0 1 0,0-1-1,0 1 1,1-1-1,-1 1 1,0-1-1,0 1 1,1 0-1,-1 0 1,0 0-1,1 0 1,-1 0-1,1 0 1,-1 0-1,1 1 1,0-1-1,-1 0 1,1 1-1,0-1 1,0 1 0,0-1-1,0 1 1,0 0-1,-1 2 1,-4 9 114,1-1 1,-6 22-1,6-18-40,-4 20 32,0 0 1,3 1-1,1 0 1,1 1-1,2-1 0,2 0 1,6 52-1,9 21-416,-6-54-2330,-9-47 1541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0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0 537 1180,'0'-4'427,"0"-10"39,0 11-15,2-2-57,0 0-232,1-1-1,0 1 1,0-1 0,0 1 0,1 0 0,6-9 0,20-11 36,0 1 0,2 1-1,34-19 1,41-30-932,-67 42 330,-17 14 296,0-2 0,-2-1 0,28-29 0,-37 36 628,-1-1 0,-1-1 1,1 0-1,-2 0 0,0-1 0,-1 0 1,10-26-1,-18 40-46,1-7 2787,-13 37-3088,2 1 0,1 0 0,1 1 0,1 0 0,2 0 0,-2 51 0,-1 47-101,2-63-2072,1-39-2830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03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0 146 1268,'2'-5'453,"-1"2"-480,0 0 161,0 0-1,0 0 0,0 0 0,1 0 0,-1 1 1,1-1-1,0 0 0,-1 1 0,1-1 0,1 1 1,-1 0-1,0-1 0,0 1 0,5-3 0,22-10 181,1 0 0,0 2 0,1 1 0,0 1 0,1 2 1,64-10-1,-91 18-288,1 0 1,0 1-1,-1 0 1,1 0-1,-1 1 1,1 0 0,-1 0-1,0 0 1,1 0-1,-1 1 1,0 0-1,10 5 1,-13-6-20,1 0 0,-1 1-1,1-1 1,-1 1 0,0 0 0,1 0 0,-1 0 0,0 0 0,3 5-1,0-1-2,2 3-8,0 1 1,0 0-1,-1 0 0,0 0 1,-1 1-1,6 15 0,-1-4 70,9 29-727,-18-49-151,0 1-603,3 13 27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04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45 1856,'0'0'1160,"-3"-15"656,1 2 633,-3-4-1913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04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1384,'0'0'4477,"-2"4"-4065,0-2-283,0 1 0,1 0 0,-1 0 1,1 0-1,-1 1 0,1-1 1,0 0-1,0 0 0,1 1 1,-1-1-1,1 0 0,0 1 0,-1-1 1,2 5-1,1 19 867,6 36 0,-7-61-738,-1 0 32,2 3-404,-2-5 176,0 0 0,0 0 0,0 1 0,0-1 0,0 0 0,0 0 0,0 0 0,0 0 0,0 0 0,0 0 0,0 1 0,0-1 0,1 0 0,-1 0 0,0 0 0,0 0 0,0 0 0,0 0 0,0 0 0,0 0 0,0 1 0,1-1 0,-1 0 0,0 0 0,0 0 0,0 0 0,0 0 0,0 0 0,1 0 0,-1 0 0,0 0 0,0 0 0,0 0 0,0 0 0,1 0 0,-1 0 0,0 0 0,0 0 0,0 0 0,0 0 0,0 0 0,1 0 0,-1 0 0,0-1 0,0 1 0,0 0 1,0 0-1,0 0 0,0 0 0,0 0 0,1 0 0,-1 0 0,0 0 0,0-1 0,0 1 0,32-43 700,-24 33-539,-7 8-194,0-1 0,1 1 1,0-1-1,-1 1 1,1 0-1,0 0 1,0-1-1,0 1 1,1 1-1,-1-1 1,0 0-1,1 1 1,-1-1-1,1 1 1,-1 0-1,1-1 0,0 1 1,0 0-1,-1 1 1,1-1-1,0 1 1,0-1-1,6 1 1,-3 1 23,1 0 0,0 0 0,-1 1 0,1 0 0,-1 0 0,1 1-1,-1 0 1,0 0 0,0 0 0,10 8 0,25 24-718,-16-9-2831,-4-5-1927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05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108 365 1244,'0'0'3961,"1"6"-3353,5 29 604,2 60 1,-2-8-204,-5-82-1170,-1 1 0,0 0 0,0-1 0,0 1 0,-2 6 0,-1 4-3289</inkml:trace>
  <inkml:trace contextRef="#ctx0" brushRef="#br0" timeOffset="1">10 61 1084,'0'0'1068,"0"-18"564,-5 7 625,1-3-1441,4-3-4149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05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1896,'1'0'172,"0"0"1,-1 0-1,1 0 0,0 0 0,-1 0 0,1 0 1,0 0-1,-1 1 0,1-1 0,-1 0 0,1 0 1,0 1-1,-1-1 0,1 0 0,-1 1 1,1-1-1,-1 1 0,1-1 0,-1 1 0,1-1 1,-1 1-1,1-1 0,-1 1 0,1 0 0,8 22 1766,-6-6-1592,2 24 0,-4-26 68,74 413 2876,-69-398-4136,-1 0 0,2 42 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05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19 337 1708,'-2'-2'583,"0"-1"0,0 0-1,0 0 1,0 0 0,0 0-1,1 0 1,-1 0 0,-1-6 0,2 6-187,3 0-41,2-5-194,0 1 0,1 1-1,0-1 1,0 1 0,1 0 0,0 0-1,0 1 1,10-8 0,60-37 362,-70 46-463,52-32 214,0 3 0,84-34 0,-135 65-262,19-7 21,-24 8-27,0 1 0,0-1 0,-1 1 0,1 0 0,0 0 0,-1-1 0,1 2 0,0-1 0,0 0 0,-1 0 0,1 0 0,0 1 0,2 0 0,-2 0-4,1 1 0,-1-1 0,0 1 0,1-1 0,-1 1 0,0 0 0,0 0 0,0 0 0,0 0 0,-1 0 0,3 4 0,14 34 67,-5-5-40,-11-29-14,-1-3-6,0 0-1,1 0 0,-1 0 0,1 0 1,-1-1-1,1 1 0,3 3 1,-4-5-4,0 0 0,0 0 1,0 0-1,0-1 1,0 1-1,0-1 0,0 1 1,1-1-1,-1 1 1,0-1-1,0 1 0,1-1 1,-1 0-1,0 0 1,0 0-1,1 0 0,-1 0 1,0 0-1,1 0 1,-1 0-1,0 0 0,0-1 1,1 1-1,-1 0 1,2-1-1,6-4 67,1 1 0,-1-1 0,0 0 0,0-1 0,0 0 0,-1-1 0,0 1 0,10-12 0,58-69 624,-65 72-501,-11 14-181,1 1 0,-1-1-1,0 1 1,1 0-1,-1-1 1,0 1-1,1-1 1,-1 1-1,1 0 1,-1-1-1,0 1 1,1 0-1,-1-1 1,1 1-1,-1 0 1,1 0-1,-1-1 1,1 1-1,-1 0 1,1 0-1,0 0 1,-1 0-1,1 0 1,-1 0-1,1 0 1,-1 0-1,1 0 1,-1 0-1,2 0 1,-2 1-6,1-1 1,0 1-1,0-1 1,0 1-1,-1 0 1,1 0-1,0-1 0,-1 1 1,1 0-1,0 0 1,-1 0-1,1 0 0,-1 0 1,1 1-1,1 5 16,1 0-1,-2 0 1,3 9 0,1 18 21,14 83 70,5 139-1,-24-239-213,0-1-1,-1 1 0,-1-1 1,-1 1-1,0-1 0,-1 0 1,-1 0-1,-10 22 1,13-32 61,-1-1 0,0 1 0,0-1 0,-1 0 0,1 0 0,-1 0 1,0 0-1,-1-1 0,1 1 0,-1-1 0,0 0 0,0-1 0,0 1 1,0-1-1,-1 0 0,1 0 0,-1-1 0,0 0 0,0 0 1,1 0-1,-2-1 0,1 1 0,0-1 0,0-1 0,-7 1 0,4-3 126,3-1-24,0 1-1,0-1 1,0 0-1,1 0 1,-1-1-1,1 1 1,0-1-1,0-1 1,0 1-1,0-1 1,1 0-1,0 0 0,0 0 1,0 0-1,-5-11 1,6 9 17,1 0 0,0-1 1,0 1-1,1-1 0,-1 0 0,2 1 1,-1-1-1,1 0 0,1 0 1,-1 1-1,4-13 0,-1 3 18,1 1 0,1 0 0,1 0-1,10-19 1,-8 19-25,2 1-1,0 1 1,0-1-1,1 2 0,1 0 1,0 0-1,1 1 1,1 0-1,0 1 0,22-13 1,-10 8-823,47-20 0,29-1-5879,-80 30 3533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06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3 1432,'0'0'6671,"-7"-1"-6051,3 0-497,-1 1 0,0-1-1,0 1 1,0 1-1,0-1 1,0 1-1,0 0 1,0 0 0,0 0-1,1 1 1,-1-1-1,0 1 1,1 0-1,0 1 1,-1-1-1,-5 5 1,3-1 36,-1 0-1,1 0 1,1 0-1,-1 1 1,1 0 0,0 1-1,1-1 1,-1 1-1,1 0 1,1 1 0,0-1-1,-3 10 1,5-12-105,0-1 0,1 1 0,0 0 0,1-1 0,-1 1 0,1 0 0,0 0 0,0 0 0,1-1 0,0 1 0,0 0 0,0 0 0,1-1 1,-1 1-1,1-1 0,1 0 0,-1 1 0,1-1 0,0 0 0,0 0 0,4 4 0,5 5 20,1 0-1,1-1 1,0 0-1,1-1 1,0-1-1,20 12 1,105 48 510,-140-70-579,1-1 0,-1 0 0,0 0 0,1 0 0,-1 1 0,1-1 0,-1 0 0,0 0 0,1 1 0,-1-1 0,0 0 0,1 1 0,-1-1 0,0 0 0,1 1 0,-1-1 0,0 1 0,0-1 0,1 0 0,-1 1 0,0-1 0,0 1 0,0-1 0,0 1 0,0-1 0,0 1 0,0-1 0,0 1 0,0-1 0,0 1 0,0-1 1,0 1-1,0-1 0,0 0 0,0 1 0,0-1 0,0 1 0,0-1 0,-1 1 0,1 0 0,-11 13 55,10-14-64,-4 5 14,0-2-1,0 1 1,0 0 0,-1-1 0,1 0 0,-1-1-1,0 1 1,0-1 0,-12 3 0,-6 0-23,-26 2 1,50-6 10,-49 0-943,46-1 457,-1-2-100,-8-4-102,11 6 631,1 0 0,0 0-1,-1 0 1,1 0 0,0-1-1,-1 1 1,1 0 0,0 0-1,-1-1 1,1 1 0,0 0-1,0-1 1,-1 1 0,1 0-1,0-1 1,0 1 0,0 0-1,-1-1 1,1 1 0,0 0-1,0-1 1,0 1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07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0 194 1264,'2'6'661,"-1"-1"1,0 1-1,1 0 0,0-1 0,1 1 0,3 6 1,-5-11-538,0 0 0,0 1 0,0-1 0,0 0 0,1 0 0,-1 0 0,0 0 0,0 0 1,1 0-1,-1-1 0,1 1 0,-1 0 0,1-1 0,-1 1 0,1-1 0,-1 0 0,1 1 0,-1-1 1,1 0-1,0 0 0,2 0 0,1 0 18,0-1 0,0 1 1,0-1-1,-1 0 0,9-3 0,-5 1-61,1 0 0,-2 0 0,1-1 0,0 0 0,-1-1 0,1 0-1,-1 0 1,-1-1 0,1 1 0,-1-1 0,0-1 0,0 1 0,-1-1 0,0 0 0,0 0 0,0-1-1,-1 0 1,0 1 0,-1-1 0,0-1 0,0 1 0,-1 0 0,0-1 0,0 1 0,-1-1-1,1-12 1,-2 17 43,0 0 0,0-1 0,-1 1 0,1 0 0,-1 0 0,0 0 0,0 0 0,-3-7 1,3 9-69,-1 1 0,1-1 0,0 1 0,-1 0 0,1 0 0,-1-1 0,1 1 0,-1 0 0,1 0 0,-1 1 0,0-1 0,1 0 0,-1 0 0,0 1 0,-3-1 0,4 1-36,-6 0 181,-1 3-147,0 0-1,1 1 1,0 0 0,-1 0-1,2 1 1,-1 0 0,0 0-1,1 0 1,0 1 0,0 0-1,1 0 1,0 1 0,0-1-1,0 1 1,-6 14-1,6-12-14,1 1-1,0-1 0,0 1 0,1 0 0,1 0 0,0 1 0,0-1 0,1 0 0,0 1 0,1-1 0,0 0 0,2 19 0,0-23-25,0 0 1,0 0-1,0 0 1,1 0-1,0-1 1,0 1-1,0-1 1,1 1 0,0-1-1,0 0 1,0-1-1,0 1 1,1-1-1,0 0 1,0 0-1,0 0 1,0-1-1,1 1 1,-1-1-1,10 3 1,1 1-92,-1-2 0,1 0 0,0-1 0,0 0 0,0-1 0,28 1 0,-32-4-376,1 0 0,16-2 0,-22 1-1218,-1-1 0,1 1 1,10-5-1,-5 1-1472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5:26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89 1104,'0'0'1738,"-3"0"-1235,-8 1-21,8 0 384,0-1-456,-58 2 3316,59-2-2986,-15-1 745,15 0-1143,-8-2 92,9 3-367,1 0 1,-1 0-1,1 0 1,-1 0-1,1-1 0,-1 1 1,1 0-1,-1 0 0,1-1 1,-1 1-1,1 0 1,0-1-1,-1 1 0,1 0 1,-1-1-1,1 1 0,0-1 1,-1 1-1,1 0 1,0-1-1,-1 1 0,1-1 1,0 1-1,0-1 0,0 1 1,-1-2-1,4-13 60,-2 11-24,1 1-11,3-2-46,-1 1 0,0-1-1,1 1 1,0 0 0,0 1-1,0-1 1,1 1 0,-1 0 0,1 0-1,10-3 1,34-5 115,-48 11-95,1 1-59,10 4 8,-10-3 24,-8 5-52,-12 10-183,0-1-1,-1 0 1,0-1 0,-28 16 0,-12 11-4103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07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16 1928,'0'0'2524,"-1"-3"-1455,0 2-913,1 1 0,0-1 0,-1 0 1,1 1-1,-1-1 0,1 0 0,0 1 1,-1-1-1,0 0 0,1 1 0,-1-1 1,1 1-1,-1-1 0,0 1 0,1-1 1,-1 1-1,0 0 0,1-1 0,-1 1 1,0 0-1,0-1 0,0 1 0,1 0 1,-2 0-1,-1-1 916,-1 5-612,1-2-341,1-1-49,0 0-1,-1 1 0,1-1 0,0 1 1,1-1-1,-1 1 0,0 0 1,0 0-1,1 0 0,-1 0 1,1 0-1,-1 0 0,1 0 1,0 0-1,0 1 0,0-1 0,-1 4 1,1 1 16,1 1 0,-1 0 0,1-1 0,0 1 1,1 0-1,0 0 0,0-1 0,0 1 0,1-1 1,0 1-1,1-1 0,0 0 0,0 0 0,0 0 0,9 12 1,1-1 69,2-1 0,0-1 0,0 0 0,27 20 0,-24-14 188,-22-19-389,1-1-25,1 0-35,0 0 0,0 0 0,0 0 1,0-1-1,-1 1 0,1-1 0,-1 1 0,1-1 1,-1 0-1,0 0 0,1 0 0,-1 0 0,-4 0 1,-2-1-237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07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0 1572,'0'0'6407,"-8"3"-5617,2-1-596,0 0-1,0 0 0,0 1 1,0 0-1,1 0 0,-1 0 1,1 1-1,0 0 0,0 0 1,0 0-1,1 0 0,-1 1 0,1 0 1,-4 6-1,6-9-95,1 1 0,-1 0 0,1 0 0,0 0 0,-1 1 0,2-1 0,-1 0 0,0 0 0,0 1 0,1-1 0,0 0 0,0 1 0,0-1 0,0 0 0,0 1 0,1-1 0,-1 0 0,3 6 0,-1-3-36,1-1 0,0 0 0,0 0 0,1 0 0,-1 0 0,1 0 0,0-1 0,0 0 0,9 7 0,5 3 107,1-1-1,32 17 0,5 2 288,-41-24-340,-13-7-36,-1 0 0,0-1 0,1 1 0,-1 0 0,0 0 0,0 0-1,0 0 1,0 0 0,0 0 0,0 0 0,0 0 0,1 3 0,-2-3-68,-1 1 1,1-1 0,-1 1-1,1-1 1,-1 1 0,0-1-1,0 0 1,0 1-1,0-1 1,-2 2 0,0 1 12,-4 2 45,-13 2-112,-36 9 1,32-11-356,3-2-513,18-4 237,-1 0-151,-12-2-268,12 2-847,-8-8-4688</inkml:trace>
  <inkml:trace contextRef="#ctx0" brushRef="#br0" timeOffset="1">350 121 964,'0'0'1989,"4"2"-1112,-3-2-712,1 1 0,0 0 1,-1 0-1,1 0 0,0 0 1,-1 0-1,1 0 0,-1 0 1,0 0-1,1 0 0,1 3 1,-1-1 192,0 1 1,0-1 0,-1 1 0,1 0 0,-1 0 0,2 7 0,4 23-188,-1 1-1,2 67 1,-10-77-3802,1-21 1356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08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48 1116,'-4'-11'2612,"-4"-4"-739,2 5 131,-1-2-700</inkml:trace>
  <inkml:trace contextRef="#ctx0" brushRef="#br0" timeOffset="1">366 303 1504,'-3'29'1391,"-1"9"668,0 48 0,4-76-1803,1 0 0,0 0 1,0 0-1,1 0 1,1 0-1,-1 0 1,2-1-1,-1 1 0,9 15 1,-10-23-192,-1 1 1,1-1 0,0 1-1,0-1 1,0 0-1,0 0 1,1 0 0,-1 0-1,1 0 1,-1 0-1,1-1 1,-1 1-1,1-1 1,0 0 0,0 0-1,-1 0 1,1 0-1,0 0 1,0-1 0,0 1-1,0-1 1,0 0-1,0 0 1,0 0-1,0 0 1,0 0 0,0-1-1,0 1 1,3-2-1,-1 0 24,1 0 0,-1 0 0,0-1-1,-1 0 1,1 0 0,0 0-1,-1 0 1,0-1 0,0 0 0,0 1-1,0-2 1,0 1 0,-1 0-1,0-1 1,5-7 0,-5 5 4,-1 0 0,1 0 0,-1-1 0,0 1 0,-1-1 0,0 1 0,0-1 0,0 0 0,-1 1 0,0-1 0,-2-9 0,1 13-48,1-1-1,-1 1 0,0 0 0,0 0 1,-1 0-1,1 0 0,-1 0 1,0 0-1,0 0 0,0 0 0,-1 1 1,1-1-1,-1 1 0,0-1 1,0 1-1,0 0 0,0 1 1,-1-1-1,1 0 0,-1 1 0,-4-3 1,0 2-592,1 0 0,-1 0 1,0 1-1,0 0 0,-1 1 0,1-1 1,0 2-1,-1-1 0,1 1 1,0 0-1,-1 1 0,1 0 0,0 0 1,-11 4-1,6-2-2555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0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2084,'0'0'4089,"2"2"-3256,2 5-300,-1-1 1,1 1-1,-1 0 0,0 0 1,0 0-1,-1 0 0,2 11 1,6 16 153,29 86 1246,-39-119-1887,0-1-31,0 0 1,0 1-1,0-1 1,0 0-1,0 1 1,0-1-1,0 0 1,0 1-1,0-1 1,1 0-1,-1 1 1,0-1-1,0 0 1,0 0-1,0 1 1,0-1-1,1 0 1,-1 0-1,0 1 1,0-1-1,0 0 1,1 0-1,-1 1 1,0-1-1,0 0 1,1 0-1,-1 0 1,0 1-1,1-1 1,-1 0-1,0 0 1,0 0 0,1 0-1,-1 0 1,0 0-1,1 0 1,-1 0-1,0 0 1,1 0-1,-1 0 1,0 0-1,1 0 1,-1 0-1,0 0 1,1 0-1,-1 0 1,0 0-1,1 0 1,-1 0-1,0-1 1,0 1-1,1 0 1,-1 0-1,0 0 1,1-1-1,14-15 232,0-1-1,-1-1 1,16-26-1,37-58 769,-66 101-994,1-1-1,-1 1 1,1 0 0,0-1 0,-1 1 0,1 0 0,0 0 0,0 0 0,0 0 0,0 1 0,0-1 0,0 0 0,0 1 0,0 0 0,3-1 0,-1 2-21,1 0 1,-1 0-1,1 0 1,-1 1-1,0-1 1,0 1-1,0 0 0,0 0 1,0 1-1,0-1 1,-1 1-1,1 0 1,-1 0-1,6 5 1,-3-1-272,0 0 0,-1 1 0,1-1 0,-1 1 1,-1 0-1,5 11 0,-5-9-2099,0 0 1,3 21-1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09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21 1168,'1'-13'4820,"-5"12"-4093,-15-4-61,19 5-623,-1-1 1,0 1 0,0 0-1,0 0 1,0 0-1,0 0 1,1 0 0,-1 0-1,0 0 1,0 0 0,0 0-1,0 0 1,0 1 0,1-1-1,-1 0 1,0 0-1,0 1 1,0-1 0,1 1-1,-1-1 1,0 1 0,-1 0-1,1 0 107,-10 3 37,0 2-1,0-1 1,0 1 0,1 1-1,0 0 1,0 0 0,0 1-1,1 0 1,1 1 0,-1 0-1,1 0 1,1 1 0,0 0-1,0 0 1,1 1 0,0-1-1,1 1 1,0 1 0,1-1-1,0 1 1,-2 15-1,3-13-60,0 0-1,1 0 0,1 0 0,0 26 0,2-34-92,-1 0 0,1-1 0,0 1 0,1 0 0,-1-1 0,1 1 0,0-1 0,1 0 0,-1 0 0,1 0 0,0 0 0,0 0 0,1 0 0,6 6 0,-4-5-56,1-1 0,0 0-1,0 0 1,0-1 0,1 0 0,0 0 0,-1 0 0,1-1 0,1-1 0,-1 1 0,0-1 0,1-1 0,-1 1 0,1-1 0,-1-1 0,12 0 0,-9 0-560,-1-1 0,1-1 0,-1 1-1,1-1 1,-1-1 0,0 0 0,0-1 0,0 1 0,-1-2 0,1 0 0,-1 0 0,17-12 0,-11 2-1978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09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15 1364,'0'0'1322,"-1"-3"-692,-7-8 1224,4 12-1245,-2 1-408,1 0 0,-1 1 0,1 0 0,-1 0 0,1 0 1,0 1-1,0 0 0,1 0 0,-1 0 0,1 0 0,0 1 0,0 0 0,0 0 0,-4 8 0,1-2 89,1 0 1,1 1-1,0-1 1,0 1-1,1 0 0,-3 16 1,7-26-250,0 0 1,0-1-1,-1 1 0,1 0 1,0 0-1,0 0 1,1-1-1,-1 1 0,0 0 1,1 0-1,-1 0 1,1-1-1,-1 1 1,1 0-1,0-1 0,0 1 1,-1 0-1,1-1 1,1 1-1,-1-1 1,0 0-1,2 2 0,-2-1 77,13-1 78,-12 0-177,0-1-1,0 0 0,0 0 1,0 0-1,0 0 0,1-1 1,-1 1-1,0 0 0,0-1 1,0 0-1,0 1 0,0-1 0,0 0 1,-1 0-1,1 0 0,0 0 1,2-2-1,0-1 12,0 0 0,-1 0 0,1 0 1,4-7-1,-7 10-19,0-2 6,1 0 0,-1 0 0,1 0 0,-1 0-1,0 0 1,0 0 0,-1 0 0,1 0 0,-1 0-1,1-1 1,-1 1 0,0 0 0,0 0 0,0-1-1,-1 1 1,1 0 0,-1 0 0,0 0 0,0 0-1,0 0 1,0 0 0,0 0 0,-1 0 0,-2-5-1,-3-3-506,-1 0 0,0 1 0,0 0-1,-11-10 1,18 19-319,-5-10-5757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10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0 429 1000,'0'0'2072,"2"2"-1144,-1 2-645,1 0 0,-1 0 1,0 0-1,0 0 0,0 0 0,0 0 1,-1 1-1,0-1 0,0 0 1,0 0-1,0 0 0,-1 1 0,-1 5 1,-1 18 499,3-20-632,-1 21 742,6 56 0,-4-76-750,1 0-1,0 0 0,1 0 0,0 0 0,0-1 0,0 1 0,1-1 0,1 0 1,-1 0-1,9 9 0,-12-15-105,1-1-1,-1 0 1,1 1 0,0-1 0,0 0-1,0 0 1,0 0 0,0 0-1,0-1 1,0 1 0,0 0 0,0-1-1,0 1 1,0-1 0,0 0 0,0 0-1,3 0 1,-2 0 92,1-1 0,-2 0-96,-1 0 0,1 0 0,0 0-1,0 0 1,0 0 0,0-1 0,-1 1-1,1 0 1,-1-1 0,1 1 0,-1-1-1,1 0 1,-1 1 0,0-1 0,0 0 0,0 0-1,0 0 1,0 0 0,0 0 0,0 0-1,-1 0 1,1 0 0,-1 0 0,1 0-1,-1 0 1,0-3 0,0-5-25,-1 1 0,0-1 0,-1 1 1,0-1-1,0 1 0,-1 0 0,0 0 0,-1 0 0,0 0 1,0 1-1,-1-1 0,0 1 0,0 0 0,-1 1 0,0-1 0,-11-9 1,4 5-1141,-2-3 155,5 0-4277,3 1 2168</inkml:trace>
  <inkml:trace contextRef="#ctx0" brushRef="#br0" timeOffset="1">264 0 920,'0'0'1054,"1"5"-104,-1 30 52,-1 0 0,-1 0 0,-9 36 0,-2 42 206,9-45-530,4 0-1,12 101 1,-10-156-620,-1 2 1,2 1 1,5 18-1,9 27-1251,-16-58 724,4 2-130,1-1-3055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10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3 244 2432,'12'-49'1260,"26"-74"0,-34 113-910,-2 4-129,0 1 0,0 0 0,0 0 0,0 0 0,1 0-1,0 0 1,0 0 0,1 1 0,-1-1 0,8-6 2356,-7 30-2231,-2-14-282,-2-4-57,0-1 1,0 0-1,0 1 1,0-1 0,1 0-1,-1 1 1,0-1-1,0 0 1,0 1-1,0-1 1,0 0 0,0 1-1,0-1 1,0 0-1,-1 1 1,1-1 0,0 0-1,0 1 1,0-1-1,0 0 1,0 1-1,0-1 1,-1 1 0,-14 21 381,-27 31 0,33-42-282,-18 19 536,25-29-513,2-1-120,0 0 0,0 0 0,0 0 0,0 0 0,0 0 0,-1 0 0,1 0 0,0 0 0,0 0 1,0 0-1,0 0 0,0 0 0,-1 0 0,1 0 0,0 0 0,0 1 0,0-1 0,0 0 0,0 0 0,0 0 0,-1 0 1,1 0-1,0 0 0,0 0 0,0 0 0,0 0 0,0 1 0,0-1 0,0 0 0,0 0 0,-1 0 0,1 0 0,0 0 0,0 0 1,0 1-1,0-1 0,0 0 0,0 0 0,0 0 0,0 0 0,0 0 0,0 1 0,0-1 0,0 0 0,0 0 0,0 0 0,0 0 1,0 0-1,0 1 0,0-1 0,0 0 0,0 0 0,0 0 0,1 0 0,-1 0 0,0 0 0,0 1 0,0-1 0,0 0 0,0 0 1,0 0-1,0 0 0,0 0 0,1 0 0,-1 0 0,0 0 0,0 1 0,0-1 0,5 1 1,0 0 0,0 1 1,0 0-1,-1 0 0,1 0 0,-1 1 0,1-1 0,-1 1 0,6 5 1,150 167-286,-128-141-338,-7-6-1098,-4-8-2908,-10-10 1983</inkml:trace>
  <inkml:trace contextRef="#ctx0" brushRef="#br0" timeOffset="1">351 26 1144,'0'0'4514,"0"11"-3979,3 150 1402,0-90-1383,6 60-1399,-8-129-321,-1 2-859,0 17 33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11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50 1160,'-6'-17'2084,"1"-1"-452,2 3-1712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11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60 233 1264,'9'-3'287,"-1"-1"1,-1 0-1,1 0 0,-1 0 0,1-1 0,-1-1 1,-1 1-1,1-1 0,-1 0 0,0-1 1,0 1-1,-1-1 0,0 0 0,0-1 0,0 1 1,-1-1-1,-1 0 0,1 0 0,-1 0 1,0-1-1,-1 1 0,0-1 0,2-16 0,-4 23-170,0-1 0,0 0-1,0 0 1,0 1 0,0-1-1,-1 0 1,1 0 0,-1 1-1,0-1 1,1 0 0,-1 1-1,0-1 1,-1 1-1,1-1 1,0 1 0,-1 0-1,1-1 1,-1 1 0,0 0-1,-3-3 1,4 4-77,-1 1 0,0-1 0,1 1 0,-1-1 0,1 1 0,-1-1 0,0 1 0,1 0 0,-1 0 0,0 0 0,1 0 0,-1 0 0,0 0 0,1 0 0,-1 1 0,0-1 0,1 1 0,-1-1 1,0 1-1,-1 0 0,1 0 40,-5 2 14,0 0 0,0 1 1,0-1-1,0 2 0,1-1 1,0 0-1,0 1 0,0 0 1,1 1-1,-1-1 0,1 1 1,1 0-1,-1 1 1,1-1-1,-5 11 0,3-6-10,1 0 0,0 1 0,1-1 0,1 1 0,0 0 0,0 0 0,1 0 0,0 24 0,2-31-66,0-1 1,0 1 0,0-1 0,1 1 0,0-1-1,0 1 1,0-1 0,1 0 0,-1 0-1,1 0 1,0 0 0,0 0 0,1 0 0,-1 0-1,1 0 1,0-1 0,0 1 0,0-1 0,0 0-1,1 0 1,-1 0 0,1-1 0,-1 1-1,1-1 1,0 0 0,0 0 0,7 3 0,8 1-40,0-1 1,1 0-1,-1-2 1,1 0-1,0-1 1,0-1-1,0-1 1,38-4-1,-31 0-607,0-1-1,29-9 0,-31 5-1306,1 0 1,24-14 0,-28 12-959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5:26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11 222 1180,'0'0'1374,"-2"-2"-129,1 1-1061,0 0 0,0 0 0,0 0 0,1 0 0,-1 0 0,0 0 0,1-1 0,-1 1 0,1 0 0,0 0 0,-1 0 0,1-1 0,0 1 0,-1 0 0,1 0 0,0-1 0,0 1 0,0 0 0,0 0-1,0-1 1,1 1 0,-1 0 0,0 0 0,1 0 0,-1-1 0,0 1 0,1 0 0,-1 0 0,1 0 0,1-2 0,11-11 283,1-1 0,0 2 1,1 0-1,23-15 0,-26 18-284,36-24-9,0 2-1392,-21 9-3785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1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42 836,'0'-3'880,"4"-34"4977,-4 35-5047,-5 3-655,1 0 1,-1 0 0,1 0-1,0 1 1,0-1 0,-1 1-1,1 0 1,0 0-1,0 1 1,1-1 0,-6 5-1,-1 1 69,2 0-1,-1 1 0,1 0 0,0 0 0,-11 19 1,17-24-153,0 0 0,0-1 0,1 1 0,-1 0 0,1 0 0,0 0 0,0 0 0,0 0 0,0 6 0,1-8-21,0 1-1,1-1 1,-1 1 0,0-1 0,1 0-1,0 1 1,-1-1 0,1 1 0,0-1 0,0 0-1,0 0 1,1 1 0,-1-1 0,1 0-1,-1 0 1,4 3 0,5 4 134,1 0 1,1-1-1,0 0 1,15 8-1,7 5 577,-33-21-734,0 1 0,-1-1 1,1 1-1,0-1 1,-1 1-1,1-1 0,-1 1 1,1-1-1,-1 1 0,1-1 1,-1 1-1,1 0 1,-1-1-1,0 1 0,1 0 1,-1 0-1,0-1 0,0 1 1,1 0-1,-1 0 0,0-1 1,0 1-1,0 0 1,0 0-1,0-1 0,0 1 1,0 0-1,0 0 0,0 0 1,0-1-1,-1 1 1,1 0-1,0 0 0,-1 1 1,0 0-4,-1 0 1,1 0 0,-1 0-1,0 0 1,0 0 0,0 0-1,0 0 1,0 0 0,0-1-1,-3 3 1,-16 7-132,1 0-1,-44 14 1,43-19-1324,12-6-1612,3 0-978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12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4 1276,'-1'-3'8207,"0"9"-5045,-1 24-1482,-3 43-1575,3-43 192,1 1-1,2-1 1,1 0-1,2 0 1,8 37-1,-11-63-245,0 0-1,0-1 0,0 1 0,1 0 1,0-1-1,0 1 0,0-1 0,0 0 1,0 0-1,0 1 0,1-1 0,3 3 0,-1-3-14,-1 0 0,0-1 0,1 0 0,-1 0 0,1 0 0,0 0 0,0-1 0,0 0 0,6 1 0,33 3-1778,-22-15-862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12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7 235 1752,'-1'-2'810,"-3"-2"-645,4 4-57,0-1 0,0 1 0,-1 0 0,1-1 0,0 1 0,0-1 1,0 1-1,0 0 0,0-1 0,0 1 0,0-1 0,0 1 0,0 0 0,0-1 0,0 1 0,0-1 0,0 1 0,0 0 0,0-1 1,0 1-1,1 0 0,-1-1 0,0 1 0,0-1 0,0 1 0,0 0 0,1-1 0,26-26 828,1 0-1,1 3 0,64-43 1,-17 19-419,-66 42-457,0 1 0,14-6 0,-22 10-42,12 0 23,-12 1-38,-1 0 0,1 0 0,-1 0 1,1 1-1,-1-1 0,1 0 0,-1 1 0,1 0 0,-1-1 0,1 1 1,-1 0-1,0 0 0,1-1 0,-1 1 0,0 0 0,0 1 0,0-1 1,0 0-1,0 0 0,2 3 0,15 24 22,-17-27-24,7 17 17,-1 0 1,-1 1-1,0-1 0,-2 1 1,4 22-1,9 40-1277,-11-52 10,-6-28 47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13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39 1224,'-4'-12'3188,"-1"-1"-535,2 0-1321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13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129 158 964,'1'-16'6951,"-7"19"-6283,1-1-551,1 0 0,0 0 0,-1 0 0,1 1 0,0 0 0,1 0 0,-1 0 0,0 0 0,1 1 0,0-1 0,-1 1 0,1 0 1,-3 5-1,-5 11 388,0 0 0,1 1 1,-14 41-1,21-54-413,1 1 1,0 0-1,0 0 1,1 0-1,0 0 0,0 0 1,1 0-1,1 0 0,-1 0 1,1 1-1,1-1 1,4 14-1,-4-18-92,0 0-1,1-1 1,0 1-1,0-1 1,0 0 0,0 0-1,1 0 1,-1 0-1,1-1 1,0 1 0,0-1-1,0 0 1,1 0 0,-1-1-1,1 1 1,-1-1-1,1 0 1,0 0 0,0-1-1,0 1 1,0-1 0,0 0-1,10 0 1,-5 0-556,-1 0 1,1-1-1,0-1 1,-1 0-1,1 0 0,-1-1 1,1 0-1,-1-1 1,0 1-1,0-2 1,0 0-1,10-5 1,-5 0-2222</inkml:trace>
  <inkml:trace contextRef="#ctx0" brushRef="#br0" timeOffset="1">364 25 1596,'0'-2'850,"0"0"-687,0 1-1,0 0 1,0 0-1,0 0 1,0 0-1,0 0 1,0-1-1,-1 1 1,1 0-1,0 0 1,-1 0-1,1 0 0,-1 0 1,1 0-1,-1 0 1,1 0-1,-1 0 1,-1-1-1,1 2-45,1 0-1,-1 1 0,0-1 0,1 1 1,-1-1-1,1 1 0,-1-1 0,1 1 1,-1 0-1,1-1 0,-1 1 0,1 0 1,0-1-1,-1 1 0,1 0 0,0-1 1,-1 1-1,1 0 0,0 1 0,-5 11 317,1 1 0,-2 14 0,1 20-46,2-1 1,2 1-1,10 85 1,-8-123-378,0 5-229,1-1 1,0 1 0,0 0 0,2-1 0,0 0 0,9 22 0,-6-26-3956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13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44 904,'4'-12'2094,"-3"8"-1378,0 0 1,0 1-1,1-1 0,-1 1 0,1-1 0,4-6 2446,-7 17-2826,-1 22-27,2-27-274,0 0 1,0 1-1,0-1 1,-1 0-1,1 0 1,-1 0-1,1 0 0,-1 0 1,0 0-1,1 0 1,-1 0-1,-2 2 1,-1 3 45,-37 78 908,33-72-767,1 1 1,-2-1-1,-12 17 0,17-26-137,-2 1 57,-2 2-21,8-7-108,-1 0 1,1 0 0,0 0 0,0 1 0,0-1 0,0 0 0,0 0 0,0 0 0,-1 0 0,1 0 0,0 0 0,0 1 0,0-1 0,0 0 0,0 0 0,0 0 0,0 0 0,0 1 0,0-1 0,0 0 0,0 0 0,0 0 0,0 0 0,0 0 0,0 1 0,0-1 0,0 0 0,0 0-1,0 0 1,0 0 0,0 1 0,0-1 0,0 0 0,0 0 0,0 0 0,0 0 0,0 1 0,0-1 0,0 0 0,1 0 0,-1 0 0,0 0 0,59 42 33,64 42-1013,-94-63 137,2 2-876,-6-11-3427,-14-8 2519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14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 1500,'0'0'5290,"3"7"-5003,11 22-19,-13-27-228,1 0 0,-1 0 0,1-1 0,-1 1 0,1-1 0,0 1 0,-1-1 0,1 0 0,0 0 0,0 0 0,0 0 0,0 0 0,0 0 0,0 0 0,0-1 0,1 1 1,-1-1-1,0 1 0,0-1 0,0 0 0,1 0 0,-1 0 0,3 0 0,-3 0-21,5-1 70,1 1-1,-1-1 1,1 0 0,-1 0 0,0-1-1,1 0 1,-1-1 0,0 1 0,0-1 0,0-1-1,-1 1 1,1-1 0,-1 0 0,7-7-1,3-3 493,-1-1 0,-1-1-1,21-29 1,-9 4 1131,-25 39-890,3 5-704,3 4-71,0 0 0,-1 1 0,0 0 0,0 0 0,0 0 0,-1 1 0,6 13 0,27 74 122,-20-46-88,-12-35-70,23 59-124,28 106-1,-55-170-68,-1 1 1,1 0-1,-2-1 1,0 21-1,0-25 59,-1-1 0,0 1 1,0-1-1,0 1 0,-1-1 0,1 0 0,-1 0 0,-1 1 0,1-1 0,-1-1 0,-3 6 0,6-9 118,-1 0 1,1-1 0,-1 1-1,1-1 1,-1 1 0,1-1-1,-1 1 1,0-1 0,1 0-1,-1 1 1,1-1-1,-1 0 1,0 1 0,1-1-1,-1 0 1,0 0 0,0 1-1,1-1 1,-1 0 0,0 0-1,1 0 1,-1 0-1,0 0 1,0 0 0,1 0-1,-1 0 1,0 0 0,1-1-1,-2 1 1,-7-2 121,7-1-8,-1-2-71,0-1 1,1 1 0,0-1 0,0 0 0,0 0 0,1 0 0,0 0 0,0 0 0,1 0 0,-1 0 0,1 0 0,1-1 0,-1 1 0,1 0 0,1-6 0,4-13 40,0 0-1,13-31 1,-7 29-73,1 0 1,1 2 0,1-1-1,2 2 1,0 0-1,1 1 1,22-20 0,79-75-4184,-103 103 1208,-2 5 38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14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3 1476,'0'0'2350,"-4"0"-1320,-15-3-71,9 5-63,-2 4-374,1-1 0,1 2 1,-1-1-1,1 1 0,-12 11 1,18-14-337,-1 1 0,1 0 0,-1 0 0,1 0 0,1 0 0,-1 1 0,1-1 0,0 1 0,0 0 1,1 0-1,0 0 0,-3 10 0,5-15-162,0 0 1,0 0-1,0 0 0,0 0 1,0 0-1,0 1 1,0-1-1,1 0 0,-1 0 1,0 0-1,1 0 1,-1 0-1,1 0 0,-1 0 1,1 0-1,0 1 1,1 1 43,1 2-9,-1 0 1,1 0-1,0-1 1,1 1-1,-1-1 1,1 0 0,-1 0-1,6 4 1,37 25 235,-27-19-167,-1-2-26,-11-8-49,0 0 1,0 1 0,-1 0 0,1 0-1,-1 1 1,0 0 0,-1 0 0,0 0 0,9 13-1,-13-17-38,-1 0-1,1 0 0,-1 0 0,1 0 1,-1 0-1,0 0 0,1 0 0,-1 0 1,0 0-1,-1 0 0,1 1 1,0-1-1,0 0 0,-1 0 0,1 0 1,-1 0-1,0 0 0,0-1 0,0 1 1,0 0-1,0 0 0,0 0 1,0-1-1,0 1 0,-1 0 0,-1 1 1,-3 3-1,-2 1 0,1-1 1,-1 0-1,-10 5 1,10-6-41,4-2-194,-1 0-1,0-1 1,0 1 0,0-1 0,-7 1 0,9-2-576,-11-10-5132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15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44 209 1072,'0'0'1058,"0"1"-788,0 0 1,1-1 0,-1 1 0,0 0 0,1-1 0,-1 1 0,0-1 0,1 1 0,-1 0 0,1-1 0,-1 1 0,1-1 0,-1 1 0,1-1 0,1 1 0,3 0-40,1 0 1,-1 0-1,1-1 1,-1 1-1,1-1 1,0 0-1,-1-1 1,1 0-1,-1 0 1,1 0-1,8-3 1,2-1 103,0-1 0,27-15 0,-31 14-168,0 0-1,-1-1 1,12-9-1,-19 13-91,0 0 0,-1 0 0,1 0 0,-1 0 0,1 0-1,-1-1 1,0 1 0,-1-1 0,1 0 0,1-7 0,-3 10-16,0-1 1,-1 1-1,0 0 0,1-1 1,-1 1-1,0-1 0,0 1 1,0-1-1,-1 1 1,1 0-1,0-1 0,-1 1 1,0-1-1,1 1 1,-1 0-1,0 0 0,0-1 1,-1 1-1,1 0 0,0 0 1,-1 0-1,1 0 1,-1 0-1,-3-2 0,2 0 31,-1 1 0,0 0 0,0 1 0,0-1 0,-1 1 0,1 0 0,0 0 0,-1 0 0,0 1-1,1-1 1,-6 0 0,1 1-7,1 1 0,0-1-1,0 2 1,-1-1-1,1 1 1,0 1 0,0-1-1,0 1 1,0 1 0,0-1-1,0 1 1,1 1-1,-1 0 1,1 0 0,0 0-1,0 1 1,0 0-1,1 0 1,0 0 0,0 1-1,0 0 1,1 0 0,-9 13-1,8-9-21,1 1 0,-1 1 0,2-1 1,0 1-1,0 0 0,1 0 0,0 0 0,-1 22 0,4-28-43,0 0 1,0-1-1,0 1 0,1 0 1,0 0-1,0 0 0,1 0 1,-1-1-1,1 1 0,1-1 1,-1 1-1,1-1 0,0 0 1,0 0-1,0 0 0,1 0 1,-1-1-1,1 1 0,0-1 1,9 7-1,-5-5-42,0-1 0,1 0 0,0 0 1,0-1-1,1 0 0,-1-1 0,1 0 0,0 0 1,-1-1-1,1 0 0,0-1 0,18 1 0,-16-3-406,0 1 0,0-2-1,0 1 1,15-5 0,-16 3-940,-1-1 0,0 0 0,0 0 1,17-11-1,-7 2-2259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15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4 1052,'0'0'4949,"-4"-1"-4201,-13-2-68,9 5-69,-2 4-304,1 1-1,-1 0 0,1 1 1,1 0-1,0 0 1,0 1-1,-12 17 1,16-20-203,0 0 0,0 1 1,0 0-1,1 0 0,0 0 1,0 0-1,1 0 0,0 1 1,0-1-1,1 1 0,0-1 1,0 1-1,1 7 0,1-8-40,0-1-1,0 1 0,1-1 0,0 0 1,0 0-1,0 0 0,7 10 1,26 38 239,-16-27-121,-16-23-144,-1 0 0,1 0 1,-1 0-1,0 0 0,0 0 1,0 1-1,-1-1 0,0 1 1,0-1-1,1 6 0,-5-7-4,-1 2-208,0 0-1,0-1 1,-1 1 0,0-1-1,0 0 1,0-1 0,-1 1-1,1-1 1,-1 0-1,-9 3 1,14-6-799,-2 0-653,-10-2-1137,10 1 32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5:26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45 1160,'0'0'1853,"-2"1"-1060,0 0-418,0 1 0,1-1 0,-1 0 0,1 0 0,-1 1 0,1-1 1,0 1-1,-1-1 0,1 1 0,-2 3 0,2-3 111,0 2-24,-1 61 1018,14 60-178,-6-77-994,-1-14-119,-3-25-216,-1 1-1,1-1 1,-1 0 0,-1 1 0,0-1 0,0 1 0,-1-1-1,0 0 1,-4 14 0,3-18-58,0 0-1,0 0 1,-1-1 0,0 0 0,0 1-1,-5 6 1,-1-1-137,6-7 154,0-1 0,0 0 0,0 1 0,0-1 0,0-1 0,-1 1 0,1 0 0,-1-1 0,1 0 0,-7 2 0,7-2 12,10-10-218,3-4 263,2-1-1,-1 2 0,2-1 1,13-10-1,219-174-187,-199 153 1001,-45 43-785,-1 1 0,0 0 0,0 0 1,0-1-1,0 1 0,1 0 0,-1 0 0,0-1 1,0 1-1,0 0 0,1 0 0,-1 0 0,0-1 0,0 1 1,1 0-1,-1 0 0,0 0 0,1 0 0,-1 0 0,0-1 1,0 1-1,1 0 0,-1 0 0,0 0 0,1 0 0,-1 0 1,0 0-1,1 0 0,-1 0 0,0 0 0,1 0 0,-1 1 1,0-1-1,0 0 0,1 0 0,-1 0 0,0 0 1,1 0-1,-1 0 0,0 1 0,0-1 0,1 0 0,-1 0 1,0 0-1,0 1 0,1-1 0,-1 0 0,0 0 0,0 1 1,0-1-1,1 2 20,0 0 0,0 0-1,-1 0 1,1 0 0,-1 0 0,1 0 0,-1 1 0,0-1 0,0 2 0,1 57 174,3-1 0,17 85-1,-10-97-337,-10-46 81,-2 1-277,-3-7 169,-8-19 79,-13-36 124,10 22-5,-33-100 401,42 118-244,2-1-1,0 1 0,1-1 1,1 0-1,1-24 0,1 38-148,1-1-1,0 0 1,1 0-1,-1 1 1,1-1-1,1 1 1,-1 0-1,1-1 1,0 1-1,0 0 1,1 0-1,0 1 1,0-1-1,0 1 1,10-9-1,-11 11-32,0 0-1,1 0 0,-1 1 1,1-1-1,-1 1 1,1 0-1,0 0 0,0 1 1,0-1-1,0 1 1,0 0-1,0 0 0,1 0 1,-1 0-1,0 1 0,0-1 1,1 1-1,-1 0 1,0 1-1,0-1 0,1 1 1,-1 0-1,0 0 1,0 0-1,7 3 0,-9-2-14,0 0-1,1 0 0,-1 0 0,0 1 0,0-1 0,-1 0 0,1 1 1,0 0-1,-1-1 0,0 1 0,1 0 0,-1 0 0,0-1 1,0 1-1,-1 0 0,1 0 0,-1 0 0,1 4 0,-1-1-75,0 0-1,-1 0 1,0 0-1,0 0 1,0 0-1,0 0 0,-1 0 1,0 0-1,0 0 1,-1-1-1,0 1 1,-6 9-1,-5 4-1125,-31 34 0,36-42 450,-22 23-2626,5-1 34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16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7 872,'0'0'1423,"-6"-1"-138,-15-4-124,20 5-1097,1 0-1,-1 0 1,0 0 0,1 0-1,-1 0 1,0 0-1,1 0 1,-1 0 0,0 0-1,1 0 1,-1 0-1,1 0 1,-1 0 0,0 0-1,1 1 1,-2-1 0,-21 8 823,1 1 1,0 1 0,-24 15 0,38-20-665,0 0 1,1 0-1,0 0 1,0 1-1,0 0 1,1 1-1,0-1 1,0 1-1,0 0 1,1 1-1,0-1 1,-5 14-1,9-20-180,0 1 0,1 0 0,-1 0 0,1 0 0,0 0-1,0 0 1,0 0 0,0 0 0,0 0 0,0 0 0,0 0 0,1 0 0,-1 0-1,1 0 1,-1-1 0,1 1 0,0 0 0,-1 0 0,1 0 0,0-1 0,0 1-1,1-1 1,-1 1 0,1 1 0,5 3 51,-1 0 0,1 0 0,0 0 0,9 5 0,10 4 90,0-1 0,48 17 0,-1 0 211,-71-29-352,0-1-1,1 1 1,-1 0-1,0 0 1,0-1-1,0 2 1,0-1-1,0 0 1,0 0 0,2 5-1,-2-4 181,-6 2-100,-4 4-70,0-1 0,0 0 1,-1 0-1,0-1 0,-1 0 0,-17 10 0,21-14-63,-11 7-66,0-1 0,0-1 1,-1-1-1,0 0 0,-1-1 0,-20 3 0,36-8-455,0-1 0,0 0 0,1 0 0,-1-1-1,0 1 1,0-1 0,1 1 0,-1-1 0,0 0-1,1 0 1,-1 0 0,1 0 0,-1 0 0,-2-3-1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16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81 223 1456,'3'5'933,"0"1"0,-1 0 0,0-1 0,3 9 0,-2 2 172,3 25 0,-3-19-542,1 6-410,1 1-1,17 54 1,-21-82-1556</inkml:trace>
  <inkml:trace contextRef="#ctx0" brushRef="#br0" timeOffset="1">23 14 1780,'0'0'1224,"-11"-7"1413,0 1-1445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17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18 1232,'0'0'2067,"0"-3"-1209,0-12 3607,-4 22-4190,-3 12-55,0 0-1,1 0 0,1 0 0,1 1 1,-3 38-1,6-52-166,1 1 0,0 0 0,1 0 0,-1 0 1,1 0-1,0 0 0,1-1 0,0 1 0,0 0 0,0-1 0,1 0 1,6 11-1,-7-14-33,0-1 0,0 0 0,1 0 0,-1-1 0,1 1 0,-1 0 0,1-1 0,-1 0 0,1 1 0,0-1 0,0 0 0,-1-1 0,1 1 0,0 0 0,0-1 0,0 1 0,5-1 0,2 0 38,0 0 1,18-3-1,-27 3-58,2-1 44,1 1-1,0-1 1,-1 0-1,1 0 1,0 0-1,-1 0 1,0-1-1,1 1 1,-1-1-1,0 0 1,0 0-1,0 0 1,0-1-1,0 1 1,0-1-1,-1 1 1,1-1-1,-1 0 1,0 0-1,1 0 1,-1 0-1,-1-1 1,1 1-1,-1 0 1,1-1-1,1-5 1,-4 7-3,1-1 0,0 0 0,0 1 0,-1-1 0,0 0 0,1 1 0,-1-1 0,0 1 0,0-1 0,0 1 0,-3-5 0,-19-23 174,12 20-202,-1 1 0,0 0 0,0 1-1,-24-12 1,12 7-450,20 11 75,1 0 1,-1 1 0,0-1-1,-1 1 1,1 0 0,-7 0-1,8 0 129,2 1 57,0 0-1,0-1 1,0 1 0,1 0 0,-1 0 0,0 0-1,0 0 1,0 0 0,0 1 0,0-1-1,1 0 1,-1 0 0,0 0 0,0 1-1,0-1 1,1 1 0,-1-1 0,0 0 0,-1 2-1,0-1-542,-1 0-1922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17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1588,'0'0'8641,"-1"7"-8353,-1 14-33,2 0-1,0 0 1,2 0 0,0-1-1,1 1 1,9 29 0,0 4 284,-8-40-132,0-13 426,1-19 422,-3 8-1568,6-23 509,-5 14-81,1 0 1,1 1-1,1 0 1,1 0-1,0 0 0,12-19 1,-18 35-106,1 0 0,-1 0 0,0 1 0,1-1 0,-1 0-1,1 1 1,-1-1 0,1 1 0,0 0 0,0-1 0,-1 1 0,1 0 0,0 0 0,0 0 0,0 1 0,0-1 0,1 0 0,2 0 0,-1 1 5,0 0-1,-1 0 1,1 0 0,0 1 0,-1-1 0,1 1 0,-1 0-1,1 0 1,-1 0 0,5 2 0,3 3-112,0 0 1,0 1-1,-1 0 0,0 1 0,12 12 1,-17-15-531,17 18-355,-10-2-5739,-6-6 3314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6:16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1 952,'0'0'4915,"1"6"-4473,22 114 1359,-18-101-1555,0-1 1,2 1 0,0-1-1,15 27 1,-20-42-197,0 0 0,0 0 0,1 0-1,-1 0 1,0 0 0,1-1 0,0 0 0,-1 1 0,1-1 0,0 0 0,0 0 0,0 0-1,1-1 1,-1 1 0,0-1 0,7 2 0,-7-2 229,1-3-149,0 0-95,0 0 1,0-1-1,-1 1 0,1-1 0,-1 1 0,1-1 0,-1 0 0,0 0 0,0-1 1,0 1-1,-1-1 0,1 1 0,-1-1 0,0 0 0,2-4 0,10-31 177,10-49-1,-13 43-427,-10 42-18,2-12-504,-3 12 233,3-3-233,0-2-3415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6:17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1576,'2'60'4651,"-2"-23"-2647,-1-28-1714,1-7-76,0 1-22,4 13 1411,-2-25-47,4-22-1279,8 0 84,-13 30-182,3 2-157,0 0-16,-3 0-3,1-1-1,-1 0 1,1 1 0,-1-1-1,0 1 1,1-1-1,-1 1 1,0 0 0,0-1-1,1 1 1,1 2 0,20 28 95,-17-20-41,-5-10 23,-1 0-68,0-1 0,1 0 0,-1 0 0,0 1 0,0-1 0,0 0 0,0 0 0,0 0 0,0 1 0,1-1 0,-1 0 0,0 0 1,0 0-1,0 1 0,0-1 0,1 0 0,-1 0 0,0 0 0,0 0 0,0 1 0,1-1 0,-1 0 0,0 0 0,0 0 0,1 0 0,-1 0 0,0 0 0,0 0 0,1 0 0,-1 0 0,0 0 0,1 0 1,-1 0-1,0 0 0,0 0 0,1 0 0,-1 0 0,0 0 0,0 0 0,1 0 0,-1 0 0,0 0 0,0-1 0,0 1 0,1 0 0,-1 0 0,0 0 0,0 0 0,1 0 0,-1-1 0,0 1 0,0 0 1,0-1-1,8-9 77,0-1 1,8-16 0,-8 12 40,0 1 0,1 0 0,17-21 0,-24 33-113,-1 1 0,1-1 0,-1 1 0,0 0 0,1 0 0,0 0-1,-1 0 1,1 0 0,0 0 0,0 0 0,-1 0 0,1 1 0,0-1 0,0 1 0,4-1 0,-5 1-11,1 1 0,-1-1 0,0 0 0,1 1 0,-1 0 0,1-1 0,-1 1 0,0 0 1,0 0-1,1 0 0,1 2 0,1 0 8,0-1 0,0 1-1,0 0 1,-1 0-1,1 0 1,-1 1-1,1-1 1,-1 1-1,0 0 1,-1 0-1,1 0 1,-1 0-1,4 8 1,-3-3-110,0 0-1,-1 0 1,0 1-1,2 16 1,-5-16-1389,1 0 0,-1-1 1,-4 17-1,3-19-415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6:17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3 159 1764,'-2'-16'952,"2"13"739,0 0-938,0-10-68,0 10 1551,0 0-1796,0 1-239,0 0 0,0-1 0,0 1 0,1 0 0,-1 0 0,1-1 0,-1 1 0,1 0 0,0 0 0,0 0 0,0 0 0,0 0 0,2-2-1,-1 2-90,0 0 0,0 0 0,1 1 0,-1-1-1,0 1 1,1 0 0,-1-1 0,1 1-1,-1 0 1,1 0 0,0 1 0,-1-1-1,4 0 1,79-20 1172,-72 18-1111,-1 0 1,0-1-1,13-5 1,-2 0 78,-21 8-136,13-3 104,-12 3-13,-1 0-106,7-2 157,0 1 0,0 0 0,0 0-1,16-1 1,-30 10-242,-9 13-11,-29 33 0,-26 19 39,64-65-39,0 0 0,1 0 0,-7 13 0,10-17-11,1 0 0,0-1 7,0-1 1,0 0 0,0 0 0,0 0 0,-1-1 0,1 1 1,0 0-1,1 0 0,-1 0 0,0 0 0,0 0 0,0-1 0,0 1 0,1 0 0,-1 0 0,0-1 0,1 1 0,-1 0 0,1 1 0,3 3-2,-1 0 0,1 1 0,0-1 0,0-1 0,0 1 0,1-1 0,0 0 0,0 0 0,7 5 0,6 4-4,-7-5-1,15 15-8,-15-8 46,-10-11-19,-1-2-3,1 0 27,-5 2-22,0 1-9,2-2-3,0 0-1,-1-1 1,1 0 0,0 1 0,-1-1-1,-3 2 1,2-1-50,0-1 0,1-1 0,-1 1 1,0 0-1,0-1 0,0 0 0,-1 0 0,1 0 1,0 0-1,0-1 0,-5 1 0,-3-2-1499,0 0-1,-17-3 1,22 2-2231,-7-6 35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6:21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18 892,'-3'0'435,"-9"-1"-9,9 1 503,1 0-500,-13-7 3194,35 10-2718,-1-1-963,259 6 664,-75-5-366,35-5-70,-137-1-127,220 3 115,-116 2-96,-5 11-47,0 0 2,10-12 11,198-2-5,-200 3 10,202 18-20,-278-14-9,146-13-1,-122-2 30,162-6-39,-271 14-8,52 0 29,63-2 20,1 1-51,-46-2 12,29 1 18,-143 3-22,0 0 14,9-1 0,-9 1-2,1 0 0,3 1 0,1 0 0,0 0 0,0-1-1,-1 0 1,1-1 0,0 0 0,8-2-1,-10 2-3,-3 0-8,-1 1 8,11 1-2,0 0 3,2-1 7,-13 0-9,1 0-21,7 0 25,-7 0 4,-1-1 1,9 0-2,-9 0-9,1 1-13,7 1 25,-8-1 2,1 0-5,6-1-2,-6 1-14,0 0-3,27 0 34,29-4 50,-56 4-36,-1 0-11,7-1 4,-6 0 37,-1 1-42,30-11 149,-30 10-164,-1 0-623,6-4 51,-5 4-676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7:06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20 1220,'-4'-13'2644,"3"6"2329,-1 16-4516,-4 27 39,2 0 1,0 38-1,6 82 502,1-65-509,0 174 499,-1 224 788,0 11 64,18 66-211,-13-454-1305,0-40-113,1 25-497,-4-84-212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7:07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58 1696,'-2'0'858,"-6"3"-66,6-2-57,-1 0-31,-45 11 7308,89-4-7809,1-2 0,-1-2 1,1-2-1,53-4 1,30-1 51,102-5 91,-196 7-275,24-4 86,-23 2 600,-29 3-306,1 0-153,-4 0-241,1 0 0,-1 0 0,1 0 0,0 0-1,-1 0 1,1 0 0,0 0 0,-1 0 0,1 0 0,-1 0-1,1 0 1,0-1 0,-1 1 0,1 0 0,-1 0 0,1-1-1,0 1 1,6-8 803,-10 4-794,-7-11-12,7 11 38,0 2-64,0 0-1,0 0 1,1-1-1,-1 1 1,0-1-1,1 0 1,-4-5-1,4 6-37,4-1-30,3-6-33,-2 11-177,-3 17-150,0-12 517,1 0-138,0 8-5,5-4 43,-6-11-15,0 1 0,1-1-1,-1 1 1,0-1 0,1 0 0,-1 1-1,0-1 1,1 0 0,-1 1-1,0-1 1,1 0 0,-1 0-1,1 1 1,-1-1 0,0 0-1,1 0 1,-1 0 0,1 0-1,-1 0 1,1 1 0,-1-1-1,1 0 1,-1 0 0,1 0-1,-1 0 1,0 0 0,1 0 0,-1 0-1,1-1 1,-1 1 0,1 0-1,-1 0 1,1 0 0,1-2-5,-1 1 2,0 0 0,0 0 0,0 1 0,0-1 0,0 0 0,0 0 0,0 1 0,0-1 0,0 0 0,1 1 0,-1-1 0,2 0 0,-3-6 691,0 1-2782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5:43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83 856,'-6'-40'6560,"5"38"-5046,-2-15 669,-4-7 2237,6 32-4353,-5 36 44,2 68-1,16 67 89,-10-152-191,0-17 9,-1 1 0,1 0 0,1-1 0,0 1-1,1-1 1,0 0 0,0 0 0,1 0 0,10 16 0,-13-24-13,0 1 1,0-1 0,0 0-1,0 0 1,0 0 0,1 0-1,-1-1 1,0 1 0,1-1-1,-1 1 1,6 1 0,4 0-2,0 0 0,14 2 1,-20-5-307,0-1 1,1 0 0,-1 0-1,0 0 1,0-1-1,1 1 1,-1-2 0,10-4-1,-12 5-1027,0 0 858,-1-2-2736,5-5-1355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7:07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149 203 1188,'0'0'954,"-4"2"-70,-3 3-555,0 1 1,0 0 0,1 0 0,0 0 0,0 1 0,1 0-1,-1 0 1,2 1 0,-1-1 0,1 1 0,-5 12-1,-4 13 727,-13 52 0,17-46-2,-6 61 0,13-77-505,1-21-24,1 1-235,-6-137 1580,6 122-1849,0-8 56,0 0 0,1 0 0,8-37 0,-9 56-75,0 1 0,0-1 0,0 1 0,0 0-1,0-1 1,1 1 0,-1 0 0,0-1 0,0 1 0,0 0 0,1-1 0,-1 1 0,0 0 0,0-1-1,1 1 1,-1 0 0,0 0 0,1-1 0,-1 1 0,0 0 0,1 0 0,-1 0 0,0-1-1,1 1 1,-1 0 0,0 0 0,1 0 0,-1 0 0,1 0 0,-1 0 0,0 0 0,1 0-1,-1 0 1,1 0 0,-1 0 0,0 0 0,1 0 0,-1 0 0,0 0 0,2 1 0,12 7 35,-11-7-38,11 9 29,26 22 0,-29-22-23,0-1 1,1 0-1,13 7 1,0-1 12,-17-10-3,0 0 0,0-1-1,0 0 1,0 0-1,1 0 1,0-1-1,13 2 1,-20-4 3,-1-1 1,1 0-1,0 0 1,0 0 0,0 0-1,0 0 1,0 0-1,0 0 1,0-1-1,0 1 1,0-1-1,-1 1 1,1-1 0,0 0-1,0 0 1,-1 0-1,1 0 1,0 0-1,-1 0 1,1 0 0,-1-1-1,1 1 1,-1 0-1,0-1 1,0 1-1,1-1 1,-1 0 0,0 1-1,-1-1 1,1 0-1,1-3 1,2-6 25,-2-1 0,1 1 0,-1-1 0,-1 1 0,0-1 1,-2-21-1,-12-72 79,8 74-86,-22-150-246,27 178-485,-1-2 1480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7:08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12 876,'0'0'1796,"-4"8"-1069,-4 5-232,2 1 0,-1 0 0,1 1-1,-6 25 1,10-25-130,0 0 0,1 1 0,0-1 0,2 18 1,0-25-204,0-1 1,0 1-1,1-1 1,-1 0-1,1 1 1,1-1-1,0 0 1,0 0-1,0 0 1,7 9-1,-9-14-76,1 0 0,0 1 0,0-1 1,1 0-1,-1 0 0,0 0 0,1 0 0,-1 0 0,1-1 0,0 1 0,0-1 0,-1 1 0,1-1 0,0 0 1,0 0-1,0-1 0,0 1 0,4 0 0,-3-1-14,0 0 0,0 0-1,0-1 1,0 1 0,0-1 0,0 0 0,0 0-1,0-1 1,0 1 0,0-1 0,-1 0 0,6-3 0,-4 2 1,0-1 1,0 1 0,0-1 0,-1 0 0,1-1 0,-1 1 0,0-1 0,0 0-1,-1 0 1,0 0 0,1 0 0,-2-1 0,1 1 0,-1-1 0,1 0 0,-2 1-1,1-1 1,1-8 0,-3 3 16,0 0 0,0 0 0,-1 0 0,0 0 0,-1 0 0,-1 0 0,1 0 0,-2 0 0,-5-12 0,6 16-110,0 1 0,-1-1 1,0 1-1,0 0 0,0 1 0,-1-1 1,0 1-1,0 0 0,0 0 1,-1 0-1,0 1 0,0-1 0,0 1 1,0 1-1,-9-4 0,12 5-128,0 2 1,-1-1-1,1 0 0,0 1 0,-1-1 0,1 1 0,-1 0 1,-3 1-1,-2 0-1971,-1 0 0,-16 6 0,22-6-729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7:08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1084,'0'0'844,"0"5"-72,-3 70 2512,7-10-1891,-3-54-1127,1-5-24,-1 0 0,1 1 0,0-2 1,0 1-1,1 0 0,-1 0 0,1-1 1,6 8-1,-8-12 49,0 0 89,-1-1-353,1 1 0,-1-1 0,1 0 0,-1 0-1,0 0 1,1 1 0,-1-1 0,1 0 0,-1 0 0,0 0 0,1 0 0,-1 0 0,1 0 0,-1 1 0,1-1 0,-1 0 0,1 0 0,-1 0 0,0-1 0,1 1 0,-1 0 0,1 0 0,-1 0 0,1 0 0,-1 0 0,0 0 0,1-1 0,-1 1 0,1 0 0,-1 0 0,1-1 0,7-7 127,-1-1 0,0 1-1,0-1 1,0-1 0,-1 0-1,9-20 1,34-71 1080,-49 100-1219,1 0 1,-1 0 0,1 0 0,-1 1 0,1-1-1,0 0 1,0 0 0,-1 0 0,1 1 0,0-1-1,0 1 1,0-1 0,0 1 0,0-1 0,0 1 0,0-1-1,0 1 1,0 0 0,0-1 0,0 1 0,1 0-1,0 0 6,1 0-1,-1 0 0,0 0 0,0 1 1,0-1-1,0 1 0,1-1 0,-1 1 0,0 0 1,2 1-1,5 3 18,-1 1 1,1 0-1,11 11 1,-15-13-43,8 7-343,-1 1-1,19 23 1,-3 7-6156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7:08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0 302 1552,'0'0'3087,"2"-2"-2528,121-98 2380,-117 94-2854,-1 0 1,1-1 0,-1 0-1,0 0 1,-1 0 0,0-1-1,0 0 1,-1 1 0,4-11-1,-6 14-28,1-1 0,-1 0-1,1 0 1,-1 0-1,-1 0 1,1 0 0,-1 0-1,0-1 1,0 1 0,0 0-1,-1 0 1,0 0 0,0 0-1,0 0 1,-3-8 0,2 11-3,1 0 1,-1-1-1,0 1 0,0 0 1,0 0-1,0 0 1,0 0-1,0 0 1,0 0-1,-5-2 1,6 3-32,0 1 1,-1-1-1,1 0 1,0 1 0,-1-1-1,1 1 1,0 0-1,-1-1 1,1 1-1,0 0 1,-1 0 0,1 0-1,-1 0 1,1 0-1,-1 0 1,1 0-1,0 1 1,-1-1 0,1 0-1,-1 1 1,1-1-1,0 1 1,-3 1-1,-3 3 45,0 2-1,0-1 0,1 1 0,0 0 0,0 0 1,0 1-1,1 0 0,0 0 0,1 0 1,-1 1-1,-4 13 0,4-8 17,1 0 0,0 0 0,1 0 0,1 1 0,0-1 0,0 1 0,2 16 0,0-23-56,0 0-1,1 0 1,0 0-1,1 0 1,-1 0-1,2 0 1,-1 0 0,1-1-1,0 1 1,1-1-1,-1 0 1,1 0-1,1 0 1,0 0-1,0-1 1,0 0-1,0 0 1,11 9 0,-6-7-84,1 0 0,0-1 0,1-1 0,-1 0 0,1 0 1,0-1-1,1 0 0,-1-1 0,1-1 0,22 3 0,-20-4-996,-1-1-1,1 0 0,0-1 0,0-1 1,24-4-1,-17-1-1691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7:09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46 1312,'-65'19'5967,"63"-19"-5418,-3 4 218,10-1 2198,19 1-2782,-1 0 0,1-2 0,0-1 1,29-2-1,107-13 342,-66 4-325,17 0 21,199-9 431,-281 15-551,-28 3-53,3 1 25,8-1 22,-9 1 31,-1 0 27,-1 0-85,0 0 1,0 0-1,0 0 0,0 0 1,0-1-1,0 1 0,0 0 0,0 0 1,0-1-1,0 1 0,0-1 1,0 1-1,0-1 0,-1 1 1,1-1-1,0 1 0,0-1 1,0 0-1,-1 0 0,1 1 0,0-1 1,-1 0-1,1 0 0,0 0 1,-1 0-1,1 1 0,-1-1 1,1-2-1,-1 1 181,2 1-243,5-1 2,-5 1 174,-7 4-237,-15 9 41,15-9 22,1 5 160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7:10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10 1212,'-4'-1'334,"0"-1"0,0 1-1,-1-1 1,1 1 0,0 0 0,-1 1 0,1-1-1,-1 1 1,1 0 0,-1 0 0,1 0 0,0 1-1,-1-1 1,1 1 0,0 0 0,-6 2 0,-4 2 258,0 1 0,0 0 0,-21 13 0,18-7-288,0 0 0,1 1 0,1 1 0,0 1 0,0 0 0,2 1 0,0 0 0,1 1 0,0 0 0,2 1 0,0 0 0,1 1 0,0 0 0,2 0 0,0 1 0,2 0 0,-6 32 0,10-40-155,0-1 0,1 1 0,0 0 0,0-1 0,2 1 0,4 20 0,-5-26-89,1 0 0,1-1 0,-1 1 0,1 0 0,0-1 0,0 1 0,1-1 0,-1 0 0,1 0 0,0 0 1,1-1-1,-1 1 0,1-1 0,10 7 0,-3-3-188,1-1 1,1 0-1,-1 0 1,1-2-1,0 0 1,0 0-1,1-1 0,-1-1 1,1-1-1,0 0 1,-1 0-1,1-2 1,0 0-1,0-1 1,18-2-1,20-12-2462,-19-1-2199,-14 2 1494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7:10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2004,'0'0'2090,"0"-2"-1159,2-8 4526,0 17-4959,6 43 517,-1 0-1,-1 65 1,-3-44-492,-2-51-386,0-1-26,0 0 0,5 24 0,-5-21-467,-6 10-4669,4-26 2568</inkml:trace>
  <inkml:trace contextRef="#ctx0" brushRef="#br0" timeOffset="1">121 150 1052,'0'0'9863,"0"11"-9270,20 194 2494,-5-78-3256,-14-124-450,-6 12-6297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7:11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61 1468,'-12'-40'5276,"11"38"-4497,1 0-88,-5-10 996,3 8-1962,-1 50-6315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7:11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0 354 1572,'0'0'856,"4"-1"-45,6-2-466,0-2-1,0 0 1,-1 0-1,1 0 1,-1-1 0,0-1-1,-1 0 1,0 0-1,0 0 1,0-1 0,-1 0-1,0-1 1,0 0-1,7-13 1,-12 18-222,0 0 0,0 0 0,-1 0 0,0 0 0,0-1 0,0 1 0,0 0 0,0-1 0,-1 1 0,0 0 0,0-1 0,0 1 0,0 0 0,-1-1 0,0 1 0,-1-6 0,2 9-79,0 0 1,-1-1-1,1 1 0,0-1 1,-1 1-1,1 0 0,-1-1 1,0 1-1,1 0 0,-1-1 0,0 1 1,0 0-1,0 0 0,0 0 1,0 0-1,0 0 0,0 0 1,-2-2-1,1 2 273,-4 2-177,-16 4-19,12 0-12,0 4-38,0 0 0,1 1-1,0 0 1,-10 14-1,14-16-35,1 0 0,0 0 0,0 0-1,1 0 1,0 1 0,-4 16 0,6-22-25,1 0-1,-1 0 1,1 1 0,0-1 0,0 0 0,0 0 0,1 0-1,-1 0 1,1 0 0,-1 0 0,1 0 0,0 0-1,0 0 1,0 0 0,1 0 0,-1 0 0,1 0 0,0-1-1,-1 1 1,1-1 0,0 1 0,1-1 0,3 4 0,0-2-8,0 0 0,1-1 1,0 0-1,0 0 0,0 0 1,0-1-1,0 0 0,9 2 1,7 0-52,28 1 1,-34-4 17,0-1 1,0-1 0,1 0 0,-2-1 0,1-1 0,0 0-1,17-7 1,-25 7 15,0 0 1,0-1-1,-1-1 0,1 1 0,-1-1 0,0-1 1,0 1-1,-1-1 0,0-1 0,0 1 0,0-1 1,-1 0-1,0-1 0,5-8 0,-1-1 187,10-27 0,-19 42-95,-8 49 414,4-16-416,3-27-62,2-1 4,-2-2-16,0-1 1,0 0-1,0 1 0,0-1 1,0 0-1,0 1 0,0-1 1,1 0-1,-1 1 0,0-1 0,0 0 1,0 1-1,0-1 0,0 0 1,1 0-1,-1 1 0,0-1 1,0 0-1,0 0 0,1 1 0,-1-1 1,0 0-1,0 0 0,1 0 1,-1 1-1,0-1 0,1 0 1,-1 0-1,2 1 0,0-1 1,0 1 1,0 0-1,0-1 0,0 0 1,0 1-1,0-1 0,0 0 0,0 0 1,0 0-1,0 0 0,0 0 1,0-1-1,3 0 0,10-5 0,-4 3-2,-1 2-6,-4 1 3,-1 0 0,0 0-1,0 0 1,1 1 0,-1-1 0,0 1 0,0 1 0,0-1 0,0 1 0,0 0 0,0 0 0,0 0 0,-1 1 0,8 4 0,1 2-1,-1 1 1,20 19-1,-21-18-3,0-1 0,20 14 0,-28-22 10,0 0 0,0-1 0,0 1 0,0-1 0,0 0 0,0 0 0,0 0 1,0 0-1,0 0 0,1-1 0,-1 1 0,0-1 0,0 0 0,7 0 0,-7-1-2,-1 1 0,1-1 0,0 0 0,-1 0 0,0 0 0,1-1-1,-1 1 1,0-1 0,1 1 0,-1-1 0,0 1 0,0-1 0,0 0-1,2-4 1,2-2 8,-2 0 0,1 0 0,-1-1 1,0 1-1,-1-1 0,0 0 0,-1 0 0,4-17 0,-1-7 380,-2 0 0,-1 0 1,-1-1-1,-2 1 0,-1 0 1,-1 0-1,-12-48 0,14 79 530,-1 8-788,-3 10-53,2 0-1,0 0 1,1 0 0,0 0 0,2 23 0,7 90 115,5-13-4507,-12-113 2137,-6 17-5268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7:12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5 444 1552,'0'0'258,"0"-1"0,-1 1 1,1 0-1,-1-1 1032,0 0-1031,1 1-1,0 0 0,0-1 0,-1 1 0,1 0 0,0-1 0,0 1 1,0 0-1,0-1 0,0 1 0,-1-1 0,1 1 0,0 0 0,0-1 1,0 1-1,0-1 0,0 1 0,0 0 0,0-1 0,1 0 0,8-8 1581,19-4-1400,89-18 1102,31-11-1897,-103 27-2841,53-24 0,-69 24 340</inkml:trace>
  <inkml:trace contextRef="#ctx0" brushRef="#br0" timeOffset="1">716 60 1864,'0'-2'10054,"16"-9"-8268,28-13-2951,-33 20-1041,-1-2 1,13-7-1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5:14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43 1128,'-2'-2'297,"-1"1"-1,1-1 0,-1 0 1,1 1-1,-1 0 1,1-1-1,-1 1 1,0 0-1,0 0 1,1 1-1,-1-1 1,0 1-1,0-1 1,0 1-1,-5 0 0,3 0-55,0 1 0,0 0 0,1 0 0,-1 1 0,0-1-1,0 1 1,1 0 0,-8 4 0,3 0-28,0 0 1,0 1 0,0 0 0,1 0-1,0 1 1,1 0 0,-13 16-1,6 0-10,0 0-1,2 1 1,1 0-1,1 1 1,1 0-1,1 1 1,-5 31-1,10-40-126,2 0 0,-1-1 0,2 1 0,1 0-1,0-1 1,5 27 0,1-14 52,1 0 1,22 53-1,-23-69-108,1-1 1,0-1 0,0 0-1,2 0 1,-1 0 0,1-1-1,1-1 1,0 0-1,0 0 1,1-1 0,1 0-1,-1-1 1,1-1 0,24 11-1,-24-14 7,-6-1-19,1-1 0,-1 0 0,1 0 0,-1 0 0,1-1 0,0 0 0,0-1 0,0 0 0,-1 0 0,13-2 0,-5-1 0,0 0 0,-1-1 1,1 0-1,-1-1 0,0-1 0,0 0 1,-1-1-1,0 0 0,0-1 0,19-16 1,-24 18-3,-1-1 0,0 0 0,0 0 0,0 0 0,-1-1 0,0 0 0,-1 0 0,9-17 0,-8 15 13,5-13 155,-1 0 0,9-27 1,-16 39-58,0 0 0,-1 0 0,0 0 0,0-16 0,1-1 52,-4 14-110,-1 0 0,0 0 0,-1 0 0,-5-16 1,8 28-56,-8-23 98,0 0 1,-2 0-1,0 0 1,-23-36-1,24 46-23,2 5-33,1 0 0,-2 1 0,-11-13 1,17 20-33,-3-3-2,-1-4 0,-45-28 58,49 36-66,-12-9 31,5 3 41,8 7-73,1 0 1,-1 0-1,0-1 1,1 1-1,-1 0 1,1-1-1,-1 1 0,0-1 1,1 1-1,-1 0 1,1-1-1,-1 1 0,1-1 1,-1 1-1,1-1 1,0 0-1,-1 1 0,0-2 1,1 1 4,-1 1 1,1-1 0,-1 0-1,1 0 1,-1 0 0,0 1-1,0-1 1,1 0 0,-1 1-1,0-1 1,0 0 0,0 1-1,-1-1 1,1 1-5,1 0 0,-1-1 0,0 1-1,1 0 1,-1 0 0,1-1 0,-1 1 0,0 0 0,1-1-1,-1 1 1,1 0 0,-1-1 0,1 1 0,-1-1 0,1 1-1,-1-2 1,-20-16 112,19 17-86,-11-7 76,11 7 25,1 1-110,-1-1 0,1 1 1,0 0-1,0-1 0,0 1 0,0-1 0,0 1 0,0-1 0,0 1 1,0-1-1,0 0 0,1 1 0,-2-2 0,0 1 5,1-1-1,0 1 1,-1 0-1,1 0 1,-1 0-1,0 0 1,1 0 0,-1 1-1,0-1 1,0 0-1,1 1 1,-1-1-1,0 1 1,-2 0 0,-12 2-18,12-2-7,1 2-204,-35 19-3439,35-20 1655,-9 4-4884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5:43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24 1644,'0'-1'272,"-1"-1"1,0 0-1,0 1 0,0-1 1,0 1-1,0-1 0,0 1 0,0 0 1,-1-1-1,1 1 0,0 0 1,-1 0-1,1 0 0,-1 0 0,1 0 1,-1 0-1,-1 0 0,1 0 468,-5 8-521,1 1 0,1-1 0,-1 1 0,1 0 0,1 0 0,0 1 0,0 0 0,0-1 0,1 1 0,0 0 0,1 1 0,-2 17 0,3-17-121,0 0 0,0 0-1,2 0 1,-1 1 0,1-1 0,1 0-1,0 0 1,0 0 0,1 0 0,0-1-1,8 18 1,-8-23-34,0 1-1,0-1 1,0 0-1,1 0 1,0 0-1,-1 0 1,1-1 0,1 0-1,-1 0 1,0 0-1,6 3 1,-9-6-52,0 0 0,0 1 0,0-1 0,0 0-1,1 0 1,-1 0 0,0 0 0,0 0 0,0 0 0,0-1 0,1 1 0,-1 0 0,0-1 0,0 1 0,0 0 0,0-1 0,0 1 0,0-1 0,0 0-1,0 1 1,0-1 0,0 0 0,0 0 0,0 1 0,0-1 0,-1 0 0,1 0 0,0 0 0,-1 0 0,2-2 0,-1-1 1,1 0 0,-1 1 0,0-1 0,0 0 0,-1 0-1,1 0 1,-1 0 0,0 0 0,0 0 0,0 0 0,0 0 0,-2-4 0,-12-52 47,11 52-50,1-2-69,-2 0 1,1 1 0,-2-1-1,1 1 1,-1-1 0,0 1-1,-1 1 1,0-1 0,-13-12-1,17 19-176,0 1-1,-1-1 0,1 1 0,-1 0 0,1 0 0,-1 0 1,0 0-1,1 1 0,-1-1 0,0 1 0,1 0 0,-1-1 1,0 1-1,-2 1 0,3-1-107,-2 0-2195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7:12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0 1108,'0'0'7125,"-7"3"-6707,2-1-340,3-1-45,0 0 1,-1 0 0,1 0-1,0 0 1,0 0-1,0 1 1,0-1 0,0 1-1,1-1 1,-1 1-1,0-1 1,1 1 0,-1 0-1,1 0 1,-1 0-1,1 0 1,0 0 0,0 0-1,-2 5 1,-7 30 471,2 0-1,2 1 1,-3 55 0,-6 108 141,13-187-958,-1 1 0,0-1 0,-1 0 0,-1 0 0,0 0 0,-1-1 0,-12 21 0,-2-12-932,19-21 896,-1 0 55,2-1 265,0 0-1,0 1 1,-1-1-1,1 0 1,0 0-1,0 0 0,0 0 1,0 0-1,0 0 1,0 0-1,0 0 1,0 0-1,-1 0 1,1 0-1,0 0 1,0 0-1,0 0 0,0 0 1,0 1-1,0-1 1,-1 0-1,1 0 1,0 0-1,0-1 1,0 1-1,0 0 0,0 0 1,0 0-1,-1 0 1,1 0-1,0 0 1,0 0-1,0 0 1,0 0-1,0 0 0,0 0 1,0 0-1,-1 0 1,1 0-1,0 0 1,0-1-1,0 1 1,0 0-1,0 0 0,0 0 1,0 0-1,0 0 1,0 0-1,0 0 1,0-1-1,0 1 1,0 0-1,0 0 0,0 0 1,-1 0-1,1 0 1,0 0-1,1-1 1,3-11-268,10-13 378,-10 20-111,1-1 0,0 1-1,-1 0 1,2 0 0,-1 1-1,0-1 1,1 1 0,8-4-1,8-7-61,2-3 115,1 1 0,1 1-1,0 1 1,1 1-1,0 1 1,39-11-1,-48 20 288,-14 4 9,0 1-115,13 3 43,-16-4-229,-1 1 1,1-1 0,0 0 0,-1 1 0,1-1 0,0 0 0,-1 1-1,1-1 1,-1 1 0,1-1 0,0 1 0,-1-1 0,1 1-1,-1-1 1,0 1 0,1 0 0,-1-1 0,1 1 0,-1 0 0,0-1-1,0 1 1,1 0 0,-1-1 0,0 2 0,1 0 58,4 9 197,0 0 1,-1 1 0,0 0 0,-1 0-1,4 19 1,2 65 510,-7-77-663,11 197 1120,-10-201-1158,-1-14-20,-1-7 330,6-230-274,-7 80 217,1-37 301,0 178-576,0 1 0,1 0 0,1 0-1,0 0 1,1 0 0,1 0-1,0 1 1,12-24 0,-15 34-37,1 0 0,-1 1 0,1-1 0,0 0 0,-1 1 0,1-1 0,7-3 0,-5 6 32,-2 1-45,0-1 0,0 1 0,0 0 0,0 1 0,0-1-1,0 0 1,0 1 0,0 0 0,-1 0 0,1 0 0,0 0 0,-1 0-1,0 0 1,5 5 0,-4-2-1,0 0 0,-1-1 0,1 1 0,-1 0 0,0 0 0,0 0 0,0 1 0,1 7 0,-2-2-5,0-1-1,0 1 1,-1 0 0,0 0-1,-1 0 1,0-1 0,0 1-1,-1 0 1,-4 10 0,2-11-92,-1 1 0,0 0 0,0-1 0,-1 0 1,-1 0-1,0-1 0,0 0 0,-1 0 1,-10 9-1,-2 0-1888,0-1 0,-46 27 1,20-18-1269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7:13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16 132 1408,'-6'3'2101,"-4"3"4138,80-9-5620,0-3 1,76-18-1,-46 8-349,-85 13-229,454-55 872,-220 39-440,-134 19-169,-52 2 530,-61-2-594,1-1 22,21 1 1320,-21 1 148,-1-2-1408,32-11 2390,-34 12-2713,0 0 0,0 0-1,1 0 1,-1 0 0,0 0 0,0 0-1,0 0 1,1 0 0,-1 0-1,0 0 1,0 0 0,1 0 0,-1 0-1,0 0 1,0 1 0,0-1 0,1 0-1,-1 0 1,0 0 0,0 0-1,0 1 1,0-1 0,1 0 0,-1 0-1,0 0 1,0 0 0,0 1-1,0-1 1,0 0 0,1 1 0,-1-1-9,0 1 1,0-1 0,0 0 0,0 1 0,1-1 0,-1 0-1,0 1 1,1-1 0,-1 0 0,0 1 0,0-1 0,1 0-1,-1 0 1,0 1 0,1-1 0,-1 0 0,1 0-1,-1 0 1,0 1 0,1-1 0,-1 0 0,1 0 0,-1 0-1,0 0 1,1 0 0,0 0 0,1 0-102,0 1 1,0-1 0,0 0-1,-1 1 1,1 0-1,0-1 1,0 1-1,2 1 1,-3-1 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7:14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17 1092,'-2'-2'377,"-1"0"0,1 0 0,-1 1-1,0-1 1,1 1 0,-1 0 0,0 0 0,0 0 0,0 0 0,0 0-1,0 1 1,0-1 0,0 1 0,0 0 0,0 0 0,0 0-1,0 0 1,0 0 0,0 1 0,0-1 0,0 1 0,0 0-1,-5 2 1,1 0-87,0 1 0,0 0-1,1 0 1,0 1 0,0 0 0,0 0-1,0 0 1,1 1 0,-1-1 0,2 1-1,-1 0 1,1 1 0,-6 9-1,1 1 38,1 1-1,1 1 1,0-1-1,-4 21 1,9-25-160,0 0 1,1 0-1,1 1 1,0-1 0,1 0-1,0 0 1,1 1-1,0-1 1,8 22-1,-7-29-187,-1 0 0,1-1-1,0 0 1,1 1-1,0-1 1,0 0 0,0-1-1,0 1 1,1-1 0,0 0-1,0 0 1,1 0 0,-1-1-1,1 0 1,0 0-1,0 0 1,0-1 0,1 1-1,13 3 1,-12-4-354,1-1-1,0 1 1,0-2 0,0 1-1,0-1 1,15-1-1,-16 0-391,-1-1-1,0 0 0,0 0 0,0-1 0,0 0 1,0 0-1,0-1 0,10-4 0,1-4-2696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7:14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22 1436,'1'-3'1044,"4"-15"6501,-9 28-6820,-2 4-486,2-4-27,0 1 0,0-1 0,1 1 1,-3 15-1,-18 165 2154,22-165-2129,2-1 1,1 1-1,1-1 1,2 1-1,8 37 1,2-11 54,10 33-51,-3-33-3004,-13-46 480</inkml:trace>
  <inkml:trace contextRef="#ctx0" brushRef="#br0" timeOffset="1">205 467 1608,'0'-2'270,"7"-16"3288,-4 26-1080,3 15-2541,14 47-586,-20-68-421,1 1-771,2 11 30</inkml:trace>
  <inkml:trace contextRef="#ctx0" brushRef="#br0" timeOffset="2">356 142 1952,'-23'-27'4614,"21"26"-3689,2 0-879,0 1 1,0 0-1,0-1 1,0 1-1,-1 0 1,1-1-1,0 1 1,0 0-1,0 0 1,-1-1-1,1 1 1,0 0-1,0 0 1,-1-1-1,1 1 1,0 0-1,0 0 1,-1 0-1,1 0 1,0 0-1,-1-1 1,1 1-1,0 0 1,-1 0-1,1 0 1,-1 0 0,1 0-9,0 0 0,-1 0 0,1 0 0,0 0 0,-1 0 0,1-1 0,0 1 0,-1 0 0,1 0 0,0 0 0,-1 0 0,1-1 0,0 1 0,0 0 0,-1 0 1,1 0-1,0-1 0,0 1 0,-1 0 0,1 0 0,0-1 0,0 1 0,0 0 0,0-1 0,-1 1 0,1-1 0,0 1-18,0 0 0,0 0 0,0 0-1,0-1 1,0 1 0,0 0 0,0 0-1,0 0 1,0 0 0,0 0 0,0-1 0,0 1-1,0 0 1,0 0 0,0 0 0,0 0-1,-1 0 1,1-1 0,0 1 0,0 0 0,0 0-1,0 0 1,0 0 0,0 0 0,-1 0-1,1 0 1,0 0 0,0-1 0,0 1 0,0 0-1,0 0 1,-1 0 0,1 0 0,0 0-1,0 0 1,0 0 0,0 0 0,-1 0-1,-8 3 43,8-2-466,-1-1 0,0 1-1,1 1 1,-1-1 0,1 0 0,0 0-1,-1 0 1,1 1 0,0-1 0,-2 2 0,-4 11-2353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7:15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0 317 1312,'3'1'935,"0"-1"-635,0 1 0,0-1 0,0 0 0,1 0 0,-1-1 0,0 1 1,0 0-1,1-1 0,-1 0 0,0 0 0,0 0 0,0 0 0,0-1 0,0 1 0,3-3 1,6-3 202,0 0 0,14-13 0,-23 18-398,0-1 0,0 1 1,0 0-1,0-1 0,-1 0 0,1 0 0,-1 0 0,0 0 0,0 0 1,0 0-1,0-1 0,-1 1 0,1 0 0,-1-1 0,0 1 0,2-8 1,-5-20 437,2 30-512,-1-1 0,1 1 0,0-1-1,-1 1 1,1 0 0,-1-1 0,0 1 0,1 0 0,-1-1 0,0 1 0,0 0 0,0 0 0,0 0 0,0 0 0,0 0 0,0 0 0,0 0 0,0 0 0,-1 0 0,1 0 0,0 0 0,0 1 0,-1-1 0,1 1 0,-3-1 0,2 0-7,-1 1 1,0 0-1,1 0 1,-1 0-1,0 1 1,0-1 0,1 0-1,-1 1 1,1 0-1,-1 0 1,0 0-1,1 0 1,-1 0-1,1 0 1,0 1-1,-1-1 1,1 1-1,0-1 1,0 1 0,0 0-1,0 0 1,0 0-1,1 0 1,-1 0-1,1 1 1,-1-1-1,1 0 1,0 1-1,-1-1 1,1 1-1,1-1 1,-1 1 0,0 0-1,1-1 1,-1 4-1,0 1 6,0 0 1,1 1-1,0-1 0,1 0 0,0 0 0,0 0 1,0 0-1,3 8 0,-3-12-21,0 0 1,1 0-1,-1 1 0,1-1 0,0 0 1,0 0-1,0-1 0,0 1 0,1 0 1,-1-1-1,1 1 0,-1-1 0,1 0 0,0 0 1,0 0-1,0 0 0,0 0 0,0-1 1,5 2-1,1 0 1,0-1 0,0 1 0,1-2 0,-1 1 0,1-1 0,-1-1 0,1 0 0,0 0 0,-1-1 0,1 0 0,-1-1 0,0 0 0,1 0 0,10-5 0,-8 2 0,1-1-1,-1 0 1,0-1 0,-1 0-1,0-1 1,0 0 0,-1-1-1,0 0 1,13-15 0,17-27 514,-39 50-444,0-1-5,0 2-66,-1 0-1,0 0 1,1-1-1,-1 1 1,0 0-1,1 0 1,-1 0-1,1-1 1,-1 1 0,0 0-1,1 0 1,-1 0-1,1 0 1,-1 0-1,0 0 1,1 0 0,-1 0-1,0 0 1,1 0-1,-1 0 1,1 0-1,-1 0 1,0 0 0,1 1-1,-1-1 1,1 0-1,-1 0 1,0 0-1,1 0 1,-1 1-1,0-1 1,1 0 0,-1 0-1,0 1 1,0-1-1,1 0 1,-1 1-1,0-1 1,0 0 0,1 1-1,-1-1 1,0 0-1,0 1 1,0-1-1,0 0 1,0 1 0,0-1-1,1 1 1,-1 0-1,9 27 21,-6-16 15,-2-9-32,0 0 0,0 0 0,0 0 0,1-1 0,-1 1 0,1 0 0,0-1-1,0 1 1,0-1 0,3 4 0,-4-5-19,1 0 0,0 0 1,-1 0-1,1 0 0,0 0 0,0-1 0,0 1 1,0 0-1,0-1 0,0 0 0,0 1 0,0-1 1,0 0-1,0 0 0,0 0 0,0 0 0,0 0 0,4-2 1,1 1-65,0-1 0,1 1 0,-1 0 1,1 1-1,0 0 0,-1 0 0,1 1 1,-1-1-1,1 2 0,-1-1 0,1 1 1,-1 0-1,0 1 0,0-1 1,0 2-1,0-1 0,-1 1 0,10 6 1,-6-2 21,67 50-842,-76-57 871,1 0-1,-1 0 1,0-1 0,1 1-1,-1 0 1,1-1-1,-1 1 1,1-1 0,-1 1-1,1-1 1,-1 0 0,1 0-1,-1 0 1,1 0 0,-1 0-1,1 0 1,-1 0-1,1 0 1,-1 0 0,1-1-1,-1 1 1,1 0 0,-1-1-1,3-1 1,-2 1 16,1-1 0,-1 0 0,0 0 0,0-1 0,0 1 0,0 0 0,0-1 0,0 1 0,-1-1 0,1 1 0,-1-1 0,1-3 0,7-17 189,-1-1 0,-1 0-1,-2 0 1,5-42-1,-2-100 2460,-10 154-1679,2 12-919,0 0 0,0 0 0,0 0 1,0 0-1,0 0 0,0 0 0,0 0 1,0 1-1,-2-2 1065,2 1-1065,-5 24 144,1 0 0,-2 48 1,9 59 311,0-101-559,2-1 0,10 37-1,-7-37-990,-8-27 276,0 1-401,1 9-1237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7:15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10 322 2064,'-9'-10'3351,"9"9"-3177,0-1 0,0 1 0,0 0 0,0 0 0,0 0 0,0-1 0,0 1 0,0 0 0,0 0 0,1 0 0,-1 0 0,0-1 0,1 1 0,-1 0 1,1 0-1,-1 0 0,1 0 0,0 0 0,-1 0 0,1 0 0,0 0 0,0 0 0,0 1 0,0-1 0,1-1 0,28-21 821,-30 23-992,8-5 195,142-88 1829,-35 18-2548,-42 20-2730,-54 39 313,-4 1 37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7:16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71 944,'0'2'1342,"1"4"-1244,-1-4 492,0-1 1,1 0 0,-1 0-1,1 1 1,-1-1-1,1 0 1,0 0-1,-1 0 1,1 0-1,0 0 1,1 1-1,-1 0 256,5-3-98,34-6 788,62-21 0,-100 27-1497,115-44 11,-103 40-828,-11 4 323,0-2-1190,1 0 1572,-7 2-962,-32 8 1381,31-4-199,1 0 1,-1 0-1,1 1 0,0-1 0,0 1 1,0 0-1,1 0 0,-4 6 0,-5 12 80,2 0 0,0 1-1,1 0 1,-6 29-1,-2 5-1,6-25-131,3-5-17,-2 0-1,-19 40 0,-19 25-566,46-90 362,6-6-561,37-25 390,-2-3 1,38-36-1,24-22 48,-92 81 309,-9 8-26,1-1-1,-1 1 0,1-1 1,-1 1-1,1-1 0,0 1 0,0 0 1,0 0-1,-1 0 0,1 0 0,0 0 1,0 1-1,0-1 0,1 0 0,2 0 1,-4 2-1,1 0 1,-1 0-1,1 0 1,-1 0-1,0 1 1,0-1-1,0 0 0,0 0 1,0 1-1,0-1 1,0 1-1,0-1 1,0 1-1,0 2 1,4 13 116,-1 1-1,-1-1 1,-1 1 0,0 32 0,-1-28-63,-1-16-61,3 54 276,-7 87 0,1-121-222,-11 76 171,14-100-273,0 1-1,-1-1 1,1 0 0,-1 0-1,0 0 1,0 1-1,0-1 1,0 0-1,0 0 1,-1 0-1,1-1 1,0 1 0,-1 0-1,1 0 1,-1-1-1,0 1 1,0-1-1,0 1 1,-3 1 0,3-2-120,-1-5-114,0 1 236,0 0 0,1-1 0,-1 0 1,1 1-1,-1-1 0,1 0 1,0 0-1,1-1 0,-1 1 1,1 0-1,0-1 0,-1-6 1,-4-19-12,-2-13 162,2 0 1,0-64 0,7 62 94,3 1-1,16-80 1,-14 102-163,0 0-1,1 0 1,1 1 0,2 0-1,0 0 1,1 1 0,17-25-1,-24 41-40,-1-1 1,1 1-1,0 0 0,0 0 0,0 0 0,0 0 0,1 1 0,-1 0 1,1 0-1,0 0 0,0 0 0,0 1 0,0 0 0,8-2 0,-11 4-14,0 0 0,-1 0 0,1 0 0,0 0 0,-1 0 0,1 1 0,-1-1 0,1 0 0,0 1 0,-1 0 0,1-1 0,-1 1 0,1 0 0,-1 0 0,0 0 0,1 0-1,-1 0 1,0 0 0,0 0 0,1 0 0,-1 1 0,0-1 0,0 0 0,0 1 0,-1-1 0,1 0 0,1 3 0,0 1 6,1 1-1,-2-1 1,1 0-1,0 1 1,-1-1 0,1 9-1,-2-4-30,0-1 0,0 1 0,-1-1 0,-1 1 0,0-1 0,0 1 0,0-1 0,-1 0 0,-1 0 0,1 0 0,-2-1 0,1 1 0,-1-1 0,-7 9 0,-10 11-1261,0-2 0,-40 36 0,58-58 970,-27 24-2960,0-3 30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7:17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148 194 1232,'-1'-2'938,"1"1"-936,-1 0 199,1 0 0,-1-1-1,0 1 1,1 0-1,-1 0 1,0 0-1,0-1 1,0 1-1,0 0 1,-2-1 1740,-2 4-1439,5-2-497,-5 2 147,1 0-1,0 0 1,-1 0-1,1 1 1,0 0-1,0 0 1,1 0 0,-1 0-1,0 0 1,1 1-1,-3 4 1,-9 13 489,2 1 0,-15 32 1,23-42-467,1-1 0,0 0 0,1 1 0,0 0 0,1 0 0,0 0 0,0 14 0,3-22-131,-1-1 0,0 0 0,1 0 0,-1 0 0,1 0 0,0 0 0,0 0-1,0 0 1,1 0 0,-1 0 0,0 0 0,1-1 0,0 1 0,0-1 0,0 1 0,0-1 0,0 0 0,0 1 0,5 2 0,-6-4-32,1 0 0,0 0 1,-1-1-1,1 1 0,0 0 1,0-1-1,-1 1 0,1-1 1,0 1-1,0-1 0,0 0 1,0 0-1,-1 0 0,1 0 1,0 0-1,0 0 0,0-1 1,0 1-1,-1 0 0,1-1 1,0 0-1,0 1 0,-1-1 1,1 0-1,0 0 0,-1 0 1,1 0-1,-1 0 0,1 0 1,-1 0-1,0-1 0,1 1 1,-1 0-1,2-4 0,3-2 3,-1-1-1,0 0 1,-1 0-1,0-1 0,0 1 1,-1-1-1,4-11 1,12-71 50,-9 43-16,-6 18 29,-4 28-60,0 0-1,0-4-19,0 6 3,0 0 1,0-1 0,0 1 0,0 0 0,0 0 0,0 0 0,0 0 0,0-1 0,0 1 0,1 0 0,-1 0 0,0 0-1,0 0 1,0-1 0,0 1 0,0 0 0,0 0 0,0 0 0,0 0 0,0 0 0,0-1 0,1 1 0,-1 0-1,0 0 1,0 0 0,0 0 0,0 0 0,0 0 0,1 0 0,-1-1 0,0 1 0,0 0 0,0 0 0,0 0 0,1 0-1,-1 0 1,0 0 0,0 0 0,0 0 0,0 0 0,1 0 0,-1 0 0,0 0 0,0 0 0,0 0 0,0 0 0,1 0-1,-1 0 1,0 1 0,21 10-2,-21-11 0,1 1 0,0-1 1,0 1-1,-1-1 1,1 1-1,0-1 1,0 0-1,-1 1 1,1-1-1,0 0 1,0 0-1,0 0 0,0 0 1,-1 1-1,1-1 1,0 0-1,0 0 1,0-1-1,0 1 1,1 0-1,5-2 5,-2 2-3,0-1 0,-1 0 0,1-1 0,-1 1 0,1-1 0,-1 0 0,0 0 0,1 0 0,-1-1 0,0 0 0,6-5 0,-6 5 2,6-5 12,-1 1 0,-1-1 0,13-14 0,-20 21 0,-1 1-13,0-1 0,0 1 0,0 0 0,0 0 0,0-1 0,0 1 0,0 0 0,0 0 0,0-1 0,0 1 0,0 0 0,0 0 0,1-1 0,-1 1 0,0 0-1,0 0 1,0 0 0,0-1 0,0 1 0,0 0 0,1 0 0,-1 0 0,0-1 0,0 1 0,0 0 0,1 0 0,-1 0 0,0 0 0,0-1 0,0 1 0,1 0 0,-1 0 0,0 0 0,0 0 0,1 0 0,-1 0-1,0 0 1,0 0 0,1 0 0,-1 0 0,0 0 0,0 0 0,1 0 0,-1 0 0,0 0 0,0 0 0,1 0 0,-1 0 0,0 0 0,0 0 0,1 0 0,-1 1 0,0-1 0,0 0 0,0 0 0,1 0 0,-1 0-1,0 0 1,0 1 0,1-1 0,0 1 4,0 0-1,0 0 0,0 0 0,0 0 1,0 0-1,0 0 0,0 0 0,0 0 1,-1 0-1,1 0 0,0 1 0,-1-1 1,1 0-1,0 2 0,6 23 143,19 47-1,-25-71-121,3 2-4,-4-3-20,0-1-1,0 1 1,0-1-1,1 1 1,-1-1-1,0 1 1,1 0-1,-1-1 1,0 1-1,1-1 1,-1 0-1,1 1 1,-1-1-1,1 1 1,-1-1-1,1 0 1,0 1-1,1 1 7,2 0-3,17-4 33,19-4-17,-18-1-15,3 4-3,-16 2-8,16 2 15,-15 1-3,1 1-1,17 7 1,73 35-1121,-100-45 1091,0 1-1,0-1 1,-1 0-1,1 0 0,0 1 1,-1-1-1,1 0 1,0 0-1,0 0 1,0 0-1,-1 0 1,1 0-1,0 0 0,0 0 1,-1 0-1,2-1 1,0 1-49,1 0-160,2-2-239,1 0 361,0 0-1,-1 0 0,1-1 1,-1 0-1,1 0 0,-1-1 0,0 1 1,8-9-1,-11 10 92,4-9 49,-5 5 31,-3 6 156,-2 4-212,1-2-3,0 1 1,1-1 0,-1 1 0,1-1 0,-1 1-1,1 0 1,0 0 0,0 0 0,1 1 0,-1-1-1,1 0 1,-3 7 0,-6 48 9,10-55-59,1 0-28,3 8-19,-3-8-22,2-2-141,-1-1 228,0 0 0,0 1 1,1-1-1,-1-1 1,0 1-1,1 0 0,-1 0 1,0-1-1,0 1 0,0-1 1,1 0-1,-1 0 0,0 0 1,0 0-1,0 0 1,0 0-1,0-1 0,-1 1 1,1 0-1,0-1 0,0 0 1,-1 1-1,1-1 1,1-2-1,3-4-5,0-1 0,0 0 0,0 0 0,5-12 0,-3 1 71,0-1 0,-2-1 0,0 1 1,3-29-1,0 1 197,-5 29 103,-2-1-1,0-29 1,-1 27 211,-1 19-314,-1 1-36,-1-2-163,2 5-22,0 0-1,0 0 1,0-1 0,0 1 0,-1 0 0,1 0 0,0 0-1,0 0 1,0 0 0,0 0 0,-1 0 0,1-1 0,0 1-1,0 0 1,0 0 0,0 0 0,-1 0 0,1 0 0,0 0-1,0 0 1,0 0 0,-1 0 0,1 0 0,0 0 0,0 0-1,0 0 1,0 0 0,-1 0 0,1 0 0,0 0 0,0 0-1,0 0 1,-1 0 0,1 1 0,0-1 0,0 0 0,0 0-1,0 0 1,-1 0 0,1 0 0,0 0 0,0 0 0,0 1-1,0-1 1,0 0 0,0 0 0,-1 0 0,1 0 0,0 1-1,0-1 1,0 0 0,0 0 0,0 0 0,0 1 0,0-1-1,0 0 1,0 0 0,0 1 0,-5 7 14,0-1-1,1 1 1,0 0-1,0 0 1,1 0 0,-4 13-1,-1 6 66,2 0-1,1 0 0,-3 48 0,8-64-430,0 0-1,0 0 1,1-1-1,0 1 1,1 0 0,1-1-1,-1 1 1,2-1-1,-1 0 1,1 0-1,1 0 1,11 17-1,-5-15-2640,6-2 36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7:17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99 1432,'0'0'4531,"-3"8"-3742,0-2-608,0 1 0,0 0 1,0 0-1,1 0 0,0 0 1,0 1-1,0 9 1,-4 93 1298,5 0 0,21 172 1,1-156-525,-53-259-529,-22-202 0,52 305-279,2-1 0,1 1 1,1-1-1,2 1 0,1 0 0,14-44 0,-17 67-92,0 0 0,1-1 0,0 1 0,6-8 0,-8 12-29,1 0-1,0 1 0,0 0 0,0-1 1,0 1-1,0 0 0,1 0 0,-1 0 1,0 0-1,1 0 0,0 1 1,4-3-1,-5 4-10,-1-1-1,0 1 1,0-1 0,0 1 0,1 0-1,-1 0 1,0 0 0,0 0-1,0 0 1,1 0 0,-1 0 0,0 0-1,3 1 1,-1-1 29,6 3 96,-6-1-112,1 1-1,0-1 1,-1 1 0,0 0-1,1 0 1,-1 0 0,0 1-1,0-1 1,-1 1 0,1 0-1,-1-1 1,0 1 0,0 0-1,0 1 1,-1-1 0,1 0-1,0 6 1,1 5 0,-2 0-1,0 1 1,0-1 0,-2 0-1,0 0 1,0 0-1,-1 0 1,-1 0 0,-1 0-1,-9 23 1,-2 0-502,-2-1 0,-37 61 0,31-59-441,-10 16-2379,20-34-422,3-5 38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7:18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1 458 1156,'7'-1'422,"0"0"-1,0-1 1,0 0 0,0-1 0,0 0-1,0 0 1,-1 0 0,1-1-1,-1 0 1,0 0 0,8-7-1,-2 0 6,-1 0 0,1-1-1,-2 0 1,11-15-1,-16 18-247,1-1 0,-1 1-1,-1-1 1,1-1 0,-2 1-1,1 0 1,-2-1 0,1 0-1,-2 0 1,1 0-1,-1 1 1,-1-17 0,-1 9 54,-1 1 1,0-1 0,-1 1-1,-1-1 1,-1 1 0,-13-32-1,17 46-189,0 1 0,0 0-1,0 0 1,0 0 0,0 0 0,0 0-1,0 0 1,-1 0 0,1 0-1,-1 1 1,1-1 0,-1 0 0,0 1-1,1-1 1,-1 1 0,0 0 0,0 0-1,0-1 1,0 1 0,-1 1 0,1-1-1,0 0 1,0 0 0,0 1-1,-1-1 1,-2 1 0,4 0-29,-1 0 0,1 0 1,-1 0-1,1 1 0,0-1 0,-1 1 1,1-1-1,-1 1 0,1-1 0,0 1 0,-2 1 1,-1 0 18,2-1-19,1 0 0,-1-1 0,1 1 0,-1 0-1,1 0 1,-1 0 0,1 0 0,0 0 0,-1 0 0,1 1-1,0-1 1,-2 2 0,-2 3 57,4-5-54,0 0 0,0 1-1,-1-1 1,1 0 0,1 1 0,-1-1 0,0 1-1,0-1 1,0 1 0,1 0 0,-1-1-1,1 1 1,-1 0 0,1-1 0,0 1 0,0 0-1,0 2 1,-1 0 21,4-1 9,0-1-40,0 0 1,1 0 0,-1 0-1,1 0 1,0 0-1,-1-1 1,1 1 0,0-1-1,0 0 1,0 0 0,0-1-1,0 1 1,0-1-1,0 0 1,6 0 0,9-3 16,0 0 0,0-1 0,0 0 0,0-2 0,27-12 0,3 0 209,-46 17-200,3 0 18,-6 1-48,0 0-1,1-1 0,-1 1 0,0 0 1,1 0-1,-1 0 0,0 0 1,0-1-1,1 1 0,-1 0 0,0 0 1,1 0-1,-1 0 0,0 0 0,0 0 1,1 0-1,-1 0 0,0 0 1,1 0-1,-1 0 0,0 0 0,1 0 1,-1 0-1,0 0 0,0 0 0,1 0 1,-1 1-1,0-1 0,1 0 1,-1 0-1,0 0 0,0 0 0,1 1 1,-1-1-1,0 0 0,0 0 0,0 0 1,1 1-1,-1-1 0,0 0 1,0 0-1,0 1 0,3 4 7,-1 0 1,0 0-1,-1 1 0,1-1 1,-1 0-1,0 1 0,0 8 1,-2 45 127,-1-42-621,2 0-1,0-1 1,3 24-1,4-10-3039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5:44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1268,'0'0'4637,"-5"2"-4329,-1 1-184,4-3-82,0 1 0,0 0 1,0-1-1,0 1 1,1 0-1,-1 0 1,0 0-1,1 0 1,-1 1-1,1-1 1,-1 0-1,1 1 0,0-1 1,-1 1-1,1-1 1,0 1-1,-1 2 1,-2 3 122,0 1-1,1 0 1,0 0 0,1 0 0,0 0 0,-2 10 0,3-3-45,0 0 1,1 0-1,1 1 1,0-1 0,1 0-1,1 0 1,1 0-1,0 0 1,0-1 0,2 1-1,-1-1 1,10 15-1,-14-27-49,2 3-5,-2-5-59,-1 0-1,0 0 0,0 1 1,0-1-1,0 0 1,0 0-1,0 0 1,0 0-1,0 0 1,1 0-1,-1 1 1,0-1-1,0 0 1,0 0-1,0 0 1,0 0-1,0 0 0,1 0 1,-1 0-1,0 0 1,0 0-1,0 0 1,0 0-1,1 0 1,-1 0-1,0 0 1,0 0-1,0 0 1,0 0-1,1 0 0,-1 0 1,0 0-1,0 0 1,0 0-1,0 0 1,1 0-1,-1 0 1,0 0-1,0 0 1,0 0-1,0 0 1,0-1-1,0 1 1,1 0-1,-1 0 0,0 0 1,2-4 5,0 0 0,0 1 0,-1-1 0,1 0 0,-1 0 0,0 0 0,0 0 0,0-1 0,-1 1 1,0 0-1,1-5 0,0-16 187,-1-1 1,-2 1-1,0-1 1,-2 1-1,0 0 1,-15-45-1,19 69-151,-2-5 3,2 5-22,1 3 149,46 107-119,-16-40-911,-30-65 648,1-1 0,-1 1 0,1-1 0,0 0-1,0 1 1,1-1 0,-1 0 0,1 0 0,2 2 0,11 5-3921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7:18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44 104 1056,'0'0'3107,"1"5"-2396,1 13 65,-1-11-268,-1 0 0,1 0 1,1 1-1,-1-1 0,4 10 0,-3-12-325,0-1-1,1 1 0,-1-1 0,1 0 0,0 1 1,0-1-1,4 3 0,-5-5-119,0 0-1,0-1 1,0 0-1,0 1 1,0-1 0,0 0-1,1 0 1,-1 0 0,0 0-1,1-1 1,-1 1 0,1-1-1,-1 1 1,0-1 0,1 0-1,-1 0 1,1 0-1,-1 0 1,6-1 0,-4 0 43,1 0 1,0 0 0,0-1 0,7-3-1,-10 4-59,-1 1-1,1-1 1,0 0-1,-1 0 1,1 0-1,-1-1 1,1 1-1,-1 0 1,0-1-1,1 1 1,-1-1-1,0 1 1,0-1-1,0 1 1,0-1-1,0 0 1,1-2 0,-2 2 66,-1-2 7,-3-3-100,-1 0 1,1 1-1,-1-1 1,0 1 0,-1 0-1,0 0 1,0 1-1,0 0 1,-13-9-1,-1 1-511,-30-28 0,43 35-436,0-1 0,0 0-1,1 0 1,0-1 0,1 0 0,-8-15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7:19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32 972,'27'-32'8217,"-24"37"-7522,0 2-459,0-1 1,-1 1-1,0 0 1,0 0-1,2 14 1,2 45 790,-3-29-679,12 161 1200,-14-172-1382,1 10-159,8 103 964,0-42-3554,-9-94 2033,0 4-164,-1-1-3400</inkml:trace>
  <inkml:trace contextRef="#ctx0" brushRef="#br0" timeOffset="1">26 417 1444,'-1'0'186,"0"0"0,-1-1 0,1 1 0,0-1 0,-1 1 0,1-1 0,0 1 0,0-1 1,0 0-1,-1 0 0,1 0 0,0 1 0,0-1 0,0 0 0,1 0 0,-1 0 0,0-1 0,0 1 0,0 0 0,1 0 0,-1 0 0,0-1 0,1 1 0,0 0 0,-1 0 0,0-2 0,1 0 242,4 1-336,-1-1-1,0 1 0,1 0 0,-1 0 1,1 0-1,0 0 0,-1 1 0,9-2 1,3-2 130,188-75 1089,-68 34-39,-121 44-1043,-11 3-180,0-1 116,0 1 22,1 1-97,0 0 1,-1 0 0,1 1-1,-1 0 1,0-1-1,0 1 1,0 0 0,0 0-1,0 1 1,0-1 0,-1 1-1,4 6 1,9 25 414,-7-16-275,0-1 0,15 23 0,-21-38-196,0 0-1,0 0 1,1 0-1,-1-1 0,1 1 1,0-1-1,-1 0 1,1 1-1,0-1 0,1-1 1,-1 1-1,0 0 1,0-1-1,1 1 1,-1-1-1,1 0 0,-1 0 1,1-1-1,-1 1 1,1-1-1,-1 0 1,5 0-1,-7 0-27,0 0 0,-1 0 0,1 0 1,-1 0-1,1 0 0,-1 0 0,1 0 0,-1 0 0,1 0 0,-1-1 1,1 1-1,-1 0 0,1 0 0,-1-1 0,1 1 0,-1 0 0,0-1 1,2 0-1,-2 1-2,0 0 1,1-1-1,-1 1 1,1-1-1,-1 1 1,0 0-1,1 0 1,-1-1-1,1 1 1,-1 0-1,1 0 1,-1 0-1,1-1 1,-1 1 0,1 0-1,0 0 1,-1 0-1,2 0 1,6-14 173,-9 10-164,1 1 0,-1-1-1,0 1 1,0 0-1,0 0 1,-1-1 0,1 1-1,-1 0 1,0 0 0,0 0-1,-3-4 1,-30-31 50,22 26-170,0 1 0,-1 0-1,-27-14 1,2 4-7599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7:19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123 351 1488,'0'0'7473,"-6"5"-6918,-5 5-263,0 1 1,0 0 0,1 1 0,0 1 0,1-1 0,1 1 0,-10 20 0,11-18-73,3-8-114,1 0 1,0 0-1,0 1 1,1-1-1,0 1 0,0-1 1,1 1-1,0-1 1,0 1-1,1 0 0,0 8 1,1-14-89,-1 0-1,0 0 1,0-1 0,1 1-1,-1 0 1,1-1 0,-1 1 0,1-1-1,-1 1 1,1-1 0,0 1-1,0-1 1,0 1 0,0-1 0,0 1-1,0-1 1,1 0 0,-1 0 0,0 0-1,1 0 1,-1 0 0,3 2-1,0-2-12,-1 0-1,0 0 0,1 0 0,-1 0 0,1-1 0,0 1 0,-1-1 1,1 0-1,-1 0 0,7-1 0,1 0-36,0-2 1,0 1-1,-1-1 0,1-1 1,-1 0-1,16-8 0,38-33-77,-28 19 52,-22 18 47,-12 6 17,1 1-8,5-6 5,-6 5 24,0 6-24,1 0-4,0 3 0,1 0 0,-1 0 0,-1 1 0,3 11 0,-2-10-65,-3-6-19,1 0-1,0 0 1,0-1-1,0 1 1,0 0-1,0 0 1,1 0-1,0-1 1,-1 1-1,1 0 1,0-1-1,4 4 1,-4-4-323,21-20-2556,-27 13 2970,-12-13 29,15 17-30,1 0-1,-1 1 1,1-1 0,-1 0 0,0 1-1,1-1 1,-1 1 0,0-1 0,1 0-1,-1 1 1,0 0 0,1-1 0,-1 1-1,0-1 1,0 1 0,0 0-1,1 0 1,-1-1 0,0 1 0,0 0-1,0 0 1,-1 0 0,0 0 21,-13-3 165,11 3-148,1 0 98,-1 0 0,-12 1 1,12 0-2,0 0 56,-3 1-220,13-1 790,4-1-792,0-1-1,0 0 1,0-1-1,0 0 1,0 0-1,0-1 1,-1-1-1,1 1 1,15-10-1,-15 7 22,0-1 0,0 0 0,0 0 0,-1-1 0,0 0-1,-1-1 1,0 0 0,0-1 0,-1 1 0,0-1 0,-1-1-1,0 1 1,0-1 0,-1 0 0,-1 0 0,5-18 0,-5 9 158,-1 0 0,-1 0 0,-1 0 1,-1 0-1,0-1 0,-6-30 1,-4-5 1323,-18-54 1,27 104-996,0 5-398,1 0 1,0 0-1,0 0 1,-1 0-1,1 1 1,0-1-1,-1 0 1,1 0-1,-1 0 1,1 0-1,-1 0 1,1 1-1,-2-2 1,-2 6 213,0 2-237,0-1-1,1 1 0,0-1 1,0 1-1,0 0 0,1 0 1,-1 1-1,1-1 0,1 0 1,0 1-1,0-1 0,-1 8 1,-2 39 197,2 1-1,3-1 1,8 60 0,2-35-1128,31 111 1,-31-145-416,5 18-5179,-9-42 2340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7:20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51 1456,'-3'-4'769,"-17"-22"1323,19 25-1467,-6-12 1616,7 13-2167,0 0 0,-1-1 0,1 1 0,0-1 0,0 1 0,0 0 0,0-1-1,-1 1 1,1 0 0,0-1 0,0 1 0,-1 0 0,1 0 0,0-1 0,-1 1 0,1 0 0,0 0 0,-1-1 0,1 1 0,0 0 0,-1 0 0,1 0 0,0 0 0,-1-1 0,1 1-1,-1 0 1,1 0 0,0 0 0,-1 0 0,1 0 0,0 0 0,-1 0 0,1 0 0,-1 0 0,0 1 0,-3 5 29,0 1 0,1 1 0,0-1-1,0 0 1,1 1 0,0 0 0,0-1 0,0 1 0,0 15 0,2-17-56,-1 1 0,1-1 0,0 1 0,1-1 1,0 1-1,0-1 0,0 1 0,1-1 0,0 0 0,0 0 0,0 0 0,1 0 1,4 7-1,-4-10-28,0 1 0,0-1 0,1 0 0,-1 0 1,1 0-1,0 0 0,0 0 0,0-1 0,0 0 1,0 0-1,0 0 0,1 0 0,-1-1 0,7 2 1,-3-2 2,-1 0 0,2 0 0,-1 0 1,0-1-1,0 0 0,0-1 0,10-1 1,-14 1-7,-1 0 0,0 0 1,0-1-1,0 1 0,0-1 1,0 1-1,0-1 0,0 0 1,0 0-1,-1 0 0,1-1 1,-1 1-1,0 0 0,0-1 1,0 0-1,0 0 0,0 1 1,0-1-1,1-4 0,-2 4-3,-1 0-1,0 0 0,0 0 0,1 0 0,-2 0 0,1 1 0,0-1 0,-1 0 0,1 0 0,-1 0 1,0 0-1,0 0 0,0 0 0,-2-3 0,1 2-5,0 1-71,-1-1 0,1 1 0,-1 0 1,0 0-1,0 0 0,-1 1 0,1-1 0,0 1 0,-1 0 0,0 0 0,1 0 0,-8-3 0,9 4-466,-2 1-239,-11-2-801,12 1-1172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6:14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1084,'0'0'747,"0"-2"-62,10-33 7486,-9 41-7813,12 37 493,13 38 139,-21-70-701,0 1 0,0-1 1,1 0-1,12 17 1,-17-27-200,0 0 0,0 0 0,0 0 0,0 0 0,0 0 0,0 0 0,0 0 0,0 0 0,1 0 0,-1-1 0,0 1 0,0 0 0,1-1 0,2 1 0,-3 0-116,1-1 546,-2 0-507,1 0-1,-1 0 0,0-1 0,0 1 0,0 0 0,0-1 0,1 1 0,-1 0 0,0 0 0,0-1 1,0 1-1,1 0 0,-1 0 0,0 0 0,1-1 0,-1 1 0,0 0 0,0 0 0,1 0 0,-1 0 0,0 0 1,1-1-1,-1 1 0,0 0 0,1 0 0,-1 0 0,1 0 0,0 0 2,-1 0-1,1 0 1,-1 0 0,1 0 0,0 0-1,-1-1 1,1 1 0,0 0-1,-1 0 1,1-1 0,-1 1-1,1 0 1,-1-1 0,1 1-1,-1-1 1,1 1 0,-1-1-1,1 1 1,-1-1 0,1 1 0,-1-1-1,1 0 1,5-8 119,-1-1 0,0 0-1,0 0 1,-1-1 0,5-16 0,11-61 90,-11 47-1078,-7 30-899,1 1-927,-3 5-1890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6:15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1396,'1'55'6776,"-2"-29"-4938,1-23-1497,0 0-22,-2 8-33,1-8 203,0 25 2607,0-11-169,3-25-2904,6-21-7,-6 21 5,-2 2-5,1 0 0,0 0 0,0 0 0,0 0 0,1 0 0,0 1 0,0-1 0,4-7 0,-4 11-2,13 0 10,-11 3-29,38 24 27,-41-24-27,1 1 33,16 12 73,-16-12-85,2-5-37,10-6 20,41-25-9,-49 32 18,0-1 1,1 1-1,-1 0 1,12-2-1,-15 4-5,1-1 1,-1 1 0,1 0-1,-1 0 1,1 0-1,-1 0 1,0 1-1,1-1 1,-1 1-1,1 0 1,-1 0-1,0 0 1,6 3-1,-2 0-137,0 1 1,0 0-1,11 10 0,-11-9-137,-6-5-234,0 3-170,1 0 362,8 14-1472,-4-1-7733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6:15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15 133 1004,'-3'-5'730,"1"1"-1,1 0 1,-1 0-1,1-1 1,0 1 0,0-1-1,0 1 1,0-1 0,1-6-1,-1-1 78,0 10 4,3-3-87,-1 0-466,0 2-112,-1 0 0,1 0 0,0 0 0,0 1 0,0-1 0,0 0 0,1 1 0,-1-1 0,1 1 0,0-1 0,-1 1 0,1 0 0,0-1 0,0 1 0,3-2 1,0 2-46,0-1 1,-1 2-1,1-1 1,0 0 0,0 1-1,0 0 1,1 0-1,-1 0 1,0 1 0,0 0-1,0 0 1,0 0-1,1 0 1,-1 1-1,0 0 1,0 0 0,0 1-1,0-1 1,0 1-1,8 4 1,-10-4-61,-1 0 1,0-1-1,0 1 0,0 0 1,0 0-1,0 0 0,0 0 1,0 0-1,-1 1 0,1-1 1,-1 1-1,0-1 0,0 1 1,2 3-1,-2-1-3,1-1 0,-1 1 0,-1 0 0,1 0 0,0 0 0,-1-1 0,0 8 0,-3 3 29,-1 1 0,0-1-1,-1 0 1,0-1 0,-1 1 0,-1-1-1,-17 26 1,11-19 111,-18 21-1,17-24 32,12-16-131,2 0 24,-1-2-95,1 0 1,0 1-1,0-1 1,0 1 0,0-1-1,0 0 1,0 1 0,0-1-1,0 1 1,-1-1-1,2 0 1,-1 1 0,0-1-1,0 1 1,0-1-1,0 1 1,0-1 0,0 0-1,0 1 1,0-1 0,1 0-1,-1 1 1,0-1-1,0 1 1,0-1 0,1 0-1,-1 0 1,0 1 0,1-1-1,-1 1 1,2-1-3,-1 1 1,1 0 0,-1-1-1,1 1 1,-1-1-1,1 0 1,-1 1 0,1-1-1,-1 0 1,1 0 0,0 0-1,-1 0 1,1 0-1,-1 0 1,3-1 0,305-53-2906,-188 31-4121,-84 17 3356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6:12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2044,'0'0'1072,"0"-3"-95,0 20 5785,1 95-5011,2-84-1351,-3-16-203,2 0 0,-1-1 0,1 1 1,6 16-1,-4-18-71,-2-2 123,0-1 1,1 0-1,0 0 1,0 0-1,1-1 1,0 1-1,0-1 1,9 11-1,-12-16-205,-1-1-1,1 0 0,-1 1 0,1-1 0,0 0 0,-1 0 0,1 0 0,0 1 0,-1-1 0,1 0 0,0 0 0,0 0 0,-1 0 0,1 0 0,0 0 0,-1 0 0,1 0 0,0-1 0,-1 1 0,1 0 0,0 0 0,-1-1 0,2 1 0,11-7 294,-13 7-361,7-5 118,-1 0 1,-1 0-1,1 0 1,-1 0-1,1-1 0,6-11 1,24-40 306,-32 49-340,5-9-771,-1 1 0,8-27 1,-15 41-73,2-6-258,-2 4-367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6:13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88 904,'2'14'3853,"1"12"-377,-3-23-2395,3 11 1429,-4-8 103,-1-7-1059,-4-13-584,-4-28-318,10 40-127,1-1-441,-1 1-64,1 1-1,-1 0 1,1 0 0,-1 0 0,1-1 0,-1 1 0,0 0 0,0 0 0,1-1-1,-1-2 1,3 5 42,4 0-29,0 0-1,-1 1 0,1 0 1,0 1-1,-1-1 0,0 1 1,1 1-1,-1-1 0,0 1 1,6 5-1,23 13 105,-34-22-85,2 0-33,0 0-15,0-1 0,0 1-1,0-1 1,0 0 0,0 0 0,0 0 0,0-1 0,0 1 0,-1-1 0,1 0 0,-1 1 0,1-1-1,-1 0 1,3-3 0,36-39 8,-22 22-4,-13 15-14,1 0 0,1 0 0,14-10 0,-20 16-6,-2 1 12,1 0 0,-1 1-1,0-1 1,0 0-1,1 0 1,-1 0 0,0 0-1,0 0 1,1 0-1,-1 0 1,0 0 0,1 0-1,-1 0 1,0 0-1,0 0 1,1 0 0,-1 0-1,0 0 1,1 0-1,-1 0 1,0 0 0,0 0-1,1 0 1,-1-1 0,0 1-1,1 0 1,-1 0-10,1-1 1,-1 1-1,1 0 0,-1 0 1,0 0-1,1-1 1,-1 1-1,1 0 0,-1 0 1,1 0-1,-1 0 1,1 0-1,-1 0 0,1 0 1,-1 0-1,0 0 1,1 0-1,-1 0 0,1 1 1,-1-1-1,1 0 1,-1 0-1,1 0 0,-1 0 1,0 1-1,1-1 1,0 1-1,20 16-1163,-20-16 496,1 3-163,7 17-2633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6:13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7 252 1116,'0'0'1542,"0"-3"-136,-4-10-108,3 10-73,1 0-78,-1-9-322,0 0 0,1 0-1,1 0 1,0 0 0,0 0 0,1 0 0,1 0 0,4-13-1,34-82 3235,-41 105-3809,2 2 725,0 7-403,3 22-250,4 36-272,12 100 211,-14-109-518,-7-54 175,0 2 5,0 12-2,0-12-5,-10 15-122,9-18 174,0 0-5,0-1 30,0 1 1,0 0-1,0-1 1,1 1-1,-1-1 1,0 1-1,0-1 1,0 1-1,0-1 1,-1 0-1,1 0 1,-1 1-1,-10 2-27,9-3 8,-13 2-80,9-1 81,6-1-10,5-1-170,153-32-1755,-46 11-4289,-82 17 2936,2-2-737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5:45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117 239 1648,'0'0'825,"-3"0"-85,1 0-592,0 0 1,0 0-1,0 0 1,-1 0-1,1 1 1,0-1-1,0 1 1,0-1-1,0 1 1,0 0-1,0 0 1,0 0-1,0 0 1,1 0-1,-1 0 0,0 0 1,0 1-1,1-1 1,-1 1-1,1-1 1,-2 3-1,-4 4 99,1 1-1,0 0 1,0 1 0,1-1-1,0 1 1,-6 19-1,3-1 205,-6 34 0,12-49-312,1-7-82,1-1-1,1 1 1,-1-1-1,1 0 0,-1 1 1,2-1-1,-1 0 1,4 10-1,-4-12-21,0-1-1,0 0 1,1 0-1,-1 0 1,0 1-1,1-1 1,-1-1-1,1 1 0,3 3 1,-3-4 98,2-4-94,-1 0-34,0 1 0,-1-1 1,1 0-1,-1 0 0,1 0 0,-1 0 1,0 0-1,0-1 0,0 1 0,-1 0 1,1-1-1,-1 0 0,0 1 1,0-1-1,0 0 0,1-6 0,2-36 15,-2 1 0,-4-54 0,0 38 5,1 18 150,-3-1 1,-17-79-1,21 120 92,-1 11-235,1-5-29,-2 14 26,1 1 0,4 35 0,26 99 74,-24-133-146,1 0-1,1 0 0,1-1 1,0 0-1,20 31 1,-23-43-160,7 13-298,24 25 0,-31-39-435,1 1 0,1 0 0,-1-1 0,10 5-1,-6-3-1391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35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60 1180,'3'-7'1328,"-1"-1"-1,0 1 1,2-12 0,-4 17 45,0 0-942,0 2-391,0 0-1,0 0 0,0 0 0,0 0 0,0 0 0,0-1 0,0 1 0,0 0 0,0 0 0,0 0 0,0 0 0,0 0 1,0 0-1,0 0 0,0 0 0,0-1 0,0 1 0,0 0 0,0 0 0,0 0 0,0 0 0,0 0 0,0 0 1,0 0-1,0 0 0,0 0 0,0 0 0,0-1 0,0 1 0,0 0 0,-1 0 0,1 0 0,0 0 0,0 0 0,0 0 1,0 0-1,0 0 0,0 0 0,0 0 0,0 0 0,0 0 0,-1 0 0,1 0 0,0 0 0,0 0 0,0 0 1,0 0-1,0 0 0,0 0 0,0 0 0,0 0 0,0 0 0,-1 0 0,-6 6 536,-10 14-828,14-16 487,-25 36 182,1 1 0,-28 61 0,21-39-93,-92 212 687,86-149-635,23-65-132,9-33-76,7-25-120,1-1-15,0 4-4,0-6-28,1 0-1,-1 0 1,0 0-1,0 0 1,0 0 0,0 0-1,0 0 1,0 0-1,0 0 1,0 0-1,0 0 1,1 0-1,-1 1 1,0-1-1,0 0 1,0 0-1,0 0 1,0 0-1,0 0 1,0 0 0,1 0-1,-1 0 1,0 0-1,0 0 1,0-1-1,0 1 1,0 0-1,0 0 1,0 0-1,1 0 1,-1 0-1,0 0 1,0 0-1,0 0 1,0 0 0,0 0-1,0 0 1,0 0-1,0 0 1,0 0-1,0-1 1,1 1-1,-1 0 1,0 0-1,0 0 1,0 0-1,0 0 1,0 0-1,0 0 1,0 0 0,0-1-1,0 1 1,0 0-1,0 0 1,0 0-1,0 0 1,0 0-1,0 0 1,0-1-1,6-6-13,-2 2-1,0 1 0,-1-2 0,0 1 0,1 0 0,-1-1-1,3-7 1,38-109-330,19-47-60,6 8 73,0-7 86,-43 101 208,-25 64 32,3-3 5,-3 4 3,-1 0-4,2-6 5,6-19 1654,-4 30-1609,4 6 2,1 0 0,-1 0 0,-1 1-1,13 20 1,-6-10 2,88 137 243,33 46-59,23-11-1,-16-22-1117,-137-163 519,0 0-1,0 0 1,5 13-1,-2 9-5694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36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56 1208,'0'0'513,"-1"-2"-1,-3-6-21,3 6 423,0 0-469,-24-26 2613,24 26-2620,-8-6 850,3 5-594,4 5 981,5 9-1589,1 0 0,0 0 1,0 0-1,12 19 0,31 46 236,-16-32-140,1-1 0,48 47 0,85 68 214,-76-83-2012,-86-73 1219,15 10-2631,-7-5-2402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36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0 635 912,'0'0'711,"9"6"93,-9-5-551,0-1 1,1 0 0,-1 1 0,1-1 0,-1 0 0,1 0 0,-1 1 0,1-1 0,-1 0-1,1 0 1,-1 0 0,1 0 0,-1 1 0,1-1 0,-1 0 0,1 0 0,-1 0 0,1 0 0,-1 0-1,1 0 1,-1-1 0,2 1 0,7-9-48,0-1 1,-1 0-1,0-1 0,10-17 1,-10 15-145,95-163 502,49-72-210,-74 135-746,-77 111 37,0 0-63,0 0 145,2-2 123,-1-2-3528,0-3 1502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37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3 1536,'0'0'796,"0"-3"-44,-1 19 4602,0 88-4263,7-23-340,4 0-1,35 132 1,-21-135-329,-6-21-185,-12-30-11,-5-25-175,5 25 176,0 13 1104,-9-39-1289,-8 3-5,8-3 2,1 0-3,-24-1 82,23 0-89,-1 0-3,-15-2 79,0-1 0,0 0 0,-33-12 0,50 14-70,0 0-18,0-1-1,0 1 0,0 0 1,0 0-1,0 0 1,-1 0-1,1 0 0,-4-1 1,4 2 61,1 3-64,-4 9-2,4-9-4,3 0 0,2 4-2,0-1 0,1 0 0,0 0 0,0 0 0,1-1 1,-1 0-1,1 0 0,12 7 0,-13-10-1,1 0 1,-1-1-1,1 1 0,0-1 0,0-1 0,-1 1 1,10-1-1,-12 0-2,2 0-50,-1 0 0,1-1-1,0 1 1,-1-1-1,1 0 1,-1 0-1,1-1 1,-1 1 0,0-1-1,0 0 1,0-1-1,0 1 1,0 0 0,0-1-1,0 0 1,-1 0-1,1 0 1,-1-1-1,0 1 1,3-5 0,1-1-635,-1-1 1,-1 1-1,0-1 1,0 0-1,-1 0 1,0 0-1,3-15 0,-6 15-2114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38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3 1208,'-1'-2'7171,"-9"15"-6099,-14 24-871,19-28-26,-10 19 523,2 0 0,-14 43-1,19-52 282,61-153-781,-52 131-194,1-2 1,0 1 0,-1 0 0,2 0 0,-1 0 0,5-6 0,2-2-1,-9 12-4,0-1 0,0 1 0,0 0 0,0-1 1,0 1-1,1 0 0,-1-1 0,0 1 0,0 0 1,1-1-1,-1 1 0,0 0 0,1-1 0,-1 1 0,0 0 1,1 0-1,-1 0 0,0-1 0,1 1 0,-1 0 0,0 0 1,1 0-1,-1 0 0,1 0 0,-1 0 0,0-1 1,1 1-1,0 0 0,2 0 5,9-1-5,-10 1-1,-1 0 0,0 0 1,0 0-1,1 0 1,-1 0-1,0 1 1,0-1-1,0 0 1,1 1-1,-1-1 1,0 1-1,0-1 1,0 1-1,0-1 1,0 1-1,0 0 1,1 1-1,1 0-3,11 6-596,0 1 1,15 13 0,-22-13 116,2 1-4211,2 0 1942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38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56 139 1500,'-43'22'4929,"41"-20"-4453,-9 2 1348,26-3-1224,0-2 0,0 0 0,23-5 0,180-42-193,-83 19-192,-79 17 459,-54 11-332,-1 1-316,0 0 0,-1 0 0,1 0-1,-1-1 1,1 1 0,0 0 0,-1 0-1,1-1 1,-1 1 0,1-1 0,-1 1 0,1 0-1,-1-1 1,0 1 0,1-1 0,-1 1 0,1-1-1,-1 1 1,0-1 0,0 1 0,1-1 0,-1 0-1,0 1 1,0-1 0,1 1 0,-1-1 0,0 0-1,0 1 1,0-1 0,0 1 0,0-1-1,0 0 1,0 0-74,0-1 213,-2-1-103,-3-4 46,0 0 0,0 1-1,-7-7 1,10 11-19,-5-8 64,0 6 326,10 14-489,-1 1 0,0-1 0,-1 0 1,0 0-1,0 1 0,-1-1 0,-1 1 0,-3 19 1,1-18-383,-2 0 1,0 0-1,0 0 1,-1-1-1,-1 1 1,0-1-1,0-1 1,-1 0-1,0 0 1,-1 0-1,0-1 1,-1-1-1,-14 12 1,3-2-2540,3-3 34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39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67 155 952,'0'0'421,"-1"-1"-53,0 0-229,0 0 0,0 0 0,1 1 0,-1-1 1,0 0-1,1 0 0,-1 0 0,1 0 0,-1 0 0,1 0 1,-1 0-1,1 0 0,0 0 0,-1 0 0,1 0 0,0 0 1,0 0-1,0 0 0,0 0 0,0-2 0,0-1 117,0-1 0,1 1 0,0 0-1,0-1 1,2-5 0,3-4 356,1-1 0,10-17-1,3 4 79,-19 27-532,3-6-67,-4 5 198,-4 8 1464,-66 97-1309,28-30-102,41-72-294,3 2-132,3 3-178,1 0 0,0-1 0,0 0 0,0 0 0,0 0 0,14 7 0,23 16-2283,-27-14 282,0 1 33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6:24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1499 972,'-23'-2'2373,"20"2"-1559,1 0-455,-12-5 1345,19 6-738,19 2-794,31-3 100,85-9 0,-53 1-126,162-2 178,-75 4-145,22 1 44,206 21 1,-302-6-160,125 9 35,-68-8-64,89 4 45,134-14 43,-149 4-60,21 0-26,151 8 66,-72 7 13,229 23 50,-396-35-141,-4 0-8,114-4 18,-86-14-42,1 4 25,-7-5 1,-18 1-20,58-1-10,75 0-10,-68 0 57,-107 3-37,50-5-1,62-2-17,-103 7 23,-1-6 0,188-44 0,-190 37-3,-29 7-1,183-32-14,-63 11-159,239-45-405,-305 46 491,-68 14 31,-48 10 84,39-16 1,-13-2 411,8-4-140,93-25-19,55-15-23,346-76 710,-509 135-885,48-10 47,175-44 567,-228 51-514,0-3 1,-2-1-1,0-3 0,79-50 0,-15-5 1,-64 43-123,4-3-4,-44 33-57,79-46 50,105-80 0,-181 121-37,-1 0 1,0-1-1,0 0 1,-1-1 0,-1 0-1,16-24 1,-24 34-1,0 0 5,-1-2-5,1 1 1,-1 0-1,0-1 1,1 1-1,-1-1 1,-1 1-1,0-4 1,1 2-9,-3 2 2,-1-2-5,-1-1 0,0 1 0,0 0 1,-1 0-1,0 1 0,1 0 0,-1 0 0,-1 0 0,-6-3 0,-6-1-5,-1 1 0,-32-7 0,46 13-2,-3-3 11,-6 1 8,12 2-4,1 1-15,2 0 4,0 0 0,0 0 0,0 0-1,0 0 1,0 0 0,0 0 0,0 0-1,0 0 1,0 0 0,0 0 0,0-1 0,0 1-1,0 0 1,0 0 0,0 0 0,0 0-1,1 0 1,-1 0 0,0 0 0,0 0 0,0 0-1,0 0 1,0 0 0,0 0 0,0 0-1,0 0 1,0 0 0,0 0 0,0 0 0,0 0-1,0 0 1,0 0 0,0 0 0,0 0-1,0 0 1,0-1 0,0 1 0,0 0 0,0 0-1,0 0 1,12 0-8,32 2 6,-41-2 12,0 0-5,44 5 8,-44-4 43,-2 1-7,1 1-33,-1 0 0,0 1 0,0-1 0,0 0 0,0 0 0,-1 1 0,1-1 0,-1 0 0,0 0 0,0 1 0,0-1 0,0 0 0,-1 5 0,-11 46 84,9-45-78,-9 28 35,-1-1 1,-31 57-1,21-47-55,-75 136-1056,24-65-5025,46-79 2744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6:26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4 260 1408,'0'0'511,"-3"0"-48,30 1 2581,109 0-2566,279-28 74,-290 16-461,103-6 5,274-27 40,-336 26-101,237 5 0,-184 12 12,164 17-23,-259-18-21,124-19 1,64-2-8,-141 14 21,-54 2-26,179-12-2,-79 4 34,-155 10-79,-26 2 82,70 2-1,-70 3-20,17-2-19,-30 0 18,91-5 3,-82 5 19,-18 1-12,14 1-30,-25-2 17,0 0 3,8 0 6,-8 0 5,0 0-10,32 2-44,-24-2 48,22 1-20,-30-1 3,11 0 27,16-1 1,-28 1 10,1 0-14,37-3-24,-12-5-11,-26 8 34,26-7 4,-26 7-20,7-1-7,32-7 6,-36 7-243,9-2 360,-3-2-3293,2-2 1655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6:28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1 856,'0'0'933,"5"2"-534,10 5-117,0-1 1,1 0-1,0-1 1,29 4-1,77 6 411,-74-10-471,356 36 839,-262-31-868,76 8 39,-4 7-106,95 12 114,-57-2-124,68 0-14,375 38-5,-528-60-68,306 19 19,-242-15-56,-103-6 12,159 23 14,-138-14-32,260 43 8,-265-38-12,57 9 13,410 61-4,-399-65 50,-41-4-31,195 30 78,96-3 11,-247-31-61,231 11 90,-319-26-90,190 12 35,-135-8-24,629 44 119,-653-48-133,-24-2 28,188 4 323,-137-7-86,102-2 68,-131-1-290,205 10 128,-343-8-199,230-3 150,-207 1-135,-28 0-8,1 1 1,17 2 0,8-4 164,-28 1-55,-8 1 96,0 0-117,24-3 326,-25 2-235,0 0-128,-2 1-33,1 0 0,-1 0 0,1 0-1,0-1 1,-1 1 0,1-1 0,-1 1 0,1 0-1,-1-1 1,1 1 0,-1-1 0,1 1 0,-1-1-1,0 1 1,1-1 0,-1 1 0,1-1 0,-1 1-1,0-1 1,0 0 0,1 1 0,-1-1 0,0 0-1,0 1 1,0-1 0,0 0 0,0 1-1,0-1 1,0 0 0,0 1 0,0-2 0,-10-21 509,6 17-476,-46-68 1569,49 73-1541,-2-4 1,2 4-27,2 2 361,6 8-415,-1 1 0,0-1 0,0 1 0,-1 0 0,0 0 0,-1 0 0,0 1 0,-1 0 0,0 0 0,-1 0-1,2 16 1,-3-19-42,-1 1 0,0 0 0,0-1 0,-1 1-1,0-1 1,-1 1 0,0-1 0,0 0 0,-1 1 0,0-1-1,0 0 1,-1-1 0,0 1 0,0-1 0,-1 1-1,-8 9 1,0-3-420,-2 0-1,1-2 1,-1 1-1,-32 18 0,-71 32-4511,48-30 1834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5:45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0 102 1464,'0'0'3332,"2"9"-2855,30 184 2107,-14-94-1526,-10-71-647,-7-26-240,0 5 23,-1-4-37,-1-6 805,-5-20-927,-18-62 166,4-77 59,19 140-153,0 1 0,2 0-1,0 0 1,6-24 0,-7 43-96,1 0-1,-1-1 1,1 1 0,0 0 0,0 0 0,0 0 0,0 0-1,0 0 1,0 1 0,1-1 0,-1 0 0,0 0 0,1 1 0,0-1-1,-1 1 1,1-1 0,0 1 0,0 0 0,0 0 0,0 0-1,0 0 1,3-1 0,-4 2-7,1 0 0,-1 0 0,1 0 0,0 1 0,-1-1 0,1 1 0,-1-1 0,1 1 0,0-1 0,-1 1 0,0 0-1,2 1 1,10 14 117,-10-12-107,0 0 0,-1 0 0,0 1 1,0-1-1,0 1 0,0 0 0,-1-1 0,0 1 0,0 0 0,0 0 0,0 0 0,-1 0 0,0-1 0,0 1 1,0 0-1,0 0 0,-3 7 0,-1 8 19,-1-1 0,-2 0-1,-8 19 1,1-3-8,8-21-23,-6 21-12,12-33 13,0 0 0,-1 0 0,1 0 0,0 0-1,0 0 1,0 1 0,1-1 0,-1 0 0,0 0 0,1 0 0,0 0 0,-1 0 0,1 0 0,0 0 0,0 0 0,1 2 0,11 12 6,1-1 1,0 0-1,29 23 0,-29-27-5,0 2 0,0-1-1,-1 2 1,-1-1-1,15 23 1,-26-34-4,0-1 1,0 0-1,0 1 1,-1-1 0,1 0-1,0 1 1,-1-1-1,1 1 1,-1-1-1,0 1 1,1-1-1,-1 1 1,0-1-1,0 1 1,0 0 0,0-1-1,0 1 1,-1-1-1,1 3 1,-2-2-1,1 0 0,0 0 1,0 0-1,-1-1 0,1 1 0,-1 0 1,1 0-1,-1-1 0,0 1 1,-2 1-1,0-2-21,0 1 0,1-1 0,-1 1 0,0-1 0,0-1 0,0 1 1,0 0-1,0-1 0,0 0 0,-6 0 0,0 0-43,-84 9-3533,92-9 2241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6:29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85 932,'0'0'1118,"0"-1"-1056,-1 1 1,1 0-1,0 0 0,-1 0 1,1 0-1,0-1 0,0 1 0,-1 0 1,1 0-1,0-1 0,-1 1 1,1 0-1,0-1 0,0 1 0,0 0 1,-1 0-1,1-1 0,0 1 1,0-1-1,0 1 0,0 0 0,0-1 1,0 1-1,-1 0 0,1-1 1,0 1-1,0 0 0,0-1 0,0 1 1,0-1-1,0 1 0,1 0 1,-1-1-1,0 1 0,0 0 0,0-1 1,0 1-1,6-6-25,-1 1 1,1 1-1,0-1 0,0 1 1,0 0-1,0 1 0,1-1 1,9-2-1,7-3-47,39-8 1,-59 16-62,27-3-1920,-17 4 1003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6:29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1 932,'0'0'960,"45"4"-964,-33-4-168,0 0-188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6:31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0 471 872,'115'-9'2845,"197"-32"-2270,-197 28-490,98-11 73,624-34 129,-533 37-251,243-27 45,-243 19-43,239-11-28,-108 22 7,-199 8-45,-82 4 84,24-1-40,70-10-11,-1-21 168,-138 20-32,-77 13-110,74-10 194,40 1 47,-81 6-152,31-8 120,-92 16-202,41-11 508,-42 11-422,1-1-93,9 0-12,-9 1 69,-2 0-478,8-2 127,-7 2-2431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6:34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1024,'0'0'1202,"-2"-1"-938,9 2 1914,112 15-1175,73 12-677,-168-23-295,215 52 160,-6 17-57,-156-49-102,260 88 107,-282-97-25,0-3 0,72 8 0,-97-17-78,287 36 229,-259-33-236,47 5 32,164 21 61,-4 19 111,69 55 171,-274-83-335,44 16 20,20 4-4,100 28 89,150 12-29,-144-27-108,-204-49-27,83 24 31,100 26 28,42 2 23,-103-23-32,-51-11-8,434 93 129,-256-65-157,-17-2-1,138 31 15,154 51-41,-474-115-6,151 43 244,43 16 151,-92-30-253,30 1-11,-106-26-87,273 55 56,-282-57-8,149 54-1,-123-24 36,48 19 148,-31-23-138,-97-32-89,-1 1-1,-1 2 1,39 25-1,60 28 74,-84-45-93,-32-15-4,22 8 1,231 93 147,-247-100-129,45 32 1,-46-28-22,0 1-8,2 1 50,1-1 0,33 14-1,99 48 306,-63-29-90,-22-12-68,-31-14-73,67 26 0,-101-47-123,224 86 97,-73-6-34,-134-68-40,-14-7 19,22 19-1,-28-21-4,-5-5-29,29 18 83,-29-18-37,0 0 17,40 18 722,-40-18 154,1-3-891,10-9-11,-10 9 35,-3-2-45,-2-10-15,2 10 2,-1 0-6,-12-98 105,7 64-86,5 34-26,-5-24 86,6 25-49,-2-5-2,2 8-50,0 0 1,0 0 0,1 0-1,-1 0 1,0 0 0,0 0 0,0 0-1,0 0 1,0 0 0,0 0-1,0 0 1,0 0 0,1 0-1,-1 0 1,0 0 0,0 0 0,0 0-1,0 0 1,0 0 0,0 0-1,0 0 1,1 0 0,-1 0 0,0 0-1,0 0 1,0 0 0,0 0-1,0 0 1,0 0 0,0 0 0,0 0-1,0 0 1,0 0 0,1 0-1,-1 0 1,0-1 0,0 1-1,0 0 1,0 0 0,0 0 0,0 0-1,0 0 1,0 0 0,0 0-1,0 0 1,0-1 0,0 1 0,0 0-1,0 0 1,0 0 0,0 0-1,0 0 1,0 0 0,0-1-1,34 51 30,8 24-52,-41-72 36,0 1-11,15 36 62,-15-37-27,0 0-21,4 7-8,-4-6 169,-1 0-150,0-1-18,0 0-1,-1 0 1,1-1 0,0 1 0,-1 0 0,0 0 0,1-1-1,-1 1 1,0 0 0,0-1 0,0 1 0,0-1 0,0 1-1,0-1 1,-2 3 0,0-1-1,-8 4 18,-2 0 2,5-4-25,0 0 0,0 0 1,-1 0-1,-13 1 0,12-1-412,-1-1 0,-20 2 0,-9-6-6844,14 0 3628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4:53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20 446 1256,'0'0'936,"-2"-1"-90,-15-3 4059,17 4-4849,30-2 2381,-11 1-2882,239-41 918,-113 15-347,119-18 70,340-52 111,-208 26-139,-298 52 43,-15 2 306,94-32 0,-41-2 915,-134 50-1313,0 0 7,31-15 1576,-31 15 195,-2 6-1898,0 1 4,-1 0 0,0-1 0,-2 8 0,-3 22 15,-8 439 106,22-197-134,-2-101-332,-5 16-877,-9-97-1054,-7-1-4027,9-67 2733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4:54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18 1500,'0'0'703,"-9"-11"2157,3 6-2557,4 3 930,2 8-931,-3 102 822,4 53-112,1-4-358,-18 151 208,12-248-724,1 123 176,3-172-289,1 1-1,0-1 1,1 0 0,0 0-1,1 0 1,0 0 0,1 0-1,9 20 1,-11-28-21,0 0 0,1-1 0,-1 1 0,1 0 0,-1-1 0,1 0 0,0 0 0,0 0 0,0 0 0,0 0 0,0 0 0,1-1 0,-1 1 0,0-1 0,1 0 0,6 1 0,3 0 6,1 0 1,-1 0-1,16-2 1,119-7 14,-60 1-13,25-7 0,-60 5-7,75-9 2,178-18 19,-219 29-20,143-28 1,-52 7 40,-138 22-39,38-6-4,29-14-8,-40 14-7,-32 5 9,-30 5 2,17 0-10,-20 1 9,13-5 31,15 2-31,9-2-20,-37 5 17,1 0 7,35-6-6,-35 6 1,0 0 8,11-1 0,0 0 2,-8 0-8,-3 1-2,0 1 1,34 0 8,-35-1-1,2 0-1,47 2 4,-48-2 0,0 0-12,48 5-8,0-11-634,-49 6 371,11-5-2100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4:55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19 1504,'2'-1'611,"19"-17"8934,-24 25-9343,-111 259 1311,44-110-1073,29-77-190,26-51-332,-14 32 0,23-47-436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4:56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18 1200,'0'0'2150,"-2"-2"-1672,-12-13 3592,14 15-4030,0 0 0,0 0 0,0 1 0,0-1 0,0 0 0,0 0 0,0 0 0,0 0 0,0 0 0,0 0 0,0 0 0,0 0 0,-1 0 0,1 0 0,0 0 0,0 0 0,0 0 0,0 0 0,0 0 0,0 0 0,0 0 0,0 0 0,0 0 0,0 0 0,0 0 0,0 0 0,-1 0-1,1 0 1,0 0 0,0 0 0,0 0 0,0 0 0,0 0 0,0 0 0,0 0 0,0 0 0,0 0 0,0 0 0,0 0 0,0 0 0,0 0 0,-1 0 0,1 0 0,0 0 0,0 0 0,0 0 0,0 0 0,0 0 0,0 0 0,0 0 0,0 0 0,0-1 0,0 1 0,0 0 0,0 0 0,0 0 0,0 0 0,13 27 1367,0-4-1263,6 15 255,70 130 726,-66-130-858,1-2-1,38 45 0,32 34-2565,-93-114 2178,4 6-1452,-3-3-1666,3 5 136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4:58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125 334 1052,'-3'0'422,"-27"-6"1612,27 6-1463,-15 0-12,15 0-294,-1 0 6,-9 0-9,9 0 210,1 0-251,-11 0-20,11 0 310,0 0-379,-9 2-1,9-2 324,1 1-353,-3 2-110,5-3 20,0 0 0,0 0 0,0 0-1,0 0 1,0 0 0,0 0 0,0 0 0,-1 0 0,1 0 0,0 0 0,0 0 0,0 1-1,0-1 1,0 0 0,0 0 0,0 0 0,0 0 0,0 0 0,0 0 0,0 0 0,0 0 0,0 1-1,-1-1 1,1 0 0,0 0 0,0 0 0,0 0 0,0 0 0,0 0 0,0 1 0,0-1-1,0 0 1,0 0 0,0 0 0,1 0 0,-1 0 0,0 0 0,0 0 0,0 1 0,0-1 0,0 0-1,0 0 1,0 0 0,0 0 0,0 0 0,0 0 0,0 0 0,0 0 0,0 1 0,0-1-1,1 0 1,-1 0 0,0 0 0,0 0 0,0 0 0,0 0 0,0 0 0,0 0 0,0 0 0,1 0-1,-1 0 1,0 0 0,0 0 0,13 4 52,-1 0 1,1-1-1,0 0 0,0-1 0,20 1 0,73-4 167,-50 0-181,84-9 41,-49 2-34,192-20 34,172-32 13,-257 22-109,-162 32-3,76-15 29,11-4-34,7-2 18,-125 26-6,28-8 13,47-6 0,-21 1-1,-51 13-8,27-8 1,-16 3-4,27-4-1,-25 6 3,10-2-5,8 0-3,-18 1 19,30-1-1,31-3-13,-38 5-2,-9 1 5,-12 2 5,33-7 0,-31 2 0,-22 5-9,26 0 0,5-1 7,-31 2-2,0-1-6,44-2 192,-44 3-47,9-2 84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24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141 279 1200,'-1'-2'895,"-1"0"-471,0 0 0,-1-1-1,1 2 1,0-1 0,-1 0 0,1 0 0,-1 1 0,1-1-1,-1 1 1,0 0 0,1 0 0,-1 0 0,0 0-1,-5-1 1,-47-5 2323,36 5-1443,16 2-814,-11-2 388,11 2-105,4 0-750,-1 0 0,0 0 0,0 0 0,0 0 0,1-1 0,-1 1 0,0 0 0,0 0 0,0 0 0,0 0 0,1 0 0,-1-1 0,0 1 0,0 0 0,0 0 0,0 0 0,0 0 0,0-1 0,0 1 0,1 0 0,-1 0 0,0 0 0,0-1 0,0 1 0,0 0 0,0 0 0,0-1 0,0 1 0,0 0 0,0 0 0,0 0 0,0-1 0,0 1 0,0 0 0,0 0 0,-1 0 0,1-1 0,0 1 0,0 0 0,0 0 1,0 0-1,0-1 0,0 1 0,0 0 0,-1 0 0,1 0 0,0 0 0,0-1 0,0 1 0,0 0 0,-1 0 0,1 0 0,0 0 0,0 0 0,0 0 0,-1 0 0,1 0 0,0 0 0,0 0 0,0-1 0,-1 1 0,1 0 0,0 0 0,0 0 0,-1 0 0,1 0 0,0 0 0,0 1 0,-1-1 0,34-21 181,1 3 1,58-24 0,87-23 113,-93 35-387,-57 20-104,10-5-1110,46-10 1,-55 19-2685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5:47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147 334 832,'-6'-17'673,"5"14"1268,0 1-1519,0 0-218,-1 0 0,1 1 0,0-1 0,-1 1 0,1 0 0,-1-1 0,1 1 0,-1 0-1,0 0 1,0 0 0,1 0 0,-1 0 0,0 0 0,0 1 0,-3-2 0,3 2 98,-2 1-22,-1 0-162,0 0 0,1 1 1,-1 0-1,1-1 1,-1 2-1,1-1 0,0 0 1,0 1-1,0 0 0,-7 6 1,6-4-40,0 1 0,0 0 0,1 0 0,0 0 0,0 0 1,0 1-1,-4 12 0,6-14-43,0 1 1,1-1-1,-1 0 1,1 0-1,1 0 1,-1 1-1,1-1 1,0 0-1,0 1 1,0-1-1,1 0 1,0 1-1,2 6 1,-1-5-24,8 25 75,-9-30-83,0 1 0,0-1 0,0 1 1,0-1-1,0 0 0,1 1 0,-1-1 1,1 0-1,3 3 0,3 1 28,3 0-11,-9-6 0,0-4-19,-1 3-2,0-1 0,-1 1 0,1-1 0,0 1-1,-1-1 1,0 1 0,1-1 0,-1 1 0,0-1 0,0 0 0,0-2 0,0-50 4,2 7-91,3 51 81,6 7 8,0 0 0,13 16-1,-16-17 2,0 0-1,1 0 0,0-1 0,1-1 0,0 0 0,21 14 1,-11-15 28,-18-7-22,1-2 1,11-7-1,-8-5-9,-4 7 1,-1-1 0,-1 1 0,1-1 0,-1 1 0,-1-1 1,1 1-1,-3-8 0,-13-58-4,4 27-12,-9-71 15,8 43 7,-22-73 0,35 145 48,0 10-32,2 23-3,1-1 1,14 51 0,-11-57-10,8 29 25,23 56 1,-30-94-45,0 1-1,1-1 1,1 0-1,0-1 1,1 0-1,0 0 1,23 21-1,-31-33-16,0 1 0,1-1 0,0 0 0,-1 0 0,1 0 0,0 0 0,0-1 0,0 1 0,0-1 0,1 0 0,-1 0 0,0 0 0,1 0 0,-1 0 0,0-1 0,1 0 0,-1 1 0,1-1 0,-1 0 0,0-1 0,1 1 0,-1-1 0,0 1 0,7-3 0,-5 1-2,1 0 1,-1-1-1,0 1 1,0-1 0,-1 0-1,1-1 1,0 1 0,-1-1-1,0 0 1,0 0 0,0 0-1,0 0 1,-1-1-1,0 1 1,0-1 0,4-7-1,-1 0 78,-1-1-1,0 1 1,-1-1-1,0 0 0,2-19 1,-5 13 214,-1 19-257,0 0 0,0-1 0,0 1 0,0 0 0,0 0 0,0-1 0,0 1 0,0 0 0,0 0 0,0-1 0,0 1 0,0 0 0,-1 0 0,1 0 1,0-1-1,0 1 0,0 0 0,0 0 0,-1 0 0,1 0 0,0-1 0,0 1 0,0 0 0,-1 0 0,1 0 0,0 0 0,0 0 0,0 0 0,-1-1 0,0 2 12,0-1 0,-1 0 0,1 1 0,0-1 0,0 1 0,0 0 0,0-1 0,0 1 0,0 0 0,0-1 0,0 1 0,-1 1 0,-3 2-84,5-4 66,-1 1 0,0-1-1,0 1 1,0-1 0,1 1 0,-1 0 0,0-1 0,1 1 0,-1 0 0,0 0 0,1 0 0,-1-1 0,1 1 0,-1 0 0,1 0 0,0 0 0,-1 0 0,1 0 0,0 0 0,-1 2 0,1 0 7,-6 14 29,0 0 1,2 1-1,0-1 0,1 1 0,-1 22 0,3-30-12,3-1-19,1 9 10,-2-13-16,0-1 3,-1 0-1,1-1 0,0 1 1,0-1-1,0 1 1,1-1-1,-1 1 0,1-1 1,0 0-1,4 6 0,-4-7-23,1-5-288,12-9 222,-11 5-14,18-115-415,-13 76 310,-9 43 165,0 0 10,0 2 34,0 1-1,0 0 1,0-1-1,0 1 1,0-1 0,0 1-1,0-1 1,0 1-1,0 0 1,0-1-1,0 1 1,0-1-1,0 1 1,0 0 0,0-1-1,0 1 1,1 0-1,-1-1 1,0 1-1,0-1 1,0 1 0,1 0-1,-1-1 1,0 1-1,0 0 1,1 0-1,-1-1 1,0 1 0,1 0-1,-1-1 1,1 1-1,16 3 19,-15-4-21,0 0 0,0-1 1,0 0-1,-1 1 0,1-1 1,-1 0-1,1 0 0,-1 0 0,1 1 1,-1-2-1,1-2 0,12-26 111,-13 29-69,-1 0-13,2-2-67,-2 4 47,0 0-1,0 0 0,0 0 1,0-1-1,0 1 0,0 0 1,1 0-1,-1 0 1,0 0-1,0 0 0,0 0 1,0 0-1,0 0 0,0-1 1,0 1-1,0 0 0,0 0 1,0 0-1,0 0 0,0 0 1,1 0-1,-1 0 0,0 0 1,0 0-1,0 0 0,0 0 1,0 0-1,0 0 0,0 0 1,1 0-1,-1 0 0,0 0 1,0 0-1,0 0 0,0 0 1,0 0-1,0 0 0,0 0 1,1 0-1,-1 0 0,0 0 1,0 0-1,0 0 1,0 0-1,0 0 0,0 0 1,0 0-1,1 0 0,-1 0 1,0 0-1,0 0 0,0 0 1,0 0-1,0 1 0,0-1 1,0 0-1,0 0 0,0 0 1,0 0-1,10 20 169,12 41 0,-19-52-166,4 12 50,-3-8-6,0 0 0,0-1 0,8 13 1,-11-23 64,14-10-101,-12 5-20,-1 2-1,0 0 0,0-1-1,0 1 1,-1-1 0,1 1-1,-1-1 1,1 0 0,-1 1-1,0-1 1,1 0-1,-1 0 1,1-3 0,-1 3 4,1-1 0,-1 1 0,1-1-1,0 1 1,-1-1 0,1 1 0,0 0 0,1 0 0,2-3 0,-3 4 21,0 1 33,-2 0-48,1 0 1,0 0-1,0-1 0,-1 1 0,1 0 0,0 0 0,0 0 1,0 0-1,-1 0 0,1 0 0,0 1 0,0-1 0,-1 0 1,1 0-1,0 0 0,1 1 0,1 2 9,0 0 1,0 0-1,0 0 0,0 1 0,0-1 1,-1 1-1,0-1 0,1 1 0,-1 0 1,2 6-1,12 44-387,-8-26-1122,-7-26 705,3 7-3092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25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25 1644,'0'0'764,"-9"-9"2733,-1-2 1632,6 7-3860,4 10-980,-1 1-200,1 22 317,5 38 161,3 0 0,19 78 0,-14-86-381,-8-37-83,12 40-1,31 89-714,-47-149 270,-1 1-614,0 1 610,0 2 139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25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9 251 1176,'-9'-1'1324,"12"-3"1352,13-5 840,-13 7-4497,6-3 1183,0 0-1,1 0 1,15-4-1,3-2 92,37-17 197,153-71 765,-101 41 728,-115 57-1726,2-4 44,4-2 871,-5 5 1269,-3 9-1826,-4 14-1097,4-18 725,-3 18-183,4-8-1,-1 41 51,0-51-85,0 1 3,0 11-6,0-11 10,1-1 15,-1-3-43,-1 1 0,1-1 0,0 0-1,0 0 1,0 1 0,0-1 0,0 0 0,0 0 0,0 0 0,0 1-1,0-1 1,0 0 0,0 0 0,0 1 0,0-1 0,0 0 0,0 0 0,0 1-1,0-1 1,0 0 0,0 0 0,0 1 0,1-1 0,-1 0 0,0 0-1,0 0 1,0 1 0,0-1 0,0 0 0,1 0 0,-1 0 0,0 1 0,0-1-1,0 0 1,1 0 0,-1 0 0,0 0 0,0 0 0,1 0 0,-1 1-1,0-1 1,0 0 0,1 0 0,-1 0 0,0 0 0,0 0 0,0 0-1,1 0 1,-1 0 0,0 0 0,1 0 0,19-8 3,-19 8-6,1 0 0,-1-1-1,0 1 1,-1-1 0,1 1-1,0-1 1,0 1 0,0-1-1,0 1 1,0-1 0,0 0-1,-1 0 1,1 1 0,0-1-1,0 0 1,-1 0 0,1 0-1,0-1 1,1-2 0,20-17-14,26-20 0,-46 40 10,0-1 1,0 1 0,0 0-1,0 0 1,0 0 0,1 1-1,-1-1 1,0 0 0,0 1-1,5-1 1,-4 0-2,-1 1-14,2 1 8,12 2 4,-14-3 2,-1 1 1,1-1 0,-1 1-1,0 0 1,0-1 0,1 1-1,-1 0 1,0 0 0,0 0-1,0-1 1,0 1-1,0 0 1,0 1 0,0-1-1,1 1 1,2 3-60,4 3-407,-1 0 0,0 0-1,11 16 1,7 8-7856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26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5 1300,'-2'-4'5647,"0"8"-3102,-2 17-1216,-1 35-1262,7 105 1568,3-75-953,29 166 0,-29-220-3553,-4-29 1165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26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0 275 1244,'0'0'1890,"2"-4"-1046,2-3-484,0 0 0,0 1 0,0-1 1,1 1-1,6-7 0,26-21 677,1 1 0,65-42 0,-64 52-667,18-12-28,-22 10-3003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26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91 1572,'0'0'919,"-4"14"2563,4-13-3388,0 0-1,0 0 1,0 0 0,0 0 0,0 0 0,0 1 0,0-1 0,1 0 0,-1 0 0,0 0 0,1 0 0,-1 0 0,0 0 0,1 0 0,-1 0 0,1 0 0,0 0 0,-1 0 0,1 0 0,0-1 0,-1 1 0,1 0 0,0 0 0,0-1 0,0 1 0,0 0 0,0-1 0,0 1 0,0-1 0,0 1 0,0-1 0,0 1 0,0-1 0,0 0 0,1 1 0,5-2 34,-1 1 1,1-1 0,-1 0-1,0-1 1,1 1 0,11-6-1,-15 5-95,1 1-1,0-1 0,-1 0 1,1-1-1,-1 1 0,1-1 0,-1 1 1,0-1-1,0 0 0,0 0 1,-1 0-1,4-5 0,-5 6 23,0-1-1,0 0 1,0 1-1,0-1 1,0 0-1,-1 1 1,1-1-1,-1 0 1,0 0-1,0 1 1,0-1-1,0 0 1,0 0-1,-1 1 1,1-1-1,-1 0 1,0 0-1,0 1 1,0-1-1,0 1 1,0-1-1,-1 1 1,1-1-1,-1 1 1,1 0-1,-1 0 0,0-1 1,-3-1-1,4 3-25,0 0 0,0 0 0,0 1 0,0-1 0,0 1 0,0-1 0,0 1 0,0-1 0,0 1 0,0 0 0,-1-1 0,1 1 0,0 0 0,0 0 0,0 0 0,0 0 0,-1 0-1,1 0 1,0 0 0,0 0 0,-3 1 0,2 0 6,0 0 0,-1 1 0,1-1-1,0 0 1,-1 1 0,1 0 0,0-1 0,0 1-1,-2 3 1,-2 2 35,1 0 0,0 0-1,0 1 1,-7 14 0,9-12-38,0-1 1,0 1-1,1 0 0,0 0 1,0 0-1,1 0 0,1 0 0,0 0 1,0 0-1,1 0 0,0 0 1,1 0-1,0 0 0,0 0 1,1-1-1,0 1 0,1-1 1,0 0-1,1 0 0,0 0 1,0-1-1,9 11 0,-7-12-57,0 0 0,0 0-1,1-1 1,0 0 0,0-1-1,1 0 1,0 0 0,-1-1-1,1 0 1,1 0 0,-1-1-1,1 0 1,-1-1 0,1 0-1,11 1 1,-10-3-804,0 1-1,0-2 1,0 1 0,0-1-1,0-1 1,-1 0 0,1-1-1,15-5 1,-7 1-2075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27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1 619 856,'1'-1'8046,"21"13"-6622,27 16-1266,-36-19-68,0 0 1,-1 1-1,0 0 1,0 1-1,-1 0 1,-1 1 0,0 0-1,0 1 1,-1 0-1,-1 0 1,0 1-1,8 22 1,-14-31-77,-1 0 1,0 1-1,-1-1 0,1 1 1,-1-1-1,0 1 0,0-1 0,-1 1 1,0-1-1,0 0 0,0 1 1,-1-1-1,1 0 0,-1 0 1,0 0-1,-1 0 0,1 0 0,-1 0 1,0 0-1,0-1 0,-1 0 1,-3 5-1,2-4-4,0 1-1,0-1 1,-1 0 0,0 0 0,0-1-1,0 0 1,0 0 0,-1 0 0,0-1-1,0 0 1,0 0 0,0 0 0,0-1-1,0 0 1,-12 1 0,17-3-7,-1 0 1,1 0 0,0 0-1,0 0 1,0 0-1,-1-1 1,1 1 0,0-1-1,0 1 1,0-1-1,0 0 1,0 0 0,0 0-1,0 0 1,0 0 0,0 0-1,0-1 1,0 1-1,1 0 1,-1-1 0,1 0-1,-1 1 1,1-1-1,-1 0 1,1 0 0,0 0-1,0 0 1,0 0-1,0 0 1,0 0 0,1 0-1,-1 0 1,0 0 0,1-1-1,0 1 1,-1-4-1,1-1 1,0 0 0,0 0-1,0 0 1,1 0-1,0 0 1,0 0 0,1 0-1,0 0 1,0 1 0,4-10-1,12-15-98,1 1-1,2 1 1,1 1 0,1 1-1,49-45 1,58-46-1794,-128 117 1846,1 4 109,1-1-34,-3-1-20,1 0 0,-1 0 0,0 0 0,0 0 0,0 0 0,0 0 0,0 1 0,0-1 0,0 0 0,0 0 0,0 1 0,0-1-1,-1 0 1,1 1 0,-1-1 0,1 1 0,-1-1 0,1 1 0,-1 2 0,44 237 1322,-30-180-801,-14-59-434,6 11 79,-5-11 19,1-2-122,-1 0-70,-1 0-1,1 0 0,-1 1 0,1-1 0,-1 0 0,1 0 0,-1 0 0,1 0 0,-1 0 0,1 0 0,-1 0 0,1-1 0,-1 1 0,1 0 0,-1 0 0,1 0 0,-1 0 0,1-1 0,-1 1 0,1 0 0,-1 0 0,0-1 0,1 1 0,-1 0 0,1-1 0,-1 0 0,68-97 104,-1 6-39,-63 83-69,-2 7-1,-1 0 0,0-1 1,1 1-1,-1 0 0,1 0 1,0 0-1,0 0 0,0 0 1,0 1-1,0-1 0,0 1 0,0-1 1,0 1-1,1 0 0,-1-1 1,1 1-1,2 0 0,-2-1-1,1 4 2,13 9-6,-8-2 6,-1 0 1,0 1 0,0 0-1,6 10 1,13 17 2,-24-33-2,0-1 1,0 1 0,0-1-1,1 0 1,-1 0 0,1 0-1,4 2 1,-7-4-1,3 1-3,0 0 0,0-1 0,0 0 1,0 1-1,0-1 0,0-1 0,0 1 1,0-1-1,0 1 0,7-2 1,-1 1-56,0-1 1,-1 0-1,12-3 1,-12 2-45,-1-1-1,0 0 1,-1-1 0,1 1-1,0-1 1,-1-1 0,0 1-1,0-1 1,-1-1 0,1 1 0,-1-1-1,0 0 1,8-11 0,-8 8 0,0 0-1,-1 0 1,0-1 0,0 0 0,-1 0 0,-1 0 0,1 0 0,-2-1-1,4-20 1,-6 29 43,-1-3 19,-4-15 17,-3 11 61,6 8 243,-3 4-162,-2 3-71,0 0-1,0 0 0,1 0 0,-1 1 1,1 0-1,1 0 0,0 1 1,0-1-1,0 1 0,1 0 0,-6 14 1,5-6 31,0 0 1,1-1 0,1 1-1,1 1 1,0-1 0,1 0-1,1 29 1,1-42-67,-1-1 0,1 1 0,-1-1 0,1 1 1,0-1-1,0 0 0,0 1 0,0-1 0,0 0 0,1 0 0,-1 0 0,1 1 0,-1-1 0,4 2 0,-4-3-7,1 0-1,0 1 0,0-1 1,0 0-1,0 0 0,0-1 0,0 1 1,0 0-1,1-1 0,-1 1 0,0-1 1,0 0-1,0 0 0,1 0 1,2 0-1,34-4 3,-38 4-10,12-3-29,-1 0 1,1-1-1,-1-1 0,0 0 0,0-1 1,0 0-1,-1 0 0,19-15 0,-12 7-43,-1-1-1,0 0 1,-1-2-1,17-22 1,-16 14 18,0-1 1,-2 0 0,-1-1-1,-1-1 1,-1 0 0,14-53 0,-14 28 164,-1 0 1,6-105-1,-15 116 433,-2 0-1,-9-68 1,5 98-69,3 12-463,1 0 1,0 0-1,0 0 1,0 0-1,-1 0 1,1 0-1,0 0 1,0 0-1,0 0 1,-1 0-1,1 0 1,0 0-1,0 0 1,0 0-1,-1 0 0,1 0 1,0 0-1,0 0 1,0 0-1,0 0 1,-1 0-1,1 0 1,0 0-1,0 1 1,0-1-1,0 0 1,-1 0-1,1 0 1,0 0-1,0 0 1,0 1-1,0-1 1,0 0-1,-12 22 331,10-17-390,-11 26 211,2 1 0,-12 52 1,18-67-121,-7 32 64,2 0 1,2 1-1,3 0 1,1 89-1,4-127-110,1 1-1,1-1 0,0 0 0,1 0 0,1 0 0,8 21 1,-10-28-141,1 1-1,0-1 1,0 0 0,1 0 0,0 0 0,0 0 0,0-1 0,0 1 0,0-1 0,1 0 0,0 0 0,0-1 0,0 1 0,1-1 0,7 3 0,-5-3-265,-1 0 1,1-1 0,0 0-1,8 1 1,17-3-3917,-16-2 1394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28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0 456 1420,'0'0'2267,"5"-4"-1704,23-19-7,1 1-1,1 2 1,34-18 0,108-48 255,-114 58-602,10-4-138,105-54 410,-131 62-2496,76-56 0,-103 68 340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5:30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726 276 932,'-5'-8'598,"0"0"0,-1 1 0,0 0-1,0 0 1,-1 0 0,0 0 0,0 1 0,-1 0 0,1 1 0,-10-5-1,6 4-260,0 1 0,0 0-1,-1 1 1,0 1 0,0-1-1,1 2 1,-16-2-1,8 3-188,-1 0 0,1 2 0,0 0-1,0 1 1,0 1 0,0 1 0,0 0 0,1 1-1,-36 16 1,33-10-75,1 0 0,0 1 0,0 1 0,1 1 0,1 1 0,1 0 0,-18 21 0,23-23-32,0 1 0,2 0 1,0 1-1,0 0 0,2 0 0,0 1 1,0 0-1,2 1 0,0 0 0,-4 20 0,7-21-7,1 1 0,0-1-1,2 0 1,0 0-1,2 18 1,-1-25-20,0-1 0,1 1 1,0-1-1,0 1 1,1-1-1,0 0 1,1 1-1,0-2 1,0 1-1,1 0 1,5 6-1,-5-8-3,1-1 0,-1 0-1,1 0 1,1-1 0,-1 1 0,1-1-1,-1-1 1,1 0 0,0 1 0,0-2-1,0 1 1,1-1 0,-1 0 0,12 1-1,10 0 15,0-2-1,41-1 1,-58-1-14,3 1 5,13-3-12,-26 2-14,-6 6-20,-68 77-14,-4 4 22,49-50 22,1 0 0,3 2 1,1 0-1,1 2 0,3 0 1,1 1-1,2 1 1,2 0-1,2 1 0,1 1 1,3 0-1,1 0 0,3 0 1,1 0-1,6 69 1,-1-88 4,1 0 1,1 0 0,1 0 0,1-1 0,13 29-1,-15-43-2,-1 0 0,2-1 0,-1 0 0,1 0 0,1 0-1,0-1 1,0 0 0,0 0 0,1-1 0,0 0 0,1 0-1,0-1 1,0 0 0,18 9 0,-6-6-3,0-2 0,1-1 0,-1 0-1,1-2 1,0 0 0,0-2 0,32 1 0,13-6-141,73-11 0,-118 12 56,-18 2 46,0 0 5,-1 0 26,0 1-1,-1-1 0,1 1 1,0 0-1,0 0 1,5 2-1,-6-1-13,-1 1 9,2 10 1,-1 1 0,0 0 0,0 20 0,0 0 9,-2-21 3,-1-9-2,1-1 1,1 1-1,-1-1 0,0 1 1,1-1-1,0 1 0,-1-1 1,1 1-1,1-1 0,-1 1 1,0-1-1,4 5 0,-3-4 4,1 0 1,-1 0-1,1-1 0,0 0 0,0 1 0,0-1 0,0 0 1,0 0-1,1-1 0,-1 1 0,1-1 0,0 0 0,0 1 1,6 1-1,1-1-14,-1-1 1,1 0 0,-1-1-1,1 0 1,0 0 0,-1-1-1,1-1 1,0 0 0,11-3-1,5-1-94,-1-2 0,34-14-1,-11 0-197,-1-1 0,54-36 0,83-66-647,-147 98 746,-15 10-24,-20 14 175,1 5 105,12 6 6,-15-9-53,-1 1 0,1-1 0,-1 0 0,1 0 0,-1 0 0,1 1 0,-1-1 0,1 0 0,-1 1 0,0-1-1,1 0 1,-1 1 0,0-1 0,1 1 0,-1-1 0,0 0 0,1 1 0,-1-1 0,0 1 0,0-1 0,1 1 0,-1-1 0,0 1 0,0 0 0,5 10 97,0-5-73,0 1 1,0-1-1,1 0 1,0 0-1,0 0 1,0-1-1,1 0 1,0 0-1,0-1 1,0 0-1,1 0 1,-1-1-1,1 0 1,0 0-1,14 3 1,-4-4-25,1 0 1,0-1 0,0 0-1,0-2 1,0 0 0,37-9-1,-33 5-96,1-2 0,-1-1 0,-1-1-1,0-1 1,22-12 0,-32 15 23,22-12-355,52-41 0,-32 11-22,-38 33 291,1 1-1,1 0 1,26-17 0,-42 31 200,0 0 1,0 0-1,0 0 0,0 0 1,0 0-1,0 1 1,0-1-1,0 1 0,1 0 1,-1-1-1,0 1 1,0 0-1,0 0 1,0 0-1,0 0 0,1 1 1,-1-1-1,0 1 1,0-1-1,0 1 0,0 0 1,0 0-1,0 0 1,0 0-1,2 1 1,-1 0 35,0 0 1,-1 0-1,1 0 1,-1 1 0,1-1-1,-1 1 1,0 0 0,0-1-1,2 4 1,-2-2-11,0-1 1,1 0-1,-1 0 0,1-1 0,-1 1 1,1 0-1,0-1 0,0 0 1,3 3-1,1-1-19,0-1-1,1 1 1,-1-1 0,1-1-1,0 1 1,-1-1-1,1-1 1,0 1 0,11-1-1,-5 0-8,0-2-1,0 0 0,1 0 0,24-7 0,-6-2-147,-1-1 0,0-2-1,51-28 1,-32 12-383,-2-3 1,69-58-1,-117 89 503,0 0-1,0 0 0,0 0 1,0 0-1,1 0 1,-1 0-1,0 0 0,0 1 1,1-1-1,-1 1 1,0-1-1,1 1 0,-1-1 1,0 1-1,1-1 1,-1 1-1,1 0 0,-1 0 1,1 0-1,-1 0 1,0 0-1,1 0 0,-1 0 1,1 1-1,-1-1 1,1 0-1,-1 1 0,0-1 1,1 1-1,-1-1 1,0 1-1,0 0 0,1 0 1,-1-1-1,0 1 1,0 0-1,0 0 0,0 0 1,1 2-1,0 0 33,0 0-1,0 0 1,1-1-1,-1 1 1,1 0-1,0-1 1,0 1-1,0-1 1,0 0-1,0 0 1,0 0-1,1 0 1,-1-1-1,7 3 1,5-3-108,0-1 0,0-1 0,0 0 0,0-1 0,0 0 0,-1-1-1,1-1 1,-1 0 0,1-1 0,12-7 0,19-11-712,69-46 0,-48 26 308,-58 38 408,-1 0 0,1 0 0,0 1 0,0 0 0,1 0 0,10-2 0,-17 6 241,0-1-91,10 0-6,-10 0 212,0 1-205,11 1 0,-10-1-16,9-3 48,-5 0-99,0 0 0,0 0-1,0 0 1,-1-1-1,0 0 1,1-1-1,-2 0 1,11-8-1,4-7-32,20-23 0,-28 28 5,6-8 81,0-2 1,-2 0 0,-1-2-1,-1 1 1,-1-2-1,16-43 1,-24 50 532,8-34-1,-14 53-295,0-2-144,-1-9 10,1 10 535,-1-1-532,-2-9-14,3 9 428,0 0-486,10-63 380,-3 30-376,1-57-1,-9 39-87,-3 0-1,-3 0 1,-2 1-1,-2 0 1,-2 0 0,-39-95-1,48 138-4,-1 0 0,-1 0 0,0 1-1,0 0 1,-1 0 0,-1 0 0,1 1 0,-15-13-1,15 16 2,0 0 0,-1 1 0,0 0 0,0 0-1,0 1 1,0 0 0,-1 0 0,1 1 0,-1 0-1,0 1 1,-12-3 0,-12 4 43,16 1-37,-6 2 29,-1 2 19,20-4-73,-2 1 27,1 0 0,-1-1 0,0 0 0,0 0 0,1-1 0,-1 1 0,-9-3 0,-96-56 133,82 42-161,-1 1-1,0 1 0,-56-18 0,51 24-11,0 1 1,-70-5-1,84 12 6,-1 1-1,0 1 0,1 1 1,-1 0-1,1 2 0,-24 8 0,-104 45 11,41-14 60,100-39-67,-6-2 31,10-2-28,-1 0 0,1-1 1,-1 1-1,0-1 0,1 0 0,-1 0 0,1-1 1,0 1-1,-1-1 0,1 0 0,-6-3 0,0-1-17,1 2 5,-1 0 0,1 0 0,-1 1 0,0 1 0,0 0 0,0 0 0,-1 1 0,1 0-1,0 0 1,0 1 0,-13 2 0,4 1 3,-1 0-1,1 1 0,1 1 1,-1 1-1,1 1 0,-18 9 1,6-1-2,2 2 0,-48 37 1,19-12 74,55-41 24,-2-3-98,-62-36-20,54 33 14,-1 1 0,1 0 0,-1 0 0,0 2-1,0-1 1,0 2 0,0 0 0,0 0 0,-1 1-1,-13 2 1,-4 2 6,0 1 0,-59 19-1,38-5 7,2 3 0,-62 35-1,-1 0-42,61-30 90,49-26-48,0-1 1,0 0-1,0 0 0,0 0 1,1 0-1,-1-1 0,0 1 1,0-1-1,0 0 1,0 0-1,0 0 0,0 0 1,-2-1-1,4 1-4,-28-9-14,21 7 6,0 0 0,-1 0 1,1 1-1,-16-2 0,7 2 20,2 1-28,0 1 0,-26 1 0,17 1 30,10 0-13,4-1-2,0 0-1,0 0 1,0-1 0,-14-2 0,14 2 5,0-2 1,0 1-1,-14-5 0,-43-22 10,63 26-11,-41-18 6,41 19-4,-28-8 10,18 5-216,-1 1 1,1 0-1,-1 1 0,0 1 0,1 0 0,-1 1 1,-22 2-1,34-1-446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6:37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4 483 1608,'-3'-1'5531,"9"-1"-4016,21-1-880,33-4-775,401-71 1014,-436 74-843,26-2 42,69 2 1,9-1-1,190-35 0,-269 32-63,31-6-1,329-66 47,-326 68-55,53-8 4,66-7 3,-158 23-10,-21 1 16,144-21-5,95-18 12,-251 41-13,26-1-8,0-2 1,-1-1-1,49-14 1,-16 0 11,61-17-46,-128 35-128,-2 1-210,0 0 300,0-1 0,-1 1 0,1-1 0,0 1 0,0-1 0,0 1 0,0-1 0,-1 1 0,1-1 0,0 0 0,1-1 0,-1 1-147,1-1-1118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6:38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111 245 1004,'-3'0'766,"-5"0"-477,-43 2 4839,48-2-4760,1 0-17,-27 4 768,26-4-902,-8 3 952,22-6-1091,125-21 104,464-78 189,-212 62-270,-156 19-58,-13 6-3,-64 6-24,123-6 11,-82 3-9,-140 9-9,70 6 1,-59 3 26,-30-3-30,71-1 1,-52-3-5,63 6 1,81 1 6,-186-6-8,121-10 23,-96 5-162,-36 4 28,0 1-218,11-4 104,-11 4-37,12-5-1121,-12 4 731,1 1 0,-1-1 0,1 0 0,-1 0 0,1 0 0,3-3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5:47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4 1092,'-1'0'245,"0"-1"0,0 1 0,0-1 0,-1 1 0,1 0 0,0-1 0,0 1 0,0 0 0,0 0 0,-1 0 0,1 0 0,0 0 0,0 0-1,-2 0 1,1 0 1294,-1 3-866,-2 1-424,1 1 0,-1 0 0,1 1 0,0-1 0,1 1-1,-1 0 1,1 0 0,0 0 0,1 0 0,-4 11 0,2-4 38,1 0-1,0 0 1,1 0-1,-1 24 1,4-29-154,-1 1 0,1 0 0,0-1 0,1 1 1,3 9-1,-3-14-131,-1 1 0,1-1 0,0 1 0,0-1 0,1 0 0,-1 0 0,1 0 0,0 0 0,0-1 0,5 5 0,-7-7-374,15 1-2549,-13-3 226,15-7 33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6:39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72 1396,'-2'0'694,"-32"8"2497,32-7-2503,-6 1-369,6-1-84,8 0 1201,244 12-334,-135-11-703,25-2-4,-36-2-161,28 0-53,43 1 41,241 1 144,-175-2-238,-149 2-94,202-8 73,-188-1-89,42-6-6,-139 13-13,33-1 0,-38 3 2,152 1 37,-150 0-33,27-3 1,-33 2-6,88-2 11,-1 2-11,44-7 10,-16 3 2,-90 3 3,31-4 1,-10 0-15,-45 5 4,3-1-7,68-10-255,-70 10 91,1 1-53,43-9-1990,-43 8 1865,12-1-1188,-12 1 577,6-4-702,-7 4 27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6:40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35 1400,'0'0'3241,"-1"-2"-2791,1 0-238,0 1 0,0 0 0,0-1-1,0 1 1,0-1 0,-1 1 0,1 0 0,0 0-1,-1-1 1,1 1 0,-1 0 0,1 0 0,-1-1-1,0 1 1,1 0 0,-1 0 0,0 0 0,0 0-1,0 0 1,0 0 0,0 0 0,0 0 0,0 1-1,0-1 1,0 0 0,-1 1 0,-1-2 0,1 2 389,-2 2-338,-1 0-172,1 1 0,-1-1-1,1 1 1,0 0-1,0 0 1,0 1 0,0-1-1,1 1 1,0 0-1,-1 0 1,1 0 0,1 0-1,-1 1 1,0-1-1,-1 6 1,2-5-31,1 0 1,-1 0-1,1 0 1,0 0-1,1 1 1,-1-1-1,1 1 1,0-1 0,1 6-1,0-8-96,-1 0 1,1-1-1,-1 1 0,1-1 1,0 1-1,0-1 0,0 0 0,0 1 1,0-1-1,1 0 0,-1 0 1,1 1-1,-1-1 0,1 0 0,0-1 1,0 1-1,0 0 0,0 0 1,0-1-1,4 3 0,-5-4-486,3 0-1057,10-2-120,-11 2-1239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6:40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1656,'0'0'3628,"-2"6"-3226,-7 19-39,8-24-304,0 1 0,1 0 0,0-1 0,-1 1 1,1 0-1,0 0 0,0-1 0,0 1 0,0 0 0,0 0 1,0-1-1,0 1 0,1 0 0,-1 0 0,1-1 1,0 3-1,1 0 74,-2-2-61,1-1 0,-1 1 0,1 0 1,-1-1-1,1 1 0,0 0 0,0-1 0,0 1 0,0-1 1,0 0-1,0 1 0,1-1 0,-1 0 0,0 0 0,1 1 0,-1-1 1,1 0-1,-1 0 0,1-1 0,-1 1 0,1 0 0,-1 0 1,1-1-1,0 1 0,0-1 0,2 1 0,-1-1 622,0-1-442,13-6-2,-13 6 8,0-3 81,-3 4-317,1 0-1,-1 0 0,0-1 0,0 1 1,1 0-1,-1 0 0,0 0 1,0 0-1,0-1 0,1 1 0,-1 0 1,0 0-1,0-1 0,0 1 1,0 0-1,0 0 0,1-1 0,-1 1 1,0 0-1,0 0 0,0-1 1,0 1-1,0 0 0,0 0 0,0-1 1,0 1-1,0 0 0,0-1 1,0 1-1,0 0 0,0-1 0,0-2-28,-1 0-1,1 1 1,-1-1 0,1 0-1,-1 0 1,0 0-1,0 1 1,-1-1-1,1 1 1,0-1-1,-1 1 1,1-1-1,-1 1 1,0 0 0,-4-4-1,-4-3-761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6:41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1344,'0'0'2498,"3"3"-1824,-1 0-435,-1 0 0,1 0 0,-1 0 0,1 1 0,-1-1 0,0 1 0,0-1 0,0 1 0,-1-1 0,1 1 0,-1 0 0,0 5 0,4 36 1360,7-11-390,-9-28 2255,29-45-2674,-30 37-711,0 2-71,-1 0 0,0-1 0,0 1 0,0 0 0,0-1 0,0 1 0,0 0 1,1-1-1,-1 1 0,0 0 0,0 0 0,0-1 0,1 1 0,-1 0 0,0 0 0,0-1 0,1 1 0,-1 0 0,0 0 0,0 0 0,1-1 0,-1 1 1,0 0-1,1 0 0,-1 0 0,0 0 0,1 0 0,-1 0 0,0 0 0,1 0 0,-1 0 0,0 0 0,1 0 0,-1 0 0,0 0 0,1 0 0,-1 0 1,0 0-1,1 0 0,-1 0 0,0 0 0,0 0 0,1 1 0,-1-1 0,0 0 0,1 0 0,-1 0 0,0 1 0,1-1 0,11 6 72,-9-4-82,8 22-1209,-7-10-359,0-4-4117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6:41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1092,'0'0'6072,"2"4"-5808,3 16-10,-4-15 443,-1-5-645,0 0 0,0 0 0,-1 1 0,1-1 0,0 0 0,0 1 0,0-1 0,0 0 0,0 0 0,0 1 0,0-1 0,0 0 0,0 1 0,0-1 0,0 0 0,1 0 0,-1 1 0,0-1 0,0 0 0,0 1 0,0-1 0,0 0 0,0 0 0,1 1 0,-1-1 0,0 0 0,0 0 0,0 0-1,1 1 1,-1-1 0,0 0 0,0 0 0,1 0 0,-1 0 0,0 1 0,0-1 0,1 0 0,-1 0 0,0 0 0,0 0 0,1 0 0,-1 0 0,0 0 0,1 0 0,-1 0 0,0 0 0,1 0 0,-1 0 0,0 0 0,0 0 0,1 0 0,-1 0 0,0 0 0,0 0 0,1 0 0,-1-1 0,2 1 31,-1-1 1,0 1-1,1-1 0,-1 1 1,0-1-1,0 0 1,1 0-1,-1 1 1,0-1-1,0 0 1,0 0-1,0 0 1,0 0-1,1-2 1,0-1 5,0 1 1,0 0-1,0 0 0,0 0 1,1 1-1,-1-1 0,1 1 1,-1-1-1,1 1 0,0 0 1,0 0-1,0 0 0,1 0 1,-1 1-1,0-1 0,1 1 1,5-2-1,-6 3 108,-1 1-161,16 19-700,-17-18 174,0-2 464,-1 0 1,0 0-1,0 0 0,1 0 0,-1 0 1,0 0-1,0 1 0,0-1 0,1 0 0,-1 0 1,0 0-1,0 0 0,0 1 0,0-1 0,1 0 1,-1 0-1,0 0 0,0 1 0,0-1 1,0 0-1,0 0 0,0 1 0,0-1 0,0 0 1,0 0-1,0 1 0,1-1 0,0 5-1422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6:42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44 117 1368,'0'0'3452,"3"2"-3026,6 10-39,-7-9-28,1-5-26,3-3 123,0-1 0,-1 1 0,0-1 0,8-10 0,-12 14-121,-1 0-4,0-27 918,0 26-971,-1 0-15,0 2-187,0-1 1,0 1-1,0-1 1,0 0-1,0 1 1,0 0-1,0-1 1,0 1-1,-1 0 0,1 0 1,0-1-1,-1 1 1,1 0-1,-1 0 1,1 1-1,-1-1 0,0 0 1,1 0-1,-4 0 1,3 1 75,-1 1-14,-1 1-94,0 1 0,0-1 0,1 0 0,-1 1 0,1 0 0,0 0 0,0 0-1,0 1 1,0-1 0,0 0 0,1 1 0,-5 7 0,4-5-18,1 0-1,0 0 1,0 0-1,0 0 0,1 0 1,0 0-1,0 0 1,0 1-1,1-1 1,0 0-1,0 8 1,1-13-44,-1 1 1,0-1-1,0 1 0,1 0 1,-1-1-1,1 1 1,-1-1-1,1 0 1,-1 1-1,1-1 1,0 0-1,0 1 1,0-1-1,0 0 1,0 0-1,0 1 1,0-1-1,0 0 1,0 0-1,1 0 0,-1-1 1,0 1-1,1 0 1,-1 0-1,0-1 1,1 1-1,-1-1 1,3 1-1,3 0-462,-1 0-1,0-1 0,1 0 0,-1 0 1,11-2-1,-13 1 21,-1 1-128,0 0 0,0-1 0,0 0 0,-1 1 0,1-1 0,4-2 1</inkml:trace>
  <inkml:trace contextRef="#ctx0" brushRef="#br0" timeOffset="1">330 0 940,'0'0'5574,"-6"3"-4895,2-1-604,0-1 83,0 1 1,0 0 0,0 0 0,1 0 0,-1 0 0,0 1 0,1 0 0,0 0-1,-1 0 1,1 0 0,0 0 0,-3 6 0,0 0 42,1 0 0,0 1 0,1 0 0,0 0 0,1 0 0,0 1 1,0-1-1,1 1 0,0 0 0,1-1 0,0 1 0,2 13 0,-1-23-261,0 0 0,0 1 0,1-1 0,-1 0 1,1 0-1,-1 0 0,1 1 0,0-1 0,-1 0 0,1 0 0,0 0 0,0 0 0,-1 0 0,1 0 0,0 0 0,0-1 1,0 1-1,0 0 0,1 0 0,-1-1 0,0 1 0,0 0 0,0-1 0,3 1 0,-2 0-283,0-1 0,0 1 0,0-1 1,0 0-1,0 1 0,0-1 0,0 0 0,0 0 0,0-1 0,0 1 0,0 0 0,0-1 0,0 1 0,4-2 0,11-7-1982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6:42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41 1832,'-4'-15'2017,"-2"-11"5746,3 33-7369,-3 4-148,1 1 0,1 0 1,-5 19-1,-3 37-67,3 0 1,0 83-1,9-148-744,0 0-1,-1 0 1,1 0-1,-1-1 0,0 1 1,0 0-1,-2 3 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6:43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60 342 1056,'-3'-1'429,"-49"-24"3757,49 11-3781,2 11 79,3 0-343,8-9 109,0 1 1,1 0-1,17-14 1,42-29 1097,-38 36-488,-17 11-421,-13 6-249,13 0 425,-13 1-562,-1 1 0,1 0 0,-1 0 0,1 0 1,0 0-1,-1 0 0,0 0 0,1 0 0,-1 0 0,0 0 0,1 1 0,-1-1 0,0 0 0,2 4 1,12 19 338,-7-9-127,10 28 0,-2-4-342,-15-38-166,0 2-147,3 9-204,-3-9-320</inkml:trace>
  <inkml:trace contextRef="#ctx0" brushRef="#br0" timeOffset="1">256 33 1524,'0'0'1148,"-8"-14"2865,3 2-1985,-2 6-3000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6:43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1400,'25'42'4590,"-21"-34"-4181,1-1 1,0 0 0,1-1-1,-1 0 1,8 7-1,-12-12 314,0-1-659,-1 0 0,0-1 1,1 1-1,-1 0 0,1 0 0,-1 0 0,0 0 0,1 0 1,-1 0-1,0-1 0,1 1 0,-1 0 0,0 0 0,1-1 1,-1 1-1,0 0 0,0-1 0,1 1 0,-1 0 0,0 0 0,0-1 1,1 1-1,-1-1 0,0 1 0,0 0 0,0-1 0,0 1 1,0 0-1,1-1 0,-1 1 0,0-1 0,0 1 0,0 0 0,0-1 1,0 1-1,0-1 0,0 1 0,-1 0 0,1-1 0,0 1 1,0-1-1,0 1 0,0 0 0,0-1 0,-1 1 0,1-1 0,-13-29-2209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6:43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0 145 924,'0'0'1398,"2"3"-797,14 34 2389,-14-35-2665,-2-1-173,1 0 0,-1 0 1,1 0-1,0 0 0,-1-1 1,1 1-1,0 0 0,0 0 1,-1-1-1,1 1 0,2 1 0,8 1 172,-8-2 623,2-3-659,70-21 1140,-71 22-1365,-1 0 0,0 0-1,1 1 1,-1-1 0,0 1-1,1 0 1,6 0 0,-7 0-77,1 0 29,10 10-1084,-12-8 729,1 3 218,0 3-4183,0 4 1778</inkml:trace>
  <inkml:trace contextRef="#ctx0" brushRef="#br0" timeOffset="1">549 186 1572,'0'-4'1234,"-6"-178"14733,0 274-15680,4-79-237,0 6-59,-1 1 1,-1-1 0,-1 1-1,0-1 1,-9 19 0,6-21-220,-1-1 1,-20 28 0,23-37 127,1 0 1,-1-1 0,0 0 0,-1 0-1,1 0 1,-1 0 0,-14 7 0,8-2-75,10-9 84,1-1 23,125-70-1909,-58 42-114,-23 14-3748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5:48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1 110 980,'1'5'-69,"0"-2"468,0 0 1,-1-1-1,1 1 0,0-1 0,0 1 1,0-1-1,1 0 0,-1 1 1,0-1-1,1 0 0,2 3 1,5-1-54,-7-4 240,1 0-347,0-1-175,1 1 0,-1-1 0,0 0 0,0-1 0,0 1 0,0 0 0,0-1 0,-1 0 0,1 0 0,0 1 1,-1-2-1,1 1 0,-1 0 0,0 0 0,0-1 0,0 1 0,0-1 0,0 0 0,0 1 0,-1-1 0,1 0 0,-1 0 0,0 0 0,0 0 0,0-1 0,0 1 0,0 0 0,-1 0 0,0 0 0,1-7 0,-1 0 365,0 0-1,0-1 1,-1 1-1,-2-12 1,3 22-390,0-1 1,0 1 0,0-1 0,0 1 0,-1-1-1,1 1 1,0-1 0,0 1 0,0-1-1,-1 1 1,1-1 0,0 1 0,0 0-1,-1-1 1,1 1 0,-1 0 0,1-1 0,0 1-1,-1 0 1,1-1 0,-1 1 0,1 0-1,0-1 1,-1 1 0,1 0 0,-1 0-1,1 0 1,-1 0 0,1-1 0,-1 1 0,1 0-1,-1 0 1,1 0 0,-1 0 0,1 0-1,-1 0 1,1 0 0,-1 0 0,1 0-1,-1 1 1,1-1 0,-1 0 0,1 0 0,-1 0-1,1 1 1,-1-1 0,-7 2 110,5 1 52,-9 20 139,1 0-1,-16 48 1,26-67-338,0 0 1,0-1 0,0 1 0,1 0 0,0 0 0,0 0-1,0 0 1,0 0 0,1 0 0,0 0 0,0 0 0,0 0-1,0 0 1,2 4 0,-2-7-57,-1 0 0,1 0-1,0 0 1,0 0 0,-1 0 0,1 0 0,0-1-1,0 1 1,0 0 0,0-1 0,0 1-1,0-1 1,0 1 0,0-1 0,0 1 0,0-1-1,1 0 1,-1 1 0,0-1 0,0 0 0,0 0-1,0 0 1,1 0 0,-1 0 0,1 0 0,10-1-407,-9 1-70,2-2-57,22-12-594,-6-1-3212,-12 6 1837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6:44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1076,'11'-22'5035,"-3"12"-1698,-7 9-3255,-1 0 1,1 0 0,0 1 0,0-1 0,0 1 0,0-1 0,0 0 0,0 1 0,0 0 0,0-1 0,0 1 0,0 0 0,0-1 0,0 1 0,0 0 0,1 0 0,-1 0-1,0 0 1,1 0 0,1 1 229,-3-1-304,0 0 0,0 1-1,0-1 1,0 0-1,0 1 1,0-1 0,0 0-1,0 0 1,0 1-1,0-1 1,1 0 0,-1 1-1,0-1 1,0 0-1,0 1 1,1-1 0,-1 0-1,0 0 1,0 1-1,0-1 1,1 0 0,-1 0-1,0 0 1,1 1-1,-1-1 1,0 0 0,1 0-1,0 1 3,-1-1 1,1 0-1,-1 1 1,1-1-1,0 1 0,-1-1 1,1 1-1,-1-1 1,1 1-1,-1-1 0,0 1 1,1 0-1,-1-1 0,1 1 1,-1 0-1,0-1 1,0 1-1,1 0 0,0 7 51,0-1-1,0 1 0,-1-1 0,0 1 0,0-1 0,-1 1 0,0-1 0,-2 11 0,-5 11 29,2-7 52,-4 26-1,10-46-106,1 1-20,0-2-14,0 1 1,0-1-1,0 0 0,0 1 1,0-1-1,0 0 0,0 0 1,0 0-1,1 1 0,-1-1 1,0 0-1,1-1 0,-1 1 1,1 0-1,-1 0 0,1-1 1,-1 1-1,1-1 0,-1 1 1,1-1-1,0 1 0,-1-1 1,1 0-1,0 0 0,2 0 0,12 0-277,-1 0-1,17-3 0,-3 0-873,-1 2-406,-26 1 137,1 0-993,15 4 28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6:45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64 1668,'0'0'6503,"5"-6"-6043,28-32 1348,-32 36-1535,1 1-27,20-9 544,-19 9-504,15-4 328,-14 5-477,-1 0 0,1 0 0,-1 0 0,1 1-1,-1-1 1,1 1 0,6 2 0,-10-2-94,1 0 1,0 1 0,0-1-1,0 1 1,-1-1 0,1 1-1,-1-1 1,1 1 0,-1-1-1,1 1 1,-1-1 0,0 1-1,0 0 1,0 2 0,0-4-53,0 3 151,-1 2-3,0 1-93,1-4-18,-1 0-1,1 1 1,-1-1-1,1 0 0,-1 1 1,0-1-1,0 0 1,-2 4-1,-48 97 593,50-100-593,0 1-1,-1 0 0,1 0 0,1 0 0,-1 1 0,1-1 0,-1 6 0,1-10-26,0 1 1,1 0-1,-1 0 0,0-1 0,0 1 1,0 0-1,0 0 0,1-1 1,-1 1-1,0 0 0,1-1 0,-1 1 1,0 0-1,1-1 0,-1 1 1,1 0-1,-1-1 0,1 1 0,-1-1 1,2 1-1,-1 0-4,5 4-44,3 0-30,0-1 0,0 0 0,1-1-1,-1 0 1,1-1 0,15 3 0,-12-3-115,0 0 0,0 1 1,15 6-1,-25-8 106,-3-1 81,0 0 0,1 0 0,-1 0-1,0 0 1,1 0 0,-1 0 0,0 0 0,1 0 0,-1 0 0,0 0 0,0 0-1,1 0 1,-1 0 0,0 1 0,1-1 0,-1 0 0,0 0 0,0 0-1,1 0 1,-1 1 0,0-1 0,0 0 0,1 0 0,-1 1 0,0-1 0,0 0-1,0 0 1,1 1 0,-1-1 0,0 0 0,0 1 0,0-1 0,0 0-1,0 0 1,0 1 0,0-1 0,0 0 0,1 1 0,-1-1 0,0 0 0,-1 1-1,1-1 1,0 0 0,0 1 0,0-1 0,0 0 0,0 1 0,0-1-1,0 0 1,0 1 0,0-1 0,-1 0 0,1 0 0,0 1 0,0-1 0,0 0-1,-1 1 1,-3 3-9,1 1-10,0-1 1,-1 1-1,0-1 1,0 0-1,-1 0 1,1-1-1,-1 1 1,-8 4-1,-19 9-313,-43 22-1577,23-21-2536,24-12 1254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7:33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58 441 1276,'-13'0'487,"11"1"-52,-22 8 1683,22-8-1364,-13 3 458,15-4-1182,0 0 1,0 0-1,0 0 0,0 0 1,0 0-1,0 0 1,0 0-1,0 0 0,-1 0 1,1 0-1,0 0 1,0 0-1,0 0 0,0 0 1,0 0-1,0 0 0,0 0 1,0 1-1,0-1 1,0 0-1,0 0 0,0 0 1,0 0-1,-1 0 1,1 0-1,0 0 0,0 0 1,0 1-1,0-1 0,0 0 1,0 0-1,0 0 1,0 0-1,0 0 0,0 0 1,0 0-1,0 1 1,0-1-1,0 0 0,0 0 1,0 0-1,1 0 1,-1 0-1,0 0 0,0 0 1,0 0-1,0 0 0,0 1 1,0-1-1,0 0 1,0 0-1,0 0 0,0 0 1,0 0-1,0 0 1,1 0-1,-1 0 0,0 0 1,10 4 285,15 0-401,3-3 242,0-1 1,48-5-1,-22 0-49,345-43 346,-237 24-397,246-48 67,-210 35-112,151-32 19,-311 62-25,197-31-9,-147 29-6,41-5 19,231-49 6,-332 58-24,268-64-2642,-294 68 2089,10-1-1982,-10 2 973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7:33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69 496 876,'-43'3'2204,"40"-3"-1904,0 0-22,-16 3 1045,24-5-159,32-5-690,426-93 743,-351 74-1080,130-24 96,-140 30-164,118-16 68,-85 15-86,270-42 82,-279 37-120,-12 5 13,-40 9-20,207-33 28,-113 20-44,-113 16 39,-47 8-142,0 0 1,0 0-1,0-1 1,-1 0-1,1 0 0,-1-1 1,10-4-1,1-2-736,-16 9 443,1-2-100,7-7-1884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7:34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37 441 964,'-3'0'319,"-10"2"-4,10-1 565,-10 2-220,8-1 294,9-2 935,12-1-1813,49-9 273,43-10 232,187-41 324,-36 10-471,-172 36-331,449-75 339,-238 45-343,-179 29-65,17-3 18,140-21-27,-203 28-93,-40 8-40,0-1-1,43-14 0,-71 17-86,-1 0-1,1 0 0,-1-1 1,0 1-1,0-1 0,0 0 1,3-4-1,-5 6-151,-2-2-1370,2-7 239,-2 8 26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7:35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0 479 1092,'0'0'3258,"13"-2"-3018,612-117 1486,-514 96-1559,660-114 577,-373 54-523,-361 74-216,64-17 26,95-21-41,-107 28-249,-86 18 145,0 0-30,0 1 1,-1-1 0,1 0-1,0-1 1,0 1 0,4-3-1,-3 2-245,-2 1-437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7:35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16 373 932,'-15'5'2934,"48"-4"-2525,-21 0-325,0 0 0,0-2 1,20-2-1,350-80 1075,-209 42-811,13-4-33,96-20 36,-208 49-285,430-67 406,-385 68-390,36-1 448,-152 16-385,12-2 136,-12 2-29,13-3 152,-13 3 166,20-7-5578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7:37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3 143 1344,'0'0'1756,"-2"0"-1242,20-3 4258,82-9-4132,60-8-69,80-6-65,95-5-190,-284 26-267,-5 0-21,167-14 80,150 2 14,19 12-65,-380 5-57,120 5 13,15-1-15,147 2 18,60 7-26,-37-10 9,-133-1-11,-35 2 3,3-3 10,195-11-2,-274 6-9,109 7 1,-26 1-779,-133-4 192,-9 0 322,0 0 0,-1 0 0,1 0 0,-1-1 0,1 1 0,-1-1 0,1 0 0,-1 0 0,1 0 0,4-2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7:38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1 338 912,'14'-2'6148,"84"0"-5575,253-25 734,-334 25-1280,217-32 337,-13 5-99,176-10 70,-348 34-298,154-11 88,105 6-47,-132 3-32,277-8 29,-164 2-77,-15-3 8,17 0 2,-106 17-3,-22-7 46,-149 5-29,22-2 94,50 3 0,52 3 115,10 0-29,-52-4-105,96-7 42,-74 0-70,16 1-20,-104 6-46,0-2 1,0-2-1,54-14 0,-47 6-201,-36 12-23,1-1-94,7-7-115,-7 6-120,-27-18-6194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7:39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43 232 1388,'-2'1'498,"-10"3"273,10-4-501,0 1-1,0 0 0,0 0 0,-1-1 0,1 1 0,0 0 0,0 1 0,0-1 0,0 0 0,1 1 0,-4 2 1,4-3 862,2-1-1096,0 1 0,1-1-1,-1 0 1,0 0 0,0 1-1,1-1 1,-1 0 0,0 1-1,0 0 1,1-1 0,1 2-1,-2-1-7,1 0 0,0 0 0,0 0 0,0 0 0,0 0-1,0-1 1,0 1 0,3 0 0,42 2 283,0-2 0,59-6 0,-56 2-180,567-13 799,-116-14-426,138-20-369,-566 45-128,106-5 24,-9 5-30,160 4 7,53 28 24,-322-26-22,109-9 0,59-25-64,54-4-64,-164 26 63,111-7-1,-61 3 59,3 1-9,15 2-38,-155 9 5,77-4-306,-97 6 38,1 0 0,14-3-1,-12 1-205,-1-3-3249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5:48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4 123 1044,'0'-2'621,"-3"-47"6440,4 49-6783,0-1-249,-1 1 0,1 0 1,0 0-1,0-1 0,0 1 0,-1 0 0,1 0 1,0 0-1,0 0 0,-1 0 0,1 0 0,0 0 0,0 0 1,0 1-1,-1-1 0,1 0 0,0 0 0,-1 1 0,2 0 1,15 12 109,-1 2 1,-1 0-1,0 0 1,-1 2-1,-1 0 1,0 0-1,-1 1 1,-1 1-1,-1 0 1,12 33-1,-20-48-122,0 1 1,-1 0-1,0 0 0,0-1 0,0 1 0,0 0 0,-1 0 1,0 0-1,0 0 0,0 0 0,-1 0 0,0 0 0,0 0 0,0-1 1,0 1-1,-1 0 0,0-1 0,0 1 0,0-1 0,-3 5 0,3-7-7,0 0 0,0 0-1,0-1 1,0 1-1,0-1 1,0 0 0,-1 1-1,1-1 1,0 0 0,-1 0-1,1-1 1,-1 1-1,-3 0 1,3 0 15,-1-3 5,1 1-18,0 0 0,0 0 0,0-1 1,0 0-1,0 1 0,1-1 0,-1 0 0,1 0 1,-1-1-1,1 1 0,0 0 0,-1-1 0,1 0 1,1 1-1,-4-7 0,1-6 26,3 5-27,1-1 0,0 0 1,1 0-1,0 0 0,0 0 0,1 0 0,1 1 0,4-15 1,6-6-19,23-44 1,-22 51-242,28-36-1,-15 24-916,-23 29 631,5-6-3670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7:40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0 290 1312,'0'0'2961,"10"-1"-2653,394-35 1663,-205 20-1434,77-6 13,205-19 70,-15 3-276,-395 33-308,421 2 177,-475 4-210,784 3 310,-434-23 157,-130-1-210,-204 16-18,52 0 0,-39 5-35,0-2 0,49-7 0,-83 6-192,16 0-3,78-12 47,-75 6-251,-19 5 0,1 0 0,15-1-1,-21 3 15,0 0 0,0-1 0,0 0 0,0 0 0,7-3-1,7-3-373,29-7-3370,-32 10 1865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7:42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1346 1288,'4'-6'751,"0"5"1913,17 4-1716,1 0 0,34 11-1,-5-1-320,33 6 153,-15-3-173,83 9 1,131-6 199,-239-18-720,-5-1 21,0 1 1,70 13-1,136 21 273,-204-31-343,77 4 104,165-10-1,-189-2-90,286 10 273,-216-3-87,-60-3-137,42-2-5,-81 0-64,150-11 46,17 1-13,-98 4-55,-54 2-7,264-14-3,-135 6-1,89-3 7,-191 13-11,100 2-9,-24 4 23,-15-1 1,12-1-13,-34-1 6,226 13-14,-293-7 19,-42-2-16,61-2 0,42-8 9,130-15 6,-85-3 27,16-1-34,32-5 66,-191 24 16,70-3 0,-11 3 237,-59 2-181,-9 2-20,55-13 1,84-23 34,-7 1-82,-47 11-44,51-15 10,-99 21-23,-32 11 1,0-2-1,56-26 1,193-95-30,-175 93-157,1 5 1,166-29-1,-134 42 60,103-21 40,144-31 15,-66 3 64,-166 22-1,-63 17-20,39-13 3,189-90 0,-231 95 0,-23 11-6,183-76 16,-162 62 29,-60 27-23,-9 4 11,-16 6-24,3 0-580,0 0 1,-1-1-1,0 0 1,9-9-1,-10-1-6592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7:44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1372 1352,'-30'0'2100,"12"2"2023,56 11-3842,1-3-1,76 12 0,-13-3 53,326 40 702,-169-29-435,77 4 41,-126-16-388,-41-11-70,-71-5-114,264 3 140,-8-1-60,-171-1-97,120 1 22,68 3-10,283 3-20,-385-14-42,0 0 9,-23 1-3,-124 1-4,184 7-5,-160-1 4,-62-3-9,500-16-89,-550 13 88,-21 1 4,216-19-16,-2-32-15,-97 19 22,65-14-40,49-8-31,30-5-22,-169 38 72,66-11-1,-109 21 27,-28 4 5,40-3 0,-31 5 4,74-20 1,-18 2 17,-12 0-4,-7 1 0,181-48 0,-237 64-16,206-77 30,-148 51-30,95-26 4,-32 12-2,-19 11 7,-8 2-12,139-44 5,-165 50-7,-2-5 0,114-56 1,-32-8 134,-52 27 39,42-1-70,-131 59-78,60-24 6,-32 9-32,186-75-1,-178 75-7,29-10 33,-72 29-12,0-2-1,22-12 0,-15 5-319,-30 16 48,1 0-1306,8-4 743,-8 4-588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7:46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1224 932,'0'-3'5092,"0"2"-5007,12 3 729,15 5-989,252 57 2478,-29-3-952,308 35 1,-154-66-822,-377-30-500,253 8 190,-92 0-78,43 2-19,161 7-6,-224-5-93,-94-6-16,158 21 18,45 3-4,-211-25-39,58 1 33,426-5-20,-251-5-16,-146-1 16,69 2-4,283-1-2,-118-11 4,123-25-56,-395 27 46,50-8-14,-64 6-89,32-6-80,-85 11 126,177-29-270,-90 18 171,-22 3 73,44-9-11,171-20 24,-113 12 56,-43-9 15,-159 40 14,265-84-37,-41 8 22,1-8-1014,-58 34 372,-72 23 705,204-54 30,-206 58-289,253-80 370,-322 93-15,35-22 0,5-1-42,185-71 149,-130 58-60,12-25 4,4-2-199,-101 57-7,-19 8-62,-1 0-1,-1-1 1,42-29-1,-32 20-44,-27 18 99,-2-1 0,1 0 0,0 0 0,-1 0 0,0-1 1,6-7-1,-8 8-24,1 0 1,0 0 0,11-7 0,-8 6-26,0 1-63,0 0 0,0 0 1,18-6-1,6-2-227,24-12-1352,-51 19 1215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17:50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1594 1432,'-3'1'604,"-6"1"-8,7-1-43,0 0-43,-6 1-31,6-1 442,0-1-487,-47 11 4141,47-11-4055,-34 4 673,33-4-1041,-13 2 48,-5 3-111,19-5-58,-12 4-6,9-3-7,-37 7 459,32-8-406,7 0-6,1 1-2,-4 0-26,4-1 2,-1 0 1,0 1 0,0 0 0,0-1-1,0 1 1,1 0 0,-1 0-1,0 1 1,-4 2 0,6-3-33,0 0 1,0 1 0,1-1-1,-1 1 1,0-1-1,1 1 1,-1-1-1,1 1 1,-1-1-1,1 1 1,0-1-1,0 3 1,0-2 32,6 13 47,-4-12-59,0 1-1,0-1 1,0 0-1,1 1 1,-1-1-1,1 0 1,0 0-1,0-1 1,0 1-1,0 0 1,6 2-1,2 1 44,1 0 0,16 5 0,0 0 24,11 4 3,2-1 0,0-2 1,69 11-1,132 2 187,68-13-51,-178-10-138,-11-2-41,215 9 86,-44-9-10,-8 0-66,-3 15-17,1 0-60,-146-10 26,109 1 45,19-20-40,3 0-4,-132 13-30,113-5 37,-86-2-38,32-4 18,-109 8 1,109 2-9,-1 0 3,-92-3-6,333-33-69,-207 3 37,158-58-168,-318 70 111,-35 11 12,45-11 0,29-6-117,12-3 59,-3 4 26,36-6 50,62-6-11,-75 17-87,168-51 1,-132 11 73,-111 42 74,44-11 10,-22 12 17,58-12 22,137-12 3,-147 27-30,99-11-287,14-13 125,-128 17 96,318-72 198,-347 73-116,68-16 3,-123 31-19,-1-2 1,40-18 0,61-35 26,-60 27-36,-6 5-7,-11 5-8,59-36 0,-56 29-11,0 3 0,2 2-1,117-36 1,-91 40-15,40-14-1,-107 31 48,0 0 0,25-3-1,62-17 20,-66 14-6,2 2-5,-26 6-7,-9 1 0,1 1 0,0 1 0,0 0-1,16-1 1,-8-1-1,-15 3 3,0 0-4,31-7 31,-23 6-20,-9 1-12,26-8-2,-25 9-9,0-1 3,9-3 14,-9 3-9,24-7-1,-13 2 14,-11 5-6,11-8-5,-12 8 5,35-21 10,-34 19-13,15-6 1,-16 9-2,0-2 3,5-5-5,-5 5-12,0 1 8,5-5 12,-5 5 15,0-1-14,2 0 0,0 0-3,-1 0 0,0 0 0,0 0 0,0 0 0,0-1 1,4-4-1,-6 5 19,-4-2 14,2 3-36,-5-6 83,0 0 1,-1 0-1,0 0 1,0 1-1,-16-11 1,-75-41 1103,92 54-1062,0 1 0,1-1-1,0-1 1,-7-5 0,8 7-67,3 1 46,-2 0-17,-37-20 355,38 21-94,6 6-329,13 18-12,-14-20-4,-1 0 1,1 0-1,0-1 1,0 1 0,0-1-1,0 0 1,0 0-1,1 0 1,-1 0-1,4 1 1,5 4 9,103 74 73,-114-80-46,15 8 342,-15-8-340,0 0 1,0-1 0,0 1-1,0 0 1,-1 0 0,1 0-1,0 0 1,0-1 0,-1 1 0,1 0-1,0 0 1,-1 1 0,1-1-1,-1 0 1,0 0 0,1 0-1,-1 0 1,0 0 0,1 0-1,-1 1 1,0-1 0,0 0 0,0 0-1,0 0 1,0 1 0,0-1-1,-1 0 1,1 0 0,0 0-1,-1 0 1,1 0 0,0 1-1,-1-1 1,-1 1 0,1 1-34,-43 98 423,17-45-251,-1 1 27,-49 76 0,-42 42-197,9-32-1623,33-52-2438,67-78 3151,-25 24-3509,0-1 36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22:56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3838 0 1468,'5'4'10144,"-34"17"-9617,-1 0 0,-1-2 0,-56 25 0,27-14-266,-256 122 348,144-70-454,-104 60 101,201-103-206,-8 3 14,-47 25 30,-332 204 89,457-268-181,-876 544 481,716-429-292,116-82-147,-355 248 406,208-159-221,-55 38 392,190-115-367,59-46-255,1-1 0,-1 0 1,1 1-1,0-1 1,0 0-1,0 1 0,0 0 1,0-1-1,0 1 1,-1 2-1,-1 3 12,2-6 17,-1 1-5,-35 39 125,36-39-44,1-1-92,0-1 0,0 0 0,0 0 0,0 1 0,0-1 0,-1 0 0,1 0 0,0 1 0,0-1 0,0 0 0,0 0 0,0 0 0,0 1 0,-1-1 0,1 0 0,0 0 0,0 0 0,0 0 0,-1 1 0,1-1 0,0 0 0,0 0 0,0 0 0,-1 0 0,1 0 0,0 0 0,0 0 0,-1 0 0,1 1 0,0-1 0,0 0 0,-1 0 0,1 0 0,0 0 0,0 0 0,-1 0 0,1-1 0,0 1 1,0 0-1,-1 0 0,1 0 0,0 0 0,0 0 0,-1 0 0,1 0 0,0 0 0,0-1 0,0 1 0,-1 0 0,1 0 0,0 0 0,0 0 0,-1-1 0,-6-18 39,6 19-48,1-1 0,0 1 0,-1-1-1,1 0 1,0 1 0,-1-1 0,1 0 0,0 1 0,0-1 0,0 0-1,0 0 1,0 1 0,0-1 0,0 0 0,0 1 0,0-1 0,0 0-1,0 1 1,0-1 0,0 0 0,1-1 0,1-9 55,1-8 85,1-1-1,1 1 1,12-32 0,-5 15 248,-12 34-273,2-3 34,-1 2-97,-2 7 688,-4 15-689,-1 4 58,0 1 0,2 0 0,-3 46-1,7-58-86,1 0 0,0 0 0,1 0 0,1 0 0,0 0 0,0-1 0,1 1 0,0-1 0,7 12 0,-8-17-16,1 0 0,0-1 0,0 0 0,0 0 0,0 0 0,1 0 0,0-1 0,0 0 0,0 0 0,0 0 0,1 0 0,0-1 0,-1 0 0,1 0 0,1-1 1,-1 1-1,0-1 0,11 2 0,0-2-149,1 0 0,-1-1 0,1-1 1,0 0-1,-1-2 0,1 0 1,-1-1-1,0 0 0,0-2 0,0 0 1,17-8-1,-7 2-1584,49-30 0,17-26-5981,-61 41 3576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22:56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1572,'0'0'1109,"-2"6"-71,-7 17-370,2 1 0,0-1-1,2 1 1,0 0 0,2 1 0,1-1 0,1 39-1,2-46-397,1 0-1,0 1 0,1-1 0,1 0 1,7 16-1,-7-22-67,0-1 0,1 0-1,1 0 1,-1 0 0,1-1 0,1 0 0,0 0-1,12 12 1,-16-19-132,-1 1 0,1-1 0,0 0-1,0 0 1,-1 0 0,2-1 0,-1 1 0,0-1 0,0 1-1,0-1 1,1 0 0,-1 0 0,0-1 0,1 1 0,-1-1-1,7 1 1,-8-2-20,0 1 1,0-1-1,0 1 0,1-1 1,-1 1-1,0-1 0,0 0 0,0 0 1,0 0-1,0-1 0,0 1 0,0 0 1,-1-1-1,1 1 0,0-1 0,-1 1 1,1-1-1,-1 0 0,0 0 1,1 0-1,-1 1 0,0-1 0,0 0 1,0-1-1,0 1 0,0-4 0,2-6 104,-1 0 0,0 0 0,-1 0-1,0-1 1,-1 1 0,0 0 0,-1 0-1,-1 0 1,-5-23 0,-2 3 137,-1 0 0,-21-44 0,28 68-422,0 1 0,-1 0-1,0 0 1,-1 0 0,1 0 0,-1 0 0,0 1 0,-1 0 0,0 0 0,-9-7 0,13 12-576,-1-1-137,-8-3-269,8 4-950,-7-2-5036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22:57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2140,'1'0'204,"1"-1"0,-1 1 0,0 0 1,0 0-1,0 0 0,1-1 0,-1 1 0,0 1 0,0-1 0,1 0 0,-1 0 0,0 0 0,0 1 1,0-1-1,0 0 0,1 1 0,-1-1 0,0 1 0,0 0 0,0-1 0,0 1 0,0 0 1,0 0-1,0-1 0,0 1 0,-1 0 0,1 0 0,0 0 0,0 0 0,-1 0 0,1 0 0,0 2 1,5 6 41,-1 1 1,7 16 0,-8-18 362,60 151 1627,18 39-796,-62-151-1286,-12-28-483,13 26 0,-19-42-331,5 10-236,-5-6-4882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22:57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133 335 1148,'0'0'912,"-2"-1"-23,0-1-299,0 0-1,0 0 1,0 1-1,-1-1 1,1 1-1,0 0 1,-1-1 0,1 1-1,-5-1 1,-15-7 4000,21 8-4540,1 1 0,-1-1 0,1 0 0,-1 0 0,1 1 0,-1-1 0,1 0 0,-1 0 0,1 1 0,0-1 0,0 0 0,-1 0 0,1 0 0,0 0 0,0 0 0,0 1 0,0-1 0,0 0 0,0 0 0,0 0 0,0 0 0,0 0 0,1-1 0,4-16 299,-5 17-375,5-17 231,1 0-1,1 0 1,1 0 0,15-23-1,-4 5 50,35-65 853,-44 84-682,-9 15 339,-6 8-688,2-2-65,-109 124 349,92-109-280,1 1 1,-17 24-1,35-43-51,-2 2 5,-6 5-19,9-8-10,-1 1-1,1-1 1,-1 1-1,1-1 1,-1 1 0,1-1-1,-1 1 1,1-1-1,0 1 1,-1-1 0,1 1-1,0-1 1,0 1-1,-1 0 1,1-1 0,0 1-1,0-1 1,0 1-1,0 0 1,0-1 0,0 1-1,0 0 1,0-1-1,0 1 1,0-1 0,0 2-1,12 12 7,-1-1-1,2 0 1,18 15-1,51 35-43,-44-34-82,-5-5-774,-1 2-1,43 47 1,-63-60 380,16 19-2013,-10-8-2209,-4-5 618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22:48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57 769 1668,'-20'12'4715,"4"-6"-2379,14-5-1620,-17 6 4183,24-9-4842,0 0 1,0 0-1,0 0 1,0 0-1,6 0 1,8-2 9,83-30 214,111-32 33,-97 32-221,200-55 127,96 2 29,-142 37-158,208-42 68,-139 35-33,-161 30-82,191-47-12,-331 66-21,-6 1-3,133-35 30,-136 33-5,-14 5-37,0-1 0,15-8-1,-29 13 39,21-9 583,-20 9-584,0-1 1003,-5-2-888,-3-2-26,0 0 0,-1 1 0,1 0 0,-1 0 0,-14-6-1,-44-13 944,37 14-303,15 6-337,9 4 13,13 11 115,-1-3-656,0 2 74,0 0 0,0 1 1,-1 0-1,0 0 0,-1 1 1,-1 0-1,0 0 1,0 0-1,-1 0 0,-1 1 1,-1 0-1,0 0 0,0 0 1,-1 0-1,-1-1 0,-1 1 1,0 0-1,0 0 1,-2 0-1,1 0 0,-2-1 1,0 1-1,-6 12 0,-1 0-424,-1-1-1,-1-1 1,-27 39-1,-64 65-3965,45-67-473,-4-6 43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5:49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19 952,'0'0'2714,"1"-2"-2414,7-8 2019,-5 5-2307,-2 4 581,0 6 3129,-2 18-3704,1-17 0,-1-3-5,2 80 72,4-27-37,-5-54-40,0 2-1,0 41 2,0-42 11,-1 10-8,1-10 1,-2 41-398,1-29-4431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22:49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82 246 1108,'0'0'3152,"2"6"-2496,63 205 2860,-57-185-3182,16 52 863,-15-44 3015,-16-40-3917,-6-5-168,0-2 0,1 0 1,1 0-1,0-1 0,1-1 0,1 1 0,-11-23 0,2-4 164,2-2 0,2 0 0,-14-70 0,25 96-194,0 0 1,2 0-1,0 0 1,2-21-1,-1 30-62,1 0 0,1 0 0,-1-1 0,1 1-1,0 0 1,1 0 0,0 1 0,0-1-1,1 1 1,6-11 0,-7 15-18,0 0 0,0 0-1,0 0 1,0 1 0,6-5 0,-7 6 15,2 2 12,-2 0-39,1 0 0,-1-1 0,0 1 0,0 0 1,0 0-1,0 0 0,0 1 0,0-1 0,0 0 1,0 1-1,0 0 0,0-1 0,-1 1 0,1 0 1,-1 0-1,1 0 0,-1 0 0,0 0 1,0 0-1,0 0 0,0 0 0,0 0 0,0 0 1,-1 1-1,2 3 0,1 15-78,-1 0 1,-1 0-1,-1 0 1,-1-1-1,0 1 0,-2 0 1,-8 35-1,-24 61-1729,15-59 148,-6 18-4189,13-45 2194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22:50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1388,'0'0'842,"0"-1"-738,0 1 1,0 0 0,0 0 0,1-1-1,-1 1 1,0 0 0,1 0 0,-1 0-1,0 0 1,0-1 0,1 1 0,-1 0-1,0 0 1,1 0 0,-1 0 0,0 0-1,1 0 1,-1 0 0,0 0 0,1 0-1,-1 0 1,0 0 0,1 0 0,-1 0 0,0 0-1,1 0 1,-1 0 0,0 0 0,1 0-1,-1 0 1,1 1 0,12 17 616,-1 2 1,-1-1-1,-1 1 0,0 1 1,8 27-1,2 13 53,13 68-1,-31-120-891,-1 0 1,0-1-1,0 15 1,-1-20-559,0 1 0,0-1 0,-1 1 1,0-1-1,1 1 0,-1-1 0,-3 6 1,-1 0-1786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22:50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44 2092,'-7'-11'1260,"4"1"-176,-1 3 705,-3-4-1069,2 6 1372,-1 41-8461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22:51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1192,'0'0'4819,"3"2"-4030,1 0-544,-1 0 0,0 0 1,1 0-1,-1 1 0,0 0 0,0 0 0,0 0 0,0 0 1,-1 0-1,1 0 0,1 5 0,118 149 3926,-120-155-3999,-2-1-147,0-1 1,1 1-1,-1-1 1,0 0-1,0 1 1,0-1-1,0 1 0,1-1 1,-1 0-1,0 1 1,1-1-1,-1 0 1,0 0-1,0 1 1,1-1-1,-1 0 1,0 0-1,1 1 1,-1-1-1,1 0 1,-1 0-1,0 0 1,1 0-1,-1 1 1,1-1-1,-1 0 1,0 0-1,1 0 1,-1 0-1,1 0 1,-1 0-1,1 0 1,-1 0-1,0 0 1,1 0-1,-1-1 1,1 1-1,-1 0 1,0 0-1,1 0 0,-1 0 1,1-1-1,-1 1 1,1 0-1,13-6 338,-14 6-352,1-1 0,0 1 1,-1 0-1,1-1 0,0 1 0,-1-1 0,1 1 1,-1-1-1,1 1 0,-1-1 0,1 0 0,-1 1 0,1-1 1,-1 0-1,1 1 0,-1-1 0,0 0 0,0 1 1,1-1-1,-1 0 0,0-1 0,1-1 32,6-12 204,-1 0 0,6-20 0,-12 33-224,1 1 62,-1 0-82,0 1 1,1 0 0,-1 0 0,0 0-1,0 0 1,1-1 0,-1 1 0,0 0 0,0 0-1,1 0 1,-1-1 0,0 1 0,0 0-1,0 0 1,0-1 0,0 1 0,1 0 0,-1-1-1,0 1 1,0 0 0,0 0 0,0-1-1,0 1 1,0 0 0,0-1 0,5-9 218,-4 10-214,-1-1 1,0 1-1,1 0 0,-1 0 0,0-1 1,1 1-1,-1 0 0,0 0 0,1 0 0,-1-1 1,0 1-1,1 0 0,-1 0 0,1 0 1,-1 0-1,0 0 0,1 0 0,-1 0 0,1 0 1,-1 0-1,1 0 0,-1 0 0,0 0 0,1 0 1,-1 0-1,1 0 0,-1 0 0,0 0 1,1 1-1,10 9 24,-9-8-25,-1-1 0,1 1 0,-1-1 0,1 1-1,-1-1 1,1 1 0,0-1 0,0 0 0,0 0-1,2 1 1,-2 0-2,-1-2-4,0 1 0,0-1 1,-1 0-1,1 1 0,0-1 1,0 0-1,0 1 0,0-1 1,0 0-1,0 0 0,0 0 1,-1 1-1,1-1 1,0 0-1,0 0 0,0-1 1,1 1-1,5-1 4,0 0 0,0 0 0,0-1 0,-1 0 0,1 0 0,0 0 0,-1-1 0,0 0 0,10-6 1,-11 5-4,6-3 1,-1-1 1,1 0-1,-1-1 0,-1-1 0,0 1 0,10-14 0,-6 5 19,-1 0 1,19-39-1,-27 51-9,-3 4-10,0 0 0,0 0 0,-1 0 0,1 0 0,-1 0 0,1 0 0,-1 0 0,1 0-1,-1 0 1,0 0 0,0-1 0,0-1 0,0 1 9,-7 7-14,1 0 2,1 0 1,0 0-1,-1 1 0,1-1 0,1 1 0,-1 1 1,1-1-1,0 0 0,0 1 0,-5 10 0,5-6-3,0 1-1,0 0 1,1 0 0,1 0-1,0 0 1,0 0-1,0 15 1,2-23 3,3 3-13,-3-6 13,0 0 0,0 1 1,0-1-1,0 0 0,0 1 1,0-1-1,0 0 0,0 1 1,0-1-1,0 0 0,0 0 1,1 1-1,-1-1 0,0 0 1,0 1-1,0-1 0,0 0 0,0 0 1,1 1-1,-1-1 0,0 0 1,0 0-1,0 0 0,1 1 1,-1-1-1,0 0 0,0 0 1,1 0-1,-1 1 0,0-1 0,1 0 1,-1 0-1,0 0 0,0 0 1,1 0-1,-1 0 0,0 0 1,1 0-1,-1 0 0,4 0-5,-1-1 1,1 0-1,-1 0 0,0 0 0,0-1 0,0 1 0,0-1 1,0 0-1,0 0 0,0 0 0,0 0 0,-1 0 0,1 0 1,-1-1-1,1 0 0,2-3 0,6-10-1,18-32 0,-6 10-29,-21 35 35,0 0 1,1 0-1,0 0 1,-1 0-1,1 0 1,4-2-1,-6 4 11,3 3-13,3 3-2,-1-1 1,1 1-1,-2 1 1,1-1-1,0 1 1,-1 0-1,0 0 1,6 10-1,32 64 16,-22-40-7,71 135-55,117 309 0,-209-482 46,3 6-26,0 0 1,0 0-1,-1 0 0,0 1 0,-1-1 0,1 14 1,-2-19-2,-2-1-26,-5 7 35,5-7 3,-22-28 11,1 0 1,2-2-1,1-1 1,1 0-1,-17-36 1,-64-167 10,90 209 1,-17-48-387,-23-84 0,47 128-1044,3 24 843,0 1 0,0 0 0,0 0 0,1 0-1,-1-1 1,1 1 0,-1 0 0,1 0 0,0 0 0,0 0 0,0 0 0,2-3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22:51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74 924,'2'-3'887,"0"-1"0,1 1 0,-1-1 0,1 1 0,4-5 0,-5 7-214,1-4-143,-2 5-420,-1 0 0,1-1 0,-1 1 0,0 0 0,1-1 0,-1 1 0,1 0 0,-1-1 0,0 1 0,1-1 1,-1 1-1,0-1 0,0 1 0,1-1 0,-1 1 0,0-1 0,0 1 0,0-1 0,0 1 0,0-1 1,0 1-1,0-1 0,0 1 0,0-1 0,0 1 0,0-1 0,0 0 0,0 1 0,0-1 0,0 1 0,0-1 1,-1 0-1,0-1-32,0 1-46,0 0 0,1 0 0,-1 0-1,0 0 1,1 0 0,-1 0 0,1 0 0,0 0-1,-1-1 1,1 1 0,0 0 0,0-1 214,-3 0-120,0 1 0,1 0 0,-1 0-1,0 0 1,0 0 0,1 0 0,-5 0 0,-8 3 83,12-2-131,1 2-4,-3 1-50,1 0 0,1 1 0,-1 0 0,1 0 0,-1 0-1,1 0 1,0 0 0,0 0 0,1 1 0,-1 0 0,1-1 0,0 1 0,0 0 0,1 0 0,0 0 0,-2 7 0,2-2-8,0-1 1,0 0 0,1 1 0,0-1-1,1 1 1,0-1 0,0 1 0,4 10-1,-5-18-28,1 0 0,0 0-1,0 0 1,0 0-1,0 0 1,0 0 0,0 0-1,0 0 1,1-1 0,-1 1-1,1 0 1,-1-1 0,1 1-1,0-1 1,0 1 0,-1-1-1,1 0 1,0 0-1,0 0 1,0 0 0,0 0-1,0 0 1,1-1 0,-1 1-1,0-1 1,0 1 0,4-1-1,-1 0-181,-1 0 0,1 0 0,-1-1 0,1 1 0,-1-1-1,0 0 1,1 0 0,-1-1 0,0 1 0,0-1 0,0 0 0,8-5 0,7-4-1264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22:52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0 119 832,'0'0'677,"1"-2"-85,10-22 1436,25-42 0,-35 64-1914,1 0-14,10-18 340,-11 18-394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23:37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28 107 1284,'-25'-6'3348,"23"5"-2083,8-1-1338,-4 1 76,28-12-267,33-8 0,122-29-2329,-146 38 1591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22:42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1684,'0'-1'177,"0"1"-1,0-1 1,1 1-1,-1-1 1,0 0 0,0 1-1,1 0 1,-1-1-1,0 1 1,1-1-1,-1 1 1,0-1-1,1 1 1,-1 0 0,1-1-1,-1 1 1,1 0-1,-1-1 1,1 1-1,-1 0 1,1-1-1,-1 1 1,1 0 0,-1 0-1,1 0 1,-1 0-1,1 0 1,0-1-1,6 14 650,-4-8-757,128 356 3726,-106-284-3263,68 178 2189,-93-255-2657,8 14 665,-8-13-647,0-1 1,0 0-1,0 1 0,0-1 1,1 0-1,-1 1 1,0-1-1,0 0 0,0 1 1,0-1-1,1 0 0,-1 1 1,0-1-1,0 0 0,1 0 1,-1 1-1,0-1 1,0 0-1,1 0 0,-1 0 1,0 1-1,1-1 0,-1 0 1,0 0-1,1 0 0,-1 0 1,0 0-1,1 0 0,-1 0 1,1 0-1,-1 0 1,0 0-1,1 0 0,-1 0 1,0 0-1,1 0 0,0 0 1,3-6 32,1 0 0,-1-1 0,0 1 0,0-1 1,-1 0-1,0 0 0,0 0 0,2-11 0,13-68 425,-17 76-481,58-291 1086,-48 216-1104,-10 83-259,-1-2-103,0-12-128,0 12-135,0-1 284,0 0-2307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22:43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1 836,'1'2'888,"15"34"2587,23 72 0,-19-48-1718,-12-34-830,5 31 1,3 12 1349,-15-67-1961,0 2 1194,0-7-666,1-11 97,3-35-790,0 2 128,-2 19-151,-2 19-79,-1 0 0,2 0 0,-1-1 0,1 1 1,1 0-1,-1 0 0,7-13 0,-7 20-40,0 0 0,-1 0 0,1 1 0,0-1 1,1 0-1,-1 1 0,0-1 0,0 1 0,1-1 0,-1 1 0,1 0 0,-1 0 0,1 0 0,-1 1 0,1-1 1,-1 0-1,1 1 0,0 0 0,0 0 0,-1 0 0,5 0 0,-2 0 1,0 1 0,-1 0 0,1 0 0,0 0 0,0 0 0,-1 1 0,1 0 0,0 0 0,-1 0 0,0 0 0,7 6 0,-1-1 5,-1 0 0,0 1 0,12 14-1,40 55 134,-60-76-96,3-4-42,6-8-5,-1 0 0,0-1 0,-1 0 0,0 0 0,6-15 0,23-34 7,-29 51-12,-1 1-1,2-1 0,-1 1 0,12-8 1,-16 13-1,1 1 1,-1 0-1,1 0 1,0 0-1,0 1 1,0-1 0,1 1-1,-1 1 1,1-1-1,8-1 1,-11 3-6,-1 0 1,0 1 0,0-1-1,1 0 1,-1 1 0,0-1-1,0 1 1,0 0 0,0 0-1,0 0 1,0 0 0,0 0-1,0 0 1,0 0-1,0 1 1,0-1 0,-1 1-1,1 0 1,-1-1 0,3 4-1,1 2-69,0 0-1,-1-1 0,0 1 1,4 10-1,-2-1-230,0 0 0,-1 0 0,-1 1-1,3 27 1,-4-7-1471,-2 40 1,-2-67 273,0-1 1,0 0 0,-3 10 0,-1 2-2250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22:44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70 476 1480,'-3'-1'1032,"-52"-7"5147,53 8-4728,-1-1-894,-2-1-532,5 1-3,0 1 0,0 0-1,-1 0 1,1 0 0,0 0 0,0 0-1,0 0 1,0 0 0,0 0 0,0 0-1,0 0 1,0 0 0,0 0 0,0 0-1,0-1 1,0 1 0,0 0 0,0 0-1,0 0 1,0 0 0,0 0 0,0 0-1,0 0 1,0 0 0,0 0 0,0 0-1,0-1 1,0 1 0,0 0 0,0 0-1,0 0 1,0 0 0,0 0 0,0 0-1,0 0 1,0 0 0,0 0 0,0 0-1,0 0 1,0-1 0,0 1 0,1 0-1,-1 0 1,0 0 0,0 0 0,0 0-1,0 0 1,0 0 0,0 0 0,0 0-1,0 0 1,0 0 0,0 0 0,0 0-1,1 0 1,-1 0 0,0 0 0,0 0-1,0 0 1,58-24 696,107-27 0,-153 47-678,123-36 344,110-29 146,277-61 276,-497 123-761,499-114 1253,-501 116-1052,-1 1-1,1 2 1,26-1-1,-41 3-146,0 1 0,0 0 1,0 0-1,0 1 0,-1 0 0,1 0 1,0 0-1,-1 1 0,1 0 0,-1 1 0,0 0 1,9 7-1,3 4 64,-1 2-1,-1 0 1,-1 0 0,0 2 0,-1 0 0,18 33 0,-2 2 171,32 80 0,89 289 632,-120-312-779,52 203 225,-50-98-749,-30-159-439,-4 67 0,-2-101-190,-1 1 0,-1-1 0,0 0 0,-2 0 0,-14 34-1,2-15-3681,-2-1 41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5:51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88 1020,'-31'-21'11098,"26"18"-9439,-1-9 143,6 10-1730,0 1 1,0-1-1,-1 1 0,1-1 1,0 1-1,0-1 0,0 1 1,0-1-1,1 1 1,-1-1-1,0 1 0,1-1 1,-1 1-1,1-1 0,-1 1 1,1-1-1,0 1 1,0 0-1,-1-1 0,1 1 1,0 0-1,0 0 0,0 0 1,0 0-1,1 0 1,0-1-1,1 0-33,0 0 0,0 1 0,-1-1 0,1 1 1,0 0-1,0 0 0,0 0 0,1 0 0,-1 0 0,0 1 0,0 0 1,5-1-1,-5 1-22,0 0 0,0 1 0,0-1 0,0 0 0,0 1 0,0 0-1,-1 0 1,1 0 0,0 0 0,0 0 0,0 0 0,-1 1 0,1-1 0,-1 1 0,1 0 0,-1 0 0,0 0 0,1 0 0,-1 0 0,0 0 0,-1 1 0,1-1 0,0 1 0,-1-1 0,1 1 0,-1 0 0,0 0 0,1-1 0,0 5 0,-1 0-8,1-1-1,-1 1 1,0 0 0,-1-1-1,0 1 1,0 0 0,0 0-1,-1-1 1,1 1 0,-2 0-1,-3 12 1,-6 7 5,-1 0-1,-2 0 0,-1-1 1,0-1-1,-30 35 1,0 0 39,45-58-24,-5 3-6,4-3-9,5-1 64,32-15-41,49-25 1,-17 6-19,-41 20-8,-18 9-326,0 1 0,17-7 0,-8-2-2219,-12 7-2470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22:45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1684,'-3'9'11523,"8"-1"-11380,0 1 0,0 1 0,-1-1 0,0 1 1,0 0-1,4 19 0,8 70 278,-12-67-280,32 334 726,-6-33-479,-27-317-377,22 154 85,-15-123-55,24 74 0,-18-78-14,2-2 0,33 60 0,-39-83-18,0 1 1,1-2 0,0 1 0,2-2-1,0 0 1,0-1 0,26 19 0,-31-28-5,0 0 0,1-1 0,-1 0 0,1 0 1,0-1-1,0-1 0,1 0 0,-1-1 0,1 0 1,-1 0-1,19-1 0,11-2 14,78-12-1,-118 13-17,83-16 17,97-32 0,-141 36-16,386-98 15,-397 104-13,262-68 40,-190 46 314,-66 20-232,-32 8-94,47-11 107,-46 10-124,-2 1-11,46 3 83,-45-2-72,0-1-8,10 1 20,-9-1 8,-1 1-13,33 1 51,1 0 1,-1-3-1,41-5 1,-38-1-53,59-10 37,-92 16-52,39-5 36,11 1 19,-53 5 5,0 0-32,28-1 345,-28 1-241,0 0-98,10-1-10,-9 0 93,-2 1-109,8-2-15,-7 2-77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23:39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318 109 964,'0'0'5310,"-2"2"-5170,1-2-99,0 1 1,1-1 0,-1 0-1,0 1 1,0-1-1,0 0 1,1 0-1,-1 1 1,0-1 0,0 0-1,0 0 1,0 0-1,0 0 1,0 0-1,0 0 1,1 0 0,-1 0-1,0-1 1,0 1-1,0 0 1,0 0-1,0-1 1,1 1 0,-1 0-1,-1-1 1,-1-1 162,-9-6 720,-39-24 1664,49 31-2321,-4-5 112,0-1-38,-27-25 938,32 31-1153,-7-10 352,5 4-516,3 7 16,0 0-1,0 0 1,0 0-1,0 0 1,0-1 0,0 1-1,0 0 1,0 0-1,0 0 1,0 0 0,0 0-1,0 0 1,0-1-1,0 1 1,0 0 0,0 0-1,0 0 1,0 0-1,0 0 1,1 0 0,-1 0-1,0 0 1,0-1-1,0 1 1,0 0 0,0 0-1,0 0 1,0 0-1,1 0 1,-1 0 0,0 0-1,0 0 1,0 0-1,0 0 1,0 0 0,0 0-1,1 0 1,-1 0-1,0 0 1,0 0 0,0 0-1,0 0 1,21-1-261,-16 1-21,-2 1 142,1-1 0,-1 1 0,0 0 0,0 0 0,0 1 0,5 1 0,5 3-249,-2-3 82,0-1-1,0 0 1,15 1-1,-24-3 245,43 8 296,-20-9 1212,-23 0-770,0 0-633,-16 30 213,-21 33 1,-39 45-244,8-12-351,35-53 56,9-13 97,13-19 71,1 1 0,1 0-1,-1 0 1,-5 15 0,-10 10-326,22-34 377,0 1-4,-5 7 2,4-7-9,1-2-103,-15 16-466,14-16 502,0 1-798,-11 3-1263,-1-5 1399,11 0-592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23:42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0 305 1144,'0'0'3182,"1"-2"-2716,9-18 1541,-9 19-839,26-23 6454,-21 20-6635,-5 3-911,-1 1-1,0 0 1,0 0 0,1-1 0,-1 1 0,0 0 0,1-1 0,-1 1-1,0 0 1,1 0 0,-1-1 0,0 1 0,1 0 0,-1 0 0,1 0-1,-1 0 1,0 0 0,1 0 0,-1-1 0,1 1 0,-1 0 0,0 0-1,1 0 1,-1 0 0,1 0 0,-1 1 0,1-1 0,11 17-54,-1 2 0,-1-1 0,12 31 0,7 13-24,9 9 14,-11-11 342,-26-59 76,-1 0-391,0-1-1,0 0 1,0 1-1,0-1 1,0 0-1,0 1 1,0-1-1,0 0 1,0 1-1,0-1 0,0 0 1,0 1-1,0-1 1,0 0-1,0 1 1,0-1-1,1 0 1,-1 1-1,0-1 1,0 0-1,0 0 0,1 1 1,-1-1-1,0 0 1,0 0-1,1 0 1,-1 1-1,0-1 1,0 0-1,1 0 1,9-3 271,11-15-263,15-17 61,78-58 0,50-18-84,-160 109-25,52-35-35,149-90-514,-83 56-427,-114 65 625,0 1 0,0-1-1,10-10 1,-15 13-771,1-1-1,-1 1 1,0-1 0,4-8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23:48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61 252 1344,'0'0'1611,"-12"8"1101,8-6-2693,-6 0 4115,1-5-200,7-4-3593,-4-3 421,-2-5-437,8 14-94,-10-18 517,12 27-739,21 113 51,7 41-12,-28-143-36,0-6-6,0 0 1,0 1-1,2-1 0,4 13 0,-7-25 11,-1 1-1,1-1 0,0 1 1,-1-1-1,1 0 0,0 1 1,0-1-1,0 0 0,0 0 1,0 0-1,0 1 0,0-1 0,1 0 1,-1-1-1,0 1 0,1 0 1,-1 0-1,0 0 0,1-1 1,-1 1-1,1-1 0,-1 1 0,1-1 1,-1 0-1,1 1 0,-1-1 1,1 0-1,-1 0 0,1 0 1,0 0-1,-1 0 0,3-1 0,5-1 32,0 0 0,0 0-1,0-1 1,11-6 0,-13 6-43,41-17 154,77-45-1,-80 37-118,103-66 106,199-147 458,-271 191-385,32-26 948,-107 75-1077,19-12 551,-18 11-1557,13-6 3462,-9 5-5291,-29 21-11367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23:53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92 1608,'-2'-1'990,"-14"-21"3267,16 21-3297,0-2-538,8-20 702,-7 22-767,0-1-15,1-2-203,1 1 1,0 0 0,0 0-1,0 1 1,0-1-1,0 0 1,0 1 0,1 0-1,0 0 1,-1 0 0,1 0-1,0 1 1,0-1 0,-1 1-1,1 0 1,0 0 0,1 0-1,-1 1 1,7-1-1,-5 1-70,0 0 0,0 1 0,0 0 0,0 0 0,0 0-1,0 0 1,0 1 0,-1 0 0,1 1 0,-1-1-1,1 1 1,-1 0 0,7 5 0,-5-1-9,0 0 1,0 0 0,0 0-1,-1 1 1,0 0-1,-1 1 1,0-1-1,0 1 1,-1 0 0,0 0-1,5 18 1,-1 2 28,-2 0 1,4 50 0,11 195 303,-20-261-373,0 1 1,2-1-1,0 1 0,0-1 1,8 19-1,-9-27-14,0 0-1,1-1 1,-1 0-1,1 1 1,0-1-1,0 0 1,0-1-1,0 1 1,1 0 0,0-1-1,-1 0 1,1 0-1,1 0 1,-1 0-1,0-1 1,1 1-1,8 2 1,4 0-7,0-1 0,1-1 0,-1 0 0,25 0 1,73-6-10,-48 0 8,35-6 0,-100 9 8,4 0-6,-3 0 4,-6 0 20,-3 1-18,-1 1 0,1 0-1,0 0 1,0 0-1,0 1 1,0-1 0,-11 8-1,7-2-8,0 0 0,1 1 0,0 0 1,1 1-1,-1 0 0,2 0 0,0 0 0,0 1 0,0 0 0,2 1 1,-1-1-1,2 1 0,-1 0 0,2 1 0,-1-1 0,2 0 0,-2 18 1,2-9 7,2-1 1,1 0-1,0 1 1,2-1-1,0 0 1,1 0-1,1 0 1,1 0-1,1-1 1,10 20-1,49 88 32,2 5 0,-65-125-32,0-1-1,0 1 0,-1 0 0,0 0 0,0 0 1,-1 1-1,0-1 0,0 0 0,0 8 0,-2-10-2,0-1 0,1 1-1,-2 0 1,1-1-1,0 1 1,-1-1 0,0 0-1,0 0 1,0 1 0,0-1-1,-1 0 1,0-1 0,0 1-1,0 0 1,-5 4-1,-2 1-44,0 0-1,-1-1 0,-1 0 0,1 0 0,-1-1 1,0-1-1,-1 0 0,1 0 0,-1-2 0,-1 1 0,1-2 1,-23 4-1,15-4-639,-1-1 1,-36-2-1,27-2-2121,-40-9 0,34 4-574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6:22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0 146 1192,'0'0'422,"12"5"3961,6 12-548,-17-16-3675,2-1-125,9 0 3,-9 0 8,0-1-31,120-28 150,-121 28-156,2 0 3,1-1-15,-7 2 244,-70 6-185,44-2-51,-4 1 40,30-5-52,10-2-26,23-5 42,11-1 56,-34 7-58,-6 2-4,-3-1 29,-42 6-38,41-6 10,-10 2 6,5-3-40,7 1 27,0 0 1,0 0 0,0 0 0,0 0-1,0 0 1,0 0 0,0 0 0,0 0 0,0 0-1,0 0 1,-1 0 0,1 0 0,0 0-1,0 0 1,0 0 0,0 0 0,0 0-1,0 0 1,0-1 0,0 1 0,0 0 0,0 0-1,0 0 1,0 0 0,0 0 0,0 0-1,0 0 1,0 0 0,0 0 0,0 0 0,0 0-1,0 0 1,0 0 0,0-1 0,0 1-1,0 0 1,0 0 0,0 0 0,0 0-1,0 0 1,0 0 0,0 0 0,0 0 0,0 0-1,0 0 1,0 0 0,0 0 0,0 0-1,0 0 1,0 0 0,0 0 0,1-1-1,-1 1 1,0 0 0,0 0 0,0 0 0,0 0-1,0 0 1,0 0 0,0 0 0,47-39-12,-45 38 18,-4 1-21,4-1 14,-2 1 3,0 0 0,0 0 0,1 0 0,-1 0 0,0 0 0,0 0 0,0 0 0,0 0 0,0 0 0,0 0 0,1 0 0,-1 0 0,0 0 0,0 0 0,0 0 0,0 0 0,0 0 0,1 0 0,-1 0 0,0 0 0,0 0 0,0-1 0,0 1 0,0 0 0,0 0 0,0 0 0,0 0 0,1 0 0,-1 0 0,0 0 0,0 0 0,0-1 0,0 1 0,0 0 0,0 0 0,0 0 0,0 0 0,0 0 0,0 0 0,0-1 0,0 1 0,0 0 0,0 0 0,0 0 0,-30-3-43,-12 2 77,17-2 72,23 2-31,8-2-65,32-13 3,0 1 1,1 2 0,41-8-1,-42 12 77,-36 9 6,-9 2-82,-43 12 13,-82 23 39,100-28-33,30-9-28,-1 1 9,125-15 151,-64 4-140,24-4 172,-86 15-194,0 0-1,0 0 1,0 1 0,0 0 0,0 0 0,-4 3-1,3-2 0,1 0 0,-1-1-1,0 0 1,-8 3 0,-73 28 49,69-26-32,-13 4 128,50-17-219,0 0 0,0-2 0,-1 0 0,-1-1 0,1-1 0,-2-1 0,26-19 0,-41 28-502,0 0-1,0 0 1,0 0 0,0 0 0,0 0-1,-1-1 1,3-4 0,-3 5-157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5:23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37 1656,'-2'-8'1551,"2"3"1799,-3-12 2315,1 10-3439,3 17-2106,2 17-49,10 128 468,-8 258 199,-4-350-637,-1-61-78,0 1 20,0 12 42,0-11 22,0-1 6,3 26 805,-2-26-603,15-6-174,-13 3-84,1-1-8,176-57-345,-147 42-1249,-2-2-3855,-24 13 2918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5:23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36 876,'-18'-35'8018,"14"47"-7679,0 0-1,1 0 0,0 0 1,-2 25-1,4-23-200,-7 56 482,3 87 0,8-119-330,6 40 0,-3-44-1451,0 47 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5:23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0 166 1572,'1'-7'516,"0"0"0,0 0-1,1 0 1,0 0 0,0 0 0,1 0-1,-1 1 1,2-1 0,-1 1 0,1 0-1,-1 0 1,2 0 0,-1 1 0,1-1-1,-1 1 1,8-6 0,-6 6-385,0-1 1,0 1-1,0 1 0,1-1 0,0 1 1,-1 1-1,2-1 0,-1 1 0,0 0 1,1 0-1,-1 1 0,1 0 1,0 1-1,10-1 0,-16 1-111,0 1 0,0 0-1,0 1 1,0-1 0,-1 0 0,1 1-1,0-1 1,0 1 0,0-1 0,-1 1-1,1 0 1,0 0 0,-1-1-1,1 1 1,0 1 0,-1-1 0,0 0-1,1 0 1,-1 0 0,2 3 0,-1-1-1,-1-1 0,1 1 1,-1 0-1,0 0 1,0 0-1,0 0 0,0 0 1,-1 0-1,1 0 1,-1 0-1,1 4 0,-2 5 16,0-1 0,0 0-1,-1 1 1,0-1-1,-6 17 1,-6 10 32,-2 1 0,-21 36 0,30-60-45,0 0 0,1 0 0,-8 30 0,13-43-19,1 0 0,0 0 0,0 0 0,0 1 0,0-1 0,0 0 0,0 0 0,1 0 0,-1 0 0,0 0 1,1 0-1,0 0 0,0 0 0,-1 0 0,3 2 0,-1 0 1,1 0 0,0 0 0,0 0 0,0-1 0,0 1 0,6 4 0,4 1 5,0 0-1,28 13 1,-41-22-9,14 7 7,-1-1 0,-1 2 0,1-1 0,-1 2 0,17 15 1,-28-23-4,0 0 1,0 0-1,0 0 1,0 0-1,0 0 1,0 0-1,-1 0 1,1 0-1,0 0 1,-1 1-1,1-1 1,0 0-1,-1 0 1,0 1-1,1-1 1,-1 1-1,0-1 1,0 0-1,0 1 1,0-1-1,0 2 1,0-1-4,-1-1 0,1 0 1,-1 0-1,0 0 0,1 0 0,-1 0 1,0 0-1,0 0 0,0 0 1,0 0-1,0 0 0,0 0 1,0 0-1,0-1 0,0 1 1,0 0-1,-3 0 0,-3 2-22,0 0 0,0-1 0,-1 0-1,1-1 1,-14 2 0,6-3-169,1 0 1,0-1-1,-1 0 0,1-1 1,-20-5-1,-33-13-4917,59 18 4081,-9-3-1809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5:24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1 195 904,'0'0'2898,"3"-3"-2367,0 0-453,0 1 0,0 0 0,0 0 0,0 0 1,1 0-1,-1 1 0,0-1 0,1 1 0,0 0 0,5-1 0,47-7 432,-25 6-283,522-56 1660,-449 50-1666,229-27 325,-118 5-56,-53 7 781,-160 24-1229,0 0 1,0-1-1,0 1 1,0 0-1,0 0 1,0 0-1,1 1 1,-1-1-1,0 0 1,0 1-1,0-1 1,0 1-1,0 0 1,0 0 0,0 0-1,0 0 1,-1 0-1,1 0 1,0 0-1,0 1 1,-1-1-1,1 1 1,-1-1-1,1 1 1,-1-1-1,0 1 1,0 0-1,0 0 1,2 3-1,0 4 34,0-1-1,-1 1 1,0 0 0,0 0-1,0 15 1,0-8 11,2 44 153,-2-1-1,-11 103 0,3-91-90,1 13-26,-24 448 564,28-494-686,1 0-383,-1 0-1,-3 0 1,0 0 0,-13 46-1,15-78-274,-1-1-1,1 1 0,-1-1 0,0 0 0,0 1 0,-1-1 0,-7 8 1,10-11 350,-10 11-2542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5:16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1543 1558 1876,'0'0'925,"-2"3"-58,0 3-279,-1-1 0,0 1 0,0-1 0,0 0 0,-1 0 0,0-1 0,-5 6-1,4-6-303,1 0 0,-1 0 0,0-1 0,-1 1 0,1-1 0,0-1 0,-1 1-1,0-1 1,0 0 0,1 0 0,-11 1 0,0 0 37,0-2 1,0 0-1,-24-1 0,-4-3-13,-1-2 0,1-2 0,0-2 0,0-1 0,1-3 0,-51-22 0,59 19-137,0-2 0,1-1 0,1-2 0,0-1 0,2-1 0,1-2 0,-41-44 1,33 26-9,3-2 0,1-1 1,-39-74-1,-62-161 219,-22-138-57,135 354-285,-2 0-4,-32-104 59,55 167-94,-2-14 31,1 13-39,2 3 3,0 0-1,0 0 1,0-1 0,0 1-1,0 0 1,0 0 0,0-1 0,0 1-1,0 0 1,0 0 0,-1 0-1,1-1 1,0 1 0,0 0-1,0 0 1,0 0 0,-1-1-1,1 1 1,0 0 0,0 0-1,0 0 1,-1 0 0,1 0 0,0-1-1,0 1 1,-1 0 0,1 0-1,0 0 1,0 0 0,0 0-1,-1 0 1,1 0 0,0 0-1,-1 0 1,-6 7-34,-5 19 73,9-21-48,-11 31 12,2 0 0,-14 64 1,18-67 8,-1-4-5,9-26 26,-1-1-1,-1-1-12,1-6 12,-3-17 48,1-35 28,13-63-86,-8 105-15,1 0 1,1 0-1,1 0 0,0 1 0,10-23 1,-13 34-6,0 1 1,0-1 0,0 1 0,0-1 0,0 1-1,0 0 1,1 0 0,-1 0 0,1 0 0,0 0-1,-1 1 1,1-1 0,0 1 0,0 0 0,0-1-1,5 0 1,-2 0 0,2 2-7,4 0-50,1 1 1,0 1 0,-1 0 0,0 1 0,19 6-1,100 63-2342,-20-10-4983,-71-43 3638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5:52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512 68 1108,'-7'-6'703,"0"-1"0,-1 2 0,0-1 0,0 1 0,-1 0 1,-9-4-1,7 4-387,-1 1 0,-1 0 1,1 1-1,0 0 0,-1 1 0,1 0 1,-18 0-1,16 2-102,0 1-1,0 0 0,0 1 1,0 0-1,1 1 1,-1 1-1,1 0 1,-15 7-1,17-5-106,0 0-1,1 0 1,0 1-1,0 0 1,1 1 0,0 0-1,0 0 1,1 1-1,-12 15 1,9-7-3,1 0-1,0 0 1,1 1 0,1 1-1,0-1 1,2 1 0,0 0-1,-5 33 1,8-34-56,1 0 1,0 0-1,2 0 1,0 0-1,1 0 1,1 1-1,1-2 1,1 1-1,9 29 1,-3-21-9,1-1 1,1 0-1,2-1 1,0-1-1,2 0 1,0-1 0,26 27-1,-37-44-29,1 1-1,0-1 1,0-1 0,0 1-1,1-1 1,-1 0-1,1 0 1,0-1-1,0 0 1,1 0 0,-1 0-1,1-1 1,-1-1-1,1 1 1,0-1-1,-1 0 1,1-1 0,0 0-1,0 0 1,-1 0-1,13-4 1,-5 0 83,0-1 0,0 0 0,-1-1 1,0-1-1,0 0 0,-1-1 0,0 0 0,0-1 1,-1-1-1,0 0 0,-1-1 0,0 0 0,0 0 1,-2-1-1,1-1 0,-1 0 0,-1 0 0,0 0 1,-1-1-1,-1 0 0,7-22 0,-5 10 117,-1 1 0,-2-1-1,0-1 1,-2 1 0,0-30 0,-3 21 95,-2 1-1,-1 0 1,-12-55 0,-3 32 93,17 55-354,0-1-1,-8-18 61,8 19-82,0 0 10,-15-30 117,15 29-114,-15-18 118,9 16-126,6 3-9,-1 1-3,-16-10-1,15 11-14,1-1-3,-1 0-34,-8 2-246,0-1-1,-1 1 1,1 1-1,0 0 0,0 0 1,-11 5-1,-36 16-8015,44-15 4206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5:25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2 864,'-8'-1'239,"1"1"0,-1-1-1,1 2 1,-1-1 0,0 1-1,1 0 1,-1 0 0,1 1 0,0 0-1,0 0 1,-1 1 0,2 0-1,-1 0 1,0 1 0,0 0 0,1 0-1,0 0 1,0 1 0,0 0-1,1 0 1,-8 9 0,-4 8-49,1 1 0,2 0 0,0 1 0,1 1 0,2 0 0,0 1-1,2 0 1,-7 33 0,-2 13 62,4 1-1,-5 79 0,0 40 19,6 115 85,16-248-289,2-1 0,14 62 0,-18-113-50,1 1 0,0-1-1,0 0 1,1 0 0,0 0-1,0 0 1,1 0 0,0 0 0,0-1-1,0 0 1,1 1 0,0-2-1,0 1 1,1-1 0,-1 0-1,10 7 1,-5-6 3,1 0 1,-1 0-1,1-1 0,0-1 0,0 0 1,1 0-1,-1-1 0,1-1 0,22 2 1,6-1 21,79-6 1,39-16 4,-140 17-38,194-42 35,-100 18-15,470-135 155,-531 144-79,43-12 465,-28 7 544,-46 14-592,-11 4-288,-7 3-63,1 0-9,37-13 928,-38 13-681,4-1 122,-2 1-2489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5:26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36 940,'-1'-13'3559,"4"-10"555,0 27-3776,4 7-175,0 1-1,-1 0 0,0 0 0,-1 1 0,-1 0 0,5 19 0,1-1-8,37 141 535,-16-53-290,-8-61-74,-11-30 312,-11-27-604,-1-1 0,0 1 0,0-1 0,0 1-1,1-1 1,-1 0 0,0 1 0,1-1-1,-1 1 1,0-1 0,1 0 0,-1 1-1,0-1 1,1 0 0,-1 0 0,1 1 0,-1-1-1,0 0 1,1 0 0,-1 0 0,1 1-1,-1-1 1,1 0 0,-1 0 0,1 0-1,-1 0 1,1 0 0,-1 0 0,1 0 0,-1 0-1,1 0 1,-1 0 0,0 0 0,1 0-1,-1 0 1,1-1 0,-1 1 0,1 0 0,-1 0-1,1 0 1,-1-1 0,0 1 0,1 0-1,-1-1 1,1 1 0,-1 0 0,0-1-1,1 1 1,-1 0 0,0-1 0,16-16 237,-16 17-265,6-10 89,0 0 1,0 0-1,-1 0 0,-1-1 0,1 0 0,2-12 0,-1-1 62,5-42 0,-8 37-88,1 10-55,-2-1 1,0-1-1,-1 1 1,-2 0-1,-3-33 1,3 46-819,0 0 0,1 1 1,0-1-1,1 0 1,1-12-1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5:26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19 105 1352,'1'138'5540,"-2"-64"-3452,1-74-2043,-1 18 602,0-8 548,1-10-1158,0 0 0,0 0 0,0 0 0,0 0-1,0 0 1,0-1 0,0 1 0,0 0 0,0 0 0,0 0 0,0 0-1,-1 0 1,1 0 0,0 0 0,0 0 0,-1 1 700,1-1-700,0 0 0,0 0-1,0 0 1,0 0 0,0 0 0,0 0 0,0 0 0,0 0 0,0 0-1,0 1 1,0-1 0,0 0 0,0 0 0,0 0 0,0 0-1,0 0 1,0 0 0,-3-7 57,1-1 0,-1 1 0,1-1 1,1 1-1,-1-1 0,1 0 0,0-11 0,3-9 143,1-1-1,1 0 1,10-35 0,-12 56-205,0 0 1,1 1 0,0-1-1,0 1 1,1 0-1,0 0 1,0 0-1,1 1 1,-1-1 0,2 1-1,-1 0 1,0 0-1,1 1 1,0 0 0,1 0-1,12-8 1,-17 12-25,1 0 1,-1 0 0,1 0-1,-1 1 1,1-1 0,0 1 0,0-1-1,-1 1 1,1 0 0,0 0-1,0 0 1,-1 0 0,1 1-1,0-1 1,-1 1 0,1 0-1,0 0 1,-1 0 0,1 0-1,-1 0 1,1 0 0,-1 1-1,0-1 1,1 1 0,-1-1 0,0 1-1,0 0 1,0 0 0,2 3-1,4 4 16,-1 1 0,0 0 0,0 0-1,-1 0 1,6 14 0,-6-8-11,0 0 0,-1 1 0,-1 0 1,2 20-1,4 12 83,-5-26 42,-4-20 365,2-10-462,13-37 17,-5 9 43,19-36 1,-18 47 17,2 0 1,27-35-1,-40 58-112,-1 0 0,0 1 1,1-1-1,-1 0 0,1 1 1,-1-1-1,1 1 0,-1-1 0,1 0 1,-1 1-1,1-1 0,-1 1 0,1 0 1,0-1-1,-1 1 0,1-1 1,0 1-1,0 0 0,-1 0 0,1-1 1,0 1-1,0 0 0,-1 0 0,1 0 1,0 0-1,0 0 0,-1 0 1,1 0-1,0 0 0,0 0 0,-1 0 1,1 0-1,0 1 0,0-1 1,-1 0-1,1 0 0,0 1 0,-1-1 1,1 1-1,0-1 0,-1 0 0,1 1 1,0-1-1,-1 1 0,1 0 1,-1-1-1,1 2 0,1 0 9,0 1 0,-1 0 0,1 0 0,-1-1 0,0 1-1,0 0 1,0 1 0,0-1 0,0 0 0,0 4 0,0 40-306,-1 1 1,-3 0-1,-13 76 0,8-86-555,-1 15-1857,7-17-2250,2-14 1357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5:27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18 335 1564,'0'0'1111,"0"-3"-100,4-70 4653,-2 46-4656,2 1-1,9-35 1,17-66 3005,-30 125-3757,4-14 864,-4 16-1109,0 0 0,0 0 0,0 0 0,0 0 0,0 0 0,0 1 0,0-1 0,0 0 1,0 0-1,0 0 0,0 0 0,0 0 0,0 0 0,0 0 0,0 0 0,0 0 0,1 0 1,-1 0-1,0 0 0,0 1 0,0-1 0,0 0 0,0 0 0,0 0 0,0 0 0,0 0 1,0 0-1,0 0 0,0 0 0,0 0 0,0 0 0,0 0 0,0 0 0,1 0 0,-1 0 1,0 0-1,0 0 0,0 0 0,0 0 0,0 0 0,0 0 0,0 0 0,0 0 0,0 0 1,0 0-1,0 0 0,1 0 0,-1 0 0,0 0 0,0 0 0,0 0 0,0 0 0,0 0 1,0 0-1,0 0 0,0 0 0,0 0 0,0 0 0,0 0 0,0 0 0,0 0 0,0 0 0,1-1 1,4 15 122,6 30-91,-3 28 149,-3 127 0,-5-142-135,-6 181 89,6-235-145,0 26 20,-2 0 0,-1 0-1,-7 32 1,10-60-18,-1 0-1,1 1 0,-1-1 1,1 0-1,-1 0 1,0 0-1,1 0 1,-1 0-1,0 0 1,0 0-1,0 0 1,0 0-1,0 0 1,0 0-1,0 0 0,0-1 1,0 1-1,-1 0 1,1-1-1,0 1 1,0-1-1,0 0 1,-1 1-1,1-1 1,-3 1-1,2-1 12,-1 0-6,-10 0-8,10 0 3,0-1 1,-8-2 4,8 3-2,1-1-9,-6-1-5,6 1 0,1 2 8,1-1 0,0 0-1,-1 0 1,1 0 0,0 0 0,-1 0-1,1 0 1,0 0 0,-1 0 0,1 0-1,0 0 1,-1 0 0,1 0 0,0 0-1,-1 0 1,1-1 0,0 1 0,-1 0-1,1 0 1,0 0 0,0 0 0,-1-1-1,1 1 1,0 0 0,-1 0 0,1-1 0,0 1-1,-1 0 1,7-7-18,13-3 8,75-24 10,-44 17-26,-37 13-32,3-2-452,0 0 1,26-14 0,-28 7-1359,0-6-5425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5:28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9 257 1096,'-2'-1'840,"-3"-2"-662,5 3-136,0 0 0,0 0 0,0 0 0,0 0 0,0 0 0,0 0 0,0 0 0,0 0 0,-1 0 0,1 0-1,0 0 1,0 0 0,0 0 0,0-1 0,0 1 0,0 0 0,0 0 0,0 0 0,0 0 0,0 0 0,0 0 0,0 0 0,-1 0-1,1 0 1,0-1 0,0 1 0,0 0 0,0 0 0,0 0 0,0 0 0,0 0 0,0 0 0,0 0 0,0-1 0,0 1 0,0 0 0,0 0-1,0 0 1,0 0 0,0 0 0,0 0 0,0 0 0,1 0 0,-1-1 0,0 1 0,0 0 0,0 0 0,0 0 0,0 0 0,0 0 0,0 0-1,0 0 1,0 0 0,0 0 0,0 0 0,0 0 0,1 0 0,-1-1 0,0 1 0,0 0 0,0 0 0,0 0 0,0 0 0,0 0-1,0 0 1,1 0 0,-1 0 0,0 0 0,0 0 0,163-40 1521,-82 22-1144,223-39 642,-132 29-669,343-47 674,-444 65-813,129-9 554,-163 18-651,97 4 456,-118-2-501,-1 2 0,0-1 0,0 2 1,0 0-1,0 1 0,22 10 0,-21-7 14,-1 1 1,0 0 0,-1 1-1,16 13 1,-10-5 7,-1 0-1,-1 1 1,0 1 0,-2 0-1,23 36 1,-11 2 85,-2 0 1,32 107-1,-42-106-57,12 89-1,-7 62 84,-19-25-63,-3-95-83,-2-1-97,-18 114 0,20-199-45,-3 21-396,-13 48 0,16-68 114,0 0 0,-1 0 1,0 0-1,-1 0 0,1 0 0,-1 0 0,0-1 0,0 1 0,0-1 1,0 0-1,-1 0 0,0 0 0,0 0 0,0-1 0,-7 5 0,4-5-2458,-15 7 29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5:28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36 924,'-7'-5'376,"0"1"-1,0 0 0,-1 0 1,0 0-1,1 1 1,-1 1-1,0-1 1,0 1-1,-15-2 0,16 4-229,0-1 0,0 1 0,0 0 0,0 1 0,0 0 0,0 0-1,0 0 1,0 1 0,0 0 0,1 0 0,-1 1 0,1 0 0,-1 0-1,1 1 1,0-1 0,1 1 0,-1 1 0,1-1 0,-1 1 0,-7 8-1,-3 6 116,1 1 0,0 0 0,2 1 0,0 0 0,-18 43 0,9-8 146,-19 73 0,27-73-237,1 0 0,4 0 0,2 2 0,2-1 0,3 0 0,2 1 0,3-1-1,12 67 1,-10-100-117,2 0-1,0-1 1,1 1-1,2-2 1,0 1-1,1-1 0,1-1 1,2 0-1,0 0 1,25 27-1,-20-28-18,1 0-1,1-2 1,1-1-1,0 0 1,1-2 0,0 0-1,2-2 1,27 12-1,-2-5 12,0-3 0,1-1 0,68 11-1,-31-11 20,131 7 0,326-38 71,26-72-11,-337 34-83,-212 48-201,-1-1 0,0-1 0,0-1 0,-1-1 0,30-17 0,-50 26 81,12-9-1046,-6 1-3213,3-5 1348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5:29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1368,'0'0'2346,"0"10"-1639,6 203 2171,-1-144-1642,18 86 1,7-52 323,-18-66-412,-11-34-777,1 5 29,-2-8-340,0 0 0,0 0-1,0 0 1,0 0-1,0 0 1,0 0 0,0-1-1,0 1 1,0 0 0,0 0-1,0 0 1,0 0-1,0 0 1,0 0 0,0 0-1,0-1 1,0 1-1,0 0 1,1 0 0,-1 0-1,0 0 1,0 0 0,0 0-1,0 0 1,0 0-1,0 0 1,0 0 0,0-1-1,0 1 1,0 0-1,0 0 1,0 0 0,1 0-1,-1 0 1,0 0 0,0 0-1,0 0 1,0 0-1,0 0 1,0 0 0,0 0-1,0 0 1,1 0-1,-1 0 1,0 0 0,0 0-1,0 0 1,0 0-1,0 0 1,0 0 0,0 0-1,1 0 1,-1 0 0,0 0-1,0 0 1,0 0-1,0 0 1,0 0 0,0 1-1,10-95 367,20-115-1616,-30 206 661,2 0 232,-1-1 1,0 1-1,1 0 1,-1 0 0,1 0-1,0 1 1,5-6-1,-6 6 83,1 0-70,1 0 1,-1 0-1,1 0 1,-1 1 0,1-1-1,0 1 1,0-1 0,-1 1-1,1 0 1,5-1-1,0-1-295,-3 2 271,-1 0 1,1 0-1,-1 1 0,1-1 0,7 1 1,-2 0-106,-7 0 312,-1 0-1,1 0 1,0 1-1,0-1 0,0 1 1,0-1-1,0 1 1,3 2-1,-2-2 38,-2 0 67,-1 0 1,1 0-1,-1 0 1,1 0 0,-1 0-1,0 0 1,1 0-1,-1 1 1,0-1 0,0 1-1,0-1 1,0 1-1,1 1 1,1 1 50,0 1 12,-1-1-1,0 1 0,0-1 1,0 1-1,0 0 1,-1 0-1,0 0 0,1 8 1,2 40 575,-3-28-328,-3 141 2983,2-163-2411,0 0-579,-1 9-35,1-9 1225,-1-12-1308,0-21 94,1 1 1,1 0-1,6-38 0,0 40 100,9-29 0,-15 55-366,-1 0-1,0 0 1,1 0-1,-1 0 0,1 0 1,-1 1-1,1-1 0,-1 0 1,1 0-1,0 0 0,-1 1 1,1-1-1,0 0 1,-1 1-1,1-1 0,0 1 1,0-1-1,0 1 0,0-1 1,-1 1-1,1 0 1,0-1-1,0 1 0,0 0 1,0 0-1,0-1 0,2 1 1,-2 0-16,2 0 80,1 3 1,2 3-52,1 0 0,-1 0-1,-1 1 1,1 0 0,-1 0 0,0 0 0,-1 1 0,0 0 0,4 10 0,9 23 6,6 19 62,-1 21 70,-21-79-79,0-9-87,4-24 24,10-61 127,38-130 0,-50 213-122,1 1-1,0 0 1,0 0-1,7-12 1,-9 19-19,0 0 0,-1-1 0,1 1 0,0 0 0,0 0 0,0 0 0,0 0 0,0 0 0,0 0 0,0 1 0,0-1 0,2 0 0,-1 1 4,-1-1 10,2 3-25,20 12 10,-19-7-27,-3-2 1,4 4-137,-1 0 1,-1 0-1,1 0 0,-2 1 1,1 0-1,-1 0 0,3 20 1,8 26-1427,8-4-1013,-5-18-2412,-7-15 1577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5:30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202 247 1516,'-23'-127'9100,"22"122"-8726,0-1-87,1 0 0,-1 0 0,1 0 1,0 0-1,1 0 0,0 1 0,0-1 1,0 0-1,0 0 0,1 1 0,0-1 0,0 1 1,0-1-1,1 1 0,6-9 0,-9 13-245,1 0 0,0 0 0,0 0-1,-1 0 1,1 0 0,0 0 0,0 0-1,0 1 1,0-1 0,0 0 0,0 1-1,0-1 1,0 1 0,0-1 0,0 1-1,0-1 1,0 1 0,1 0 0,-1-1-1,0 1 1,0 0 0,0 0 0,0 0 0,1 0-1,-1 0 1,0 0 0,0 0 0,0 1-1,0-1 1,1 0 0,-1 1 0,0-1-1,0 1 1,0-1 0,0 1 0,0-1-1,0 1 1,0 0 0,0-1 0,0 1-1,0 1 1,3 1 17,-1 0 1,0 0-1,0 1 1,-1-1-1,1 1 0,-1 0 1,0 0-1,4 7 1,-3 1 8,0 0-1,-1 0 1,0 0 0,-1 0 0,0 0 0,0 1 0,-2-1 0,-1 14 0,-4 10 109,-15 55 0,8-49-67,-1-1 0,-34 65 0,15-47 41,-41 58 0,3-16 33,69-98-176,21-3-39,-11 0 15,1 0-1,-1 0 0,1-1 0,12-2 0,28-8-142,114-31-340,-140 34-48,0-1 0,0 0-1,-1-2 1,37-23-1,-55 31 263,0-1 0,0 1 0,0-1 0,0 0 0,-1 0-1,0 0 1,1 0 0,3-8 0,-4 7-876,-1 0 0,0 0 0,0-1-1,1-7 1,1-1-2404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5:30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9 395 1620,'-1'-1'215,"0"0"0,1 0 0,-1 0 0,0 0 0,0 0 0,1 0 0,-1-1 0,1 1 0,-1 0 0,1-1 0,-1 1-1,1-2 1,-1 1 538,3-2-60,0-2-512,2 0 1,-1-1-1,1 1 1,0 0-1,0 1 1,0-1-1,1 1 1,0 0-1,0 0 1,1 0-1,5-3 1,15-10 353,36-19 0,-57 34-477,65-34 410,1 2 0,2 3 0,1 4 0,105-26 0,-80 32 100,131-12 1,-190 32-405,-1 3 0,1 1 0,63 11 0,-82-8-91,1 0-1,-1 1 0,0 1 0,-1 1 1,0 0-1,0 2 0,-1 0 1,0 2-1,-1 0 0,0 1 1,-1 0-1,21 22 0,-22-18-15,-1 1 0,-1 1 0,0 0-1,-1 1 1,-2 1 0,0 0-1,-1 0 1,-1 1 0,8 29 0,-7-9 17,-2 0 1,-2 0 0,-1 1-1,-3-1 1,-5 78-1,-5-49-85,-2-1-1,-35 118 0,34-150-516,-2-1-1,-2 0 1,-36 65-1,37-80-2530,-29 36 0,27-39-108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5:30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444 23 1820,'-14'-4'481,"1"-1"331,-1 1 0,-17-4 0,26 8-600,-1-1 1,0 1 0,1 0 0,-1 0-1,1 0 1,-1 1 0,0 0 0,1 0-1,-8 3 1,3 0-28,0 1 0,0 0 0,0 1 0,1 0 1,0 1-1,0-1 0,0 2 0,1 0 0,0 0 0,-13 17 0,2 1 140,2 0 1,-24 48-1,19-25-133,2 0-1,3 1 1,1 1 0,3 1 0,2 0 0,3 0 0,2 1 0,2 0 0,2 0 0,3 0 0,14 100 0,-12-135-143,1 0 0,0-1 0,2 0 0,0 0 0,1 0 0,0-1 0,2 0 0,0 0 0,21 27-1,-14-23-2,1 0 0,28 24 0,-34-34-44,1-1 1,0 0 0,1-1-1,0-1 1,0 0 0,21 7 0,-2-3-35,0-2 1,1-1 0,0-2 0,55 4 0,-19-8-56,105-11 1,-87 0 21,101-23 0,-41-4-65,208-82-1,-230 60 67,-106 48 3,-1-2-1,-1 0 1,1-1-1,20-20 1,-33 27-390,1 0 0,-1 0-1,0-1 1,4-8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6:01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1720 1620,'-12'18'10423,"15"-24"-10214,141-305 1257,-17-17-1168,-78 196-157,117-294 101,-146 374-211,42-124 32,-59 167-65,33-131 48,-25 49 15,-10 88-38,-1 0-9,3-8-10,-3 8 43,1 1-41,3-26 63,-4 25 30,-2 3-125,0 0 26,0 1 0,-1-1 1,1 1-1,0-1 1,0 1-1,-1-1 0,1 1 1,-3 2-1,-2 0 0,-1 0-3,0 0 0,0 1 0,0 0 0,1 1-1,-1-1 1,-10 10 0,-1 0 13,-51 41-23,68-54 22,0 1 1,-4 5 10,4-5 36,1 0-22,1-2-25,0 0 1,0 0-1,0 0 1,0 0-1,0-1 1,0 1 0,1 0-1,-1 0 1,0 0-1,0 0 1,0 0-1,0 0 1,0 1-1,0-1 1,1 0 0,-1 0-1,0 0 1,0 0-1,0 0 1,0 0-1,0 0 1,0 0-1,1 0 1,-1 0 0,0 0-1,0 0 1,0 0-1,0 0 1,0 1-1,0-1 1,0 0-1,0 0 1,0 0 0,0 0-1,0 0 1,1 0-1,-1 0 1,0 1-1,0-1 1,0 0-1,0 0 1,0 0 0,0 0-1,0 0 1,0 0-1,0 1 1,0-1-1,0 0 1,0 0-1,0 0 1,0 0 0,0 0-1,0 0 1,0 1-1,-1-1 1,1 0-1,0 0 1,0 0-1,0 0 1,0 0 0,0 0-1,0 0 1,0 0-1,0 1 1,0-1-1,0 0 1,-1 0-1,19-5 158,19-11-17,-29 10-41,-1 1 0,-1-1 0,13-13-1,-6 6 50,-4 2 22,0 1 0,10-15-1,-18 23-164,27-27 306,-26 27-111,3 5-202,15 10 12,-19-12-19,0-1 1,0 1-1,-1-1 0,1 1 1,0 0-1,0-1 1,0 1-1,0 0 0,-1 0 1,1 0-1,0-1 0,-1 1 1,1 0-1,-1 0 1,1 0-1,-1 0 0,1 0 1,0 2-1,0 1 3,16 25-29,-2-6-873,-1 2 0,19 45 0,-9-6-6103,-16-43 3366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5:32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897 20 1376,'0'0'920,"-1"-4"-114,-2-8-114,2 8 1445,-2 11-1675,-56 128 917,-54 188 0,54-156-735,9-26-176,-183 595 1051,197-628-1350,-14 53 45,20-63-98,6-26-7,1-8 10,15-45 21,-9 30 0,12-33-60,-1 0 1,0-1 0,-13 21-1,-7 21 28,11-22-56,15-34-26,0 0 0,0 0 0,0 0 1,-1 0-1,1 0 0,0 0 1,-1 0-1,1 0 0,-1 0 0,1 0 1,-1 0-1,1 0 0,-1-1 0,1 1 1,-2 1-1,2-2-15,-1 0-1,1 0 1,0 0-1,0 0 1,-1 0 0,1 0-1,0 0 1,-1 0 0,1 0-1,0 0 1,-1 0-1,1 0 1,0 0 0,0 0-1,-1 0 1,1-1-1,0 1 1,0 0 0,-1 0-1,1 0 1,0 0 0,0-1-1,-1 1 1,1 0-1,0 0 1,0-1 0,0 1-1,-1 0 1,1 0-1,0-1 1,0 1 0,0 0-1,-2-4 23,0 0 0,0 0 0,1 0 0,-1 0 0,1 0 0,0 0 0,-1-6 0,-3-21 351,-1 2 0,-2-1-1,-20-52 1,27 80-253,0-3-33,-1 1 1,0-1 0,1 1-1,-2-1 1,-2-5 0,2 5 34,2 3 20,0-1 6,-9-34 1329,10 34-938,-1 1-376,-2-15 673,3 17-830,0 0-1,0 0 1,0 0-1,0 0 1,1 0-1,-1 0 1,0 0 0,0 0-1,0 0 1,0 0-1,0 0 1,1 0-1,-1 0 1,0 0-1,0 0 1,0 0 0,0 0-1,1 0 1,-1 0-1,0 0 1,0 0-1,0 0 1,0 0-1,0 1 1,0-1 0,1 0-1,-1 0 1,0 0-1,0 0 1,0 0-1,0 0 1,0 1 0,0-1-1,0 0 1,0 0-1,0 0 1,0 0-1,0 0 1,1 1-1,-1-1 1,0 0 0,15 27 254,-7-11-209,-1 0 1,0 1-1,5 24 0,0 1 8,42 115 178,-47-139-188,0 1 1,20 33-1,-21-42-38,-5-8-19,0 0 0,0-1 1,0 1-1,0 0 0,0-1 0,0 1 1,1-1-1,-1 1 0,1-1 0,-1 0 1,1 0-1,0 0 0,-1 0 0,1 0 1,0 0-1,0 0 0,-1 0 0,1-1 0,0 1 1,0-1-1,0 1 0,0-1 0,0 0 1,0 0-1,0 0 0,0 0 0,0 0 1,0 0-1,0 0 0,0-1 0,0 1 1,2-2-1,5-1-12,0-1 0,-1 0 0,1 0 0,-1-1 0,9-6 0,-14 8-5,15-11-252,-1-1-1,-1 0 1,0-2-1,-1 0 1,-1 0-1,-1-1 1,18-31-1,-23 32-738,0 1-1,11-32 1,-5-8-6709,-11 35 3549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5:33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0 904,'0'0'4612,"7"3"-4268,4 3-164,1 1 0,-1 0 0,0 0 0,-1 1-1,0 0 1,14 16 0,70 76 698,-14-22-453,275 249 805,-176-172-699,128 102 170,-235-201-574,138 101 156,9-16-78,235 138 92,-243-144-220,-118-78-48,185 112 394,-181-116-192,3-4 0,191 66 1,-75-50 1160,-201-61-1157,-13-4-115,1 1 1,-1-1 0,1 1 0,-1 0-1,1 0 1,-1 0 0,0 0 0,1 0-1,-1 1 1,0-1 0,0 1 0,0-1-1,0 1 1,0 0 0,2 3 0,-3-4 85,8 24 3117,-11-29-2745,-5-12-196,-8-26-168,-5-8 252,-29-51-1,32 66-147,-21-29 443,14 24 170,23 39-325,1 2-601,0-1-1,0 1 1,0-1-1,0 1 1,0 0-1,0-1 1,0 1-1,0 0 1,-1-1-1,1 1 0,0-1 1,0 1-1,-1-1 1,1 1-1,0-1 1,-1 1-1,1-1 1,-1 1-1,1-1 1,-2 2-1,2-2-1,-1 0 0,1 1 0,-1 0 0,1-1 0,-1 1 0,1-1 0,0 1 0,-1 0 0,1-1 0,0 1 0,-1 0 0,1-1 0,0 1 0,0 0-1,0-1 1,-1 1 0,1 0 0,0 0 0,0-1 0,0 1 0,0 0 0,0-1 0,0 1 0,1 0 0,-1 0 0,3 19 36,2-1 0,0 0 0,0 0 1,2-1-1,1 0 0,0 0 0,1 0 0,1-1 0,0-1 1,14 17-1,45 48 102,-66-77-85,0 0-1,0 1 1,-1-1 0,1 1 0,-1-1-1,3 11 1,-5-13 13,-2 1-4,-4 2-46,0 0-1,0 0 1,-1 0 0,0 0-1,0-1 1,0 0 0,0-1-1,-12 5 1,-71 18-169,40-13-177,-75 15-1773,82-20-1646,0 2-4394,20-4 2577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5:39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1920,'0'0'3022,"0"-2"-2203,4-5 4776,19 54-4454,-3 1 0,22 81 0,12 30 251,-45-137-1172,57 133 942,-47-115-128,46 68 0,-37-70 1598,-27-37-1601,2-5-756,2-3-171,-1-1-1,0 1 1,0-1-1,-1 0 1,4-12-1,11-48 266,-14 53-326,34-198 326,-29 149-642,2-11-959,-5 29-1144,1 1-4375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5:39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6 121 1708,'-3'78'4903,"0"29"-1076,7-44-1086,-4-60-2311,0 0 5,1 10 16,0-10 16,-1 5 39,1-7-196,1-8 1588,41-172-307,-38 162-1342,-5 15-225,0 1 0,1-1 0,-1 0 0,1 1 0,-1-1 0,1 0 0,0 1 0,-1-1 1,1 1-1,0-1 0,0 1 0,0 0 0,0-1 0,3-1 0,-3 2 48,1 1-5,1-1-46,1 1 0,-1 0 0,0 0 0,0 1 1,0-1-1,0 1 0,0-1 0,0 1 0,0 0 0,0 0 1,5 3-1,33 21 107,-6-4 8,-34-20-131,0-1-1,1 0 1,-1 0 0,1 1 0,-1-1-1,1 0 1,-1 0 0,0-1-1,1 1 1,-1 0 0,1 0 0,-1-1-1,1 1 1,-1-1 0,0 1 0,1-1-1,-1 0 1,0 1 0,0-1 0,0 0-1,1 0 1,-1 0 0,0 0 0,0 0-1,0 0 1,1-2 0,7-7 5,-1 1 1,8-13-1,-10 13-8,17-24 11,27-34 63,-43 59-64,0 0 0,1 0 0,0 1 0,0 0 0,16-9 0,-22 15-7,1 0 0,-1 0-1,1 0 1,-1 0 0,1 0 0,-1 1 0,1 0 0,0-1-1,-1 1 1,1 0 0,0 0 0,-1 0 0,1 0 0,0 1-1,-1-1 1,1 1 0,0 0 0,-1 0 0,1-1 0,-1 2-1,1-1 1,-1 0 0,0 0 0,1 1 0,-1-1 0,3 4-1,3 2 8,-1 0 0,0 0-1,0 1 1,0-1 0,9 17 0,-4-3-19,-2 1 1,0 0 0,8 31 0,-14-42-33,1 4-185,-1-1 0,0 1 0,1 16 1,-4-25-461,-1 1 1,0-1-1,0 1 0,0-1 1,-1 1-1,0-1 1,0 0-1,-1 1 0,-3 8 1,-7 0-7739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5:40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1 163 1076,'5'-27'2991,"-5"25"-2152,1 0-46,4-6-75,-4 6-67,1 0-56,1-3-212,0 0 0,1 0 0,-1 0 0,1 1 0,0-1 0,1 1 0,-1 0 1,1 1-1,0-1 0,0 1 0,7-4 0,11-5 684,29-11 1,-37 17-655,36-9 670,-49 15-953,1-1 1,29-5 237,-30 6-269,2-1-15,8 0-10,-8 0 109,-1 2-105,-1-1-79,19 5 287,-20-5-272,0 1 1,0-1-1,0 1 1,0-1-1,0 1 1,0 0-1,0-1 1,0 1-1,-1 0 1,1-1 0,0 1-1,-1 0 1,1 0-1,0 0 1,-1 0-1,1 0 1,-1 0-1,1 0 1,-1 0-1,0 0 1,1 0-1,-1 2 1,1 10 38,-2 0 0,1 0 0,-2 0 0,0-1 1,0 1-1,-1 0 0,-1-1 0,-5 13 0,-11 43 81,19-59-117,-1-1 0,1 0-1,1 1 1,0-1 0,0 1 0,2 11 0,0-9 0,1-1 0,0 0 0,0 1 0,1-1 0,0 0 0,1-1 0,0 1 0,12 15 0,-1-4 12,2-1 0,26 24-1,-41-42-32,0 0 3,0 1-1,0 0 1,-1 0-1,1 0 0,0 0 1,-1 0-1,4 6 1,-9-5-101,0-2 38,1 1-1,0-1 1,-1 0 0,1 0 0,-1 0 0,0 0 0,1 0 0,-1 0 0,0-1-1,0 1 1,0-1 0,-1 0 0,1 0 0,0 0 0,-4 0 0,-21 3-1222,1-2 0,-1 0 0,-28-3 0,25 1-2513,3-1-144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5:40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0 341 1388,'0'0'3145,"6"-6"-2568,6-2-381,0 0-1,0 1 0,1 1 0,-1-1 0,2 2 0,19-6 1,266-67 1351,5 17-669,-61 13-278,-169 32-408,371-60 981,-421 74-1045,1 1-1,-1 1 1,0 1 0,1 1-1,-1 1 1,24 7-1,-38-7-55,0 0-1,0 0 0,-1 1 0,1 0 0,-1 1 0,0 0 0,0 0 0,-1 1 0,0 1 0,0-1 1,0 1-1,-1 0 0,0 1 0,0 0 0,-1 0 0,10 16 0,-2 4 72,-2 1 0,-1 0-1,-1 1 1,-2 0 0,-1 0 0,-1 1-1,2 32 1,-1 222 466,-7-263-564,-17 379 509,14-368-604,2-6-182,-2 0 1,0-1-1,-2 1 1,-10 30-1,13-51 2,0 0-1,-1-1 1,0 1-1,0-1 1,-1 0-1,1 0 0,-1 0 1,0 0-1,-7 5 1,5-4-1027,-1-1-1,0 0 1,-12 6 0,-1 0-1804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5:41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416 0 1720,'-44'47'1311,"3"3"0,1 1 1,-37 63-1,32-39-479,3 3 0,-35 91 1,65-138-493,2 0 0,-10 50 1,17-66-236,1 1 0,1 0 0,0 0 0,1 0 0,1 0 0,0 0 1,4 17-1,-2-22-49,0-1 1,0 0-1,1 0 0,1 0 1,0 0-1,0-1 1,1 0-1,0 0 0,0 0 1,1-1-1,1 0 1,-1 0-1,1-1 0,15 12 1,-2-6 8,0 0 1,1-1-1,1-1 1,0-1-1,27 8 0,0-3 14,1-3 0,0-1 0,76 4-1,316 8 249,-10-32-68,-170-11-101,-111 7-73,-39 6-59,158-15 222,-183 11-402,89-23-1,-171 33-207,-1-1 0,1 0 0,-1 0 0,1 0 0,-1 0-1,10-7 1,1-8-7210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5:42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159 122 1156,'3'-25'2616,"-3"22"-2032,3-23 3428,-4 11-3252,0 12 2,-1-13 941,1 13-1397,-1-8-10,1 8 504,0 1-566,-2-10 645,0 9-320,-2 19-145,-4 50-623,7-49 402,-12 108-37,-18 126-22,-2 84 15,31 3-34,6-235-67,-2 107 19,-2-182-44,1 20 26,0-39-1,-1 5-241,1-3-2968,-5-16 2093,-1-2 561,-5-3-158,-5 0-2961,1 1 636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5:42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83 1096,'-4'-14'4387,"3"10"-4099,1-1-14,0-1 3365,5 7-3287,18 3-17,-13 0-28,175 124 1526,-179-123-1997,1-1-1,-1 0 1,0 0-1,1-1 1,0 0 0,0 0-1,0 0 1,0-1-1,0 0 1,14 2-1,-14-5-267,0-1 0,0 0 0,0 0 0,0 0 1,-1-1-1,0 1 0,11-7 0,-7 2 186,-1 0 1,1-1-1,-1 0 1,0 0 0,-1 0-1,8-12 1,40-60 554,-45 63-34,11-22 1353,-21 37-63,-7 7-1389,-19 19 2,2 0 0,0 2 0,-29 45 0,32-43-380,-24 27 1,10-14-4240,25-30 2095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5:48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80 1560,'0'0'804,"-1"-2"-60,-12-27 2999,13 28-3355,-5-10 1396,-17-23 2326,21 32-2576,-1 8-1429,-12 124 420,7-42-266,-3 4-13,-13 107 165,-11 66 16,33-187-83,1-77-333,-1 0 1,1 0-1,0 0 0,0 1 0,0-1 0,1 0 1,-1 0-1,0 0 0,0 0 0,1 0 1,-1 0-1,0 0 0,1 0 0,-1 0 0,1 0 1,0 0-1,-1 0 0,1 0 0,0 0 0,-1 0 1,1 0-1,0-1 0,0 1 0,0 0 1,0-1-1,0 1 0,-1 0 0,1-1 0,2 1 1,0 0 5,0-1 0,1 1 0,-1-1 0,0 0 0,0 0 0,0 0 0,6-1 1,-3 0 0,12-2 19,0-1 1,0 0-1,0-2 1,29-12-1,-35 13-22,116-52 62,-101 44-897,-1-2-1,38-28 1,-35 19-3926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6:02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65 156 1160,'-31'6'3305,"28"-5"-1825,-13 3 8,10-2-892,-2 2 1623,8-4-2173,70-7 193,99-23 1,109-23 81,-221 45-169,-55 8-103,1-1 10,61-7 847,-62 8 408,1-1-1217,2-1-168,-5 2 98,0 0 0,1 0-1,-1 0 1,0 0 0,0 0-1,0 0 1,0 0 0,0 0-1,1 0 1,-1 0 0,0 0-1,0 0 1,0 0 0,0 0-1,0-1 1,0 1 0,0 0-1,1 0 1,-1 0 0,0 0-1,0 0 1,0 0 0,0 0-1,0-1 1,0 1 0,0 0 0,0 0-1,0 0 1,0 0 0,0 0-1,0-1 1,0 1 0,0 0-1,0 0 1,0 0 0,0 0-1,0 0 1,0-1 0,0 1-1,0 0 1,0 0 0,0 0-1,0 0 1,0 0 0,0-1-1,0 1 1,0 0 0,0 0-1,0 0 1,-1 0 0,1 0-1,0 0 1,0-1 0,0 1-1,0 0 1,0 0 0,-1 0-1,-19-16 60,15 12 0,-19-9 286,22 12-174,-1-1-129,-8-4 19,8 5 71,1 0-82,-20-11 372,20 11 50,8 5-490,20 12 5,-17-11-1,2-1 1,28 16 118,-37-18 4,-4 17-92,2-15-12,-2 0-18,-31 76-1757,13-26-6143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5:4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4 1288,'-9'-3'782,"8"3"608,-3 3-750,-2 4-438,0 0 0,1 0 0,0 0 0,0 1 0,1 0 0,0 0 0,0 0 0,1 0 0,0 0 0,0 1 0,-1 9 0,-1 5 213,2 1 0,0 0 0,1 27 1,3-39-200,0-1 1,0 0-1,1 1 1,4 13-1,-4-19-81,0 0 0,0-1 0,0 1 0,1 0-1,0-1 1,0 1 0,0-1 0,1 0 0,4 5 0,-5-8-75,0 0-1,0 1 1,0-2 0,0 1 0,0 0 0,0-1 0,1 1 0,-1-1 0,0 0 0,1 0-1,-1 0 1,1-1 0,0 1 0,3-1 0,0 0 10,0 0-1,1 0 1,-1-1-1,0 0 0,0 0 1,6-3-1,-8 3-24,-1-1-1,0 1 1,0-1-1,0 0 1,0-1-1,-1 1 1,1-1-1,0 1 1,-1-1-1,0 0 0,0 0 1,0-1-1,5-6 1,-5 5-8,0-1 0,0 1 0,0-1 0,-1 0 1,0 0-1,0 0 0,-1 0 0,1-1 0,-1-5 0,0 1-5,-1 1-1,0 0 1,0-1-1,-1 1 1,-1 0-1,1 0 1,-2 0-1,0 0 1,0 0 0,0 0-1,-10-16 1,12 23-32,-1 1 0,1-1 0,-1 1 0,1-1 1,-1 1-1,0 0 0,0 0 0,0 0 1,0 0-1,-1 0 0,1 0 0,0 1 1,-1-1-1,1 1 0,-1 0 0,1-1 1,-1 1-1,0 0 0,0 1 0,1-1 0,-1 0 1,0 1-1,0 0 0,0-1 0,0 1 1,0 0-1,0 1 0,1-1 0,-1 0 1,0 1-1,0-1 0,0 1 0,-2 1 1,-14 5-232,0 1 1,1 0 0,0 2-1,1 0 1,-31 23 0,25-15-2566,-33 35 1,39-33-81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5:50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138 416 1356,'3'-25'4389,"-3"22"-2291,-21 1-1041,17 6-734,-6 4-157,1 1 0,0 0 0,0 1 0,1 0 0,0 0 0,1 1 0,0 0-1,1 0 1,0 1 0,-5 15 0,6-14-60,0 1 0,1 1-1,0-1 1,2 1 0,-1-1-1,2 1 1,0 0 0,1 0-1,1 16 1,0-25-73,0-1 0,0 1 0,0 0 0,1 0 1,-1 0-1,1-1 0,1 1 0,-1-1 0,1 1 0,0-1 0,0 0 0,1 0 0,-1 0 0,1-1 0,0 1 1,1-1-1,-1 0 0,1 0 0,-1-1 0,1 1 0,0-1 0,1 0 0,-1 0 0,0-1 0,1 0 0,0 0 1,-1 0-1,1 0 0,7 0 0,4 1 3,0-1 1,0 0-1,0-2 0,0 0 1,1-1-1,-1 0 1,26-7-1,-20 3-3,0-2 0,0 0 0,-1-1-1,39-21 1,-49 22-18,0 1 1,-1-2-1,1 0 0,-2 0 0,1-1 0,-1 0 0,17-21 1,-9 9-3,-17 18-9,1 0 0,-1 1 0,0-1-1,0 0 1,0 0 0,0 0 0,0 0 0,-1 0 0,1-1 0,-1 1 0,0-5 0,0 5-17,-1 2 1,1 0 11,0 0 0,-1 0 0,1 0 1,-1 0-1,1 0 0,-1 0 0,1 1 0,-1-1 1,0 0-1,1 0 0,-1 1 0,0-1 1,0 0-1,-1 0 0,-5-3 9,5 3-9,1 0 0,-1 0 1,0 1-1,0-1 0,0 0 0,1 1 0,-1 0 1,0-1-1,0 1 0,0 0 0,0 0 1,0 0-1,0 0 0,0 1 0,1-1 0,-4 1 1,-2 1 0,0 0 1,0 1 0,0 0-1,0 0 1,0 1 0,0-1-1,1 2 1,0-1 0,0 1 0,0-1-1,0 2 1,1-1 0,0 1-1,-8 11 1,10-14-1,-8 10 5,0 1 0,1 1 0,-9 18 0,17-30-5,1 0-1,-1 1 0,1-1 1,0 0-1,0 1 1,-1 4-1,-1 3 7,3-8-2,-1 0 1,1 1 0,0-1 0,0 0-1,0 1 1,0 3 0,1 1 2,-1-6-5,1 0 1,-1 0-1,1 0 1,0 0-1,-1 0 1,1-1-1,0 1 1,0 0-1,0 0 1,1-1-1,-1 1 1,0 0-1,1-1 1,-1 1-1,0-1 1,1 0-1,0 1 1,-1-1-1,4 1 1,16 4 27,-18-6-26,0-1-1,22-3-3,-21 1 2,-1 1 1,0 0-2,0-1 0,1 1 0,-1-1 0,0 0 0,-1 1 0,1-1 0,0-1-1,-1 1 1,1 0 0,3-8 0,15-38-5,-15 31-18,-5 15 17,8-8-25,-9 10 21,15 12-23,-12-9 36,-1 0 1,1 0-1,0 0 0,0 0 1,-1-1-1,1 1 1,0-1-1,4 2 1,-2-2-4,-1 0 1,1 1-1,0-1 1,0-1 0,0 1-1,0-1 1,-1 0-1,1 0 1,0 0 0,0-1-1,0 0 1,0 0-1,-1 0 1,10-3 0,-1 0 6,-3 0-8,1 0 0,-1 0 0,1-1 0,-1 0 0,-1-1 0,1 0 0,-1-1 0,0 0-1,0 0 1,-1-1 0,0 0 0,0 0 0,-1-1 0,0 0 0,-1 0 0,0-1 0,0 0 0,-1 0-1,0 0 1,6-22 0,-4 4-6,-1-1-1,-2-1 1,0 1-1,-2-1 1,-4-52-1,-29-145-20,26 196 58,-12-32 1,16 61-15,-1 8 1,-5 12-12,2 0 1,0 1 0,1-1 0,1 1-1,1 0 1,-1 23 0,8 122 45,-2-108-41,13 118-104,-13-154-102,1 0 0,2 0 0,0 0 0,0 0 0,2-1 0,12 23 0,-15-35-71,0 1 0,0-1 0,1 0 0,10 10 0,-11-13-738,-1 0 0,1 0 0,1-1 0,5 4 0,-1-3-1749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5:50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2351 48 1072,'-40'-12'656,"-1"1"0,0 3 0,0 1 0,-83-3-1,58 11-369,1 2 0,-94 16-1,93-5-173,0 3 0,2 2 0,0 4 0,1 2 0,-94 53 0,34-5 66,-179 141-1,219-148-96,4 3 0,-138 156 1,-10 103 64,223-322-141,-52 94 185,29-49-58,-4 10-4,3 1 0,3 0 1,3 2-1,2 1 0,-14 83 0,28-114-75,1 1-1,2 0 1,1 0-1,2 1 1,1-1-1,7 37 1,-5-53-15,1-1 0,1 1 0,1-1 1,1 0-1,0 0 0,1-1 0,1 0 0,1 0 1,0-1-1,1 0 0,1-1 0,26 26 0,-7-13 20,2-3 0,1-1-1,41 23 1,-47-33-29,-1-1 0,2-2 0,41 12-1,87 9 64,-96-24-57,1-2-1,0-4 0,0-2 0,66-9 0,242-58 61,-149 9-59,-188 48-30,56-16 9,-2-4 1,-2-4 0,0-3-1,123-76 1,-191 103-15,200-125 15,-148 89-3,80-71 0,-91 63 3,-3-2 0,-1-3-1,-4-2 1,53-82 0,-72 92 75,-1-1 0,-3-2 0,-3-1 0,-2 0 0,-2-2 0,15-71 0,-24 72 116,-2-1 1,2-74 0,-11 100-78,-1 0 0,-1 0 0,-2 0 0,-1 0 0,-16-55-1,11 58-27,0 0-1,-2 1 1,-1 0-1,-1 1 0,-1 1 1,-2 0-1,0 1 1,-26-28-1,19 28-43,-1 2-1,0 0 1,-2 2 0,0 0-1,-2 2 1,0 1 0,-1 2-1,-40-16 1,19 12-259,-1 3-1,-1 1 1,0 3-1,-1 2 1,0 3 0,-1 1-1,1 4 1,-97 7 0,124-2-1508,2 1 0,-36 11 0,36-6-998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5:52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0 877 1040,'0'0'2595,"1"-7"-2172,3-19-33,-4 24-346,0 0 0,0 0 0,1 0 0,-1-1 0,1 1 0,-1 0 0,1 0 0,0 0-1,0 0 1,0 0 0,0 0 0,2-3 0,2-2 59,23-42 610,45-59-1,-43 71-260,63-60 1,-58 63-222,7-5 177,1 2-1,68-46 0,109-43 420,-152 95-585,1 2 1,132-33-1,-93 38-16,1 4-1,190-8 1,-256 26-112,-1 2 0,0 2 0,1 1 0,-1 3 0,-1 1 0,60 19 0,-73-16 8,-1 0-1,0 2 1,36 22 0,-50-26-58,0 1 1,0 1-1,-1 0 1,0 1-1,-1 1 1,0-1-1,-1 2 1,9 13-1,5 13 98,-1 2-1,-2 1 1,-2 1 0,17 59-1,-30-83-122,13 38 126,15 88 1,4 47 100,5 29 101,-27-81 442,-16-137-724,0 2-15,1 35 219,-1-37-169,0 2 6,2 35 298,-2-37-316,0 0-13,0 12 9,0-12 92,1 0-115,0 10-9,0-10 345,-34-14-8479,26 9 7331,4 0 45,-78-40-2124,24 12 3968,54 29-833,-3-1 168,0 2 2825,6 0-3258,0 0 0,0 0 0,0 0 1,0 0-1,-1 0 0,1 1 0,0-1 1,0 0-1,0 0 0,5 8 1,-4-5-38,1 0 0,0 0 0,0 0 0,0 0 0,0 0 0,0-1 0,0 1 0,1-1 0,0 1 0,-1-1 0,5 2 0,0 0 49,0 0 1,1 0 0,-1-1 0,1-1-1,0 1 1,0-1 0,0-1 0,0 1-1,1-1 1,-1-1 0,14 0-1,-16-1-42,1 0-1,-1-1 0,1 0 0,-1 0 1,1 0-1,-1-1 0,0 0 0,0 0 1,-1-1-1,1 1 0,8-8 0,0-3 56,0-1-1,18-26 1,-9 11 259,-21 28-82,-8 8-501,-10 10-19,-43 45-1370,23-17-3544,23-27 2234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5:53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 1108,'0'-13'5963,"1"23"-5468,25 165 1299,-18-131-1289,2-1 1,2 0 0,33 78-1,-43-119-397,-2-2-7,0 1-88,0-1 0,0 0 0,0 0 1,0 0-1,0 1 0,0-1 0,1 0 0,-1 0 1,0 0-1,0 1 0,0-1 0,0 0 0,1 0 0,-1 0 1,0 0-1,0 0 0,0 1 0,0-1 0,1 0 1,-1 0-1,0 0 0,0 0 0,1 0 0,-1 0 1,0 0-1,0 0 0,1 0 0,-1 0 0,0 0 1,0 0-1,0 0 0,1 0 0,-1 0 0,0 0 1,0 0-1,1 0 0,-1 0 0,0 0 0,0 0 1,0 0-1,1 0 0,-1-1 0,0 1 0,0 0 1,0 0-1,1 0 0,-1 0 0,0-1 0,0 1 1,0 0-1,0 0 0,1 0 0,-1 0 0,0-1 0,2-13 118,0-1-1,-1 1 0,-1-26 0,-8-52 360,2 35-195,0 1 3,2 24 113,1 0-1,3-55 1,1 81-351,-1 0 0,1 0 0,1 1-1,-1-1 1,1 0 0,0 1 0,0-1 0,0 1 0,1-1-1,0 1 1,0 0 0,0 0 0,1 1 0,6-7-1,-9 10-43,0 0-1,1 1 0,-1-1 0,1 1 0,-1 0 1,1-1-1,-1 1 0,1 0 0,0 0 0,-1 0 1,1 0-1,-1 0 0,1 0 0,-1 1 0,1-1 0,-1 0 1,1 1-1,-1-1 0,1 1 0,-1 0 0,0-1 1,1 1-1,-1 0 0,1 1 0,0-1-30,-1-1 17,-1 0-1,0 0 1,1 0 0,-1 0-1,0 1 1,1-1 0,-1 0-1,0 0 1,0 0 0,1 0-1,-1 0 1,0 1 0,0-1-1,1 0 1,-1 0 0,0 1-1,0-1 1,0 0 0,1 0-1,-1 1 1,0-1 0,0 0-1,0 1 1,0-1 0,0 0 0,2 8-14,-1-1 1,0 0 0,0 1 0,-1-1 0,0 0-1,0 1 1,-1-1 0,0 0 0,0 0 0,-1 1-1,0-1 1,-5 12 0,-3 6-386,-1-1-1,-18 30 1,11-28-289,0-1-1136,7-5-3493,5-6 1994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5:54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4 235 1672,'0'0'7123,"-1"9"-6706,-1 10 200,2 0 1,1 30-1,-1-46-596,0 0 68,0 0 0,0 0 0,1 1 0,-1-1 0,1 0 0,-1 0 0,1 0 0,0-1 0,0 1 0,0 0 0,1 0 0,-1 0 0,1-1 0,-1 1 0,1-1 0,2 3 0,-2-3 13,9 0 35,-10-1-131,0-1 1,-1 0-1,1 0 1,0 1 0,0-1-1,0 0 1,0 0-1,0 0 1,0 0-1,0 0 1,0 0 0,0 0-1,-1 0 1,1 0-1,0-1 1,0 1 0,1-1-1,27-9 118,0-1 0,50-29 0,-76 37-114,19-5 30,-19 7-19,-2 1-19,0 0-1,0 0 1,1 0-1,-1 0 1,0 1 0,0-1-1,0 0 1,0 1 0,0-1-1,0 1 1,2 0 0,3 3 7,0 9 1,-6-9-6,3 7 2,1 0-1,0 1 0,0-1 1,10 16-1,-13-25-2,2-2-4,-3 1-2,1-1 1,0 0 0,-1 0 0,1 0 0,-1 0 0,1 0-1,0 1 1,-1-1 0,1 0 0,0 0 0,-1-1 0,1 1 0,0 0-1,-1 0 1,1 0 0,0 0 0,-1 0 0,1-1 0,0 1-1,-1 0 1,1-1 0,0 0 0,4-4 0,0-1 1,-1 0 0,0 0-1,0 0 1,-1-1-1,1 1 1,-1-1 0,-1 0-1,3-10 1,16-67 17,11-104-1,-23 126 97,-9 57 41,-3 7-60,-7 20-34,2-4-40,-6 25-1,-3 49 68,16-89-78,2 1 2,-2-1-4,1-2-4,0 0 0,0 0 1,0 0-1,0 0 1,0 0-1,0 0 1,0 0-1,0 0 0,1 0 1,-1 0-1,0 0 1,1 0-1,-1 0 0,0 0 1,2 1-1,10 15 26,-6-13-23,-2-3 3,8 5 11,1 0 0,-1 0 1,1-1-1,25 5 0,-27-7-6,0 0 0,-1 0 0,1 1 0,-1 0 0,0 1 0,15 9 0,5 2-26,-29-15 0,0 1-27,-1-1 31,0-1 1,1 1-1,-1 0 0,0-1 0,0 1 0,0 0 1,0-1-1,1 1 0,-1-1 0,0 1 0,0 0 1,0-1-1,0 1 0,-1 0 0,1-1 0,0 1 0,0 0 1,0-1-1,0 1 0,-1-1 0,1 1 0,-1 1 1,-4 2-50,0-1 0,0 1 0,0-1 0,0 0 0,-1 0 0,0 0 0,1-1 0,-13 4 0,8-4-36,1 0-1,-1 0 1,0-1-1,0-1 1,0 1-1,0-2 1,0 1-1,1-1 1,-1-1 0,0 0-1,-9-3 1,12 3-40,1-1 0,0 0 0,0 0 0,0 0 0,1-1 0,-1 0 0,1 0 0,-1 0 0,1-1 0,1 1 0,-1-1 0,1-1 1,0 1-1,0 0 0,0-1 0,1 0 0,-4-8 0,0-3-1482,0-1 1,-6-28-1,11 29-598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5:54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 1052,'2'-4'5791,"0"9"-3750,1 17-949,3 40-874,-18 367 3029,5-280-3407,3-114-1578,4-31 775</inkml:trace>
  <inkml:trace contextRef="#ctx0" brushRef="#br0" timeOffset="1">179 368 1444,'3'-1'3120,"-3"1"-3054,0 0 1,1 0-1,-1 0 0,0 0 1,0 0-1,0 0 1,0 0-1,0 0 0,0 0 1,0 0-1,0 0 0,0-1 1,0 1-1,0 0 1,0 0-1,0 0 0,0 0 1,3 11 709,1 17-940,-1 16 727,-2-1 0,-6 64 1,4-98-480,-4 44-971,5-51-186,-1 2-788,-2 14 29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5:55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29 1012,'0'-3'1008,"-1"-9"-143,1 9-112,-2-6 82,0 8-517,1 6 1608,0 12-1987,1-6-16,0 0 0,0 1 0,1-1 1,2 12-1,15 67-2650,-12-67 1294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5:55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72 258 1828,'-8'16'7350,"-5"9"-6328,-14 40 0,20-41-346,1 1-1,2 0 1,-3 29-1,7-51-533,1 0-11,2 10-33,-3-10-24,1-3-72,-1 0 0,0 0-1,0 0 1,0 0 0,1 0-1,-1 0 1,0 0 0,0 0-1,1 0 1,-1 0 0,0 0-1,0 0 1,0 1 0,1-1-1,-1 0 1,0 0 0,0 0-1,0 0 1,0 0 0,1 1-1,-1-1 1,0 0 0,0 0-1,0 0 1,0 1 0,0-1-1,0 0 1,1 0 0,-1 1-1,0-1-25,0 1 0,0-1 1,1 1-1,-1-1 0,0 1 0,1-1 0,-1 1 0,0-1 0,1 0 0,-1 1 0,0-1 0,1 1 0,-1-1 0,1 0 0,-1 0 0,1 1 0,-1-1 0,1 0 0,-1 0 1,1 1-1,10 2-346,-9-2-113,9-1-155,-1-1 0,1 0 0,15-3 0,4-5-3149,4 0 754</inkml:trace>
  <inkml:trace contextRef="#ctx0" brushRef="#br0" timeOffset="1">579 151 1108,'0'0'1288,"-2"-1"-115,-15-19 3800,17 17-4416,1-10-72,-1 9-55,3 1-46,6-5-34,0-1-1,21-13 0,62-40-2263,-91 61 1510,5-4 590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5:56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1 1332,'0'0'3632,"-7"4"-3133,-20 14-19,27-18-462,0 0-1,-1 0 1,1 1 0,-1-1 0,1 0 0,0 0 0,-1 0 0,1 1 0,0-1 0,-1 0 0,1 1 0,0-1 0,-1 0 0,1 1 0,0-1 0,0 0 0,-1 1 0,1-1 0,0 0 0,0 1 0,0-1 0,-1 1 0,1-1 0,0 1 0,-37 232 2766,36-221-2711,-4 21 205,-11 48-1,12-70-364,1-1 1,-2 1-1,1-1 0,-1 0 0,-1 0 0,0 0 0,0-1 1,-9 11-1,5-9-325,-1-1 1,1-1 0,-2 0-1,1 0 1,-13 7 0,23-16 383,0 1 1,1-1 0,-1 0 0,1 1-1,-1-1 1,0 0 0,1 0 0,-1 0-1,1 1 1,-1-1 0,0 0-1,1 0 1,-1 0 0,0 0 0,1 0-1,-1 0 1,0 0 0,1 0 0,-1-1-1,-1 1 1,1 0-70,-2 0-243,3-2-698,0 1 1006,0 0 0,-1 0 0,1 0-1,0 0 1,0 0 0,-1 0 0,1 0 0,-1 0-1,1 0 1,-1 0 0,0-1 0,-4-5-307,9 1 121,19-26 386,1 0 0,2 1 0,2 2 0,0 1 0,34-26 0,-48 44 452,1 0 0,0 0 0,30-12-1,-43 21 31,2 2-327,13 5-26,-16-5-258,0 0-1,0 0 0,0 0 1,0-1-1,0 1 0,0 0 1,0 0-1,0 0 0,0 0 1,0 1-1,0-1 0,-1 0 1,1 0-1,0 0 0,-1 1 0,1 1 1,5 20 223,-5-20-206,8 73 582,-6-40-411,12 139 564,-14-156-695,-1-16-51,0 0-5,2 8-7,-2-8 84,2-11-102,4-30 17,-2 1 0,-2-73 0,1-5 193,-2 93-161,9-85 294,-7 90-271,0 0 0,1 1 0,1 0 0,8-21-1,-11 33-60,0-1 0,1 0 0,-1 1-1,1 0 1,0-1 0,0 1 0,1 0-1,-1 1 1,1-1 0,0 1 0,0-1-1,0 1 1,0 0 0,8-4 0,-12 7-23,1 0 1,-1-1 0,1 1 0,0 0-1,-1-1 1,1 1 0,0 0 0,-1 0-1,1 0 1,0 0 0,-1-1 0,1 1 0,0 0-1,-1 0 1,1 0 0,0 1 0,-1-1-1,2 0 1,3 1 60,-3 2-22,1 0-37,-1 1 0,0 0 0,-1 0 1,1 0-1,-1 0 0,1 0 0,-1 0 1,0 0-1,-1 0 0,1 5 0,-1 3-77,-1 1-1,-1-1 0,0 0 1,-1 0-1,0 0 1,-1 0-1,0 0 0,-7 13 1,0 1-280,-26 50-2037,15-35-747,4-4 183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6:05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8 864,'0'0'2650,"-2"-1"-2316,-8-4 231,3 3 1384,7 2-1862,0 0-1,-1 1 1129,1-1-1129,-1 0 1,1 0 0,0 0-1,0 1 1,0-1 0,0 0 0,0 0-1,0 0 1,0 0 0,0 0 0,0 0-1,0 1 1,0-1 0,0 0 0,0 0-1,0 0 1,0 0 0,0 0 0,0 0-1,0 1 1,0-1 0,0 0-1,0 0 1,0 0 0,0 0 0,0 0-1,0 0 1,1 0 0,-1 1 0,60 151 732,-17-47-466,122 261 351,-145-323-516,-2 1 1,12 49-1,-11-23 472,13 107 1,-19-93-411,-1 26-3,-9-68-119,16 78 0,-8-69-60,-8-31-49,2-1 0,8 25 0,14 43 38,65 140 27,-74-180-54,39 148-51,-44-156 64,-12-37-28,6 13-21,1 31 406,-14-50-377,-20-9-12,20 9 6,4-1-2,1 5-16,-15-20 16,-1-2 65,16 20-56,-5-14 122,-4 2-8,-4-8 262,12 20-327,1-1 0,-1 1 1,0 0-1,0-1 0,1 1 0,-1-1 0,1 0 0,0 0 0,-1-4 1,-11-16 928,12 20-696,-1 1-276,-7-10 134,8 12-85,10 22-71,-3-8-23,38 76 25,-28-58 5,6 17-35,-22-46 35,2 0-9,4 10-17,-4-9 4,4 9-6,-5-11 6,0 4 22,1 0-1,0 0 1,0-1-1,4 9 0,-3-8-6,-2-3-4,9 20-91,-9-21 123,2-1-25,8 4 7,-8-4 91,1-62-10,-1 33-35,-2 26-58,0-2-4,2-10 14,-1 0 15,1 0 0,6-14-1,0 3-4,-8 23-11,0-1 6,7-27 62,-4 16 30,0 0 0,1-16 0,-2 10-38,-1-1 0,-2-28 0,0 46-71,0 2-309,-1 0 273,1 0-1,0-1 0,-1 1 1,1 0-1,0 0 0,0-1 1,0 1-1,0 0 1,0 0-1,0-2 0,0-1-62,0 1-289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5:57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0 232 1596,'0'25'726,"2"-1"0,0 1-1,1-1 1,2 1 0,12 37 0,-10-45-507,0-7 3767,-4-40-3463,-2 1 0,-2-1 1,-6-50-1,3 44 43,1-1 1,3-51 0,1 81-473,5-42 460,-5 44-479,0 1-1,0 0 1,1 0-1,-1 0 1,1 0-1,0 0 1,0 0 0,4-5-1,-5 7-46,1 1 0,-1 0 0,0 0 0,1-1 0,-1 1 1,1 0-1,0 0 0,-1 1 0,1-1 0,0 0 0,-1 0 0,1 1 0,0-1 0,0 1 0,0 0 0,0-1 0,2 1 1,-3 0-6,0 0-14,0 0 0,0 0 0,0 0 0,0 1 0,0-1-1,0 0 1,0 0 0,0 1 0,0-1 0,-1 1 0,1-1 0,0 1-1,0-1 1,0 1 0,-1 0 0,1-1 0,0 1 0,0 0-1,-1-1 1,1 1 0,-1 0 0,1 0 0,0 1 0,1 1 9,-1-1 1,0 1-1,0 0 1,0-1-1,0 1 1,1 5-1,-1 0-29,-1 0 0,0 0-1,0 0 1,-1-1 0,0 1-1,-1 0 1,1 0-1,-1-1 1,-1 1 0,1-1-1,-1 0 1,-7 11 0,-4 5-1664,-1 0 1,-23 26 0,23-31-1225,3-2-815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5:58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2192,'5'-7'824,"1"-1"0,0 1-1,0 0 1,1 1 0,0 0 0,0 0-1,1 0 1,14-8 0,-16 11-662,0 0 0,0 1 0,0 0 0,0 0 1,0 0-1,0 1 0,1 0 0,-1 0 0,0 0 0,1 1 0,-1 0 0,1 0 1,7 2-1,-8-1-102,-1 0 1,0 1-1,0-1 1,0 1-1,0 0 0,-1 0 1,1 1-1,-1 0 1,1 0-1,-1 0 1,0 0-1,0 0 1,0 1-1,0 0 0,-1 0 1,1 0-1,-1 0 1,0 0-1,0 1 1,-1-1-1,1 1 0,-1 0 1,0 0-1,1 5 1,-1-2-12,0 0 0,0 1 1,-1-1-1,0 1 0,-1-1 0,0 1 1,0 0-1,-1-1 0,0 1 1,0-1-1,-1 1 0,0-1 0,-5 13 1,2-10-24,0 0-1,0-1 1,0 0 0,-2 0 0,1 0 0,-16 16 0,21-25-20,-1 0-1,1 0 1,-1 0 0,1 0 0,-1-1-1,0 1 1,1-1 0,-1 1 0,0-1-1,1 0 1,-1 0 0,0 0-1,-3 0 1,5 0-5,-2 0 18,0-3 2,0-1-14,1 0 1,-1 0 0,1-1-1,0 1 1,0-1 0,1 1-1,-1-1 1,1 1 0,0-1-1,0 1 1,0-1 0,1 1-1,0-1 1,0 1-1,0-1 1,0 1 0,1 0-1,-1-1 1,4-4 0,6-13 12,1 0 0,21-27 0,-21 30-4,-1 4-70,1 1-1,0 0 1,0 1 0,1 0-1,1 0 1,0 2 0,20-13-1,-31 22 30,0 0 1,0 1-1,0 0 0,-1 0 0,1 0 0,0 0 0,1 0 0,-1 0 1,0 1-1,3-1 0,-3 2 13,0 0 0,0 1 0,0-1 0,0 0 0,0 1 0,0 0 0,-1-1 1,1 1-1,-1 0 0,1 1 0,-1-1 0,0 0 0,1 1 0,-1-1 0,-1 1 0,1-1 0,2 6 0,2 4-7,-1 0-1,-1 0 1,4 15 0,-4-11 8,9 39-116,-10-37-1607,1 0 1,11 28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5:58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55 2296,'-18'-54'9940,"18"57"-12371,0 0 2012,0 0 0,1 0-1,-1 0 1,1 0 0,0 0 0,2 5-1,-1 0-477,0-1-1764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5:59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0 174 1744,'1'3'869,"2"4"-173,-1 0-1,1 0 1,1 0 0,-1 0 0,1-1 0,0 0-1,1 0 1,0 0 0,10 10 0,-13-14-25,-2-2-559,1 1 0,0-1-1,0 1 1,0-1-1,-1 0 1,1 0 0,0 1-1,0-1 1,0 0 0,0 0-1,-1 0 1,1 0 0,0 0-1,0 0 1,0 0-1,0 0 1,0 0 0,0 0-1,-1 0 1,1-1 0,0 1-1,1 0 1,14-5 742,-12 3-645,-1 0 0,0 1 0,-1-1 0,1 0 0,0 0 0,0-1 0,-1 1 0,1-1 0,-1 1 0,4-6 0,16-30 696,-18 30-620,68-135 2296,-62 121-2320,-9 20-380,3-6-135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5:59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199 444 1640,'0'-2'1145,"2"-23"5356,-6 25-6183,-11 1-34,8 2-30,-17 21 11,2 1 1,0 1-1,2 1 0,0 0 1,2 2-1,-26 55 1,43-83-261,1 0-1,-1 0 1,1-1 0,0 1 0,-1 0 0,1 0-1,0 0 1,-1 0 0,1 0 0,0 0 0,0 0-1,0 0 1,0 0 0,0 0 0,0 0 0,0-1 0,0 1-1,1 0 1,-1 0 0,0 0 0,0 0 0,1 0-1,-1 0 1,1 0 0,-1-1 0,0 1 0,2 1-1,-1 0-13,1 0 33,10-13-8,-10 9-8,1 0 0,-1 0-1,0-1 1,0 1 0,0-1 0,0 1 0,0-1-1,1-3 1,40-54 243,-42 59-97,3 4-139,14 15 18,-13-12-19,-1 0 1,1-1-1,1 0 0,-1 0 0,1-1 0,7 6 0,-12-9-13,2 0 2,0 1-1,-1-1 1,1 1 0,0-1 0,-1 0 0,1 0-1,0-1 1,0 1 0,0 0 0,0-1 0,0 0-1,0 0 1,0 0 0,0 0 0,0 0 0,0 0-1,0-1 1,0 1 0,0-1 0,0 0 0,-1 0-1,1 0 1,0-1 0,0 1 0,3-3 0,3-3 4,-1 0 1,1 0 0,-2-1 0,1 0-1,-1-1 1,0 0 0,-1 0 0,0 0 0,0-1-1,-1 0 1,0 0 0,4-15 0,2-9 116,-1 0 0,8-57 0,17-278 2217,-36 367-1797,0 6-226,-3 14-139,-5 28-151,4-4 45,-3 18 24,2 0 0,3 1 0,5 63 0,0-110-136,0-1 0,7 26 0,-7-34-8,0-1 0,0 1 0,0 0 0,0 0 1,1-1-1,-1 0 0,1 1 0,0-1 0,1 0 1,4 5-1,-6-8 27,-1 0 1,1-1-1,0 1 0,-1 0 0,1-1 1,-1 1-1,1-1 0,0 1 1,0-1-1,-1 0 0,1 1 1,0-1-1,0 0 0,-1 0 1,1 0-1,2-1 0,27-7-125,-24 5 117,0 0 1,0-1-1,-1 0 1,1 0-1,-1 0 1,0-1-1,0 0 1,0 0-1,-1-1 1,0 1-1,0-1 1,5-9-1,4-6 84,-2-1-1,12-30 0,-23 52-52,0-3 288,-4 10-262,-3 6-2,1 1 1,1 1-1,-5 26 0,7-34-20,1 0-1,1 0 1,-1 0-1,1-1 1,0 1-1,1 0 1,0 0-1,0 0 0,0-1 1,1 1-1,4 10 1,-4-13-60,1 0 0,0 0-1,0 0 1,0-1 0,0 1 0,1-1 0,-1 0 0,1 0 0,0 0-1,0 0 1,0-1 0,0 0 0,0 0 0,0 0 0,1 0 0,-1 0-1,1-1 1,-1 0 0,1 0 0,6 0 0,-3 0-274,0 0-1,0-1 1,0 0 0,0 0 0,0-1 0,0 0 0,0-1-1,0 0 1,0 0 0,14-6 0,-19 7-120,-1 0 1,1-1 0,-1 1-1,0-1 1,1 0-1,-1 0 1,0 0-1,0 0 1,0 0 0,2-3-1,5-9-2622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6:00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76 265 1800,'-19'3'940,"-14"1"1712,10-3 2396,25-1-4997,1 0 1,0-1-1,0 1 1,0-1-1,-1 0 1,1 1-1,0-1 1,-1 0-1,4-2 1,4-1 38,214-77 172,-81 20-3291,-101 43 470,0 1 32</inkml:trace>
  <inkml:trace contextRef="#ctx0" brushRef="#br0" timeOffset="1">799 81 2032,'0'0'3112,"2"2"-2194,0-1-734,-1-1 1,1 1 0,0 0-1,0-1 1,0 1-1,0-1 1,0 1-1,0-1 1,0 0-1,0 0 1,0 0 0,0 0-1,0 0 1,0 0-1,3-1 1,38-12 492,-11 2 46,148-41-1066,-179 52 105,0-1 1,0 1-1,0 0 1,0-1-1,0 1 1,0-1-1,-1 1 1,1-1-1,0 1 1,0-1-1,0 0 1,-1 1-1,2-2 1,0 0-602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6:00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33 1552,'-7'0'1533,"-9"1"8390,11 0-10971,4-1 1060,1 0-1,0 0 1,-1 1-1,1-1 0,0 0 1,0 0-1,-1 0 0,1 1 1,0-1-1,0 0 1,-1 0-1,1 1 0,0-1 1,0 0-1,0 1 0,0-1 1,-1 0-1,1 1 1,0-1-1,0 0 0,0 1 1,0-1-1,0 0 1,0 1-1,0-1 0,0 6 54,-27 212 915,20-138-794,6-52-239,-9 50 0,8-70-108,0-1 0,0 0 0,0 1 0,-1-1 0,0 0 0,0 0 0,0-1 0,-1 1 0,0-1 0,-10 11 0,12-14 65,-1 1 1,-1-1-1,1 0 1,0 0 0,-1-1-1,0 1 1,-6 3-1,9-5 34,-2-1 81,-5 0-41,7 0 26,1 0 0,0 0 1,0-1-1,0 1 0,0 0 1,0 0-1,-1 0 0,1 0 0,0 0 1,0 0-1,0-1 0,0 1 1,0 0-1,0 0 0,0 0 1,0 0-1,0 0 0,0-1 1,0 1-1,-1 0 0,1 0 0,0 0 1,0 0-1,0-1 0,0 1 1,0 0-1,0 0 0,0 0 1,0 0-1,0-1 0,1 1 0,-1 0 1,0 0-1,0 0 0,0 0 1,0 0-1,0-1 0,0 1 1,0 0-1,0 0 0,0 0 0,0 0 1,1 0-1,-1-1 0,0 1 1,0 0-1,0 0 0,0 0 1,0 0-1,0 0 0,1 0 0,-1 0 1,0 0-1,0 0 0,1 0 1,30-30 15,56-39 0,124-66 160,-179 116-82,-11 6 227,32-15 0,-51 27-293,-1 1 0,0 0 0,1-1 0,-1 1-1,0 0 1,1 0 0,-1 0 0,0 0 0,1 0-1,-1 0 1,1 0 0,-1 0 0,0 1-1,1-1 1,-1 0 0,0 1 0,1-1 0,-1 1-1,0 0 1,0-1 0,2 2 0,-2-1-44,0 0 32,0 0 1,0 0 0,0 0-1,0 0 1,0 0 0,0 0-1,0 0 1,-1 0-1,1 0 1,-1 1 0,1-1-1,-1 0 1,1 0 0,-1 1-1,1 1 1,2 20 90,-2-20-101,2 20 80,-2 0 1,0 1 0,-3 32-1,1 17 64,-4 65 116,4-135 8,2-13-153,6-91 335,26-267 2313,-31 354-2630,0 0-1,1-1 1,1 1 0,1 0 0,0 1 0,8-16-1,-11 25-96,0-1-1,1 1 0,0 0 0,0 0 1,0 0-1,0 0 0,1 1 1,-1-1-1,1 1 0,0 0 0,0 0 1,0 0-1,0 1 0,1 0 0,-1-1 1,1 1-1,-1 1 0,1-1 1,0 1-1,8-2 0,-11 3-32,1 0 1,-1 0-1,0 0 0,1 1 0,-1-1 1,0 0-1,0 1 0,0 0 1,1 0-1,-1-1 0,0 1 0,0 1 1,0-1-1,0 0 0,0 0 0,-1 1 1,1-1-1,0 1 0,-1-1 0,1 1 1,-1 0-1,1 0 0,-1-1 1,0 1-1,0 0 0,2 4 0,-1-2-6,0 1-1,0-1 0,0 1 0,-1 0 0,0-1 1,0 1-1,0 0 0,-1 0 0,1 0 0,-1 0 1,-1 7-1,-2 3-160,0 0-1,-1-1 1,-1 1 0,0-1-1,-1 0 1,0 0 0,-1 0 0,-1-1-1,0 0 1,-1-1 0,0 0 0,-20 20-1,-128 112-4607,110-107 563,8-9 44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6:01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65 1212,'-9'-6'4783,"9"5"-4662,-1 0-1,1 0 0,-1 1 0,1-1 1,0 0-1,-1 0 0,1 0 1,0 0-1,0 0 0,0 0 1,0 0-1,0 0 0,0 0 0,0 0 1,0 0-1,0 0 0,0 0 1,0 0-1,1 0 0,-1 0 1,0 0-1,1 0 0,-1 0 1,1 0-1,-1 1 0,1-1 0,-1 0 1,1 0-1,0 0 0,-1 1 1,2-2-1,0 0-68,1-1 1,-1 1-1,1-1 1,0 1-1,0 0 1,0 0-1,0 0 1,0 0-1,4-1 1,-2 2 4,-1-1 1,1 1 0,0 1-1,-1-1 1,1 1-1,0 0 1,-1 0 0,1 0-1,0 0 1,-1 1 0,1 0-1,0 0 1,-1 0 0,1 1-1,-1-1 1,1 1 0,-1 0-1,0 1 1,0-1-1,0 1 1,4 3 0,-6-5-45,-1 0-1,0 1 1,0-1 0,1 0 0,-1 1 0,0 0 0,0-1 0,0 1-1,0 0 1,-1-1 0,1 1 0,0 0 0,-1 0 0,1-1 0,-1 1-1,0 0 1,1 0 0,-1 0 0,0 0 0,0 0 0,0 0 0,0-1-1,-1 1 1,1 0 0,-1 3 0,-1-1-130,1 0 1,-1 0-1,0 0 0,0-1 0,0 1 1,0-1-1,0 1 0,-1-1 1,-5 6-1,2-4-885,0 0 0,-1 0 0,0-1 0,-13 7 0,5-5-1565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6:26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241 237 1144,'0'0'298,"-6"-2"-8,-19-5-2,18 5 608,5 2-590,-7 0 4,6-1 296,0 1-317,-65-3 2103,65 3-2232,0 0-10,-70 8 1859,71-7-1648,-12 0 4,11 0-201,-12 1 338,10-1-29,9 0 1066,172-21-1030,-159 18-497,264-32 362,57 22-42,-302 12-284,149-10 106,-104 5-102,115-22 26,-74 7-62,-83 15-9,113-12 58,11 0-32,-143 15-30,11-2 5,58-5-32,-87 8 25,23-2-10,19 0 16,-41 3-11,-1 0 8,8 0-1,-7 0 3,0 0-1,8-1 0,-9 0 5,1 1 0,18-4 178,-19 4-12,0-2-126,1-2-1,-1 0 0,1 0 0,-1 0 0,4-8-1,-6 10 8,1 0-47,1-4-13,0 9 49,4 27-32,-2 1 0,0 41 0,-6 71 8,0-35-19,0 86 31,3 200 26,4-187-23,-3-125-180,-3-79 29,1-1 1,0 1-1,-1-1 0,1 1 1,-1-1-1,0 1 1,0-1-1,0 0 1,0 1-1,0-1 1,-1 0-1,-1 3 0,1-3-504,1-1-1,-1 1 1,1-1-1,-1 1 1,1-1-1,-1 0 1,0 1-1,0-1 1,-3 1-1,-11 5-2744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6:28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592 20 1148,'-10'-11'2469,"8"10"-2176,-19-6 2070,19 7-990,-1 0-1140,-9 0-11,9 0-20,1 0-13,-8 0-9,7 0-15,1 0 8,-25 1 388,24-1-458,-12 2 151,12-2-190,-6 2-3,1-1-1,-1 2 1,1-1-1,-11 5 1,8 1-32,0 0 0,0 1 0,1 1 0,0-1 0,1 1-1,-15 21 1,-40 73 33,58-93-56,-28 54 12,3 1 1,-26 81-1,-1 6 55,51-136-61,2 0 0,-6 34 1,-1 0 13,4-21 82,-8 58-1,15-82-104,-13 139 165,14-142-159,-1 0 7,-7 65 94,8-65 7,0-2-110,0 1-1,0-1 0,0 0 1,0 1-1,0-1 0,0 1 1,0-1-1,0 1 0,-1 1 1,0 0 480,1 1-417,1-3-1,-1 0 0,0 1 0,0-1 0,0 0-1,0 1 1,0-1 0,0 0 0,0 0 0,0 1 0,-1 1 0,2-4-67,1 0 1,-1 0 0,0 1 0,0-1 0,1 0 0,-1 1 0,0-1 0,1 1 0,-1 0 0,1-1 0,-1 1 0,3 0 0,-1-1 4,2 0 27,-2-1-29,26-15 31,-27 16-28,24-11-10,-24 11 15,1 0-5,6-3-6,-4 2-1,6-2-7,-7 3 7,0 0-1,-1 0 0,1 0 1,0 1-1,7-1 1,-8 1-1,0-1 14,1 2-21,10 2 11,-11-2-9,-1 0-5,7 3 13,-7-3-12,0 0-9,3 3 25,1-1 0,0 1 0,0-1-1,0-1 1,1 1 0,-1-1 0,1 0 0,12 2 0,59 2 33,-33-3-34,249 8-16,-100-7-13,189-13 64,-2-31-127,-379 39 85,165-8-214,-85 6 128,-46 1 53,25-2-54,105 9 0,-153-4 60,112 5-109,35-2-85,-156-4 202,-1 0 4,28 0-14,-28 0 23,0 0-20,11 0 25,-11 0-3,0 0-18,9 0-48,-9 0-78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6:13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25 864,'0'0'10652,"0"2"-10535,1-1-91,-1-1-1,0 0 0,0 1 1,0-1-1,0 1 1,0-1-1,0 0 1,1 1-1,-1-1 1,0 0-1,0 1 0,1-1 1,-1 0-1,0 0 1,0 1-1,1-1 1,-1 0-1,0 1 1,1-1-1,-1 0 0,0 0 1,1 0-1,-1 0 1,1 1-1,-1-1 1,0 0-1,1 0 1,-1 0-1,1 0 0,0 0 1,11-4 674,-10 2-867,2 0 436,37-18 566,-17 14-628,-21 6-188,10 1 19,-9 0-27,-1-1 1,0 1-1,0 0 0,0 0 1,0 0-1,0 1 1,0-1-1,0 1 1,0 0-1,-1-1 1,1 1-1,0 0 0,-1 1 1,0-1-1,1 0 1,-1 1-1,0-1 1,0 1-1,2 4 1,0 0 1,0 0 1,-1 1 0,0-1 0,0 1-1,3 12 1,-6-15-1,0 9 4,0-1 1,-1 0-1,-4 19 0,-4 31-8,9-61-11,0 1 8,0-1-5,0 0 0,0 0 0,0 0 0,0 0 0,0-1 0,1 1 0,-1 0 0,1 0 0,-1 0 0,1-1 0,0 1 0,0 0 0,0-1 0,0 1 0,0 0 0,0-1 0,0 0 0,0 1 0,1-1 0,-1 0 0,1 1 0,-1-1 0,1 0 0,-1 0 0,3 1 0,30 14-17,-24-11 13,1 0-1,-1 0 0,0 1 0,-1 0 0,14 11 1,-20-13 7,-1-3-3,-1 0 1,1 0-1,-1 0 0,1 0 1,-1 1-1,0-1 1,0 0-1,0 1 1,0-1-1,0 1 1,0 0-1,0-1 0,0 1 1,-1 0-1,1-1 1,-1 1-1,1 0 1,-1 0-1,0-1 1,1 1-1,-1 0 0,0 0 1,0 2-1,-1-2 8,-1 1-2,-2 2-25,0-1-1,0 0 1,-1 0 0,1 0 0,-1 0 0,0-1 0,0 1-1,0-1 1,-1-1 0,1 1 0,-1-1 0,1 0 0,-1 0 0,0-1-1,0 1 1,-8 0 0,1-1-300,1 1 0,0-2-1,-1 0 1,1 0 0,-1-1 0,1-1 0,-16-3-1,24 4-409,-1-1-1,0 1 0,1-1 0,0 0 0,-1-1 1,1 1-1,-4-4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6:29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302 217 924,'0'0'2583,"1"-5"-2206,20-73 1670,-12 53-1174,-2-1-1,7-52 0,-14 76-655,1-1-23,-57 167 1147,-35 137-905,62-196-318,-19 102 112,25-94-131,-31 69 26,36-127-63,0 11 138,17-64-181,0 4 10,1-1 0,-1 0 0,-1 0 0,1 0 0,-4 7 0,3-5-17,1-4 77,1-1-62,-1 0-261,-1 3 489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6:30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37 256 1252,'0'0'657,"-2"1"-52,-32 26 6209,43-27-6690,37-1 77,0-3-1,66-13 0,-8 0-1,-51 11-98,280-32 254,-37 16-113,-94 9-155,-83 5-38,143-14-10,38-18 106,-88-7 336,-189 40-447,-21 7-32,1-1 5,-1 1 1,0-1-1,0 1 1,1-1-1,-1 0 1,0 0-1,0 0 0,0 0 1,3-2-1,-3 1 1,0 1-1,0 0 1,0-1 0,1 1-1,-1 0 1,0 0 0,1 1-1,-1-1 1,1 0-1,-1 1 1,1-1 0,-1 1-1,4 0 1,1-1 15,-1 0 0,1-1 1,12-4-1,-13 5-30,-3 0 13,23-6 255,-23 7-10,-1 2-233,9 7 4,-8-3 0,2 61 29,-6 88 0,0-35-12,-3 42 7,1 33 4,3-3-12,-1-83 4,9 56-5,-5-117-26,-2-31-27,-1-14-27,-1-2-976,1-1 1003,-1 1 1,1-1-1,0 0 1,0 0-1,0 1 0,0-1 1,0 0-1,-1 1 1,1-1-1,0 0 1,0 1-1,0-1 1,0 0-1,0 0 1,0 1-1,0-1 1,0 0-1,0 1 1,0-1-1,1 1 1,-2 4-1384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56:32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83 1448,'0'0'535,"-2"-1"-10,-19-10 2126,19 10-1535,0-1-790,-6-5-16,6 5 786,0 1-941,-5-5-13,6 4 1184,9 4-1236,38 10 216,48 6 0,263 8 232,-35-19-361,108-23-106,-306 10-59,132 1-14,-184 6 23,-69-2-18,23 0-10,33 4 1,212-4 25,-206 1-32,-46 1 15,-3 1 4,26-3-1,-26 0 1,23 0 12,-36 1-19,0 0-2,9 0-12,-9 0 22,12-3 7,16-4-6,-29 6-4,1 1-4,23-5-2,-24 4 2,29-6 30,-28 7-33,0-1 1,26-4 22,-27 4 37,14-2 139,-1-3-2,-8 0-204,-5 4-17,-1 0-48,3-32-1537,-4 30 1070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6:14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20 1680,'-19'-15'3063,"17"13"-2444,-12 0 480,7 2-766,-1 0 1,1 0-1,-1 1 0,0 0 0,1 0 0,0 1 0,-1 0 0,1 0 1,0 1-1,0 0 0,-13 7 0,9-3-200,1 0 1,0 0-1,0 1 1,1 1-1,0 0 1,0 0-1,1 1 1,0 0-1,0 0 1,-6 14-1,6-10-53,2 1-1,0 0 0,0 0 0,1 1 0,1-1 0,1 1 0,-3 27 0,2 9 97,3 67-1,2-97-136,2 1-1,0 0 0,2-1 0,0 0 0,12 31 0,-5-26-78,1 0 0,1 0 0,1-1-1,2-1 1,0-1 0,2 0 0,0-1 0,2-1 0,0-1 0,1-1 0,28 19-1,-40-33 12,0 0 0,1 0 0,-1-1 0,1-1 0,0 0 0,0 0 0,19 3 0,-27-6 27,0 0 1,0-1-1,0 1 1,1-1-1,-1 0 1,0 0-1,0 0 1,0 0-1,6-1 1,1 0-2,-3 0 5,1 0-1,-1 0 0,1-1 0,-1 0 0,0 0 0,14-6 0,-5 1 54,27-18 1,-36 20-9,-1 0-1,1-1 0,-1 1 1,0-2-1,0 1 1,-1-1-1,0 1 1,0-1-1,0-1 1,4-9-1,-4 6 33,0-1-1,-1 0 1,0-1 0,-1 1-1,0-1 1,1-14 0,-4 5 41,0-1 0,-1 1 0,-2 0 1,0 0-1,-1 0 0,-1 0 0,-1 1 0,-10-24 1,-66-126 777,68 143-716,5 11-96,4 6-15,0 1-1,-1 0 0,0 0 1,0 0-1,-1 1 0,-11-11 0,-10-14 101,0-2-35,27 34-130,-8-9 74,4 6-40,0 0 0,0 1 0,-11-8 0,12 8-20,-40-29 298,42 32-290,-13-9 18,-5-3 16,18 12-59,-14-8 14,-16-1 17,30 9-27,-1 2-628,0 1 139,-2 0 717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6:27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46 1040,'0'0'2200,"1"-13"4514,1 2-1015,-3 8-5417,-1-10 2387,1 7-2577,1 6-63,0 0 1,0 0-1,-1 1 1,1-1-1,0 0 1,0 0 0,0 0-1,0 0 1,0 0-1,0 0 1,0 0-1,0 0 1,0 0 0,0 0-1,0 1 1,0-1-1,0 0 1,0 0-1,0 0 1,0 0-1,0 0 1,-1 0 0,1 0-1,0 0 1,0 0-1,0 0 1,0 0-1,0 0 1,0 0 0,0 0-1,0 0 1,0 0-1,-1 0 1,1 0-1,0 0 1,0 0 0,0 0-1,0 0 1,0 0-1,0 0 1,0 0-1,0 0 1,-1 0 0,1 0-1,0 0 1,0 0-1,0 0 1,0 0-1,0 0 1,0 0 0,0 0-1,0 0 1,0 0-1,0 0 1,0-1-1,-1 1 1,1 0-1,0 0 1,0 0 0,0 0-1,0 0 1,0 0-1,0 0 1,-5 14 5,1 0 1,1 0-1,0 0 1,-1 22-1,-7 31 91,-30 160 156,38-210-251,1 0-1,1 1 1,0 22-1,1-39-28,0 1 1,0-1-1,1 0 0,-1 0 0,0 0 0,1 0 1,-1 0-1,1 0 0,-1 0 0,1 0 0,-1 0 1,1 0-1,0 0 0,-1 0 0,1 0 0,0 0 1,0-1-1,0 1 0,0 0 0,-1 0 0,1-1 0,0 1 1,0-1-1,0 1 0,1-1 0,-1 1 0,0-1 1,0 0-1,0 1 0,0-1 0,0 0 0,0 0 1,0 0-1,1 0 0,-1 0 0,0 0 0,2 0 1,4-1-8,1 0 0,-1 0 0,0-1 0,9-2 0,13-6-531,-1-1 1,0-1-1,27-16 1,-46 22-660,0 1 0,0-1 0,9-8 0,-17 13 202,5-5-1256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6:27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25 1720,'-21'-24'11942,"22"31"-11609,4 25 350,15 54 0,5 22 138,-7-28-367,-1-15-1315,-17-63 343,2 5-1353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6:28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42 1456,'-4'-3'448,"1"0"0,-1 0 0,1 1 0,-1 0 0,0 0 1,0 0-1,0 0 0,-1 0 0,1 1 0,0 0 0,0 0 0,-1 0 0,1 0 0,-1 1 0,1 0 0,-6 0 0,-2 1 59,0 0 0,0 0 0,0 2 0,-20 5 0,19-4-288,1 1 0,-1 1 0,1-1 0,1 2 0,-1 0 0,1 0 0,1 1 0,-1 0 0,-17 19-1,21-20-128,1 1-1,0 1 0,0-1 0,1 1 0,0 0 0,1 0 0,0 0 1,0 1-1,1-1 0,0 1 0,0 0 0,1 0 0,-1 17 0,2-3 5,1 1-1,1-1 1,2 1-1,0-1 1,1 0-1,8 25 0,-1-13 8,2 0 0,1-1-1,32 56 1,-31-67-69,0-2 1,1 0 0,2-1-1,0 0 1,39 32-1,-46-44-23,0-1-1,1-1 0,0 0 1,0 0-1,1-1 0,-1-1 0,2 0 1,-1-1-1,0 0 0,1-1 1,0 0-1,-1-2 0,1 1 0,0-2 1,0 0-1,26-3 0,-31 2-4,-1-1 0,0 0-1,1 0 1,-1-1 0,0 0-1,0-1 1,0 0 0,-1 0-1,1-1 1,-1 1 0,0-2-1,0 1 1,-1-1 0,1 0-1,-1 0 1,-1-1 0,1 0-1,-1 0 1,6-10 0,-4 1 3,-1 0 1,0 0-1,0-1 1,-2 0-1,0 0 1,-1 0-1,-1 0 1,0-32 0,-2 14 21,-1 1 0,-2 0 0,-1 0 0,-2 0 1,-10-34-1,14 61-18,0 1 0,0 0 0,0 0 0,-1 1 0,0-1 0,-5-8 0,6 11 0,0 0 0,0-1 0,1 1 1,-1 0-1,1-1 0,-1-5 1,1 5 2,0 0 0,0 0-1,-1 1 1,1-1 0,-1 1 0,-2-5 0,-70-105 258,73 112-267,-12-13 56,-4-1-60,0-1 8,16 15-6,-1 0 5,-24-23-21,24 23 21,-7-4-10,8 3 4,-17-5 21,-5-2-16,12 7 6,-8-1-36,17 3 20,-1-1-8,-31-3 52,32 4 47,-1-1-68,-9-1 1,9 1 3,-14-6 143,1-1-98,15 7-53,-30-11-9666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9:49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86 1500,'-7'-15'6133,"24"35"-2512,-12-14-4544,60 84 1933,-34-50-726,-19-24-77,1-1-1,0 1 1,28 24-1,-25-27-62,-11-8 111,1 0 1,0 0-1,0-1 0,0 0 1,0 0-1,1 0 1,-1-1-1,13 5 0,-17-8 557,14-11-113,-14 10-640,0 0 1,0 0 0,0 0 0,0-1 0,-1 1-1,1 0 1,0-1 0,-1 1 0,1-1 0,-1 0-1,1 0 1,1-3 0,3-6 130,-1 0 1,-1 0-1,1 0 0,-2-1 1,5-24-1,3-64 598,-9 67-1124,9-46 1,-5 48-3104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5:17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44 147 876,'0'0'684,"-2"-6"45,0 6-275,1 8 2272,6 153-733,23 47-311,-13-122-174,-15-85-478,-3-9-909,-21-62 694,-27-145 1,47 196-622,2 1-1,0-2 1,1 1-1,1 0 1,1 0 0,5-30-1,-5 41-148,1 0 0,0 0-1,0 0 1,1 0 0,0 0-1,0 1 1,1-1 0,0 1-1,0 0 1,1 0 0,0 0-1,0 0 1,1 1 0,-1 0-1,1 0 1,1 1 0,8-7-1,-10 10-24,-1-1 0,1 1 0,0 1-1,-1-1 1,1 0 0,0 1 0,0 0-1,0 0 1,6 0 0,-9 1-15,0 0 1,-1 0-1,1 0 0,0 0 1,-1 1-1,1-1 0,0 0 1,-1 1-1,1-1 0,-1 1 1,1-1-1,0 1 0,-1 0 1,0-1-1,1 1 1,-1 0-1,1 0 0,-1 0 1,0 0-1,0 1 0,0-1 1,1 0-1,-1 0 0,0 1 1,-1-1-1,1 1 0,0-1 1,0 1-1,0-1 0,-1 1 1,1-1-1,0 4 0,0 2 3,-1 1-1,1 0 1,-1-1 0,-1 1-1,0 0 1,0-1-1,0 1 1,-1-1-1,0 0 1,-5 14-1,-5 4-308,-1-1 0,-1 0 0,-1-1 0,-1 0 0,-1-1 0,-29 28 0,21-22-3345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9:50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1 245 1500,'0'0'1224,"0"2"-104,1 81 3827,-1-24-3684,7 87 952,-3-99-750,-3-45-486,-1-11-780,15-180 1327,-5 112-522,-10 74-791,1 3-204,-1-1-1,0 1 1,1-1-1,-1 1 1,1 0-1,-1 0 1,0-1 0,1 1-1,-1 0 1,1 0-1,-1 0 1,1-1-1,-1 1 1,1 0 0,-1 0-1,1 0 1,-1 0-1,1 0 1,-1 0-1,1 0 1,-1 0-1,1 0 1,-1 0 0,1 0-1,-1 1 1,1-1-1,-1 0 1,1 0-1,-1 0 1,1 1 0,-1-1-1,0 0 1,1 0-1,0 1 1,11 13 119,-10-11-143,22 27 152,0-1 1,55 50-1,-77-79-133,-1 1 1,1 0 0,-1 0-1,1-1 1,-1 1 0,1 0 0,0-1-1,-1 0 1,1 1 0,0-1-1,0 0 1,-1 0 0,1 0-1,0 0 1,0 0 0,-1 0-1,1-1 1,0 1 0,-1 0-1,1-1 1,0 0 0,-1 1 0,1-1-1,-1 0 1,1 0 0,-1 0-1,1 0 1,-1 0 0,2-1-1,0-1 2,0-1-1,0 1 1,0-1-1,-1 0 0,0 0 1,1 0-1,-1 0 1,0 0-1,-1 0 0,1 0 1,-1-1-1,2-8 1,0 2 5,8-39 8,-2 0 0,4-102-1,-13 130-385,0 0 0,-2 0-1,-6-34 1,7 54-300,-5-4-305,3 4-927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9:50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35 496 1176,'0'0'2858,"0"0"-2779,0 1 1,1-1 0,-1 1 0,0-1-1,0 1 1,1-1 0,-1 1-1,1-1 1,-1 1 0,0-1-1,1 0 1,-1 1 0,1-1 0,-1 0-1,1 1 1,-1-1 0,1 0-1,-1 1 1,1-1 0,-1 0-1,1 0 1,-1 0 0,2 1 0,5-3 29,0 1 1,0-1-1,0-1 1,-1 1-1,1-1 1,-1 0-1,1 0 1,-1-1-1,0 0 1,-1 0-1,1 0 1,-1-1-1,1 0 1,-1 0-1,-1 0 1,1-1-1,-1 0 1,0 0-1,0 0 1,-1 0-1,1 0 1,-2-1-1,1 1 1,-1-1-1,1 0 1,-2 0-1,1 0 1,-1 0-1,0 0 1,-1-8 0,0 13-31,0-1 0,0 0 1,-1 0-1,1 1 1,-1-1-1,0 0 0,0 0 1,0 1-1,0-1 1,0 1-1,0-1 1,-1 1-1,1 0 0,-1-1 1,-3-2-1,5 4-53,-1 1 0,0-1 0,0 1 0,1-1 0,-1 1 0,0-1 0,0 1 0,0-1 0,0 1 0,0 0 0,1 0 0,-1-1 0,0 1-1,0 0 1,0 0 0,-1 0 0,0 0 47,0-1-35,0 1 0,0 0 1,0-1-1,0 1 1,0 0-1,0 0 0,0 0 1,0 1-1,0-1 0,0 0 1,1 1-1,-1-1 1,0 1-1,-2 1 0,-23 13 220,23-12-176,-3 2-18,1 0 0,0 0 0,0 1 0,1 0 0,-1 0 0,1 0 0,1 1 0,-1-1 0,1 1 0,0 0 0,1 1 0,0-1 0,-4 12 0,4-8-5,0 1-1,0 0 0,1-1 0,1 1 0,0 0 1,0 0-1,1 0 0,3 18 0,-2-25-43,0 1-1,0-1 0,1 0 1,0 0-1,0 0 1,0 0-1,1 0 0,0-1 1,0 1-1,0-1 1,0 1-1,0-1 0,1 0 1,0 0-1,0-1 1,0 1-1,0-1 0,1 0 1,0 0-1,-1 0 1,1-1-1,0 0 0,9 4 1,-3-3-5,1 0 0,-1 0 0,1-2 0,0 1 1,0-1-1,-1-1 0,1 0 0,0 0 0,22-5 1,-19 2-9,0-1 1,-1 0 0,1-2 0,-1 1 0,0-2 0,0 0 0,-1 0 0,0-1 0,0-1 0,17-15-1,-16 11 2,-1-1-1,0-1 0,-1 0 0,-1 0 0,0-1 0,-1-1 0,15-34 0,-6-2 133,-2 0 0,-2-2 0,-3 0 0,6-60 0,-14 39 1955,-24 185-1880,13-59-105,2 1 0,2-1 0,2 1 0,2-1 0,16 98 0,-14-135-68,0 1-1,1-1 1,1 0-1,0 0 1,1 0 0,0 0-1,14 20 1,-17-28-71,0-1 0,1 0 0,-1 0 0,1 0 0,-1-1 0,1 1 0,0-1-1,0 0 1,1 0 0,-1 0 0,1-1 0,0 1 0,-1-1 0,1 0 0,0 0 0,0-1 0,0 0 0,0 0 0,1 0 0,-1 0-1,0-1 1,0 0 0,8 0 0,-10-1-102,0 0-1,0 0 1,0 0 0,0 0-1,0 0 1,0 0-1,0-1 1,-1 0 0,1 1-1,-1-1 1,1 0 0,-1 0-1,0 0 1,4-5-1,-2 2-390,0 0 0,-1 0-1,0-1 1,0 1 0,0-1-1,4-11 1,2-14-3074,-6 0 41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9:51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115 275 1160,'-112'-4'6847,"110"4"-5696,8-3-633,265-91 1515,-163 61-1703,79-24-484,-71 17-1371,-41 12-2622,-37 13 1370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9:53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23 201 864,'0'0'1080,"-8"-1"474,4 0 1779,-7 1 824,17-3-3919,170-67 785,74-34-2398,-247 102 964,6-3-56,-3-2-3588,-1 0 1414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9:53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0 844,'0'0'1122,"-8"4"5295,7-3-6295,0 0 0,0 0-1,1-1 1,-1 1-1,0 0 1,1 0-1,-1 0 1,1 0-1,-1 0 1,1 0 0,0 0-1,-1 0 1,1 0-1,0 0 1,0 0-1,0 0 1,-1 0-1,1 0 1,0 0 0,0 1-1,3 27 364,0-12-220,8 104 641,7 88 173,-5-22-1094,-13-185-397,1 1-161,0 10-282,0-10-942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9:54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0 1972,'0'0'1254,"-3"1"-92,-1 0-861,0 0-1,0 0 0,0 1 0,0 0 0,1 0 0,-1 0 1,0 0-1,1 0 0,-1 1 0,1 0 0,0 0 0,0 0 1,0 0-1,0 0 0,0 0 0,1 1 0,0-1 0,-4 8 1,-3 7 240,0 0 0,-9 32 0,13-35-275,1 0 1,0 0-1,1 0 0,1 0 1,0 1-1,1 26 1,2-34-156,0 1 1,0-1-1,0 1 1,1-1-1,1 1 1,-1-1-1,2 0 1,-1 0-1,1 0 1,0-1-1,0 1 1,1-1-1,9 11 1,-6-10-76,0-1 0,0 0 1,0-1-1,1 0 1,0 0-1,0-1 0,1 0 1,-1-1-1,1 0 1,0 0-1,0-1 0,0 0 1,17 1-1,-16-2-362,-1-1 0,1-1 0,0 0 0,0-1 0,18-2 0,-21 1-384,0 0 1,-1 0-1,1-1 1,-1 0 0,0 0-1,0 0 1,0-1-1,8-5 1,2-5-2620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9:54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72 1076,'0'0'2018,"-1"7"-1114,-7 28 319,2 0 0,-3 55 0,9-70-882,0 39 1171,13 111 0,-3-117-905,4 31 466,-13-81-908,-1-1-23,-25-150 1149,22 124-1213,-14-123 484,17 128-433,0 0 0,0 0 1,2 0-1,1 0 0,7-31 0,-5 37-60,0-1 0,0 1 0,1 0 0,1 1 1,1-1-1,-1 1 0,16-17 0,-19 24-44,1 1 1,0-1 0,0 1 0,0 0 0,0 0-1,1 0 1,0 1 0,7-4 0,-9 6-14,0 0 0,-1 0 1,1 0-1,0 0 0,0 0 0,0 1 1,0 0-1,0 0 0,0 0 0,0 0 1,0 0-1,0 1 0,0 0 0,6 2 1,-7-2-5,1 0 1,-1 1-1,0 0 1,0 0 0,-1-1-1,1 2 1,0-1 0,-1 0-1,1 0 1,-1 1 0,1 0-1,-1-1 1,0 1 0,0 0-1,-1 0 1,1 0 0,-1 0-1,1 0 1,-1 1-1,0-1 1,0 0 0,0 1-1,-1-1 1,1 0 0,-1 1-1,0 4 1,1 3 3,-2 1 0,1-1 0,-2 1 0,1-1-1,-2 0 1,-5 19 0,-7 6-255,-1-1 1,-2 0-1,-1-1 0,-30 40 0,16-26-852,-3 0-4273,32-44 3939,-6 7-2195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9:55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35 288 1308,'0'0'2248,"2"2"-1211,0 5-633,1-1 0,-1 0-1,-1 1 1,1-1 0,-1 1-1,0-1 1,-1 1 0,1-1 0,-2 14-1,1 5 240,8 87 1330,42 202 1,-35-232-1047,-15-80-617,-4-8-248,-7-11 17,0-1 1,1 0-1,-9-24 0,-20-67 350,31 82-306,2-1-1,1 0 1,1 1 0,1-2-1,2 1 1,1 0-1,1 0 1,1 0-1,2 0 1,9-37-1,-8 42-66,2 1-1,1-1 0,1 2 0,1-1 1,1 1-1,0 1 0,2 0 0,0 0 1,1 1-1,1 1 0,1 1 0,31-28 1,-37 38-37,0-1 0,0 1 1,1 1-1,0 0 0,0 0 1,1 1-1,14-4 0,-22 8-12,-1 0-1,1 0 0,0 1 0,-1-1 1,1 1-1,0 0 0,0 0 0,0 1 1,-1-1-1,1 1 0,0-1 0,3 3 1,-4-2-5,0 0 0,-1 1 1,1-1-1,-1 1 1,1 0-1,-1 0 0,0 0 1,0 0-1,0 0 1,0 0-1,0 0 1,0 1-1,0-1 0,-1 1 1,0-1-1,1 1 1,0 4-1,1-1 1,-1 1 1,-1 0-1,1 0 1,-1 0-1,0 0 1,-1 0-1,0 0 1,0 0-1,0 0 1,-1 0-1,-2 10 1,-2 4 0,-1 0 1,-12 26-1,1-7-17,-3-1 0,-28 45 0,-59 68-1000,83-114 275,18-27-7,0-1 1,-1 1 0,-9 8 0,14-17 229,-1 1-513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9:55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0 900,'0'0'4339,"-2"8"-3431,-40 136 2843,37-121-3236,0 1-1,1-1 0,0 44 0,4-55-353,0 0 0,1 0 0,1 0 0,0-1 0,0 1 0,1 0 0,1-1 0,0 0 0,8 16 0,-9-22-114,1 0 0,-1 0 0,1-1 0,0 0 0,1 1 0,-1-1 1,1-1-1,-1 1 0,1-1 0,0 0 0,1 0 0,-1 0 0,0-1 0,1 0 0,-1 0 0,1 0 0,0 0 0,0-1 0,-1 0 0,1-1 0,10 1 0,-12-1-29,0 0-1,0 0 1,0-1 0,0 1-1,-1-1 1,1 0 0,0 0-1,0 0 1,-1 0 0,1-1-1,-1 1 1,1-1 0,-1 0-1,0 0 1,1-1 0,-1 1-1,0-1 1,-1 1 0,1-1-1,0 0 1,-1 0 0,1 0-1,-1 0 1,0-1 0,0 1-1,-1 0 1,1-1 0,0 0-1,-1 1 1,0-1 0,0 0-1,0 1 1,0-8 0,0 0 51,-1 0 1,0 0-1,0 0 1,-1 0-1,-1 0 0,0 0 1,0 0-1,-1 1 1,0-1-1,-1 1 1,-1-1-1,1 1 1,-1 1-1,-8-12 0,3 8-248,0 0-1,0 0 0,-2 1 0,0 1 0,0 0 0,-1 0 1,0 1-1,-26-14 0,30 20-680,0 3-5419,-3-1 2862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9:55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1504,'5'-10'4701,"-1"11"-3953,5 3-446,-1-1 0,0 1 0,-1 1 1,1-1-1,-1 1 0,0 1 0,0 0 0,11 11 0,49 61 755,-56-64-890,8 10 88,-1 0-1,-1 1 0,-1 1 0,-1 0 1,18 45-1,-31-64-206,0 0 0,0 0 1,0 0-1,-1 0 0,0 0 0,-1 0 1,0 0-1,0 1 0,0-1 0,-3 12 1,2-15-28,0 1 0,0-1 1,-1 0-1,1 0 1,-1 0-1,0 0 1,0-1-1,-1 1 0,1 0 1,-1-1-1,1 0 1,-1 0-1,0 1 1,-1-2-1,1 1 1,0 0-1,-1-1 0,-5 4 1,7-5-14,-1 0 1,1-1-1,-1 1 0,1-1 0,-1 1 1,1-1-1,-1 0 0,1 0 1,-1 0-1,1 0 0,-1 0 1,1 0-1,-1-1 0,1 1 1,0-1-1,-1 0 0,-4-2 1,2 1 21,0-1 0,0 0 0,0 0 0,1 0 0,-1 0 0,-6-6 0,7 4 9,-1-1 0,1 0 0,0 1 0,1-1 1,-1-1-1,1 1 0,1 0 0,-1-1 0,1 1 0,0-1 0,0 0 0,1 0 1,0 0-1,0 0 0,0 0 0,2-13 0,0 4 1,1 0-1,0 0 1,1 0-1,1 1 1,1-1-1,7-17 1,-6 18-47,1 0 1,0 1-1,0 0 1,2 0-1,0 0 0,1 1 1,0 0-1,0 1 1,2 0-1,22-18 0,-21 20-551,0 2 0,1-1-1,21-8 1,18-3-5496,-37 14 3228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5:18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1 394 1276,'0'0'1318,"1"-2"-732,5-6 532,-6 8-1010,0-1-1,1 1 0,-1 0 0,0 0 1,0-1-1,0 1 0,0 0 0,0 0 0,1-1 1,-1 1-1,0 0 0,0 0 0,0 0 0,1-1 1,-1 1-1,0 0 0,0 0 0,1 0 0,-1 0 1,0-1-1,0 1 0,1 0 0,-1 0 0,0 0 1,1 0-1,-1 0 0,0 0 0,0 0 1,1 0-1,-1 0 0,0 0 0,1 0 0,-1 0 1,0 0-1,0 0 0,1 0 0,-1 0 0,0 0 1,1 0-1,-1 0 0,0 1 0,0-1 0,1 0 1,-1 0-1,17 52 978,-13-39-892,0 0 0,0-1 1,1 1-1,1-1 0,0 0 0,10 15 0,-13-24-136,0 1 0,0-1 1,0 0-1,0 0 0,0 0 0,7 4 0,-8-6-3,2-1-3,-1-1-40,1 0 0,-1 0 0,1 0 0,-1-1-1,0 1 1,1-1 0,-1 0 0,0 0 0,0 0 0,0 0 0,-1-1-1,1 1 1,3-4 0,7-10 30,14-20 1,-14 18-20,25-28 45,-36 44-66,-1 0-12,5-6 4,-5 6 35,3 6-24,-1-1-5,0 0 5,0 0 0,0 0 0,0 0 0,0 0 0,1 0 0,0-1 0,-1 0 0,1 0 0,0 0 0,0 0 0,0 0 0,0-1 0,1 0 0,-1 0 0,5 1 0,-3-2-2,-1-1 1,1 0-1,0 0 0,0 0 1,-1-1-1,1 0 0,0 0 1,-1 0-1,0-1 0,0 0 1,0 0-1,0 0 0,0-1 1,0 1-1,-1-1 0,1 0 1,-1 0-1,0-1 0,5-8 1,0 0-4,-2-1 1,1 0-1,-2-1 1,0 0-1,-1 0 1,0 0-1,-1-1 1,2-16-1,-2 4 254,-1 0-1,-1 0 0,-1 0 1,-5-43-1,0 29 591,4 39-682,-2 1 50,2 2-202,0 0 1,0-1 0,0 1-1,0 0 1,0 0 0,0 0-1,0 0 1,0-1 0,0 1-1,0 0 1,0 0 0,0 0-1,0-1 1,0 1-1,0 0 1,-1 0 0,1 0-1,0 0 1,0 0 0,0-1-1,0 1 1,0 0 0,0 0-1,-1 0 1,1 0 0,0 0-1,0 0 1,0 0-1,0 0 1,-1-1 0,1 1-1,0 0 1,0 0 0,0 0-1,-1 0 1,1 0 0,0 0-1,0 0 1,0 0 0,0 0-1,-1 0 1,1 0 0,0 0-1,0 0 1,0 0-1,-1 0 1,1 1 0,0-1-1,0 0 1,0 0 0,0 0-1,-1 0 1,1 0 0,0 0-1,0 0 1,0 0 0,0 1-1,0-1 1,-1 0-1,1 0 1,0 0 0,0 1-1,-8 14 45,1 0-1,0 0 1,2 1-1,-1 0 1,2 0-1,0 0 0,-2 24 1,2-2 18,2 0 1,3 49-1,2-41 37,-3-42-102,2 0 16,-2-4-23,0 1 1,0-1 0,0 0 0,0 0 0,0 1 0,0-1 0,0 0 0,0 0 0,0 1 0,0-1 0,0 0 0,0 0 0,0 1 0,0-1 0,1 0 0,-1 0 0,0 1 0,0-1 0,0 0 0,0 0 0,0 0 0,1 1 0,-1-1 0,0 0 0,0 0 0,1 0 0,-1 0 0,0 1 0,0-1 0,0 0 0,1 0 0,-1 0 0,0 0 0,0 0 0,1 0 0,0 0 0,2 1 1,0-1 0,0 0-1,0 0 1,0 0 0,0-1 0,1 1 0,-1-1 0,0 0 0,0 0 0,0 0-1,3-1 1,21-7 0,-8 4 8,1 1 1,0 1-1,-1 0 1,1 2-1,36 2 1,-54-2-11,0 1 0,1 1 0,-1-1 0,0 0 0,0 0 0,1 1 0,-1-1 1,0 1-1,0 0 0,3 1 0,-1 0-1,-2-2 2,-1 1-1,1-1 1,-1 0-1,1 1 0,-1-1 1,1 1-1,-1 0 1,1-1-1,-1 1 1,0 0-1,1 0 1,-1 0-1,0 0 0,0 0 1,0 0-1,0 0 1,0 0-1,0 1 1,0-1-1,0 0 1,0 1-1,-1-1 1,1 0-1,0 1 0,-1-1 1,1 1-1,-1-1 1,0 1-1,1-1 1,-1 1-1,0 0 1,0 1-1,0 1-3,-1 0 1,0-1-1,0 1 0,0 0 0,-1-1 1,1 1-1,-1-1 0,0 0 0,-3 6 1,1-4-11,0 0 0,0-1 0,0 1 0,0-1 1,0 0-1,-1 0 0,0-1 0,0 1 1,0-1-1,0 0 0,0-1 0,-1 1 0,1-1 1,-1 0-1,1 0 0,-10 1 0,11-2-18,-1-1 0,0 1 0,0-1-1,1 0 1,-1-1 0,0 1-1,0-1 1,1 0 0,-1 0 0,1 0-1,-1-1 1,1 0 0,-1 1-1,1-2 1,0 1 0,0 0 0,0-1-1,0 0 1,-7-6 0,6 4-42,1 0 0,-1-1 0,1 1 0,0-1 0,0 0 0,1-1 0,0 1 0,0 0 0,0-1 0,1 0 0,0 1 0,0-1 0,1 0 0,0 0 0,0 0 1,0 0-1,1 0 0,1-8 0,0 0-427,1 0 0,0 0 1,2 0-1,9-27 1,6 4-5243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9:56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127 559 1400,'0'0'5411,"4"-5"-4957,0-4-253,1 0 0,-1 0 0,0-1 0,-1 1 1,0-1-1,-1 0 0,3-18 0,4-37 506,7-41 1269,3-137 0,-21 200-643,2 40 20,-1 19-1184,2 102 154,1-68-169,3-2 0,2 1 0,1-1 0,24 72 1,-29-111-199,3 10 138,1-1 0,18 34 0,-22-47-269,0 0 0,0-1 0,0 1 0,1-1 0,0 0 0,0 0 0,0 0 0,0-1 0,1 1 0,-1-1 0,1 0 0,0-1 0,0 1 0,9 3 0,-11-6-322,-1 0 1,0 1 0,0-1 0,1-1 0,-1 1-1,0 0 1,0 0 0,1-1 0,-1 1-1,0-1 1,0 0 0,0 0 0,3-1-1,-4 2-151</inkml:trace>
  <inkml:trace contextRef="#ctx0" brushRef="#br0" timeOffset="1">41 392 1572,'-9'0'741,"-12"-1"630,21 1-1198,-1-1 0,1 1-1,-1 0 1,1 0 0,-1 0 0,1-1 0,-1 1 0,1 0 0,-1-1-1,1 1 1,-1 0 0,1-1 0,-1 1 0,1-1 0,0 1-1,-1 0 1,1-1 0,0 1 0,0-1 0,-1 1 0,1-1 0,0 1-1,0-1 1,-1 0 0,1 1 0,0-1 0,0 1 0,0-1-1,0 1 1,0-2 0,3-2 497,7-6-330,-1 0 0,2 0-1,-1 1 1,19-12 0,54-30 551,-56 35-619,341-183-720,-308 168-1860,-40 22-770,-5 2 34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9:56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7 1828,'-5'-1'369,"0"-1"0,1 1 0,-1 0-1,0 0 1,0 1 0,0-1 0,0 1 0,-1 0 0,1 0-1,0 1 1,0 0 0,0 0 0,0 0 0,-8 3 0,-6 3 239,1 1 0,-22 12 0,37-18-513,-11 6 212,1 0 0,0 0 1,0 1-1,1 1 0,0 0 1,1 1-1,0 0 0,-13 16 1,20-21-222,1-1 0,-1 1 0,1 0 1,0 0-1,0 0 0,1 0 1,0 0-1,0 0 0,1 1 0,-1-1 1,1 1-1,1-1 0,-1 1 0,1-1 1,0 1-1,1 0 0,-1-1 1,1 1-1,1-1 0,-1 1 0,1-1 1,3 7-1,3 4 25,0 0 1,1-1-1,1 0 1,13 16-1,52 54 239,-51-60-252,-1 0 0,-2 1 0,24 38 0,-39-54-88,0 0 0,-1 0 0,-1 1 0,6 19-1,-9-26-13,0 0-1,0-1 0,0 1 0,-1 0 0,0 0 0,0 0 0,0-1 0,-1 1 0,0 0 0,1-1 1,-2 1-1,1 0 0,0-1 0,-1 1 0,-3 5 0,0-2-10,-1 0 0,0-1 0,0 1 0,0-1 0,-1-1 0,0 1 0,-1-1 0,1 0 0,-1-1 0,-9 5 0,9-6 10,1 0 0,0-1 0,-1 0 0,1 0 0,-1-1 0,0 0 1,0 0-1,0-1 0,0 0 0,0 0 0,0-1 0,-11-1 0,17 1 5,-1 0 0,1-1 0,-1 1 0,1-1 0,-1 0 0,1 1 0,-1-1 0,1 0 0,0-1 0,0 1 0,-1 0 0,1 0 0,0-1 0,0 0 0,0 1 0,1-1 0,-1 0 0,0 0 0,1 0 0,-1 0 0,1 0 0,-1 0 0,1 0 0,0-1 0,0 1 0,0 0 0,0-1 0,1 1 0,-1-1 0,1 1 0,-1-1 0,1 1 0,0-1 0,0-3-1,0-3-3,1 0-1,1 0 1,-1 0-1,1 0 0,1 0 1,0 0-1,0 0 0,5-9 1,14-22-21,2 1 1,1 1-1,2 1 1,2 1-1,50-49 1,-39 46-5,3-3-10,49-63 1,-82 92 34,0-1 1,-1 0-1,-1-1 0,9-19 0,-15 30 9,-1-1-1,1 1 0,-1 0 0,0-1 0,0 0 0,0 1 0,0-1 0,-1 1 0,0-1 0,0 0 0,0 1 1,0-1-1,-1 0 0,0 1 0,0-1 0,0 1 0,-1 0 0,1-1 0,-5-7 0,2 7 0,0 1-1,0-1 0,0 1 1,0 0-1,-1 1 0,0-1 1,0 1-1,0-1 0,0 2 1,-7-4-1,-4-1-404,0 0 0,-19-3 0,31 9-129,0 0 1,0 1-1,0 0 0,-9 0 0,7 0-851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9:57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 1256,'-10'6'1110,"0"0"-1,0 1 1,1 0 0,-12 12-1,12-9-705,0 0-1,1 1 0,0 0 0,1 0 0,0 1 1,-6 15-1,9-17-227,0-1 0,0 1 0,1 0 0,1 0 0,0 0 0,0 1 0,1-1 0,0 1 0,1-1 0,2 20 0,-1-24-127,0-1 0,0 0 1,0 1-1,1-1 0,0 0 0,0 0 1,0 0-1,1 0 0,0 0 0,0-1 1,0 1-1,0-1 0,1 0 0,0 0 1,-1 0-1,2-1 0,-1 1 0,0-1 1,1 0-1,-1 0 0,1 0 1,8 3-1,-5-3-12,-1-1 0,1 0 0,0 0 0,0-1 0,0 0 0,0 0 0,0-1 1,0 0-1,0 0 0,0-1 0,1 0 0,-2-1 0,10-2 0,-12 3 7,1-1 0,-1 0 0,1 0-1,-1-1 1,0 1 0,0-1 0,0 0 0,0-1-1,-1 1 1,1-1 0,-1 0 0,0 0 0,0 0-1,-1 0 1,1-1 0,-1 0 0,0 0 0,0 0-1,3-6 1,-4 5 17,0-1 1,0 0-1,-1 0 0,1 1 0,-1-1 0,-1 0 1,0 0-1,0 0 0,0 0 0,-1 0 0,1 0 1,-2 0-1,1 1 0,-1-1 0,-3-8 0,1 7-31,1 0 0,-2 1 0,1-1 0,-1 1 0,0 0 0,0 0 0,-1 1 0,0-1 0,0 1 0,-1 1 0,0-1 0,-7-4 0,-5-1-227,1 0-1,-1 2 0,-32-12 1,32 15-3423,-38-7 0,40 10 234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9:58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1820,'0'0'874,"-1"-2"-108,2 37 4245,4 30-4529,26 220 1811,6-43-1023,-13-86-371,-23-151-1320,0 2 1476,-28-34-11820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9:59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217 303 1468,'-30'4'1811,"1"2"0,0 0 1,-43 16-1,15-1 3850,80-31-5512,38-10-1,369-69 280,-19 21-201,-165 26-84,185-33 85,-393 68-236,29-6-874,-65 12 460,-2 1 339,0 0-1,1-1 0,-1 1 0,0 0 0,0 0 1,1-1-1,-1 1 0,0 0 0,0 0 0,0-1 1,0 1-1,1 0 0,-1-1 0,0 1 0,0 0 1,0-1-1,0 1 0,0 0 0,0-1 0,0 1 1,0 0-1,0-1 0,0 1 0,0 0 1,0-1-1,0 1 0,0 0 0,0-1 0,0 1 1,-1 0-1,1-1 0,0 1 0,0 0 0,0-1 1,0 1-1,-1 0 0,1 0 0,0-1 0,-1 1 1,-15-6-1633,-2 1-1,-28-4 1,8 5-897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0:00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1248 872,'0'0'4210,"-8"5"-3466,4-3 2657,-5 0-2975,7-1 1049,-1-4-1162,-1 0-201,0 0-1,0 0 1,0-1-1,0 1 1,1-1-1,0 0 1,-1 0-1,2-1 1,-1 1-1,-3-7 1,2 2 3,0-1 1,1 0 0,0 0-1,-2-18 1,2 2 7,1 0 0,1 0-1,5-36 1,0 25-60,2 1-1,2 0 1,1 1-1,2 0 1,1 0-1,2 2 0,1-1 1,2 2-1,1 0 1,1 1-1,26-32 1,-35 51-42,1 0 1,0 0 0,1 1-1,19-15 1,-24 21-21,0 1 0,-1 0 0,2 0 0,-1 1 0,0 0 0,1 0 0,-1 1-1,1-1 1,0 2 0,13-2 0,-16 3 0,0 0 1,0 0-1,-1 1 0,1 0 0,0 0 0,-1 0 0,1 1 1,0-1-1,-1 1 0,0 0 0,5 3 0,5 4 10,22 18-1,-31-24-10,41 36 97,-45-38-41,-1-1-40,0 1-1,1-1 0,-1 0 0,0 0 1,0 1-1,1-1 0,-1 0 0,0 1 0,0-1 1,1 0-1,-1 0 0,0 1 0,1-1 1,-1 0-1,0 0 0,1 0 0,-1 0 1,0 0-1,1 1 0,-1-1 0,1 0 1,-1 0-1,0 0 0,1 0 0,-1 0 1,1 0-1,-1 0 0,0 0 0,1 0 0,-1 0 1,0-1-1,1 1 0,0 0 0,7-10 29,0 0-1,-1 0 0,0-1 1,-1 0-1,6-13 0,-4 7-5,22-32 0,-16 32-32,1 1 0,1 1 1,1 0-1,0 1 0,0 1 1,1 0-1,1 2 0,22-11 0,-28 16-2,0 1-1,0 1 0,0 0 0,1 0 0,-1 2 0,1-1 0,15 1 0,-1 1-54,0 2 0,39 5 0,-64-6 37,-2 1 11,1 0 0,-1-1-1,1 0 1,0 1 0,-1-1-1,1 0 1,0 0-1,-1 0 1,1 0 0,0 0-1,-1 0 1,1 0 0,-1-1-1,1 1 1,2-1-1,-4 0 8,3 1 3,0-6-7,0 1-1,1 0 0,0 0 1,8-8-1,-11 13 4,20-22-6,2 2-1,0 0 1,2 2 0,47-28-1,-37 27-1,2 2 0,0 1 0,46-13 0,-76 27-5,1 0 0,-1 1 0,1 0 1,0 0-1,-1 0 0,1 1 0,0 0 1,0 1-1,-1-1 0,9 3 0,-12-2 4,-1 0-1,0 0 1,1 1-1,-1-1 0,0 1 1,0-1-1,0 1 1,0 0-1,0 0 0,0 0 1,-1 1-1,1-1 1,-1 1-1,1-1 1,-1 1-1,0 0 0,0 0 1,0 0-1,-1 0 1,1 0-1,-1 0 0,0 1 1,1-1-1,0 6 1,0 1-6,-1 0 0,1 0 0,-2 1 0,1-1 0,-3 18 0,0 41-18,2-67 23,0 0-1,0 0 1,0 1 0,1-1 0,-1 0 0,1 0 0,-1 0-1,1 0 1,0 0 0,0 0 0,0 0 0,0 0 0,0 0-1,0 0 1,1 0 0,-1-1 0,1 1 0,-1-1 0,1 1-1,0-1 1,-1 1 0,1-1 0,0 0 0,0 0 0,0 0-1,0 0 1,3 1 0,19 6-133,0-2-1,0 0 1,48 3-1,18 4-194,-63-7 236,-5-2-91,37 12-1,-53-14 148,0 0 0,-1 1 0,1-1-1,-1 1 1,0 1 0,0-1 0,0 1 0,0 0 0,-1 0-1,1 0 1,4 7 0,-7-8 23,0 0 0,-1 0-1,1 1 1,-1-1 0,0 0-1,0 1 1,0-1 0,0 1 0,0 0-1,-1-1 1,0 1 0,0-1-1,0 1 1,-1 4 0,0 7-26,-2 0 1,-4 15-1,3-15 16,-6 18-40,-18 42 0,14-42-73,-8 36 0,20-63 59,-2 11-567,-1-1 1,-6 15-1,8-26 328,1 0 0,-1 0 0,0-1 0,0 1 0,0-1 0,0 0 0,-1 0 0,0 0-1,-8 6 1,-7 2-1758,0 0 31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0:01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849 1 1388,'-4'7'4147,"-56"94"-1941,-51 98-1182,-67 206 5,143-321-911,-12 34 42,-29 64 121,14-15-59,26-62-73,-36 107 225,55-162-236,-15 53 302,32-100-393,-14 36 616,7-18-473,6-18-166,0-1-42,-7 16 307,8-17-271,0-1 0,0 0 0,0 1 0,0-1 0,0 0 0,0 1-1,0-1 1,-1 0 0,1 1 0,0-1 0,0 0 0,0 1 0,0-1-1,-1 0 1,1 0 0,0 1 0,0-1 0,0 0 0,-1 0-1,1 1 1,0-1 0,0 0 0,-1 0 0,1 0 0,0 1 0,-1-1-1,1 0 1,0 0 0,-1 0 0,1 0 0,0 0 0,-1 0 0,1 0-1,0 0 1,-1 0 0,1 0 0,-14-23 45,-17-42 0,2 3 729,28 60-701,-1-3 14,0 1-93,2 7 744,6 25-711,-6-27-42,0 0 0,0 0 0,0 0 1,0-1-1,0 1 0,0 0 0,1 0 0,-1 0 1,0-1-1,0 1 0,1 0 0,-1-1 0,1 1 1,-1 0-1,0 0 0,1-1 0,0 1 1,-1-1-1,1 1 0,-1-1 0,1 1 0,0-1 1,-1 1-1,2 0 0,0 0 11,2 2 4,-1 0-1,1 0 0,0 0 0,0 0 0,0-1 0,1 0 0,-1 0 1,1 0-1,-1 0 0,1-1 0,-1 1 0,1-1 0,0-1 0,0 1 1,0 0-1,-1-1 0,1 0 0,0-1 0,0 1 0,7-2 0,2-1-76,0 0-1,0-1 0,0-1 0,0 0 0,17-10 0,-24 11-490,1-1 1,0 0-1,-1 0 0,9-9 1,-2 1-4742,1 1 1860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0:04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23 972,'1'0'211,"-1"-1"-1,0 0 0,0 1 1,0-1-1,1 0 1,-1 1-1,0-1 1,0 0-1,0 1 1,0-1-1,0 0 1,0 1-1,0-1 0,0 0 1,-1 0-1,1 1 1,0-1-1,0 0 1,-1 1-1,1-1 1,0 1-1,-1-1 1,1 0-1,0 1 0,-1-1 1,1 1-1,-1-1 1,1 1-1,-1-1 1,1 1-1,-1-1 1,1 1-1,-2-1 1,-8-1-275,8 2 391,1 1-277,0 0 0,0 0-1,0 0 1,-1 0 0,1-1 0,0 1 0,0 0 0,-1-1 0,1 1 0,-3 0 0,-14 8 284,17-8-318,-5 4 114,0-1 1,0 1-1,0 0 1,1 0-1,0 1 1,0 0-1,0 0 1,0 0 0,1 0-1,-6 13 1,9-15-65,-1 1 1,1 0 0,-1-1-1,2 1 1,-1 0 0,0 0-1,1 0 1,0 0-1,0-1 1,0 1 0,1 0-1,-1 0 1,3 8 0,0-6-4,0 0 0,0 0 0,0 0 0,1 0 1,0 0-1,1-1 0,9 11 0,2 0 32,2 0 0,0-2-1,1 0 1,32 18 0,-1-3 33,-22-14 43,50 38 0,-75-52-148,0 1 1,0 1 0,0-1-1,-1 0 1,4 7-1,-5-9-15,-1 0-1,0 1 0,1-1 1,-1 1-1,0-1 1,0 1-1,0-1 0,0 1 1,0-1-1,0 0 1,-1 1-1,1-1 0,0 1 1,-1-1-1,1 0 1,-1 1-1,1-1 0,-1 0 1,0 1-1,-1 0 1,-16 25 118,-1-9-70,0 0 0,0-2 1,-2 0-1,0-1 1,0-1-1,-2-1 0,0-1 1,0-1-1,-36 12 1,53-21-39,3-1-4,1 0 0,-1 0 0,1-1 0,-1 1 0,1-1 0,-1 0 0,-4 0 0,-22-3 58,20-3-43,6 3-6,0 0-15,1 0 1,-1-1-1,1 1 0,-1 0 0,1-1 0,0 0 0,0 1 0,1-1 0,-1 0 0,1 0 0,0 0 0,0 0 1,0 0-1,0-1 0,1 1 0,-1 0 0,1 0 0,0 0 0,1 0 0,0-7 0,2-7-1,1-1-1,1 1 1,8-19-1,-12 32-4,15-34 9,34-61 0,3-7 10,-46 90 7,-1-1 1,-1 1-1,-1-1 0,0 0 1,1-28-1,-5 43-21,0 0 0,0 0 0,0 0 0,-1 0 0,1 0 1,-1 0-1,0 0 0,1 0 0,-1 1 0,-1-1 0,1 0 0,0 0 0,-1 1 0,1-1 0,-1 1 0,0-1 1,0 1-1,0 0 0,0 0 0,0 0 0,0 0 0,-1 0 0,1 0 0,-4-2 0,3 2-207,-1 1-1,0-1 1,1 1-1,-1-1 1,0 1-1,0 0 1,1 0-1,-1 1 1,0-1-1,0 1 1,0 0-1,0 0 1,0 0-1,0 1 1,0-1-1,0 1 1,-7 2-1,10-2-298,-3 1-88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0:04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1320,'1'3'278,"0"0"0,-1 0 0,1 0-1,-1 0 1,0 0 0,0 1 0,0-1 0,0 0-1,0 0 1,-1 0 0,0 0 0,1 0 0,-1 0 0,-2 5-1,-2 7 312,3-2-326,0-1 0,1 1 1,1 0-1,0-1 0,0 1 1,1-1-1,1 1 0,0-1 0,0 1 1,2-1-1,-1 0 0,2 0 1,-1 0-1,2-1 0,0 1 0,12 17 1,-16-27-220,0 0 0,0 0 1,0-1-1,0 1 0,0 0 1,0-1-1,1 0 0,-1 1 1,1-1-1,-1 0 0,1 0 1,-1-1-1,1 1 1,0 0-1,-1-1 0,1 0 1,2 1-1,-4-1-40,1 0 30,1 0 0,-1-1 0,1 1 0,-1 0-1,1-1 1,-1 0 0,0 1 0,1-1 0,-1 0 0,0 0 0,0 0 0,4-3 0,-4 3-19,0 0 19,0-1 0,0 1 1,0-1-1,0 0 1,-1 0-1,1 0 0,0 0 1,-1 0-1,1 0 1,-1 0-1,0 0 0,0-1 1,0 1-1,0 0 0,0-1 1,0 1-1,-1-1 1,1 1-1,-1-1 0,0 1 1,1-1-1,-1 1 0,-1-5 1,1-1 58,-1 1 1,0-1-1,0 0 0,-1 1 1,0-1-1,-3-8 1,-1 3 61,-1 1 0,0-1 1,-1 1-1,0 0 0,-13-13 1,-49-48-2081,68 71 57,-10-7-4660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0:07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2332 38 1384,'1'-1'236,"0"0"1,-1-1-1,1 1 0,0 0 0,-1-1 0,1 1 1,-1-1-1,1 1 0,-1-1 0,0 0 0,0 1 1,0-1-1,1 1 0,-2-1 0,1 1 0,0-1 1,0 1-1,0-1 0,-1 0 0,1 1 0,-1-3 1,-1 2 32,-1 2-38,-14 1-84,0 2 0,0 0-1,0 0 1,-21 9 0,-73 32 168,-452 237 555,540-269-836,-38 20 83,-279 153 322,161-84-218,-120 72 116,-107 67-16,331-196-269,-71 48-1544,142-89 1105,-6 4-106,3-5-2738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5:18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1040,'0'0'5468,"-1"8"-4844,-1 76 879,4 0-1,20 140 1,26-24-178,-40-169-958,16 45 0,-12-43-59,-11-31-318,1 3 254,-1-1-2115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0:08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1042 9 1864,'1'-2'1133,"-1"2"-1001,0 0-1,0 0 1,0-1 0,0 1 0,0 0-1,0 0 1,0 0 0,0-1 0,0 1-1,0 0 1,0 0 0,0 0 0,0-1-1,0 1 1,0 0 0,0 0 0,0 0-1,0-1 1,0 1 0,0 0 0,0 0-1,-1 0 1,1-1 0,0 1 0,0 0-1,0 0 1,0 0 0,0 0 0,0-1-1,-1 1 1,1 0 0,0 0 0,-8 1 870,-12 11-1375,18-10 674,-15 10 32,1 2 0,-16 16 0,-1 2 71,-165 152 932,19 14-456,-56 107 120,-14 14-3098,211-277-2397,24-27 1670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0:05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13 1560,'-5'-3'532,"0"1"0,0 1 0,0-1 0,-1 1 1,1-1-1,0 2 0,-1-1 0,1 0 0,-7 1 0,4 1-206,0-1 1,0 1-1,0 0 0,1 1 1,-1 0-1,1 0 0,-1 1 1,1 0-1,-14 8 0,15-6-198,0 0-1,0 1 1,0 0-1,0 0 0,1 0 1,0 1-1,0 0 1,1 0-1,0 0 1,0 1-1,1-1 1,0 1-1,-4 13 0,6-12-63,0 0 0,0 0 0,1 0-1,0 0 1,1 0 0,0 1-1,0-1 1,1 0 0,3 10-1,0-6-7,1 1-1,0-1 1,0 0-1,1 0 1,10 13 0,5 2 27,0-2 1,2 0-1,52 42 1,-49-46-39,42 38 80,-62-53-104,1 1-1,-1 0 1,0 1-1,-1 0 0,0 0 1,5 10-1,-11-18-16,1 0 0,0 1 0,-1-1 0,1 1 1,-1-1-1,0 1 0,1-1 0,-1 1 0,0-1 0,0 1 0,0-1 0,0 1 0,0 0 1,0-1-1,0 1 0,-1-1 0,1 1 0,0-1 0,-1 1 0,0-1 0,-1 3 1,1-2-1,-1 0 1,0 1 0,0-1 0,0 0 0,0 0-1,0-1 1,-1 1 0,1 0 0,0-1 0,-1 0-1,-3 2 1,-3 1 2,0-1 0,0 0 0,0-1 0,-1 0 0,1 0 0,-12-1 0,11 0-2,1-2 0,0 0 0,0 0 0,0 0 0,0-1 0,0 0 0,0-1 0,1 0 0,-1-1 0,1 1 0,0-2 0,0 1 0,0-1 0,0 0-1,1-1 1,0 0 0,0 0 0,-6-8 0,7 8-2,1 0-1,1 0 0,-1-1 1,1 0-1,0 0 0,1 0 1,0 0-1,0 0 1,0-1-1,1 1 0,0-1 1,1 0-1,0 0 0,0 0 1,0 0-1,1 1 0,0-1 1,1 0-1,0 0 1,0 0-1,2-9 0,8-13-1,1 0 0,1 1 0,1 1-1,29-45 1,-27 49 29,-1-1 0,-1 0 0,-1-2-1,-1 1 1,8-31 0,-19 55-18,-1 0 0,1-1 0,-1 1 0,0 0 0,1-1 0,-1 1 0,0 0 0,0-1 0,-1 1 0,1 0 0,0 0 0,-1-1 0,1 1 0,-1 0 0,0 0 0,0-1 0,0 1 0,0 0 0,0 0 0,0 0 0,-1 0 0,1 1 0,-3-4 0,1 2-106,-1 1 0,0 0 0,1-1 0,-1 1 0,0 1 0,0-1 0,0 0 0,0 1 0,0 0-1,0 0 1,0 0 0,-8 0 0,6 0-135,-15-2-1547,8 2-3021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0:05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1352,'1'2'948,"5"16"249,-1 0 0,0 1 1,3 28-1,1 9-155,-1-22-332,16 47 0,-21-71-576,1 0 0,1 0 0,0-1-1,0 1 1,0-1 0,1 0 0,1-1 0,0 0 0,9 10 0,-14-16-97,1 0 0,-1 0 0,1 0 0,0 0 0,0-1 1,-1 1-1,1-1 0,0 1 0,0-1 0,1 0 0,-1 0 0,0-1 1,0 1-1,0-1 0,0 1 0,1-1 0,-1 0 0,0 0 0,0-1 1,1 1-1,-1 0 0,0-1 0,0 0 0,0 0 0,0 0 0,5-2 1,-4 0 22,0 0 1,0 1 0,0-1 0,0-1 0,-1 1-1,1 0 1,-1-1 0,0 0 0,0 0 0,0 0 0,-1 0-1,1 0 1,-1-1 0,0 1 0,0-1 0,2-8 0,-3 5 44,1 1 1,-2-1 0,1 0 0,-1 0-1,0 0 1,-1 0 0,0 0 0,-3-15-1,-1 5 118,-1 0-1,-12-27 1,14 37-149,-1 0 0,1 0 0,-1 0 0,-1 1 1,1 0-1,-1 0 0,-1 1 0,1-1 0,-1 1 0,0 1 0,0-1 0,-1 1 0,0 0 0,-16-6 1,16 7-449,1 2 0,-2-1 0,1 1 1,0 0-1,0 1 0,-1 0 0,1 1 1,0-1-1,-1 1 0,-8 2 0,2 0-3281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0:08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1092,'0'0'3216,"1"7"-2764,12 122 722,-7-46-693,23 271-1410,-26-296-695,-1 15 30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0:09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1 876,'0'0'4240,"4"7"-3530,4 14-273,-1 0 0,-1 0 0,4 25 0,10 80 826,-10-56-860,58 420 1497,-33-65-1550,-20-237-1667,-3-53-3263,-9-85 2107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0:10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12 1000,'-9'-4'892,"7"3"-119,-3-3 6,4 2-369,7 4 2125,434 184-572,-313-136-1748,-56-22-116,139 52 232,-144-57-244,155 56 194,280 94 123,-61-21-78,-289-102-229,121 38 44,159 32 25,-52-15-42,144 54 43,-375-97-103,-31-12-1011,-100-44 327,-7-4-3540,3 2 1925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0:06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92 944,'0'0'1112,"-1"-2"-134,0-1-656,-1 1 1,1-1-1,-1 1 1,1 0 0,-1 0-1,0-1 1,0 1-1,0 0 1,-5-3 0,6 4-226,0 0 1,0 1 0,-1-1 0,1 0-1,0 1 1,-1-1 0,1 1 0,0-1 0,-1 1-1,1 0 1,-1 0 0,1-1 0,-1 1-1,1 0 1,-1 0 0,1 1 0,0-1 0,-1 0-1,1 0 1,-1 1 0,1-1 0,-1 1-1,1-1 1,0 1 0,-1-1 0,-1 2-1,0 1 7,0-1 1,0 1-1,-1-1 0,1 1 0,1 0 0,-1 0 0,0 1 0,1-1 0,0 1 0,0-1 0,0 1 0,-2 3 0,1 1 11,1 0 0,-1 0 0,1 0 0,1 0-1,-2 14 1,3-3 31,0 0-1,1 0 1,1 1-1,7 29 0,-3-27 29,1 0-1,1 0 0,1-1 1,17 30-1,55 74 446,-76-117-580,-1-2-10,6 8 126,15 28 0,-23-38-142,0-1 0,-1 1-1,1 0 1,-1-1 0,0 1-1,0 0 1,0 0 0,-1 0 0,1 0-1,-1 0 1,0 0 0,0 0-1,-1 7 1,0-10-24,0 1 0,1-1 0,-1 0 0,0 1 0,0-1 0,0 0 0,0 0 0,0 1 0,0-1 0,0 0 0,0 0 0,0 0 0,0 0 0,-1-1 0,1 1 0,0 0 0,-1 0 0,1-1 0,-1 1 0,1-1 1,-1 1-1,1-1 0,-1 0 0,1 0 0,-1 1 0,-2-1 0,-5 0-22,0 0-1,1 0 1,-12-2 0,18 1 27,-6 0-16,0-1 0,-1 0 0,1 0 0,0-1 0,0 0 0,-8-4 0,12 5 15,0 0 0,1-1 1,-1 1-1,1 0 0,0-1 0,0 0 0,0 0 0,0 0 0,0 0 1,0 0-1,1-1 0,0 1 0,-4-8 0,5 8 2,0 1 0,1-1 0,-1 0 0,1 0 0,0 0 0,0 0 0,0 0 0,0 0 0,0 0 0,0 0 0,1 0 0,0 1 0,-1-1 0,3-4 0,1-5-1,2 1-1,6-12 1,-4 8-10,33-56-69,-24 42 142,0 0 1,-2-1-1,-1 0 0,10-33 1,-22 54 1,0 0-1,0 1 1,0-1 0,-1 0 0,-1 0 0,1 0-1,-1 0 1,-1 0 0,0 1 0,0-1 0,-1 0 0,0 0-1,0 1 1,-1-1 0,0 1 0,-1 0 0,0 0 0,0 0-1,0 0 1,-7-7 0,5 7-97,0 0 0,-1 1 0,0-1 0,0 2 0,-1-1 0,0 1 0,0 0 0,-1 0 0,0 1 0,0 0 0,0 1 0,0 0 0,-1 0 0,1 1 0,-1 0 0,-15-2 0,23 5-557,-6 8-2149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0:06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78 992,'0'3'1082,"1"7"-92,-1-8-94,-1 2-56,-7 29 685,0-4-577,2 0 0,1 0 0,-3 47 0,8-68-841,0 0 0,1 1 0,0-1 0,0 0 0,0 1 1,1-1-1,1 0 0,-1 0 0,1-1 0,1 1 0,-1-1 1,1 1-1,1-1 0,-1 0 0,1 0 0,0-1 1,11 11-1,-12-13-49,0-1 1,0 1-1,0-1 1,1 0 0,-1-1-1,1 1 1,0-1-1,0 0 1,0 0-1,7 2 1,-8-3-17,1-1 0,-1 0 0,0 1 0,0-2 0,0 1 0,0 0 0,0-1 0,0 0 0,0 0 0,0 0 0,0 0 0,0-1 0,0 0 1,4-2-1,-1 0 55,-1 0 1,1 0 0,-1-1-1,0 1 1,0-2 0,-1 1-1,0-1 1,1 1 0,-2-1-1,1-1 1,-1 1-1,0-1 1,0 1 0,-1-1-1,0 0 1,0-1 0,0 1-1,-1 0 1,0-1 0,-1 1-1,0-1 1,0 0 0,0 1-1,-2-14 1,0 11-55,0 0-1,-1 0 0,0 0 1,0 0-1,-1 0 1,-1 1-1,0-1 1,0 1-1,-1 0 1,0 0-1,0 1 1,-1-1-1,0 1 1,0 1-1,-9-8 1,-65-59-1775,27 27-4603,35 30 2476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0:10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8 1320,'-4'-6'1064,"2"4"-516,2 6 2797,5 16-2791,2 0 0,0 0 0,20 35 1,41 58 373,-36-61-592,448 635 2164,-238-366-2588,-89-108-6197,-129-179 3672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0:13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 1400,'0'0'2904,"-2"-4"359,2 8-1702,1 17-747,4 36-807,-1-18 247,-2-16-102,1 0 0,1 0 0,8 26 0,-5-28-67,-5-12-41,0-1 0,1 1 1,0-1-1,1 0 0,0 0 0,7 11 1,-10-17-38,0-1 1,0 0-1,0 1 1,0-1 0,1 0-1,-1 0 1,0 0-1,1 0 1,-1 0 0,0 0-1,1 0 1,-1 0-1,1 0 1,0-1 0,-1 1-1,1-1 1,2 1-1,-3 0 1,3-2-14,0 0-13,1-1 0,-1 1 0,1-1 0,-1 0 0,0 0 0,1-1 0,-1 0 0,0 1 0,-1-1 0,1 0 0,4-5 0,1-1-54,-1 0 0,0-1 0,9-13 0,-16 22 66,-1 0 0,1 1 0,0-1 0,-1 0 0,1 1 0,0-1 0,-1 1 0,1-1 0,0 1 0,0 0 0,-1-1 0,1 1 1,0 0-1,0-1 0,0 1 0,-1 0 0,1 0 0,0 0 0,0-1 0,0 1 0,0 0 0,0 0 0,0 1 0,-1-1 0,1 0 0,2 0 0,-2 1 18,2-1-33,5 5 9,-1-1 0,1 0 1,0 0-1,11 4 0,-18-8 14,1 1-1,-1-1 1,0 0 0,1 1-1,-1-1 1,1 0-1,-1 0 1,1 0 0,-1 0-1,1 0 1,-1 0 0,1-1-1,-1 1 1,0 0 0,1-1-1,-1 1 1,1-1-1,-1 0 1,0 1 0,0-1-1,1 0 1,1-1 0,-1-1 13,-1 1-1,1 0 1,-1-1 0,1 1 0,-1-1 0,0 1 0,0-1 0,0 0 0,-1 1 0,1-1 0,0 0 0,-1 0-1,0 1 1,0-1 0,0 0 0,0 0 0,0 0 0,0 1 0,-1-1 0,1 0 0,-2-4 0,-3-8-54,1 0 1,-2 1 0,-11-23 0,16 34-347,-5-5-570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5:18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4 329 1320,'0'0'2097,"4"5"-1508,1 2-392,-3-4-112,0 0 0,0-1 0,-1 1 0,1 0 0,-1 0 0,1 0 1,-1 1-1,0-1 0,1 6 0,10 38 934,35 158 1155,-45-195-2415,2 9-32,-4-9-3166</inkml:trace>
  <inkml:trace contextRef="#ctx0" brushRef="#br0" timeOffset="1">18 57 952,'-1'-3'1189,"-11"-38"3553,11 38-4064,0 1-79,-1-4-25,1 4-952,2 8-2738,12 50 828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0:14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0 372 912,'1'0'183,"-1"0"0,0 1 0,1-1-1,-1 1 1,1-1 0,-1 0 0,0 1 0,1-1 0,-1 1-1,1-1 1,-1 0 0,1 0 0,-1 1 0,1-1 0,-1 0-1,1 0 1,-1 0 0,1 0 0,-1 1 0,1-1 0,0 0-1,4-1-49,0-1 0,-1 1 0,1-1 0,-1 1 0,1-1 0,-1-1 0,0 1 0,0-1 0,0 1 0,0-1 0,0 0 0,0-1-1,-1 1 1,0-1 0,1 1 0,-1-1 0,-1 0 0,1 0 0,-1 0 0,1-1 0,2-7 0,-4 9-73,0-1 1,0 0 0,0 0-1,0 0 1,-1 1 0,0-1-1,1 0 1,-1 0 0,-1 0-1,1 0 1,-1 0 0,1 0-1,-1 1 1,-2-6 0,3 7 3,-1-1 23,-1 1 1,1-1-1,0 1 1,-1-1-1,1 1 0,-1-1 1,1 1-1,-1 0 1,0 0-1,0 0 1,0 0-1,-5-3 1,5 4 210,-1 2-162,0 0-113,1-1-1,0 1 0,-1 0 1,1 0-1,0 0 0,0 0 1,0 1-1,0-1 0,0 1 1,0-1-1,0 1 0,1-1 1,-1 1-1,0 0 0,1 0 1,0 0-1,-1 0 0,1 0 1,-1 3-1,-2 3 13,0 1 1,0 0-1,1 0 1,1 0-1,-1 0 1,2 1-1,-1-1 1,1 1-1,0-1 0,1 1 1,1-1-1,-1 1 1,1-1-1,1 1 1,0-1-1,0 1 0,1-1 1,4 11-1,-6-18-31,1 1 0,0-1 0,0 1 0,0-1 0,0 0 0,0 0 0,0 0 0,1 0 0,-1 0 0,1 0 0,-1 0 0,1-1 0,0 0 0,-1 1 0,1-1 0,0 0 0,0 0-1,0 0 1,0-1 0,0 1 0,0-1 0,0 0 0,0 0 0,0 0 0,0 0 0,0 0 0,5-1 0,0 0-6,0-1 1,-1 0-1,1 0 0,0 0 1,-1-1-1,1 0 0,-1-1 1,0 1-1,8-7 0,-9 5-9,0-1-1,-1 0 1,1 0-1,-1 0 0,0-1 1,-1 0-1,1 0 0,-1 0 1,-1 0-1,1-1 1,-1 1-1,-1-1 0,1 0 1,-1 0-1,-1 0 0,2-13 1,-1-7-15,-1 0 0,-1 0-1,-5-40 1,1 38 98,0 0-1,-14-45 1,17 72-39,1 1-5,-2-4 82,-1 8-46,-4 16-29,4-5-31,0-1 1,-1 15-1,-2 164 218,7-183-194,-1-1-1,1 1 0,0 0 0,1 0 0,2 8 0,-2-14-16,-1 0 0,0-1-1,0 1 1,1-1 0,-1 1-1,1-1 1,-1 1 0,1-1 0,0 0-1,-1 0 1,1 0 0,0 0-1,0 0 1,0-1 0,0 1 0,0 0-1,0-1 1,0 1 0,3-1 0,43 7 70,-39-6-68,4 0 5,-1 1 1,0 1 0,15 5-1,-24-7-14,0 0-1,0 1 0,0-1 1,0 1-1,0 0 0,0 0 0,-1 0 1,1 0-1,-1 0 0,1 1 1,-1-1-1,0 1 0,0-1 1,0 1-1,2 4 0,-3-6-2,-1 0 0,0 0 0,1 1 0,-1-1-1,0 0 1,0 1 0,0-1 0,0 0 0,0 0 0,0 1 0,0-1-1,0 0 1,-1 1 0,1-1 0,0 0 0,-1 0 0,1 1-1,-2 1 1,-14 19-8,12-19-9,0 1 1,0-1-1,-1 1 1,1-1-1,-1-1 1,0 1-1,0-1 1,0 1-1,0-2 1,0 1-1,0 0 0,-1-1 1,1 0-1,-1 0 1,-8 0-1,5-1-117,-1 0 0,0-1 0,1 0 1,-1-1-1,1 1 0,-1-2 0,-15-5 0,22 6-101,-1 0 1,0 0 0,0 0-1,1 0 1,-1-1-1,1 1 1,-4-5-1,-4-7-3804,3 0 1656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0:14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36 1612,'0'-4'1329,"1"-12"3580,-6 0-1030,3 30-3657,1 0-1,0 0 1,2 19-1,0-12 35,0 13 35,8 115 752,-5-110-826,-2-10-17,1-1 0,2 1 0,0-1-1,15 41 1,-19-66-173,0 1-1,1 0 0,-1-1 1,1 0-1,-1 1 0,1-1 1,0 0-1,1 0 0,-1 0 1,0 0-1,1 0 0,0 0 0,0-1 1,3 3-1,-4-4-60,-1 0 1,1-1-1,-1 1 1,1-1-1,-1 0 0,1 1 1,0-1-1,-1 0 0,1 0 1,-1 0-1,1 0 0,0 0 1,-1 0-1,1-1 0,-1 1 1,1 0-1,-1-1 0,1 1 1,-1-1-1,3-1 0,-1 1 60,-2 0-94,1 1 0,-1-1 0,0 0 0,1 0 0,-1 0 0,0 0 0,1 0 0,-1 0-1,0 0 1,0 0 0,0 0 0,0-1 0,0 1 0,0 0 0,1-3 0,0-1-342,0 3 39,0-1 0,0 0 0,0 0 0,-1 0 0,1 0 0,1-6 0,0-6-4182,-1-1 1635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0:15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26 184 1552,'-13'1'853,"10"-1"-74,-4 1-45,5-1-95,6-3 3301,9-4-3840,27-15 354,55-38-1,-16-2-170,-75 58-245,0 0 58,1 1 0,-1-1 1,0 1-1,10-5 0,-4 3 72,-7 4 226,-1 4-183,3 4-63,0-1 0,-1 1 0,0 0 0,0 0 0,5 14 0,11 45 355,-3-10-218,-10-35-143,6 41-1,0 2-2629,-12-62 877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0:15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25 1828,'0'0'2092,"-6"-15"673,0 6-1673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0:15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60 1536,'0'0'6779,"-2"7"-6423,-6 22-34,8-27-254,-1 1 1,0 0 0,1-1-1,0 1 1,0-1-1,0 1 1,0 0 0,0-1-1,1 1 1,-1-1-1,1 1 1,0 2 0,1 1 80,-2-2-36,1 0 1,0 0 0,0-1 0,0 1 0,1 0 0,0-1 0,-1 1 0,1-1 0,0 0-1,4 5 1,-4-6 14,15 0 186,-13-4-230,-2 1-70,2 0 9,-1 0 0,1-1 0,-1 0 1,0 1-1,0-1 0,0 0 0,0-1 1,0 1-1,0 0 0,0-1 0,-1 0 1,1 1-1,1-5 0,-1 3 24,-1 0 1,0 0-1,0-1 0,0 1 0,0-1 0,-1 0 1,0 0-1,0 1 0,0-1 0,0 0 1,-1 0-1,0 0 0,0 0 0,0 0 0,-1 0 1,-2-9-1,2 9 75,-1 0 1,0 0 0,0 0-1,-1 0 1,1 0 0,-1 1-1,0-1 1,0 1-1,-8-8 1,11 12-108,-1-1 1,1 1 0,-1-1-1,1 1 1,-1 0-1,0-1 1,1 1-1,-1 0 1,0-1-1,0 1 1,1 0-1,-1 0 1,0-1-1,1 1 1,-1 0-1,0 0 1,0 0 0,0 0-1,-1 0 37,-1 0 122,-1 0-13,-14 1-4,14-1-9,-6 13 110,9-11-227,-1 0 0,1-1-1,-1 1 1,1 0-1,-1 0 1,1 0 0,-2 4-1,2 0 1,1-1 0,-1 0 0,1 0 0,0 1 1,0-1-1,0 0 0,1 1 0,0-1 0,0 0 0,0 0 0,1 1 0,-1-1 0,1 0 0,5 7 1,-6-9-36,0 0-51,1-1 0,1 1 0,-1-1 0,0 1 0,0-1 0,1 0 0,-1 0-1,1 0 1,0 0 0,0 0 0,0-1 0,5 3 0,-2-2-179,0 0 1,0 0-1,0-1 1,0 1-1,0-1 1,0-1 0,0 1-1,0-1 1,1 0-1,-1-1 1,0 1-1,0-1 1,0 0-1,7-3 1,-8 2-750,1 0-1,-1 0 1,0-1-1,0 0 1,8-6 0,1-1-1696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0:16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22 181 5521,'2'-28'-417,"-2"25"504,-3-16 397,2 15-98,0 1 76,-17-36 6065,22 45-6330,78 106 553,-71-97-667,0 1 0,-2 1-1,0 0 1,0 0 0,-2 1 0,8 24 0,-14-35-62,0-1 0,0 0-1,0 1 1,-1-1 0,0 1-1,0-1 1,0 1 0,-1-1-1,-2 10 1,2-13-7,0 1 1,-1-1-1,1 0 0,-1 1 1,1-1-1,-1 0 0,0 0 1,0 0-1,-1 0 0,1-1 1,-5 5-1,5-5 17,-13-2 7,12 1-22,0-5 2,-13-9 4,10 6 2,3-4-19,0 0 0,0 0-1,2 0 1,-1-1 0,1 1-1,1 0 1,0 0 0,0-1-1,1 1 1,1 0 0,0 0-1,0 0 1,4-11 0,1 2-36,0 0 0,1 1 0,0 0 0,2 1 0,0 0 0,19-25 0,-22 35-86,43-52-325,-44 54 79,0 0 0,0 1-1,1 0 1,-1 0-1,1 1 1,0-1 0,10-3-1,4 6-7460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0:16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10 1212,'-1'-2'968,"1"1"-816,-1 1 0,1-1 0,-1 0 0,1 1 0,-1-1 0,1 1 0,-1 0 1,1-1-1,-1 1 0,0-1 0,1 1 0,-1 0 0,0-1 0,1 1 1,-1 0-1,0 0 0,1 0 0,-1-1 0,0 1 0,0 0 0,1 0 1,-1 0-1,0 0 0,0 0 0,1 0 0,-1 1 0,0-1 0,1 0 0,-2 0 1,-22 11 983,15-6-721,6-3-301,1-1 0,-1 1 0,0 0 0,1 0 0,-1 0 0,1 0 0,0 0 0,0 1 0,0-1 0,0 1 0,0-1 0,0 1 0,1 0 1,-1-1-1,1 1 0,0 0 0,-2 5 0,2-5-43,0 1 1,0 0 0,1 0-1,-1 0 1,1 0 0,0 0 0,0 0-1,0 0 1,0 0 0,1 0-1,0 0 1,2 7 0,2 1 17,1-1 1,1 0 0,0-1 0,0 1 0,1-1-1,1-1 1,16 16 0,2 2 102,-2 3 381,-24-28 37,-3 2-492,-8 13-15,10-17-99,0 1 0,0-1 0,0 0 0,0 1 0,0-1 0,-1 0 0,1 0 0,0 1 0,0-1 0,0 0 0,0 0 0,-1 1 0,1-1 0,0 0 0,0 0 0,-1 0 0,1 1 0,0-1 0,-1 0 0,1 0 0,0 0 0,0 0 0,-1 0 0,1 0 0,-18 5-1,0-1 0,0-1 0,-30 1 0,6-3-7712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0:17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 1264,'0'0'3194,"1"-1"-3029,-1 1 0,1 0 0,-1 0 0,1 0 0,0 0 0,-1 0 0,1 0 0,-1 0 0,1 0 0,-1 0 0,1 0 0,0 0 0,-1 0 0,1 1 0,-1-1 0,1 0 0,-1 0 0,1 1 0,0-1 0,-1 0 0,0 0 0,2 1 0,17 30 1510,-14-21-1319,1-1-1,0 0 1,0 0 0,1-1 0,0 0 0,10 9-1,-16-16-311,1 0-1,0 0 0,-1 0 1,1 0-1,0-1 0,-1 1 1,1 0-1,0-1 0,0 0 1,0 1-1,3-1 0,-3 0-58,1 1 94,-2-2-80,0 0 1,0 0 0,0 0-1,0 1 1,0-1-1,0 1 1,0-1 0,0 1-1,0-1 1,0 1-1,1-1 1,0 1 0,0-1-1,0 1 0,-1 0 0,1-1 0,-1 0 0,1 1 0,-1-1 0,1 0 0,-1 0 0,3-1 0,8-7-21,-8 5 19,0 1-1,-1 0 1,1-1-1,-1 0 1,0 1 0,1-1-1,3-8 1,14-22-38,-21 33 26,0 0 14,0 1-1,1 0 1,-1-1 0,0 1-1,0 0 1,0-1 0,0 1-1,1 0 1,-1 0 0,0-1-1,0 1 1,0 0 0,1 0-1,-1-1 1,0 1 0,1 0-1,-1 0 1,0-1 0,1 1-1,-1 0 1,0 0 0,1 0-1,-1 0 1,0 0 0,1 0-1,-1 0 1,0 0 0,1 0-1,-1-1 1,0 1 0,1 1-1,-1-1 1,0 0 0,1 0-1,-1 0 1,0 0 0,1 0-1,0 0 1,8 18 0,-7-14-3,-1-2-2,0 1 0,1-1 0,-1 1 0,0-1 0,1 0 0,-1 0 0,1 0 0,3 4 0,-5-6 6,2 2-30,3 1-21,-5-2 43,0-1 1,0 0-1,0 0 0,0 1 1,1-1-1,-1 0 1,0 0-1,0 1 1,0-1-1,1 0 0,-1 0 1,0 0-1,0 1 1,1-1-1,-1 0 1,0 0-1,1 0 0,-1 0 1,0 0-1,0 0 1,1 0-1,-1 0 1,0 0-1,1 0 0,-1 0 1,0 0-1,1 0 1,-1 0-1,0 0 1,0 0-1,1 0 0,-1 0 1,0 0-1,1 0 1,-1 0-1,4-1-22,0-1 0,0 1 1,-1 0-1,1-1 0,-1 0 0,1 0 0,-1 0 0,1 0 0,-1 0 1,0-1-1,0 1 0,0-1 0,-1 0 0,1 0 0,3-6 1,-2 3 11,-1 0 0,0 0 0,0-1 0,0 1 0,-1-1 0,0 0 0,0 0 0,-1 0 0,1-8 0,0-46 790,-6 86-739,3-21-27,0 0 0,0 1-1,1-1 1,-1 1 0,1 4-1,-1-1-30,0 16-146,1 0 1,3 31-1,-2-53 151,1 20-541,-2-21 537,1 0 0,-1 0 0,0-1 0,0 1 0,0 0 0,0-1 0,1 1 0,-1 0-1,0 0 1,1-1 0,-1 1 0,0 0 0,1-1 0,-1 1 0,1-1 0,-1 1 0,1-1-1,-1 1 1,1-1 0,0 1 0,-1-1 0,1 1 0,0-1 0,-1 0 0,1 1 0,0-1-1,1 1 1,7-1 52,1-1 0,0 1 0,18-4 0,-4 0 66,-7 2 15,0 1 0,0 1 0,-1 0 0,31 6-1,-45-6-91,-1 1 0,1-1 0,0 0 0,-1 1 0,1-1 0,-1 1-1,1 0 1,-1-1 0,0 1 0,1 0 0,-1 0 0,0 0-1,1 0 1,-1 0 0,0 0 0,0 0 0,0 0 0,0 1 0,0-1-1,0 0 1,0 1 0,-1-1 0,1 1 0,0-1 0,-1 1 0,1-1-1,-1 1 1,1 1 0,-4 1 14,-1 2-20,2-3-4,0 0 0,0 0 0,0 0 0,0-1 0,-1 1 0,-2 2 0,0-1 2,0-1 0,-1 0 0,1 0 0,0 0-1,-1-1 1,0 1 0,1-1 0,-1-1 0,0 1-1,0-1 1,0 0 0,0 0 0,0-1 0,0 1-1,0-1 1,-9-2 0,5 1-10,0-1-1,0 0 1,0-1 0,1 0-1,-1 0 1,1-1 0,0 0-1,-16-10 1,19 9-283,0 1 1,0-1-1,0 0 1,1 0-1,0-1 1,0 1-1,1-1 1,-1 0-1,-4-9 1,8 12-1153,1 1-1034,-2-13 33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0:18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1 123 1448,'0'0'3224,"0"8"-2532,10 128 2917,-6-77-2098,2 8 461,-1-75-1932,40-61 41,-37 55-70,-6 11-6,-1-1-1,1 0 1,0 1-1,1-1 0,-1 1 1,0 0-1,1 0 1,0 0-1,0 0 1,5-4-1,2 3 1,-8 3-4,0 1 0,0 0 0,0 0 0,1-1-1,-1 1 1,0 1 0,0-1 0,0 0-1,0 0 1,0 1 0,0-1 0,0 1-1,0 0 1,0 0 0,0-1 0,2 3 0,31 18 15,-27-15-16,2 2-66,0-1 0,0 0-1,0 0 1,1-1 0,0-1 0,0 0 0,21 7-1,-29-12 22,1 0 0,-1 0 0,0 0 0,0 0 0,0 0 0,1-1-1,-1 1 1,0-1 0,0 0 0,0 0 0,0 0 0,0 0 0,0-1-1,0 1 1,0-1 0,3-2 0,-3 1 11,0 0 0,-1 0 0,1 1 1,-1-2-1,0 1 0,0 0 0,0 0 0,0-1 0,0 1 0,-1-1 1,1 1-1,-1-1 0,0 1 0,0-1 0,-1 0 0,1-6 1,2-5 47,-2 14-11,-1 0-1,0 0 1,0 0 0,0 0-1,0 0 1,0 0-1,0-1 1,-1 1-1,1 0 1,0 0 0,0 0-1,-1 0 1,1 0-1,0 0 1,-1 0-1,0-1 1,-1 0 5,2-1 2,-1 0 0,0 0-1,0 0 1,-1 0 0,1 0 0,-1 0-1,1 1 1,-1-1 0,0 0-1,0 1 1,0 0 0,0-1-1,0 1 1,-1 0 0,1 0-1,-1 0 1,1 1 0,-1-1 0,0 0-1,1 1 1,-6-2 0,5 2 14,-2 2 10,1 0-28,2 0-2,-1-1 0,1 1 0,-1 0 0,1 0 0,-1 0 0,1 0 0,-1 0 0,1 0 0,0 1 0,0-1 0,0 1 0,0 0 0,0-1 0,0 1 0,0 0 0,0 0 0,1 0 0,-4 5 0,3-1-1,0 0 0,1 0 1,-1 0-1,1 0 0,0 0 0,0 1 1,1-1-1,0 0 0,0 1 1,1-1-1,-1 0 0,1 1 0,1-1 1,-1 0-1,5 12 0,2-5 4,-6-9-8,1 0 0,0 0-1,0-1 1,1 1 0,-1-1 0,1 0 0,-1 0-1,1 0 1,0-1 0,0 1 0,1-1 0,-1 0-1,0 0 1,1 0 0,-1-1 0,1 1 0,-1-1-1,1 0 1,0-1 0,0 1 0,-1-1 0,1 0-1,9-1 1,-6 0 1,0 0 0,0-1 0,0 0 0,0 0 0,0-1 0,-1 0 0,1-1 0,-1 1 0,0-2 0,0 1 0,0-1 0,-1 0 0,10-8 0,-8 4 41,0-1 0,0 1 0,-1-2 0,-1 1-1,0-1 1,0 0 0,-1 0 0,0 0 0,6-23 0,-7 15 264,0 0 0,-1 0 0,-1-1-1,-1 1 1,-1-30 0,-8-11 3563,6 80-3777,2 0-1,0 0 0,1 0 0,4 21 1,6 11-238,3-1 0,28 70 0,-41-119-150,1 1 0,0-1-1,0 1 1,0-1 0,0 0 0,0 1-1,0-1 1,1 0 0,-1-1 0,1 1 0,0 0-1,4 2 1,-5-3-838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0:18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23 191 1732,'-3'-2'1127,"-8"-3"-120,11 5-831,-1 0 1,1 0 0,0 0 0,-1-1-1,1 1 1,-1 0 0,1 0-1,0 0 1,-1 0 0,1-1-1,0 1 1,-1 0 0,1 0 0,0-1-1,-1 1 1,1 0 0,0 0-1,0-1 1,-1 1 0,1 0-1,0-1 1,0 1 0,0 0 0,-1-1-1,1 1 1,0-1 0,0 1-1,0 0 1,0-1 0,0 1-1,0-1 1,0 1 0,0 0 0,0-1-1,0 0 1,27-16 202,0 1 0,2 1 0,44-16 0,-11 5-104,-20 6-259,57-22-2684,-82 37-1214,-14 5 1474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5:19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137 221 2072,'0'0'3449,"-7"4"-2461,-2 1-622,0 1 0,0 0-1,1 0 1,0 0 0,0 1 0,1 0-1,0 1 1,-7 8 0,7-6-45,1 1 0,0-1 1,1 1-1,0 0 0,1 0 0,0 0 1,0 1-1,2-1 0,-1 1 0,1 0 1,0 18-1,2-22-228,0-1 0,0 0-1,1 0 1,0 0 0,0 0 0,1-1 0,-1 1 0,2 0 0,-1 0-1,1-1 1,0 1 0,0-1 0,1 0 0,0 0 0,0 0 0,0-1 0,1 0-1,-1 1 1,1-1 0,11 7 0,-12-8-135,1-1 0,0-1 0,-1 1-1,1-1 1,0 0 0,0 0 0,1 0 0,-1-1-1,0 0 1,1 0 0,-1 0 0,0 0 0,1-1-1,-1 0 1,1 0 0,-1-1 0,1 1 0,-1-1 0,0 0-1,1-1 1,-1 1 0,9-5 0,0-2-1206,1 0 1,-1-1-1,0 0 0,-1-1 1,23-24-1,-6 7-2002</inkml:trace>
  <inkml:trace contextRef="#ctx0" brushRef="#br0" timeOffset="1">450 135 1800,'0'0'2949,"-2"-1"-2049,-10-6 4853,18 2-5383,98-57 933,-62 39-1533,-37 19-171,0 0 0,0 1 0,8-10 0,0 0-1885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0:22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55 141 1052,'0'0'766,"0"6"-68,2 87 1577,-2-23-817,13 108 0,-4-106-725,-8-70-249,-5-7-453,-4-7-16,0 0 0,1-1 0,1 0 0,0 0 0,1 0 0,0-1 1,1 0-1,-2-14 0,-3-22 159,-3-52 0,12 87-132,0 1-1,1-1 1,1 1 0,0-1-1,1 1 1,0-1 0,1 1 0,1 0-1,0 1 1,1-1 0,1 1-1,0 0 1,0 1 0,1 0-1,1 0 1,0 0 0,14-12 0,-20 22-23,0-1 1,0 1-1,0 1 1,0-1 0,1 0-1,-1 1 1,0 0 0,4-1-1,-4 1 39,0 2-2,-1-1-47,-1 0 0,1 1 0,-1-1 0,1 1 0,-1-1-1,1 1 1,-1 0 0,0 0 0,1 0 0,-1 0 0,0-1 0,0 2-1,1-1 1,-1 0 0,0 0 0,0 0 0,0 0 0,0 1-1,-1-1 1,1 0 0,0 1 0,-1-1 0,1 1 0,0-1 0,-1 1-1,0-1 1,1 1 0,-1 2 0,1 10 20,-1 0 0,0-1-1,-1 1 1,-1 0 0,0-1 0,-1 0 0,-9 27-1,-45 91-371,26-64-488,-2 11-3666,27-61 2181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0:24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1 508 1500,'0'0'2775,"0"5"-2162,5 48 1138,3 20 239,-6-64-1784,-1 0-1,2 0 1,-1 0 0,1-1 0,8 16 0,-10-23-176,0 1-1,0-1 1,0 1 0,0-1 0,0 0 0,0 1 0,1-1 0,-1 0 0,0 0 0,1 0 0,-1 0 0,3 1 0,-2-1 38,12 0 47,-12-1-106,0-1 1,1 1-1,-1-1 0,0 1 0,1-1 1,-1 0-1,0 0 0,0 0 0,0 0 0,0 0 1,0 0-1,0-1 0,3-2 0,20-22-2,-12 9-21,-1-1 0,0-1 0,-2 0 0,10-23 0,-19 40 88,0 8-58,2 10 2,-1-2 26,0 1-1,2-1 1,-1 1 0,10 20-1,-12-34-25,-1 0-15,1-1 0,0 0 0,-1 1 0,1-1 0,0 0 0,-1 1-1,1-1 1,0 0 0,-1 0 0,1 0 0,0 0 0,-1 1 0,1-1 0,0 0 0,0 0-1,-1 0 1,1-1 0,0 1 0,-1 0 0,1 0 0,0 0 0,1-1 0,12-6 39,-12 7-52,0-1 11,-1-1 1,1 1-1,0 0 1,-1 0-1,1-1 0,-1 1 1,1-1-1,-1 1 1,1-1-1,-1 0 1,0 0-1,0 1 0,0-1 1,0 0-1,0 0 1,0-3-1,2-2 6,5-13-7,0 0 1,-2 0-1,0-1 1,-2 0-1,0 0 1,1-38-1,-10-127 66,1 136 21,4 47 57,-2 10-114,-5 22 1,2 0 0,1 1 0,0 32 0,4-54-27,2 127 62,1-109-55,-2-24-7,2-2 6,-1 0-10,0 0 0,1 0 1,-1 0-1,0-1 0,0 1 0,0 0 0,1-1 0,-1 0 1,0 0-1,0 0 0,3-1 0,11-6 6,-5 4 3,1 0 1,-1 1-1,1 0 1,0 1-1,-1 0 1,1 1-1,0 0 1,16 2-1,-22-1-4,0 1 0,0 0 1,1 0-1,-1 0 0,0 1 0,0 0 1,0 0-1,-1 0 0,1 1 0,-1 0 1,1 0-1,-1 1 0,0-1 0,0 1 1,0 0-1,0 0 0,7 10 0,-11-11-2,1-1-1,-1 0 0,0 1 1,0 0-1,0-1 1,0 1-1,-1-1 0,1 1 1,-1 0-1,0 0 0,1-1 1,-1 1-1,0 0 0,-1 0 1,1-1-1,0 1 1,-1 0-1,-1 3 0,0 1-2,0-1 0,-1 1 0,1-1 1,-2 1-1,1-1 0,-5 7 0,3-7 1,0 0-1,0 0 1,-10 9 0,-3-3-1,12-10 0,2-2-1,-3 2-1,-20 0 6,20-3-1,2-1-1,3 2-2,0 0 0,0 0 1,0 0-1,0 0 0,1-1 0,-1 1 0,0-1 0,0 0 1,0 1-1,1-1 0,-1 0 0,0 0 0,-1-1 0,-2-1 1,-45-24-33,48 26 16,-1 4-18,-10 7 23,13-10 10,-1 1 1,1-1-1,-1 1 0,1-1 1,-1 0-1,1 1 0,0-1 0,-1 1 1,1-1-1,0 1 0,-1 0 1,1-1-1,0 1 0,0-1 0,-1 1 1,1-1-1,0 1 0,0 0 1,0-1-1,0 1 0,0 0 1,0-1-1,0 1 0,0 0 0,0 0-1,-1 2 1,1 1 5,0 10-1,0-14-3,0 0 1,0 0-1,0 1 0,0-1 0,0 0 0,0 0 1,0 0-1,0 1 0,0-1 0,0 0 1,0 0-1,0 0 0,0 0 0,0 1 0,0-1 1,0 0-1,0 0 0,1 0 0,-1 0 1,0 1-1,0-1 0,0 0 0,0 0 0,0 0 1,0 0-1,0 0 0,1 1 0,-1-1 1,0 0-1,0 0 0,0 0 0,1 0 0,9 7 2,-3-6 5,4-2-15,0-2 0,0 1 0,-1-1 0,0-1 0,1 0 0,-1 0 0,-1-1 0,1-1 0,-1 1 0,1-1 0,14-14 0,-15 11-44,1 0 1,-2-1 0,1 0-1,-1 0 1,-1-1-1,0 0 1,0-1 0,-1 1-1,-1-1 1,5-15 0,0-2-38,-2-1 0,-1 0 0,-1-1 1,-1 1-1,0-62 0,-6 50 16,1-6-13,-3 1 0,-15-85 0,17 126 132,-1 0 1,0 0 0,-1 0 0,-4-7 0,6 11 363,-2 8-274,-1 4-70,1 0-1,0 1 0,0-1 0,1 1 1,1 0-1,-1 20 0,2 35 113,3 1-1,3 0 1,3-1-1,3 0 1,22 70-1,-32-128-162,1 0 0,0-1 0,0 1 0,1-1 0,0 0 0,1 0-1,-1 0 1,1-1 0,0 0 0,12 11 0,-15-15-20,0-1 0,0 0 0,0 0 1,0 0-1,0 0 0,0 0 0,1-1 0,-1 1 0,0-1 1,0 1-1,0-1 0,1 0 0,-1 0 0,0 0 0,0 0 1,5-1-1,-2 0-20,0 0 0,0 0 0,0-1 0,0 0 0,7-4 0,-3 1-16,0-1 0,0 0 0,-1 0 1,0-1-1,0 0 0,10-13 0,37-53-152,-29 35 81,-26 38 107,1-1 0,-1 0 1,1 0-1,-1 1 0,1-1 0,-1 0 0,1 0 0,0 1 1,-1-1-1,1 1 0,0-1 0,0 1 0,-1-1 0,1 1 1,0-1-1,0 1 0,0 0 0,0-1 0,0 1 0,0 0 1,-1 0-1,1-1 0,0 1 0,0 0 0,0 0 0,2 0 1,-2 1 4,0 0 0,0 0 1,1 0-1,-1 0 1,0 0-1,0 0 1,0 0-1,0 0 1,0 0-1,0 1 1,0-1-1,-1 0 1,1 1-1,0-1 1,-1 0-1,1 1 1,-1-1-1,1 4 1,1 0 3,0 0-1,0 0 1,0 0 0,1-1 0,-1 1 0,1-1 0,5 7-1,-7-10 7,1 1-4,5 4 0,-6-6-5,1 0-1,-1 0 0,1 1 0,-1-1 0,1 0 0,-1 0 0,1 0 0,-1 0 1,0-1-1,1 1 0,-1 0 0,1 0 0,-1-1 0,1 1 0,-1-1 1,0 0-1,1 1 0,-1-1 0,1-1 0,3 0 0,-1-1 0,0 0 0,-1 0 0,1 0 1,0-1-1,-1 1 0,0-1 0,5-6 0,8-9 0,-1 4-7,-12 11-2,1 0 1,0 1-1,1-1 0,7-4 1,-10 7 6,0 0-1,0 0 1,0 0 0,0 1 0,0-1-1,0 1 1,0 0 0,1-1 0,-1 1 0,0 0-1,0 0 1,0 1 0,0-1 0,4 1-1,48 11 11,-52-12 0,0 0-5,9 0-6,-8 0 6,-1 0-4,0-1 2,1 1-1,-1-1 1,0 0-1,0 0 1,0 0-1,0 0 1,0 0-1,0 0 1,0 0-1,0 0 1,0-1 0,0 1-1,-1-1 1,1 0-1,0 1 1,-1-1-1,0 0 1,1 0-1,-1 0 1,1-3-1,1 1 3,-2 2 11,0-1-1,0 1 0,0-1 1,-1 1-1,1-1 0,0 1 1,-1-1-1,0 0 0,0-4 1,1-1 62,-1 6 197,-1-1-130,-3-10 2,3 10-4,-4 3-80,1 1 1,1 0-1,-1 0 0,0 0 1,0 1-1,0-1 1,0 1-1,1 0 0,-1 0 1,1 0-1,0 0 1,-1 1-1,1-1 0,0 1 1,0 0-1,1 0 1,-1 0-1,1 0 1,-1 1-1,-1 3 0,-4 6 64,1 0-1,0 1 1,1-1-1,-6 18 0,10-24-77,1 0-1,-1-1 1,1 1-1,0 0 0,1-1 1,0 1-1,0 0 1,0 0-1,1-1 0,0 1 1,0 0-1,0-1 1,1 1-1,3 6 0,-4-11-34,1 0 0,-1 0 0,1 0 0,-1 0 0,1 0 0,0-1 0,0 1-1,0 0 1,0-1 0,0 0 0,0 1 0,0-1 0,0 0 0,0 0 0,1 0-1,-1-1 1,5 2 0,2 0-22,1 0-1,18 0 1,-16-2-162,0-1 0,0 0 0,0 0 0,0-1 0,0-1 1,0 0-1,-1-1 0,1 0 0,-1-1 0,0 0 0,0 0 0,-1-1 0,17-13 0,-21 14-580,-1 0 0,1 0 0,-1 0 1,-1-1-1,1 1 0,-1-1 0,5-9 0,1-4-2400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0:24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7 1264,'-21'-4'2616,"4"2"-291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0:25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1212,'1'-4'1174,"5"-36"6686,-5 48-7292,10 51 130,-3 0 1,-3 0-1,-2 1 1,-7 68-1,-8 73 400,9-150-659,2 1 1,9 90-1,-7-140-416,-1 1 1,0-1-1,1 0 0,-1 1 0,1-1 1,-1 0-1,1 1 0,0-1 0,0 0 1,0 0-1,1 0 0,-1 0 0,0 0 1,1 0-1,-1 0 0,1 0 0,0 0 1,-1-1-1,1 1 0,0-1 0,0 1 1,0-1-1,3 1 0,1 0-26,-1-1 0,1 0 0,0 0 0,0-1 0,-1 0 0,1 0-1,0 0 1,0-1 0,-1 0 0,1 0 0,8-3 0,6-1-601,1-2-1,-1 0 1,-1-2 0,0 0-1,0-1 1,0 0 0,-2-2 0,1 0-1,-2-1 1,20-20 0,-18 10-3823,-9 12 1674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0:25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32 1960,'0'-3'140,"-1"-15"1922,-1 8 421,-2 14-1964,-19 27 466,22-28-865,-1 0-1,1 1 1,0-1-1,0 1 0,0 0 1,0-1-1,1 1 0,-1 7 1,1-3 70,0 7 109,0 1 1,1 0-1,1-1 0,4 20 0,-5-30-217,1 1 0,-1-1 0,1 0-1,0 0 1,0 0 0,1 0 0,-1 0 0,1 0-1,0-1 1,1 1 0,-1-1 0,1 0 0,6 6-1,-7-8-43,-1 0-1,1 0 1,0 0-1,0-1 0,0 1 1,0-1-1,0 0 1,0 0-1,0 0 0,0 0 1,0 0-1,1-1 1,-1 1-1,0-1 1,0 0-1,1 0 0,-1 0 1,0-1-1,0 1 1,1-1-1,-1 0 0,0 1 1,5-3-1,-5 1-7,0 1-1,0-1 0,0 1 1,-1-1-1,1 0 0,0 0 1,-1-1-1,1 1 1,-1 0-1,0-1 0,0 1 1,0-1-1,0 0 0,0 0 1,2-5-1,-2 2 3,0 1 1,0 0-1,-1-1 1,0 1-1,0-1 0,0 1 1,0-9-1,-1 9-21,0 1 0,-1-1 0,1 1 0,-1-1 0,0 1 0,0-1 0,0 1 0,-1 0 0,1 0 0,-1-1 0,-3-3 0,3 5-234,0 0 0,0 0 0,-1 1 0,1-1 0,-1 1 0,1 0-1,-1-1 1,0 1 0,0 0 0,0 1 0,0-1 0,-1 1 0,-5-3 0,6 3-243,-1-1-87,-1 1-2886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0:26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88 441 1368,'0'0'3213,"-3"-2"-2564,-13-11 1531,11 17-1741,0 2-278,0-1 0,0 1 0,1 0-1,-1 0 1,1 0 0,-5 12 0,3-3 98,1 1 0,1 0 1,0 0-1,-2 25 0,5-32-168,1 0 0,0 0 0,0 0 0,0 0 0,1-1 0,1 1 1,-1 0-1,2 0 0,5 15 0,-7-21-61,0 0 0,0 0 0,1 0 0,-1-1-1,1 1 1,-1 0 0,1-1 0,0 1 0,0-1 0,0 0 0,0 0 0,1 0 0,-1 0 0,1 0 0,4 3 0,-5-5 39,2-2-73,0-1 3,1-1 0,-1 1 0,0-1 1,0 0-1,0 0 0,-1 0 0,0 0 1,1-1-1,-1 1 0,-1-1 0,1 0 1,2-6-1,5-14 8,-2-1 0,7-31 1,-4 13 1,-10 42 207,-1 9-204,0 3-8,0-5-1,0-1 0,1 1 1,-1 0-1,1 0 0,2 7 0,-3-9-14,1 0 0,0 0 0,1 0 0,-1 0 0,0 0 0,1 0 0,-1 0 0,1-1 0,0 1 0,0-1-1,0 1 1,1-1 0,-1 1 0,0-1 0,1 0 0,0 0 0,4 2 0,-3-2-45,0 0-1,1-1 1,-1 1-1,0-1 1,1 0-1,0-1 1,-1 1-1,1-1 0,-1 1 1,1-2-1,5 1 1,1-2-67,0 0 1,0 0-1,-1-1 0,1-1 1,-1 0-1,0 0 1,0-1-1,0 0 0,14-10 1,-19 11 104,-1 0 1,1-1-1,-1 1 0,0-1 1,0 0-1,0 0 0,-1 0 1,0-1-1,0 1 0,0-1 1,2-6-1,-4 10 142,-1-1 9,-1-9 1,1 9 144,-3 2-136,2 0-114,-1 1 1,1 0-1,-1-1 0,1 1 0,-1 0 0,1 0 1,-1 0-1,1 0 0,-1 0 0,1 0 0,-1 1 0,1-1 1,-1 0-1,1 1 0,-3 0 0,0 2 12,-1-1 0,1 0 1,-1 1-1,-5 5 0,1-1 9,2 1-1,-1-1 1,1 1 0,-8 11 0,8-7 5,0 1 0,1-1 0,1 1 0,0 1 0,0-1 0,2 1 0,-5 24 0,8-32-35,2 5-7,-2-10-18,0 0 0,0-1 0,0 1 0,0 0 0,1-1 0,-1 1 0,0 0 1,0-1-1,1 1 0,-1-1 0,0 1 0,1-1 0,-1 1 0,1 0 0,-1-1 0,1 0 0,-1 1 0,1-1 0,-1 1 0,1-1 0,-1 0 0,1 1 0,0-1 0,-1 0 0,1 1 0,-1-1 0,1 0 1,0 0-1,-1 0 0,1 0 0,0 1 0,-1-1 0,1 0 0,0 0 0,0 0 0,-1 0 0,2-1 0,-1 1 7,1 0-87,2-2 3,4-5 54,0 1 0,-1-1 0,0 0 0,0-1-1,-1 0 1,0 0 0,0 0 0,0-1 0,-1 1 0,-1-1 0,0-1 0,0 1-1,0 0 1,2-13 0,1-8-9,-1 0 1,-2-1-1,1-45 0,-4-46 293,-15-124-1,6 196 430,7 48 49,-1 9-561,-3 11-99,1 1 0,1 0 0,0-1 0,2 1 0,0 20 0,8 104 225,19 68-242,0-108-1672,-17-77-1086,22 46-1,-17-48-341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0:27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30 113 856,'-1'-1'186,"1"0"-1,-1 0 1,1 1-1,-1-1 1,1 0-1,-1 1 1,0-1-1,1 0 1,-1 1-1,0-1 1,0 1-1,1-1 1,-1 1-1,0 0 1,0-1-1,0 1 1,0 0 0,1-1-1,-1 1 1,0 0-1,0 0 1,-1 0-1,0 0 573,-7 84 1715,9 2-1026,23 167-1,-20-227-1311,22 127 786,-9-75-241,-15-76-235,-2-12-411,-4-66 35,2 44-9,-9-73 691,3-117-1,9 216-718,0-24 167,2 1-1,9-52 1,-8 65-120,-3 11-51,1-1 0,1 1 0,-1-1 0,1 1 0,3-8 0,6-9 57,0 0 1,19-25-1,-28 45-73,-2 2-11,0 0-1,0 0 0,1 0 0,-1 0 0,0 0 0,0 0 0,0 0 0,1 0 0,-1 0 0,0 0 0,0 0 0,0 0 0,0 0 1,1 0-1,-1-1 0,0 1 0,0 0 0,0 0 0,0 0 0,1 0 0,-1 0 0,0 0 0,0-1 0,0 1 0,0 0 0,0 0 0,0 0 1,0 0-1,1-1 0,-1 1 0,0 0 0,0 0 0,0-1 0,0 1 0,0 0 1,0 0-1,0-1 0,1 1 1,-1 0-1,0-1 1,0 1-1,0 0 0,1 0 1,-1-1-1,0 1 0,0 0 1,1 0-1,-1-1 1,0 1-1,0 0 0,1 0 1,-1 0-1,0 0 0,1-1 1,-1 1-1,0 0 0,1 0 1,-1 0-1,0 0 1,1 0-1,-1 0 0,0 0 1,1 0-1,-1 0 0,0 0 1,1 0-1,-1 0 1,0 0-1,1 0 0,-1 0 1,0 1-1,1-1 0,-1 0 1,0 0-1,1 0 0,15 10 2,-15-9 1,0-1-1,0 1 1,0 0 0,0 0 0,0 0 0,0 1-1,0-1 1,0 0 0,-1 0 0,1 0-1,0 1 1,-1-1 0,1 0 0,-1 1 0,1 2-1,2 19 24,-3-20-26,2 14 16,-1 0-1,-1 0 0,-1 0 0,0 0 0,-1-1 0,-1 1 0,-6 20 0,-44 109 86,21-64-64,25-66-22,5-10-10,-1 0 0,1 0 1,0-1-1,1 1 0,0 0 0,-1 13 0,1-17-6,1 1-1,0 0 1,-1-1 0,2 1-1,-1-1 1,0 1 0,0 0-1,1-1 1,-1 1 0,1-1-1,0 1 1,0-1 0,0 1-1,0-1 1,0 1 0,3 3-1,-1-2-4,1 0-1,0-1 1,1 1-1,-1 0 0,0-1 1,10 5-1,158 92-265,-152-83 235,-20-17 35,1 1-1,0 0 1,-1 0-1,1-1 0,0 1 1,-1 0-1,1 0 1,-1 0-1,1 0 0,-1 0 1,0 0-1,1 0 1,-1 0-1,0 0 1,0 0-1,0 0 0,0 0 1,0 0-1,0 0 1,0 0-1,0 0 0,0 0 1,0 0-1,0 0 1,-1 1-1,-3 4 0,0 0-1,-1 0 1,0 0-1,0-1 1,0 0-1,0 0 1,-1 0-1,0-1 1,0 0-1,0 0 1,0 0-1,-13 4 1,11-5-4,0 0 0,0-1 0,0 0 0,0-1-1,0 0 1,-1 0 0,1-1 0,0 0 0,-13-1 0,18 0-54,1 0-1,-1 1 1,1-1-1,-1 0 0,1 0 1,0 0-1,-1 0 1,1-1-1,0 1 1,0-1-1,0 1 1,0-1-1,0 0 1,0 0-1,1 0 1,-1 0-1,0 0 0,1 0 1,-2-2-1,2 2-178,2-1-244,-1 1 413,0 0-1,0 0 1,0 0 0,0 0 0,1 1 0,-1-1 0,1 0 0,0 0 0,-1 0 0,1 1 0,0-1 0,0 0-1,0 1 1,0-1 0,0 1 0,0-1 0,1 1 0,-1 0 0,0-1 0,1 1 0,-1 0 0,1 0 0,2-1-1,66-36-992,62-38 345,-119 67 779,0 0-1,0-2 1,-1 1-1,0-2 1,-1 1-1,-1-2 1,12-15-1,-3-10 400,-18 35-338,0 1 0,1-9-15,-1 9 560,-5 7-617,2-3-49,-4 6 27,0-1-1,0 1 1,1 0-1,1 0 1,-6 10 0,7-8-22,-1 0 0,1 1 0,1 0 0,-2 15 0,3-23-27,1 1-86,0 0 1,-1-1-1,1 1 1,1-1-1,-1 1 1,1 3-1,0 6-2641,5-18 2587,4-1 100,-7 4 22,0-1-1,1 1 0,-1-1 0,0 0 0,0 0 1,-1 0-1,5-6 0,-6 8 37,0 1 0,0-1-1,0 0 1,0 0 0,0 1-1,0-1 1,0 1 0,0-1-1,0 1 1,0-1 0,0 1-1,0-1 1,1 1 0,-1 0-1,0 0 1,0 0 0,0 0 0,1 0-1,-1 0 1,0 0 0,0 0-1,3 1 1,-2-1-2,1 0 46,55 45 160,-53-40-183,0-1 0,0-1 0,0 1 0,1-1 0,0 0 0,0 0 0,-1 0 0,2-1 1,-1 0-1,0 0 0,0 0 0,8 0 0,-13-2-14,1 0 0,-1-1 1,0 1-1,0 0 0,0-1 1,1 1-1,-1-1 0,0 1 1,0-1-1,0 0 0,0 1 1,0-1-1,0 0 0,0 0 1,0 0-1,0 1 0,0-1 1,0 0-1,-1 0 0,2-2 1,11-22 25,-9 13-20,-1 0-1,-1 0 1,0 0-1,0 0 1,-1-22-1,-7-63 52,-4-28 189,4 37 562,-30-148-1,26 208-217,9 26-158,-3 10-322,-4 12-65,1 2 0,1-1 0,0 1 0,2 0 0,1 0 0,0 0 0,1 23 0,3 21 69,10 79-1,-8-123-94,0 0-1,1-1 0,1 0 1,2 0-1,0-1 1,0 1-1,2-2 0,12 20 1,-18-33-31,1-1 1,0 0 0,0 0-1,0-1 1,1 1 0,0-1-1,-1 0 1,2 0-1,-1-1 1,0 1 0,1-1-1,-1 0 1,1-1 0,0 1-1,9 2 1,-12-5-5,0 0 0,0 0 0,0 0 0,0 0 0,1 0 1,-1 0-1,0-1 0,0 0 0,0 1 0,-1-1 0,1 0 0,0-1 0,0 1 1,0 0-1,-1-1 0,5-3 0,-1 1-9,0-1 0,-1 0-1,1 0 1,-1 0 0,7-10 0,-1-5-4,0 0 0,-1 0 1,-1-1-1,-1 0 0,-1-1 1,0 0-1,3-26 0,-8 35 61,0-1-1,-1 0 1,-1 1-1,0-1 0,-1 1 1,-3-19-1,4 31-28,0 1-1,0-1 1,0 1-1,0-1 1,0 1-1,-1-1 1,1 1-1,0-1 1,0 1-1,0 0 1,-1-1-1,1 1 1,0-1-1,0 1 1,-1 0-1,1-1 1,0 1-1,-1 0 1,1-1-1,-1 1 1,1 0 0,0 0-1,-1-1 1,1 1-1,-1 0 1,1 0-1,0 0 1,-1-1-1,1 1 1,-1 0-1,1 0 1,-1 0-1,1 0 1,-1 0-1,1 0 1,-1 0-1,1 0 1,-1 0-1,1 0 1,0 0-1,-1 1 1,0-1-1,-17 9 121,17-8-142,-5 4 36,0-1 1,1 1-1,-1 0 0,1 0 1,0 1-1,1-1 1,-1 1-1,1 0 1,0 1-1,-5 11 0,1-1 21,2 0-1,0 1 1,-3 19-1,5-22-72,2 1-1,0-1 1,0 1-1,2-1 1,0 1 0,3 27-1,-2-41-63,-1-1-1,0 1 0,1-1 1,0 1-1,-1-1 0,1 1 1,0-1-1,-1 0 0,1 1 1,0-1-1,0 0 1,0 0-1,0 0 0,0 0 1,1 0-1,-1 0 0,3 2 1,-3-3-202,2-2-236,2-3 438,0 0 0,-1 0 1,0-1-1,0 1 0,-1-1 0,1 0 1,-1 0-1,4-12 0,17-60-343,-21 67 370,3-14-1,-2 12 38,-4 13 33,0-1 0,1 1 1,-1-1-1,0 1 0,0-1 0,0 1 1,0-1-1,1 1 0,-1-1 1,0 1-1,0 0 0,1-1 0,-1 1 1,0-1-1,1 1 0,-1 0 0,0-1 1,1 1-1,-1 0 0,1 0 0,-1-1 1,1 1-1,-1 0 0,0 0 0,1 0 1,-1-1-1,1 1 0,-1 0 1,1 0-1,-1 0 0,1 0 0,-1 0 1,1 0-1,1 1-1,1 1 3,-1-1-1,1 0 1,-1 1-1,1-1 1,0 0-1,0 0 1,-1 0-1,1-1 1,0 1-1,5 0 1,-3-2-3,-1 0 0,0 0 0,0 0 0,0 0 0,0-1 0,0 0 0,-1 1 1,1-1-1,0-1 0,3-2 0,1-1 34,0-1 0,-1-1 0,7-7 0,-3 5 242,-9 8-76,0 1 0,0 0 0,-1-1 0,1 1 0,0-1 0,-1 0 0,1 0 0,-1 1 0,0-1 0,2-3 0,-1 8 40,1 1-147,0 0 0,0 0 0,-1 0 0,0 0 1,1 0-1,-2 0 0,1 1 0,0-1 0,0 7 1,2 0 115,3 11 261,13 28 0,-19-49-406,0-1-53,-1 1 0,1-1 0,-1 1 0,0-1 1,1 0-1,-1 1 0,1-1 0,0 0 0,-1 0 0,1 1 1,-1-1-1,1 0 0,-1 0 0,1 0 0,-1 0 0,1 1 1,0-1-1,-1 0 0,1 0 0,-1 0 0,1-1 0,0 1 1,-1 0-1,2 0 0,12-8 68,23-16-1,-25 15-44,0 1 0,22-10 0,-32 17-33,-1 1 1,1-1-1,0 1 1,-1 0 0,1 0-1,-1 0 1,1 0-1,-1 0 1,1 0 0,0 0-1,-1 1 1,1-1-1,-1 1 1,1-1-1,-1 1 1,1-1 0,-1 1-1,0 0 1,2 0-1,0 1 3,-1 0-1,1 0 1,-1-1-1,0 1 1,0 1-1,0-1 0,0 0 1,3 4-1,2 5-125,-1 1-1,0 0 1,-1 0-1,0 1 0,-1-1 1,0 1-1,2 15 1,-2 29-6555,-4-37 3427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0:28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 2112,'0'0'1290,"-4"0"-83,-1 2-825,0 0 1,0 0-1,0 1 0,0 0 1,0-1-1,0 1 0,0 1 0,1-1 1,0 1-1,0 0 0,0 0 1,0 0-1,0 0 0,1 1 0,0 0 1,0-1-1,0 1 0,0 0 1,-2 9-1,0-1 2,0 0 1,1 0 0,1 0-1,0 1 1,1-1-1,1 1 1,-1 13-1,2-22-306,0 0 0,1 0-1,-1 0 1,1 0 0,0 0-1,1 0 1,-1 0-1,1 0 1,0-1 0,0 1-1,0-1 1,0 1 0,1-1-1,0 0 1,0 0-1,0 0 1,1 0 0,-1-1-1,1 1 1,0-1 0,0 0-1,8 5 1,-4-3-169,1-1 0,1 0 0,-1-1 0,1 1 0,-1-2 0,1 0 0,0 0 0,0 0 0,0-2 0,11 1 0,-16-1-231,-1-1 0,1 1 0,0-1 0,-1 0-1,1 0 1,0 0 0,5-4 0,8-7-5742,-6 1 2653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0:28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 1232,'0'0'4192,"3"5"-3739,10 13-43,-10-14-29,12-1 660,1-6-215,12-6 257,-26 8-916,21-11 838,-20 7-897,-1 1-1,1 0 0,-1-1 0,0 0 1,0 1-1,-1-1 0,0 0 0,1 0 1,-2 0-1,1 0 0,0 0 0,-1 0 1,0 0-1,0 0 0,-1 0 0,1 0 1,-1 0-1,0 0 0,0 0 0,-1 1 1,-2-7-1,3 9 61,0 1-139,1 0 1,-1 0-1,0 0 1,0 0 0,0 1-1,0-1 1,1 0-1,-1 0 1,0 1-1,0-1 1,0 1-1,-1-1 1,1 1-1,0-1 1,0 1-1,0 0 1,0-1 0,0 1-1,-3 0 1,2-1 53,-2 3-8,0-1-59,0 1 1,0 0 0,1 0-1,-1 0 1,0 0 0,1 1-1,0 0 1,-1-1 0,1 1 0,0 0-1,0 1 1,1-1 0,-1 0-1,1 1 1,-1-1 0,1 1-1,0 0 1,1 0 0,-1 0-1,1 0 1,-1 0 0,1 0 0,0 0-1,1 1 1,-1-1 0,1 7-1,0-6-12,0 0 0,0-1 1,1 1-1,-1 0 0,1 0 0,0-1 0,1 1 0,-1 0 0,1-1 0,0 0 0,0 1 0,0-1 0,1 0 0,5 8 0,-4-8-95,0 1-1,1-1 0,0 0 1,-1-1-1,2 1 0,-1-1 0,0 0 1,0 0-1,1 0 0,0-1 1,6 2-1,-1-1-371,-1 0 0,1-1 0,-1-1 0,21 1 0,-21-2-1196,1-1-1,16-3 1,-11 0-1106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0:29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92 1420,'-1'-2'1170,"-8"-12"3220,9 14-4312,0-1 0,0 1 0,0 0 0,0 0 0,0 0 0,0 0 0,0 0 0,0-1 0,0 1 0,0 0 0,0 0 0,0 0 0,0 0 0,0 0 0,0-1 0,0 1 0,0 0 0,0 0 0,0 0 0,1 0 0,-1 0 0,0 0 0,0 0 0,0 0 0,0-1 0,0 1 0,0 0 0,1 0 0,-1 0 0,0 0 0,0 0 0,0 0 0,0 0 0,0 0 0,1 0 0,-1 0 0,0 0 0,0 0 0,0 0 0,0 0 0,0 0 0,1 0 0,-1 0 0,0 0 0,0 0 0,27 8 2143,-23-6-2716,1 0 552,0 1-1,0 0 1,0 0 0,0 0 0,0 0 0,-1 1 0,1 0 0,7 8-1,-1 2 138,15 23 0,-18-24-118,-2-3-22,0 0 1,0 0 0,-1 1 0,0 0 0,-1 0 0,6 22-1,-9-27-52,0 0 0,-1 1 0,1-1-1,-1 0 1,0 1 0,-1-1 0,0 0-1,0 1 1,0-1 0,0 0 0,-1 0-1,0 0 1,-1 0 0,-5 11 0,3-7-31,-1-1 0,0 0 0,-1 0 0,0 0 0,-13 11 0,18-18 36,0-1 1,-1 1 0,0-1 0,1 0 0,-1 0-1,0 0 1,-3 1 0,0-1 16,4 0 95,0-5-49,-6-10 9,7 5-7,4-9-21,0 0 0,2 1-1,6-19 1,0 11-20,5-15 22,2 0-1,41-64 0,-50 91-205,40-57-312,-20 27-4049,-25 39 1647,3-3 32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5:20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32 1004,'0'0'2628,"-11"4"3048,5 3-5411,4-5 260,1 1-268,-1 16 70,0 1 1,0-1 0,4 38-1,12 63 166,-3-33-306,-10-81-247,-1-1 1,0 1-1,-1-1 0,0 0 1,1 1-1,-2-1 0,1 0 0,-1 1 1,1-1-1,-1 0 0,-1 0 1,1 0-1,-1 0 0,0-1 0,-6 8 1,8-10 18,-1 1 1,0-1 0,0 0-1,0 0 1,0-1-1,-1 1 1,-1 2 0,1-3 45,1 1-29,0-1 2,132-70-184,-97 52 12,47-34 0,-64 40 189,-1-1-1,-1-1 1,0 0-1,20-26 1,-22 17 449,-11 20-447,0-1 753,-1 12-686,0 17 35,6 49 0,20 79 105,-19-130-180,-6-21-1,-1-1-11,2 10 0,-2-9 41,-3-13-55,-45-143 246,39 115 268,1-1 0,-4-54 1,12 80-365,0 0 1,0 1 0,1-1 0,1 1 0,0-1-1,1 1 1,4-13 0,-5 18-82,1 0 0,0 1 0,0 0 1,0 0-1,1 0 0,0 0 0,0 0 0,1 1 0,0-1 0,-1 1 0,2 1 1,-1-1-1,10-6 0,-13 10-53,0 0 0,0 1 0,1-1 0,-1 0 1,0 1-1,1-1 0,-1 1 0,0 0 0,1-1 0,-1 1 1,1 0-1,-1 1 0,0-1 0,1 0 0,-1 1 0,1-1 1,-1 1-1,0 0 0,0 0 0,1 0 0,-1 0 0,0 0 1,3 2-1,-3-1-6,-1-1 0,1 1 0,-1 0 0,0-1 0,1 1 0,-1 0 0,0 0 0,0 0 0,0 0 0,0 0 0,-1 0 0,1 0 0,0 0 0,-1 0 0,0 1 0,1-1 0,-1 0 0,0 0 0,0 0 0,0 0 0,0 1 0,-1-1 0,0 3 0,-1 5-7,-1-1 0,0 1 0,-9 16 0,10-22-4,-6 13-146,-1-2 0,0 1 0,-1-1 0,-22 24 1,18-24-2555,0-1 0,-18 13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0:42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1 152 1352,'0'0'8194,"2"4"-8048,12 13 251,-4-12-23,-9-4-310,1 0 1,-1 0 0,1 0-1,-1 0 1,1 0-1,0-1 1,-1 1 0,1 0-1,3 0 1,47 3 469,92-3-1,58-8-357,-165 6-160,-5 0-12,45-2 16,-72 3-16,62-6 12,-2-3-7,-1-1-14,-20 6 12,10-2-9,-14 5-40,21 0 47,-50 1 3,-8 0-2,0-1 2,47 0 11,-35 1-12,-12 0-5,1 0-7,32-1 9,-22 0-25,-11 1 20,1-1 2,24 0 23,-26 1-26,2 0 4,12-1-2,-12 1-5,-1 0 6,32-2-5,-32 2 12,1 0-2,9 0-1,-10 0-8,1 0-18,8-2 21,-8 2-4,35 2-14,-25-2 15,-7 0 5,27-2-10,-31 2 0,1 0 12,35-2-18,-35 2 8,-2 0 0,9 0 4,-8 0-2,0 0-6,26-2 12,-26 2 6,0 0 2,1 1-12,22-6 12,-23 4-2,11-1 1,-11 2 1,-1-1-7,0 1 1,-1-1-1,1 0 0,0 0 0,0 0 0,0 0 1,-1 0-1,1 0 0,0 0 0,-1-1 1,2-1-1,-1 2 42,-3-3-12,0-10 22,0 11 192,-1-1-131,-7-10 13,6 10-1,-6-9 250,9 12-368,0 0 1,-1 1 0,1-1 0,0 1 0,0-1 0,-1 1 0,1-1-1,0 1 1,-1-1 0,1 1 0,-1-1 0,1 1 0,-1-1-1,1 1 1,-1-1 0,0 1 0,-5-6 265,-12-10 164,16 14-352,-7-7 252,2 2-102,7 7-223,0 0 0,0 0-1,0 0 1,0 0 0,0 0 0,0 0 0,0 0 0,0 0 0,0 0 0,0 0 0,0 0 0,0 0 0,0 0-1,0 0 1,0 0 0,0 0 0,1 0 0,-1 0 0,0 0 0,0 0 0,0 0 0,0 0 0,0 0 0,0 0-1,0 0 1,0 0 0,0-1 0,0 1 0,0 0 0,0 0 0,0 0 0,0 0 0,0 0 0,0 0 0,0 0-1,66 31 59,-30-13 496,-33-17 250,-1 3-578,-2-4-228,0 0 0,1 1 1,-1-1-1,0 0 1,0 1-1,0-1 1,1 0-1,-1 1 1,0-1-1,0 0 0,0 1 1,0-1-1,0 0 1,0 1-1,0-1 1,1 0-1,-1 1 0,0-1 1,0 0-1,0 1 1,-1-1-1,1 1 1,0-1-1,0 0 0,0 1 1,0-1-1,0 0 1,0 1-1,0-1 1,-1 0-1,1 1 0,0-1 1,0 0-1,0 1 1,-1-1-1,1 1 1,-100 137-367,67-92-2835,17-24-2100,6-9 1097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9:49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86 1500,'-7'-15'6133,"24"35"-2512,-12-14-4544,60 84 1933,-34-50-726,-19-24-77,1-1-1,0 1 1,28 24-1,-25-27-62,-11-8 111,1 0 1,0 0-1,0-1 0,0 0 1,0 0-1,1 0 1,-1-1-1,13 5 0,-17-8 557,14-11-113,-14 10-640,0 0 1,0 0 0,0 0 0,0-1 0,-1 1-1,1 0 1,0-1 0,-1 1 0,1-1 0,-1 0-1,1 0 1,1-3 0,3-6 130,-1 0 1,-1 0-1,1 0 0,-2-1 1,5-24-1,3-64 598,-9 67-1124,9-46 1,-5 48-3104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9:50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1 245 1500,'0'0'1224,"0"2"-104,1 81 3827,-1-24-3684,7 87 952,-3-99-750,-3-45-486,-1-11-780,15-180 1327,-5 112-522,-10 74-791,1 3-204,-1-1-1,0 1 1,1-1-1,-1 1 1,1 0-1,-1 0 1,0-1 0,1 1-1,-1 0 1,1 0-1,-1 0 1,1-1-1,-1 1 1,1 0 0,-1 0-1,1 0 1,-1 0-1,1 0 1,-1 0-1,1 0 1,-1 0-1,1 0 1,-1 0 0,1 0-1,-1 1 1,1-1-1,-1 0 1,1 0-1,-1 0 1,1 1 0,-1-1-1,0 0 1,1 0-1,0 1 1,11 13 119,-10-11-143,22 27 152,0-1 1,55 50-1,-77-79-133,-1 1 1,1 0 0,-1 0-1,1-1 1,-1 1 0,1 0 0,0-1-1,-1 0 1,1 1 0,0-1-1,0 0 1,-1 0 0,1 0-1,0 0 1,0 0 0,-1 0-1,1-1 1,0 1 0,-1 0-1,1-1 1,0 0 0,-1 1 0,1-1-1,-1 0 1,1 0 0,-1 0-1,1 0 1,-1 0 0,2-1-1,0-1 2,0-1-1,0 1 1,0-1-1,-1 0 0,0 0 1,1 0-1,-1 0 1,0 0-1,-1 0 0,1 0 1,-1-1-1,2-8 1,0 2 5,8-39 8,-2 0 0,4-102-1,-13 130-385,0 0 0,-2 0-1,-6-34 1,7 54-300,-5-4-305,3 4-927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9:50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35 496 1176,'0'0'2858,"0"0"-2779,0 1 1,1-1 0,-1 1 0,0-1-1,0 1 1,1-1 0,-1 1-1,1-1 1,-1 1 0,0-1-1,1 0 1,-1 1 0,1-1 0,-1 0-1,1 1 1,-1-1 0,1 0-1,-1 1 1,1-1 0,-1 0-1,1 0 1,-1 0 0,2 1 0,5-3 29,0 1 1,0-1-1,0-1 1,-1 1-1,1-1 1,-1 0-1,1 0 1,-1-1-1,0 0 1,-1 0-1,1 0 1,-1-1-1,1 0 1,-1 0-1,-1 0 1,1-1-1,-1 0 1,0 0-1,0 0 1,-1 0-1,1 0 1,-2-1-1,1 1 1,-1-1-1,1 0 1,-2 0-1,1 0 1,-1 0-1,0 0 1,-1-8 0,0 13-31,0-1 0,0 0 1,-1 0-1,1 1 1,-1-1-1,0 0 0,0 0 1,0 1-1,0-1 1,0 1-1,0-1 1,-1 1-1,1 0 0,-1-1 1,-3-2-1,5 4-53,-1 1 0,0-1 0,0 1 0,1-1 0,-1 1 0,0-1 0,0 1 0,0-1 0,0 1 0,0 0 0,1 0 0,-1-1 0,0 1-1,0 0 1,0 0 0,-1 0 0,0 0 47,0-1-35,0 1 0,0 0 1,0-1-1,0 1 1,0 0-1,0 0 0,0 0 1,0 1-1,0-1 0,0 0 1,1 1-1,-1-1 1,0 1-1,-2 1 0,-23 13 220,23-12-176,-3 2-18,1 0 0,0 0 0,0 1 0,1 0 0,-1 0 0,1 0 0,1 1 0,-1-1 0,1 1 0,0 0 0,1 1 0,0-1 0,-4 12 0,4-8-5,0 1-1,0 0 0,1-1 0,1 1 0,0 0 1,0 0-1,1 0 0,3 18 0,-2-25-43,0 1-1,0-1 0,1 0 1,0 0-1,0 0 1,0 0-1,1 0 0,0-1 1,0 1-1,0-1 1,0 1-1,0-1 0,1 0 1,0 0-1,0-1 1,0 1-1,0-1 0,1 0 1,0 0-1,-1 0 1,1-1-1,0 0 0,9 4 1,-3-3-5,1 0 0,-1 0 0,1-2 0,0 1 1,0-1-1,-1-1 0,1 0 0,0 0 0,22-5 1,-19 2-9,0-1 1,-1 0 0,1-2 0,-1 1 0,0-2 0,0 0 0,-1 0 0,0-1 0,0-1 0,17-15-1,-16 11 2,-1-1-1,0-1 0,-1 0 0,-1 0 0,0-1 0,-1-1 0,15-34 0,-6-2 133,-2 0 0,-2-2 0,-3 0 0,6-60 0,-14 39 1955,-24 185-1880,13-59-105,2 1 0,2-1 0,2 1 0,2-1 0,16 98 0,-14-135-68,0 1-1,1-1 1,1 0-1,0 0 1,1 0 0,0 0-1,14 20 1,-17-28-71,0-1 0,1 0 0,-1 0 0,1 0 0,-1-1 0,1 1 0,0-1-1,0 0 1,1 0 0,-1 0 0,1-1 0,0 1 0,-1-1 0,1 0 0,0 0 0,0-1 0,0 0 0,0 0 0,1 0 0,-1 0-1,0-1 1,0 0 0,8 0 0,-10-1-102,0 0-1,0 0 1,0 0 0,0 0-1,0 0 1,0 0-1,0-1 1,-1 0 0,1 1-1,-1-1 1,1 0 0,-1 0-1,0 0 1,4-5-1,-2 2-390,0 0 0,-1 0-1,0-1 1,0 1 0,0-1-1,4-11 1,2-14-3074,-6 0 41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4:59:51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115 275 1160,'-112'-4'6847,"110"4"-5696,8-3-633,265-91 1515,-163 61-1703,79-24-484,-71 17-1371,-41 12-2622,-37 13 1370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0:07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2332 38 1384,'1'-1'236,"0"0"1,-1-1-1,1 1 0,0 0 0,-1-1 0,1 1 1,-1-1-1,1 1 0,-1-1 0,0 0 0,0 1 1,0-1-1,1 1 0,-2-1 0,1 1 0,0-1 1,0 1-1,0-1 0,-1 0 0,1 1 0,-1-3 1,-1 2 32,-1 2-38,-14 1-84,0 2 0,0 0-1,0 0 1,-21 9 0,-73 32 168,-452 237 555,540-269-836,-38 20 83,-279 153 322,161-84-218,-120 72 116,-107 67-16,331-196-269,-71 48-1544,142-89 1105,-6 4-106,3-5-2738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0:08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1042 9 1864,'1'-2'1133,"-1"2"-1001,0 0-1,0 0 1,0-1 0,0 1 0,0 0-1,0 0 1,0 0 0,0-1 0,0 1-1,0 0 1,0 0 0,0 0 0,0-1-1,0 1 1,0 0 0,0 0 0,0 0-1,0-1 1,0 1 0,0 0 0,0 0-1,-1 0 1,1-1 0,0 1 0,0 0-1,0 0 1,0 0 0,0 0 0,0-1-1,-1 1 1,1 0 0,0 0 0,-8 1 870,-12 11-1375,18-10 674,-15 10 32,1 2 0,-16 16 0,-1 2 71,-165 152 932,19 14-456,-56 107 120,-14 14-3098,211-277-2397,24-27 1670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0:08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1092,'0'0'3216,"1"7"-2764,12 122 722,-7-46-693,23 271-1410,-26-296-695,-1 15 30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0:09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1 876,'0'0'4240,"4"7"-3530,4 14-273,-1 0 0,-1 0 0,4 25 0,10 80 826,-10-56-860,58 420 1497,-33-65-1550,-20-237-1667,-3-53-3263,-9-85 2107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5T05:00:10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12 1000,'-9'-4'892,"7"3"-119,-3-3 6,4 2-369,7 4 2125,434 184-572,-313-136-1748,-56-22-116,139 52 232,-144-57-244,155 56 194,280 94 123,-61-21-78,-289-102-229,121 38 44,159 32 25,-52-15-42,144 54 43,-375-97-103,-31-12-1011,-100-44 327,-7-4-3540,3 2 1925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3E39-ED6D-AF27-AE83-4DA8B34E44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D84718-4B86-F7AA-A686-37C16D3D55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887F1-3031-F231-CE20-15FB71BC5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84C-1023-49A1-9415-E40D65493EC6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E7548-42A0-80AD-A36B-5D5F7DD80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1AF38-7B04-3D27-4E2B-62F9299EC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A3C0-26CC-4DB5-856F-4050CD9F86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65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EE9C2-8177-C928-D89C-6E1255852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921730-C87C-9EFB-3856-6179D505A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EC7D7-7207-4989-634E-76A083E04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84C-1023-49A1-9415-E40D65493EC6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42930-FB13-CA40-3BD0-EA0F31115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DCCDC-5F9D-D23B-0536-7257358A2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A3C0-26CC-4DB5-856F-4050CD9F86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696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364034-51D9-EAC8-AD71-3D62579A9F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EEE4D5-025C-4F6A-C925-A0CF10793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540E8-29CC-64C5-45ED-41E1A2C29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84C-1023-49A1-9415-E40D65493EC6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3B8C7-57ED-8E7C-9433-0A19192B4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33DF7-2A69-5DBB-6741-C857EE907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A3C0-26CC-4DB5-856F-4050CD9F86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364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EAC04-B597-287A-8E8A-4B7EC7AD6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57B4E-FF8D-76AB-C233-781DB47DC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87C38-276C-BC45-9DCD-05C748346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84C-1023-49A1-9415-E40D65493EC6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628CB-027D-E842-603E-1E135D440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600B5-86A5-00FD-60EB-7F211B7A8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A3C0-26CC-4DB5-856F-4050CD9F86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02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75CB3-51A9-AED4-EB9E-36483CF4A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151CB-8DCA-CC70-EDE6-B518510F2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85B79-1E40-496D-0B35-8BA4F7B7B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84C-1023-49A1-9415-E40D65493EC6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9C50F-3ABB-490E-A67C-5405CD9B1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7E157-8361-C812-812F-F61A4939E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A3C0-26CC-4DB5-856F-4050CD9F86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213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E921C-ADA3-74ED-9593-862D46E65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C8224-E28B-E2E2-0973-E98D3003B7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BEB54-AF33-3709-6419-DEC302066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9D37D-0EA8-9DD0-57BB-74E13FC9E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84C-1023-49A1-9415-E40D65493EC6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85007-B680-2B97-158B-38FD20AFB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687AF-C377-E3A6-7F6E-84DF215FB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A3C0-26CC-4DB5-856F-4050CD9F86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982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40BA-8B13-7D7D-E00A-9DE8FE25B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4A204-041B-6AB4-C202-5905E2A8F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238727-4DD9-4445-405F-003EA8030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137BD1-244D-2B00-9D50-4B07C7603A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C16704-1DC5-7D38-7D3B-F3C2F69548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A695B5-4EC4-4AD5-24A9-B69A57488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84C-1023-49A1-9415-E40D65493EC6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F2C231-7E2B-C29A-4084-EB6018BA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D107DB-D3F7-FD6A-C755-E8EFE534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A3C0-26CC-4DB5-856F-4050CD9F86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084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537C3-7FF1-0CAB-9356-D672DB52F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F5591C-E517-8244-B625-3F6C5EFD0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84C-1023-49A1-9415-E40D65493EC6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08BC4-6F90-CE70-DFEE-E7FF679A9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33B873-1ADD-1226-4FBE-CB38E2D6D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A3C0-26CC-4DB5-856F-4050CD9F86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3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F349F9-74BF-B0CC-5E36-44175B5B0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84C-1023-49A1-9415-E40D65493EC6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095098-D71C-3975-FA03-FC9443E30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7627A-2B9D-1573-3456-9E64EA5B2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A3C0-26CC-4DB5-856F-4050CD9F86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358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8C313-B74D-0B44-BB38-C09DA7FBC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EF7DF-D4CC-F56B-75CD-781FB940A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B0337-1E08-79C8-C15B-1BD644AD8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74D95-B7DF-3CFB-E573-31F44D60F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84C-1023-49A1-9415-E40D65493EC6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DC491-209A-2B85-F309-BD5A1A4DF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97DCE-3255-03CC-0A55-38583E911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A3C0-26CC-4DB5-856F-4050CD9F86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486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32F5D-8BF1-FB43-7DCC-7450C33C4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67D4E3-8FF7-64ED-B0E6-FAC041E838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01639-B441-7E0E-0091-E5BBCE75F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4ABE9-09D8-FB17-C810-99919AB1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084C-1023-49A1-9415-E40D65493EC6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66E50-11AD-B031-AEF6-4D96897C9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B7D48-B226-8CFD-B410-40E8B6D86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A3C0-26CC-4DB5-856F-4050CD9F86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864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437EA0-82B6-E7CD-583F-FD8525E24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2D34C-AB0A-5B53-E4C0-14937A71F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8FA26-99CF-823B-E04C-5058D97D5B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3084C-1023-49A1-9415-E40D65493EC6}" type="datetimeFigureOut">
              <a:rPr lang="en-IN" smtClean="0"/>
              <a:t>05-11-2022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D9335-A83A-22DF-8A69-F9B2340CEC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F6A5D-63E1-61E0-FFE3-3164163246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7A3C0-26CC-4DB5-856F-4050CD9F86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39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07.xml"/><Relationship Id="rId21" Type="http://schemas.openxmlformats.org/officeDocument/2006/relationships/image" Target="../media/image293.png"/><Relationship Id="rId34" Type="http://schemas.openxmlformats.org/officeDocument/2006/relationships/customXml" Target="../ink/ink311.xml"/><Relationship Id="rId42" Type="http://schemas.openxmlformats.org/officeDocument/2006/relationships/customXml" Target="../ink/ink315.xml"/><Relationship Id="rId47" Type="http://schemas.openxmlformats.org/officeDocument/2006/relationships/image" Target="../media/image306.png"/><Relationship Id="rId50" Type="http://schemas.openxmlformats.org/officeDocument/2006/relationships/customXml" Target="../ink/ink319.xml"/><Relationship Id="rId55" Type="http://schemas.openxmlformats.org/officeDocument/2006/relationships/image" Target="../media/image310.png"/><Relationship Id="rId63" Type="http://schemas.openxmlformats.org/officeDocument/2006/relationships/image" Target="../media/image314.png"/><Relationship Id="rId68" Type="http://schemas.openxmlformats.org/officeDocument/2006/relationships/customXml" Target="../ink/ink328.xml"/><Relationship Id="rId76" Type="http://schemas.openxmlformats.org/officeDocument/2006/relationships/customXml" Target="../ink/ink332.xml"/><Relationship Id="rId84" Type="http://schemas.openxmlformats.org/officeDocument/2006/relationships/customXml" Target="../ink/ink336.xml"/><Relationship Id="rId89" Type="http://schemas.openxmlformats.org/officeDocument/2006/relationships/image" Target="../media/image327.png"/><Relationship Id="rId97" Type="http://schemas.openxmlformats.org/officeDocument/2006/relationships/image" Target="../media/image331.png"/><Relationship Id="rId7" Type="http://schemas.openxmlformats.org/officeDocument/2006/relationships/image" Target="../media/image286.png"/><Relationship Id="rId71" Type="http://schemas.openxmlformats.org/officeDocument/2006/relationships/image" Target="../media/image318.png"/><Relationship Id="rId92" Type="http://schemas.openxmlformats.org/officeDocument/2006/relationships/customXml" Target="../ink/ink340.xml"/><Relationship Id="rId2" Type="http://schemas.openxmlformats.org/officeDocument/2006/relationships/customXml" Target="../ink/ink295.xml"/><Relationship Id="rId16" Type="http://schemas.openxmlformats.org/officeDocument/2006/relationships/customXml" Target="../ink/ink302.xml"/><Relationship Id="rId29" Type="http://schemas.openxmlformats.org/officeDocument/2006/relationships/image" Target="../media/image297.png"/><Relationship Id="rId11" Type="http://schemas.openxmlformats.org/officeDocument/2006/relationships/image" Target="../media/image288.png"/><Relationship Id="rId24" Type="http://schemas.openxmlformats.org/officeDocument/2006/relationships/customXml" Target="../ink/ink306.xml"/><Relationship Id="rId32" Type="http://schemas.openxmlformats.org/officeDocument/2006/relationships/customXml" Target="../ink/ink310.xml"/><Relationship Id="rId37" Type="http://schemas.openxmlformats.org/officeDocument/2006/relationships/image" Target="../media/image301.png"/><Relationship Id="rId40" Type="http://schemas.openxmlformats.org/officeDocument/2006/relationships/customXml" Target="../ink/ink314.xml"/><Relationship Id="rId45" Type="http://schemas.openxmlformats.org/officeDocument/2006/relationships/image" Target="../media/image305.png"/><Relationship Id="rId53" Type="http://schemas.openxmlformats.org/officeDocument/2006/relationships/image" Target="../media/image309.png"/><Relationship Id="rId58" Type="http://schemas.openxmlformats.org/officeDocument/2006/relationships/customXml" Target="../ink/ink323.xml"/><Relationship Id="rId66" Type="http://schemas.openxmlformats.org/officeDocument/2006/relationships/customXml" Target="../ink/ink327.xml"/><Relationship Id="rId74" Type="http://schemas.openxmlformats.org/officeDocument/2006/relationships/customXml" Target="../ink/ink331.xml"/><Relationship Id="rId79" Type="http://schemas.openxmlformats.org/officeDocument/2006/relationships/image" Target="../media/image322.png"/><Relationship Id="rId87" Type="http://schemas.openxmlformats.org/officeDocument/2006/relationships/image" Target="../media/image326.png"/><Relationship Id="rId5" Type="http://schemas.openxmlformats.org/officeDocument/2006/relationships/image" Target="../media/image285.png"/><Relationship Id="rId61" Type="http://schemas.openxmlformats.org/officeDocument/2006/relationships/image" Target="../media/image313.png"/><Relationship Id="rId82" Type="http://schemas.openxmlformats.org/officeDocument/2006/relationships/customXml" Target="../ink/ink335.xml"/><Relationship Id="rId90" Type="http://schemas.openxmlformats.org/officeDocument/2006/relationships/customXml" Target="../ink/ink339.xml"/><Relationship Id="rId95" Type="http://schemas.openxmlformats.org/officeDocument/2006/relationships/image" Target="../media/image330.png"/><Relationship Id="rId19" Type="http://schemas.openxmlformats.org/officeDocument/2006/relationships/image" Target="../media/image292.png"/><Relationship Id="rId14" Type="http://schemas.openxmlformats.org/officeDocument/2006/relationships/customXml" Target="../ink/ink301.xml"/><Relationship Id="rId22" Type="http://schemas.openxmlformats.org/officeDocument/2006/relationships/customXml" Target="../ink/ink305.xml"/><Relationship Id="rId27" Type="http://schemas.openxmlformats.org/officeDocument/2006/relationships/image" Target="../media/image296.png"/><Relationship Id="rId30" Type="http://schemas.openxmlformats.org/officeDocument/2006/relationships/customXml" Target="../ink/ink309.xml"/><Relationship Id="rId35" Type="http://schemas.openxmlformats.org/officeDocument/2006/relationships/image" Target="../media/image300.png"/><Relationship Id="rId43" Type="http://schemas.openxmlformats.org/officeDocument/2006/relationships/image" Target="../media/image304.png"/><Relationship Id="rId48" Type="http://schemas.openxmlformats.org/officeDocument/2006/relationships/customXml" Target="../ink/ink318.xml"/><Relationship Id="rId56" Type="http://schemas.openxmlformats.org/officeDocument/2006/relationships/customXml" Target="../ink/ink322.xml"/><Relationship Id="rId64" Type="http://schemas.openxmlformats.org/officeDocument/2006/relationships/customXml" Target="../ink/ink326.xml"/><Relationship Id="rId69" Type="http://schemas.openxmlformats.org/officeDocument/2006/relationships/image" Target="../media/image317.png"/><Relationship Id="rId77" Type="http://schemas.openxmlformats.org/officeDocument/2006/relationships/image" Target="../media/image321.png"/><Relationship Id="rId8" Type="http://schemas.openxmlformats.org/officeDocument/2006/relationships/customXml" Target="../ink/ink298.xml"/><Relationship Id="rId51" Type="http://schemas.openxmlformats.org/officeDocument/2006/relationships/image" Target="../media/image308.png"/><Relationship Id="rId72" Type="http://schemas.openxmlformats.org/officeDocument/2006/relationships/customXml" Target="../ink/ink330.xml"/><Relationship Id="rId80" Type="http://schemas.openxmlformats.org/officeDocument/2006/relationships/customXml" Target="../ink/ink334.xml"/><Relationship Id="rId85" Type="http://schemas.openxmlformats.org/officeDocument/2006/relationships/image" Target="../media/image325.png"/><Relationship Id="rId93" Type="http://schemas.openxmlformats.org/officeDocument/2006/relationships/image" Target="../media/image329.png"/><Relationship Id="rId3" Type="http://schemas.openxmlformats.org/officeDocument/2006/relationships/image" Target="../media/image284.png"/><Relationship Id="rId12" Type="http://schemas.openxmlformats.org/officeDocument/2006/relationships/customXml" Target="../ink/ink300.xml"/><Relationship Id="rId17" Type="http://schemas.openxmlformats.org/officeDocument/2006/relationships/image" Target="../media/image291.png"/><Relationship Id="rId25" Type="http://schemas.openxmlformats.org/officeDocument/2006/relationships/image" Target="../media/image295.png"/><Relationship Id="rId33" Type="http://schemas.openxmlformats.org/officeDocument/2006/relationships/image" Target="../media/image299.png"/><Relationship Id="rId38" Type="http://schemas.openxmlformats.org/officeDocument/2006/relationships/customXml" Target="../ink/ink313.xml"/><Relationship Id="rId46" Type="http://schemas.openxmlformats.org/officeDocument/2006/relationships/customXml" Target="../ink/ink317.xml"/><Relationship Id="rId59" Type="http://schemas.openxmlformats.org/officeDocument/2006/relationships/image" Target="../media/image312.png"/><Relationship Id="rId67" Type="http://schemas.openxmlformats.org/officeDocument/2006/relationships/image" Target="../media/image316.png"/><Relationship Id="rId20" Type="http://schemas.openxmlformats.org/officeDocument/2006/relationships/customXml" Target="../ink/ink304.xml"/><Relationship Id="rId41" Type="http://schemas.openxmlformats.org/officeDocument/2006/relationships/image" Target="../media/image303.png"/><Relationship Id="rId54" Type="http://schemas.openxmlformats.org/officeDocument/2006/relationships/customXml" Target="../ink/ink321.xml"/><Relationship Id="rId62" Type="http://schemas.openxmlformats.org/officeDocument/2006/relationships/customXml" Target="../ink/ink325.xml"/><Relationship Id="rId70" Type="http://schemas.openxmlformats.org/officeDocument/2006/relationships/customXml" Target="../ink/ink329.xml"/><Relationship Id="rId75" Type="http://schemas.openxmlformats.org/officeDocument/2006/relationships/image" Target="../media/image320.png"/><Relationship Id="rId83" Type="http://schemas.openxmlformats.org/officeDocument/2006/relationships/image" Target="../media/image324.png"/><Relationship Id="rId88" Type="http://schemas.openxmlformats.org/officeDocument/2006/relationships/customXml" Target="../ink/ink338.xml"/><Relationship Id="rId91" Type="http://schemas.openxmlformats.org/officeDocument/2006/relationships/image" Target="../media/image328.png"/><Relationship Id="rId96" Type="http://schemas.openxmlformats.org/officeDocument/2006/relationships/customXml" Target="../ink/ink34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7.xml"/><Relationship Id="rId15" Type="http://schemas.openxmlformats.org/officeDocument/2006/relationships/image" Target="../media/image290.png"/><Relationship Id="rId23" Type="http://schemas.openxmlformats.org/officeDocument/2006/relationships/image" Target="../media/image294.png"/><Relationship Id="rId28" Type="http://schemas.openxmlformats.org/officeDocument/2006/relationships/customXml" Target="../ink/ink308.xml"/><Relationship Id="rId36" Type="http://schemas.openxmlformats.org/officeDocument/2006/relationships/customXml" Target="../ink/ink312.xml"/><Relationship Id="rId49" Type="http://schemas.openxmlformats.org/officeDocument/2006/relationships/image" Target="../media/image307.png"/><Relationship Id="rId57" Type="http://schemas.openxmlformats.org/officeDocument/2006/relationships/image" Target="../media/image311.png"/><Relationship Id="rId10" Type="http://schemas.openxmlformats.org/officeDocument/2006/relationships/customXml" Target="../ink/ink299.xml"/><Relationship Id="rId31" Type="http://schemas.openxmlformats.org/officeDocument/2006/relationships/image" Target="../media/image298.png"/><Relationship Id="rId44" Type="http://schemas.openxmlformats.org/officeDocument/2006/relationships/customXml" Target="../ink/ink316.xml"/><Relationship Id="rId52" Type="http://schemas.openxmlformats.org/officeDocument/2006/relationships/customXml" Target="../ink/ink320.xml"/><Relationship Id="rId60" Type="http://schemas.openxmlformats.org/officeDocument/2006/relationships/customXml" Target="../ink/ink324.xml"/><Relationship Id="rId65" Type="http://schemas.openxmlformats.org/officeDocument/2006/relationships/image" Target="../media/image315.png"/><Relationship Id="rId73" Type="http://schemas.openxmlformats.org/officeDocument/2006/relationships/image" Target="../media/image319.png"/><Relationship Id="rId78" Type="http://schemas.openxmlformats.org/officeDocument/2006/relationships/customXml" Target="../ink/ink333.xml"/><Relationship Id="rId81" Type="http://schemas.openxmlformats.org/officeDocument/2006/relationships/image" Target="../media/image323.png"/><Relationship Id="rId86" Type="http://schemas.openxmlformats.org/officeDocument/2006/relationships/customXml" Target="../ink/ink337.xml"/><Relationship Id="rId94" Type="http://schemas.openxmlformats.org/officeDocument/2006/relationships/customXml" Target="../ink/ink341.xml"/><Relationship Id="rId4" Type="http://schemas.openxmlformats.org/officeDocument/2006/relationships/customXml" Target="../ink/ink296.xml"/><Relationship Id="rId9" Type="http://schemas.openxmlformats.org/officeDocument/2006/relationships/image" Target="../media/image287.png"/><Relationship Id="rId13" Type="http://schemas.openxmlformats.org/officeDocument/2006/relationships/image" Target="../media/image289.png"/><Relationship Id="rId18" Type="http://schemas.openxmlformats.org/officeDocument/2006/relationships/customXml" Target="../ink/ink303.xml"/><Relationship Id="rId39" Type="http://schemas.openxmlformats.org/officeDocument/2006/relationships/image" Target="../media/image302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customXml" Target="../ink/ink7.xml"/><Relationship Id="rId26" Type="http://schemas.openxmlformats.org/officeDocument/2006/relationships/customXml" Target="../ink/ink11.xml"/><Relationship Id="rId39" Type="http://schemas.openxmlformats.org/officeDocument/2006/relationships/image" Target="../media/image21.png"/><Relationship Id="rId21" Type="http://schemas.openxmlformats.org/officeDocument/2006/relationships/image" Target="../media/image12.png"/><Relationship Id="rId34" Type="http://schemas.openxmlformats.org/officeDocument/2006/relationships/customXml" Target="../ink/ink15.xml"/><Relationship Id="rId42" Type="http://schemas.openxmlformats.org/officeDocument/2006/relationships/customXml" Target="../ink/ink19.xml"/><Relationship Id="rId47" Type="http://schemas.openxmlformats.org/officeDocument/2006/relationships/image" Target="../media/image25.png"/><Relationship Id="rId50" Type="http://schemas.openxmlformats.org/officeDocument/2006/relationships/customXml" Target="../ink/ink23.xml"/><Relationship Id="rId55" Type="http://schemas.openxmlformats.org/officeDocument/2006/relationships/image" Target="../media/image29.png"/><Relationship Id="rId63" Type="http://schemas.openxmlformats.org/officeDocument/2006/relationships/image" Target="../media/image33.png"/><Relationship Id="rId68" Type="http://schemas.openxmlformats.org/officeDocument/2006/relationships/customXml" Target="../ink/ink32.xml"/><Relationship Id="rId76" Type="http://schemas.openxmlformats.org/officeDocument/2006/relationships/customXml" Target="../ink/ink36.xml"/><Relationship Id="rId7" Type="http://schemas.openxmlformats.org/officeDocument/2006/relationships/image" Target="../media/image5.png"/><Relationship Id="rId71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customXml" Target="../ink/ink6.xml"/><Relationship Id="rId29" Type="http://schemas.openxmlformats.org/officeDocument/2006/relationships/image" Target="../media/image16.png"/><Relationship Id="rId11" Type="http://schemas.openxmlformats.org/officeDocument/2006/relationships/image" Target="../media/image7.png"/><Relationship Id="rId24" Type="http://schemas.openxmlformats.org/officeDocument/2006/relationships/customXml" Target="../ink/ink10.xml"/><Relationship Id="rId32" Type="http://schemas.openxmlformats.org/officeDocument/2006/relationships/customXml" Target="../ink/ink14.xml"/><Relationship Id="rId37" Type="http://schemas.openxmlformats.org/officeDocument/2006/relationships/image" Target="../media/image20.png"/><Relationship Id="rId40" Type="http://schemas.openxmlformats.org/officeDocument/2006/relationships/customXml" Target="../ink/ink18.xml"/><Relationship Id="rId45" Type="http://schemas.openxmlformats.org/officeDocument/2006/relationships/image" Target="../media/image24.png"/><Relationship Id="rId53" Type="http://schemas.openxmlformats.org/officeDocument/2006/relationships/image" Target="../media/image28.png"/><Relationship Id="rId58" Type="http://schemas.openxmlformats.org/officeDocument/2006/relationships/customXml" Target="../ink/ink27.xml"/><Relationship Id="rId66" Type="http://schemas.openxmlformats.org/officeDocument/2006/relationships/customXml" Target="../ink/ink31.xml"/><Relationship Id="rId74" Type="http://schemas.openxmlformats.org/officeDocument/2006/relationships/customXml" Target="../ink/ink35.xml"/><Relationship Id="rId79" Type="http://schemas.openxmlformats.org/officeDocument/2006/relationships/image" Target="../media/image41.png"/><Relationship Id="rId5" Type="http://schemas.openxmlformats.org/officeDocument/2006/relationships/image" Target="../media/image4.svg"/><Relationship Id="rId61" Type="http://schemas.openxmlformats.org/officeDocument/2006/relationships/image" Target="../media/image32.png"/><Relationship Id="rId10" Type="http://schemas.openxmlformats.org/officeDocument/2006/relationships/customXml" Target="../ink/ink3.xml"/><Relationship Id="rId19" Type="http://schemas.openxmlformats.org/officeDocument/2006/relationships/image" Target="../media/image11.png"/><Relationship Id="rId31" Type="http://schemas.openxmlformats.org/officeDocument/2006/relationships/image" Target="../media/image17.png"/><Relationship Id="rId44" Type="http://schemas.openxmlformats.org/officeDocument/2006/relationships/customXml" Target="../ink/ink20.xml"/><Relationship Id="rId52" Type="http://schemas.openxmlformats.org/officeDocument/2006/relationships/customXml" Target="../ink/ink24.xml"/><Relationship Id="rId60" Type="http://schemas.openxmlformats.org/officeDocument/2006/relationships/customXml" Target="../ink/ink28.xml"/><Relationship Id="rId65" Type="http://schemas.openxmlformats.org/officeDocument/2006/relationships/image" Target="../media/image34.png"/><Relationship Id="rId73" Type="http://schemas.openxmlformats.org/officeDocument/2006/relationships/image" Target="../media/image38.png"/><Relationship Id="rId78" Type="http://schemas.openxmlformats.org/officeDocument/2006/relationships/customXml" Target="../ink/ink37.xml"/><Relationship Id="rId81" Type="http://schemas.openxmlformats.org/officeDocument/2006/relationships/image" Target="../media/image42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Relationship Id="rId27" Type="http://schemas.openxmlformats.org/officeDocument/2006/relationships/image" Target="../media/image15.png"/><Relationship Id="rId30" Type="http://schemas.openxmlformats.org/officeDocument/2006/relationships/customXml" Target="../ink/ink13.xml"/><Relationship Id="rId35" Type="http://schemas.openxmlformats.org/officeDocument/2006/relationships/image" Target="../media/image19.png"/><Relationship Id="rId43" Type="http://schemas.openxmlformats.org/officeDocument/2006/relationships/image" Target="../media/image23.png"/><Relationship Id="rId48" Type="http://schemas.openxmlformats.org/officeDocument/2006/relationships/customXml" Target="../ink/ink22.xml"/><Relationship Id="rId56" Type="http://schemas.openxmlformats.org/officeDocument/2006/relationships/customXml" Target="../ink/ink26.xml"/><Relationship Id="rId64" Type="http://schemas.openxmlformats.org/officeDocument/2006/relationships/customXml" Target="../ink/ink30.xml"/><Relationship Id="rId69" Type="http://schemas.openxmlformats.org/officeDocument/2006/relationships/image" Target="../media/image36.png"/><Relationship Id="rId77" Type="http://schemas.openxmlformats.org/officeDocument/2006/relationships/image" Target="../media/image40.png"/><Relationship Id="rId8" Type="http://schemas.openxmlformats.org/officeDocument/2006/relationships/customXml" Target="../ink/ink2.xml"/><Relationship Id="rId51" Type="http://schemas.openxmlformats.org/officeDocument/2006/relationships/image" Target="../media/image27.png"/><Relationship Id="rId72" Type="http://schemas.openxmlformats.org/officeDocument/2006/relationships/customXml" Target="../ink/ink34.xml"/><Relationship Id="rId80" Type="http://schemas.openxmlformats.org/officeDocument/2006/relationships/customXml" Target="../ink/ink38.xml"/><Relationship Id="rId3" Type="http://schemas.openxmlformats.org/officeDocument/2006/relationships/image" Target="../media/image2.svg"/><Relationship Id="rId12" Type="http://schemas.openxmlformats.org/officeDocument/2006/relationships/customXml" Target="../ink/ink4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17.xml"/><Relationship Id="rId46" Type="http://schemas.openxmlformats.org/officeDocument/2006/relationships/customXml" Target="../ink/ink21.xml"/><Relationship Id="rId59" Type="http://schemas.openxmlformats.org/officeDocument/2006/relationships/image" Target="../media/image31.png"/><Relationship Id="rId67" Type="http://schemas.openxmlformats.org/officeDocument/2006/relationships/image" Target="../media/image35.png"/><Relationship Id="rId20" Type="http://schemas.openxmlformats.org/officeDocument/2006/relationships/customXml" Target="../ink/ink8.xml"/><Relationship Id="rId41" Type="http://schemas.openxmlformats.org/officeDocument/2006/relationships/image" Target="../media/image22.png"/><Relationship Id="rId54" Type="http://schemas.openxmlformats.org/officeDocument/2006/relationships/customXml" Target="../ink/ink25.xml"/><Relationship Id="rId62" Type="http://schemas.openxmlformats.org/officeDocument/2006/relationships/customXml" Target="../ink/ink29.xml"/><Relationship Id="rId70" Type="http://schemas.openxmlformats.org/officeDocument/2006/relationships/customXml" Target="../ink/ink33.xml"/><Relationship Id="rId75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2.xml"/><Relationship Id="rId36" Type="http://schemas.openxmlformats.org/officeDocument/2006/relationships/customXml" Target="../ink/ink16.xml"/><Relationship Id="rId49" Type="http://schemas.openxmlformats.org/officeDocument/2006/relationships/image" Target="../media/image26.png"/><Relationship Id="rId57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9.xml"/><Relationship Id="rId21" Type="http://schemas.openxmlformats.org/officeDocument/2006/relationships/image" Target="../media/image50.png"/><Relationship Id="rId42" Type="http://schemas.openxmlformats.org/officeDocument/2006/relationships/customXml" Target="../ink/ink57.xml"/><Relationship Id="rId47" Type="http://schemas.openxmlformats.org/officeDocument/2006/relationships/image" Target="../media/image63.png"/><Relationship Id="rId63" Type="http://schemas.openxmlformats.org/officeDocument/2006/relationships/image" Target="../media/image71.png"/><Relationship Id="rId68" Type="http://schemas.openxmlformats.org/officeDocument/2006/relationships/customXml" Target="../ink/ink70.xml"/><Relationship Id="rId84" Type="http://schemas.openxmlformats.org/officeDocument/2006/relationships/customXml" Target="../ink/ink78.xml"/><Relationship Id="rId89" Type="http://schemas.openxmlformats.org/officeDocument/2006/relationships/image" Target="../media/image84.png"/><Relationship Id="rId2" Type="http://schemas.openxmlformats.org/officeDocument/2006/relationships/image" Target="../media/image3.png"/><Relationship Id="rId16" Type="http://schemas.openxmlformats.org/officeDocument/2006/relationships/customXml" Target="../ink/ink44.xml"/><Relationship Id="rId29" Type="http://schemas.openxmlformats.org/officeDocument/2006/relationships/image" Target="../media/image54.png"/><Relationship Id="rId107" Type="http://schemas.openxmlformats.org/officeDocument/2006/relationships/image" Target="../media/image93.png"/><Relationship Id="rId11" Type="http://schemas.openxmlformats.org/officeDocument/2006/relationships/image" Target="../media/image45.png"/><Relationship Id="rId24" Type="http://schemas.openxmlformats.org/officeDocument/2006/relationships/customXml" Target="../ink/ink48.xml"/><Relationship Id="rId32" Type="http://schemas.openxmlformats.org/officeDocument/2006/relationships/customXml" Target="../ink/ink52.xml"/><Relationship Id="rId37" Type="http://schemas.openxmlformats.org/officeDocument/2006/relationships/image" Target="../media/image58.png"/><Relationship Id="rId40" Type="http://schemas.openxmlformats.org/officeDocument/2006/relationships/customXml" Target="../ink/ink56.xml"/><Relationship Id="rId45" Type="http://schemas.openxmlformats.org/officeDocument/2006/relationships/image" Target="../media/image62.png"/><Relationship Id="rId53" Type="http://schemas.openxmlformats.org/officeDocument/2006/relationships/image" Target="../media/image66.png"/><Relationship Id="rId58" Type="http://schemas.openxmlformats.org/officeDocument/2006/relationships/customXml" Target="../ink/ink65.xml"/><Relationship Id="rId66" Type="http://schemas.openxmlformats.org/officeDocument/2006/relationships/customXml" Target="../ink/ink69.xml"/><Relationship Id="rId74" Type="http://schemas.openxmlformats.org/officeDocument/2006/relationships/customXml" Target="../ink/ink73.xml"/><Relationship Id="rId79" Type="http://schemas.openxmlformats.org/officeDocument/2006/relationships/image" Target="../media/image79.png"/><Relationship Id="rId87" Type="http://schemas.openxmlformats.org/officeDocument/2006/relationships/image" Target="../media/image83.png"/><Relationship Id="rId102" Type="http://schemas.openxmlformats.org/officeDocument/2006/relationships/customXml" Target="../ink/ink87.xml"/><Relationship Id="rId5" Type="http://schemas.openxmlformats.org/officeDocument/2006/relationships/image" Target="../media/image2.svg"/><Relationship Id="rId61" Type="http://schemas.openxmlformats.org/officeDocument/2006/relationships/image" Target="../media/image70.png"/><Relationship Id="rId82" Type="http://schemas.openxmlformats.org/officeDocument/2006/relationships/customXml" Target="../ink/ink77.xml"/><Relationship Id="rId90" Type="http://schemas.openxmlformats.org/officeDocument/2006/relationships/customXml" Target="../ink/ink81.xml"/><Relationship Id="rId95" Type="http://schemas.openxmlformats.org/officeDocument/2006/relationships/image" Target="../media/image87.png"/><Relationship Id="rId19" Type="http://schemas.openxmlformats.org/officeDocument/2006/relationships/image" Target="../media/image49.png"/><Relationship Id="rId14" Type="http://schemas.openxmlformats.org/officeDocument/2006/relationships/customXml" Target="../ink/ink43.xml"/><Relationship Id="rId22" Type="http://schemas.openxmlformats.org/officeDocument/2006/relationships/customXml" Target="../ink/ink47.xml"/><Relationship Id="rId27" Type="http://schemas.openxmlformats.org/officeDocument/2006/relationships/image" Target="../media/image53.png"/><Relationship Id="rId30" Type="http://schemas.openxmlformats.org/officeDocument/2006/relationships/customXml" Target="../ink/ink51.xml"/><Relationship Id="rId35" Type="http://schemas.openxmlformats.org/officeDocument/2006/relationships/image" Target="../media/image57.png"/><Relationship Id="rId43" Type="http://schemas.openxmlformats.org/officeDocument/2006/relationships/image" Target="../media/image61.png"/><Relationship Id="rId48" Type="http://schemas.openxmlformats.org/officeDocument/2006/relationships/customXml" Target="../ink/ink60.xml"/><Relationship Id="rId56" Type="http://schemas.openxmlformats.org/officeDocument/2006/relationships/customXml" Target="../ink/ink64.xml"/><Relationship Id="rId64" Type="http://schemas.openxmlformats.org/officeDocument/2006/relationships/customXml" Target="../ink/ink68.xml"/><Relationship Id="rId69" Type="http://schemas.openxmlformats.org/officeDocument/2006/relationships/image" Target="../media/image74.png"/><Relationship Id="rId77" Type="http://schemas.openxmlformats.org/officeDocument/2006/relationships/image" Target="../media/image78.png"/><Relationship Id="rId100" Type="http://schemas.openxmlformats.org/officeDocument/2006/relationships/customXml" Target="../ink/ink86.xml"/><Relationship Id="rId105" Type="http://schemas.openxmlformats.org/officeDocument/2006/relationships/image" Target="../media/image92.png"/><Relationship Id="rId8" Type="http://schemas.openxmlformats.org/officeDocument/2006/relationships/customXml" Target="../ink/ink40.xml"/><Relationship Id="rId51" Type="http://schemas.openxmlformats.org/officeDocument/2006/relationships/image" Target="../media/image65.png"/><Relationship Id="rId72" Type="http://schemas.openxmlformats.org/officeDocument/2006/relationships/customXml" Target="../ink/ink72.xml"/><Relationship Id="rId80" Type="http://schemas.openxmlformats.org/officeDocument/2006/relationships/customXml" Target="../ink/ink76.xml"/><Relationship Id="rId85" Type="http://schemas.openxmlformats.org/officeDocument/2006/relationships/image" Target="../media/image82.png"/><Relationship Id="rId93" Type="http://schemas.openxmlformats.org/officeDocument/2006/relationships/image" Target="../media/image86.png"/><Relationship Id="rId98" Type="http://schemas.openxmlformats.org/officeDocument/2006/relationships/customXml" Target="../ink/ink85.xml"/><Relationship Id="rId3" Type="http://schemas.openxmlformats.org/officeDocument/2006/relationships/image" Target="../media/image4.svg"/><Relationship Id="rId12" Type="http://schemas.openxmlformats.org/officeDocument/2006/relationships/customXml" Target="../ink/ink42.xml"/><Relationship Id="rId17" Type="http://schemas.openxmlformats.org/officeDocument/2006/relationships/image" Target="../media/image48.png"/><Relationship Id="rId25" Type="http://schemas.openxmlformats.org/officeDocument/2006/relationships/image" Target="../media/image52.png"/><Relationship Id="rId33" Type="http://schemas.openxmlformats.org/officeDocument/2006/relationships/image" Target="../media/image56.png"/><Relationship Id="rId38" Type="http://schemas.openxmlformats.org/officeDocument/2006/relationships/customXml" Target="../ink/ink55.xml"/><Relationship Id="rId46" Type="http://schemas.openxmlformats.org/officeDocument/2006/relationships/customXml" Target="../ink/ink59.xml"/><Relationship Id="rId59" Type="http://schemas.openxmlformats.org/officeDocument/2006/relationships/image" Target="../media/image69.png"/><Relationship Id="rId67" Type="http://schemas.openxmlformats.org/officeDocument/2006/relationships/image" Target="../media/image73.png"/><Relationship Id="rId103" Type="http://schemas.openxmlformats.org/officeDocument/2006/relationships/image" Target="../media/image91.png"/><Relationship Id="rId108" Type="http://schemas.openxmlformats.org/officeDocument/2006/relationships/customXml" Target="../ink/ink90.xml"/><Relationship Id="rId20" Type="http://schemas.openxmlformats.org/officeDocument/2006/relationships/customXml" Target="../ink/ink46.xml"/><Relationship Id="rId41" Type="http://schemas.openxmlformats.org/officeDocument/2006/relationships/image" Target="../media/image60.png"/><Relationship Id="rId54" Type="http://schemas.openxmlformats.org/officeDocument/2006/relationships/customXml" Target="../ink/ink63.xml"/><Relationship Id="rId62" Type="http://schemas.openxmlformats.org/officeDocument/2006/relationships/customXml" Target="../ink/ink67.xml"/><Relationship Id="rId70" Type="http://schemas.openxmlformats.org/officeDocument/2006/relationships/customXml" Target="../ink/ink71.xml"/><Relationship Id="rId75" Type="http://schemas.openxmlformats.org/officeDocument/2006/relationships/image" Target="../media/image77.png"/><Relationship Id="rId83" Type="http://schemas.openxmlformats.org/officeDocument/2006/relationships/image" Target="../media/image81.png"/><Relationship Id="rId88" Type="http://schemas.openxmlformats.org/officeDocument/2006/relationships/customXml" Target="../ink/ink80.xml"/><Relationship Id="rId91" Type="http://schemas.openxmlformats.org/officeDocument/2006/relationships/image" Target="../media/image85.png"/><Relationship Id="rId96" Type="http://schemas.openxmlformats.org/officeDocument/2006/relationships/customXml" Target="../ink/ink8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9.xml"/><Relationship Id="rId15" Type="http://schemas.openxmlformats.org/officeDocument/2006/relationships/image" Target="../media/image47.png"/><Relationship Id="rId23" Type="http://schemas.openxmlformats.org/officeDocument/2006/relationships/image" Target="../media/image51.png"/><Relationship Id="rId28" Type="http://schemas.openxmlformats.org/officeDocument/2006/relationships/customXml" Target="../ink/ink50.xml"/><Relationship Id="rId36" Type="http://schemas.openxmlformats.org/officeDocument/2006/relationships/customXml" Target="../ink/ink54.xml"/><Relationship Id="rId49" Type="http://schemas.openxmlformats.org/officeDocument/2006/relationships/image" Target="../media/image64.png"/><Relationship Id="rId57" Type="http://schemas.openxmlformats.org/officeDocument/2006/relationships/image" Target="../media/image68.png"/><Relationship Id="rId106" Type="http://schemas.openxmlformats.org/officeDocument/2006/relationships/customXml" Target="../ink/ink89.xml"/><Relationship Id="rId10" Type="http://schemas.openxmlformats.org/officeDocument/2006/relationships/customXml" Target="../ink/ink41.xml"/><Relationship Id="rId31" Type="http://schemas.openxmlformats.org/officeDocument/2006/relationships/image" Target="../media/image55.png"/><Relationship Id="rId44" Type="http://schemas.openxmlformats.org/officeDocument/2006/relationships/customXml" Target="../ink/ink58.xml"/><Relationship Id="rId52" Type="http://schemas.openxmlformats.org/officeDocument/2006/relationships/customXml" Target="../ink/ink62.xml"/><Relationship Id="rId60" Type="http://schemas.openxmlformats.org/officeDocument/2006/relationships/customXml" Target="../ink/ink66.xml"/><Relationship Id="rId65" Type="http://schemas.openxmlformats.org/officeDocument/2006/relationships/image" Target="../media/image72.png"/><Relationship Id="rId73" Type="http://schemas.openxmlformats.org/officeDocument/2006/relationships/image" Target="../media/image76.png"/><Relationship Id="rId78" Type="http://schemas.openxmlformats.org/officeDocument/2006/relationships/customXml" Target="../ink/ink75.xml"/><Relationship Id="rId81" Type="http://schemas.openxmlformats.org/officeDocument/2006/relationships/image" Target="../media/image80.png"/><Relationship Id="rId86" Type="http://schemas.openxmlformats.org/officeDocument/2006/relationships/customXml" Target="../ink/ink79.xml"/><Relationship Id="rId94" Type="http://schemas.openxmlformats.org/officeDocument/2006/relationships/customXml" Target="../ink/ink83.xml"/><Relationship Id="rId99" Type="http://schemas.openxmlformats.org/officeDocument/2006/relationships/image" Target="../media/image89.png"/><Relationship Id="rId101" Type="http://schemas.openxmlformats.org/officeDocument/2006/relationships/image" Target="../media/image90.png"/><Relationship Id="rId4" Type="http://schemas.openxmlformats.org/officeDocument/2006/relationships/image" Target="../media/image1.png"/><Relationship Id="rId9" Type="http://schemas.openxmlformats.org/officeDocument/2006/relationships/image" Target="../media/image44.png"/><Relationship Id="rId13" Type="http://schemas.openxmlformats.org/officeDocument/2006/relationships/image" Target="../media/image46.png"/><Relationship Id="rId18" Type="http://schemas.openxmlformats.org/officeDocument/2006/relationships/customXml" Target="../ink/ink45.xml"/><Relationship Id="rId39" Type="http://schemas.openxmlformats.org/officeDocument/2006/relationships/image" Target="../media/image59.png"/><Relationship Id="rId109" Type="http://schemas.openxmlformats.org/officeDocument/2006/relationships/image" Target="../media/image94.png"/><Relationship Id="rId34" Type="http://schemas.openxmlformats.org/officeDocument/2006/relationships/customXml" Target="../ink/ink53.xml"/><Relationship Id="rId50" Type="http://schemas.openxmlformats.org/officeDocument/2006/relationships/customXml" Target="../ink/ink61.xml"/><Relationship Id="rId55" Type="http://schemas.openxmlformats.org/officeDocument/2006/relationships/image" Target="../media/image67.png"/><Relationship Id="rId76" Type="http://schemas.openxmlformats.org/officeDocument/2006/relationships/customXml" Target="../ink/ink74.xml"/><Relationship Id="rId97" Type="http://schemas.openxmlformats.org/officeDocument/2006/relationships/image" Target="../media/image88.png"/><Relationship Id="rId104" Type="http://schemas.openxmlformats.org/officeDocument/2006/relationships/customXml" Target="../ink/ink88.xml"/><Relationship Id="rId7" Type="http://schemas.openxmlformats.org/officeDocument/2006/relationships/image" Target="../media/image43.png"/><Relationship Id="rId71" Type="http://schemas.openxmlformats.org/officeDocument/2006/relationships/image" Target="../media/image75.png"/><Relationship Id="rId92" Type="http://schemas.openxmlformats.org/officeDocument/2006/relationships/customXml" Target="../ink/ink8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1.xml"/><Relationship Id="rId21" Type="http://schemas.openxmlformats.org/officeDocument/2006/relationships/image" Target="../media/image68.png"/><Relationship Id="rId42" Type="http://schemas.openxmlformats.org/officeDocument/2006/relationships/customXml" Target="../ink/ink109.xml"/><Relationship Id="rId47" Type="http://schemas.openxmlformats.org/officeDocument/2006/relationships/image" Target="../media/image101.png"/><Relationship Id="rId63" Type="http://schemas.openxmlformats.org/officeDocument/2006/relationships/image" Target="../media/image109.png"/><Relationship Id="rId68" Type="http://schemas.openxmlformats.org/officeDocument/2006/relationships/customXml" Target="../ink/ink122.xml"/><Relationship Id="rId84" Type="http://schemas.openxmlformats.org/officeDocument/2006/relationships/customXml" Target="../ink/ink130.xml"/><Relationship Id="rId89" Type="http://schemas.openxmlformats.org/officeDocument/2006/relationships/image" Target="../media/image122.png"/><Relationship Id="rId112" Type="http://schemas.openxmlformats.org/officeDocument/2006/relationships/customXml" Target="../ink/ink144.xml"/><Relationship Id="rId16" Type="http://schemas.openxmlformats.org/officeDocument/2006/relationships/customXml" Target="../ink/ink96.xml"/><Relationship Id="rId107" Type="http://schemas.openxmlformats.org/officeDocument/2006/relationships/image" Target="../media/image131.png"/><Relationship Id="rId11" Type="http://schemas.openxmlformats.org/officeDocument/2006/relationships/image" Target="../media/image45.png"/><Relationship Id="rId24" Type="http://schemas.openxmlformats.org/officeDocument/2006/relationships/customXml" Target="../ink/ink100.xml"/><Relationship Id="rId32" Type="http://schemas.openxmlformats.org/officeDocument/2006/relationships/customXml" Target="../ink/ink104.xml"/><Relationship Id="rId37" Type="http://schemas.openxmlformats.org/officeDocument/2006/relationships/image" Target="../media/image96.png"/><Relationship Id="rId40" Type="http://schemas.openxmlformats.org/officeDocument/2006/relationships/customXml" Target="../ink/ink108.xml"/><Relationship Id="rId45" Type="http://schemas.openxmlformats.org/officeDocument/2006/relationships/image" Target="../media/image100.png"/><Relationship Id="rId53" Type="http://schemas.openxmlformats.org/officeDocument/2006/relationships/image" Target="../media/image104.png"/><Relationship Id="rId58" Type="http://schemas.openxmlformats.org/officeDocument/2006/relationships/customXml" Target="../ink/ink117.xml"/><Relationship Id="rId66" Type="http://schemas.openxmlformats.org/officeDocument/2006/relationships/customXml" Target="../ink/ink121.xml"/><Relationship Id="rId74" Type="http://schemas.openxmlformats.org/officeDocument/2006/relationships/customXml" Target="../ink/ink125.xml"/><Relationship Id="rId79" Type="http://schemas.openxmlformats.org/officeDocument/2006/relationships/image" Target="../media/image117.png"/><Relationship Id="rId87" Type="http://schemas.openxmlformats.org/officeDocument/2006/relationships/image" Target="../media/image121.png"/><Relationship Id="rId102" Type="http://schemas.openxmlformats.org/officeDocument/2006/relationships/customXml" Target="../ink/ink139.xml"/><Relationship Id="rId110" Type="http://schemas.openxmlformats.org/officeDocument/2006/relationships/customXml" Target="../ink/ink143.xml"/><Relationship Id="rId115" Type="http://schemas.openxmlformats.org/officeDocument/2006/relationships/image" Target="../media/image135.png"/><Relationship Id="rId5" Type="http://schemas.openxmlformats.org/officeDocument/2006/relationships/image" Target="../media/image2.svg"/><Relationship Id="rId61" Type="http://schemas.openxmlformats.org/officeDocument/2006/relationships/image" Target="../media/image108.png"/><Relationship Id="rId82" Type="http://schemas.openxmlformats.org/officeDocument/2006/relationships/customXml" Target="../ink/ink129.xml"/><Relationship Id="rId90" Type="http://schemas.openxmlformats.org/officeDocument/2006/relationships/customXml" Target="../ink/ink133.xml"/><Relationship Id="rId95" Type="http://schemas.openxmlformats.org/officeDocument/2006/relationships/image" Target="../media/image125.png"/><Relationship Id="rId19" Type="http://schemas.openxmlformats.org/officeDocument/2006/relationships/image" Target="../media/image67.png"/><Relationship Id="rId14" Type="http://schemas.openxmlformats.org/officeDocument/2006/relationships/customXml" Target="../ink/ink95.xml"/><Relationship Id="rId22" Type="http://schemas.openxmlformats.org/officeDocument/2006/relationships/customXml" Target="../ink/ink99.xml"/><Relationship Id="rId27" Type="http://schemas.openxmlformats.org/officeDocument/2006/relationships/image" Target="../media/image80.png"/><Relationship Id="rId30" Type="http://schemas.openxmlformats.org/officeDocument/2006/relationships/customXml" Target="../ink/ink103.xml"/><Relationship Id="rId35" Type="http://schemas.openxmlformats.org/officeDocument/2006/relationships/image" Target="../media/image95.png"/><Relationship Id="rId43" Type="http://schemas.openxmlformats.org/officeDocument/2006/relationships/image" Target="../media/image99.png"/><Relationship Id="rId48" Type="http://schemas.openxmlformats.org/officeDocument/2006/relationships/customXml" Target="../ink/ink112.xml"/><Relationship Id="rId56" Type="http://schemas.openxmlformats.org/officeDocument/2006/relationships/customXml" Target="../ink/ink116.xml"/><Relationship Id="rId64" Type="http://schemas.openxmlformats.org/officeDocument/2006/relationships/customXml" Target="../ink/ink120.xml"/><Relationship Id="rId69" Type="http://schemas.openxmlformats.org/officeDocument/2006/relationships/image" Target="../media/image112.png"/><Relationship Id="rId77" Type="http://schemas.openxmlformats.org/officeDocument/2006/relationships/image" Target="../media/image116.png"/><Relationship Id="rId100" Type="http://schemas.openxmlformats.org/officeDocument/2006/relationships/customXml" Target="../ink/ink138.xml"/><Relationship Id="rId105" Type="http://schemas.openxmlformats.org/officeDocument/2006/relationships/image" Target="../media/image130.png"/><Relationship Id="rId113" Type="http://schemas.openxmlformats.org/officeDocument/2006/relationships/image" Target="../media/image134.png"/><Relationship Id="rId8" Type="http://schemas.openxmlformats.org/officeDocument/2006/relationships/customXml" Target="../ink/ink92.xml"/><Relationship Id="rId51" Type="http://schemas.openxmlformats.org/officeDocument/2006/relationships/image" Target="../media/image103.png"/><Relationship Id="rId72" Type="http://schemas.openxmlformats.org/officeDocument/2006/relationships/customXml" Target="../ink/ink124.xml"/><Relationship Id="rId80" Type="http://schemas.openxmlformats.org/officeDocument/2006/relationships/customXml" Target="../ink/ink128.xml"/><Relationship Id="rId85" Type="http://schemas.openxmlformats.org/officeDocument/2006/relationships/image" Target="../media/image120.png"/><Relationship Id="rId93" Type="http://schemas.openxmlformats.org/officeDocument/2006/relationships/image" Target="../media/image124.png"/><Relationship Id="rId98" Type="http://schemas.openxmlformats.org/officeDocument/2006/relationships/customXml" Target="../ink/ink137.xml"/><Relationship Id="rId3" Type="http://schemas.openxmlformats.org/officeDocument/2006/relationships/image" Target="../media/image4.svg"/><Relationship Id="rId12" Type="http://schemas.openxmlformats.org/officeDocument/2006/relationships/customXml" Target="../ink/ink94.xml"/><Relationship Id="rId17" Type="http://schemas.openxmlformats.org/officeDocument/2006/relationships/image" Target="../media/image64.png"/><Relationship Id="rId25" Type="http://schemas.openxmlformats.org/officeDocument/2006/relationships/image" Target="../media/image72.png"/><Relationship Id="rId33" Type="http://schemas.openxmlformats.org/officeDocument/2006/relationships/image" Target="../media/image83.png"/><Relationship Id="rId38" Type="http://schemas.openxmlformats.org/officeDocument/2006/relationships/customXml" Target="../ink/ink107.xml"/><Relationship Id="rId46" Type="http://schemas.openxmlformats.org/officeDocument/2006/relationships/customXml" Target="../ink/ink111.xml"/><Relationship Id="rId59" Type="http://schemas.openxmlformats.org/officeDocument/2006/relationships/image" Target="../media/image107.png"/><Relationship Id="rId67" Type="http://schemas.openxmlformats.org/officeDocument/2006/relationships/image" Target="../media/image111.png"/><Relationship Id="rId103" Type="http://schemas.openxmlformats.org/officeDocument/2006/relationships/image" Target="../media/image129.png"/><Relationship Id="rId108" Type="http://schemas.openxmlformats.org/officeDocument/2006/relationships/customXml" Target="../ink/ink142.xml"/><Relationship Id="rId20" Type="http://schemas.openxmlformats.org/officeDocument/2006/relationships/customXml" Target="../ink/ink98.xml"/><Relationship Id="rId41" Type="http://schemas.openxmlformats.org/officeDocument/2006/relationships/image" Target="../media/image98.png"/><Relationship Id="rId54" Type="http://schemas.openxmlformats.org/officeDocument/2006/relationships/customXml" Target="../ink/ink115.xml"/><Relationship Id="rId62" Type="http://schemas.openxmlformats.org/officeDocument/2006/relationships/customXml" Target="../ink/ink119.xml"/><Relationship Id="rId70" Type="http://schemas.openxmlformats.org/officeDocument/2006/relationships/customXml" Target="../ink/ink123.xml"/><Relationship Id="rId75" Type="http://schemas.openxmlformats.org/officeDocument/2006/relationships/image" Target="../media/image115.png"/><Relationship Id="rId83" Type="http://schemas.openxmlformats.org/officeDocument/2006/relationships/image" Target="../media/image119.png"/><Relationship Id="rId88" Type="http://schemas.openxmlformats.org/officeDocument/2006/relationships/customXml" Target="../ink/ink132.xml"/><Relationship Id="rId91" Type="http://schemas.openxmlformats.org/officeDocument/2006/relationships/image" Target="../media/image123.png"/><Relationship Id="rId96" Type="http://schemas.openxmlformats.org/officeDocument/2006/relationships/customXml" Target="../ink/ink136.xml"/><Relationship Id="rId111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1.xml"/><Relationship Id="rId15" Type="http://schemas.openxmlformats.org/officeDocument/2006/relationships/image" Target="../media/image63.png"/><Relationship Id="rId23" Type="http://schemas.openxmlformats.org/officeDocument/2006/relationships/image" Target="../media/image69.png"/><Relationship Id="rId28" Type="http://schemas.openxmlformats.org/officeDocument/2006/relationships/customXml" Target="../ink/ink102.xml"/><Relationship Id="rId36" Type="http://schemas.openxmlformats.org/officeDocument/2006/relationships/customXml" Target="../ink/ink106.xml"/><Relationship Id="rId49" Type="http://schemas.openxmlformats.org/officeDocument/2006/relationships/image" Target="../media/image102.png"/><Relationship Id="rId57" Type="http://schemas.openxmlformats.org/officeDocument/2006/relationships/image" Target="../media/image106.png"/><Relationship Id="rId106" Type="http://schemas.openxmlformats.org/officeDocument/2006/relationships/customXml" Target="../ink/ink141.xml"/><Relationship Id="rId114" Type="http://schemas.openxmlformats.org/officeDocument/2006/relationships/customXml" Target="../ink/ink145.xml"/><Relationship Id="rId10" Type="http://schemas.openxmlformats.org/officeDocument/2006/relationships/customXml" Target="../ink/ink93.xml"/><Relationship Id="rId31" Type="http://schemas.openxmlformats.org/officeDocument/2006/relationships/image" Target="../media/image82.png"/><Relationship Id="rId44" Type="http://schemas.openxmlformats.org/officeDocument/2006/relationships/customXml" Target="../ink/ink110.xml"/><Relationship Id="rId52" Type="http://schemas.openxmlformats.org/officeDocument/2006/relationships/customXml" Target="../ink/ink114.xml"/><Relationship Id="rId60" Type="http://schemas.openxmlformats.org/officeDocument/2006/relationships/customXml" Target="../ink/ink118.xml"/><Relationship Id="rId65" Type="http://schemas.openxmlformats.org/officeDocument/2006/relationships/image" Target="../media/image110.png"/><Relationship Id="rId73" Type="http://schemas.openxmlformats.org/officeDocument/2006/relationships/image" Target="../media/image114.png"/><Relationship Id="rId78" Type="http://schemas.openxmlformats.org/officeDocument/2006/relationships/customXml" Target="../ink/ink127.xml"/><Relationship Id="rId81" Type="http://schemas.openxmlformats.org/officeDocument/2006/relationships/image" Target="../media/image118.png"/><Relationship Id="rId86" Type="http://schemas.openxmlformats.org/officeDocument/2006/relationships/customXml" Target="../ink/ink131.xml"/><Relationship Id="rId94" Type="http://schemas.openxmlformats.org/officeDocument/2006/relationships/customXml" Target="../ink/ink135.xml"/><Relationship Id="rId99" Type="http://schemas.openxmlformats.org/officeDocument/2006/relationships/image" Target="../media/image127.png"/><Relationship Id="rId101" Type="http://schemas.openxmlformats.org/officeDocument/2006/relationships/image" Target="../media/image128.png"/><Relationship Id="rId4" Type="http://schemas.openxmlformats.org/officeDocument/2006/relationships/image" Target="../media/image1.png"/><Relationship Id="rId9" Type="http://schemas.openxmlformats.org/officeDocument/2006/relationships/image" Target="../media/image44.png"/><Relationship Id="rId13" Type="http://schemas.openxmlformats.org/officeDocument/2006/relationships/image" Target="../media/image46.png"/><Relationship Id="rId18" Type="http://schemas.openxmlformats.org/officeDocument/2006/relationships/customXml" Target="../ink/ink97.xml"/><Relationship Id="rId39" Type="http://schemas.openxmlformats.org/officeDocument/2006/relationships/image" Target="../media/image97.png"/><Relationship Id="rId109" Type="http://schemas.openxmlformats.org/officeDocument/2006/relationships/image" Target="../media/image132.png"/><Relationship Id="rId34" Type="http://schemas.openxmlformats.org/officeDocument/2006/relationships/customXml" Target="../ink/ink105.xml"/><Relationship Id="rId50" Type="http://schemas.openxmlformats.org/officeDocument/2006/relationships/customXml" Target="../ink/ink113.xml"/><Relationship Id="rId55" Type="http://schemas.openxmlformats.org/officeDocument/2006/relationships/image" Target="../media/image105.png"/><Relationship Id="rId76" Type="http://schemas.openxmlformats.org/officeDocument/2006/relationships/customXml" Target="../ink/ink126.xml"/><Relationship Id="rId97" Type="http://schemas.openxmlformats.org/officeDocument/2006/relationships/image" Target="../media/image126.png"/><Relationship Id="rId104" Type="http://schemas.openxmlformats.org/officeDocument/2006/relationships/customXml" Target="../ink/ink140.xml"/><Relationship Id="rId7" Type="http://schemas.openxmlformats.org/officeDocument/2006/relationships/image" Target="../media/image43.png"/><Relationship Id="rId71" Type="http://schemas.openxmlformats.org/officeDocument/2006/relationships/image" Target="../media/image113.png"/><Relationship Id="rId92" Type="http://schemas.openxmlformats.org/officeDocument/2006/relationships/customXml" Target="../ink/ink134.xml"/><Relationship Id="rId2" Type="http://schemas.openxmlformats.org/officeDocument/2006/relationships/image" Target="../media/image3.png"/><Relationship Id="rId29" Type="http://schemas.openxmlformats.org/officeDocument/2006/relationships/image" Target="../media/image8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91.png"/><Relationship Id="rId21" Type="http://schemas.openxmlformats.org/officeDocument/2006/relationships/image" Target="../media/image145.png"/><Relationship Id="rId42" Type="http://schemas.openxmlformats.org/officeDocument/2006/relationships/customXml" Target="../ink/ink166.xml"/><Relationship Id="rId63" Type="http://schemas.openxmlformats.org/officeDocument/2006/relationships/image" Target="../media/image165.png"/><Relationship Id="rId84" Type="http://schemas.openxmlformats.org/officeDocument/2006/relationships/customXml" Target="../ink/ink186.xml"/><Relationship Id="rId138" Type="http://schemas.openxmlformats.org/officeDocument/2006/relationships/customXml" Target="../ink/ink213.xml"/><Relationship Id="rId159" Type="http://schemas.openxmlformats.org/officeDocument/2006/relationships/image" Target="../media/image212.png"/><Relationship Id="rId170" Type="http://schemas.openxmlformats.org/officeDocument/2006/relationships/customXml" Target="../ink/ink229.xml"/><Relationship Id="rId191" Type="http://schemas.openxmlformats.org/officeDocument/2006/relationships/image" Target="../media/image228.png"/><Relationship Id="rId205" Type="http://schemas.openxmlformats.org/officeDocument/2006/relationships/image" Target="../media/image235.png"/><Relationship Id="rId226" Type="http://schemas.openxmlformats.org/officeDocument/2006/relationships/customXml" Target="../ink/ink257.xml"/><Relationship Id="rId247" Type="http://schemas.openxmlformats.org/officeDocument/2006/relationships/image" Target="../media/image256.png"/><Relationship Id="rId107" Type="http://schemas.openxmlformats.org/officeDocument/2006/relationships/image" Target="../media/image186.png"/><Relationship Id="rId11" Type="http://schemas.openxmlformats.org/officeDocument/2006/relationships/image" Target="../media/image140.png"/><Relationship Id="rId32" Type="http://schemas.openxmlformats.org/officeDocument/2006/relationships/customXml" Target="../ink/ink161.xml"/><Relationship Id="rId53" Type="http://schemas.openxmlformats.org/officeDocument/2006/relationships/image" Target="../media/image161.png"/><Relationship Id="rId74" Type="http://schemas.openxmlformats.org/officeDocument/2006/relationships/customXml" Target="../ink/ink182.xml"/><Relationship Id="rId128" Type="http://schemas.openxmlformats.org/officeDocument/2006/relationships/customXml" Target="../ink/ink208.xml"/><Relationship Id="rId149" Type="http://schemas.openxmlformats.org/officeDocument/2006/relationships/image" Target="../media/image207.png"/><Relationship Id="rId5" Type="http://schemas.openxmlformats.org/officeDocument/2006/relationships/image" Target="../media/image137.png"/><Relationship Id="rId95" Type="http://schemas.openxmlformats.org/officeDocument/2006/relationships/image" Target="../media/image180.png"/><Relationship Id="rId160" Type="http://schemas.openxmlformats.org/officeDocument/2006/relationships/customXml" Target="../ink/ink224.xml"/><Relationship Id="rId181" Type="http://schemas.openxmlformats.org/officeDocument/2006/relationships/image" Target="../media/image223.png"/><Relationship Id="rId216" Type="http://schemas.openxmlformats.org/officeDocument/2006/relationships/customXml" Target="../ink/ink252.xml"/><Relationship Id="rId237" Type="http://schemas.openxmlformats.org/officeDocument/2006/relationships/image" Target="../media/image251.png"/><Relationship Id="rId258" Type="http://schemas.openxmlformats.org/officeDocument/2006/relationships/customXml" Target="../ink/ink273.xml"/><Relationship Id="rId22" Type="http://schemas.openxmlformats.org/officeDocument/2006/relationships/customXml" Target="../ink/ink156.xml"/><Relationship Id="rId43" Type="http://schemas.openxmlformats.org/officeDocument/2006/relationships/image" Target="../media/image156.png"/><Relationship Id="rId64" Type="http://schemas.openxmlformats.org/officeDocument/2006/relationships/customXml" Target="../ink/ink177.xml"/><Relationship Id="rId118" Type="http://schemas.openxmlformats.org/officeDocument/2006/relationships/customXml" Target="../ink/ink203.xml"/><Relationship Id="rId139" Type="http://schemas.openxmlformats.org/officeDocument/2006/relationships/image" Target="../media/image202.png"/><Relationship Id="rId85" Type="http://schemas.openxmlformats.org/officeDocument/2006/relationships/image" Target="../media/image175.png"/><Relationship Id="rId150" Type="http://schemas.openxmlformats.org/officeDocument/2006/relationships/customXml" Target="../ink/ink219.xml"/><Relationship Id="rId171" Type="http://schemas.openxmlformats.org/officeDocument/2006/relationships/image" Target="../media/image218.png"/><Relationship Id="rId192" Type="http://schemas.openxmlformats.org/officeDocument/2006/relationships/customXml" Target="../ink/ink240.xml"/><Relationship Id="rId206" Type="http://schemas.openxmlformats.org/officeDocument/2006/relationships/customXml" Target="../ink/ink247.xml"/><Relationship Id="rId227" Type="http://schemas.openxmlformats.org/officeDocument/2006/relationships/image" Target="../media/image246.png"/><Relationship Id="rId248" Type="http://schemas.openxmlformats.org/officeDocument/2006/relationships/customXml" Target="../ink/ink268.xml"/><Relationship Id="rId12" Type="http://schemas.openxmlformats.org/officeDocument/2006/relationships/customXml" Target="../ink/ink151.xml"/><Relationship Id="rId33" Type="http://schemas.openxmlformats.org/officeDocument/2006/relationships/image" Target="../media/image151.png"/><Relationship Id="rId108" Type="http://schemas.openxmlformats.org/officeDocument/2006/relationships/customXml" Target="../ink/ink198.xml"/><Relationship Id="rId129" Type="http://schemas.openxmlformats.org/officeDocument/2006/relationships/image" Target="../media/image197.png"/><Relationship Id="rId54" Type="http://schemas.openxmlformats.org/officeDocument/2006/relationships/customXml" Target="../ink/ink172.xml"/><Relationship Id="rId75" Type="http://schemas.openxmlformats.org/officeDocument/2006/relationships/image" Target="../media/image171.png"/><Relationship Id="rId96" Type="http://schemas.openxmlformats.org/officeDocument/2006/relationships/customXml" Target="../ink/ink192.xml"/><Relationship Id="rId140" Type="http://schemas.openxmlformats.org/officeDocument/2006/relationships/customXml" Target="../ink/ink214.xml"/><Relationship Id="rId161" Type="http://schemas.openxmlformats.org/officeDocument/2006/relationships/image" Target="../media/image213.png"/><Relationship Id="rId182" Type="http://schemas.openxmlformats.org/officeDocument/2006/relationships/customXml" Target="../ink/ink235.xml"/><Relationship Id="rId217" Type="http://schemas.openxmlformats.org/officeDocument/2006/relationships/image" Target="../media/image24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8.xml"/><Relationship Id="rId212" Type="http://schemas.openxmlformats.org/officeDocument/2006/relationships/customXml" Target="../ink/ink250.xml"/><Relationship Id="rId233" Type="http://schemas.openxmlformats.org/officeDocument/2006/relationships/image" Target="../media/image249.png"/><Relationship Id="rId238" Type="http://schemas.openxmlformats.org/officeDocument/2006/relationships/customXml" Target="../ink/ink263.xml"/><Relationship Id="rId254" Type="http://schemas.openxmlformats.org/officeDocument/2006/relationships/customXml" Target="../ink/ink271.xml"/><Relationship Id="rId259" Type="http://schemas.openxmlformats.org/officeDocument/2006/relationships/image" Target="../media/image262.png"/><Relationship Id="rId23" Type="http://schemas.openxmlformats.org/officeDocument/2006/relationships/image" Target="../media/image146.png"/><Relationship Id="rId28" Type="http://schemas.openxmlformats.org/officeDocument/2006/relationships/customXml" Target="../ink/ink159.xml"/><Relationship Id="rId49" Type="http://schemas.openxmlformats.org/officeDocument/2006/relationships/image" Target="../media/image159.png"/><Relationship Id="rId114" Type="http://schemas.openxmlformats.org/officeDocument/2006/relationships/customXml" Target="../ink/ink201.xml"/><Relationship Id="rId119" Type="http://schemas.openxmlformats.org/officeDocument/2006/relationships/image" Target="../media/image192.png"/><Relationship Id="rId44" Type="http://schemas.openxmlformats.org/officeDocument/2006/relationships/customXml" Target="../ink/ink167.xml"/><Relationship Id="rId60" Type="http://schemas.openxmlformats.org/officeDocument/2006/relationships/customXml" Target="../ink/ink175.xml"/><Relationship Id="rId65" Type="http://schemas.openxmlformats.org/officeDocument/2006/relationships/image" Target="../media/image166.png"/><Relationship Id="rId81" Type="http://schemas.openxmlformats.org/officeDocument/2006/relationships/image" Target="../media/image173.png"/><Relationship Id="rId86" Type="http://schemas.openxmlformats.org/officeDocument/2006/relationships/customXml" Target="../ink/ink187.xml"/><Relationship Id="rId130" Type="http://schemas.openxmlformats.org/officeDocument/2006/relationships/customXml" Target="../ink/ink209.xml"/><Relationship Id="rId135" Type="http://schemas.openxmlformats.org/officeDocument/2006/relationships/image" Target="../media/image200.png"/><Relationship Id="rId151" Type="http://schemas.openxmlformats.org/officeDocument/2006/relationships/image" Target="../media/image208.png"/><Relationship Id="rId156" Type="http://schemas.openxmlformats.org/officeDocument/2006/relationships/customXml" Target="../ink/ink222.xml"/><Relationship Id="rId177" Type="http://schemas.openxmlformats.org/officeDocument/2006/relationships/image" Target="../media/image221.png"/><Relationship Id="rId198" Type="http://schemas.openxmlformats.org/officeDocument/2006/relationships/customXml" Target="../ink/ink243.xml"/><Relationship Id="rId172" Type="http://schemas.openxmlformats.org/officeDocument/2006/relationships/customXml" Target="../ink/ink230.xml"/><Relationship Id="rId193" Type="http://schemas.openxmlformats.org/officeDocument/2006/relationships/image" Target="../media/image229.png"/><Relationship Id="rId202" Type="http://schemas.openxmlformats.org/officeDocument/2006/relationships/customXml" Target="../ink/ink245.xml"/><Relationship Id="rId207" Type="http://schemas.openxmlformats.org/officeDocument/2006/relationships/image" Target="../media/image236.png"/><Relationship Id="rId223" Type="http://schemas.openxmlformats.org/officeDocument/2006/relationships/image" Target="../media/image244.png"/><Relationship Id="rId228" Type="http://schemas.openxmlformats.org/officeDocument/2006/relationships/customXml" Target="../ink/ink258.xml"/><Relationship Id="rId244" Type="http://schemas.openxmlformats.org/officeDocument/2006/relationships/customXml" Target="../ink/ink266.xml"/><Relationship Id="rId249" Type="http://schemas.openxmlformats.org/officeDocument/2006/relationships/image" Target="../media/image257.png"/><Relationship Id="rId13" Type="http://schemas.openxmlformats.org/officeDocument/2006/relationships/image" Target="../media/image141.png"/><Relationship Id="rId18" Type="http://schemas.openxmlformats.org/officeDocument/2006/relationships/customXml" Target="../ink/ink154.xml"/><Relationship Id="rId39" Type="http://schemas.openxmlformats.org/officeDocument/2006/relationships/image" Target="../media/image154.png"/><Relationship Id="rId109" Type="http://schemas.openxmlformats.org/officeDocument/2006/relationships/image" Target="../media/image187.png"/><Relationship Id="rId260" Type="http://schemas.openxmlformats.org/officeDocument/2006/relationships/customXml" Target="../ink/ink274.xml"/><Relationship Id="rId34" Type="http://schemas.openxmlformats.org/officeDocument/2006/relationships/customXml" Target="../ink/ink162.xml"/><Relationship Id="rId50" Type="http://schemas.openxmlformats.org/officeDocument/2006/relationships/customXml" Target="../ink/ink170.xml"/><Relationship Id="rId55" Type="http://schemas.openxmlformats.org/officeDocument/2006/relationships/image" Target="../media/image162.png"/><Relationship Id="rId76" Type="http://schemas.openxmlformats.org/officeDocument/2006/relationships/customXml" Target="../ink/ink183.xml"/><Relationship Id="rId97" Type="http://schemas.openxmlformats.org/officeDocument/2006/relationships/image" Target="../media/image181.png"/><Relationship Id="rId104" Type="http://schemas.openxmlformats.org/officeDocument/2006/relationships/customXml" Target="../ink/ink196.xml"/><Relationship Id="rId120" Type="http://schemas.openxmlformats.org/officeDocument/2006/relationships/customXml" Target="../ink/ink204.xml"/><Relationship Id="rId125" Type="http://schemas.openxmlformats.org/officeDocument/2006/relationships/image" Target="../media/image195.png"/><Relationship Id="rId141" Type="http://schemas.openxmlformats.org/officeDocument/2006/relationships/image" Target="../media/image203.png"/><Relationship Id="rId146" Type="http://schemas.openxmlformats.org/officeDocument/2006/relationships/customXml" Target="../ink/ink217.xml"/><Relationship Id="rId167" Type="http://schemas.openxmlformats.org/officeDocument/2006/relationships/image" Target="../media/image216.png"/><Relationship Id="rId188" Type="http://schemas.openxmlformats.org/officeDocument/2006/relationships/customXml" Target="../ink/ink238.xml"/><Relationship Id="rId7" Type="http://schemas.openxmlformats.org/officeDocument/2006/relationships/image" Target="../media/image138.png"/><Relationship Id="rId71" Type="http://schemas.openxmlformats.org/officeDocument/2006/relationships/image" Target="../media/image169.png"/><Relationship Id="rId92" Type="http://schemas.openxmlformats.org/officeDocument/2006/relationships/customXml" Target="../ink/ink190.xml"/><Relationship Id="rId162" Type="http://schemas.openxmlformats.org/officeDocument/2006/relationships/customXml" Target="../ink/ink225.xml"/><Relationship Id="rId183" Type="http://schemas.openxmlformats.org/officeDocument/2006/relationships/image" Target="../media/image224.png"/><Relationship Id="rId213" Type="http://schemas.openxmlformats.org/officeDocument/2006/relationships/image" Target="../media/image239.png"/><Relationship Id="rId218" Type="http://schemas.openxmlformats.org/officeDocument/2006/relationships/customXml" Target="../ink/ink253.xml"/><Relationship Id="rId234" Type="http://schemas.openxmlformats.org/officeDocument/2006/relationships/customXml" Target="../ink/ink261.xml"/><Relationship Id="rId239" Type="http://schemas.openxmlformats.org/officeDocument/2006/relationships/image" Target="../media/image252.png"/><Relationship Id="rId2" Type="http://schemas.openxmlformats.org/officeDocument/2006/relationships/customXml" Target="../ink/ink146.xml"/><Relationship Id="rId29" Type="http://schemas.openxmlformats.org/officeDocument/2006/relationships/image" Target="../media/image149.png"/><Relationship Id="rId250" Type="http://schemas.openxmlformats.org/officeDocument/2006/relationships/customXml" Target="../ink/ink269.xml"/><Relationship Id="rId255" Type="http://schemas.openxmlformats.org/officeDocument/2006/relationships/image" Target="../media/image260.png"/><Relationship Id="rId24" Type="http://schemas.openxmlformats.org/officeDocument/2006/relationships/customXml" Target="../ink/ink157.xml"/><Relationship Id="rId40" Type="http://schemas.openxmlformats.org/officeDocument/2006/relationships/customXml" Target="../ink/ink165.xml"/><Relationship Id="rId45" Type="http://schemas.openxmlformats.org/officeDocument/2006/relationships/image" Target="../media/image157.png"/><Relationship Id="rId66" Type="http://schemas.openxmlformats.org/officeDocument/2006/relationships/customXml" Target="../ink/ink178.xml"/><Relationship Id="rId87" Type="http://schemas.openxmlformats.org/officeDocument/2006/relationships/image" Target="../media/image176.png"/><Relationship Id="rId110" Type="http://schemas.openxmlformats.org/officeDocument/2006/relationships/customXml" Target="../ink/ink199.xml"/><Relationship Id="rId115" Type="http://schemas.openxmlformats.org/officeDocument/2006/relationships/image" Target="../media/image190.png"/><Relationship Id="rId131" Type="http://schemas.openxmlformats.org/officeDocument/2006/relationships/image" Target="../media/image198.png"/><Relationship Id="rId136" Type="http://schemas.openxmlformats.org/officeDocument/2006/relationships/customXml" Target="../ink/ink212.xml"/><Relationship Id="rId157" Type="http://schemas.openxmlformats.org/officeDocument/2006/relationships/image" Target="../media/image211.png"/><Relationship Id="rId178" Type="http://schemas.openxmlformats.org/officeDocument/2006/relationships/customXml" Target="../ink/ink233.xml"/><Relationship Id="rId61" Type="http://schemas.openxmlformats.org/officeDocument/2006/relationships/image" Target="../media/image164.png"/><Relationship Id="rId82" Type="http://schemas.openxmlformats.org/officeDocument/2006/relationships/customXml" Target="../ink/ink185.xml"/><Relationship Id="rId152" Type="http://schemas.openxmlformats.org/officeDocument/2006/relationships/customXml" Target="../ink/ink220.xml"/><Relationship Id="rId173" Type="http://schemas.openxmlformats.org/officeDocument/2006/relationships/image" Target="../media/image219.png"/><Relationship Id="rId194" Type="http://schemas.openxmlformats.org/officeDocument/2006/relationships/customXml" Target="../ink/ink241.xml"/><Relationship Id="rId199" Type="http://schemas.openxmlformats.org/officeDocument/2006/relationships/image" Target="../media/image232.png"/><Relationship Id="rId203" Type="http://schemas.openxmlformats.org/officeDocument/2006/relationships/image" Target="../media/image234.png"/><Relationship Id="rId208" Type="http://schemas.openxmlformats.org/officeDocument/2006/relationships/customXml" Target="../ink/ink248.xml"/><Relationship Id="rId229" Type="http://schemas.openxmlformats.org/officeDocument/2006/relationships/image" Target="../media/image247.png"/><Relationship Id="rId19" Type="http://schemas.openxmlformats.org/officeDocument/2006/relationships/image" Target="../media/image144.png"/><Relationship Id="rId224" Type="http://schemas.openxmlformats.org/officeDocument/2006/relationships/customXml" Target="../ink/ink256.xml"/><Relationship Id="rId240" Type="http://schemas.openxmlformats.org/officeDocument/2006/relationships/customXml" Target="../ink/ink264.xml"/><Relationship Id="rId245" Type="http://schemas.openxmlformats.org/officeDocument/2006/relationships/image" Target="../media/image255.png"/><Relationship Id="rId261" Type="http://schemas.openxmlformats.org/officeDocument/2006/relationships/image" Target="../media/image263.png"/><Relationship Id="rId14" Type="http://schemas.openxmlformats.org/officeDocument/2006/relationships/customXml" Target="../ink/ink152.xml"/><Relationship Id="rId30" Type="http://schemas.openxmlformats.org/officeDocument/2006/relationships/customXml" Target="../ink/ink160.xml"/><Relationship Id="rId35" Type="http://schemas.openxmlformats.org/officeDocument/2006/relationships/image" Target="../media/image152.png"/><Relationship Id="rId56" Type="http://schemas.openxmlformats.org/officeDocument/2006/relationships/customXml" Target="../ink/ink173.xml"/><Relationship Id="rId77" Type="http://schemas.openxmlformats.org/officeDocument/2006/relationships/image" Target="../media/image172.png"/><Relationship Id="rId100" Type="http://schemas.openxmlformats.org/officeDocument/2006/relationships/customXml" Target="../ink/ink194.xml"/><Relationship Id="rId105" Type="http://schemas.openxmlformats.org/officeDocument/2006/relationships/image" Target="../media/image185.png"/><Relationship Id="rId126" Type="http://schemas.openxmlformats.org/officeDocument/2006/relationships/customXml" Target="../ink/ink207.xml"/><Relationship Id="rId147" Type="http://schemas.openxmlformats.org/officeDocument/2006/relationships/image" Target="../media/image206.png"/><Relationship Id="rId168" Type="http://schemas.openxmlformats.org/officeDocument/2006/relationships/customXml" Target="../ink/ink228.xml"/><Relationship Id="rId8" Type="http://schemas.openxmlformats.org/officeDocument/2006/relationships/customXml" Target="../ink/ink149.xml"/><Relationship Id="rId51" Type="http://schemas.openxmlformats.org/officeDocument/2006/relationships/image" Target="../media/image160.png"/><Relationship Id="rId72" Type="http://schemas.openxmlformats.org/officeDocument/2006/relationships/customXml" Target="../ink/ink181.xml"/><Relationship Id="rId93" Type="http://schemas.openxmlformats.org/officeDocument/2006/relationships/image" Target="../media/image179.png"/><Relationship Id="rId98" Type="http://schemas.openxmlformats.org/officeDocument/2006/relationships/customXml" Target="../ink/ink193.xml"/><Relationship Id="rId121" Type="http://schemas.openxmlformats.org/officeDocument/2006/relationships/image" Target="../media/image193.png"/><Relationship Id="rId142" Type="http://schemas.openxmlformats.org/officeDocument/2006/relationships/customXml" Target="../ink/ink215.xml"/><Relationship Id="rId163" Type="http://schemas.openxmlformats.org/officeDocument/2006/relationships/image" Target="../media/image214.png"/><Relationship Id="rId184" Type="http://schemas.openxmlformats.org/officeDocument/2006/relationships/customXml" Target="../ink/ink236.xml"/><Relationship Id="rId189" Type="http://schemas.openxmlformats.org/officeDocument/2006/relationships/image" Target="../media/image227.png"/><Relationship Id="rId219" Type="http://schemas.openxmlformats.org/officeDocument/2006/relationships/image" Target="../media/image242.png"/><Relationship Id="rId3" Type="http://schemas.openxmlformats.org/officeDocument/2006/relationships/image" Target="../media/image136.png"/><Relationship Id="rId214" Type="http://schemas.openxmlformats.org/officeDocument/2006/relationships/customXml" Target="../ink/ink251.xml"/><Relationship Id="rId230" Type="http://schemas.openxmlformats.org/officeDocument/2006/relationships/customXml" Target="../ink/ink259.xml"/><Relationship Id="rId235" Type="http://schemas.openxmlformats.org/officeDocument/2006/relationships/image" Target="../media/image250.png"/><Relationship Id="rId251" Type="http://schemas.openxmlformats.org/officeDocument/2006/relationships/image" Target="../media/image258.png"/><Relationship Id="rId256" Type="http://schemas.openxmlformats.org/officeDocument/2006/relationships/customXml" Target="../ink/ink272.xml"/><Relationship Id="rId25" Type="http://schemas.openxmlformats.org/officeDocument/2006/relationships/image" Target="../media/image147.png"/><Relationship Id="rId46" Type="http://schemas.openxmlformats.org/officeDocument/2006/relationships/customXml" Target="../ink/ink168.xml"/><Relationship Id="rId67" Type="http://schemas.openxmlformats.org/officeDocument/2006/relationships/image" Target="../media/image167.png"/><Relationship Id="rId116" Type="http://schemas.openxmlformats.org/officeDocument/2006/relationships/customXml" Target="../ink/ink202.xml"/><Relationship Id="rId137" Type="http://schemas.openxmlformats.org/officeDocument/2006/relationships/image" Target="../media/image201.png"/><Relationship Id="rId158" Type="http://schemas.openxmlformats.org/officeDocument/2006/relationships/customXml" Target="../ink/ink223.xml"/><Relationship Id="rId20" Type="http://schemas.openxmlformats.org/officeDocument/2006/relationships/customXml" Target="../ink/ink155.xml"/><Relationship Id="rId41" Type="http://schemas.openxmlformats.org/officeDocument/2006/relationships/image" Target="../media/image155.png"/><Relationship Id="rId62" Type="http://schemas.openxmlformats.org/officeDocument/2006/relationships/customXml" Target="../ink/ink176.xml"/><Relationship Id="rId83" Type="http://schemas.openxmlformats.org/officeDocument/2006/relationships/image" Target="../media/image174.png"/><Relationship Id="rId88" Type="http://schemas.openxmlformats.org/officeDocument/2006/relationships/customXml" Target="../ink/ink188.xml"/><Relationship Id="rId111" Type="http://schemas.openxmlformats.org/officeDocument/2006/relationships/image" Target="../media/image188.png"/><Relationship Id="rId132" Type="http://schemas.openxmlformats.org/officeDocument/2006/relationships/customXml" Target="../ink/ink210.xml"/><Relationship Id="rId153" Type="http://schemas.openxmlformats.org/officeDocument/2006/relationships/image" Target="../media/image209.png"/><Relationship Id="rId174" Type="http://schemas.openxmlformats.org/officeDocument/2006/relationships/customXml" Target="../ink/ink231.xml"/><Relationship Id="rId179" Type="http://schemas.openxmlformats.org/officeDocument/2006/relationships/image" Target="../media/image222.png"/><Relationship Id="rId195" Type="http://schemas.openxmlformats.org/officeDocument/2006/relationships/image" Target="../media/image230.png"/><Relationship Id="rId209" Type="http://schemas.openxmlformats.org/officeDocument/2006/relationships/image" Target="../media/image237.png"/><Relationship Id="rId190" Type="http://schemas.openxmlformats.org/officeDocument/2006/relationships/customXml" Target="../ink/ink239.xml"/><Relationship Id="rId204" Type="http://schemas.openxmlformats.org/officeDocument/2006/relationships/customXml" Target="../ink/ink246.xml"/><Relationship Id="rId220" Type="http://schemas.openxmlformats.org/officeDocument/2006/relationships/customXml" Target="../ink/ink254.xml"/><Relationship Id="rId225" Type="http://schemas.openxmlformats.org/officeDocument/2006/relationships/image" Target="../media/image245.png"/><Relationship Id="rId241" Type="http://schemas.openxmlformats.org/officeDocument/2006/relationships/image" Target="../media/image253.png"/><Relationship Id="rId246" Type="http://schemas.openxmlformats.org/officeDocument/2006/relationships/customXml" Target="../ink/ink267.xml"/><Relationship Id="rId15" Type="http://schemas.openxmlformats.org/officeDocument/2006/relationships/image" Target="../media/image142.png"/><Relationship Id="rId36" Type="http://schemas.openxmlformats.org/officeDocument/2006/relationships/customXml" Target="../ink/ink163.xml"/><Relationship Id="rId57" Type="http://schemas.openxmlformats.org/officeDocument/2006/relationships/image" Target="../media/image77.png"/><Relationship Id="rId106" Type="http://schemas.openxmlformats.org/officeDocument/2006/relationships/customXml" Target="../ink/ink197.xml"/><Relationship Id="rId127" Type="http://schemas.openxmlformats.org/officeDocument/2006/relationships/image" Target="../media/image196.png"/><Relationship Id="rId10" Type="http://schemas.openxmlformats.org/officeDocument/2006/relationships/customXml" Target="../ink/ink150.xml"/><Relationship Id="rId31" Type="http://schemas.openxmlformats.org/officeDocument/2006/relationships/image" Target="../media/image150.png"/><Relationship Id="rId52" Type="http://schemas.openxmlformats.org/officeDocument/2006/relationships/customXml" Target="../ink/ink171.xml"/><Relationship Id="rId73" Type="http://schemas.openxmlformats.org/officeDocument/2006/relationships/image" Target="../media/image170.png"/><Relationship Id="rId78" Type="http://schemas.openxmlformats.org/officeDocument/2006/relationships/image" Target="../media/image3.png"/><Relationship Id="rId94" Type="http://schemas.openxmlformats.org/officeDocument/2006/relationships/customXml" Target="../ink/ink191.xml"/><Relationship Id="rId99" Type="http://schemas.openxmlformats.org/officeDocument/2006/relationships/image" Target="../media/image182.png"/><Relationship Id="rId101" Type="http://schemas.openxmlformats.org/officeDocument/2006/relationships/image" Target="../media/image183.png"/><Relationship Id="rId122" Type="http://schemas.openxmlformats.org/officeDocument/2006/relationships/customXml" Target="../ink/ink205.xml"/><Relationship Id="rId143" Type="http://schemas.openxmlformats.org/officeDocument/2006/relationships/image" Target="../media/image204.png"/><Relationship Id="rId148" Type="http://schemas.openxmlformats.org/officeDocument/2006/relationships/customXml" Target="../ink/ink218.xml"/><Relationship Id="rId164" Type="http://schemas.openxmlformats.org/officeDocument/2006/relationships/customXml" Target="../ink/ink226.xml"/><Relationship Id="rId169" Type="http://schemas.openxmlformats.org/officeDocument/2006/relationships/image" Target="../media/image217.png"/><Relationship Id="rId185" Type="http://schemas.openxmlformats.org/officeDocument/2006/relationships/image" Target="../media/image225.png"/><Relationship Id="rId4" Type="http://schemas.openxmlformats.org/officeDocument/2006/relationships/customXml" Target="../ink/ink147.xml"/><Relationship Id="rId9" Type="http://schemas.openxmlformats.org/officeDocument/2006/relationships/image" Target="../media/image139.png"/><Relationship Id="rId180" Type="http://schemas.openxmlformats.org/officeDocument/2006/relationships/customXml" Target="../ink/ink234.xml"/><Relationship Id="rId210" Type="http://schemas.openxmlformats.org/officeDocument/2006/relationships/customXml" Target="../ink/ink249.xml"/><Relationship Id="rId215" Type="http://schemas.openxmlformats.org/officeDocument/2006/relationships/image" Target="../media/image240.png"/><Relationship Id="rId236" Type="http://schemas.openxmlformats.org/officeDocument/2006/relationships/customXml" Target="../ink/ink262.xml"/><Relationship Id="rId257" Type="http://schemas.openxmlformats.org/officeDocument/2006/relationships/image" Target="../media/image261.png"/><Relationship Id="rId26" Type="http://schemas.openxmlformats.org/officeDocument/2006/relationships/customXml" Target="../ink/ink158.xml"/><Relationship Id="rId231" Type="http://schemas.openxmlformats.org/officeDocument/2006/relationships/image" Target="../media/image248.png"/><Relationship Id="rId252" Type="http://schemas.openxmlformats.org/officeDocument/2006/relationships/customXml" Target="../ink/ink270.xml"/><Relationship Id="rId47" Type="http://schemas.openxmlformats.org/officeDocument/2006/relationships/image" Target="../media/image158.png"/><Relationship Id="rId68" Type="http://schemas.openxmlformats.org/officeDocument/2006/relationships/customXml" Target="../ink/ink179.xml"/><Relationship Id="rId89" Type="http://schemas.openxmlformats.org/officeDocument/2006/relationships/image" Target="../media/image177.png"/><Relationship Id="rId112" Type="http://schemas.openxmlformats.org/officeDocument/2006/relationships/customXml" Target="../ink/ink200.xml"/><Relationship Id="rId133" Type="http://schemas.openxmlformats.org/officeDocument/2006/relationships/image" Target="../media/image199.png"/><Relationship Id="rId154" Type="http://schemas.openxmlformats.org/officeDocument/2006/relationships/customXml" Target="../ink/ink221.xml"/><Relationship Id="rId175" Type="http://schemas.openxmlformats.org/officeDocument/2006/relationships/image" Target="../media/image220.png"/><Relationship Id="rId196" Type="http://schemas.openxmlformats.org/officeDocument/2006/relationships/customXml" Target="../ink/ink242.xml"/><Relationship Id="rId200" Type="http://schemas.openxmlformats.org/officeDocument/2006/relationships/customXml" Target="../ink/ink244.xml"/><Relationship Id="rId16" Type="http://schemas.openxmlformats.org/officeDocument/2006/relationships/customXml" Target="../ink/ink153.xml"/><Relationship Id="rId221" Type="http://schemas.openxmlformats.org/officeDocument/2006/relationships/image" Target="../media/image243.png"/><Relationship Id="rId242" Type="http://schemas.openxmlformats.org/officeDocument/2006/relationships/customXml" Target="../ink/ink265.xml"/><Relationship Id="rId37" Type="http://schemas.openxmlformats.org/officeDocument/2006/relationships/image" Target="../media/image153.png"/><Relationship Id="rId58" Type="http://schemas.openxmlformats.org/officeDocument/2006/relationships/customXml" Target="../ink/ink174.xml"/><Relationship Id="rId79" Type="http://schemas.openxmlformats.org/officeDocument/2006/relationships/image" Target="../media/image4.svg"/><Relationship Id="rId102" Type="http://schemas.openxmlformats.org/officeDocument/2006/relationships/customXml" Target="../ink/ink195.xml"/><Relationship Id="rId123" Type="http://schemas.openxmlformats.org/officeDocument/2006/relationships/image" Target="../media/image194.png"/><Relationship Id="rId144" Type="http://schemas.openxmlformats.org/officeDocument/2006/relationships/customXml" Target="../ink/ink216.xml"/><Relationship Id="rId90" Type="http://schemas.openxmlformats.org/officeDocument/2006/relationships/customXml" Target="../ink/ink189.xml"/><Relationship Id="rId165" Type="http://schemas.openxmlformats.org/officeDocument/2006/relationships/image" Target="../media/image215.png"/><Relationship Id="rId186" Type="http://schemas.openxmlformats.org/officeDocument/2006/relationships/customXml" Target="../ink/ink237.xml"/><Relationship Id="rId211" Type="http://schemas.openxmlformats.org/officeDocument/2006/relationships/image" Target="../media/image238.png"/><Relationship Id="rId232" Type="http://schemas.openxmlformats.org/officeDocument/2006/relationships/customXml" Target="../ink/ink260.xml"/><Relationship Id="rId253" Type="http://schemas.openxmlformats.org/officeDocument/2006/relationships/image" Target="../media/image259.png"/><Relationship Id="rId27" Type="http://schemas.openxmlformats.org/officeDocument/2006/relationships/image" Target="../media/image148.png"/><Relationship Id="rId48" Type="http://schemas.openxmlformats.org/officeDocument/2006/relationships/customXml" Target="../ink/ink169.xml"/><Relationship Id="rId69" Type="http://schemas.openxmlformats.org/officeDocument/2006/relationships/image" Target="../media/image168.png"/><Relationship Id="rId113" Type="http://schemas.openxmlformats.org/officeDocument/2006/relationships/image" Target="../media/image189.png"/><Relationship Id="rId134" Type="http://schemas.openxmlformats.org/officeDocument/2006/relationships/customXml" Target="../ink/ink211.xml"/><Relationship Id="rId80" Type="http://schemas.openxmlformats.org/officeDocument/2006/relationships/customXml" Target="../ink/ink184.xml"/><Relationship Id="rId155" Type="http://schemas.openxmlformats.org/officeDocument/2006/relationships/image" Target="../media/image210.png"/><Relationship Id="rId176" Type="http://schemas.openxmlformats.org/officeDocument/2006/relationships/customXml" Target="../ink/ink232.xml"/><Relationship Id="rId197" Type="http://schemas.openxmlformats.org/officeDocument/2006/relationships/image" Target="../media/image231.png"/><Relationship Id="rId201" Type="http://schemas.openxmlformats.org/officeDocument/2006/relationships/image" Target="../media/image233.png"/><Relationship Id="rId222" Type="http://schemas.openxmlformats.org/officeDocument/2006/relationships/customXml" Target="../ink/ink255.xml"/><Relationship Id="rId243" Type="http://schemas.openxmlformats.org/officeDocument/2006/relationships/image" Target="../media/image254.png"/><Relationship Id="rId17" Type="http://schemas.openxmlformats.org/officeDocument/2006/relationships/image" Target="../media/image143.png"/><Relationship Id="rId38" Type="http://schemas.openxmlformats.org/officeDocument/2006/relationships/customXml" Target="../ink/ink164.xml"/><Relationship Id="rId59" Type="http://schemas.openxmlformats.org/officeDocument/2006/relationships/image" Target="../media/image163.png"/><Relationship Id="rId103" Type="http://schemas.openxmlformats.org/officeDocument/2006/relationships/image" Target="../media/image184.png"/><Relationship Id="rId124" Type="http://schemas.openxmlformats.org/officeDocument/2006/relationships/customXml" Target="../ink/ink206.xml"/><Relationship Id="rId70" Type="http://schemas.openxmlformats.org/officeDocument/2006/relationships/customXml" Target="../ink/ink180.xml"/><Relationship Id="rId91" Type="http://schemas.openxmlformats.org/officeDocument/2006/relationships/image" Target="../media/image178.png"/><Relationship Id="rId145" Type="http://schemas.openxmlformats.org/officeDocument/2006/relationships/image" Target="../media/image205.png"/><Relationship Id="rId166" Type="http://schemas.openxmlformats.org/officeDocument/2006/relationships/customXml" Target="../ink/ink227.xml"/><Relationship Id="rId187" Type="http://schemas.openxmlformats.org/officeDocument/2006/relationships/image" Target="../media/image2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8.xml"/><Relationship Id="rId13" Type="http://schemas.openxmlformats.org/officeDocument/2006/relationships/image" Target="../media/image269.png"/><Relationship Id="rId18" Type="http://schemas.openxmlformats.org/officeDocument/2006/relationships/customXml" Target="../ink/ink283.xml"/><Relationship Id="rId26" Type="http://schemas.openxmlformats.org/officeDocument/2006/relationships/customXml" Target="../ink/ink287.xml"/><Relationship Id="rId39" Type="http://schemas.openxmlformats.org/officeDocument/2006/relationships/image" Target="../media/image282.png"/><Relationship Id="rId3" Type="http://schemas.openxmlformats.org/officeDocument/2006/relationships/image" Target="../media/image264.png"/><Relationship Id="rId21" Type="http://schemas.openxmlformats.org/officeDocument/2006/relationships/image" Target="../media/image273.png"/><Relationship Id="rId34" Type="http://schemas.openxmlformats.org/officeDocument/2006/relationships/customXml" Target="../ink/ink291.xml"/><Relationship Id="rId7" Type="http://schemas.openxmlformats.org/officeDocument/2006/relationships/image" Target="../media/image266.png"/><Relationship Id="rId12" Type="http://schemas.openxmlformats.org/officeDocument/2006/relationships/customXml" Target="../ink/ink280.xml"/><Relationship Id="rId17" Type="http://schemas.openxmlformats.org/officeDocument/2006/relationships/image" Target="../media/image271.png"/><Relationship Id="rId25" Type="http://schemas.openxmlformats.org/officeDocument/2006/relationships/image" Target="../media/image275.png"/><Relationship Id="rId33" Type="http://schemas.openxmlformats.org/officeDocument/2006/relationships/image" Target="../media/image279.png"/><Relationship Id="rId38" Type="http://schemas.openxmlformats.org/officeDocument/2006/relationships/customXml" Target="../ink/ink293.xml"/><Relationship Id="rId2" Type="http://schemas.openxmlformats.org/officeDocument/2006/relationships/customXml" Target="../ink/ink275.xml"/><Relationship Id="rId16" Type="http://schemas.openxmlformats.org/officeDocument/2006/relationships/customXml" Target="../ink/ink282.xml"/><Relationship Id="rId20" Type="http://schemas.openxmlformats.org/officeDocument/2006/relationships/customXml" Target="../ink/ink284.xml"/><Relationship Id="rId29" Type="http://schemas.openxmlformats.org/officeDocument/2006/relationships/image" Target="../media/image277.png"/><Relationship Id="rId41" Type="http://schemas.openxmlformats.org/officeDocument/2006/relationships/image" Target="../media/image28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7.xml"/><Relationship Id="rId11" Type="http://schemas.openxmlformats.org/officeDocument/2006/relationships/image" Target="../media/image268.png"/><Relationship Id="rId24" Type="http://schemas.openxmlformats.org/officeDocument/2006/relationships/customXml" Target="../ink/ink286.xml"/><Relationship Id="rId32" Type="http://schemas.openxmlformats.org/officeDocument/2006/relationships/customXml" Target="../ink/ink290.xml"/><Relationship Id="rId37" Type="http://schemas.openxmlformats.org/officeDocument/2006/relationships/image" Target="../media/image281.png"/><Relationship Id="rId40" Type="http://schemas.openxmlformats.org/officeDocument/2006/relationships/customXml" Target="../ink/ink294.xml"/><Relationship Id="rId5" Type="http://schemas.openxmlformats.org/officeDocument/2006/relationships/image" Target="../media/image265.png"/><Relationship Id="rId15" Type="http://schemas.openxmlformats.org/officeDocument/2006/relationships/image" Target="../media/image270.png"/><Relationship Id="rId23" Type="http://schemas.openxmlformats.org/officeDocument/2006/relationships/image" Target="../media/image274.png"/><Relationship Id="rId28" Type="http://schemas.openxmlformats.org/officeDocument/2006/relationships/customXml" Target="../ink/ink288.xml"/><Relationship Id="rId36" Type="http://schemas.openxmlformats.org/officeDocument/2006/relationships/customXml" Target="../ink/ink292.xml"/><Relationship Id="rId10" Type="http://schemas.openxmlformats.org/officeDocument/2006/relationships/customXml" Target="../ink/ink279.xml"/><Relationship Id="rId19" Type="http://schemas.openxmlformats.org/officeDocument/2006/relationships/image" Target="../media/image272.png"/><Relationship Id="rId31" Type="http://schemas.openxmlformats.org/officeDocument/2006/relationships/image" Target="../media/image278.png"/><Relationship Id="rId4" Type="http://schemas.openxmlformats.org/officeDocument/2006/relationships/customXml" Target="../ink/ink276.xml"/><Relationship Id="rId9" Type="http://schemas.openxmlformats.org/officeDocument/2006/relationships/image" Target="../media/image267.png"/><Relationship Id="rId14" Type="http://schemas.openxmlformats.org/officeDocument/2006/relationships/customXml" Target="../ink/ink281.xml"/><Relationship Id="rId22" Type="http://schemas.openxmlformats.org/officeDocument/2006/relationships/customXml" Target="../ink/ink285.xml"/><Relationship Id="rId27" Type="http://schemas.openxmlformats.org/officeDocument/2006/relationships/image" Target="../media/image276.png"/><Relationship Id="rId30" Type="http://schemas.openxmlformats.org/officeDocument/2006/relationships/customXml" Target="../ink/ink289.xml"/><Relationship Id="rId35" Type="http://schemas.openxmlformats.org/officeDocument/2006/relationships/image" Target="../media/image2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41B2E-5A47-741F-1942-6E1307B6E1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Load Balancer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742518-AAEA-7C4D-ACD4-4392DD711B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718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B5211-7994-4CC5-78C8-ED0962C15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600E7-F685-F11F-46E3-C6497AD23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Balancer – 10.2.0.7</a:t>
            </a:r>
          </a:p>
          <a:p>
            <a:r>
              <a:rPr lang="en-US" dirty="0"/>
              <a:t>3 VMs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VM – IIS Web Server – 10.2.0.4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VM – IIS Web Server – 10.2.0.5</a:t>
            </a:r>
          </a:p>
          <a:p>
            <a:pPr lvl="1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VM – Jump Box VM – 10.2.0.8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DB6C989-7B63-7FC4-C8C7-ECB3C7CDD92C}"/>
                  </a:ext>
                </a:extLst>
              </p14:cNvPr>
              <p14:cNvContentPartPr/>
              <p14:nvPr/>
            </p14:nvContentPartPr>
            <p14:xfrm>
              <a:off x="8550807" y="1230881"/>
              <a:ext cx="110880" cy="608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DB6C989-7B63-7FC4-C8C7-ECB3C7CDD9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41807" y="1222241"/>
                <a:ext cx="128520" cy="7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C58DBA1C-8905-5A80-B221-E5885443FACD}"/>
              </a:ext>
            </a:extLst>
          </p:cNvPr>
          <p:cNvGrpSpPr/>
          <p:nvPr/>
        </p:nvGrpSpPr>
        <p:grpSpPr>
          <a:xfrm>
            <a:off x="6380367" y="422321"/>
            <a:ext cx="4345560" cy="3956040"/>
            <a:chOff x="6380367" y="422321"/>
            <a:chExt cx="4345560" cy="395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D22937F-FCB9-EC5D-FDD8-08013DE906CA}"/>
                    </a:ext>
                  </a:extLst>
                </p14:cNvPr>
                <p14:cNvContentPartPr/>
                <p14:nvPr/>
              </p14:nvContentPartPr>
              <p14:xfrm>
                <a:off x="8672127" y="2410241"/>
                <a:ext cx="108720" cy="261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D22937F-FCB9-EC5D-FDD8-08013DE906C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663487" y="2401241"/>
                  <a:ext cx="1263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8F90C75-1D5D-BD2E-4256-AB080396FA05}"/>
                    </a:ext>
                  </a:extLst>
                </p14:cNvPr>
                <p14:cNvContentPartPr/>
                <p14:nvPr/>
              </p14:nvContentPartPr>
              <p14:xfrm>
                <a:off x="8919087" y="2399801"/>
                <a:ext cx="18720" cy="2008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8F90C75-1D5D-BD2E-4256-AB080396FA0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910087" y="2391161"/>
                  <a:ext cx="363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B06C462-7993-714E-D677-77682876B010}"/>
                    </a:ext>
                  </a:extLst>
                </p14:cNvPr>
                <p14:cNvContentPartPr/>
                <p14:nvPr/>
              </p14:nvContentPartPr>
              <p14:xfrm>
                <a:off x="8924487" y="2390081"/>
                <a:ext cx="111960" cy="219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B06C462-7993-714E-D677-77682876B01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915487" y="2381081"/>
                  <a:ext cx="1296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FA585BD-782F-8901-D3F6-83C352917D32}"/>
                    </a:ext>
                  </a:extLst>
                </p14:cNvPr>
                <p14:cNvContentPartPr/>
                <p14:nvPr/>
              </p14:nvContentPartPr>
              <p14:xfrm>
                <a:off x="8606967" y="2240681"/>
                <a:ext cx="567720" cy="512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FA585BD-782F-8901-D3F6-83C352917D3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598327" y="2231681"/>
                  <a:ext cx="58536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D7680D7-65E9-9E76-4F28-E008BACF5EEA}"/>
                    </a:ext>
                  </a:extLst>
                </p14:cNvPr>
                <p14:cNvContentPartPr/>
                <p14:nvPr/>
              </p14:nvContentPartPr>
              <p14:xfrm>
                <a:off x="8525607" y="2288561"/>
                <a:ext cx="637920" cy="544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D7680D7-65E9-9E76-4F28-E008BACF5EE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516607" y="2279561"/>
                  <a:ext cx="65556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9FBF115-B7B4-683F-8050-B1E73F3529D4}"/>
                    </a:ext>
                  </a:extLst>
                </p14:cNvPr>
                <p14:cNvContentPartPr/>
                <p14:nvPr/>
              </p14:nvContentPartPr>
              <p14:xfrm>
                <a:off x="7939167" y="3959681"/>
                <a:ext cx="100080" cy="189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9FBF115-B7B4-683F-8050-B1E73F3529D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930527" y="3950681"/>
                  <a:ext cx="1177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9D9E311-64C2-0D86-7DC7-DDF2D22716D5}"/>
                    </a:ext>
                  </a:extLst>
                </p14:cNvPr>
                <p14:cNvContentPartPr/>
                <p14:nvPr/>
              </p14:nvContentPartPr>
              <p14:xfrm>
                <a:off x="8095047" y="4025921"/>
                <a:ext cx="162720" cy="166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9D9E311-64C2-0D86-7DC7-DDF2D22716D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86047" y="4016921"/>
                  <a:ext cx="180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8076B49-9012-B8CB-15B0-9189483AED9F}"/>
                    </a:ext>
                  </a:extLst>
                </p14:cNvPr>
                <p14:cNvContentPartPr/>
                <p14:nvPr/>
              </p14:nvContentPartPr>
              <p14:xfrm>
                <a:off x="8384847" y="3947801"/>
                <a:ext cx="102600" cy="287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8076B49-9012-B8CB-15B0-9189483AED9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75847" y="3938801"/>
                  <a:ext cx="12024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BD07593-7DEE-95BD-EA0A-5F9E95454AA9}"/>
                    </a:ext>
                  </a:extLst>
                </p14:cNvPr>
                <p14:cNvContentPartPr/>
                <p14:nvPr/>
              </p14:nvContentPartPr>
              <p14:xfrm>
                <a:off x="7904607" y="3746201"/>
                <a:ext cx="794880" cy="613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BD07593-7DEE-95BD-EA0A-5F9E95454AA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895607" y="3737201"/>
                  <a:ext cx="812520" cy="63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2AA677C-EFC4-EE93-8EC1-86FDA342D307}"/>
                    </a:ext>
                  </a:extLst>
                </p14:cNvPr>
                <p14:cNvContentPartPr/>
                <p14:nvPr/>
              </p14:nvContentPartPr>
              <p14:xfrm>
                <a:off x="7857807" y="3820001"/>
                <a:ext cx="897120" cy="554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2AA677C-EFC4-EE93-8EC1-86FDA342D30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849167" y="3811001"/>
                  <a:ext cx="914760" cy="57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23EFDC2-EAF8-8621-554C-10C81CFC2A44}"/>
                    </a:ext>
                  </a:extLst>
                </p14:cNvPr>
                <p14:cNvContentPartPr/>
                <p14:nvPr/>
              </p14:nvContentPartPr>
              <p14:xfrm>
                <a:off x="10192407" y="3939161"/>
                <a:ext cx="269280" cy="216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23EFDC2-EAF8-8621-554C-10C81CFC2A4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183407" y="3930521"/>
                  <a:ext cx="2869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83DB7EC-BD36-E973-55A6-B6AC19469E09}"/>
                    </a:ext>
                  </a:extLst>
                </p14:cNvPr>
                <p14:cNvContentPartPr/>
                <p14:nvPr/>
              </p14:nvContentPartPr>
              <p14:xfrm>
                <a:off x="10462047" y="3979481"/>
                <a:ext cx="176400" cy="276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83DB7EC-BD36-E973-55A6-B6AC19469E0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453047" y="3970841"/>
                  <a:ext cx="19404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5E80588-FD73-9415-9820-2B52ED8C042A}"/>
                    </a:ext>
                  </a:extLst>
                </p14:cNvPr>
                <p14:cNvContentPartPr/>
                <p14:nvPr/>
              </p14:nvContentPartPr>
              <p14:xfrm>
                <a:off x="10142367" y="3798761"/>
                <a:ext cx="578160" cy="4906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5E80588-FD73-9415-9820-2B52ED8C042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133367" y="3789761"/>
                  <a:ext cx="59580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23DAE7B-F412-7CCB-DE0A-75C278156311}"/>
                    </a:ext>
                  </a:extLst>
                </p14:cNvPr>
                <p14:cNvContentPartPr/>
                <p14:nvPr/>
              </p14:nvContentPartPr>
              <p14:xfrm>
                <a:off x="10081167" y="3899201"/>
                <a:ext cx="644760" cy="479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23DAE7B-F412-7CCB-DE0A-75C27815631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072167" y="3890561"/>
                  <a:ext cx="66240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D7964FC-1D45-4A16-24E1-0A8BA100D01A}"/>
                    </a:ext>
                  </a:extLst>
                </p14:cNvPr>
                <p14:cNvContentPartPr/>
                <p14:nvPr/>
              </p14:nvContentPartPr>
              <p14:xfrm>
                <a:off x="8559447" y="2850881"/>
                <a:ext cx="323280" cy="8632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D7964FC-1D45-4A16-24E1-0A8BA100D01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550807" y="2841881"/>
                  <a:ext cx="340920" cy="88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B87660B-1520-2A12-2565-EB48944179CA}"/>
                    </a:ext>
                  </a:extLst>
                </p14:cNvPr>
                <p14:cNvContentPartPr/>
                <p14:nvPr/>
              </p14:nvContentPartPr>
              <p14:xfrm>
                <a:off x="8867247" y="2860961"/>
                <a:ext cx="1229760" cy="8888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B87660B-1520-2A12-2565-EB48944179C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858247" y="2851961"/>
                  <a:ext cx="1247400" cy="90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4A750DB-852A-3318-1B11-6945A44CA6CD}"/>
                    </a:ext>
                  </a:extLst>
                </p14:cNvPr>
                <p14:cNvContentPartPr/>
                <p14:nvPr/>
              </p14:nvContentPartPr>
              <p14:xfrm>
                <a:off x="8590767" y="1364441"/>
                <a:ext cx="163800" cy="2692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4A750DB-852A-3318-1B11-6945A44CA6C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582127" y="1355801"/>
                  <a:ext cx="18144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7B1FB5A-7A51-CF30-05A5-13E2316E5ED0}"/>
                    </a:ext>
                  </a:extLst>
                </p14:cNvPr>
                <p14:cNvContentPartPr/>
                <p14:nvPr/>
              </p14:nvContentPartPr>
              <p14:xfrm>
                <a:off x="8825127" y="1410521"/>
                <a:ext cx="215280" cy="1440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7B1FB5A-7A51-CF30-05A5-13E2316E5ED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816127" y="1401881"/>
                  <a:ext cx="2329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C91D8B7-0B3D-5471-3519-40216C338245}"/>
                    </a:ext>
                  </a:extLst>
                </p14:cNvPr>
                <p14:cNvContentPartPr/>
                <p14:nvPr/>
              </p14:nvContentPartPr>
              <p14:xfrm>
                <a:off x="9080367" y="1338881"/>
                <a:ext cx="151920" cy="199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C91D8B7-0B3D-5471-3519-40216C33824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071727" y="1329881"/>
                  <a:ext cx="1695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F274842-D936-F473-3767-BA89B47EABCA}"/>
                    </a:ext>
                  </a:extLst>
                </p14:cNvPr>
                <p14:cNvContentPartPr/>
                <p14:nvPr/>
              </p14:nvContentPartPr>
              <p14:xfrm>
                <a:off x="8614167" y="1137281"/>
                <a:ext cx="686880" cy="504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F274842-D936-F473-3767-BA89B47EABC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605167" y="1128641"/>
                  <a:ext cx="70452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63275E1-1781-688E-434C-AAA8CC5DB69C}"/>
                    </a:ext>
                  </a:extLst>
                </p14:cNvPr>
                <p14:cNvContentPartPr/>
                <p14:nvPr/>
              </p14:nvContentPartPr>
              <p14:xfrm>
                <a:off x="8425167" y="1247441"/>
                <a:ext cx="918000" cy="421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63275E1-1781-688E-434C-AAA8CC5DB69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416527" y="1238441"/>
                  <a:ext cx="93564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EC02861-6C95-396F-A342-A4A9A1A77E35}"/>
                    </a:ext>
                  </a:extLst>
                </p14:cNvPr>
                <p14:cNvContentPartPr/>
                <p14:nvPr/>
              </p14:nvContentPartPr>
              <p14:xfrm>
                <a:off x="8813967" y="1677641"/>
                <a:ext cx="59760" cy="5655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EC02861-6C95-396F-A342-A4A9A1A77E3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804967" y="1668641"/>
                  <a:ext cx="77400" cy="5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74FE113-26B6-AF6A-B96B-9159BAA226D1}"/>
                    </a:ext>
                  </a:extLst>
                </p14:cNvPr>
                <p14:cNvContentPartPr/>
                <p14:nvPr/>
              </p14:nvContentPartPr>
              <p14:xfrm>
                <a:off x="8708127" y="2126201"/>
                <a:ext cx="193320" cy="1029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74FE113-26B6-AF6A-B96B-9159BAA226D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699487" y="2117561"/>
                  <a:ext cx="2109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4C8D231-6947-0017-3532-4F2475D3A9F5}"/>
                    </a:ext>
                  </a:extLst>
                </p14:cNvPr>
                <p14:cNvContentPartPr/>
                <p14:nvPr/>
              </p14:nvContentPartPr>
              <p14:xfrm>
                <a:off x="6612207" y="1043681"/>
                <a:ext cx="165240" cy="3200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4C8D231-6947-0017-3532-4F2475D3A9F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603207" y="1035041"/>
                  <a:ext cx="18288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895CDAD-820D-A709-5260-E5A8EBDFFEF3}"/>
                    </a:ext>
                  </a:extLst>
                </p14:cNvPr>
                <p14:cNvContentPartPr/>
                <p14:nvPr/>
              </p14:nvContentPartPr>
              <p14:xfrm>
                <a:off x="6791847" y="1098041"/>
                <a:ext cx="126360" cy="1371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895CDAD-820D-A709-5260-E5A8EBDFFEF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783207" y="1089401"/>
                  <a:ext cx="1440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CBAE052-E417-8D19-532F-38B74B16A963}"/>
                    </a:ext>
                  </a:extLst>
                </p14:cNvPr>
                <p14:cNvContentPartPr/>
                <p14:nvPr/>
              </p14:nvContentPartPr>
              <p14:xfrm>
                <a:off x="7023687" y="957641"/>
                <a:ext cx="326880" cy="3020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CBAE052-E417-8D19-532F-38B74B16A96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015047" y="948641"/>
                  <a:ext cx="34452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8114C3D-FD9C-8BFC-1F9D-F7466C883CA3}"/>
                    </a:ext>
                  </a:extLst>
                </p14:cNvPr>
                <p14:cNvContentPartPr/>
                <p14:nvPr/>
              </p14:nvContentPartPr>
              <p14:xfrm>
                <a:off x="6380367" y="771521"/>
                <a:ext cx="1140840" cy="9208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8114C3D-FD9C-8BFC-1F9D-F7466C883CA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371367" y="762521"/>
                  <a:ext cx="1158480" cy="9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965AD4A-27AC-794C-AD95-9D273F5F9260}"/>
                    </a:ext>
                  </a:extLst>
                </p14:cNvPr>
                <p14:cNvContentPartPr/>
                <p14:nvPr/>
              </p14:nvContentPartPr>
              <p14:xfrm>
                <a:off x="7739727" y="675401"/>
                <a:ext cx="921600" cy="504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965AD4A-27AC-794C-AD95-9D273F5F926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0727" y="666761"/>
                  <a:ext cx="93924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10B46F3-8AE8-E50F-6272-34519B0C13D0}"/>
                    </a:ext>
                  </a:extLst>
                </p14:cNvPr>
                <p14:cNvContentPartPr/>
                <p14:nvPr/>
              </p14:nvContentPartPr>
              <p14:xfrm>
                <a:off x="7900287" y="521681"/>
                <a:ext cx="65520" cy="1922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10B46F3-8AE8-E50F-6272-34519B0C13D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891647" y="513041"/>
                  <a:ext cx="831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BAE3171-B1AF-ACB5-B94C-48BD7B609816}"/>
                    </a:ext>
                  </a:extLst>
                </p14:cNvPr>
                <p14:cNvContentPartPr/>
                <p14:nvPr/>
              </p14:nvContentPartPr>
              <p14:xfrm>
                <a:off x="8030607" y="505121"/>
                <a:ext cx="206640" cy="1501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BAE3171-B1AF-ACB5-B94C-48BD7B60981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021967" y="496481"/>
                  <a:ext cx="2242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3CE09FC-AA94-FC6C-E32E-8E4FC9AC4554}"/>
                    </a:ext>
                  </a:extLst>
                </p14:cNvPr>
                <p14:cNvContentPartPr/>
                <p14:nvPr/>
              </p14:nvContentPartPr>
              <p14:xfrm>
                <a:off x="8228247" y="428081"/>
                <a:ext cx="69840" cy="254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3CE09FC-AA94-FC6C-E32E-8E4FC9AC455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219607" y="419081"/>
                  <a:ext cx="8748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2CFD47D-9E5E-1BA9-E088-07C6A9771FE5}"/>
                    </a:ext>
                  </a:extLst>
                </p14:cNvPr>
                <p14:cNvContentPartPr/>
                <p14:nvPr/>
              </p14:nvContentPartPr>
              <p14:xfrm>
                <a:off x="8306367" y="422321"/>
                <a:ext cx="10440" cy="73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2CFD47D-9E5E-1BA9-E088-07C6A9771FE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297727" y="413681"/>
                  <a:ext cx="280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2FB1226-B46E-4905-FD97-264AA513EDE9}"/>
                    </a:ext>
                  </a:extLst>
                </p14:cNvPr>
                <p14:cNvContentPartPr/>
                <p14:nvPr/>
              </p14:nvContentPartPr>
              <p14:xfrm>
                <a:off x="8353527" y="483161"/>
                <a:ext cx="256320" cy="1911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2FB1226-B46E-4905-FD97-264AA513EDE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344527" y="474161"/>
                  <a:ext cx="2739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484F60F-CA73-72A9-D785-74EB832C4E62}"/>
                    </a:ext>
                  </a:extLst>
                </p14:cNvPr>
                <p14:cNvContentPartPr/>
                <p14:nvPr/>
              </p14:nvContentPartPr>
              <p14:xfrm>
                <a:off x="8521287" y="476681"/>
                <a:ext cx="183240" cy="2336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484F60F-CA73-72A9-D785-74EB832C4E6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512287" y="468041"/>
                  <a:ext cx="2008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ED9800E-5B66-AEB4-FCBD-139CDE90FFAD}"/>
                    </a:ext>
                  </a:extLst>
                </p14:cNvPr>
                <p14:cNvContentPartPr/>
                <p14:nvPr/>
              </p14:nvContentPartPr>
              <p14:xfrm>
                <a:off x="8929167" y="1845041"/>
                <a:ext cx="43560" cy="1598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ED9800E-5B66-AEB4-FCBD-139CDE90FFA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0167" y="1836401"/>
                  <a:ext cx="612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B5A5209-0C3D-833E-27EA-30B1FA5236C5}"/>
                    </a:ext>
                  </a:extLst>
                </p14:cNvPr>
                <p14:cNvContentPartPr/>
                <p14:nvPr/>
              </p14:nvContentPartPr>
              <p14:xfrm>
                <a:off x="8997207" y="1879241"/>
                <a:ext cx="185400" cy="1216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B5A5209-0C3D-833E-27EA-30B1FA5236C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988567" y="1870241"/>
                  <a:ext cx="2030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50C5D34-AD3E-94E1-6870-F2210EEF348B}"/>
                    </a:ext>
                  </a:extLst>
                </p14:cNvPr>
                <p14:cNvContentPartPr/>
                <p14:nvPr/>
              </p14:nvContentPartPr>
              <p14:xfrm>
                <a:off x="9155247" y="1757921"/>
                <a:ext cx="6840" cy="201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50C5D34-AD3E-94E1-6870-F2210EEF348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146607" y="1749281"/>
                  <a:ext cx="244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5D0FA61-90B1-E643-2DAF-0538F42E3407}"/>
                    </a:ext>
                  </a:extLst>
                </p14:cNvPr>
                <p14:cNvContentPartPr/>
                <p14:nvPr/>
              </p14:nvContentPartPr>
              <p14:xfrm>
                <a:off x="9218607" y="1850081"/>
                <a:ext cx="84600" cy="925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5D0FA61-90B1-E643-2DAF-0538F42E340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209607" y="1841441"/>
                  <a:ext cx="1022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207C162-1977-DEBC-472B-ECBF19036F70}"/>
                    </a:ext>
                  </a:extLst>
                </p14:cNvPr>
                <p14:cNvContentPartPr/>
                <p14:nvPr/>
              </p14:nvContentPartPr>
              <p14:xfrm>
                <a:off x="9300687" y="1734161"/>
                <a:ext cx="291240" cy="2498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207C162-1977-DEBC-472B-ECBF19036F7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292047" y="1725161"/>
                  <a:ext cx="30888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B70C659-8628-03DF-9387-341C53C44EAA}"/>
                    </a:ext>
                  </a:extLst>
                </p14:cNvPr>
                <p14:cNvContentPartPr/>
                <p14:nvPr/>
              </p14:nvContentPartPr>
              <p14:xfrm>
                <a:off x="9356127" y="1756841"/>
                <a:ext cx="398160" cy="982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B70C659-8628-03DF-9387-341C53C44EA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347487" y="1748201"/>
                  <a:ext cx="4158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56A8554-4329-FA00-4A51-456B820CB6B3}"/>
                    </a:ext>
                  </a:extLst>
                </p14:cNvPr>
                <p14:cNvContentPartPr/>
                <p14:nvPr/>
              </p14:nvContentPartPr>
              <p14:xfrm>
                <a:off x="9669687" y="1763321"/>
                <a:ext cx="255600" cy="2365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56A8554-4329-FA00-4A51-456B820CB6B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660687" y="1754681"/>
                  <a:ext cx="2732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ADAADBC-9CB8-E382-6B90-9AD9E0D47A25}"/>
                    </a:ext>
                  </a:extLst>
                </p14:cNvPr>
                <p14:cNvContentPartPr/>
                <p14:nvPr/>
              </p14:nvContentPartPr>
              <p14:xfrm>
                <a:off x="9491127" y="1854401"/>
                <a:ext cx="57600" cy="547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ADAADBC-9CB8-E382-6B90-9AD9E0D47A2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482487" y="1845761"/>
                  <a:ext cx="752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F084983-83ED-22EB-7287-4B6531E19452}"/>
                    </a:ext>
                  </a:extLst>
                </p14:cNvPr>
                <p14:cNvContentPartPr/>
                <p14:nvPr/>
              </p14:nvContentPartPr>
              <p14:xfrm>
                <a:off x="8566287" y="1155281"/>
                <a:ext cx="756360" cy="4755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F084983-83ED-22EB-7287-4B6531E1945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557287" y="1146281"/>
                  <a:ext cx="77400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3BD956F-3955-4608-1DF0-51D006526A21}"/>
                    </a:ext>
                  </a:extLst>
                </p14:cNvPr>
                <p14:cNvContentPartPr/>
                <p14:nvPr/>
              </p14:nvContentPartPr>
              <p14:xfrm>
                <a:off x="8389527" y="1238801"/>
                <a:ext cx="909000" cy="4230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3BD956F-3955-4608-1DF0-51D006526A2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380527" y="1230161"/>
                  <a:ext cx="92664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54D13B8-B940-9095-EDE6-64F1A69AB935}"/>
                    </a:ext>
                  </a:extLst>
                </p14:cNvPr>
                <p14:cNvContentPartPr/>
                <p14:nvPr/>
              </p14:nvContentPartPr>
              <p14:xfrm>
                <a:off x="8426967" y="1198841"/>
                <a:ext cx="127800" cy="4507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54D13B8-B940-9095-EDE6-64F1A69AB93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418327" y="1189841"/>
                  <a:ext cx="14544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B1B2418-0142-C616-A0DE-A2514B92D7DD}"/>
                    </a:ext>
                  </a:extLst>
                </p14:cNvPr>
                <p14:cNvContentPartPr/>
                <p14:nvPr/>
              </p14:nvContentPartPr>
              <p14:xfrm>
                <a:off x="8481687" y="1188041"/>
                <a:ext cx="821160" cy="4554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B1B2418-0142-C616-A0DE-A2514B92D7D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473047" y="1179401"/>
                  <a:ext cx="83880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4974960-EE19-8BD4-6EE1-32820399C009}"/>
                    </a:ext>
                  </a:extLst>
                </p14:cNvPr>
                <p14:cNvContentPartPr/>
                <p14:nvPr/>
              </p14:nvContentPartPr>
              <p14:xfrm>
                <a:off x="8424087" y="1606361"/>
                <a:ext cx="892800" cy="417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4974960-EE19-8BD4-6EE1-32820399C00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415447" y="1597721"/>
                  <a:ext cx="910440" cy="59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53006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14650-56C6-211C-6A6F-30211F3F1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Load Balancer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EB887-9D6D-90AC-C406-0BD77535F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availability and network performance to your applications.</a:t>
            </a:r>
          </a:p>
          <a:p>
            <a:r>
              <a:rPr lang="en-US" dirty="0"/>
              <a:t>It is an OSI layer 4 (TCP and UDP) load balancer that distributes inbound traffic to backend resources using load balancing rules and health probes.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F2A17C-3870-B9A8-89EB-BC10CFDCECF1}"/>
              </a:ext>
            </a:extLst>
          </p:cNvPr>
          <p:cNvSpPr/>
          <p:nvPr/>
        </p:nvSpPr>
        <p:spPr>
          <a:xfrm>
            <a:off x="1618593" y="4472152"/>
            <a:ext cx="2212428" cy="804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</a:t>
            </a:r>
            <a:endParaRPr lang="en-IN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7CDFCDE-0964-A81D-A5A7-55FA533C6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1338" y="4556235"/>
            <a:ext cx="646386" cy="646386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135DEB3-B552-A9A6-7106-EFE0A35C10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29874" y="3606032"/>
            <a:ext cx="569201" cy="56920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FF17724-4049-2940-B5BF-C7534CCFF5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29874" y="4547832"/>
            <a:ext cx="569201" cy="56920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0E99DD9-4776-7CDD-1A51-C82F66A6A2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29874" y="5509461"/>
            <a:ext cx="569201" cy="5692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568892C-659D-111A-6020-198358A97060}"/>
              </a:ext>
            </a:extLst>
          </p:cNvPr>
          <p:cNvSpPr/>
          <p:nvPr/>
        </p:nvSpPr>
        <p:spPr>
          <a:xfrm>
            <a:off x="10011103" y="3379076"/>
            <a:ext cx="1434663" cy="30637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C6C3092-5574-6B49-1564-8AF932221762}"/>
              </a:ext>
            </a:extLst>
          </p:cNvPr>
          <p:cNvCxnSpPr>
            <a:stCxn id="4" idx="3"/>
          </p:cNvCxnSpPr>
          <p:nvPr/>
        </p:nvCxnSpPr>
        <p:spPr>
          <a:xfrm flipV="1">
            <a:off x="3831021" y="4874172"/>
            <a:ext cx="145042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B6EA56-9433-7CC8-237D-B519C1E5E144}"/>
              </a:ext>
            </a:extLst>
          </p:cNvPr>
          <p:cNvCxnSpPr>
            <a:stCxn id="6" idx="3"/>
          </p:cNvCxnSpPr>
          <p:nvPr/>
        </p:nvCxnSpPr>
        <p:spPr>
          <a:xfrm flipV="1">
            <a:off x="5957724" y="4874172"/>
            <a:ext cx="4053379" cy="5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F984470-7F12-A4ED-1F03-6CCAF8C7EE65}"/>
              </a:ext>
            </a:extLst>
          </p:cNvPr>
          <p:cNvSpPr txBox="1"/>
          <p:nvPr/>
        </p:nvSpPr>
        <p:spPr>
          <a:xfrm>
            <a:off x="9962402" y="3040486"/>
            <a:ext cx="1437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Backend Pool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38713B-6DCF-C0D6-47D8-A5766F0F8C18}"/>
              </a:ext>
            </a:extLst>
          </p:cNvPr>
          <p:cNvSpPr txBox="1"/>
          <p:nvPr/>
        </p:nvSpPr>
        <p:spPr>
          <a:xfrm>
            <a:off x="6761831" y="4556290"/>
            <a:ext cx="2149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Load Balancing Rules</a:t>
            </a:r>
          </a:p>
          <a:p>
            <a:pPr algn="ctr"/>
            <a:r>
              <a:rPr lang="en-US" dirty="0"/>
              <a:t>And health probes</a:t>
            </a:r>
            <a:endParaRPr lang="en-IN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4933865-B12E-BEFC-0109-5C744A8BED09}"/>
              </a:ext>
            </a:extLst>
          </p:cNvPr>
          <p:cNvGrpSpPr/>
          <p:nvPr/>
        </p:nvGrpSpPr>
        <p:grpSpPr>
          <a:xfrm>
            <a:off x="1718007" y="4147241"/>
            <a:ext cx="231480" cy="298440"/>
            <a:chOff x="1718007" y="4147241"/>
            <a:chExt cx="231480" cy="29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140ADC7-BE5B-7914-02E9-C126C020F86F}"/>
                    </a:ext>
                  </a:extLst>
                </p14:cNvPr>
                <p14:cNvContentPartPr/>
                <p14:nvPr/>
              </p14:nvContentPartPr>
              <p14:xfrm>
                <a:off x="1799727" y="4230041"/>
                <a:ext cx="11880" cy="1447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140ADC7-BE5B-7914-02E9-C126C020F86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91087" y="4221401"/>
                  <a:ext cx="295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D224D32-63C1-B7AA-5F7D-0F3B5A09996B}"/>
                    </a:ext>
                  </a:extLst>
                </p14:cNvPr>
                <p14:cNvContentPartPr/>
                <p14:nvPr/>
              </p14:nvContentPartPr>
              <p14:xfrm>
                <a:off x="1718007" y="4147241"/>
                <a:ext cx="231480" cy="2984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D224D32-63C1-B7AA-5F7D-0F3B5A09996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09007" y="4138601"/>
                  <a:ext cx="249120" cy="31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003B54D-DCD3-5247-7AE0-5BF8F0439305}"/>
              </a:ext>
            </a:extLst>
          </p:cNvPr>
          <p:cNvGrpSpPr/>
          <p:nvPr/>
        </p:nvGrpSpPr>
        <p:grpSpPr>
          <a:xfrm>
            <a:off x="240927" y="3822881"/>
            <a:ext cx="1193040" cy="1078560"/>
            <a:chOff x="240927" y="3822881"/>
            <a:chExt cx="1193040" cy="107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3CEA73D-D280-48B1-7525-3C5AF033A932}"/>
                    </a:ext>
                  </a:extLst>
                </p14:cNvPr>
                <p14:cNvContentPartPr/>
                <p14:nvPr/>
              </p14:nvContentPartPr>
              <p14:xfrm>
                <a:off x="878487" y="4307801"/>
                <a:ext cx="555480" cy="5936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3CEA73D-D280-48B1-7525-3C5AF033A93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69487" y="4299161"/>
                  <a:ext cx="573120" cy="61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2C56487-438F-93CB-EF7B-5132E4821072}"/>
                    </a:ext>
                  </a:extLst>
                </p14:cNvPr>
                <p14:cNvContentPartPr/>
                <p14:nvPr/>
              </p14:nvContentPartPr>
              <p14:xfrm>
                <a:off x="251367" y="3976601"/>
                <a:ext cx="67680" cy="218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2C56487-438F-93CB-EF7B-5132E482107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42367" y="3967601"/>
                  <a:ext cx="853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663AB1B-5C74-3812-32E8-3864C8C05609}"/>
                    </a:ext>
                  </a:extLst>
                </p14:cNvPr>
                <p14:cNvContentPartPr/>
                <p14:nvPr/>
              </p14:nvContentPartPr>
              <p14:xfrm>
                <a:off x="321207" y="3916841"/>
                <a:ext cx="263520" cy="2023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663AB1B-5C74-3812-32E8-3864C8C0560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2567" y="3907841"/>
                  <a:ext cx="2811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73F6C38-4EED-A518-40E5-81C1864166C7}"/>
                    </a:ext>
                  </a:extLst>
                </p14:cNvPr>
                <p14:cNvContentPartPr/>
                <p14:nvPr/>
              </p14:nvContentPartPr>
              <p14:xfrm>
                <a:off x="633327" y="3822881"/>
                <a:ext cx="43560" cy="270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73F6C38-4EED-A518-40E5-81C1864166C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24327" y="3813881"/>
                  <a:ext cx="6120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7DE0413-61C8-0EA9-60CB-4AA635DB06AB}"/>
                    </a:ext>
                  </a:extLst>
                </p14:cNvPr>
                <p14:cNvContentPartPr/>
                <p14:nvPr/>
              </p14:nvContentPartPr>
              <p14:xfrm>
                <a:off x="695607" y="3861761"/>
                <a:ext cx="34200" cy="2404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7DE0413-61C8-0EA9-60CB-4AA635DB06A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86607" y="3852761"/>
                  <a:ext cx="518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C0D9543-DED0-845B-11AF-07C7D8B6F8E2}"/>
                    </a:ext>
                  </a:extLst>
                </p14:cNvPr>
                <p14:cNvContentPartPr/>
                <p14:nvPr/>
              </p14:nvContentPartPr>
              <p14:xfrm>
                <a:off x="753927" y="3858161"/>
                <a:ext cx="226440" cy="2196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C0D9543-DED0-845B-11AF-07C7D8B6F8E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45287" y="3849161"/>
                  <a:ext cx="2440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C8B1980-FD5A-9682-1BD5-C703F7B88C36}"/>
                    </a:ext>
                  </a:extLst>
                </p14:cNvPr>
                <p14:cNvContentPartPr/>
                <p14:nvPr/>
              </p14:nvContentPartPr>
              <p14:xfrm>
                <a:off x="941127" y="3846281"/>
                <a:ext cx="168840" cy="1936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C8B1980-FD5A-9682-1BD5-C703F7B88C3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32127" y="3837281"/>
                  <a:ext cx="1864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49924B9-5F29-483C-5AD6-F39788B8223B}"/>
                    </a:ext>
                  </a:extLst>
                </p14:cNvPr>
                <p14:cNvContentPartPr/>
                <p14:nvPr/>
              </p14:nvContentPartPr>
              <p14:xfrm>
                <a:off x="240927" y="4302041"/>
                <a:ext cx="74520" cy="174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49924B9-5F29-483C-5AD6-F39788B8223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32287" y="4293041"/>
                  <a:ext cx="921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FA44A1C-0C38-C0C6-FF73-04FA23335DC3}"/>
                    </a:ext>
                  </a:extLst>
                </p14:cNvPr>
                <p14:cNvContentPartPr/>
                <p14:nvPr/>
              </p14:nvContentPartPr>
              <p14:xfrm>
                <a:off x="332007" y="4372601"/>
                <a:ext cx="101880" cy="1162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FA44A1C-0C38-C0C6-FF73-04FA23335DC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23007" y="4363601"/>
                  <a:ext cx="1195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B947795-9489-F4FD-1837-E3241EE5871A}"/>
                    </a:ext>
                  </a:extLst>
                </p14:cNvPr>
                <p14:cNvContentPartPr/>
                <p14:nvPr/>
              </p14:nvContentPartPr>
              <p14:xfrm>
                <a:off x="429927" y="4276841"/>
                <a:ext cx="53640" cy="204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B947795-9489-F4FD-1837-E3241EE5871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0927" y="4268201"/>
                  <a:ext cx="712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1DC76F5-28C0-5D5D-1E22-93BB2DB079B6}"/>
                    </a:ext>
                  </a:extLst>
                </p14:cNvPr>
                <p14:cNvContentPartPr/>
                <p14:nvPr/>
              </p14:nvContentPartPr>
              <p14:xfrm>
                <a:off x="503367" y="4349561"/>
                <a:ext cx="81000" cy="583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1DC76F5-28C0-5D5D-1E22-93BB2DB079B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94367" y="4340921"/>
                  <a:ext cx="986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DE48079-F4E9-BAA7-B155-572E52A2172C}"/>
                    </a:ext>
                  </a:extLst>
                </p14:cNvPr>
                <p14:cNvContentPartPr/>
                <p14:nvPr/>
              </p14:nvContentPartPr>
              <p14:xfrm>
                <a:off x="615327" y="4208081"/>
                <a:ext cx="262800" cy="2289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DE48079-F4E9-BAA7-B155-572E52A2172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06327" y="4199441"/>
                  <a:ext cx="2804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C340C6B-2E08-9B5B-EE6E-4C13EE1B201C}"/>
                    </a:ext>
                  </a:extLst>
                </p14:cNvPr>
                <p14:cNvContentPartPr/>
                <p14:nvPr/>
              </p14:nvContentPartPr>
              <p14:xfrm>
                <a:off x="579687" y="4212761"/>
                <a:ext cx="222480" cy="1130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C340C6B-2E08-9B5B-EE6E-4C13EE1B201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70687" y="4204121"/>
                  <a:ext cx="2401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804942D-DDD1-B69C-551E-2AE419047C58}"/>
                    </a:ext>
                  </a:extLst>
                </p14:cNvPr>
                <p14:cNvContentPartPr/>
                <p14:nvPr/>
              </p14:nvContentPartPr>
              <p14:xfrm>
                <a:off x="782727" y="4240121"/>
                <a:ext cx="64800" cy="550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804942D-DDD1-B69C-551E-2AE419047C5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74087" y="4231481"/>
                  <a:ext cx="824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792E29F-8C04-CA98-EF5C-D57E056E5F09}"/>
                    </a:ext>
                  </a:extLst>
                </p14:cNvPr>
                <p14:cNvContentPartPr/>
                <p14:nvPr/>
              </p14:nvContentPartPr>
              <p14:xfrm>
                <a:off x="948327" y="4109801"/>
                <a:ext cx="84960" cy="802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792E29F-8C04-CA98-EF5C-D57E056E5F0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39327" y="4100801"/>
                  <a:ext cx="1026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A7100B5-BA0F-BE58-5467-D20137E612EC}"/>
                    </a:ext>
                  </a:extLst>
                </p14:cNvPr>
                <p14:cNvContentPartPr/>
                <p14:nvPr/>
              </p14:nvContentPartPr>
              <p14:xfrm>
                <a:off x="984687" y="4109801"/>
                <a:ext cx="176400" cy="1940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A7100B5-BA0F-BE58-5467-D20137E612E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75687" y="4100801"/>
                  <a:ext cx="194040" cy="21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F7A6A60-3E60-0876-C95E-5AAD650F3908}"/>
              </a:ext>
            </a:extLst>
          </p:cNvPr>
          <p:cNvGrpSpPr/>
          <p:nvPr/>
        </p:nvGrpSpPr>
        <p:grpSpPr>
          <a:xfrm>
            <a:off x="5273727" y="5271161"/>
            <a:ext cx="977040" cy="267120"/>
            <a:chOff x="5273727" y="5271161"/>
            <a:chExt cx="977040" cy="26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2C865F2-61C1-04ED-62E5-A57BB5032352}"/>
                    </a:ext>
                  </a:extLst>
                </p14:cNvPr>
                <p14:cNvContentPartPr/>
                <p14:nvPr/>
              </p14:nvContentPartPr>
              <p14:xfrm>
                <a:off x="5273727" y="5273321"/>
                <a:ext cx="81000" cy="1890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2C865F2-61C1-04ED-62E5-A57BB503235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265087" y="5264321"/>
                  <a:ext cx="986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2EB1E93-BC2A-8C8B-CFE7-A08B27907C5B}"/>
                    </a:ext>
                  </a:extLst>
                </p14:cNvPr>
                <p14:cNvContentPartPr/>
                <p14:nvPr/>
              </p14:nvContentPartPr>
              <p14:xfrm>
                <a:off x="5363367" y="5335241"/>
                <a:ext cx="45360" cy="112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2EB1E93-BC2A-8C8B-CFE7-A08B27907C5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354367" y="5326241"/>
                  <a:ext cx="630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E1AE677-31E9-ADF6-AEC3-82A677BC3F24}"/>
                    </a:ext>
                  </a:extLst>
                </p14:cNvPr>
                <p14:cNvContentPartPr/>
                <p14:nvPr/>
              </p14:nvContentPartPr>
              <p14:xfrm>
                <a:off x="5462727" y="5315801"/>
                <a:ext cx="56520" cy="1123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E1AE677-31E9-ADF6-AEC3-82A677BC3F2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453727" y="5307161"/>
                  <a:ext cx="741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D2CC4F5-BF03-F81B-451B-302B7325295C}"/>
                    </a:ext>
                  </a:extLst>
                </p14:cNvPr>
                <p14:cNvContentPartPr/>
                <p14:nvPr/>
              </p14:nvContentPartPr>
              <p14:xfrm>
                <a:off x="5533287" y="5271161"/>
                <a:ext cx="84960" cy="190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D2CC4F5-BF03-F81B-451B-302B7325295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524287" y="5262161"/>
                  <a:ext cx="1026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F65A669-F92C-E6C2-3565-C39E74CC9ABD}"/>
                    </a:ext>
                  </a:extLst>
                </p14:cNvPr>
                <p14:cNvContentPartPr/>
                <p14:nvPr/>
              </p14:nvContentPartPr>
              <p14:xfrm>
                <a:off x="5648847" y="5297081"/>
                <a:ext cx="84600" cy="2109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F65A669-F92C-E6C2-3565-C39E74CC9AB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639847" y="5288441"/>
                  <a:ext cx="1022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3EDFFA7-71A5-34CD-A9E0-86BBAC71E8A1}"/>
                    </a:ext>
                  </a:extLst>
                </p14:cNvPr>
                <p14:cNvContentPartPr/>
                <p14:nvPr/>
              </p14:nvContentPartPr>
              <p14:xfrm>
                <a:off x="5709327" y="5321201"/>
                <a:ext cx="286200" cy="2001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3EDFFA7-71A5-34CD-A9E0-86BBAC71E8A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700687" y="5312561"/>
                  <a:ext cx="3038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C5B4B83-4184-D8FC-D96D-F04281CA688A}"/>
                    </a:ext>
                  </a:extLst>
                </p14:cNvPr>
                <p14:cNvContentPartPr/>
                <p14:nvPr/>
              </p14:nvContentPartPr>
              <p14:xfrm>
                <a:off x="6022167" y="5411201"/>
                <a:ext cx="29520" cy="1004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C5B4B83-4184-D8FC-D96D-F04281CA688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013167" y="5402561"/>
                  <a:ext cx="471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6B1F5E6-E797-BE42-5A5D-A39ACB1084B9}"/>
                    </a:ext>
                  </a:extLst>
                </p14:cNvPr>
                <p14:cNvContentPartPr/>
                <p14:nvPr/>
              </p14:nvContentPartPr>
              <p14:xfrm>
                <a:off x="6088767" y="5418041"/>
                <a:ext cx="42840" cy="72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6B1F5E6-E797-BE42-5A5D-A39ACB1084B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080127" y="5409041"/>
                  <a:ext cx="604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013C926-9925-75E2-731B-07AD34C7CBA6}"/>
                    </a:ext>
                  </a:extLst>
                </p14:cNvPr>
                <p14:cNvContentPartPr/>
                <p14:nvPr/>
              </p14:nvContentPartPr>
              <p14:xfrm>
                <a:off x="6165447" y="5381321"/>
                <a:ext cx="85320" cy="1486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013C926-9925-75E2-731B-07AD34C7CBA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156807" y="5372681"/>
                  <a:ext cx="1029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53E9B08-5EBC-E13F-C3DC-D7EC57DB6A7E}"/>
                    </a:ext>
                  </a:extLst>
                </p14:cNvPr>
                <p14:cNvContentPartPr/>
                <p14:nvPr/>
              </p14:nvContentPartPr>
              <p14:xfrm>
                <a:off x="5662887" y="5428121"/>
                <a:ext cx="6840" cy="1101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53E9B08-5EBC-E13F-C3DC-D7EC57DB6A7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654247" y="5419481"/>
                  <a:ext cx="24480" cy="12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675681F-B0EF-8E2B-4A79-C6801BD0AEC6}"/>
              </a:ext>
            </a:extLst>
          </p:cNvPr>
          <p:cNvGrpSpPr/>
          <p:nvPr/>
        </p:nvGrpSpPr>
        <p:grpSpPr>
          <a:xfrm>
            <a:off x="9717927" y="3131321"/>
            <a:ext cx="219600" cy="286560"/>
            <a:chOff x="9717927" y="3131321"/>
            <a:chExt cx="219600" cy="28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92A1EE7-79B9-3F5A-AD0A-555095E84942}"/>
                    </a:ext>
                  </a:extLst>
                </p14:cNvPr>
                <p14:cNvContentPartPr/>
                <p14:nvPr/>
              </p14:nvContentPartPr>
              <p14:xfrm>
                <a:off x="9814407" y="3177041"/>
                <a:ext cx="104040" cy="1432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92A1EE7-79B9-3F5A-AD0A-555095E8494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805407" y="3168041"/>
                  <a:ext cx="1216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701C37D-BC28-DF33-421B-259D5771F93D}"/>
                    </a:ext>
                  </a:extLst>
                </p14:cNvPr>
                <p14:cNvContentPartPr/>
                <p14:nvPr/>
              </p14:nvContentPartPr>
              <p14:xfrm>
                <a:off x="9717927" y="3131321"/>
                <a:ext cx="219600" cy="2865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701C37D-BC28-DF33-421B-259D5771F93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709287" y="3122321"/>
                  <a:ext cx="237240" cy="30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367CAE5-0C4A-9AAE-BC98-67F402B2AF8D}"/>
              </a:ext>
            </a:extLst>
          </p:cNvPr>
          <p:cNvGrpSpPr/>
          <p:nvPr/>
        </p:nvGrpSpPr>
        <p:grpSpPr>
          <a:xfrm>
            <a:off x="10112127" y="4133921"/>
            <a:ext cx="280080" cy="1473480"/>
            <a:chOff x="10112127" y="4133921"/>
            <a:chExt cx="280080" cy="147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0323CB3-D9C6-AE6B-B32B-80EB9BECEBB4}"/>
                    </a:ext>
                  </a:extLst>
                </p14:cNvPr>
                <p14:cNvContentPartPr/>
                <p14:nvPr/>
              </p14:nvContentPartPr>
              <p14:xfrm>
                <a:off x="10117887" y="4133921"/>
                <a:ext cx="274320" cy="6260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0323CB3-D9C6-AE6B-B32B-80EB9BECEBB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109247" y="4124921"/>
                  <a:ext cx="291960" cy="64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6A9ECCB-AD69-7E9D-DE6F-BF40300EADB0}"/>
                    </a:ext>
                  </a:extLst>
                </p14:cNvPr>
                <p14:cNvContentPartPr/>
                <p14:nvPr/>
              </p14:nvContentPartPr>
              <p14:xfrm>
                <a:off x="10112127" y="4694801"/>
                <a:ext cx="236520" cy="76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6A9ECCB-AD69-7E9D-DE6F-BF40300EADB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103487" y="4685801"/>
                  <a:ext cx="2541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6BFF155-E5EE-4B93-4ADB-CE258B0BFDC3}"/>
                    </a:ext>
                  </a:extLst>
                </p14:cNvPr>
                <p14:cNvContentPartPr/>
                <p14:nvPr/>
              </p14:nvContentPartPr>
              <p14:xfrm>
                <a:off x="10112847" y="4766801"/>
                <a:ext cx="275760" cy="8406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6BFF155-E5EE-4B93-4ADB-CE258B0BFDC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103847" y="4757801"/>
                  <a:ext cx="293400" cy="85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74ADDE7-087F-4FA8-D488-E904AEA55604}"/>
              </a:ext>
            </a:extLst>
          </p:cNvPr>
          <p:cNvGrpSpPr/>
          <p:nvPr/>
        </p:nvGrpSpPr>
        <p:grpSpPr>
          <a:xfrm>
            <a:off x="7333647" y="5142641"/>
            <a:ext cx="232560" cy="349920"/>
            <a:chOff x="7333647" y="5142641"/>
            <a:chExt cx="232560" cy="34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DFEBFF0-6CC1-CA4A-32CF-B0AC074A0631}"/>
                    </a:ext>
                  </a:extLst>
                </p14:cNvPr>
                <p14:cNvContentPartPr/>
                <p14:nvPr/>
              </p14:nvContentPartPr>
              <p14:xfrm>
                <a:off x="7407087" y="5221121"/>
                <a:ext cx="118080" cy="1612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DFEBFF0-6CC1-CA4A-32CF-B0AC074A063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398447" y="5212481"/>
                  <a:ext cx="1357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327587D-5A5A-1D9D-EDFE-23B7F5CF0EE1}"/>
                    </a:ext>
                  </a:extLst>
                </p14:cNvPr>
                <p14:cNvContentPartPr/>
                <p14:nvPr/>
              </p14:nvContentPartPr>
              <p14:xfrm>
                <a:off x="7333647" y="5142641"/>
                <a:ext cx="232560" cy="3499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327587D-5A5A-1D9D-EDFE-23B7F5CF0EE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325007" y="5134001"/>
                  <a:ext cx="250200" cy="36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11C21BA-C432-4182-0A05-ACCE0DA0B199}"/>
              </a:ext>
            </a:extLst>
          </p:cNvPr>
          <p:cNvGrpSpPr/>
          <p:nvPr/>
        </p:nvGrpSpPr>
        <p:grpSpPr>
          <a:xfrm>
            <a:off x="6671247" y="4281521"/>
            <a:ext cx="245160" cy="318960"/>
            <a:chOff x="6671247" y="4281521"/>
            <a:chExt cx="245160" cy="31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7A85A2A-5C01-E92D-8A5C-BD91EDB57A72}"/>
                    </a:ext>
                  </a:extLst>
                </p14:cNvPr>
                <p14:cNvContentPartPr/>
                <p14:nvPr/>
              </p14:nvContentPartPr>
              <p14:xfrm>
                <a:off x="6755847" y="4335881"/>
                <a:ext cx="97200" cy="1818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7A85A2A-5C01-E92D-8A5C-BD91EDB57A7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746847" y="4326881"/>
                  <a:ext cx="1148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58F0A58-A706-C3C5-1FCC-C9D21ECC5A16}"/>
                    </a:ext>
                  </a:extLst>
                </p14:cNvPr>
                <p14:cNvContentPartPr/>
                <p14:nvPr/>
              </p14:nvContentPartPr>
              <p14:xfrm>
                <a:off x="6814167" y="4431281"/>
                <a:ext cx="32040" cy="1400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58F0A58-A706-C3C5-1FCC-C9D21ECC5A1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805167" y="4422641"/>
                  <a:ext cx="496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AF89E50-FC26-1D67-BC0C-9C06E3DB8FA5}"/>
                    </a:ext>
                  </a:extLst>
                </p14:cNvPr>
                <p14:cNvContentPartPr/>
                <p14:nvPr/>
              </p14:nvContentPartPr>
              <p14:xfrm>
                <a:off x="6671247" y="4281521"/>
                <a:ext cx="245160" cy="3189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AF89E50-FC26-1D67-BC0C-9C06E3DB8FA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662247" y="4272521"/>
                  <a:ext cx="262800" cy="336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78505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4B760-7DEA-CEA6-2DA6-A0FEFA7B0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Load Balancer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9FDDB4-EF2D-19A0-0DF9-B0C8B378CDB8}"/>
              </a:ext>
            </a:extLst>
          </p:cNvPr>
          <p:cNvSpPr/>
          <p:nvPr/>
        </p:nvSpPr>
        <p:spPr>
          <a:xfrm>
            <a:off x="1613338" y="2212428"/>
            <a:ext cx="8760372" cy="3988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2981EC2-E5E5-E76A-A2B0-24D0FEA25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3240" y="4783191"/>
            <a:ext cx="569201" cy="5692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F951887-AF0B-9C36-ACBB-BC022BC14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4323" y="4783190"/>
            <a:ext cx="569201" cy="56920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ED8135D-9392-BDBB-AE49-7050D2A49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65047" y="4819977"/>
            <a:ext cx="569201" cy="56920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C627D185-856C-B87D-C1EA-A7EDD735B6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20192" y="2727435"/>
            <a:ext cx="646386" cy="64638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C998B20-A952-3CF3-8288-4B89D9AE7E83}"/>
              </a:ext>
            </a:extLst>
          </p:cNvPr>
          <p:cNvSpPr/>
          <p:nvPr/>
        </p:nvSpPr>
        <p:spPr>
          <a:xfrm>
            <a:off x="2317531" y="4319752"/>
            <a:ext cx="6868510" cy="14346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3ED748D-48ED-7000-B831-3D01ADBC9CDB}"/>
              </a:ext>
            </a:extLst>
          </p:cNvPr>
          <p:cNvGrpSpPr/>
          <p:nvPr/>
        </p:nvGrpSpPr>
        <p:grpSpPr>
          <a:xfrm>
            <a:off x="9617127" y="1945121"/>
            <a:ext cx="740880" cy="259560"/>
            <a:chOff x="9617127" y="1945121"/>
            <a:chExt cx="740880" cy="25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644D47E-088E-DEB0-25AB-A72DCD920E92}"/>
                    </a:ext>
                  </a:extLst>
                </p14:cNvPr>
                <p14:cNvContentPartPr/>
                <p14:nvPr/>
              </p14:nvContentPartPr>
              <p14:xfrm>
                <a:off x="9617127" y="2009201"/>
                <a:ext cx="137880" cy="132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644D47E-088E-DEB0-25AB-A72DCD920E9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608127" y="2000561"/>
                  <a:ext cx="1555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F466F7-8D90-23E5-29C5-E37C7F6ABF8A}"/>
                    </a:ext>
                  </a:extLst>
                </p14:cNvPr>
                <p14:cNvContentPartPr/>
                <p14:nvPr/>
              </p14:nvContentPartPr>
              <p14:xfrm>
                <a:off x="9827727" y="1949081"/>
                <a:ext cx="113040" cy="2106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F466F7-8D90-23E5-29C5-E37C7F6ABF8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819087" y="1940081"/>
                  <a:ext cx="1306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56AE56A-F57B-943D-C4E4-6AE215479DA0}"/>
                    </a:ext>
                  </a:extLst>
                </p14:cNvPr>
                <p14:cNvContentPartPr/>
                <p14:nvPr/>
              </p14:nvContentPartPr>
              <p14:xfrm>
                <a:off x="9959127" y="1955921"/>
                <a:ext cx="297000" cy="2487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56AE56A-F57B-943D-C4E4-6AE215479DA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950127" y="1946921"/>
                  <a:ext cx="31464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4250184-C9DE-258A-903B-2F8450242962}"/>
                    </a:ext>
                  </a:extLst>
                </p14:cNvPr>
                <p14:cNvContentPartPr/>
                <p14:nvPr/>
              </p14:nvContentPartPr>
              <p14:xfrm>
                <a:off x="10068927" y="1945121"/>
                <a:ext cx="289080" cy="99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4250184-C9DE-258A-903B-2F845024296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060287" y="1936481"/>
                  <a:ext cx="306720" cy="11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A7B77DD-1333-D008-F2D5-491E1FF609B1}"/>
              </a:ext>
            </a:extLst>
          </p:cNvPr>
          <p:cNvGrpSpPr/>
          <p:nvPr/>
        </p:nvGrpSpPr>
        <p:grpSpPr>
          <a:xfrm>
            <a:off x="5230887" y="888521"/>
            <a:ext cx="1737360" cy="1740240"/>
            <a:chOff x="5230887" y="888521"/>
            <a:chExt cx="1737360" cy="174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B082E50-9820-1864-A220-43AABDBDECA5}"/>
                    </a:ext>
                  </a:extLst>
                </p14:cNvPr>
                <p14:cNvContentPartPr/>
                <p14:nvPr/>
              </p14:nvContentPartPr>
              <p14:xfrm>
                <a:off x="5230887" y="1648481"/>
                <a:ext cx="164160" cy="72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B082E50-9820-1864-A220-43AABDBDECA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221887" y="1639841"/>
                  <a:ext cx="1818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4A6E5B4-23AF-A5FF-6D05-440FB51B3C0E}"/>
                    </a:ext>
                  </a:extLst>
                </p14:cNvPr>
                <p14:cNvContentPartPr/>
                <p14:nvPr/>
              </p14:nvContentPartPr>
              <p14:xfrm>
                <a:off x="5338167" y="1661801"/>
                <a:ext cx="18360" cy="2196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4A6E5B4-23AF-A5FF-6D05-440FB51B3C0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29167" y="1652801"/>
                  <a:ext cx="360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3A0E000-8976-7D76-9F50-96CC3933E497}"/>
                    </a:ext>
                  </a:extLst>
                </p14:cNvPr>
                <p14:cNvContentPartPr/>
                <p14:nvPr/>
              </p14:nvContentPartPr>
              <p14:xfrm>
                <a:off x="5454807" y="1678001"/>
                <a:ext cx="132840" cy="1702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3A0E000-8976-7D76-9F50-96CC3933E49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445807" y="1669001"/>
                  <a:ext cx="1504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D683035-0F9E-65B6-C4CC-017425550C76}"/>
                    </a:ext>
                  </a:extLst>
                </p14:cNvPr>
                <p14:cNvContentPartPr/>
                <p14:nvPr/>
              </p14:nvContentPartPr>
              <p14:xfrm>
                <a:off x="5633007" y="1639121"/>
                <a:ext cx="91080" cy="2268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D683035-0F9E-65B6-C4CC-017425550C7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624367" y="1630481"/>
                  <a:ext cx="1087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9FCC748-3F72-2360-F2C0-3485C82ECC20}"/>
                    </a:ext>
                  </a:extLst>
                </p14:cNvPr>
                <p14:cNvContentPartPr/>
                <p14:nvPr/>
              </p14:nvContentPartPr>
              <p14:xfrm>
                <a:off x="5864847" y="1611041"/>
                <a:ext cx="144720" cy="325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9FCC748-3F72-2360-F2C0-3485C82ECC2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856207" y="1602041"/>
                  <a:ext cx="16236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6281CE4-50ED-DD1C-C433-22859FE1530E}"/>
                    </a:ext>
                  </a:extLst>
                </p14:cNvPr>
                <p14:cNvContentPartPr/>
                <p14:nvPr/>
              </p14:nvContentPartPr>
              <p14:xfrm>
                <a:off x="6041607" y="1699961"/>
                <a:ext cx="88200" cy="174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6281CE4-50ED-DD1C-C433-22859FE1530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032967" y="1690961"/>
                  <a:ext cx="1058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F0E4A3B-D40C-A584-0556-54312891B84F}"/>
                    </a:ext>
                  </a:extLst>
                </p14:cNvPr>
                <p14:cNvContentPartPr/>
                <p14:nvPr/>
              </p14:nvContentPartPr>
              <p14:xfrm>
                <a:off x="6110367" y="1707881"/>
                <a:ext cx="145800" cy="186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F0E4A3B-D40C-A584-0556-54312891B84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101367" y="1699241"/>
                  <a:ext cx="1634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7233DA1-C6F9-B925-0BB3-16D7465B716F}"/>
                    </a:ext>
                  </a:extLst>
                </p14:cNvPr>
                <p14:cNvContentPartPr/>
                <p14:nvPr/>
              </p14:nvContentPartPr>
              <p14:xfrm>
                <a:off x="6250407" y="1633001"/>
                <a:ext cx="232560" cy="218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7233DA1-C6F9-B925-0BB3-16D7465B716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41767" y="1624001"/>
                  <a:ext cx="2502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7750586-4B85-C7A8-3A73-3CAD932CE809}"/>
                    </a:ext>
                  </a:extLst>
                </p14:cNvPr>
                <p14:cNvContentPartPr/>
                <p14:nvPr/>
              </p14:nvContentPartPr>
              <p14:xfrm>
                <a:off x="6601407" y="1590161"/>
                <a:ext cx="179640" cy="319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7750586-4B85-C7A8-3A73-3CAD932CE80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592767" y="1581161"/>
                  <a:ext cx="19728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79B6127-F06F-8E9C-6332-D1E5AC9A203B}"/>
                    </a:ext>
                  </a:extLst>
                </p14:cNvPr>
                <p14:cNvContentPartPr/>
                <p14:nvPr/>
              </p14:nvContentPartPr>
              <p14:xfrm>
                <a:off x="6859887" y="1747121"/>
                <a:ext cx="108360" cy="137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79B6127-F06F-8E9C-6332-D1E5AC9A203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851247" y="1738481"/>
                  <a:ext cx="1260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4CF4213-8D5C-8B69-9116-259D6325A29D}"/>
                    </a:ext>
                  </a:extLst>
                </p14:cNvPr>
                <p14:cNvContentPartPr/>
                <p14:nvPr/>
              </p14:nvContentPartPr>
              <p14:xfrm>
                <a:off x="5863767" y="1253921"/>
                <a:ext cx="36360" cy="2865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4CF4213-8D5C-8B69-9116-259D6325A29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854767" y="1245281"/>
                  <a:ext cx="5400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BD8FE03-8791-D74F-AB09-425F74496D63}"/>
                    </a:ext>
                  </a:extLst>
                </p14:cNvPr>
                <p14:cNvContentPartPr/>
                <p14:nvPr/>
              </p14:nvContentPartPr>
              <p14:xfrm>
                <a:off x="5633727" y="1225481"/>
                <a:ext cx="616680" cy="130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BD8FE03-8791-D74F-AB09-425F74496D6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624727" y="1216841"/>
                  <a:ext cx="6343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479C94A-6B2E-DA61-8CB3-57E6D2C481DE}"/>
                    </a:ext>
                  </a:extLst>
                </p14:cNvPr>
                <p14:cNvContentPartPr/>
                <p14:nvPr/>
              </p14:nvContentPartPr>
              <p14:xfrm>
                <a:off x="5568567" y="888521"/>
                <a:ext cx="741600" cy="4528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479C94A-6B2E-DA61-8CB3-57E6D2C481D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559567" y="879881"/>
                  <a:ext cx="75924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08E096F-2224-44CB-EB7E-63D106EF5BE5}"/>
                    </a:ext>
                  </a:extLst>
                </p14:cNvPr>
                <p14:cNvContentPartPr/>
                <p14:nvPr/>
              </p14:nvContentPartPr>
              <p14:xfrm>
                <a:off x="5543367" y="1970321"/>
                <a:ext cx="305640" cy="6584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08E096F-2224-44CB-EB7E-63D106EF5BE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534727" y="1961681"/>
                  <a:ext cx="323280" cy="67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CB21D0C-77EB-48BC-F98F-AD9E134DB0D2}"/>
              </a:ext>
            </a:extLst>
          </p:cNvPr>
          <p:cNvGrpSpPr/>
          <p:nvPr/>
        </p:nvGrpSpPr>
        <p:grpSpPr>
          <a:xfrm>
            <a:off x="3778287" y="3754121"/>
            <a:ext cx="197640" cy="250920"/>
            <a:chOff x="3778287" y="3754121"/>
            <a:chExt cx="197640" cy="25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3B7D6BF-D610-427D-9444-8591AE16A80B}"/>
                    </a:ext>
                  </a:extLst>
                </p14:cNvPr>
                <p14:cNvContentPartPr/>
                <p14:nvPr/>
              </p14:nvContentPartPr>
              <p14:xfrm>
                <a:off x="3778287" y="3762401"/>
                <a:ext cx="134640" cy="2426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3B7D6BF-D610-427D-9444-8591AE16A80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769287" y="3753401"/>
                  <a:ext cx="15228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6E61874-0533-A5BE-3DD5-D75487380371}"/>
                    </a:ext>
                  </a:extLst>
                </p14:cNvPr>
                <p14:cNvContentPartPr/>
                <p14:nvPr/>
              </p14:nvContentPartPr>
              <p14:xfrm>
                <a:off x="3917247" y="3754121"/>
                <a:ext cx="58680" cy="1130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6E61874-0533-A5BE-3DD5-D7548738037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908607" y="3745481"/>
                  <a:ext cx="76320" cy="13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44F1872-D0DA-6A7B-9757-E84C4D3B7025}"/>
                  </a:ext>
                </a:extLst>
              </p14:cNvPr>
              <p14:cNvContentPartPr/>
              <p14:nvPr/>
            </p14:nvContentPartPr>
            <p14:xfrm>
              <a:off x="4291647" y="3277481"/>
              <a:ext cx="842040" cy="4460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44F1872-D0DA-6A7B-9757-E84C4D3B702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283007" y="3268841"/>
                <a:ext cx="859680" cy="4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525FA45-2ADC-E855-82E7-9059C385482A}"/>
                  </a:ext>
                </a:extLst>
              </p14:cNvPr>
              <p14:cNvContentPartPr/>
              <p14:nvPr/>
            </p14:nvContentPartPr>
            <p14:xfrm>
              <a:off x="3416127" y="4204121"/>
              <a:ext cx="375840" cy="4204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525FA45-2ADC-E855-82E7-9059C385482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407127" y="4195481"/>
                <a:ext cx="393480" cy="438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4235B064-BE66-B080-C922-2E44886C8131}"/>
              </a:ext>
            </a:extLst>
          </p:cNvPr>
          <p:cNvGrpSpPr/>
          <p:nvPr/>
        </p:nvGrpSpPr>
        <p:grpSpPr>
          <a:xfrm>
            <a:off x="5475687" y="3286841"/>
            <a:ext cx="1873800" cy="1339200"/>
            <a:chOff x="5475687" y="3286841"/>
            <a:chExt cx="1873800" cy="133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D7D20C4-2BC1-7A3C-0A52-98C7BEDD9091}"/>
                    </a:ext>
                  </a:extLst>
                </p14:cNvPr>
                <p14:cNvContentPartPr/>
                <p14:nvPr/>
              </p14:nvContentPartPr>
              <p14:xfrm>
                <a:off x="5475687" y="3710201"/>
                <a:ext cx="127440" cy="2520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D7D20C4-2BC1-7A3C-0A52-98C7BEDD909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466687" y="3701201"/>
                  <a:ext cx="1450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5F3A0B2-20A4-3B87-4E27-0A3528DC9833}"/>
                    </a:ext>
                  </a:extLst>
                </p14:cNvPr>
                <p14:cNvContentPartPr/>
                <p14:nvPr/>
              </p14:nvContentPartPr>
              <p14:xfrm>
                <a:off x="5632287" y="3726401"/>
                <a:ext cx="98640" cy="1432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5F3A0B2-20A4-3B87-4E27-0A3528DC983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623287" y="3717761"/>
                  <a:ext cx="1162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62D0520-A294-F168-0D56-4F85C9023504}"/>
                    </a:ext>
                  </a:extLst>
                </p14:cNvPr>
                <p14:cNvContentPartPr/>
                <p14:nvPr/>
              </p14:nvContentPartPr>
              <p14:xfrm>
                <a:off x="5594487" y="3368561"/>
                <a:ext cx="19800" cy="2538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62D0520-A294-F168-0D56-4F85C902350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585847" y="3359561"/>
                  <a:ext cx="3744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A996B19-A518-F57C-E4C0-FEF09305B94E}"/>
                    </a:ext>
                  </a:extLst>
                </p14:cNvPr>
                <p14:cNvContentPartPr/>
                <p14:nvPr/>
              </p14:nvContentPartPr>
              <p14:xfrm>
                <a:off x="5644167" y="4049681"/>
                <a:ext cx="71640" cy="576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A996B19-A518-F57C-E4C0-FEF09305B94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635167" y="4041041"/>
                  <a:ext cx="89280" cy="59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C9EB069-D702-64D8-57BA-CE0A8DDD8CCD}"/>
                    </a:ext>
                  </a:extLst>
                </p14:cNvPr>
                <p14:cNvContentPartPr/>
                <p14:nvPr/>
              </p14:nvContentPartPr>
              <p14:xfrm>
                <a:off x="5857647" y="3286841"/>
                <a:ext cx="1491840" cy="5112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C9EB069-D702-64D8-57BA-CE0A8DDD8CC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848647" y="3278201"/>
                  <a:ext cx="1509480" cy="52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8189010-6A7E-6D27-F1C4-4376AB6A189F}"/>
              </a:ext>
            </a:extLst>
          </p:cNvPr>
          <p:cNvGrpSpPr/>
          <p:nvPr/>
        </p:nvGrpSpPr>
        <p:grpSpPr>
          <a:xfrm>
            <a:off x="7722807" y="3759161"/>
            <a:ext cx="659880" cy="813600"/>
            <a:chOff x="7722807" y="3759161"/>
            <a:chExt cx="659880" cy="81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2BF39-09B7-B466-EBFC-FDBA01591947}"/>
                    </a:ext>
                  </a:extLst>
                </p14:cNvPr>
                <p14:cNvContentPartPr/>
                <p14:nvPr/>
              </p14:nvContentPartPr>
              <p14:xfrm>
                <a:off x="7722807" y="3759161"/>
                <a:ext cx="84240" cy="2566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22BF39-09B7-B466-EBFC-FDBA0159194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714167" y="3750161"/>
                  <a:ext cx="1018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BBD1AE6-79D8-816F-A92F-60FF49BEA306}"/>
                    </a:ext>
                  </a:extLst>
                </p14:cNvPr>
                <p14:cNvContentPartPr/>
                <p14:nvPr/>
              </p14:nvContentPartPr>
              <p14:xfrm>
                <a:off x="7884447" y="3768881"/>
                <a:ext cx="100080" cy="1710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BBD1AE6-79D8-816F-A92F-60FF49BEA30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875807" y="3759881"/>
                  <a:ext cx="1177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37D7AB5-FBF5-1676-F741-8E2D9F8E1EEF}"/>
                    </a:ext>
                  </a:extLst>
                </p14:cNvPr>
                <p14:cNvContentPartPr/>
                <p14:nvPr/>
              </p14:nvContentPartPr>
              <p14:xfrm>
                <a:off x="8006127" y="4018361"/>
                <a:ext cx="376560" cy="5544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37D7AB5-FBF5-1676-F741-8E2D9F8E1EE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997487" y="4009361"/>
                  <a:ext cx="394200" cy="57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DFB2166-E796-43EF-F9C8-BBFC2C1946A9}"/>
              </a:ext>
            </a:extLst>
          </p:cNvPr>
          <p:cNvGrpSpPr/>
          <p:nvPr/>
        </p:nvGrpSpPr>
        <p:grpSpPr>
          <a:xfrm>
            <a:off x="2352327" y="3877601"/>
            <a:ext cx="681840" cy="426960"/>
            <a:chOff x="2352327" y="3877601"/>
            <a:chExt cx="681840" cy="42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6B09B5A-96AA-DB83-A946-5F9EE2536B27}"/>
                    </a:ext>
                  </a:extLst>
                </p14:cNvPr>
                <p14:cNvContentPartPr/>
                <p14:nvPr/>
              </p14:nvContentPartPr>
              <p14:xfrm>
                <a:off x="2352327" y="3998921"/>
                <a:ext cx="115560" cy="1256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6B09B5A-96AA-DB83-A946-5F9EE2536B2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343327" y="3990281"/>
                  <a:ext cx="1332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944DFF9-A338-8438-EC74-29B774A1FA0E}"/>
                    </a:ext>
                  </a:extLst>
                </p14:cNvPr>
                <p14:cNvContentPartPr/>
                <p14:nvPr/>
              </p14:nvContentPartPr>
              <p14:xfrm>
                <a:off x="2492727" y="3930881"/>
                <a:ext cx="144720" cy="1738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944DFF9-A338-8438-EC74-29B774A1FA0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483727" y="3921881"/>
                  <a:ext cx="1623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177DF9D-270D-4347-50E3-EF789B92B6C6}"/>
                    </a:ext>
                  </a:extLst>
                </p14:cNvPr>
                <p14:cNvContentPartPr/>
                <p14:nvPr/>
              </p14:nvContentPartPr>
              <p14:xfrm>
                <a:off x="2670207" y="3903521"/>
                <a:ext cx="59400" cy="1998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177DF9D-270D-4347-50E3-EF789B92B6C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661207" y="3894521"/>
                  <a:ext cx="770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4EDBE3E-4F29-BB27-CD0D-B1EC23FE9450}"/>
                    </a:ext>
                  </a:extLst>
                </p14:cNvPr>
                <p14:cNvContentPartPr/>
                <p14:nvPr/>
              </p14:nvContentPartPr>
              <p14:xfrm>
                <a:off x="2647167" y="3958601"/>
                <a:ext cx="138240" cy="1188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4EDBE3E-4F29-BB27-CD0D-B1EC23FE945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638527" y="3949601"/>
                  <a:ext cx="1558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2C67BF5-13F4-1B98-8202-16279B337F51}"/>
                    </a:ext>
                  </a:extLst>
                </p14:cNvPr>
                <p14:cNvContentPartPr/>
                <p14:nvPr/>
              </p14:nvContentPartPr>
              <p14:xfrm>
                <a:off x="2716647" y="3877601"/>
                <a:ext cx="5040" cy="90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2C67BF5-13F4-1B98-8202-16279B337F5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708007" y="3868961"/>
                  <a:ext cx="226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9F589C1-063D-E329-C388-D9B1AC344ABC}"/>
                    </a:ext>
                  </a:extLst>
                </p14:cNvPr>
                <p14:cNvContentPartPr/>
                <p14:nvPr/>
              </p14:nvContentPartPr>
              <p14:xfrm>
                <a:off x="2820327" y="3969761"/>
                <a:ext cx="76320" cy="669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9F589C1-063D-E329-C388-D9B1AC344AB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811687" y="3961121"/>
                  <a:ext cx="939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0089EA8-719F-6030-5BDB-BD3315F86C45}"/>
                    </a:ext>
                  </a:extLst>
                </p14:cNvPr>
                <p14:cNvContentPartPr/>
                <p14:nvPr/>
              </p14:nvContentPartPr>
              <p14:xfrm>
                <a:off x="2909247" y="3921521"/>
                <a:ext cx="110160" cy="1666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0089EA8-719F-6030-5BDB-BD3315F86C4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900607" y="3912881"/>
                  <a:ext cx="1278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C166A79-B563-FF83-5483-3210F2AF8FD3}"/>
                    </a:ext>
                  </a:extLst>
                </p14:cNvPr>
                <p14:cNvContentPartPr/>
                <p14:nvPr/>
              </p14:nvContentPartPr>
              <p14:xfrm>
                <a:off x="2440527" y="4187921"/>
                <a:ext cx="58680" cy="1166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C166A79-B563-FF83-5483-3210F2AF8FD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431887" y="4178921"/>
                  <a:ext cx="763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71418AB-F445-A911-B6D6-09C397A2223E}"/>
                    </a:ext>
                  </a:extLst>
                </p14:cNvPr>
                <p14:cNvContentPartPr/>
                <p14:nvPr/>
              </p14:nvContentPartPr>
              <p14:xfrm>
                <a:off x="2511807" y="4198001"/>
                <a:ext cx="212760" cy="1065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71418AB-F445-A911-B6D6-09C397A2223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502807" y="4189361"/>
                  <a:ext cx="2304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2A20090-9916-D188-E04B-91217B46EE03}"/>
                    </a:ext>
                  </a:extLst>
                </p14:cNvPr>
                <p14:cNvContentPartPr/>
                <p14:nvPr/>
              </p14:nvContentPartPr>
              <p14:xfrm>
                <a:off x="2752647" y="4152281"/>
                <a:ext cx="250560" cy="1418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2A20090-9916-D188-E04B-91217B46EE0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744007" y="4143641"/>
                  <a:ext cx="2682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AC08F11-6546-8211-FBD3-85382965353F}"/>
                    </a:ext>
                  </a:extLst>
                </p14:cNvPr>
                <p14:cNvContentPartPr/>
                <p14:nvPr/>
              </p14:nvContentPartPr>
              <p14:xfrm>
                <a:off x="2897367" y="4148321"/>
                <a:ext cx="136800" cy="687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AC08F11-6546-8211-FBD3-85382965353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888727" y="4139681"/>
                  <a:ext cx="154440" cy="8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0688FE9-EF50-D252-D689-AF5F41EFAC1F}"/>
              </a:ext>
            </a:extLst>
          </p:cNvPr>
          <p:cNvGrpSpPr/>
          <p:nvPr/>
        </p:nvGrpSpPr>
        <p:grpSpPr>
          <a:xfrm>
            <a:off x="2484087" y="2789321"/>
            <a:ext cx="2694240" cy="322920"/>
            <a:chOff x="2484087" y="2789321"/>
            <a:chExt cx="2694240" cy="32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D3B70C7-8C10-AEEB-6CFD-EDF0AF6B2ECB}"/>
                    </a:ext>
                  </a:extLst>
                </p14:cNvPr>
                <p14:cNvContentPartPr/>
                <p14:nvPr/>
              </p14:nvContentPartPr>
              <p14:xfrm>
                <a:off x="2484087" y="2909921"/>
                <a:ext cx="61560" cy="2023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D3B70C7-8C10-AEEB-6CFD-EDF0AF6B2EC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475087" y="2901281"/>
                  <a:ext cx="792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87340FF-B607-59FB-92C4-8E4509D5F9D2}"/>
                    </a:ext>
                  </a:extLst>
                </p14:cNvPr>
                <p14:cNvContentPartPr/>
                <p14:nvPr/>
              </p14:nvContentPartPr>
              <p14:xfrm>
                <a:off x="2585967" y="2839361"/>
                <a:ext cx="532440" cy="2689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87340FF-B607-59FB-92C4-8E4509D5F9D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577327" y="2830721"/>
                  <a:ext cx="55008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3E16351-4B0A-EC84-4B8F-D080F1153E26}"/>
                    </a:ext>
                  </a:extLst>
                </p14:cNvPr>
                <p14:cNvContentPartPr/>
                <p14:nvPr/>
              </p14:nvContentPartPr>
              <p14:xfrm>
                <a:off x="2905287" y="2850161"/>
                <a:ext cx="13680" cy="25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3E16351-4B0A-EC84-4B8F-D080F1153E2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896287" y="2841521"/>
                  <a:ext cx="313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0D01927-6EBB-EF7D-A5DB-D85F5222F28F}"/>
                    </a:ext>
                  </a:extLst>
                </p14:cNvPr>
                <p14:cNvContentPartPr/>
                <p14:nvPr/>
              </p14:nvContentPartPr>
              <p14:xfrm>
                <a:off x="3236847" y="2789321"/>
                <a:ext cx="137880" cy="3146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0D01927-6EBB-EF7D-A5DB-D85F5222F28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227847" y="2780681"/>
                  <a:ext cx="15552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F4DFD0F-192A-E36B-9156-A2A5C661AF6F}"/>
                    </a:ext>
                  </a:extLst>
                </p14:cNvPr>
                <p14:cNvContentPartPr/>
                <p14:nvPr/>
              </p14:nvContentPartPr>
              <p14:xfrm>
                <a:off x="3385527" y="2973641"/>
                <a:ext cx="65880" cy="975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F4DFD0F-192A-E36B-9156-A2A5C661AF6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376887" y="2965001"/>
                  <a:ext cx="835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39C22C8-26B0-E53C-879B-3921749C74B8}"/>
                    </a:ext>
                  </a:extLst>
                </p14:cNvPr>
                <p14:cNvContentPartPr/>
                <p14:nvPr/>
              </p14:nvContentPartPr>
              <p14:xfrm>
                <a:off x="3486327" y="2810561"/>
                <a:ext cx="171720" cy="2642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39C22C8-26B0-E53C-879B-3921749C74B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477687" y="2801561"/>
                  <a:ext cx="18936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93CB02F-AF54-09A5-5761-2A85F4480F03}"/>
                    </a:ext>
                  </a:extLst>
                </p14:cNvPr>
                <p14:cNvContentPartPr/>
                <p14:nvPr/>
              </p14:nvContentPartPr>
              <p14:xfrm>
                <a:off x="3808527" y="2799761"/>
                <a:ext cx="459720" cy="3049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93CB02F-AF54-09A5-5761-2A85F4480F0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799887" y="2791121"/>
                  <a:ext cx="47736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8483603-5592-D438-A8EC-BB45913B4B6D}"/>
                    </a:ext>
                  </a:extLst>
                </p14:cNvPr>
                <p14:cNvContentPartPr/>
                <p14:nvPr/>
              </p14:nvContentPartPr>
              <p14:xfrm>
                <a:off x="4276167" y="2926121"/>
                <a:ext cx="89640" cy="1209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8483603-5592-D438-A8EC-BB45913B4B6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267167" y="2917481"/>
                  <a:ext cx="1072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FDB1542-BA05-87F9-69A4-D3E60ED4CB0F}"/>
                    </a:ext>
                  </a:extLst>
                </p14:cNvPr>
                <p14:cNvContentPartPr/>
                <p14:nvPr/>
              </p14:nvContentPartPr>
              <p14:xfrm>
                <a:off x="4387767" y="2923961"/>
                <a:ext cx="89640" cy="81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FDB1542-BA05-87F9-69A4-D3E60ED4CB0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378767" y="2914961"/>
                  <a:ext cx="1072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8A8AA74-FEBA-6C32-8022-67AFDCB57DD2}"/>
                    </a:ext>
                  </a:extLst>
                </p14:cNvPr>
                <p14:cNvContentPartPr/>
                <p14:nvPr/>
              </p14:nvContentPartPr>
              <p14:xfrm>
                <a:off x="4504047" y="2879321"/>
                <a:ext cx="103680" cy="1666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8A8AA74-FEBA-6C32-8022-67AFDCB57DD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495407" y="2870321"/>
                  <a:ext cx="1213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9146D7D-3F62-F3F4-690D-E36D9E69A52C}"/>
                    </a:ext>
                  </a:extLst>
                </p14:cNvPr>
                <p14:cNvContentPartPr/>
                <p14:nvPr/>
              </p14:nvContentPartPr>
              <p14:xfrm>
                <a:off x="4609887" y="2971481"/>
                <a:ext cx="568440" cy="1033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9146D7D-3F62-F3F4-690D-E36D9E69A52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601247" y="2962481"/>
                  <a:ext cx="586080" cy="120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94829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4B760-7DEA-CEA6-2DA6-A0FEFA7B0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Load Balancer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9FDDB4-EF2D-19A0-0DF9-B0C8B378CDB8}"/>
              </a:ext>
            </a:extLst>
          </p:cNvPr>
          <p:cNvSpPr/>
          <p:nvPr/>
        </p:nvSpPr>
        <p:spPr>
          <a:xfrm>
            <a:off x="1613338" y="1340070"/>
            <a:ext cx="8760372" cy="48610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2981EC2-E5E5-E76A-A2B0-24D0FEA25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7323" y="5109012"/>
            <a:ext cx="569201" cy="5692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F951887-AF0B-9C36-ACBB-BC022BC14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406" y="5109011"/>
            <a:ext cx="569201" cy="56920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ED8135D-9392-BDBB-AE49-7050D2A49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49130" y="5145798"/>
            <a:ext cx="569201" cy="56920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C627D185-856C-B87D-C1EA-A7EDD735B6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04275" y="3053256"/>
            <a:ext cx="646386" cy="64638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C998B20-A952-3CF3-8288-4B89D9AE7E83}"/>
              </a:ext>
            </a:extLst>
          </p:cNvPr>
          <p:cNvSpPr/>
          <p:nvPr/>
        </p:nvSpPr>
        <p:spPr>
          <a:xfrm>
            <a:off x="2401614" y="4645573"/>
            <a:ext cx="6868510" cy="14346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3ED748D-48ED-7000-B831-3D01ADBC9CDB}"/>
              </a:ext>
            </a:extLst>
          </p:cNvPr>
          <p:cNvGrpSpPr/>
          <p:nvPr/>
        </p:nvGrpSpPr>
        <p:grpSpPr>
          <a:xfrm>
            <a:off x="9575086" y="1093844"/>
            <a:ext cx="740880" cy="259560"/>
            <a:chOff x="9617127" y="1945121"/>
            <a:chExt cx="740880" cy="25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644D47E-088E-DEB0-25AB-A72DCD920E92}"/>
                    </a:ext>
                  </a:extLst>
                </p14:cNvPr>
                <p14:cNvContentPartPr/>
                <p14:nvPr/>
              </p14:nvContentPartPr>
              <p14:xfrm>
                <a:off x="9617127" y="2009201"/>
                <a:ext cx="137880" cy="132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644D47E-088E-DEB0-25AB-A72DCD920E9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608127" y="2000561"/>
                  <a:ext cx="1555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F466F7-8D90-23E5-29C5-E37C7F6ABF8A}"/>
                    </a:ext>
                  </a:extLst>
                </p14:cNvPr>
                <p14:cNvContentPartPr/>
                <p14:nvPr/>
              </p14:nvContentPartPr>
              <p14:xfrm>
                <a:off x="9827727" y="1949081"/>
                <a:ext cx="113040" cy="2106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F466F7-8D90-23E5-29C5-E37C7F6ABF8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819087" y="1940081"/>
                  <a:ext cx="1306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56AE56A-F57B-943D-C4E4-6AE215479DA0}"/>
                    </a:ext>
                  </a:extLst>
                </p14:cNvPr>
                <p14:cNvContentPartPr/>
                <p14:nvPr/>
              </p14:nvContentPartPr>
              <p14:xfrm>
                <a:off x="9959127" y="1955921"/>
                <a:ext cx="297000" cy="2487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56AE56A-F57B-943D-C4E4-6AE215479DA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950127" y="1946921"/>
                  <a:ext cx="31464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4250184-C9DE-258A-903B-2F8450242962}"/>
                    </a:ext>
                  </a:extLst>
                </p14:cNvPr>
                <p14:cNvContentPartPr/>
                <p14:nvPr/>
              </p14:nvContentPartPr>
              <p14:xfrm>
                <a:off x="10068927" y="1945121"/>
                <a:ext cx="289080" cy="99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4250184-C9DE-258A-903B-2F845024296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060287" y="1936481"/>
                  <a:ext cx="306720" cy="11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44F1872-D0DA-6A7B-9757-E84C4D3B7025}"/>
                  </a:ext>
                </a:extLst>
              </p14:cNvPr>
              <p14:cNvContentPartPr/>
              <p14:nvPr/>
            </p14:nvContentPartPr>
            <p14:xfrm>
              <a:off x="4375730" y="3603302"/>
              <a:ext cx="842040" cy="4460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44F1872-D0DA-6A7B-9757-E84C4D3B702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67090" y="3594662"/>
                <a:ext cx="859680" cy="4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525FA45-2ADC-E855-82E7-9059C385482A}"/>
                  </a:ext>
                </a:extLst>
              </p14:cNvPr>
              <p14:cNvContentPartPr/>
              <p14:nvPr/>
            </p14:nvContentPartPr>
            <p14:xfrm>
              <a:off x="3500210" y="4529942"/>
              <a:ext cx="375840" cy="4204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525FA45-2ADC-E855-82E7-9059C385482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91210" y="4521302"/>
                <a:ext cx="393480" cy="438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4235B064-BE66-B080-C922-2E44886C8131}"/>
              </a:ext>
            </a:extLst>
          </p:cNvPr>
          <p:cNvGrpSpPr/>
          <p:nvPr/>
        </p:nvGrpSpPr>
        <p:grpSpPr>
          <a:xfrm>
            <a:off x="5678570" y="3612662"/>
            <a:ext cx="1755000" cy="1339200"/>
            <a:chOff x="5594487" y="3286841"/>
            <a:chExt cx="1755000" cy="133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62D0520-A294-F168-0D56-4F85C9023504}"/>
                    </a:ext>
                  </a:extLst>
                </p14:cNvPr>
                <p14:cNvContentPartPr/>
                <p14:nvPr/>
              </p14:nvContentPartPr>
              <p14:xfrm>
                <a:off x="5594487" y="3368561"/>
                <a:ext cx="19800" cy="2538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62D0520-A294-F168-0D56-4F85C902350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585847" y="3359561"/>
                  <a:ext cx="3744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A996B19-A518-F57C-E4C0-FEF09305B94E}"/>
                    </a:ext>
                  </a:extLst>
                </p14:cNvPr>
                <p14:cNvContentPartPr/>
                <p14:nvPr/>
              </p14:nvContentPartPr>
              <p14:xfrm>
                <a:off x="5644167" y="4049681"/>
                <a:ext cx="71640" cy="576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A996B19-A518-F57C-E4C0-FEF09305B94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635167" y="4041041"/>
                  <a:ext cx="89280" cy="59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C9EB069-D702-64D8-57BA-CE0A8DDD8CCD}"/>
                    </a:ext>
                  </a:extLst>
                </p14:cNvPr>
                <p14:cNvContentPartPr/>
                <p14:nvPr/>
              </p14:nvContentPartPr>
              <p14:xfrm>
                <a:off x="5857647" y="3286841"/>
                <a:ext cx="1491840" cy="5112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C9EB069-D702-64D8-57BA-CE0A8DDD8CC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848647" y="3278201"/>
                  <a:ext cx="1509480" cy="52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37D7AB5-FBF5-1676-F741-8E2D9F8E1EEF}"/>
                  </a:ext>
                </a:extLst>
              </p14:cNvPr>
              <p14:cNvContentPartPr/>
              <p14:nvPr/>
            </p14:nvContentPartPr>
            <p14:xfrm>
              <a:off x="8090210" y="4344182"/>
              <a:ext cx="376560" cy="5544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37D7AB5-FBF5-1676-F741-8E2D9F8E1EE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081570" y="4335182"/>
                <a:ext cx="394200" cy="57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3DFB2166-E796-43EF-F9C8-BBFC2C1946A9}"/>
              </a:ext>
            </a:extLst>
          </p:cNvPr>
          <p:cNvGrpSpPr/>
          <p:nvPr/>
        </p:nvGrpSpPr>
        <p:grpSpPr>
          <a:xfrm>
            <a:off x="2524610" y="4474142"/>
            <a:ext cx="593640" cy="156240"/>
            <a:chOff x="2440527" y="4148321"/>
            <a:chExt cx="593640" cy="15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C166A79-B563-FF83-5483-3210F2AF8FD3}"/>
                    </a:ext>
                  </a:extLst>
                </p14:cNvPr>
                <p14:cNvContentPartPr/>
                <p14:nvPr/>
              </p14:nvContentPartPr>
              <p14:xfrm>
                <a:off x="2440527" y="4187921"/>
                <a:ext cx="58680" cy="1166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C166A79-B563-FF83-5483-3210F2AF8FD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31887" y="4178921"/>
                  <a:ext cx="763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71418AB-F445-A911-B6D6-09C397A2223E}"/>
                    </a:ext>
                  </a:extLst>
                </p14:cNvPr>
                <p14:cNvContentPartPr/>
                <p14:nvPr/>
              </p14:nvContentPartPr>
              <p14:xfrm>
                <a:off x="2511807" y="4198001"/>
                <a:ext cx="212760" cy="1065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71418AB-F445-A911-B6D6-09C397A2223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502807" y="4189361"/>
                  <a:ext cx="2304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2A20090-9916-D188-E04B-91217B46EE03}"/>
                    </a:ext>
                  </a:extLst>
                </p14:cNvPr>
                <p14:cNvContentPartPr/>
                <p14:nvPr/>
              </p14:nvContentPartPr>
              <p14:xfrm>
                <a:off x="2752647" y="4152281"/>
                <a:ext cx="250560" cy="1418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2A20090-9916-D188-E04B-91217B46EE0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44007" y="4143641"/>
                  <a:ext cx="2682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AC08F11-6546-8211-FBD3-85382965353F}"/>
                    </a:ext>
                  </a:extLst>
                </p14:cNvPr>
                <p14:cNvContentPartPr/>
                <p14:nvPr/>
              </p14:nvContentPartPr>
              <p14:xfrm>
                <a:off x="2897367" y="4148321"/>
                <a:ext cx="136800" cy="687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AC08F11-6546-8211-FBD3-85382965353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88727" y="4139681"/>
                  <a:ext cx="154440" cy="864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90826AC8-FE59-783D-9F82-4959A6844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6464" y="1894686"/>
            <a:ext cx="569201" cy="569201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D0BF136B-D6E7-E2CC-6DD2-BA6B4DC7A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7547" y="1894685"/>
            <a:ext cx="569201" cy="569201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F5C05FD0-5131-22C2-EA95-A05E23543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8271" y="1931472"/>
            <a:ext cx="569201" cy="569201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DD65470F-032B-ED04-A33B-83B74DB8583F}"/>
              </a:ext>
            </a:extLst>
          </p:cNvPr>
          <p:cNvSpPr/>
          <p:nvPr/>
        </p:nvSpPr>
        <p:spPr>
          <a:xfrm>
            <a:off x="2380755" y="1431247"/>
            <a:ext cx="6868510" cy="14346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7F93B61-0A6C-297D-0A6A-35E9E935CCE8}"/>
              </a:ext>
            </a:extLst>
          </p:cNvPr>
          <p:cNvGrpSpPr/>
          <p:nvPr/>
        </p:nvGrpSpPr>
        <p:grpSpPr>
          <a:xfrm>
            <a:off x="2589567" y="3175241"/>
            <a:ext cx="2662560" cy="388800"/>
            <a:chOff x="2589567" y="3175241"/>
            <a:chExt cx="2662560" cy="38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6BCF2A0-8996-0414-4A7A-1287E3FBA578}"/>
                    </a:ext>
                  </a:extLst>
                </p14:cNvPr>
                <p14:cNvContentPartPr/>
                <p14:nvPr/>
              </p14:nvContentPartPr>
              <p14:xfrm>
                <a:off x="2589567" y="3185681"/>
                <a:ext cx="232200" cy="1321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6BCF2A0-8996-0414-4A7A-1287E3FBA57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580927" y="3176681"/>
                  <a:ext cx="2498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5DB1761-8D42-32B9-225A-6B290C116B0A}"/>
                    </a:ext>
                  </a:extLst>
                </p14:cNvPr>
                <p14:cNvContentPartPr/>
                <p14:nvPr/>
              </p14:nvContentPartPr>
              <p14:xfrm>
                <a:off x="2650407" y="3223841"/>
                <a:ext cx="260640" cy="2527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5DB1761-8D42-32B9-225A-6B290C116B0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641767" y="3215201"/>
                  <a:ext cx="2782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EC87F85-D572-03AC-7DD2-635402AC1A72}"/>
                    </a:ext>
                  </a:extLst>
                </p14:cNvPr>
                <p14:cNvContentPartPr/>
                <p14:nvPr/>
              </p14:nvContentPartPr>
              <p14:xfrm>
                <a:off x="2973687" y="3191801"/>
                <a:ext cx="19440" cy="3016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EC87F85-D572-03AC-7DD2-635402AC1A7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964687" y="3182801"/>
                  <a:ext cx="3708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F12A32C-CAB1-6D8D-F0D1-C30D746C7045}"/>
                    </a:ext>
                  </a:extLst>
                </p14:cNvPr>
                <p14:cNvContentPartPr/>
                <p14:nvPr/>
              </p14:nvContentPartPr>
              <p14:xfrm>
                <a:off x="2860647" y="3316001"/>
                <a:ext cx="207720" cy="784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F12A32C-CAB1-6D8D-F0D1-C30D746C704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852007" y="3307001"/>
                  <a:ext cx="2253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72F7791-135D-C634-701B-2D1A85E03102}"/>
                    </a:ext>
                  </a:extLst>
                </p14:cNvPr>
                <p14:cNvContentPartPr/>
                <p14:nvPr/>
              </p14:nvContentPartPr>
              <p14:xfrm>
                <a:off x="3081327" y="3326441"/>
                <a:ext cx="359640" cy="1526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72F7791-135D-C634-701B-2D1A85E0310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072327" y="3317801"/>
                  <a:ext cx="3772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0D8861E-F8AE-347F-CADC-81029F04E460}"/>
                    </a:ext>
                  </a:extLst>
                </p14:cNvPr>
                <p14:cNvContentPartPr/>
                <p14:nvPr/>
              </p14:nvContentPartPr>
              <p14:xfrm>
                <a:off x="3424767" y="3175241"/>
                <a:ext cx="101520" cy="2649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0D8861E-F8AE-347F-CADC-81029F04E46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415767" y="3166601"/>
                  <a:ext cx="1191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F85C1B1-36CF-628E-F9D6-185A8E52FE36}"/>
                    </a:ext>
                  </a:extLst>
                </p14:cNvPr>
                <p14:cNvContentPartPr/>
                <p14:nvPr/>
              </p14:nvContentPartPr>
              <p14:xfrm>
                <a:off x="3721047" y="3208001"/>
                <a:ext cx="64080" cy="2988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F85C1B1-36CF-628E-F9D6-185A8E52FE3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712047" y="3199001"/>
                  <a:ext cx="8172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6EA6E94-E334-883A-7FFE-514466E76B26}"/>
                    </a:ext>
                  </a:extLst>
                </p14:cNvPr>
                <p14:cNvContentPartPr/>
                <p14:nvPr/>
              </p14:nvContentPartPr>
              <p14:xfrm>
                <a:off x="3806367" y="3381161"/>
                <a:ext cx="45360" cy="604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6EA6E94-E334-883A-7FFE-514466E76B2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797367" y="3372521"/>
                  <a:ext cx="630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6987674-573C-3463-2C89-C11B6B50A18B}"/>
                    </a:ext>
                  </a:extLst>
                </p14:cNvPr>
                <p14:cNvContentPartPr/>
                <p14:nvPr/>
              </p14:nvContentPartPr>
              <p14:xfrm>
                <a:off x="3880527" y="3289361"/>
                <a:ext cx="145800" cy="1886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6987674-573C-3463-2C89-C11B6B50A18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871887" y="3280361"/>
                  <a:ext cx="1634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C76B26C-3D82-587A-DF5A-8493E8023B51}"/>
                    </a:ext>
                  </a:extLst>
                </p14:cNvPr>
                <p14:cNvContentPartPr/>
                <p14:nvPr/>
              </p14:nvContentPartPr>
              <p14:xfrm>
                <a:off x="4170687" y="3316001"/>
                <a:ext cx="124560" cy="2480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C76B26C-3D82-587A-DF5A-8493E8023B5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161687" y="3307001"/>
                  <a:ext cx="14220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050596A-F431-6FC1-9F80-152056D494E3}"/>
                    </a:ext>
                  </a:extLst>
                </p14:cNvPr>
                <p14:cNvContentPartPr/>
                <p14:nvPr/>
              </p14:nvContentPartPr>
              <p14:xfrm>
                <a:off x="4324047" y="3296201"/>
                <a:ext cx="393120" cy="2455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050596A-F431-6FC1-9F80-152056D494E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315407" y="3287201"/>
                  <a:ext cx="4107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0CAE253-4B43-D8DC-90D3-9A5D22501403}"/>
                    </a:ext>
                  </a:extLst>
                </p14:cNvPr>
                <p14:cNvContentPartPr/>
                <p14:nvPr/>
              </p14:nvContentPartPr>
              <p14:xfrm>
                <a:off x="4722927" y="3361361"/>
                <a:ext cx="64080" cy="1224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0CAE253-4B43-D8DC-90D3-9A5D2250140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713927" y="3352721"/>
                  <a:ext cx="817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CD495E9-08D0-B900-604C-87E23983E655}"/>
                    </a:ext>
                  </a:extLst>
                </p14:cNvPr>
                <p14:cNvContentPartPr/>
                <p14:nvPr/>
              </p14:nvContentPartPr>
              <p14:xfrm>
                <a:off x="4771527" y="3367481"/>
                <a:ext cx="207360" cy="1447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CD495E9-08D0-B900-604C-87E23983E65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762887" y="3358481"/>
                  <a:ext cx="2250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55DCE24-85A9-94F6-66B9-2CC5DA9F7684}"/>
                    </a:ext>
                  </a:extLst>
                </p14:cNvPr>
                <p14:cNvContentPartPr/>
                <p14:nvPr/>
              </p14:nvContentPartPr>
              <p14:xfrm>
                <a:off x="5033247" y="3356681"/>
                <a:ext cx="218880" cy="1162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55DCE24-85A9-94F6-66B9-2CC5DA9F768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024607" y="3348041"/>
                  <a:ext cx="236520" cy="13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9B4C593-7F5A-336A-4118-C09AE34D6BBD}"/>
              </a:ext>
            </a:extLst>
          </p:cNvPr>
          <p:cNvGrpSpPr/>
          <p:nvPr/>
        </p:nvGrpSpPr>
        <p:grpSpPr>
          <a:xfrm>
            <a:off x="2475807" y="4183601"/>
            <a:ext cx="1068120" cy="230400"/>
            <a:chOff x="2475807" y="4183601"/>
            <a:chExt cx="1068120" cy="23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EF01BD-0B67-B005-B015-1AFF5B1F9694}"/>
                    </a:ext>
                  </a:extLst>
                </p14:cNvPr>
                <p14:cNvContentPartPr/>
                <p14:nvPr/>
              </p14:nvContentPartPr>
              <p14:xfrm>
                <a:off x="2491647" y="4293041"/>
                <a:ext cx="50040" cy="795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EF01BD-0B67-B005-B015-1AFF5B1F969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483007" y="4284401"/>
                  <a:ext cx="676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154C81C-2CAE-0C43-D8C9-DBA8EF3B1335}"/>
                    </a:ext>
                  </a:extLst>
                </p14:cNvPr>
                <p14:cNvContentPartPr/>
                <p14:nvPr/>
              </p14:nvContentPartPr>
              <p14:xfrm>
                <a:off x="2475807" y="4299161"/>
                <a:ext cx="151200" cy="777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154C81C-2CAE-0C43-D8C9-DBA8EF3B133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466807" y="4290161"/>
                  <a:ext cx="1688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DE9042C-BB7C-80F2-C714-D9CED4530B66}"/>
                    </a:ext>
                  </a:extLst>
                </p14:cNvPr>
                <p14:cNvContentPartPr/>
                <p14:nvPr/>
              </p14:nvContentPartPr>
              <p14:xfrm>
                <a:off x="2624847" y="4262441"/>
                <a:ext cx="77400" cy="1188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DE9042C-BB7C-80F2-C714-D9CED4530B6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615847" y="4253801"/>
                  <a:ext cx="950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6CC7B0C-9FB8-7824-397D-852877BEF417}"/>
                    </a:ext>
                  </a:extLst>
                </p14:cNvPr>
                <p14:cNvContentPartPr/>
                <p14:nvPr/>
              </p14:nvContentPartPr>
              <p14:xfrm>
                <a:off x="2653287" y="4228961"/>
                <a:ext cx="279360" cy="1468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6CC7B0C-9FB8-7824-397D-852877BEF41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644647" y="4219961"/>
                  <a:ext cx="2970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080C489-3FBF-FF54-6DCB-D9EF65AF644E}"/>
                    </a:ext>
                  </a:extLst>
                </p14:cNvPr>
                <p14:cNvContentPartPr/>
                <p14:nvPr/>
              </p14:nvContentPartPr>
              <p14:xfrm>
                <a:off x="2936967" y="4264961"/>
                <a:ext cx="60120" cy="1065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080C489-3FBF-FF54-6DCB-D9EF65AF644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928327" y="4256321"/>
                  <a:ext cx="77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2284493-BC0E-32C1-4C59-789633FCE09B}"/>
                    </a:ext>
                  </a:extLst>
                </p14:cNvPr>
                <p14:cNvContentPartPr/>
                <p14:nvPr/>
              </p14:nvContentPartPr>
              <p14:xfrm>
                <a:off x="3003567" y="4241561"/>
                <a:ext cx="68760" cy="1724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2284493-BC0E-32C1-4C59-789633FCE09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994567" y="4232561"/>
                  <a:ext cx="864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20A6F5F-5626-D01C-6060-AF33B1E910C5}"/>
                    </a:ext>
                  </a:extLst>
                </p14:cNvPr>
                <p14:cNvContentPartPr/>
                <p14:nvPr/>
              </p14:nvContentPartPr>
              <p14:xfrm>
                <a:off x="3075567" y="4266401"/>
                <a:ext cx="122400" cy="1130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20A6F5F-5626-D01C-6060-AF33B1E910C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066927" y="4257401"/>
                  <a:ext cx="1400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BAE7F22-0C9B-F669-0B75-B32354FF193C}"/>
                    </a:ext>
                  </a:extLst>
                </p14:cNvPr>
                <p14:cNvContentPartPr/>
                <p14:nvPr/>
              </p14:nvContentPartPr>
              <p14:xfrm>
                <a:off x="3226047" y="4183601"/>
                <a:ext cx="75240" cy="2008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BAE7F22-0C9B-F669-0B75-B32354FF193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217047" y="4174961"/>
                  <a:ext cx="928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49755E7-520B-26B8-BB14-C5DF568AC888}"/>
                    </a:ext>
                  </a:extLst>
                </p14:cNvPr>
                <p14:cNvContentPartPr/>
                <p14:nvPr/>
              </p14:nvContentPartPr>
              <p14:xfrm>
                <a:off x="3295527" y="4216001"/>
                <a:ext cx="55080" cy="1587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49755E7-520B-26B8-BB14-C5DF568AC88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286887" y="4207361"/>
                  <a:ext cx="727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BB9A705-F37C-145C-FF51-E9AD7BC4BF52}"/>
                    </a:ext>
                  </a:extLst>
                </p14:cNvPr>
                <p14:cNvContentPartPr/>
                <p14:nvPr/>
              </p14:nvContentPartPr>
              <p14:xfrm>
                <a:off x="3370767" y="4245521"/>
                <a:ext cx="91080" cy="594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BB9A705-F37C-145C-FF51-E9AD7BC4BF5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361767" y="4236881"/>
                  <a:ext cx="1087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BB78D1D-CC36-E35E-397D-1F0DA6A09D60}"/>
                    </a:ext>
                  </a:extLst>
                </p14:cNvPr>
                <p14:cNvContentPartPr/>
                <p14:nvPr/>
              </p14:nvContentPartPr>
              <p14:xfrm>
                <a:off x="3468687" y="4203761"/>
                <a:ext cx="75240" cy="1159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BB78D1D-CC36-E35E-397D-1F0DA6A09D6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459687" y="4194761"/>
                  <a:ext cx="92880" cy="13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91E150F-923E-0B56-3647-18B11DAED055}"/>
              </a:ext>
            </a:extLst>
          </p:cNvPr>
          <p:cNvGrpSpPr/>
          <p:nvPr/>
        </p:nvGrpSpPr>
        <p:grpSpPr>
          <a:xfrm>
            <a:off x="3827247" y="4127801"/>
            <a:ext cx="417960" cy="322560"/>
            <a:chOff x="3827247" y="4127801"/>
            <a:chExt cx="417960" cy="32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1769D66-8182-850E-986A-B353DBAA7F2A}"/>
                    </a:ext>
                  </a:extLst>
                </p14:cNvPr>
                <p14:cNvContentPartPr/>
                <p14:nvPr/>
              </p14:nvContentPartPr>
              <p14:xfrm>
                <a:off x="3827247" y="4201241"/>
                <a:ext cx="28440" cy="2491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1769D66-8182-850E-986A-B353DBAA7F2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818247" y="4192601"/>
                  <a:ext cx="4608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1414AAC-A01A-1240-B318-A7133E03D416}"/>
                    </a:ext>
                  </a:extLst>
                </p14:cNvPr>
                <p14:cNvContentPartPr/>
                <p14:nvPr/>
              </p14:nvContentPartPr>
              <p14:xfrm>
                <a:off x="3875487" y="4202321"/>
                <a:ext cx="99360" cy="1447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1414AAC-A01A-1240-B318-A7133E03D41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866487" y="4193681"/>
                  <a:ext cx="1170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DF2DB67-353A-C23F-090C-D5A8CC68B1AB}"/>
                    </a:ext>
                  </a:extLst>
                </p14:cNvPr>
                <p14:cNvContentPartPr/>
                <p14:nvPr/>
              </p14:nvContentPartPr>
              <p14:xfrm>
                <a:off x="3936327" y="4228961"/>
                <a:ext cx="13680" cy="1656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DF2DB67-353A-C23F-090C-D5A8CC68B1A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927687" y="4219961"/>
                  <a:ext cx="313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B310B0B-14CA-B13F-3A5D-EF181D826470}"/>
                    </a:ext>
                  </a:extLst>
                </p14:cNvPr>
                <p14:cNvContentPartPr/>
                <p14:nvPr/>
              </p14:nvContentPartPr>
              <p14:xfrm>
                <a:off x="3975207" y="4190801"/>
                <a:ext cx="113040" cy="1936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B310B0B-14CA-B13F-3A5D-EF181D82647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966567" y="4182161"/>
                  <a:ext cx="1306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D83B10B-3D2A-8A5E-E63F-2A2FA120A090}"/>
                    </a:ext>
                  </a:extLst>
                </p14:cNvPr>
                <p14:cNvContentPartPr/>
                <p14:nvPr/>
              </p14:nvContentPartPr>
              <p14:xfrm>
                <a:off x="4114527" y="4127801"/>
                <a:ext cx="130680" cy="1850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D83B10B-3D2A-8A5E-E63F-2A2FA120A09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105527" y="4119161"/>
                  <a:ext cx="148320" cy="20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46FDBE0-CEF7-DAB0-3DC6-05DEED3417AB}"/>
              </a:ext>
            </a:extLst>
          </p:cNvPr>
          <p:cNvGrpSpPr/>
          <p:nvPr/>
        </p:nvGrpSpPr>
        <p:grpSpPr>
          <a:xfrm>
            <a:off x="5451567" y="4003601"/>
            <a:ext cx="493560" cy="260280"/>
            <a:chOff x="5451567" y="4003601"/>
            <a:chExt cx="493560" cy="26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6310A59-EED6-C6E3-6827-79B5B8BA0A6E}"/>
                    </a:ext>
                  </a:extLst>
                </p14:cNvPr>
                <p14:cNvContentPartPr/>
                <p14:nvPr/>
              </p14:nvContentPartPr>
              <p14:xfrm>
                <a:off x="5451567" y="4081361"/>
                <a:ext cx="20880" cy="1825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6310A59-EED6-C6E3-6827-79B5B8BA0A6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442567" y="4072721"/>
                  <a:ext cx="385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6643917-2BCB-03FE-AE46-DE0550D36697}"/>
                    </a:ext>
                  </a:extLst>
                </p14:cNvPr>
                <p14:cNvContentPartPr/>
                <p14:nvPr/>
              </p14:nvContentPartPr>
              <p14:xfrm>
                <a:off x="5501967" y="4094681"/>
                <a:ext cx="115560" cy="1299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6643917-2BCB-03FE-AE46-DE0550D3669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492967" y="4085681"/>
                  <a:ext cx="1332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4B1022B-2022-BCB5-DA30-E00CA3E466BC}"/>
                    </a:ext>
                  </a:extLst>
                </p14:cNvPr>
                <p14:cNvContentPartPr/>
                <p14:nvPr/>
              </p14:nvContentPartPr>
              <p14:xfrm>
                <a:off x="5629767" y="4106561"/>
                <a:ext cx="114120" cy="1526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4B1022B-2022-BCB5-DA30-E00CA3E466B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621127" y="4097921"/>
                  <a:ext cx="1317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8E0C2F0-B95E-AEA7-5D75-670A20A033EC}"/>
                    </a:ext>
                  </a:extLst>
                </p14:cNvPr>
                <p14:cNvContentPartPr/>
                <p14:nvPr/>
              </p14:nvContentPartPr>
              <p14:xfrm>
                <a:off x="5798967" y="4003601"/>
                <a:ext cx="146160" cy="2466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8E0C2F0-B95E-AEA7-5D75-670A20A033E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789967" y="3994961"/>
                  <a:ext cx="163800" cy="26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4BCD190-6E99-79EA-49EC-F49C89734E13}"/>
              </a:ext>
            </a:extLst>
          </p:cNvPr>
          <p:cNvGrpSpPr/>
          <p:nvPr/>
        </p:nvGrpSpPr>
        <p:grpSpPr>
          <a:xfrm>
            <a:off x="7445247" y="4113401"/>
            <a:ext cx="455760" cy="212040"/>
            <a:chOff x="7445247" y="4113401"/>
            <a:chExt cx="455760" cy="21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A95DFB4-C3CB-42DF-F35F-EE736F02C375}"/>
                    </a:ext>
                  </a:extLst>
                </p14:cNvPr>
                <p14:cNvContentPartPr/>
                <p14:nvPr/>
              </p14:nvContentPartPr>
              <p14:xfrm>
                <a:off x="7445247" y="4213841"/>
                <a:ext cx="22320" cy="1116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A95DFB4-C3CB-42DF-F35F-EE736F02C37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436607" y="4204841"/>
                  <a:ext cx="399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D02786E-9064-6AED-3389-63857A1523DA}"/>
                    </a:ext>
                  </a:extLst>
                </p14:cNvPr>
                <p14:cNvContentPartPr/>
                <p14:nvPr/>
              </p14:nvContentPartPr>
              <p14:xfrm>
                <a:off x="7514367" y="4204121"/>
                <a:ext cx="95040" cy="723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D02786E-9064-6AED-3389-63857A1523D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505367" y="4195481"/>
                  <a:ext cx="1126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2005F00-B0C0-E625-14D7-424578F4732D}"/>
                    </a:ext>
                  </a:extLst>
                </p14:cNvPr>
                <p14:cNvContentPartPr/>
                <p14:nvPr/>
              </p14:nvContentPartPr>
              <p14:xfrm>
                <a:off x="7623807" y="4195841"/>
                <a:ext cx="83880" cy="842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2005F00-B0C0-E625-14D7-424578F4732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614807" y="4186841"/>
                  <a:ext cx="1015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4EEE6CF-FF0D-7B26-C467-86064328FE89}"/>
                    </a:ext>
                  </a:extLst>
                </p14:cNvPr>
                <p14:cNvContentPartPr/>
                <p14:nvPr/>
              </p14:nvContentPartPr>
              <p14:xfrm>
                <a:off x="7791207" y="4113401"/>
                <a:ext cx="109800" cy="1288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4EEE6CF-FF0D-7B26-C467-86064328FE8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782567" y="4104761"/>
                  <a:ext cx="127440" cy="14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316B0718-C4DE-DD8A-83B6-4E9121F06F09}"/>
                  </a:ext>
                </a:extLst>
              </p14:cNvPr>
              <p14:cNvContentPartPr/>
              <p14:nvPr/>
            </p14:nvContentPartPr>
            <p14:xfrm>
              <a:off x="3331887" y="2569721"/>
              <a:ext cx="1750320" cy="49392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316B0718-C4DE-DD8A-83B6-4E9121F06F0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323247" y="2560721"/>
                <a:ext cx="1767960" cy="51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D99ADA4F-CDBF-D3F4-3C8C-38ACB1E87415}"/>
                  </a:ext>
                </a:extLst>
              </p14:cNvPr>
              <p14:cNvContentPartPr/>
              <p14:nvPr/>
            </p14:nvContentPartPr>
            <p14:xfrm>
              <a:off x="5639487" y="2582321"/>
              <a:ext cx="19440" cy="43236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D99ADA4F-CDBF-D3F4-3C8C-38ACB1E87415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630487" y="2573321"/>
                <a:ext cx="37080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4B828899-8995-D3F9-8361-6BCF24F39BEB}"/>
                  </a:ext>
                </a:extLst>
              </p14:cNvPr>
              <p14:cNvContentPartPr/>
              <p14:nvPr/>
            </p14:nvContentPartPr>
            <p14:xfrm>
              <a:off x="6058527" y="2532281"/>
              <a:ext cx="2294280" cy="73512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4B828899-8995-D3F9-8361-6BCF24F39BEB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049527" y="2523281"/>
                <a:ext cx="2311920" cy="75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9936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B79C-2F72-91F9-B355-312D368D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Balancer SKUs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50882-01A8-1BBB-E1D3-A9F28E3D3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</a:t>
            </a:r>
          </a:p>
          <a:p>
            <a:r>
              <a:rPr lang="en-US" dirty="0"/>
              <a:t>Standard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8053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E6A7D-BBB7-6C91-AFB3-DC8BA554C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Pools</a:t>
            </a:r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DDDB905-8B17-19E0-5FB7-85B8FAF54C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6453548"/>
              </p:ext>
            </p:extLst>
          </p:nvPr>
        </p:nvGraphicFramePr>
        <p:xfrm>
          <a:off x="838200" y="1825625"/>
          <a:ext cx="10515597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80701577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17949419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453614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SKU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Basic SKU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81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Backend Pool endpoints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VM in a single virtual network, including a blend of VMs, availability sets and VM scale sets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VMs in a single availability set or VM scale set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726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852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D51B2-F181-EC1A-373B-8648C28BB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Balancer Rules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A5C2E-8E35-F105-81D4-363A55164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define how the traffic is distributed to the backend pool.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7176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727A-4464-E894-9D5B-5760FEF27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Persistence</a:t>
            </a:r>
            <a:endParaRPr lang="en-IN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A12F7A9-8C08-431A-E54D-66B0966A2B29}"/>
              </a:ext>
            </a:extLst>
          </p:cNvPr>
          <p:cNvGrpSpPr/>
          <p:nvPr/>
        </p:nvGrpSpPr>
        <p:grpSpPr>
          <a:xfrm>
            <a:off x="4051887" y="1286681"/>
            <a:ext cx="2114280" cy="1173600"/>
            <a:chOff x="4051887" y="1286681"/>
            <a:chExt cx="2114280" cy="117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4F67D1E-1583-A674-A505-8FA870E4226F}"/>
                    </a:ext>
                  </a:extLst>
                </p14:cNvPr>
                <p14:cNvContentPartPr/>
                <p14:nvPr/>
              </p14:nvContentPartPr>
              <p14:xfrm>
                <a:off x="4100127" y="1428521"/>
                <a:ext cx="107280" cy="265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4F67D1E-1583-A674-A505-8FA870E4226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1127" y="1419521"/>
                  <a:ext cx="12492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8750472-E8AF-1E79-44E3-7760DDCFDD48}"/>
                    </a:ext>
                  </a:extLst>
                </p14:cNvPr>
                <p14:cNvContentPartPr/>
                <p14:nvPr/>
              </p14:nvContentPartPr>
              <p14:xfrm>
                <a:off x="4051887" y="1445081"/>
                <a:ext cx="388440" cy="208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8750472-E8AF-1E79-44E3-7760DDCFDD4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42887" y="1436081"/>
                  <a:ext cx="4060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AFA98F2-BD79-B9BB-A0F4-B69B44B9061A}"/>
                    </a:ext>
                  </a:extLst>
                </p14:cNvPr>
                <p14:cNvContentPartPr/>
                <p14:nvPr/>
              </p14:nvContentPartPr>
              <p14:xfrm>
                <a:off x="4495407" y="1386401"/>
                <a:ext cx="203400" cy="289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AFA98F2-BD79-B9BB-A0F4-B69B44B9061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86767" y="1377401"/>
                  <a:ext cx="22104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83D0DED-C6EF-AE69-FA12-E6E1C4BCD4B6}"/>
                    </a:ext>
                  </a:extLst>
                </p14:cNvPr>
                <p14:cNvContentPartPr/>
                <p14:nvPr/>
              </p14:nvContentPartPr>
              <p14:xfrm>
                <a:off x="4821207" y="1409081"/>
                <a:ext cx="104760" cy="2034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83D0DED-C6EF-AE69-FA12-E6E1C4BCD4B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12207" y="1400081"/>
                  <a:ext cx="1224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011FB27-0DA1-E10D-6B17-5CB25CD6B210}"/>
                    </a:ext>
                  </a:extLst>
                </p14:cNvPr>
                <p14:cNvContentPartPr/>
                <p14:nvPr/>
              </p14:nvContentPartPr>
              <p14:xfrm>
                <a:off x="4771167" y="1391081"/>
                <a:ext cx="261360" cy="225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011FB27-0DA1-E10D-6B17-5CB25CD6B21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762167" y="1382081"/>
                  <a:ext cx="2790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7F6406D-E445-7C3C-F312-D48A61E12979}"/>
                    </a:ext>
                  </a:extLst>
                </p14:cNvPr>
                <p14:cNvContentPartPr/>
                <p14:nvPr/>
              </p14:nvContentPartPr>
              <p14:xfrm>
                <a:off x="4955847" y="1392161"/>
                <a:ext cx="194400" cy="193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7F6406D-E445-7C3C-F312-D48A61E1297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946847" y="1383521"/>
                  <a:ext cx="2120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B0350DD-A92D-9565-D283-6363F0F12EC2}"/>
                    </a:ext>
                  </a:extLst>
                </p14:cNvPr>
                <p14:cNvContentPartPr/>
                <p14:nvPr/>
              </p14:nvContentPartPr>
              <p14:xfrm>
                <a:off x="5066367" y="1488641"/>
                <a:ext cx="182880" cy="81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B0350DD-A92D-9565-D283-6363F0F12EC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57367" y="1479641"/>
                  <a:ext cx="2005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E711424-893F-DE94-3B8C-60EF51BE1C2A}"/>
                    </a:ext>
                  </a:extLst>
                </p14:cNvPr>
                <p14:cNvContentPartPr/>
                <p14:nvPr/>
              </p14:nvContentPartPr>
              <p14:xfrm>
                <a:off x="5231607" y="1397561"/>
                <a:ext cx="3960" cy="16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E711424-893F-DE94-3B8C-60EF51BE1C2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222967" y="1388561"/>
                  <a:ext cx="216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F26D9A4-2797-7F95-884B-409C196CEA37}"/>
                    </a:ext>
                  </a:extLst>
                </p14:cNvPr>
                <p14:cNvContentPartPr/>
                <p14:nvPr/>
              </p14:nvContentPartPr>
              <p14:xfrm>
                <a:off x="5334207" y="1494401"/>
                <a:ext cx="103680" cy="65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F26D9A4-2797-7F95-884B-409C196CEA3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25207" y="1485401"/>
                  <a:ext cx="1213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85FADCE-3247-D5BA-FCB4-1A029E60BFA5}"/>
                    </a:ext>
                  </a:extLst>
                </p14:cNvPr>
                <p14:cNvContentPartPr/>
                <p14:nvPr/>
              </p14:nvContentPartPr>
              <p14:xfrm>
                <a:off x="5470287" y="1345361"/>
                <a:ext cx="46800" cy="2318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85FADCE-3247-D5BA-FCB4-1A029E60BFA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461647" y="1336721"/>
                  <a:ext cx="644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E3F70DA-15CB-B75B-8395-0CDD0FD640E5}"/>
                    </a:ext>
                  </a:extLst>
                </p14:cNvPr>
                <p14:cNvContentPartPr/>
                <p14:nvPr/>
              </p14:nvContentPartPr>
              <p14:xfrm>
                <a:off x="5565687" y="1286681"/>
                <a:ext cx="45720" cy="239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E3F70DA-15CB-B75B-8395-0CDD0FD640E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556687" y="1278041"/>
                  <a:ext cx="6336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842EF4F-1DF7-2E81-E37D-2AE12C74F6DD}"/>
                    </a:ext>
                  </a:extLst>
                </p14:cNvPr>
                <p14:cNvContentPartPr/>
                <p14:nvPr/>
              </p14:nvContentPartPr>
              <p14:xfrm>
                <a:off x="5529687" y="1343201"/>
                <a:ext cx="348120" cy="257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842EF4F-1DF7-2E81-E37D-2AE12C74F6D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520687" y="1334561"/>
                  <a:ext cx="36576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11E59E3-147E-E791-70E7-73A94483432A}"/>
                    </a:ext>
                  </a:extLst>
                </p14:cNvPr>
                <p14:cNvContentPartPr/>
                <p14:nvPr/>
              </p14:nvContentPartPr>
              <p14:xfrm>
                <a:off x="4148727" y="1859081"/>
                <a:ext cx="106920" cy="1818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11E59E3-147E-E791-70E7-73A94483432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140087" y="1850081"/>
                  <a:ext cx="1245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E9194F9-DD76-9403-BCE1-5CABC4C29EAD}"/>
                    </a:ext>
                  </a:extLst>
                </p14:cNvPr>
                <p14:cNvContentPartPr/>
                <p14:nvPr/>
              </p14:nvContentPartPr>
              <p14:xfrm>
                <a:off x="4299207" y="1903721"/>
                <a:ext cx="137880" cy="1378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E9194F9-DD76-9403-BCE1-5CABC4C29EA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90207" y="1895081"/>
                  <a:ext cx="1555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9878A08-8E30-DDD6-94F5-8C97C9426DF5}"/>
                    </a:ext>
                  </a:extLst>
                </p14:cNvPr>
                <p14:cNvContentPartPr/>
                <p14:nvPr/>
              </p14:nvContentPartPr>
              <p14:xfrm>
                <a:off x="4461567" y="1901201"/>
                <a:ext cx="54360" cy="1170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9878A08-8E30-DDD6-94F5-8C97C9426DF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452927" y="1892201"/>
                  <a:ext cx="720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5300C8A-1E47-AD91-27C2-49CAC450FD02}"/>
                    </a:ext>
                  </a:extLst>
                </p14:cNvPr>
                <p14:cNvContentPartPr/>
                <p14:nvPr/>
              </p14:nvContentPartPr>
              <p14:xfrm>
                <a:off x="4574967" y="1892561"/>
                <a:ext cx="147240" cy="133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5300C8A-1E47-AD91-27C2-49CAC450FD0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66327" y="1883561"/>
                  <a:ext cx="1648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356127D-BADF-2787-6CE9-B0462C9341FC}"/>
                    </a:ext>
                  </a:extLst>
                </p14:cNvPr>
                <p14:cNvContentPartPr/>
                <p14:nvPr/>
              </p14:nvContentPartPr>
              <p14:xfrm>
                <a:off x="4684767" y="1804721"/>
                <a:ext cx="199440" cy="2178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356127D-BADF-2787-6CE9-B0462C9341F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675767" y="1795721"/>
                  <a:ext cx="217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55EDD15-CF2D-0E63-9772-E7CE4D4CCA61}"/>
                    </a:ext>
                  </a:extLst>
                </p14:cNvPr>
                <p14:cNvContentPartPr/>
                <p14:nvPr/>
              </p14:nvContentPartPr>
              <p14:xfrm>
                <a:off x="4928127" y="1891121"/>
                <a:ext cx="138600" cy="835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55EDD15-CF2D-0E63-9772-E7CE4D4CCA6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919487" y="1882121"/>
                  <a:ext cx="1562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DAB8DE8-B284-0893-A91F-A967A6E77EFC}"/>
                    </a:ext>
                  </a:extLst>
                </p14:cNvPr>
                <p14:cNvContentPartPr/>
                <p14:nvPr/>
              </p14:nvContentPartPr>
              <p14:xfrm>
                <a:off x="5323047" y="1808321"/>
                <a:ext cx="124200" cy="1616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DAB8DE8-B284-0893-A91F-A967A6E77EF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314047" y="1799681"/>
                  <a:ext cx="1418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BF7D306-33A4-8943-02D3-EAAEB3C2E409}"/>
                    </a:ext>
                  </a:extLst>
                </p14:cNvPr>
                <p14:cNvContentPartPr/>
                <p14:nvPr/>
              </p14:nvContentPartPr>
              <p14:xfrm>
                <a:off x="5447247" y="1858001"/>
                <a:ext cx="46800" cy="74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BF7D306-33A4-8943-02D3-EAAEB3C2E40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438247" y="1849361"/>
                  <a:ext cx="644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209D07A-9D7A-31EC-73DF-2451E6DCEC39}"/>
                    </a:ext>
                  </a:extLst>
                </p14:cNvPr>
                <p14:cNvContentPartPr/>
                <p14:nvPr/>
              </p14:nvContentPartPr>
              <p14:xfrm>
                <a:off x="5547687" y="1669361"/>
                <a:ext cx="104040" cy="274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209D07A-9D7A-31EC-73DF-2451E6DCEC3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538687" y="1660361"/>
                  <a:ext cx="12168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AAFBDCC-1CB6-9C11-4410-3B562FAA389B}"/>
                    </a:ext>
                  </a:extLst>
                </p14:cNvPr>
                <p14:cNvContentPartPr/>
                <p14:nvPr/>
              </p14:nvContentPartPr>
              <p14:xfrm>
                <a:off x="5682327" y="1778081"/>
                <a:ext cx="132480" cy="162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AAFBDCC-1CB6-9C11-4410-3B562FAA389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673327" y="1769441"/>
                  <a:ext cx="1501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B685E58-4433-259A-B0A4-475ABA743C51}"/>
                    </a:ext>
                  </a:extLst>
                </p14:cNvPr>
                <p14:cNvContentPartPr/>
                <p14:nvPr/>
              </p14:nvContentPartPr>
              <p14:xfrm>
                <a:off x="5773047" y="1703561"/>
                <a:ext cx="5400" cy="18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B685E58-4433-259A-B0A4-475ABA743C5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764047" y="1694561"/>
                  <a:ext cx="230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7D43AD5-1132-DA46-22DF-7EDB7EF920AE}"/>
                    </a:ext>
                  </a:extLst>
                </p14:cNvPr>
                <p14:cNvContentPartPr/>
                <p14:nvPr/>
              </p14:nvContentPartPr>
              <p14:xfrm>
                <a:off x="5872407" y="1771961"/>
                <a:ext cx="186840" cy="127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7D43AD5-1132-DA46-22DF-7EDB7EF920A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63767" y="1763321"/>
                  <a:ext cx="2044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AA53F3B-A6D4-3B03-EBC2-49E2890114E5}"/>
                    </a:ext>
                  </a:extLst>
                </p14:cNvPr>
                <p14:cNvContentPartPr/>
                <p14:nvPr/>
              </p14:nvContentPartPr>
              <p14:xfrm>
                <a:off x="4290207" y="2239241"/>
                <a:ext cx="60120" cy="128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AA53F3B-A6D4-3B03-EBC2-49E2890114E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281567" y="2230241"/>
                  <a:ext cx="777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05D1E4C-B4FF-D47F-1C39-D47B4639467E}"/>
                    </a:ext>
                  </a:extLst>
                </p14:cNvPr>
                <p14:cNvContentPartPr/>
                <p14:nvPr/>
              </p14:nvContentPartPr>
              <p14:xfrm>
                <a:off x="4438167" y="2192441"/>
                <a:ext cx="59760" cy="144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05D1E4C-B4FF-D47F-1C39-D47B4639467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429167" y="2183801"/>
                  <a:ext cx="774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A10B424-CA22-6679-31E5-47990F10195D}"/>
                    </a:ext>
                  </a:extLst>
                </p14:cNvPr>
                <p14:cNvContentPartPr/>
                <p14:nvPr/>
              </p14:nvContentPartPr>
              <p14:xfrm>
                <a:off x="4391367" y="2243921"/>
                <a:ext cx="153720" cy="1051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A10B424-CA22-6679-31E5-47990F10195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382727" y="2235281"/>
                  <a:ext cx="1713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8A4E09B-09CE-3660-5672-78234598A6F7}"/>
                    </a:ext>
                  </a:extLst>
                </p14:cNvPr>
                <p14:cNvContentPartPr/>
                <p14:nvPr/>
              </p14:nvContentPartPr>
              <p14:xfrm>
                <a:off x="4490727" y="2174441"/>
                <a:ext cx="5040" cy="140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8A4E09B-09CE-3660-5672-78234598A6F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482087" y="2165801"/>
                  <a:ext cx="226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F644AB8-7B0B-FCAD-AD3B-CEEE97ACA070}"/>
                    </a:ext>
                  </a:extLst>
                </p14:cNvPr>
                <p14:cNvContentPartPr/>
                <p14:nvPr/>
              </p14:nvContentPartPr>
              <p14:xfrm>
                <a:off x="4591887" y="2171921"/>
                <a:ext cx="133200" cy="1872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F644AB8-7B0B-FCAD-AD3B-CEEE97ACA07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582887" y="2163281"/>
                  <a:ext cx="1508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37E010B-BAAB-F16F-D370-65AD38651E5D}"/>
                    </a:ext>
                  </a:extLst>
                </p14:cNvPr>
                <p14:cNvContentPartPr/>
                <p14:nvPr/>
              </p14:nvContentPartPr>
              <p14:xfrm>
                <a:off x="4715367" y="2197121"/>
                <a:ext cx="100800" cy="1569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37E010B-BAAB-F16F-D370-65AD38651E5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706727" y="2188121"/>
                  <a:ext cx="1184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A88031E-30D5-AEDF-8041-1F015474C6CB}"/>
                    </a:ext>
                  </a:extLst>
                </p14:cNvPr>
                <p14:cNvContentPartPr/>
                <p14:nvPr/>
              </p14:nvContentPartPr>
              <p14:xfrm>
                <a:off x="4828407" y="2228081"/>
                <a:ext cx="272520" cy="232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A88031E-30D5-AEDF-8041-1F015474C6C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819407" y="2219441"/>
                  <a:ext cx="2901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DA4D18F-53EF-E5FA-0DA3-81C16C756089}"/>
                    </a:ext>
                  </a:extLst>
                </p14:cNvPr>
                <p14:cNvContentPartPr/>
                <p14:nvPr/>
              </p14:nvContentPartPr>
              <p14:xfrm>
                <a:off x="5231967" y="2162561"/>
                <a:ext cx="71640" cy="1566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DA4D18F-53EF-E5FA-0DA3-81C16C75608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223327" y="2153561"/>
                  <a:ext cx="892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4E11FCD-1B74-20E8-AD6A-D364BAF5815A}"/>
                    </a:ext>
                  </a:extLst>
                </p14:cNvPr>
                <p14:cNvContentPartPr/>
                <p14:nvPr/>
              </p14:nvContentPartPr>
              <p14:xfrm>
                <a:off x="5361927" y="2162561"/>
                <a:ext cx="128160" cy="1357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4E11FCD-1B74-20E8-AD6A-D364BAF5815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353287" y="2153561"/>
                  <a:ext cx="1458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6DA5C13-39A4-2F52-04FC-20584F42E402}"/>
                    </a:ext>
                  </a:extLst>
                </p14:cNvPr>
                <p14:cNvContentPartPr/>
                <p14:nvPr/>
              </p14:nvContentPartPr>
              <p14:xfrm>
                <a:off x="5542287" y="2111801"/>
                <a:ext cx="52560" cy="1551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6DA5C13-39A4-2F52-04FC-20584F42E40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533647" y="2102801"/>
                  <a:ext cx="702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37EFA56-1A8C-04A1-3670-C133286A8801}"/>
                    </a:ext>
                  </a:extLst>
                </p14:cNvPr>
                <p14:cNvContentPartPr/>
                <p14:nvPr/>
              </p14:nvContentPartPr>
              <p14:xfrm>
                <a:off x="5640207" y="2080481"/>
                <a:ext cx="101520" cy="1728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37EFA56-1A8C-04A1-3670-C133286A880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631567" y="2071841"/>
                  <a:ext cx="1191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C7E330D-3037-A85E-B27A-57C0F436AE8B}"/>
                    </a:ext>
                  </a:extLst>
                </p14:cNvPr>
                <p14:cNvContentPartPr/>
                <p14:nvPr/>
              </p14:nvContentPartPr>
              <p14:xfrm>
                <a:off x="5823087" y="2021441"/>
                <a:ext cx="50400" cy="1728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C7E330D-3037-A85E-B27A-57C0F436AE8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814447" y="2012801"/>
                  <a:ext cx="680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AFBB159-340F-CA16-41AF-2D68E7FB98C9}"/>
                    </a:ext>
                  </a:extLst>
                </p14:cNvPr>
                <p14:cNvContentPartPr/>
                <p14:nvPr/>
              </p14:nvContentPartPr>
              <p14:xfrm>
                <a:off x="5941167" y="2075081"/>
                <a:ext cx="72720" cy="101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AFBB159-340F-CA16-41AF-2D68E7FB98C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932167" y="2066081"/>
                  <a:ext cx="903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41E8016-4BDE-C853-5A82-D70DC23C6FFC}"/>
                    </a:ext>
                  </a:extLst>
                </p14:cNvPr>
                <p14:cNvContentPartPr/>
                <p14:nvPr/>
              </p14:nvContentPartPr>
              <p14:xfrm>
                <a:off x="6056007" y="2081201"/>
                <a:ext cx="110160" cy="907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41E8016-4BDE-C853-5A82-D70DC23C6FF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047367" y="2072561"/>
                  <a:ext cx="127800" cy="1083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79" name="Graphic 78">
            <a:extLst>
              <a:ext uri="{FF2B5EF4-FFF2-40B4-BE49-F238E27FC236}">
                <a16:creationId xmlns:a16="http://schemas.microsoft.com/office/drawing/2014/main" id="{60B4C471-70DF-D532-5357-EB3472FA3987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10545487" y="2509752"/>
            <a:ext cx="569201" cy="569201"/>
          </a:xfrm>
          <a:prstGeom prst="rect">
            <a:avLst/>
          </a:prstGeom>
        </p:spPr>
      </p:pic>
      <p:pic>
        <p:nvPicPr>
          <p:cNvPr id="80" name="Graphic 79">
            <a:extLst>
              <a:ext uri="{FF2B5EF4-FFF2-40B4-BE49-F238E27FC236}">
                <a16:creationId xmlns:a16="http://schemas.microsoft.com/office/drawing/2014/main" id="{A85AA802-B534-416F-D107-F4D236C97750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10545487" y="3451552"/>
            <a:ext cx="569201" cy="569201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6D68B80B-2C36-4D73-C6E2-5724DAB5A0A6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10545487" y="4413181"/>
            <a:ext cx="569201" cy="569201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36DC1EED-DA48-4705-0919-031AEADA48B8}"/>
              </a:ext>
            </a:extLst>
          </p:cNvPr>
          <p:cNvSpPr/>
          <p:nvPr/>
        </p:nvSpPr>
        <p:spPr>
          <a:xfrm>
            <a:off x="10126716" y="2282796"/>
            <a:ext cx="1434663" cy="30637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575CF85-AEA7-EED3-C7E3-9AA11C061D41}"/>
              </a:ext>
            </a:extLst>
          </p:cNvPr>
          <p:cNvGrpSpPr/>
          <p:nvPr/>
        </p:nvGrpSpPr>
        <p:grpSpPr>
          <a:xfrm>
            <a:off x="10717287" y="5012321"/>
            <a:ext cx="382320" cy="136800"/>
            <a:chOff x="10717287" y="5012321"/>
            <a:chExt cx="382320" cy="13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34448AE-AAF8-122E-1A7F-52CAEADD7D97}"/>
                    </a:ext>
                  </a:extLst>
                </p14:cNvPr>
                <p14:cNvContentPartPr/>
                <p14:nvPr/>
              </p14:nvContentPartPr>
              <p14:xfrm>
                <a:off x="10717287" y="5026721"/>
                <a:ext cx="86760" cy="1033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34448AE-AAF8-122E-1A7F-52CAEADD7D9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708647" y="5018081"/>
                  <a:ext cx="1044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1726316-FBFA-3766-5E19-E32CF718136E}"/>
                    </a:ext>
                  </a:extLst>
                </p14:cNvPr>
                <p14:cNvContentPartPr/>
                <p14:nvPr/>
              </p14:nvContentPartPr>
              <p14:xfrm>
                <a:off x="10842927" y="5053361"/>
                <a:ext cx="104760" cy="691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1726316-FBFA-3766-5E19-E32CF718136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834287" y="5044721"/>
                  <a:ext cx="1224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F69BD32-03B6-A776-54BD-D9767F74288B}"/>
                    </a:ext>
                  </a:extLst>
                </p14:cNvPr>
                <p14:cNvContentPartPr/>
                <p14:nvPr/>
              </p14:nvContentPartPr>
              <p14:xfrm>
                <a:off x="10991247" y="5012321"/>
                <a:ext cx="108360" cy="1368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F69BD32-03B6-A776-54BD-D9767F74288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982607" y="5003321"/>
                  <a:ext cx="126000" cy="154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16386E46-8AF7-9ADD-475B-754D9B0D10B3}"/>
                  </a:ext>
                </a:extLst>
              </p14:cNvPr>
              <p14:cNvContentPartPr/>
              <p14:nvPr/>
            </p14:nvContentPartPr>
            <p14:xfrm>
              <a:off x="4349967" y="3314201"/>
              <a:ext cx="1801800" cy="277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16386E46-8AF7-9ADD-475B-754D9B0D10B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340967" y="3305561"/>
                <a:ext cx="1819440" cy="4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0" name="Group 149">
            <a:extLst>
              <a:ext uri="{FF2B5EF4-FFF2-40B4-BE49-F238E27FC236}">
                <a16:creationId xmlns:a16="http://schemas.microsoft.com/office/drawing/2014/main" id="{14D809C0-1393-EA06-E5DD-FEFCBC2B6659}"/>
              </a:ext>
            </a:extLst>
          </p:cNvPr>
          <p:cNvGrpSpPr/>
          <p:nvPr/>
        </p:nvGrpSpPr>
        <p:grpSpPr>
          <a:xfrm>
            <a:off x="815487" y="1353641"/>
            <a:ext cx="2724840" cy="1079280"/>
            <a:chOff x="815487" y="1353641"/>
            <a:chExt cx="2724840" cy="107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8C6CA01-F973-24C0-E94D-74EB41E6BAAA}"/>
                    </a:ext>
                  </a:extLst>
                </p14:cNvPr>
                <p14:cNvContentPartPr/>
                <p14:nvPr/>
              </p14:nvContentPartPr>
              <p14:xfrm>
                <a:off x="1072527" y="1353641"/>
                <a:ext cx="21240" cy="9057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8C6CA01-F973-24C0-E94D-74EB41E6BAA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63527" y="1344641"/>
                  <a:ext cx="38880" cy="9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E4AF7B0-8293-A4A3-E330-8D8522D6BA7E}"/>
                    </a:ext>
                  </a:extLst>
                </p14:cNvPr>
                <p14:cNvContentPartPr/>
                <p14:nvPr/>
              </p14:nvContentPartPr>
              <p14:xfrm>
                <a:off x="976047" y="1454441"/>
                <a:ext cx="275040" cy="342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E4AF7B0-8293-A4A3-E330-8D8522D6BA7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67047" y="1445801"/>
                  <a:ext cx="292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D917322-6562-E9F2-D11E-E326BA56F527}"/>
                    </a:ext>
                  </a:extLst>
                </p14:cNvPr>
                <p14:cNvContentPartPr/>
                <p14:nvPr/>
              </p14:nvContentPartPr>
              <p14:xfrm>
                <a:off x="1333167" y="1395401"/>
                <a:ext cx="116280" cy="2102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D917322-6562-E9F2-D11E-E326BA56F52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324527" y="1386401"/>
                  <a:ext cx="1339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F8D93A5-458C-A7D0-279C-0C73B111FE92}"/>
                    </a:ext>
                  </a:extLst>
                </p14:cNvPr>
                <p14:cNvContentPartPr/>
                <p14:nvPr/>
              </p14:nvContentPartPr>
              <p14:xfrm>
                <a:off x="1494087" y="1459841"/>
                <a:ext cx="74520" cy="1188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F8D93A5-458C-A7D0-279C-0C73B111FE9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485087" y="1450841"/>
                  <a:ext cx="921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341049C-C52B-877E-4408-5CA7BF52A3B5}"/>
                    </a:ext>
                  </a:extLst>
                </p14:cNvPr>
                <p14:cNvContentPartPr/>
                <p14:nvPr/>
              </p14:nvContentPartPr>
              <p14:xfrm>
                <a:off x="1623327" y="1474601"/>
                <a:ext cx="120240" cy="795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341049C-C52B-877E-4408-5CA7BF52A3B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614327" y="1465601"/>
                  <a:ext cx="1378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7D32A60-1278-3CED-B737-43D4C2D7D8FE}"/>
                    </a:ext>
                  </a:extLst>
                </p14:cNvPr>
                <p14:cNvContentPartPr/>
                <p14:nvPr/>
              </p14:nvContentPartPr>
              <p14:xfrm>
                <a:off x="1790367" y="1449761"/>
                <a:ext cx="134640" cy="1634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7D32A60-1278-3CED-B737-43D4C2D7D8F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781367" y="1441121"/>
                  <a:ext cx="1522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DB9A4F9-8E77-F5C4-0A5D-9D4E8AD5F644}"/>
                    </a:ext>
                  </a:extLst>
                </p14:cNvPr>
                <p14:cNvContentPartPr/>
                <p14:nvPr/>
              </p14:nvContentPartPr>
              <p14:xfrm>
                <a:off x="890007" y="1842521"/>
                <a:ext cx="329400" cy="302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DB9A4F9-8E77-F5C4-0A5D-9D4E8AD5F64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81007" y="1833521"/>
                  <a:ext cx="3470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D105DC6-641D-AF47-F224-0289C5E98B38}"/>
                    </a:ext>
                  </a:extLst>
                </p14:cNvPr>
                <p14:cNvContentPartPr/>
                <p14:nvPr/>
              </p14:nvContentPartPr>
              <p14:xfrm>
                <a:off x="1259727" y="1744241"/>
                <a:ext cx="151920" cy="2224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D105DC6-641D-AF47-F224-0289C5E98B3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251087" y="1735601"/>
                  <a:ext cx="1695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F302B7F5-4F65-DE24-7BA1-9FEAB497EDF8}"/>
                    </a:ext>
                  </a:extLst>
                </p14:cNvPr>
                <p14:cNvContentPartPr/>
                <p14:nvPr/>
              </p14:nvContentPartPr>
              <p14:xfrm>
                <a:off x="1490847" y="1788881"/>
                <a:ext cx="56520" cy="1843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302B7F5-4F65-DE24-7BA1-9FEAB497EDF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482207" y="1779881"/>
                  <a:ext cx="741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690C7F0-58EB-F6D8-72EC-764E66A32178}"/>
                    </a:ext>
                  </a:extLst>
                </p14:cNvPr>
                <p14:cNvContentPartPr/>
                <p14:nvPr/>
              </p14:nvContentPartPr>
              <p14:xfrm>
                <a:off x="1522167" y="1731641"/>
                <a:ext cx="8640" cy="219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690C7F0-58EB-F6D8-72EC-764E66A3217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513527" y="1723001"/>
                  <a:ext cx="262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ADDEDCF-F1A1-4FAD-38B2-D8BE7EAD3E6E}"/>
                    </a:ext>
                  </a:extLst>
                </p14:cNvPr>
                <p14:cNvContentPartPr/>
                <p14:nvPr/>
              </p14:nvContentPartPr>
              <p14:xfrm>
                <a:off x="1617927" y="1789961"/>
                <a:ext cx="314640" cy="1566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ADDEDCF-F1A1-4FAD-38B2-D8BE7EAD3E6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608927" y="1781321"/>
                  <a:ext cx="3322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73C79CF-8384-CA10-F16C-67C7700D2E98}"/>
                    </a:ext>
                  </a:extLst>
                </p14:cNvPr>
                <p14:cNvContentPartPr/>
                <p14:nvPr/>
              </p14:nvContentPartPr>
              <p14:xfrm>
                <a:off x="1815567" y="1740641"/>
                <a:ext cx="295560" cy="1602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73C79CF-8384-CA10-F16C-67C7700D2E9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806567" y="1731641"/>
                  <a:ext cx="3132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920EBED-3A8F-C699-BB29-4A9AEED93C31}"/>
                    </a:ext>
                  </a:extLst>
                </p14:cNvPr>
                <p14:cNvContentPartPr/>
                <p14:nvPr/>
              </p14:nvContentPartPr>
              <p14:xfrm>
                <a:off x="2053527" y="1737041"/>
                <a:ext cx="210240" cy="3020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920EBED-3A8F-C699-BB29-4A9AEED93C3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044527" y="1728041"/>
                  <a:ext cx="22788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831A991-42C1-FC37-7C6C-DCD95ECCA241}"/>
                    </a:ext>
                  </a:extLst>
                </p14:cNvPr>
                <p14:cNvContentPartPr/>
                <p14:nvPr/>
              </p14:nvContentPartPr>
              <p14:xfrm>
                <a:off x="815487" y="2183081"/>
                <a:ext cx="504360" cy="511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831A991-42C1-FC37-7C6C-DCD95ECCA24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06487" y="2174441"/>
                  <a:ext cx="52200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C2A054D-A91F-A4B9-EFBF-BE780A394911}"/>
                    </a:ext>
                  </a:extLst>
                </p14:cNvPr>
                <p14:cNvContentPartPr/>
                <p14:nvPr/>
              </p14:nvContentPartPr>
              <p14:xfrm>
                <a:off x="1407327" y="2139161"/>
                <a:ext cx="106200" cy="1731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C2A054D-A91F-A4B9-EFBF-BE780A39491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398687" y="2130521"/>
                  <a:ext cx="1238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43BD3E5-532D-B6EC-7B82-1145C488401F}"/>
                    </a:ext>
                  </a:extLst>
                </p14:cNvPr>
                <p14:cNvContentPartPr/>
                <p14:nvPr/>
              </p14:nvContentPartPr>
              <p14:xfrm>
                <a:off x="1568967" y="2120801"/>
                <a:ext cx="128160" cy="2412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43BD3E5-532D-B6EC-7B82-1145C488401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559967" y="2112161"/>
                  <a:ext cx="14580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2857940D-4199-DB77-0039-C4115F111952}"/>
                    </a:ext>
                  </a:extLst>
                </p14:cNvPr>
                <p14:cNvContentPartPr/>
                <p14:nvPr/>
              </p14:nvContentPartPr>
              <p14:xfrm>
                <a:off x="1720527" y="2179481"/>
                <a:ext cx="313920" cy="1522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2857940D-4199-DB77-0039-C4115F11195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711527" y="2170841"/>
                  <a:ext cx="3315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85614BF-A08E-22CB-2D22-E455A80F2A50}"/>
                    </a:ext>
                  </a:extLst>
                </p14:cNvPr>
                <p14:cNvContentPartPr/>
                <p14:nvPr/>
              </p14:nvContentPartPr>
              <p14:xfrm>
                <a:off x="1928607" y="2187761"/>
                <a:ext cx="152280" cy="1162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85614BF-A08E-22CB-2D22-E455A80F2A5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919967" y="2179121"/>
                  <a:ext cx="1699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CE5EA94-672D-3E24-D5BB-CD13B6801951}"/>
                    </a:ext>
                  </a:extLst>
                </p14:cNvPr>
                <p14:cNvContentPartPr/>
                <p14:nvPr/>
              </p14:nvContentPartPr>
              <p14:xfrm>
                <a:off x="2128407" y="2149241"/>
                <a:ext cx="194760" cy="2836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CE5EA94-672D-3E24-D5BB-CD13B680195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119407" y="2140601"/>
                  <a:ext cx="21240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CB75DFD-FC63-7C9E-D2CD-8EDE523AE65D}"/>
                    </a:ext>
                  </a:extLst>
                </p14:cNvPr>
                <p14:cNvContentPartPr/>
                <p14:nvPr/>
              </p14:nvContentPartPr>
              <p14:xfrm>
                <a:off x="2438727" y="2198201"/>
                <a:ext cx="320040" cy="1756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CB75DFD-FC63-7C9E-D2CD-8EDE523AE65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429727" y="2189561"/>
                  <a:ext cx="3376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2C8106FB-EA6C-9140-E689-A5991E4A9C3C}"/>
                    </a:ext>
                  </a:extLst>
                </p14:cNvPr>
                <p14:cNvContentPartPr/>
                <p14:nvPr/>
              </p14:nvContentPartPr>
              <p14:xfrm>
                <a:off x="2830407" y="2107841"/>
                <a:ext cx="68760" cy="2883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2C8106FB-EA6C-9140-E689-A5991E4A9C3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821407" y="2099201"/>
                  <a:ext cx="8640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CED7ADD-ACF4-F3BA-6D23-2DDACA9C15E0}"/>
                    </a:ext>
                  </a:extLst>
                </p14:cNvPr>
                <p14:cNvContentPartPr/>
                <p14:nvPr/>
              </p14:nvContentPartPr>
              <p14:xfrm>
                <a:off x="2888007" y="2221241"/>
                <a:ext cx="127080" cy="1652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CED7ADD-ACF4-F3BA-6D23-2DDACA9C15E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879367" y="2212601"/>
                  <a:ext cx="1447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FDDD2E3-399F-4223-994E-49C482140B29}"/>
                    </a:ext>
                  </a:extLst>
                </p14:cNvPr>
                <p14:cNvContentPartPr/>
                <p14:nvPr/>
              </p14:nvContentPartPr>
              <p14:xfrm>
                <a:off x="3093927" y="2237081"/>
                <a:ext cx="68400" cy="838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FDDD2E3-399F-4223-994E-49C482140B2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085287" y="2228441"/>
                  <a:ext cx="860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B45C9D14-928D-EB27-F880-DE1F7E154ABA}"/>
                    </a:ext>
                  </a:extLst>
                </p14:cNvPr>
                <p14:cNvContentPartPr/>
                <p14:nvPr/>
              </p14:nvContentPartPr>
              <p14:xfrm>
                <a:off x="3113367" y="2075801"/>
                <a:ext cx="222120" cy="2433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B45C9D14-928D-EB27-F880-DE1F7E154AB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104367" y="2066801"/>
                  <a:ext cx="2397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4AA9C3A-E67B-AC1F-515E-B80FF4A93A5D}"/>
                    </a:ext>
                  </a:extLst>
                </p14:cNvPr>
                <p14:cNvContentPartPr/>
                <p14:nvPr/>
              </p14:nvContentPartPr>
              <p14:xfrm>
                <a:off x="3350967" y="2032241"/>
                <a:ext cx="189360" cy="2725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4AA9C3A-E67B-AC1F-515E-B80FF4A93A5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341967" y="2023601"/>
                  <a:ext cx="2070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82B0EF9C-36DA-A1D0-A58B-5735BD00B814}"/>
                    </a:ext>
                  </a:extLst>
                </p14:cNvPr>
                <p14:cNvContentPartPr/>
                <p14:nvPr/>
              </p14:nvContentPartPr>
              <p14:xfrm>
                <a:off x="3433407" y="2203601"/>
                <a:ext cx="77400" cy="824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82B0EF9C-36DA-A1D0-A58B-5735BD00B81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424407" y="2194601"/>
                  <a:ext cx="95040" cy="10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B6E00535-2881-B761-6E2E-E97C29EC158B}"/>
              </a:ext>
            </a:extLst>
          </p:cNvPr>
          <p:cNvGrpSpPr/>
          <p:nvPr/>
        </p:nvGrpSpPr>
        <p:grpSpPr>
          <a:xfrm>
            <a:off x="1134087" y="2658281"/>
            <a:ext cx="9992880" cy="1983240"/>
            <a:chOff x="1134087" y="2658281"/>
            <a:chExt cx="9992880" cy="198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E3A650C-FE68-D643-DBB8-AEBD38BDB1C0}"/>
                    </a:ext>
                  </a:extLst>
                </p14:cNvPr>
                <p14:cNvContentPartPr/>
                <p14:nvPr/>
              </p14:nvContentPartPr>
              <p14:xfrm>
                <a:off x="10651767" y="4070561"/>
                <a:ext cx="73080" cy="889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E3A650C-FE68-D643-DBB8-AEBD38BDB1C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643127" y="4061921"/>
                  <a:ext cx="907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C77EE46-D549-F56B-D935-BB7FC5041B52}"/>
                    </a:ext>
                  </a:extLst>
                </p14:cNvPr>
                <p14:cNvContentPartPr/>
                <p14:nvPr/>
              </p14:nvContentPartPr>
              <p14:xfrm>
                <a:off x="10769847" y="4108001"/>
                <a:ext cx="126000" cy="529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C77EE46-D549-F56B-D935-BB7FC5041B5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761207" y="4099361"/>
                  <a:ext cx="1436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0DD2642-24A7-B3B7-A891-D14FA2586D2F}"/>
                    </a:ext>
                  </a:extLst>
                </p14:cNvPr>
                <p14:cNvContentPartPr/>
                <p14:nvPr/>
              </p14:nvContentPartPr>
              <p14:xfrm>
                <a:off x="10927527" y="4063721"/>
                <a:ext cx="199440" cy="1227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0DD2642-24A7-B3B7-A891-D14FA2586D2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918527" y="4055081"/>
                  <a:ext cx="2170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50E2190-B8BE-7047-BA5E-C9676D4DFB27}"/>
                    </a:ext>
                  </a:extLst>
                </p14:cNvPr>
                <p14:cNvContentPartPr/>
                <p14:nvPr/>
              </p14:nvContentPartPr>
              <p14:xfrm>
                <a:off x="10610367" y="3070841"/>
                <a:ext cx="77400" cy="1144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50E2190-B8BE-7047-BA5E-C9676D4DFB2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601727" y="3061841"/>
                  <a:ext cx="950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8E9AC8B-B0DD-8628-B59A-48984C7F97A0}"/>
                    </a:ext>
                  </a:extLst>
                </p14:cNvPr>
                <p14:cNvContentPartPr/>
                <p14:nvPr/>
              </p14:nvContentPartPr>
              <p14:xfrm>
                <a:off x="10709007" y="3138161"/>
                <a:ext cx="118080" cy="547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8E9AC8B-B0DD-8628-B59A-48984C7F97A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700367" y="3129161"/>
                  <a:ext cx="1357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5F23CB6-2A82-9D82-9A5F-EBA5CF973871}"/>
                    </a:ext>
                  </a:extLst>
                </p14:cNvPr>
                <p14:cNvContentPartPr/>
                <p14:nvPr/>
              </p14:nvContentPartPr>
              <p14:xfrm>
                <a:off x="10871007" y="3067961"/>
                <a:ext cx="133200" cy="1375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5F23CB6-2A82-9D82-9A5F-EBA5CF97387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862007" y="3058961"/>
                  <a:ext cx="1508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A14527D-43B2-83DA-3D28-658ADC906560}"/>
                    </a:ext>
                  </a:extLst>
                </p14:cNvPr>
                <p14:cNvContentPartPr/>
                <p14:nvPr/>
              </p14:nvContentPartPr>
              <p14:xfrm>
                <a:off x="6158247" y="3091361"/>
                <a:ext cx="347760" cy="3175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A14527D-43B2-83DA-3D28-658ADC90656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149247" y="3082361"/>
                  <a:ext cx="3654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D2584E1-8D30-8739-EC6F-88633A819185}"/>
                    </a:ext>
                  </a:extLst>
                </p14:cNvPr>
                <p14:cNvContentPartPr/>
                <p14:nvPr/>
              </p14:nvContentPartPr>
              <p14:xfrm>
                <a:off x="6153567" y="3355241"/>
                <a:ext cx="182880" cy="2102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D2584E1-8D30-8739-EC6F-88633A81918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144567" y="3346601"/>
                  <a:ext cx="2005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735FB41-48D9-83DD-BD93-EC25EDCF4FE1}"/>
                    </a:ext>
                  </a:extLst>
                </p14:cNvPr>
                <p14:cNvContentPartPr/>
                <p14:nvPr/>
              </p14:nvContentPartPr>
              <p14:xfrm>
                <a:off x="6336087" y="3336881"/>
                <a:ext cx="152640" cy="2322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735FB41-48D9-83DD-BD93-EC25EDCF4FE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327087" y="3328241"/>
                  <a:ext cx="1702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3328025-0F46-A3EF-9225-9CF94A31120D}"/>
                    </a:ext>
                  </a:extLst>
                </p14:cNvPr>
                <p14:cNvContentPartPr/>
                <p14:nvPr/>
              </p14:nvContentPartPr>
              <p14:xfrm>
                <a:off x="6255087" y="3183521"/>
                <a:ext cx="90360" cy="2833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3328025-0F46-A3EF-9225-9CF94A31120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246447" y="3174521"/>
                  <a:ext cx="10800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144738A-AB52-9A6E-D743-8D156328C147}"/>
                    </a:ext>
                  </a:extLst>
                </p14:cNvPr>
                <p14:cNvContentPartPr/>
                <p14:nvPr/>
              </p14:nvContentPartPr>
              <p14:xfrm>
                <a:off x="6236007" y="3202241"/>
                <a:ext cx="77040" cy="741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144738A-AB52-9A6E-D743-8D156328C14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227007" y="3193601"/>
                  <a:ext cx="946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DF11F41-B3D8-86C9-7D66-E6DD375BAD5E}"/>
                    </a:ext>
                  </a:extLst>
                </p14:cNvPr>
                <p14:cNvContentPartPr/>
                <p14:nvPr/>
              </p14:nvContentPartPr>
              <p14:xfrm>
                <a:off x="6214047" y="3309521"/>
                <a:ext cx="182520" cy="1098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DF11F41-B3D8-86C9-7D66-E6DD375BAD5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205047" y="3300521"/>
                  <a:ext cx="2001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8687660-AA06-9863-B711-753CA12C3A8F}"/>
                    </a:ext>
                  </a:extLst>
                </p14:cNvPr>
                <p14:cNvContentPartPr/>
                <p14:nvPr/>
              </p14:nvContentPartPr>
              <p14:xfrm>
                <a:off x="6173727" y="3314921"/>
                <a:ext cx="47880" cy="1036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8687660-AA06-9863-B711-753CA12C3A8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165087" y="3306281"/>
                  <a:ext cx="655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24BC8BC-8E51-1DF5-A2DB-DEF4C18FA95B}"/>
                    </a:ext>
                  </a:extLst>
                </p14:cNvPr>
                <p14:cNvContentPartPr/>
                <p14:nvPr/>
              </p14:nvContentPartPr>
              <p14:xfrm>
                <a:off x="6400887" y="2705441"/>
                <a:ext cx="4095720" cy="5889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24BC8BC-8E51-1DF5-A2DB-DEF4C18FA95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391887" y="2696801"/>
                  <a:ext cx="4113360" cy="60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F1A88E2-8290-9070-4FBE-23192D7C8468}"/>
                    </a:ext>
                  </a:extLst>
                </p14:cNvPr>
                <p14:cNvContentPartPr/>
                <p14:nvPr/>
              </p14:nvContentPartPr>
              <p14:xfrm>
                <a:off x="4353927" y="3384761"/>
                <a:ext cx="1778760" cy="943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F1A88E2-8290-9070-4FBE-23192D7C846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345287" y="3376121"/>
                  <a:ext cx="17964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AE1F16E-48C7-184B-6716-55D036232999}"/>
                    </a:ext>
                  </a:extLst>
                </p14:cNvPr>
                <p14:cNvContentPartPr/>
                <p14:nvPr/>
              </p14:nvContentPartPr>
              <p14:xfrm>
                <a:off x="6410247" y="3355961"/>
                <a:ext cx="3963960" cy="4856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AE1F16E-48C7-184B-6716-55D03623299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401607" y="3347321"/>
                  <a:ext cx="398160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E36B618-3639-1571-ADA4-69DA85E20429}"/>
                    </a:ext>
                  </a:extLst>
                </p14:cNvPr>
                <p14:cNvContentPartPr/>
                <p14:nvPr/>
              </p14:nvContentPartPr>
              <p14:xfrm>
                <a:off x="6111807" y="3369641"/>
                <a:ext cx="70920" cy="306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E36B618-3639-1571-ADA4-69DA85E2042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102807" y="3361001"/>
                  <a:ext cx="885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17AF353-3895-1C69-6B7B-EA88176A2239}"/>
                    </a:ext>
                  </a:extLst>
                </p14:cNvPr>
                <p14:cNvContentPartPr/>
                <p14:nvPr/>
              </p14:nvContentPartPr>
              <p14:xfrm>
                <a:off x="6569727" y="3366401"/>
                <a:ext cx="24840" cy="18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17AF353-3895-1C69-6B7B-EA88176A223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560727" y="3357761"/>
                  <a:ext cx="4248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DB4A7BD-946B-424F-0A45-2745398B410A}"/>
                    </a:ext>
                  </a:extLst>
                </p14:cNvPr>
                <p14:cNvContentPartPr/>
                <p14:nvPr/>
              </p14:nvContentPartPr>
              <p14:xfrm>
                <a:off x="4335567" y="3485921"/>
                <a:ext cx="1955160" cy="1699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DB4A7BD-946B-424F-0A45-2745398B410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326567" y="3477281"/>
                  <a:ext cx="19728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D2B0565-AA2D-845F-DB25-071B8EC37CF8}"/>
                    </a:ext>
                  </a:extLst>
                </p14:cNvPr>
                <p14:cNvContentPartPr/>
                <p14:nvPr/>
              </p14:nvContentPartPr>
              <p14:xfrm>
                <a:off x="6352287" y="3467921"/>
                <a:ext cx="4006080" cy="11736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D2B0565-AA2D-845F-DB25-071B8EC37CF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343647" y="3458921"/>
                  <a:ext cx="4023720" cy="11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D4E2A6D-3564-5AFD-86D3-513E1230BF7F}"/>
                    </a:ext>
                  </a:extLst>
                </p14:cNvPr>
                <p14:cNvContentPartPr/>
                <p14:nvPr/>
              </p14:nvContentPartPr>
              <p14:xfrm>
                <a:off x="1202847" y="3345881"/>
                <a:ext cx="810360" cy="5065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D4E2A6D-3564-5AFD-86D3-513E1230BF7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94207" y="3337241"/>
                  <a:ext cx="82800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5D0E1B7-AAE5-26A9-8254-4936446F67FA}"/>
                    </a:ext>
                  </a:extLst>
                </p14:cNvPr>
                <p14:cNvContentPartPr/>
                <p14:nvPr/>
              </p14:nvContentPartPr>
              <p14:xfrm>
                <a:off x="1198167" y="3463601"/>
                <a:ext cx="803520" cy="412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5D0E1B7-AAE5-26A9-8254-4936446F67F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89167" y="3454601"/>
                  <a:ext cx="82116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C9952EA-3A33-AB2F-BF13-9704F7041E5B}"/>
                    </a:ext>
                  </a:extLst>
                </p14:cNvPr>
                <p14:cNvContentPartPr/>
                <p14:nvPr/>
              </p14:nvContentPartPr>
              <p14:xfrm>
                <a:off x="1153167" y="3840881"/>
                <a:ext cx="100440" cy="219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C9952EA-3A33-AB2F-BF13-9704F7041E5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44167" y="3831881"/>
                  <a:ext cx="1180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2577AD2-BF11-4770-D241-FA37BBCBCD89}"/>
                    </a:ext>
                  </a:extLst>
                </p14:cNvPr>
                <p14:cNvContentPartPr/>
                <p14:nvPr/>
              </p14:nvContentPartPr>
              <p14:xfrm>
                <a:off x="1971087" y="3780401"/>
                <a:ext cx="126720" cy="197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2577AD2-BF11-4770-D241-FA37BBCBCD8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962447" y="3771761"/>
                  <a:ext cx="1443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05FE690-C6D8-38D1-1011-D4EC73A7ADDA}"/>
                    </a:ext>
                  </a:extLst>
                </p14:cNvPr>
                <p14:cNvContentPartPr/>
                <p14:nvPr/>
              </p14:nvContentPartPr>
              <p14:xfrm>
                <a:off x="1134087" y="3913961"/>
                <a:ext cx="964080" cy="128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05FE690-C6D8-38D1-1011-D4EC73A7ADD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25087" y="3904961"/>
                  <a:ext cx="9817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19D77C9-FA83-A1CF-851E-34930C274934}"/>
                    </a:ext>
                  </a:extLst>
                </p14:cNvPr>
                <p14:cNvContentPartPr/>
                <p14:nvPr/>
              </p14:nvContentPartPr>
              <p14:xfrm>
                <a:off x="3111927" y="3430121"/>
                <a:ext cx="218880" cy="1004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19D77C9-FA83-A1CF-851E-34930C27493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102927" y="3421481"/>
                  <a:ext cx="2365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787F750-58BC-FC0F-CF49-3232B660FB46}"/>
                    </a:ext>
                  </a:extLst>
                </p14:cNvPr>
                <p14:cNvContentPartPr/>
                <p14:nvPr/>
              </p14:nvContentPartPr>
              <p14:xfrm>
                <a:off x="3229647" y="3458201"/>
                <a:ext cx="45000" cy="2271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787F750-58BC-FC0F-CF49-3232B660FB4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220647" y="3449561"/>
                  <a:ext cx="626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CABDB79-EE56-B638-0A75-0DB6E393BB51}"/>
                    </a:ext>
                  </a:extLst>
                </p14:cNvPr>
                <p14:cNvContentPartPr/>
                <p14:nvPr/>
              </p14:nvContentPartPr>
              <p14:xfrm>
                <a:off x="3185727" y="3592481"/>
                <a:ext cx="278280" cy="907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CABDB79-EE56-B638-0A75-0DB6E393BB5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176727" y="3583481"/>
                  <a:ext cx="2959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CF3AEF2-5B3E-3689-89BD-8A7CA29D8B54}"/>
                    </a:ext>
                  </a:extLst>
                </p14:cNvPr>
                <p14:cNvContentPartPr/>
                <p14:nvPr/>
              </p14:nvContentPartPr>
              <p14:xfrm>
                <a:off x="3478407" y="3409961"/>
                <a:ext cx="17280" cy="2217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CF3AEF2-5B3E-3689-89BD-8A7CA29D8B5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469767" y="3401321"/>
                  <a:ext cx="3492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ACD18F1-2298-134E-4374-61C70EC013FA}"/>
                    </a:ext>
                  </a:extLst>
                </p14:cNvPr>
                <p14:cNvContentPartPr/>
                <p14:nvPr/>
              </p14:nvContentPartPr>
              <p14:xfrm>
                <a:off x="3417927" y="3483401"/>
                <a:ext cx="123840" cy="99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ACD18F1-2298-134E-4374-61C70EC013F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408927" y="3474401"/>
                  <a:ext cx="1414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10FCBE7-0AC8-C573-D0A5-38A2D4314509}"/>
                    </a:ext>
                  </a:extLst>
                </p14:cNvPr>
                <p14:cNvContentPartPr/>
                <p14:nvPr/>
              </p14:nvContentPartPr>
              <p14:xfrm>
                <a:off x="3543927" y="3556121"/>
                <a:ext cx="123120" cy="135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10FCBE7-0AC8-C573-D0A5-38A2D431450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534927" y="3547481"/>
                  <a:ext cx="1407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6BE78A5-2380-CB32-B6B4-58988551CAB9}"/>
                    </a:ext>
                  </a:extLst>
                </p14:cNvPr>
                <p14:cNvContentPartPr/>
                <p14:nvPr/>
              </p14:nvContentPartPr>
              <p14:xfrm>
                <a:off x="3644007" y="3315281"/>
                <a:ext cx="516960" cy="3654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6BE78A5-2380-CB32-B6B4-58988551CAB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635367" y="3306641"/>
                  <a:ext cx="53460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0166C60-0CFC-14AB-907D-E458E650E9BE}"/>
                    </a:ext>
                  </a:extLst>
                </p14:cNvPr>
                <p14:cNvContentPartPr/>
                <p14:nvPr/>
              </p14:nvContentPartPr>
              <p14:xfrm>
                <a:off x="3985647" y="3353081"/>
                <a:ext cx="289080" cy="1641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0166C60-0CFC-14AB-907D-E458E650E9B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976647" y="3344441"/>
                  <a:ext cx="3067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52A2538-93DB-0980-84E7-B0DE61F1E4B6}"/>
                    </a:ext>
                  </a:extLst>
                </p14:cNvPr>
                <p14:cNvContentPartPr/>
                <p14:nvPr/>
              </p14:nvContentPartPr>
              <p14:xfrm>
                <a:off x="3016167" y="3171281"/>
                <a:ext cx="1371600" cy="8154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52A2538-93DB-0980-84E7-B0DE61F1E4B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007527" y="3162641"/>
                  <a:ext cx="1389240" cy="83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502800B-3C13-E40E-72AB-15E17F53F63B}"/>
                    </a:ext>
                  </a:extLst>
                </p14:cNvPr>
                <p14:cNvContentPartPr/>
                <p14:nvPr/>
              </p14:nvContentPartPr>
              <p14:xfrm>
                <a:off x="1981167" y="3303041"/>
                <a:ext cx="1114200" cy="1738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502800B-3C13-E40E-72AB-15E17F53F63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972527" y="3294401"/>
                  <a:ext cx="11318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8700DF8-44F6-ABB8-CBFD-B8A56CA47D29}"/>
                    </a:ext>
                  </a:extLst>
                </p14:cNvPr>
                <p14:cNvContentPartPr/>
                <p14:nvPr/>
              </p14:nvContentPartPr>
              <p14:xfrm>
                <a:off x="1944447" y="3568361"/>
                <a:ext cx="1166400" cy="918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8700DF8-44F6-ABB8-CBFD-B8A56CA47D2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935807" y="3559361"/>
                  <a:ext cx="11840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803E157-5B8E-268D-8550-6490472A1CF4}"/>
                    </a:ext>
                  </a:extLst>
                </p14:cNvPr>
                <p14:cNvContentPartPr/>
                <p14:nvPr/>
              </p14:nvContentPartPr>
              <p14:xfrm>
                <a:off x="1962447" y="3802721"/>
                <a:ext cx="1144080" cy="363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803E157-5B8E-268D-8550-6490472A1CF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953807" y="3793721"/>
                  <a:ext cx="11617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F5B9F6A-311D-5915-14CD-35BF48FBCF0A}"/>
                    </a:ext>
                  </a:extLst>
                </p14:cNvPr>
                <p14:cNvContentPartPr/>
                <p14:nvPr/>
              </p14:nvContentPartPr>
              <p14:xfrm>
                <a:off x="2089167" y="3265961"/>
                <a:ext cx="33840" cy="619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F5B9F6A-311D-5915-14CD-35BF48FBCF0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080167" y="3257321"/>
                  <a:ext cx="514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492B8A7-BF65-AC9D-E5B1-7223D9BA56A8}"/>
                    </a:ext>
                  </a:extLst>
                </p14:cNvPr>
                <p14:cNvContentPartPr/>
                <p14:nvPr/>
              </p14:nvContentPartPr>
              <p14:xfrm>
                <a:off x="2146047" y="3284681"/>
                <a:ext cx="26280" cy="356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492B8A7-BF65-AC9D-E5B1-7223D9BA56A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137407" y="3276041"/>
                  <a:ext cx="439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716D616-34DA-9AF7-B8A4-F7C282CF27B3}"/>
                    </a:ext>
                  </a:extLst>
                </p14:cNvPr>
                <p14:cNvContentPartPr/>
                <p14:nvPr/>
              </p14:nvContentPartPr>
              <p14:xfrm>
                <a:off x="2185647" y="3262361"/>
                <a:ext cx="41040" cy="540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716D616-34DA-9AF7-B8A4-F7C282CF27B3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176647" y="3253361"/>
                  <a:ext cx="586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914C6D3-A139-4CEB-E5C7-06DFB2D54365}"/>
                    </a:ext>
                  </a:extLst>
                </p14:cNvPr>
                <p14:cNvContentPartPr/>
                <p14:nvPr/>
              </p14:nvContentPartPr>
              <p14:xfrm>
                <a:off x="2255847" y="3279281"/>
                <a:ext cx="43920" cy="212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914C6D3-A139-4CEB-E5C7-06DFB2D5436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246847" y="3270641"/>
                  <a:ext cx="615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A846E93-983C-EAF3-3638-DC408FF748D1}"/>
                    </a:ext>
                  </a:extLst>
                </p14:cNvPr>
                <p14:cNvContentPartPr/>
                <p14:nvPr/>
              </p14:nvContentPartPr>
              <p14:xfrm>
                <a:off x="2328207" y="3237521"/>
                <a:ext cx="119160" cy="781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A846E93-983C-EAF3-3638-DC408FF748D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319567" y="3228521"/>
                  <a:ext cx="1368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6DBD428-5A6D-AF7D-E90B-F493EFDBA919}"/>
                    </a:ext>
                  </a:extLst>
                </p14:cNvPr>
                <p14:cNvContentPartPr/>
                <p14:nvPr/>
              </p14:nvContentPartPr>
              <p14:xfrm>
                <a:off x="2480487" y="3167321"/>
                <a:ext cx="27000" cy="1393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6DBD428-5A6D-AF7D-E90B-F493EFDBA91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471487" y="3158321"/>
                  <a:ext cx="446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B5DB65F-B870-2109-4AEA-1CA6A94A2255}"/>
                    </a:ext>
                  </a:extLst>
                </p14:cNvPr>
                <p14:cNvContentPartPr/>
                <p14:nvPr/>
              </p14:nvContentPartPr>
              <p14:xfrm>
                <a:off x="2434767" y="3178841"/>
                <a:ext cx="101880" cy="1234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B5DB65F-B870-2109-4AEA-1CA6A94A225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426127" y="3170201"/>
                  <a:ext cx="1195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45C98F1-AFDA-982B-5D46-170DD8C9AF55}"/>
                    </a:ext>
                  </a:extLst>
                </p14:cNvPr>
                <p14:cNvContentPartPr/>
                <p14:nvPr/>
              </p14:nvContentPartPr>
              <p14:xfrm>
                <a:off x="2565807" y="3229241"/>
                <a:ext cx="26640" cy="327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45C98F1-AFDA-982B-5D46-170DD8C9AF5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556807" y="3220601"/>
                  <a:ext cx="442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6077923-E7DB-63C7-2D24-52F546AA82A6}"/>
                    </a:ext>
                  </a:extLst>
                </p14:cNvPr>
                <p14:cNvContentPartPr/>
                <p14:nvPr/>
              </p14:nvContentPartPr>
              <p14:xfrm>
                <a:off x="2613327" y="3168761"/>
                <a:ext cx="217440" cy="1396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6077923-E7DB-63C7-2D24-52F546AA82A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604327" y="3159761"/>
                  <a:ext cx="2350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928D50B-B55D-9EE2-40B6-38A6BA701B21}"/>
                    </a:ext>
                  </a:extLst>
                </p14:cNvPr>
                <p14:cNvContentPartPr/>
                <p14:nvPr/>
              </p14:nvContentPartPr>
              <p14:xfrm>
                <a:off x="2719887" y="3417521"/>
                <a:ext cx="76680" cy="802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928D50B-B55D-9EE2-40B6-38A6BA701B2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710887" y="3408521"/>
                  <a:ext cx="943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BDF156A-F5AC-C0D1-DCE6-6ADCE360C6ED}"/>
                    </a:ext>
                  </a:extLst>
                </p14:cNvPr>
                <p14:cNvContentPartPr/>
                <p14:nvPr/>
              </p14:nvContentPartPr>
              <p14:xfrm>
                <a:off x="2733927" y="3636761"/>
                <a:ext cx="86040" cy="1479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BDF156A-F5AC-C0D1-DCE6-6ADCE360C6E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724927" y="3628121"/>
                  <a:ext cx="1036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69C58CB-DEEB-06C8-2C6F-F50432BA56D7}"/>
                    </a:ext>
                  </a:extLst>
                </p14:cNvPr>
                <p14:cNvContentPartPr/>
                <p14:nvPr/>
              </p14:nvContentPartPr>
              <p14:xfrm>
                <a:off x="2004567" y="3286121"/>
                <a:ext cx="1054800" cy="1692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69C58CB-DEEB-06C8-2C6F-F50432BA56D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995567" y="3277481"/>
                  <a:ext cx="10724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2D25DDA-F9BC-7F3A-FA90-BD57D36F4E0F}"/>
                    </a:ext>
                  </a:extLst>
                </p14:cNvPr>
                <p14:cNvContentPartPr/>
                <p14:nvPr/>
              </p14:nvContentPartPr>
              <p14:xfrm>
                <a:off x="2039847" y="3310601"/>
                <a:ext cx="951840" cy="1807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2D25DDA-F9BC-7F3A-FA90-BD57D36F4E0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031207" y="3301601"/>
                  <a:ext cx="9694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94F98DB1-3AAC-1A9E-2A32-D027F3E93B53}"/>
                    </a:ext>
                  </a:extLst>
                </p14:cNvPr>
                <p14:cNvContentPartPr/>
                <p14:nvPr/>
              </p14:nvContentPartPr>
              <p14:xfrm>
                <a:off x="2069367" y="3314201"/>
                <a:ext cx="884160" cy="1620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94F98DB1-3AAC-1A9E-2A32-D027F3E93B5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060367" y="3305561"/>
                  <a:ext cx="9018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458B3F9-9961-9DFF-FBB9-51913E2E23A3}"/>
                    </a:ext>
                  </a:extLst>
                </p14:cNvPr>
                <p14:cNvContentPartPr/>
                <p14:nvPr/>
              </p14:nvContentPartPr>
              <p14:xfrm>
                <a:off x="2015727" y="3300521"/>
                <a:ext cx="855000" cy="1728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458B3F9-9961-9DFF-FBB9-51913E2E23A3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006727" y="3291521"/>
                  <a:ext cx="8726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A5AF240-C36C-36EC-4017-20CB6A19763B}"/>
                    </a:ext>
                  </a:extLst>
                </p14:cNvPr>
                <p14:cNvContentPartPr/>
                <p14:nvPr/>
              </p14:nvContentPartPr>
              <p14:xfrm>
                <a:off x="2057127" y="3369641"/>
                <a:ext cx="734400" cy="1371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A5AF240-C36C-36EC-4017-20CB6A19763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048487" y="3361001"/>
                  <a:ext cx="7520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94F8550B-5059-6C94-153C-C7CFC67CDB24}"/>
                    </a:ext>
                  </a:extLst>
                </p14:cNvPr>
                <p14:cNvContentPartPr/>
                <p14:nvPr/>
              </p14:nvContentPartPr>
              <p14:xfrm>
                <a:off x="4438167" y="3277841"/>
                <a:ext cx="1560600" cy="518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94F8550B-5059-6C94-153C-C7CFC67CDB2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429527" y="3268841"/>
                  <a:ext cx="15782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45063E2-61C9-BBCA-A542-0A390FF8FE33}"/>
                    </a:ext>
                  </a:extLst>
                </p14:cNvPr>
                <p14:cNvContentPartPr/>
                <p14:nvPr/>
              </p14:nvContentPartPr>
              <p14:xfrm>
                <a:off x="4394607" y="3252641"/>
                <a:ext cx="1767960" cy="1216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45063E2-61C9-BBCA-A542-0A390FF8FE3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385967" y="3244001"/>
                  <a:ext cx="17856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098DE557-A872-23C8-D325-ABD63C27F02B}"/>
                    </a:ext>
                  </a:extLst>
                </p14:cNvPr>
                <p14:cNvContentPartPr/>
                <p14:nvPr/>
              </p14:nvContentPartPr>
              <p14:xfrm>
                <a:off x="4485687" y="3294761"/>
                <a:ext cx="1807920" cy="975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098DE557-A872-23C8-D325-ABD63C27F02B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477047" y="3286121"/>
                  <a:ext cx="18255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3291AC3-FCEF-6CBC-5D10-55E50B4B41D6}"/>
                    </a:ext>
                  </a:extLst>
                </p14:cNvPr>
                <p14:cNvContentPartPr/>
                <p14:nvPr/>
              </p14:nvContentPartPr>
              <p14:xfrm>
                <a:off x="4522767" y="3306281"/>
                <a:ext cx="1618200" cy="1047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3291AC3-FCEF-6CBC-5D10-55E50B4B41D6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513767" y="3297641"/>
                  <a:ext cx="16358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E954864-C53E-3B7A-636C-5EF852BBE807}"/>
                    </a:ext>
                  </a:extLst>
                </p14:cNvPr>
                <p14:cNvContentPartPr/>
                <p14:nvPr/>
              </p14:nvContentPartPr>
              <p14:xfrm>
                <a:off x="6347607" y="2767721"/>
                <a:ext cx="4059000" cy="5464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E954864-C53E-3B7A-636C-5EF852BBE80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338607" y="2759081"/>
                  <a:ext cx="407664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2F44254-D1C1-4CF0-9E70-6A56F8DBA379}"/>
                    </a:ext>
                  </a:extLst>
                </p14:cNvPr>
                <p14:cNvContentPartPr/>
                <p14:nvPr/>
              </p14:nvContentPartPr>
              <p14:xfrm>
                <a:off x="6408447" y="2765921"/>
                <a:ext cx="4052160" cy="5835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2F44254-D1C1-4CF0-9E70-6A56F8DBA37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399807" y="2757281"/>
                  <a:ext cx="4069800" cy="60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9C02A8FE-E4C2-F19B-B72F-8FB2A5D5657F}"/>
                    </a:ext>
                  </a:extLst>
                </p14:cNvPr>
                <p14:cNvContentPartPr/>
                <p14:nvPr/>
              </p14:nvContentPartPr>
              <p14:xfrm>
                <a:off x="6410607" y="2788961"/>
                <a:ext cx="4071600" cy="5796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9C02A8FE-E4C2-F19B-B72F-8FB2A5D5657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401967" y="2779961"/>
                  <a:ext cx="408924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E33B856A-A2C2-8375-214A-F0380BF190C2}"/>
                    </a:ext>
                  </a:extLst>
                </p14:cNvPr>
                <p14:cNvContentPartPr/>
                <p14:nvPr/>
              </p14:nvContentPartPr>
              <p14:xfrm>
                <a:off x="6375687" y="2658281"/>
                <a:ext cx="4074120" cy="6890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E33B856A-A2C2-8375-214A-F0380BF190C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367047" y="2649641"/>
                  <a:ext cx="4091760" cy="706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81297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57FB6-D439-66A9-6BE5-865366040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Probes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812FD-41CA-CF78-D67D-71F4CE9EE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allows the load balancer to monitor the status of your app.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5B8A4E0-EC8D-2FFE-60DA-C4AD28A05FDF}"/>
                  </a:ext>
                </a:extLst>
              </p14:cNvPr>
              <p14:cNvContentPartPr/>
              <p14:nvPr/>
            </p14:nvContentPartPr>
            <p14:xfrm>
              <a:off x="5851527" y="3505361"/>
              <a:ext cx="1383480" cy="9028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5B8A4E0-EC8D-2FFE-60DA-C4AD28A05F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42887" y="3496361"/>
                <a:ext cx="1401120" cy="9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67CF567-B066-D539-E904-43A2D3DF046D}"/>
                  </a:ext>
                </a:extLst>
              </p14:cNvPr>
              <p14:cNvContentPartPr/>
              <p14:nvPr/>
            </p14:nvContentPartPr>
            <p14:xfrm>
              <a:off x="6082647" y="3865721"/>
              <a:ext cx="72000" cy="1724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67CF567-B066-D539-E904-43A2D3DF04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74007" y="3856721"/>
                <a:ext cx="8964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98DF0AF-AEE8-94B1-5607-ED22395263FB}"/>
                  </a:ext>
                </a:extLst>
              </p14:cNvPr>
              <p14:cNvContentPartPr/>
              <p14:nvPr/>
            </p14:nvContentPartPr>
            <p14:xfrm>
              <a:off x="6203607" y="3773201"/>
              <a:ext cx="96840" cy="2023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98DF0AF-AEE8-94B1-5607-ED22395263F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94607" y="3764201"/>
                <a:ext cx="11448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EDA13B1-57A3-0A9F-725E-ACB7A3B4EDA5}"/>
                  </a:ext>
                </a:extLst>
              </p14:cNvPr>
              <p14:cNvContentPartPr/>
              <p14:nvPr/>
            </p14:nvContentPartPr>
            <p14:xfrm>
              <a:off x="6234207" y="3735761"/>
              <a:ext cx="144000" cy="2235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EDA13B1-57A3-0A9F-725E-ACB7A3B4EDA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25567" y="3726761"/>
                <a:ext cx="16164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B12A9C5-238A-1BA3-05D6-AB7B8967F4E1}"/>
                  </a:ext>
                </a:extLst>
              </p14:cNvPr>
              <p14:cNvContentPartPr/>
              <p14:nvPr/>
            </p14:nvContentPartPr>
            <p14:xfrm>
              <a:off x="5885727" y="3141041"/>
              <a:ext cx="1151640" cy="2862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B12A9C5-238A-1BA3-05D6-AB7B8967F4E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76727" y="3132401"/>
                <a:ext cx="116928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36E8D29-FE1F-CBC4-7C44-C124A4683E7A}"/>
                  </a:ext>
                </a:extLst>
              </p14:cNvPr>
              <p14:cNvContentPartPr/>
              <p14:nvPr/>
            </p14:nvContentPartPr>
            <p14:xfrm>
              <a:off x="5704287" y="3144281"/>
              <a:ext cx="68760" cy="216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36E8D29-FE1F-CBC4-7C44-C124A4683E7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95287" y="3135281"/>
                <a:ext cx="8640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5880AD6-B1B3-9F8D-BA92-13715E25B579}"/>
                  </a:ext>
                </a:extLst>
              </p14:cNvPr>
              <p14:cNvContentPartPr/>
              <p14:nvPr/>
            </p14:nvContentPartPr>
            <p14:xfrm>
              <a:off x="5811207" y="3228521"/>
              <a:ext cx="51840" cy="1548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5880AD6-B1B3-9F8D-BA92-13715E25B57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02567" y="3219881"/>
                <a:ext cx="6948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4BC3D81-8A71-03FB-189B-6477F00A2C25}"/>
                  </a:ext>
                </a:extLst>
              </p14:cNvPr>
              <p14:cNvContentPartPr/>
              <p14:nvPr/>
            </p14:nvContentPartPr>
            <p14:xfrm>
              <a:off x="5777007" y="3110441"/>
              <a:ext cx="11880" cy="158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4BC3D81-8A71-03FB-189B-6477F00A2C2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768367" y="3101441"/>
                <a:ext cx="2952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37002BE-A81B-86AF-8F93-615DF2594183}"/>
                  </a:ext>
                </a:extLst>
              </p14:cNvPr>
              <p14:cNvContentPartPr/>
              <p14:nvPr/>
            </p14:nvContentPartPr>
            <p14:xfrm>
              <a:off x="5948367" y="3111161"/>
              <a:ext cx="372960" cy="3452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37002BE-A81B-86AF-8F93-615DF259418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939727" y="3102521"/>
                <a:ext cx="39060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21215AD-D732-F4C1-83E5-729939A5E614}"/>
                  </a:ext>
                </a:extLst>
              </p14:cNvPr>
              <p14:cNvContentPartPr/>
              <p14:nvPr/>
            </p14:nvContentPartPr>
            <p14:xfrm>
              <a:off x="6132327" y="3118361"/>
              <a:ext cx="50400" cy="788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21215AD-D732-F4C1-83E5-729939A5E61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123327" y="3109721"/>
                <a:ext cx="6804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9F1BF2B-9AB9-1158-7F62-6DDCD150A9DC}"/>
                  </a:ext>
                </a:extLst>
              </p14:cNvPr>
              <p14:cNvContentPartPr/>
              <p14:nvPr/>
            </p14:nvContentPartPr>
            <p14:xfrm>
              <a:off x="6225207" y="3156521"/>
              <a:ext cx="23400" cy="432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9F1BF2B-9AB9-1158-7F62-6DDCD150A9D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216207" y="3147881"/>
                <a:ext cx="4104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9F29F56-3268-3945-3486-A10343D82B30}"/>
                  </a:ext>
                </a:extLst>
              </p14:cNvPr>
              <p14:cNvContentPartPr/>
              <p14:nvPr/>
            </p14:nvContentPartPr>
            <p14:xfrm>
              <a:off x="5897607" y="3385121"/>
              <a:ext cx="117720" cy="385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9F29F56-3268-3945-3486-A10343D82B3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888967" y="3376481"/>
                <a:ext cx="135360" cy="5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D30C1EAC-BF1A-CB95-7C82-5CC20E1849E8}"/>
              </a:ext>
            </a:extLst>
          </p:cNvPr>
          <p:cNvGrpSpPr/>
          <p:nvPr/>
        </p:nvGrpSpPr>
        <p:grpSpPr>
          <a:xfrm>
            <a:off x="6873567" y="2770961"/>
            <a:ext cx="1218240" cy="746280"/>
            <a:chOff x="6873567" y="2770961"/>
            <a:chExt cx="1218240" cy="74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3BD0E13-D737-0E9B-21EC-1E4697B4B5F4}"/>
                    </a:ext>
                  </a:extLst>
                </p14:cNvPr>
                <p14:cNvContentPartPr/>
                <p14:nvPr/>
              </p14:nvContentPartPr>
              <p14:xfrm>
                <a:off x="7291887" y="3021521"/>
                <a:ext cx="149760" cy="2638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3BD0E13-D737-0E9B-21EC-1E4697B4B5F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283247" y="3012521"/>
                  <a:ext cx="1674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36B8871-3927-ED87-C487-BA13BA0E99FF}"/>
                    </a:ext>
                  </a:extLst>
                </p14:cNvPr>
                <p14:cNvContentPartPr/>
                <p14:nvPr/>
              </p14:nvContentPartPr>
              <p14:xfrm>
                <a:off x="7513287" y="3109001"/>
                <a:ext cx="251280" cy="1386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36B8871-3927-ED87-C487-BA13BA0E99F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504647" y="3100361"/>
                  <a:ext cx="2689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7B9873-C761-A589-D95E-E37DA7A956C8}"/>
                    </a:ext>
                  </a:extLst>
                </p14:cNvPr>
                <p14:cNvContentPartPr/>
                <p14:nvPr/>
              </p14:nvContentPartPr>
              <p14:xfrm>
                <a:off x="7175607" y="2770961"/>
                <a:ext cx="881280" cy="6775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7B9873-C761-A589-D95E-E37DA7A956C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166967" y="2761961"/>
                  <a:ext cx="898920" cy="69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0B0114-BA61-1E05-BA76-65A9A3EE375F}"/>
                    </a:ext>
                  </a:extLst>
                </p14:cNvPr>
                <p14:cNvContentPartPr/>
                <p14:nvPr/>
              </p14:nvContentPartPr>
              <p14:xfrm>
                <a:off x="7173447" y="2919281"/>
                <a:ext cx="918360" cy="597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0B0114-BA61-1E05-BA76-65A9A3EE375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164807" y="2910281"/>
                  <a:ext cx="936000" cy="61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621EC76-4C7C-13DB-EA20-0CEEC565DC0F}"/>
                    </a:ext>
                  </a:extLst>
                </p14:cNvPr>
                <p14:cNvContentPartPr/>
                <p14:nvPr/>
              </p14:nvContentPartPr>
              <p14:xfrm>
                <a:off x="6873567" y="3128441"/>
                <a:ext cx="133920" cy="195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621EC76-4C7C-13DB-EA20-0CEEC565DC0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864927" y="3119441"/>
                  <a:ext cx="151560" cy="21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F902AF4-8642-AC6C-D1E8-D37EDE754B48}"/>
                  </a:ext>
                </a:extLst>
              </p14:cNvPr>
              <p14:cNvContentPartPr/>
              <p14:nvPr/>
            </p14:nvContentPartPr>
            <p14:xfrm>
              <a:off x="8741967" y="2709401"/>
              <a:ext cx="361800" cy="2005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F902AF4-8642-AC6C-D1E8-D37EDE754B4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732967" y="2700401"/>
                <a:ext cx="37944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DF6BD55-FE42-ECD0-BC11-6EF3C6071411}"/>
                  </a:ext>
                </a:extLst>
              </p14:cNvPr>
              <p14:cNvContentPartPr/>
              <p14:nvPr/>
            </p14:nvContentPartPr>
            <p14:xfrm>
              <a:off x="8802447" y="2985881"/>
              <a:ext cx="403920" cy="2246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DF6BD55-FE42-ECD0-BC11-6EF3C607141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793447" y="2976881"/>
                <a:ext cx="42156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42BD168-0294-333A-72A6-D11F6F89D7BF}"/>
                  </a:ext>
                </a:extLst>
              </p14:cNvPr>
              <p14:cNvContentPartPr/>
              <p14:nvPr/>
            </p14:nvContentPartPr>
            <p14:xfrm>
              <a:off x="9176487" y="2575481"/>
              <a:ext cx="291240" cy="6112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42BD168-0294-333A-72A6-D11F6F89D7B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167847" y="2566481"/>
                <a:ext cx="308880" cy="62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4988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166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Azure Load Balancer</vt:lpstr>
      <vt:lpstr>Azure Load Balancer</vt:lpstr>
      <vt:lpstr>Public Load Balancer</vt:lpstr>
      <vt:lpstr>Internal Load Balancer</vt:lpstr>
      <vt:lpstr>Load Balancer SKUs</vt:lpstr>
      <vt:lpstr>Backend Pools</vt:lpstr>
      <vt:lpstr>Load Balancer Rules</vt:lpstr>
      <vt:lpstr>Session Persistence</vt:lpstr>
      <vt:lpstr>Health Probes</vt:lpstr>
      <vt:lpstr>Hands-On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Load Balancer</dc:title>
  <dc:creator>Ayush Rathi</dc:creator>
  <cp:lastModifiedBy>Ayush Rathi</cp:lastModifiedBy>
  <cp:revision>1</cp:revision>
  <dcterms:created xsi:type="dcterms:W3CDTF">2022-11-05T04:58:34Z</dcterms:created>
  <dcterms:modified xsi:type="dcterms:W3CDTF">2022-11-05T06:57:02Z</dcterms:modified>
</cp:coreProperties>
</file>