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5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23 417 1244,'0'0'2244,"-12"7"159,11-7-2272,1 0 0,-1 0 0,1 0 0,-1 0 0,1 1 0,-1-1 0,1 0 0,-1 0 0,1 1 0,0-1 0,-1 0 0,1 1 0,-1-1 0,1 0 0,0 1 0,-1-1 0,1 1 0,0-1 0,-1 1 0,1-1 0,0 1 0,0-1 0,-1 1 0,1-1 0,0 1 0,0-1 0,0 1 0,0-1 0,0 1 0,0-1 0,0 1 0,0-1 0,0 1 0,0 0 0,1 0-88,1 0 1,-1 0-1,0 0 0,1-1 1,-1 1-1,1-1 0,-1 1 1,1-1-1,-1 0 1,1 1-1,-1-1 0,1 0 1,-1 0-1,1 0 0,1 0 1,362 13 363,97-4-264,-381-10-134,169-5 24,-44 9-65,-15-1 4,-10 1 36,-129-1-4,56 2-9,171 3-87,-15-9-23,-71-5-77,-101 4 72,-2 7 16,101-3-215,-84-6 157,39-4 1,-34 0 109,-107 8 51,10 0-5,1-3-3,61-9-20,39-7 39,82-7 9,-109 14-17,64-12 26,-130 22-35,-1 0-8,-2 1 9,26-3-2,19-1 5,62-9 12,-86 9-13,15-1 14,-13 4-7,-2 0 1,3 2 9,-20 1-15,0 0-1,34 4 0,-41-2 5,1-1 0,31-2 0,12 0-20,-12 0 27,24 1-45,-25-3 33,-46 2 1,15 2 6,-6-1-6,33 4 26,-41-4-19,-1 0-2,7 1-5,0 1 5,-8-2-3,26-2 0,4 1-3,-28 1 1,-1 0 13,8 0 6,-8 0-19,1 0 0,24 0 2,-25-1 0,1 1-1,8 0-11,-8 0 3,43-1 64,-43 1-22,-1 0-42,7-1 13,-6 0 27,4 2-258,-7-1 280,0 0 1,0 0-1,0 0 0,0 0 1,0 0-1,0 0 1,0 0-1,0 0 1,0-1-1,0 1 0,0 0 1,0 0-1,0 0 1,0 0-1,0 0 1,0 0-1,0 0 0,0 0 1,0 0-1,0-1 1,0 1-1,0 0 1,0 0-1,0 0 0,0 0 1,0 0-1,1 0 1,-1 0-1,0 0 1,0 0-1,0 0 0,0 0 1,0 0-1,0 0 1,0-1-1,0 1 1,0 0-1,0 0 0,0 0 1,0 0-1,1 0 1,-1 0-1,0 0 1,0 0-1,0 0 0,0 0 1,0 0-1,0 0 1,0 0-1,0 0 1,0 0-1,1 0 0,-1 0 1,-71-43 598,69 42-604,1 1-43,0 0 0,0 0 0,1-1 0,-1 1 0,0 0 1,1 0-1,-1 0 0,0 0 0,0-1 0,1 1 0,-1 0 0,1-1 0,-1 1 0,0 0 1,1-1-1,-2 0 0,-14-8 108,-4 1 47,2 0 0,-35-21-1,-6-2 69,15 3-158,15 10-631,1 0 1,-41-37 0,41 30-4966,13 11 2038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11 225 1244,'0'0'1000,"-8"2"113,6-2-322,7-2 3944,21-6-4330,96-37 1000,-56 21-952,31-15-415,-53 17-431,88-48-4733,-106 53 2621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27 952,'-1'5'5879,"1"16"-4601,0-10-1046,1 1 1,4 17-1,1-13 322,0 1 0,1-1 0,1 0 0,0 0 0,1-1 0,1-1 1,0 1-1,1-1 0,1-1 0,0 0 0,21 17 0,-31-29-379,0 0 1,-1 1 0,1-1 0,0-1-1,0 1 1,-1 0 0,1 0-1,0-1 1,0 1 0,0-1 0,0 1-1,4-1 1,-4 0 327,1-1-26,1 0-370,-1-1 0,0 0 0,1 0 0,-1 0 0,0 0 0,0 0-1,0-1 1,0 1 0,-1-1 0,1 0 0,-1 0 0,1 0 0,-1 0 0,0 0 0,0 0 0,2-7 0,3-6 87,-1 0 1,-1 0-1,0 0 1,-2-1 0,0 0-1,2-23 1,-5 25-898,0-1 1,-1 0 0,-5-29-1,5 42-184,0 0-125,-4-11-415,-1 5-5897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0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1064,'0'0'2328,"3"6"-1714,78 180 6062,-74-170-6164,-4-9-221,-1-1-15,1 0 0,0 1 0,0-1 0,6 7 1196,-15-145-601,6 129-811,2 1-7,3-8-17,-4 8 88,5 5-95,17 8-10,-20-9-11,0-1 0,-1 1-1,1 0 1,-1 0 0,1 0-1,-1 1 1,0-1-1,0 0 1,0 1 0,0 0-1,3 4 1,-2-1-2,16 17 55,-18-22-34,1 1 7,4 6 9,-5-6 140,2-2-129,1 3-40,-4-3-10,0 0 0,1 0 0,-1 0 0,0 0 1,1 0-1,-1 0 0,0 0 0,1 0 0,-1 0 1,1 0-1,-1 0 0,0 0 0,1 0 1,-1 0-1,0-1 0,1 1 0,-1 0 0,0 0 1,0 0-1,1 0 0,-1-1 0,0 1 0,1 0 1,-1 0-1,0 0 0,0-1 0,0 1 0,1 0 1,-1-1-1,10-16 31,-2-1 1,0 0 0,6-20-1,-8 21-23,0 0-1,1 0 1,1 0-1,0 1 1,15-20-1,-22 35-13,0-1 0,1 0-1,0-1 0,-1 1 1,1 0-1,0 0 1,1 0-1,-1 1 0,0-1 1,0 0-1,1 1 0,-1-1 1,1 1-1,0 0 0,-1 0 1,1 0-1,3-1 0,14 3 15,-13 1-14,0 0 0,-1 1 0,1 0 0,-1 0 1,0 1-1,0 0 0,0 0 0,-1 0 0,1 1 0,5 6 0,0 0-14,-1 0 0,0 1-1,15 25 1,-2 7-299,-3 2 0,22 64 0,-31-79-16,2 10-400,-5-18-387,11 27 0,5-4-3813,-13-28 1850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0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1812,'0'0'2378,"1"10"-1724,28 156 2824,-26-155-3018,1 0 0,0 0 1,0-1-1,1 1 0,1-1 0,-1 0 0,2 0 0,-1-1 1,12 12-1,-17-20-357,0 0-1,1 0 1,-1-1 0,1 1-1,-1-1 1,1 1 0,0-1-1,-1 0 1,1 1 0,-1-1-1,1 0 1,0 0 0,-1 0-1,1 0 1,-1-1 0,1 1-1,0 0 1,-1-1 0,1 1-1,-1-1 1,1 1 0,-1-1-1,2-1 1,-1 2-218,-1-1 154,1 0 0,-1 1 0,1-1 0,-1 0 0,0 0 0,1 0 0,-1 0 0,0 0 0,1 0 0,-1-1 0,0 1 1,0 0-1,0-1 0,0 1 0,0-1 0,-1 1 0,2-2 0,-1-1 103,8-13-123,-1-2 0,-1 1 0,-1-1 0,-1 0 1,-1 0-1,0-1 0,1-19 0,-3 1-2709,-3 20-1532,1 13 2410,-1-11-1635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0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1744,'7'27'3349,"7"45"1,1 29 661,-14-99-2164,-2-13-1687,-4-89 292,5 71-203,2 1 0,10-53 0,-12 81-245,0-1 1,0 1-1,0-1 1,0 1-1,0-1 0,0 1 1,0 0-1,0-1 0,0 1 1,0-1-1,0 1 0,1 0 1,-1-1-1,0 1 0,0-1 1,1 1-1,-1 0 1,0-1-1,0 1 0,1 0 1,-1-1-1,0 1 0,1 0 1,-1 0-1,0-1 0,1 1 1,-1 0-1,1 0 0,-1-1 1,0 1-1,1 0 1,-1 0-1,1 0 0,-1 0 1,1 0-1,-1 0 0,0 0 1,1 0-1,-1 0 0,1 0 1,-1 0-1,1 0 0,0 0 1,13 11 89,-12-9-113,6 6 45,15 42 71,23 68 1,-36-89-54,-10-27-25,2 1 1,3 10-1,-4-10 153,2-7-162,6-10-6,-1-1 1,-1 0-1,0 0 1,-2 0-1,6-19 1,-4 12-12,1 0 1,1 1-1,18-30 1,-17 37-25,-7 12 24,0 1 1,-1 0 3,3 3-4,-2 0 6,-1 0 1,1 0-1,0 0 1,0 0-1,-1 0 1,0 1-1,1-1 1,-1 1-1,0-1 1,0 1-1,0 0 1,0 0-1,-1 0 1,1 0-1,1 6 1,5 16-82,-2 1-1,-1 0 1,-1 0 0,-1 0-1,-1 0 1,-3 49 0,-3-28-1628,-2 0-1,-24 88 1,16-93-1650,-2-2 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80 1436,'1'-14'3507,"1"3"-2743,-2 8-22,1 0-19,9-46 6720,-12 61-7173,-9 49 229,-22 64 0,30-114-445,-109 328 1124,98-300-1046,0-1 165,-10 42 1,24-79-259,0 0 1,0 1-1,0-1 1,0 0 0,0 1-1,0-1 1,0 0-1,0 1 1,0-1 0,0 0-1,1 0 1,-1 1-1,1-1 1,-1 0-1,1 0 1,-1 1 0,1-1-1,0 0 1,1 1-1,-1 0-58,0 0 161,16-4-205,0 0 0,0 0 0,0-2 0,-1 0 0,1-1 0,-1-1 0,0 0 0,-1-1 0,0-1 0,0-1 0,18-12 0,-26 15-582,1 0 0,-1 0 1,7-10-1,4-9-6491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1584,'1'-1'526,"7"-14"7955,-4 48-7942,-2 0-1,-2 36 1,-10 77 652,7-106-854,2-19-373,-1-1 0,-1 1 0,-11 38 0,14-58-388,-4 6-31,1-4-1077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1576,'1'-27'2957,"1"-1"0,11-52-1,-12 74-2735,1 0 0,0 1 0,0-1-1,1 0 1,0 1 0,0 0 0,0 0-1,0-1 1,1 2 0,0-1 0,6-5 0,3-2 129,1 1 1,22-14 0,-22 16-176,-8 7-126,0-1 0,1 1-1,-1 0 1,1 1 0,-1-1 0,1 1 0,6 0 0,-9 1-28,-1 0 8,1 0 0,0 0 0,-1 0 0,1 0 0,0 1 0,-1 0 0,1-1 0,4 3 0,-7-3-18,0 1 0,1-1 0,-1 1 0,0-1 1,0 1-1,0 0 0,0 0 0,0-1 0,0 1 0,0 0 0,0 0 0,0 0 0,0 0 0,0 0 0,0 0 0,0 0 0,-1 0 1,1 1-1,-1-1 0,1 0 0,-1 0 0,1 1 0,-1-1 0,0 0 0,1 0 0,-1 1 0,0-1 0,0 2 0,-1 7 11,0 0-1,-1-1 0,0 0 1,-1 1-1,0-1 0,0 0 0,-1 0 1,-7 13-1,-8 8 40,-23 29-1,24-36-16,2 0-1,-23 43 1,37-60-40,0 0 0,0 0 0,1 0 1,0 1-1,0-1 0,1 0 0,0 1 0,0-1 1,0 0-1,1 1 0,0-1 0,0 0 0,3 9 0,3 10-7,20 43-1,-24-62 4,0 9 30,-3-12-24,1 0 20,-2 1 3,-3 12-5,3-13 2,1-2-25,0-1 0,0 0 0,-1 0 0,1 0 0,0 0 0,0 0 0,0 0 0,-1 0 0,1 0-1,0 1 1,0-1 0,-1 0 0,1 0 0,0 0 0,0 0 0,0 1 0,0-1 0,-1 0 0,1 0-1,0 0 1,0 1 0,0-1 0,0 0 0,0 0 0,0 1 0,0-1 0,-1 1 0,1-1-4,0 1 1,0 0-1,-1-1 1,1 1-1,0-1 1,-1 1-1,1 0 1,-1-1-1,1 1 1,0-1-1,-1 1 1,1-1-1,-1 1 1,0-1-1,0 1 1,-2 0-155,0 1-1,0-1 1,0 0 0,0 0-1,0-1 1,0 1 0,-1-1 0,1 0-1,0 1 1,0-1 0,-6-1-1,-34-10-5180,38 9 4079,-12-5-2139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1208,'1'-4'904,"2"1"-715,-1 0 0,1-1 0,-1 1 0,1 0 0,0 0 0,0 0 0,1 0 1,-1 1-1,0 0 0,1-1 0,-1 1 0,1 0 0,0 1 0,6-3 0,248-76 2865,-175 58-2309,-1 1 314,0 4 0,94-7-1,-169 23-956,0 1 1,0 0-1,0 0 1,0 1-1,0 0 1,0 0-1,0 1 0,0-1 1,0 2-1,0-1 1,-1 1-1,1 0 0,10 7 1,-8-4-23,-2 0 0,1 1 0,-1 0 0,0 0 0,0 1 0,-1 0 0,0 0 0,0 0 0,5 11 0,1 6 22,-1 1 0,-1-1 0,-2 2 0,0-1 0,-2 1 0,6 53 0,-7-2 102,-5 90 0,0-164-201,-20 350 65,19-345-399,-1 0 0,0 0 0,0 0 0,-1 0 0,0 0 0,0 0 0,-1 0 0,0-1 0,-8 12 0,12-19 142,-1-1-1,1 1 1,0-1-1,-1 1 0,1-1 1,0 1-1,-1-1 0,1 0 1,-1 1-1,1-1 1,-1 0-1,1 1 0,-1-1 1,1 0-1,-1 0 0,1 1 1,-1-1-1,1 0 0,-1 0 1,0 0-1,0 0 1,0 1-689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4 972,'-3'-1'172,"0"1"-1,0-1 1,0 0-1,0 1 1,0-1-1,0 1 1,0 0-1,-1 0 1,1 0-1,0 1 1,0-1-1,0 1 1,-5 1-1,3 0 26,1 1 0,-1-1 1,1 1-1,-1 0 0,1 1 0,0-1 0,-6 8 0,-16 17 393,2 1-1,-24 38 1,-35 68 327,63-101-732,-118 231 1065,128-242-1120,0 1 0,1 1 1,2 0-1,0 0 0,2 0 1,-3 31-1,7-41-40,0 0 1,1 0-1,0 0 1,2 0-1,-1 0 1,2 0-1,0-1 1,1 1-1,0-1 1,1 0 0,14 27-1,-12-30-15,1 0 0,0-1-1,1 0 1,0 0 0,1-1-1,0 0 1,0 0 0,1-1 0,0-1-1,24 13 1,-4-6 64,2-1-1,64 18 1,-45-19-20,1-2 1,0-3-1,94 2 0,-73-10 9,-1-3 0,86-17 0,-39-6 27,-100 22-357,-1-2-1,0-1 0,35-19 0,-50 24-299,1 0-1,-1-1 0,0 0 1,0 0-1,0 0 0,2-5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30 1264,'4'-22'3346,"-4"20"-2455,-4 0-369,4 1-499,0 1-1,0 0 1,-1 0-1,1-1 1,0 1 0,0 0-1,-1 0 1,1 0-1,0-1 1,0 1-1,-1 0 1,1 0 0,0 0-1,-1 0 1,1 0-1,0 0 1,-1 0-1,1 0 1,0 0-1,-1 0 1,1 0 0,0 0-1,-1 0 1,1 0-1,0 0 1,0 0-1,-1 0 1,1 0 0,0 0-1,-1 0 1,1 0-1,0 0 1,-1 1-1,1-1 1,0 0 0,0 0-1,-1 1 1,-21 15 403,1 1 1,1 1 0,-25 29-1,-53 71 416,71-83-624,-240 329 1323,-33 42-522,138-220-588,-48 61 25,142-152-290,59-80-151,-6 7 2,-15 14 25,24-27-45,4-7 7,1 0 4,-7 7-6,2 0 0,-24 33 84,15-25 50,13-16-13,0 1-43,2-2-54,-1 1 1,0-1-1,0 0 1,0 1-1,0-1 1,0 0-1,0 0 1,0 0-1,0 0 1,0 0-1,0 0 1,0 0-1,0 0 0,0 0 1,0 0-1,0 0 1,0-1-1,0 1 1,0 0-1,0-1 1,0 1-1,1-1 1,-1 1-1,0-1 1,0 1-1,0-1 1,1 0-1,-2-1 0,0 1-112,1 0 88,0 1 1,1-1-1,-1 1 1,0-1-1,1 1 1,-1-1 0,1 1-1,-1-1 1,1 0-1,-1 1 1,1-1-1,-1 0 1,1 1-1,0-1 1,-1 0 0,1 1-1,0-1 1,0 0-1,-1 0 1,1 0-1,0 1 1,0-1 0,0-1-1,0 0 8,-3-7 15,1-1 0,0 1 0,0-1-1,1 0 1,0 0 0,1 0 0,1-10 0,-1 2-7,0 15-14,2 12 6,-1-2-7,0 0 1,1 0 1,-1 0-1,1 0 0,0 0 1,1 0-1,0-1 0,7 13 1,-7-15-4,1-1 0,0 0 1,0 0-1,0 0 0,0 0 0,0-1 1,1 0-1,-1 1 0,1-2 1,-1 1-1,1 0 0,0-1 1,5 1-1,7 1-85,0-1 0,22 0 0,-16-1-260,0-2 0,-1-1 0,1 0 0,23-7 0,-32 5-1070,1 0 0,-1-2 0,28-13 0,-4-1-1849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 1904,'-12'219'6576,"9"-122"-5254,6 121 568,1-66-743,2-78-465,-6-71-230,-4-9-408,-4-11-2,0-1 1,1 0 0,-7-31 0,-12-70 449,11 46-130,-14-95 664,25 137-773,3-1 1,0 1-1,6-44 0,-3 63-144,0 0 0,1 0-1,9-20 1,-10 27-85,0 1 0,1-1 0,-1 1 0,1-1 0,0 1 0,1 0 0,-1 0 0,1 0 0,0 1 0,-1-1 0,2 1 0,-1 0 0,6-3 0,-7 4 2,6 0-6,-8 2-18,0-1-1,0 1 1,-1 0-1,1 0 0,0 0 1,0-1-1,0 1 1,0 0-1,-1 0 1,1 0-1,0 0 0,0 0 1,0 1-1,0-1 1,-1 0-1,1 0 1,0 0-1,0 1 0,0-1 1,-1 0-1,2 1 1,3 2 6,-1-2-1,0 1 0,0-1 0,0 1 0,0 0 0,-1 1 0,1-1 1,-1 1-1,0-1 0,1 1 0,-1 0 0,0 0 0,-1 1 0,5 4 0,-3 0-4,1-1 0,-1 1 0,-1 0 0,0 0 1,0 0-1,0 0 0,-1 0 0,0 1 0,-1-1 0,1 1 0,-2-1 1,0 17-1,-2-13 2,0 1 1,-1-1 0,-1 0-1,0 1 1,-11 21 0,-38 54 30,48-80-36,-4 6 1,4-4-1,4-3-3,0 2-13,3-2 20,6 2-8,1 1 0,0-1 0,0-1 0,1 0-1,0 0 1,17 9 0,-16-10-9,0-1 0,-1 2-1,0 0 1,0 0 0,-1 0-1,0 1 1,-1 1 0,9 11 0,-15-18-18,-1 1 1,1-1-1,-1 0 1,0 1-1,0-1 0,0 1 1,-1-1-1,1 1 1,-1 6-1,0-8 20,-1 2-6,1-1 0,-1 0 1,0 0-1,0 0 0,0 0 0,0 0 1,-1 0-1,1 0 0,-1 0 0,0 0 0,1 0 1,-2-1-1,1 1 0,0-1 0,0 0 1,-1 1-1,-2 1 0,2-1-10,-4 3-104,0 0-1,0-1 1,-1 0-1,0-1 0,0 1 1,0-1-1,0-1 1,0 0-1,-1 0 0,1 0 1,-1-1-1,0-1 1,0 1-1,0-1 1,0-1-1,0 0 0,0 0 1,0 0-1,0-1 1,0-1-1,1 0 0,-1 0 1,0 0-1,1-1 1,-1-1-1,1 1 1,0-1-1,0-1 0,1 1 1,-10-9-1,11 7-863,0 0 1,0-1-1,1 1 0,-8-13 0,10 14 381,-17-29-2895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7 1220,'0'0'1862,"0"-3"-1537,0 3-277,0 0 1,0 0-1,0 0 1,0 0-1,0-1 1,0 1-1,0 0 1,0 0-1,0 0 1,0 0-1,0 0 0,0 0 1,0 0-1,0-1 1,0 1-1,0 0 1,0 0-1,0 0 1,0 0-1,-1 0 1,1 0-1,0 0 0,0 0 1,0-1-1,0 1 1,0 0-1,0 0 1,0 0-1,0 0 1,0 0-1,-1 0 1,1 0-1,0 0 0,0 0 1,0 0-1,0 0 1,0 0-1,0 0 1,0 0-1,-1 0 1,1 0-1,0 0 1,0 0-1,0 0 0,0 0 1,0 0-1,-1 0 1,-3 7 640,-6 18-925,8-19 530,-100 326 2273,25 2-1431,36-152-553,-39 297 777,65-370-1100,-17 138 830,28-229-738,4-15-156,-1-1-19,-1 4-152,2-6-10,0 0 1,0 0 0,0 1 0,0-1 0,0 0 0,0 0 0,0 0 0,0 1-1,0-1 1,0 0 0,0 0 0,-1 0 0,1 0 0,0 0 0,0 1-1,0-1 1,0 0 0,0 0 0,0 0 0,-1 0 0,1 0 0,0 0-1,0 0 1,0 1 0,0-1 0,-1 0 0,1 0 0,0 0 0,0 0 0,0 0-1,0 0 1,-1 0 0,1 0 0,0 0 0,0 0 0,0 0 0,-1 0-1,1 0 1,0 0 0,0 0 0,0 0 0,0 0 0,-1 0 0,1 0 0,0-1-1,0 1 1,0 0 0,0 0 0,-1 0 0,1 0 0,-7-7 9,1-1 1,0 1 0,0-1-1,1 0 1,0 0-1,-4-11 1,-56-144 179,54 140-205,10 20-23,-1 10 12,-4 22 15,7-22-2,-1-1 1,1 0-1,0 1 0,0-1 0,1 0 0,-1 0 0,2 0 0,-1 0 0,1 0 0,-1-1 0,1 1 0,1-1 0,-1 0 0,1 1 0,9 7 0,-8-7 4,1 0-1,1 0 1,-1-1-1,1 0 1,0 0-1,0-1 0,0 0 1,1 0-1,-1-1 1,1 0-1,11 3 0,-7-5-13,0 0 0,0-1 0,0 0-1,0-1 1,-1-1 0,1 0-1,0 0 1,-1-1 0,1 0 0,-1-1-1,12-6 1,-8 2-400,-1 0 0,1-1 0,17-15 1,12-13-6618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1300,'0'-3'849,"2"-10"-94,-2 10 1801,1 3-2089,0 0-446,-1-1 0,1 1 1,-1 0-1,1 0 0,-1 0 1,0-1-1,1 1 0,-1 0 1,1 0-1,-1 0 0,1 0 1,-1 0-1,1 0 0,-1 0 1,1 0-1,-1 0 0,1 0 1,-1 0-1,1 0 0,-1 0 1,0 0-1,1 1 0,-1-1 1,1 0-1,-1 0 0,1 1 1,-1-1-1,0 0 0,1 0 1,0 1-1,19 22 443,-1 2 0,22 33 0,24 34 223,21 16-189,317 367 1128,-18-88-307,-317-314-607,62 87 1,-93-109-72,-35-49-581,3 3 27,1 2 106,-2-4-198,-4-3 22,0 0 0,0 1 0,1-1 0,-1 0 1,0 0-1,0 0 0,0 0 0,1 0 0,-1 0 1,0 0-1,0 0 0,0 0 0,1 0 0,-1 0 1,0 0-1,0 0 0,0 0 0,1 0 0,-1 0 0,0 0 1,0 0-1,0 0 0,0 0 0,1 0 0,-1 0 1,0 0-1,0-1 0,0 1 0,1 0 0,-1 0 1,0 0-1,0 0 0,0 0 0,0 0 0,0-1 0,1 1 1,-1 0-1,0 0 0,0 0 0,0-1 0,2-7 9,0 0-1,0-1 0,-1 1 0,0-1 0,-1 1 1,0-1-1,0 1 0,-1-1 0,-2-8 0,-18-97 511,15 90-344,5 21 77,3 13-243,10 78 55,-10-73-57,-2 1 0,0 0 0,0 0 0,-4 22 0,1-26-20,-1-1 1,1 1-1,-2-1 1,1 0-1,-2 0 1,1-1-1,-2 1 1,1-1-1,-1 0 1,-1-1-1,0 0 1,-11 11-1,11-14-336,1 0-1,-1 0 1,-1 0-1,1-1 1,-1 0-1,1-1 1,-1 0-1,-1 0 1,1-1 0,0 0-1,-1-1 1,0 0-1,1-1 1,-1 0-1,-11 0 1,-11-2-3286,5-2 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2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1032,'0'0'1016,"3"7"-534,0-3-396,-1 2 5,1-1 0,0 0 0,0 0 0,1 0 0,-1-1 0,1 1 0,0-1 0,6 5 0,20 15 380,2 0 1,49 26-1,76 32 237,-112-60-512,142 64 374,16-4-210,112 47 250,43 40-73,-139-63-288,38 28 331,-112-59 55,101 42 1931,-202-102-1420,-42-15-1002,13 3 193,1-1 57,-15-1-372,0-1 1,0 0-1,0-1 0,0 1 0,0 0 0,0 0 0,0 0 0,0 0 0,0-1 1,0 1-1,-1 0 0,1-1 0,0 1 0,0-1 0,0 1 0,-1-1 0,1 1 0,0-1 1,0 0-1,-1 1 0,2-2 0,0 0 156,-5-3-120,-5-12-29,-57-112 1616,60 121-1355,1 0 0,-6-18 0,5 14 0,5 11-173,-4-6 18,4 7-123,0 0 0,0 0 0,0 0 0,1 0 0,-1 0 0,0 0 0,0 0 0,0 0 0,0 0 0,0 0-1,0 0 1,0 0 0,0 0 0,0 0 0,0 0 0,1 0 0,-1 0 0,0 0 0,0 0 0,0 0 0,0 0 0,0 0 0,0 0 0,0 0 0,0 0 0,0 0 0,0 0 0,0 0-1,0-1 1,1 1 0,-1 0 0,0 0 0,0 0 0,0 0 0,0 0 0,0 0 0,0 0 0,0 0 0,0 0 0,0 0 0,0-1 0,0 1 0,0 0 0,0 0 0,0 0 0,0 0-1,0 0 1,0 0 0,0 0 0,0 0 0,0 0 0,0-1 0,0 1 0,0 0 0,17 13 58,-1 0 0,0 2 0,0-1 0,13 19-1,13 15 137,25 30 398,-61-72-353,6 7 56,-11-13-259,-1 0-1,0 1 1,1-1-1,-1 0 1,0 1-1,0-1 0,1 0 1,-1 1-1,0-1 1,0 1-1,0-1 1,1 0-1,-1 1 1,0-1-1,0 1 1,0-1-1,0 0 1,0 1-1,0-1 1,0 1-1,0-1 0,0 1 1,0-1-1,0 1 1,0-1-1,0 0 1,-1 1-1,-4 4-4,-1 0 0,-1 0 1,1-1-1,-1 0 0,1-1 0,-1 1 0,0-1 0,-10 3 0,15-6-40,-48 20 98,-131 57-1285,139-55 145,-41 23-2343,32-10-3048,26-15 1832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42 173 1864,'0'0'1001,"-2"1"-54,-33 8 5807,33-8-5470,0 0-902,33-13 3236,104-37-3260,88-14-31,-174 50-374,77-27-2592,-117 35 994,-5 3 511,0 2-2527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1044,'0'0'1185,"-3"-1"481,-13-6 4113,16 11-5447,0 17 13,1 0 0,1 0 0,7 29 0,2 25 117,10 156 577,-10-122-706,6 123-421,-17-190-3826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1892,'0'0'1886,"1"-4"-1073,1-10-96,-2 11-76,1 1-74,0 1-479,0 0 0,0 0 0,-1 0 0,1 0-1,0 0 1,0 0 0,1 0 0,-1 0 0,0 0 0,0 1 0,0-1 0,0 0 0,1 1 0,-1-1-1,0 1 1,1 0 0,-1-1 0,0 1 0,1 0 0,-1 0 0,1 0 0,-1-1 0,0 2-1,1-1 1,-1 0 0,3 1 0,1 0 39,0 0 1,1 0-1,-1 1 0,0 0 1,7 3-1,2 3 52,0 0 1,-1 1-1,0 1 1,0 0-1,-1 1 0,0 0 1,20 26-1,-16-15 46,0 2 0,-1 0-1,19 44 1,-30-59-177,0 1 0,-1 0 0,0 0-1,-1 0 1,0 0 0,-1 0 0,0 0 0,0 0-1,-1 0 1,0 0 0,-1 1 0,0-1 0,-5 20-1,5-29-44,0 1 0,0-1 0,0 1 0,0-1 0,0 1 0,0-1 0,0 0 0,0 0 0,0 1 0,-1-1 0,1 0 0,0 0 0,-1 0 0,-1 1 0,1-1 4,-2 1 2,4-1-8,-1 0 0,0-1-1,0 0 1,1 1 0,-1-1-1,0 1 1,0-1 0,1 0-1,-1 1 1,0-1 0,0 0-1,0 0 1,0 0 0,0 0-1,1 0 1,-1 0 0,0 0-1,-2 0 1,-13-3-13,11 0 7,-1 1-1,1-1 1,0-1-1,0 1 1,0-1-1,0 0 0,1 0 1,-1 0-1,1-1 1,0 1-1,0-1 0,1 0 1,0 0-1,-5-10 1,2 4-7,2 1 0,-1-1 1,1 0-1,1-1 1,0 1-1,-3-22 1,5 21-36,1-1-1,0 1 1,1 0 0,1 0 0,0 0 0,0 0-1,1 0 1,1 1 0,0-1 0,0 1-1,1 0 1,10-16 0,-7 13-104,2 1 1,-1 1-1,2 0 1,-1 0-1,2 1 1,-1 0-1,2 1 0,-1 1 1,17-10-1,138-68-975,-119 63 828,-3 0 379,-43 22-32,-5 3-14,0 1 0,1-1 1,-1 0-1,0 1 1,1-1-1,-1 1 0,1 0 1,-1 0-1,1 0 1,0 0-1,-4 4 1,-6 6-32,-20 24 1,14-11 8,1 1 0,1 1-1,-17 39 1,28-52-4,0 0 0,0 0 0,2 0 0,0 0 0,0 1 0,1 0 0,1-1-1,1 1 1,1 19 0,4-7 20,-5-26-25,1 1 0,0-1 0,0 0 0,0 0 0,-1 0 0,1 1 0,0-1 0,0 0 0,1 0 0,-1 0 0,0 0 0,0-1 0,0 1 0,1 0 0,0 0 0,0 0 29,1-3-22,0 1 0,0-1-1,0-1 1,0 1 0,0 0-1,0-1 1,-1 1 0,1-1-1,-1 0 1,0 0 0,0 0-1,0 0 1,0 0 0,0 0-1,-1-1 1,1 1 0,-1-1-1,1-3 1,10-37 262,-2 0-1,7-66 1,-14 89-122,12-74 1378,-12 86-1293,-3 9-224,0 0 1,0 0 0,0 0 0,0 0 0,0 0-1,0 0 1,0 0 0,0 0 0,0 0 0,1 0 0,-1 0-1,0 0 1,0 0 0,0 0 0,0 0 0,0 0 0,0 0-1,0 0 1,0 0 0,0 0 0,0 0 0,1 0-1,-1 0 1,0 0 0,0 0 0,0 0 0,0 0 0,0 0-1,0 0 1,0 0 0,0 0 0,0 0 0,0 0 0,0 0-1,1 0 1,-1 0 0,0 0 0,0 1 0,0-1-1,0 0 1,0 0 0,0 0 0,0 0 0,0 0 0,0 0-1,0 0 1,0 0 0,0 0 0,0 0 0,0 1 0,0-1-1,0 0 1,0 0 0,0 0 0,0 0 0,0 0-1,0 0 1,0 0 0,0 0 0,0 0 0,0 0 0,0 1-1,0-1 1,24 129 389,-16-79-342,2 0-1,27 81 1,-29-110-322,15 34-749,-3-23-2472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99 1344,'0'-3'216,"-2"-44"3679,2 43-3568,-1 0 0,0 1 0,0-1 0,0 0 0,-1 1-1,1-1 1,-1 1 0,0-1 0,-2-3 0,3 6-242,0 1 1,0-1-1,0 0 0,0 0 0,0 1 0,0-1 1,0 1-1,0-1 0,0 1 0,0-1 1,0 1-1,0 0 0,0-1 0,0 1 0,0 0 1,0 0-1,0 0 0,-1 0 0,1 0 1,0 0-1,0 0 0,0 0 0,0 0 0,-2 1 1,2 0-135,-6 3 346,-7 12-150,2 1 1,0 1-1,1 0 1,0 1-1,2 0 0,0 0 1,2 1-1,0 0 1,-7 32-1,4-5 16,3 0 0,1 0 1,2 62-1,6-54-105,2 0 1,15 67-1,1-25-2413,-19-88 1458</inkml:trace>
  <inkml:trace contextRef="#ctx0" brushRef="#br0" timeOffset="1">0 629 876,'0'0'1128,"10"-26"-668,-2 17 180,15-13-340,-5 7-32,3 1-88,11-6-68,-2-4-88,6 4-64,-3-3-44,3 0-48,-1-1-36,-4 4-60,3-2-156,-3 1-452,0-1 152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1612,'24'-36'99,"-3"6"1730,-1-1 0,15-35 0,-34 64-1303,1-6 38,-1 5-246,-3 8 1635,-12 42-1604,-15 97 0,9 63 109,20 29-252,2-104-4096,-3-126 1411,-2 12 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1236,'0'-1'14,"0"-3"100,0 1 0,1-1 0,-1 1 0,1-1 0,0 1 0,0 0 0,0-1 0,0 1 0,0 0 0,1 0 0,-1 0 0,1 0-1,0 0 1,0 0 0,0 0 0,1 1 0,-1-1 0,6-3 0,4-4 173,1 1 0,0 0-1,0 1 1,1 1 0,0 0 0,1 1-1,-1 0 1,19-3 0,-27 7-160,0 0 0,0 1 0,1 0 0,-1 0-1,0 1 1,1-1 0,-1 1 0,1 1 0,-1-1 0,0 1 0,1 1 0,-1-1 0,10 4 0,-8-1-27,0 1 1,0-1-1,0 1 0,-1 1 1,1 0-1,-1 0 1,-1 0-1,1 1 0,-1 0 1,6 8-1,5 10 215,23 48 0,-12-21-92,-20-38-418,0 0 0,0 1 0,-2 0-1,0 0 1,6 24 0,-12-36-1076</inkml:trace>
  <inkml:trace contextRef="#ctx0" brushRef="#br0" timeOffset="1">455 16 1220,'0'0'2180,"5"-15"-740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23 1656,'-2'-2'300,"1"0"1,-1 0-1,0 0 0,0 1 1,0-1-1,0 0 0,0 1 1,0 0-1,-1-1 0,1 1 0,0 0 1,-1 0-1,1 0 0,-4 0 1,4 0 367,-3 2-66,-1 0-408,0 0 0,0 1 0,1 0 0,-1 0 0,1 0 0,-1 1 1,1 0-1,0 0 0,0 0 0,0 0 0,0 1 0,-8 8 0,11-9-99,-1 1-1,1-1 1,0 1 0,0 0-1,0-1 1,0 1-1,1 0 1,-1 0 0,1 0-1,0 0 1,1 1 0,-1-1-1,1 0 1,-1 0-1,1 0 1,0 1 0,1-1-1,1 7 1,-2-8-63,1-1 1,0 1-1,0-1 1,0 1-1,0-1 1,1 1-1,-1-1 0,1 0 1,-1 0-1,1 0 1,0 0-1,0 0 1,3 3-1,29 19 195,-27-20-182,1 0-175,-1 0 0,1-1 1,0 0-1,0-1 0,0 0 1,0 0-1,1-1 0,-1 0 0,0 0 1,13-1-1,-19 0 24,0 1-1,0-2 1,0 1 0,0 0-1,0 0 1,0-1 0,0 1-1,0-1 1,0 1 0,0-1 0,1-1-1,13-4-4067,2 0 1705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5270 0 980,'0'0'3852,"-1"4"-3704,-1-1-103,1-2-27,1 0 1,-1 0-1,1 0 0,-1 0 1,1 0-1,-1 0 0,1 0 1,-1 0-1,1 0 0,0 1 1,0 1 553,-3-3-465,-34 7 805,35-7-735,-24 6 143,24-5-278,-59 9 260,-69 23 39,99-27-323,-82 16 59,-54 9-13,-92 1-26,197-26-34,-47-2-23,3-3 26,-215-4 12,235-1-21,-152-2-2,77 5-31,55 0 42,-169 19 0,138-7 18,134-11-35,0 0-5,-66 8-25,-77 9 139,116-13 14,-192 14 725,170-14-737,-158 16-73,182-17-21,-124 3-3,126-6 3,-80-3 17,65 1-29,-60 5 0,-70 15 10,81-8-4,20-6-5,64-4 7,-19 3-1,17-2 6,1 0 1,-1-1-1,1 0 0,-15-2 0,4 1-9,1 2 0,-1 0 0,-24 5 1,5-1 5,-509 34 1452,466-37-1176,78-2-253,-2 0-3,-27-4 32,28 4-43,1 0-5,-37-3 87,1-2 0,-61-15 1,97 19-73,-12-2 28,-39-14 151,50 16-174,2 1-13,-7-4-12,6 3 24,-1 1-18,-6-3-4,7 3 12,0-1-14,-18-6 13,17 6-13,1 0-1,-7-2-1,7 2 9,0 0-4,-20-4-4,20 4 50,-1 1-43,-22-3 94,22 3-81,-12-2 24,-1 1 68,13 1-115,-9 1 11,9-1 141,0 2-133,2-2-19,1 0 1,0 0 0,0 0 0,-1 0-1,1 0 1,0 0 0,0 0 0,-1 0 0,1 1-1,0-1 1,0 0 0,-1 0 0,1 0-1,0 0 1,0 0 0,0 0 0,-1 1 0,1-1-1,0 0 1,0 0 0,0 0 0,0 0-1,0 1 1,-1-1 0,1 0 0,0 0-1,0 1 1,0-1 0,0 0 0,0 0 0,0 0-1,0 1 1,0-1 0,0 0 0,0 0-1,0 1 1,0-1 0,0 0 0,0 0 0,0 1-1,0-1 1,0 0 0,0 0 0,0 1-1,0-1 1,0 0 0,0 0 0,1 1-1,1 5 1,13 24 3,6 7 29,-5-13 13,32 36-1,-30-39-1962,22 32 0,-38-47-843,3 14 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31 185 1052,'-1'39'1957,"-3"17"573,0 0-326,3-54-1877,1 1 23,-2 10 31,2-10 1494,-1 0-1425,-2 6 230,0-13 939,-3-17 813,4 16-3041,2 4 641,-1 0 0,1 0-1,-1 0 1,1 0 0,0 0-1,-1 0 1,1 0 0,0 0 0,0 0-1,0-1 1,0 1 0,0 0 0,0 0-1,0 0 1,0 0 0,0-1 0,1-1 62,-1 0 177,1-2-30,-1 1-214,0 2 10,0 0 0,0 0 1,0 0-1,0 0 0,0 0 0,0 0 0,1 0 0,-1 0 0,1 0 0,0 1 0,-1-1 0,1 0 0,0 0 0,0 0 0,0 1 0,0-1 0,1 0 0,-1 1 0,0-1 0,1 1 0,-1 0 0,1-1 0,-1 1 1,1 0-1,0 0 0,-1 0 0,1 0 0,0 0 0,0 0 0,0 1 0,3-2 0,2 1 3,1 0-1,-1 0 1,1 0-1,-1 1 1,1 0-1,-1 1 1,1 0 0,-1 0-1,1 0 1,8 4-1,3 2 31,-1 1 1,0 0-1,29 20 0,-45-27 73,1-4-133,9-9 4,-12 12-14,1 0 1,-1 0 0,0 0-1,0-1 1,1 1-1,-1 0 1,0-1 0,0 1-1,0 0 1,1 0-1,-1-1 1,0 1 0,0 0-1,0-1 1,0 1 0,0 0-1,0-1 1,0 1-1,0 0 1,0-1 0,0 1-1,0 0 1,0-1-1,0 0 1,2-44-3,2-1 0,2 1 0,21-83 0,-26 127-1,-1-1 0,1 1 0,0-1 0,-1 1 1,1-1-1,0 1 0,0 0 0,0-1 0,0 1 0,0 0 0,0 0 0,0-1 0,1 1 0,-1 0 0,0 0 1,3-1-1,-2 1-19,3 3 4,15 9 10,-11-5-1,1 7 9,0 0 1,-1 1-1,-1 0 0,10 21 0,23 66-391,-28-64-102,-3-12-466,6 16-324,-5-10-5742,-6-15 3232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46 2172,'-1'-17'1214,"1"13"864,-4-10-679,2 11-1158,1 0 1076,-14-1-288,12 3-594,-2 4-47,4-3-387,-7 4 154,0 0-1,0 0 1,0 1 0,1 0 0,-14 12-1,7-2-21,1 0 0,1 1-1,1 0 1,0 1-1,1 0 1,1 1 0,0 0-1,2 0 1,-7 24-1,3-6 2,6-20-33,0 0 1,1 0-1,1 0 0,-2 28 1,5-43-89,-1 2 1,1 0 1,0 0 0,0 0 0,0 0-1,0 0 1,0 0 0,1 0-1,-1 0 1,1 0 0,0-1 0,0 1-1,0 0 1,0 0 0,1-1 0,2 5-1,-3-6-6,0 1-1,0-1 0,0 0 0,1-1 1,-1 1-1,0 0 0,0 0 1,1-1-1,-1 1 0,1 0 1,-1-1-1,0 1 0,1-1 1,-1 0-1,1 0 0,-1 1 1,1-1-1,1 0 0,-2 0-9,3 0 1,0-2-5,2-1 6,-1-1 0,0 0 0,0 1 0,0-2 0,0 1 0,-1-1 0,0 1 0,0-1 0,0 0 0,6-12 0,2-8 16,-1-1 1,11-45-1,-11 34-9,-10 35 13,1 8-32,5 19 4,-6-23 3,0 0 1,0-1 0,0 1 0,0 0 0,0 0 0,1-1-1,-1 1 1,0 0 0,1-1 0,-1 0 0,1 1 0,0-1 0,-1 0-1,1 0 1,0 0 0,0 0 0,-1 0 0,1 0 0,0 0-1,4 1 1,-3-2 8,2 2-12,0-1 1,1-1-1,-1 1 0,1-1 0,7 0 0,-9 0 5,0-1 1,0 1 0,0-1 1,0 0-1,0 0 0,0-1 1,0 1-1,0-1 0,0 0 1,-1 0-1,1 0 0,3-3 1,2-1-3,-1-1 0,13-13 0,-8 3 42,-1 1-1,0-2 0,17-35 0,-25 45-5,-3 6-14,3-4-1,-4 6-15,0 0-1,0 0 0,0 0 1,0 0-1,0 0 0,0 0 1,0-1-1,0 1 0,0 0 1,0 0-1,0 0 0,0 0 1,1 0-1,-1 0 0,0 0 1,0 0-1,0 0 0,0 0 1,0 0-1,0 0 0,0 0 1,0 0-1,0 0 0,1 0 1,-1 0-1,0 0 0,0 0 1,0 0-1,0 0 1,0 0-1,0 0 0,0 0 1,0 0-1,1 0 0,-1 0 1,0 0-1,0 0 0,0 0 1,0 0-1,0 0 0,0 0 1,0 0-1,0 0 0,0 1 1,0-1-1,0 0 0,0 0 1,1 0-1,-1 0 0,0 0 1,0 0-1,0 0 0,0 0 1,0 0-1,0 0 0,0 1 1,0-1-1,0 0 1,0 0-1,0 0 0,0 0 1,0 0-1,0 0 0,0 0 1,0 1-1,1 25 6,0-20-2,-1-2 1,8 26-33,-7-28 21,1 0-5,1-1 10,0 0 0,0 0-1,-1 0 1,1 0 0,0 0 0,0-1 0,0 1-1,0-1 1,0 0 0,1 0 0,-1 0 0,0 0-1,0-1 1,0 1 0,4-2 0,51-16-18,-49 15 15,0-1 1,0 2-1,1 0 1,-1 0-1,1 0 1,-1 1-1,1 1 1,0 0-1,-1 0 1,1 1-1,14 2 1,-22-2 3,-1-1 0,0 1 0,0-1 0,0 1 0,0-1 0,0 1 0,0-1 0,0 1 0,0 0 0,0 0 0,0-1 0,2 3 0,0 0 2,7 8 7,-3 3-2,0 0 0,-1 1 0,-1 0 0,5 22 0,9 22-629,-19-56 467,1-1 0,0 0 1,0 0-1,1 1 0,-1-1 0,0 0 0,1 0 1,-1 0-1,1 0 0,-1-1 0,1 1 1,0 0-1,0-1 0,2 2 0,-2-2 29,0 0 0,0-1 0,-1 1 0,1-1 0,0 1 0,0-1 0,0 0 0,0 1 0,0-1 0,0 0 0,0-1 0,0 1 0,-1 0 0,1 0 0,0-1 0,0 1 0,0-1-1,3-1 1,3-2-81,0-1 0,0 0 0,-1-1 0,0 0 0,0 0-1,0 0 1,0-1 0,-1 0 0,0 0 0,7-12 0,7-12 47,21-43 0,-36 64 405,0-1-1,-1 0 1,0 0-1,0 0 1,-1-1-1,-1 1 1,0-1 0,1-17-1,-3 27-155,0-1-1,0 1 0,-1 0 1,1 0-1,-1 0 1,1 0-1,-1-1 1,0 1-1,0 0 1,0 0-1,0 0 1,-2-2-1,2 2 148,-3 2-24,0 0-162,0 1-1,1 0 1,-1-1 0,0 1-1,1 1 1,-1-1-1,1 0 1,0 1-1,-1 0 1,1 0 0,0 0-1,0 0 1,-5 5-1,-3 3 19,2 0-1,-1 1 1,1 0-1,1 0 1,0 1-1,0 0 1,2 1-1,-1 0 1,2 0-1,-1 0 1,2 0-1,0 1 1,-3 18-1,6-29-45,1-2-16,0 1-1,-1-1 1,1 1-1,0-1 0,0 0 1,0 1-1,0-1 0,0 1 1,0-1-1,0 1 1,1-1-1,-1 0 0,1 3 1,0 0 23,3 9-15,-3-10-18,13-3-40,-9-3 50,5-7-15,0-1 0,0 0-1,-1 0 1,0-1 0,11-21-1,-15 23 22,4-8 30,-3 11 106,-4 43-146,-1-33-1,-1 0 0,1-1 0,-1 1 0,1 0 0,0-1 0,0 1 0,0-1 1,0 1-1,1-1 0,-1 1 0,1-1 0,-1 0 0,1 0 0,0 0 0,0 0 0,0 0 0,0 0 0,0 0 0,0 0 0,4 1 0,-6-3-1,4 2-3,0 1-1,0-1 1,0-1 0,1 1 0,-1-1 0,0 0 0,1 0 0,-1 0-1,1 0 1,7 0 0,-1-1-8,0-1 0,0 0 1,12-2-1,-12 0 0,-1 0-1,1-1 1,-1 0 0,1 0 0,-1-1 0,0-1 0,-1 0-1,0 0 1,0-1 0,11-10 0,-10 8 16,0-1 1,-1 0-1,0-1 1,-1 0-1,0 0 0,-1-1 1,0 0-1,5-13 1,-10 21 17,-1 0 0,0 0 0,0 0 1,-1-1-1,1-7 0,-2 11-19,1 0 1,-1 0-1,0 0 0,0 0 0,0 0 1,0 0-1,0 0 0,0 1 0,-3-2 1,2-1 19,-5 5-14,-1-1 1,1 1-1,0 0 1,0 1-1,0 0 0,0 0 1,0 0-1,1 1 1,-1 0-1,1 0 1,-8 8-1,8-8-2,-2 3 4,-8 21-3,15-25-26,-1 1 0,1-1-1,0 1 1,0-1-1,0 7 1,1-8-17,0-2-87,1 0 119,-1 0 0,0 0 1,1 0-1,-1 0 1,1 0-1,-1 0 0,1 0 1,-1 1-1,0-1 0,1 0 1,-1 0-1,0 0 0,1 0 1,-1 1-1,1-1 0,-1 0 1,0 0-1,1 1 0,-1-1 1,1 1-1,-1-1-2,1 1 0,-1-1 0,1 0 0,-1 1 0,1-1 0,-1 0 0,1 1 1,-1-1-1,1 0 0,0 1 0,-1-1 0,1 0 0,-1 0 0,1 0 0,0 0 0,-1 0 0,1 0 0,0 0 0,-1 0 0,1 0 0,0 0 0,12 0-21,-9 0 1,-1 1 6,0 1 16,0 0 0,0 0 0,0 0 0,0 0 0,0 1 0,-1-1 0,1 1 0,-1 0 0,1 0 0,-1 0 0,0 0 0,0 0 0,-1 0 0,1 1 0,1 4 0,22 57 14,8 83-1,-14-55-30,6 61-246,-18-97 34,-4-34 28,-2 0-1,0 0 1,-1 0-1,-4 28 1,2-37-569,-1 1 0,0-1 1,-1 0-1,-1 0 0,0-1 0,0 1 1,-14 21-1,17-32 895,0 0-1,-1 0 1,1 0 0,-1 0-1,0-1 1,0 1-1,0-1 1,0 0 0,0 0-1,0 0 1,-1 0 0,1 0-1,0-1 1,-7 2-1,9-2-102,0-1 0,-1 0 0,1 0 0,0 0 0,-1 0 0,1 0 0,0 0 0,0 0 0,-1-1 0,1 1 0,0 0 0,0-1 0,-1 1 0,1-1 0,0 1 0,0-1 0,-1-1 0,-2 1 62,-4-3 131,1 0 1,-1-1-1,1 0 1,0 0-1,0 0 1,-11-12-1,2-1 538,-16-23-1,19 23-221,0-1-1,2 0 1,0-1-1,1 0 0,1-1 1,1 0-1,-9-41 1,14 47-274,0-1 0,1 0 0,1 0 1,1 1-1,0-1 0,1 0 0,1 0 1,0 1-1,1-1 0,1 1 0,11-30 0,-4 22-55,0 0 0,2 1 0,1 0 0,0 1-1,22-23 1,-4 9-1013,70-58-1,-78 74-260,13-11-5604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0 212 964,'12'4'1057,"-10"-3"765,4-4-995,4-2-424,1-1-1,-1 0 0,0-1 0,0 0 1,-1 0-1,0-1 0,0 0 0,-1-1 1,0 0-1,-1 0 0,0-1 1,0 0-1,-1 0 0,9-19 0,-15 28-340,1-1 0,-1 1 0,1 0 0,-1 0 0,0-1 0,0 1 0,1 0 0,-1-1 0,0 1 0,0 0-1,-1-3 1,1 0 78,0 0 282,-1 0-19,0 2-370,1 0 41,0 0 0,-1 0 0,1 0 0,-1-1 0,0 1 1,0 0-1,1 1 0,-1-1 0,-1 0 0,1 0 0,0 0 0,0 1 0,-1-1 0,1 0 0,-1 1 0,1-1 1,-3 0-1,2 0-19,-1 1 0,0 0 0,0 0 0,1 0 0,-1 1 0,0-1 0,0 1 0,0 0 0,0-1 1,0 1-1,1 0 0,-1 1 0,0-1 0,0 0 0,0 1 0,0 0 0,0 0 0,1-1 0,-4 3 1,2-1-18,0 0 1,0 1 0,0-1 0,0 1-1,0 0 1,1 0 0,-1 1 0,1-1 0,0 1-1,0-1 1,0 1 0,-3 6 0,3-4-9,0 0 0,1 0 0,0 1 0,0-1 0,0 0 0,1 1 0,0 0 0,0-1 0,1 1 0,0-1 0,0 1 0,0 0 0,1-1 0,0 1 0,0-1 0,1 1 0,-1-1 0,5 9 0,-2-6-84,0 1 0,1 0 0,0-1 0,1 0 0,0 0 0,1-1 0,0 0 0,0 0 0,0 0 0,15 10 0,-15-13-170,0 0-1,0-1 1,0 0-1,1 0 1,-1-1-1,1 0 1,0 0-1,0-1 1,14 3-1,-15-4-273,-1-1 1,1 0-1,-1 0 0,1-1 1,-1 1-1,0-1 0,1 0 0,-1-1 1,0 0-1,0 0 0,0 0 0,0-1 1,6-3-1,5-6-2246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5929,'9'-37'-114,"-1"0"0,2-39 0,8-78 3542,-18 152-3378,1 0-11,-1 0 1,0 0-1,0 0 1,1 1 0,-1-1-1,1 0 1,-1 0-1,1 0 1,0 1 0,1-3-1,-1 3 174,-1 1-188,1-1 0,-1 1 1,1-1-1,-1 0 0,1 1 0,-1 0 1,1-1-1,0 1 0,-1-1 0,1 1 1,0 0-1,-1-1 0,1 1 0,0 0 1,-1 0-1,1 0 0,0-1 0,0 1 1,-1 0-1,1 0 0,0 0 1,-1 0-1,1 0 0,1 0 0,7 6 20,-1-1-1,1 1 1,-1 1 0,0 0-1,-1 0 1,1 0-1,-2 1 1,1 0 0,5 9-1,7 10 71,24 51 0,-24-39 19,23 71 1,-37-92-158,0 1 0,-1-1 0,-1 1 0,-1 0 0,0 0 0,-2 28 0,-1-41-84,0-1-1,0 0 0,0 1 0,-1-1 1,0 0-1,0 0 0,0 0 0,-1 0 1,0 0-1,1 0 0,-2-1 1,1 1-1,0-1 0,-1 0 0,0 0 1,-9 7-1,12-10 84,-1 0 0,0 0 0,0 0 0,0-1 1,0 1-1,0 0 0,0-1 0,0 0 0,0 1 0,0-1 0,0 0 0,0 0 1,-1 0-1,1 0 0,0 0 0,0-1 0,0 1 0,0-1 0,-2 0 1,-1-1 56,0 1 0,1-1 1,-1 0-1,0-1 0,1 1 1,-8-6-1,5 2 55,1-1 1,0 1 0,0-1-1,0-1 1,1 1-1,0-1 1,1 0 0,-1 0-1,2 0 1,-1-1-1,1 1 1,0-1 0,1 0-1,0 0 1,-2-17-1,3 10-15,0 0-1,1 0 0,1 1 0,1-1 0,0 0 1,1 1-1,0-1 0,8-20 0,-3 19-59,0 0 1,0 1-1,2 0 0,0 0 0,0 1 0,21-22 0,-14 19-710,1 0-1,1 1 1,0 1-1,29-17 1,-27 21-1679,-2 3 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4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7 230 1160,'-7'5'1001,"12"-1"581,17 1-130,-20-5-1693,16 2 553,0-1 0,25-2-1,-25 0-164,183-5 862,540-22 642,-450 12-1197,42-2-29,231 11 143,-55 1-179,460 2 148,-707 1-406,-74-2-47,-65 5-39,222-8 108,173-55-355,-494 59 390,-1-2 1,0-1-1,42-19 1,-29 5 751,-35 20-823,0 0-78,0-1 1,0 1-1,0 0 1,0 0 0,0 0-1,0 0 1,0 1-1,1-1 1,-1 0 0,3-1-1,5-1 225,-9 3-261,1 0-1,-1 0 1,0 0-1,0 0 1,0 0-1,0 0 0,0 0 1,0 0-1,1 0 1,-1 0-1,0 0 1,0 0-1,0 0 1,0 0-1,0 0 1,0 0-1,1 0 0,-1 0 1,0 0-1,0 0 1,0 0-1,0 0 1,0 1-1,0-1 1,0 0-1,1 0 1,-1 0-1,0 0 0,0 0 1,0 0-1,0 0 1,0 0-1,0 1 1,0-1-1,0 0 1,0 0-1,0 0 0,0 0 1,0 0-1,0 0 1,0 1-1,0-1 1,0 0-1,0 0 1,0 0-1,0 0 1,0 1-1,-30 163 38,5-28-5,-20 121-13,-16 123 28,30-52 4,26-236-46,-4 349-937,23-278-10,-1-16-1057,-9-48-2184,-4-56 1475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5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1468,'-12'0'690,"10"0"490,0 2-644,0 1-376,0 0 0,0 0 0,0 1 0,0-1 0,0 1 0,1 0 0,0-1 0,0 1 0,-1 4 0,-6 43 665,6-30-554,-14 130 1073,4 181 0,11-181-465,35 266 0,-23-342-673,43 221 528,-39-232-485,4-1 0,44 103 0,-7-45 173,127 200 0,-173-307-395,1 1 1,0-2-1,1 1 0,1-2 0,0 0 0,1 0 1,0-1-1,25 15 0,-25-19-10,0 0-1,0-1 1,1-1 0,0 0 0,0-1 0,1 0-1,-1-1 1,1-1 0,0-1 0,20 0 0,411-44 181,85-45-120,-137 15-38,-107 12-20,-166 35-16,287-60 15,-299 63-22,343-74-21,-1 0 18,-248 56 5,167-29 6,-116 43 95,-254 27-98,71-1 121,7 0 73,-65 0-130,-1 1 1,14 2-1,5-1 124,-29-1-91,1 1-54,10 0-3,-10-1 181,-1 0-98,0 0-378,3-1 554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5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2008,'0'0'5477,"-1"13"-4939,-2 184 1245,18 265 441,-16-320-1808,-1-60-791,0-62-487,2-17 87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5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1608,'1'-2'878,"3"-8"1860,-2 18-2132,2 18-217,11 72 985,2 105 1,-1 121 190,-6-172-2096,-9-148-25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1744,'1'-3'866,"1"-7"-118,-2 7 1551,1 11-1819,5 101 812,-11 146-1,1 50-158,7-208-832,8 99-646,-10-193-129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5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2780,'12'-90'182,"18"-108"3198,-26 185-2282,-4 14-1048,1-1 1,-1 0-1,0 0 0,0 0 0,0 0 1,0 0-1,0 0 0,0 0 0,0 0 1,0 0-1,0 0 0,0 0 0,0 0 1,0 0-1,0 0 0,1 0 0,-1 0 0,0 0 1,0 0-1,0 0 0,0 0 0,0 0 1,0 0-1,0-1 0,0 113 305,7 159 252,-4-241-559,-1-3 12,10 41 1,-11-50-171,-1-14 78,0 0-111,2-13-1772,29-224 860,-21 130 940,-4-6 583,-6 105-20,0 17-412,7 239 189,-5-233-351,1-1 0,7 24 0,-4-19-274,3-7-73,-8-16 428,-1 1 0,0-1 1,0 0-1,1 0 1,-1 1-1,0-1 1,0 0-1,0 0 1,1 1-1,-1-1 1,0 0-1,1 0 0,-1 0 1,0 0-1,1 0 1,-1 0-1,0 1 1,0-1-1,1 0 1,-1 0-1,0 0 1,1 0-1,-1 0 0,0 0 1,1 0-1,-1 0 1,0 0-1,1-1 1,-1 1-1,0 0 1,1 0-1,-1 0 1,0 0-1,1 0 1,-1 0-1,0-1 0,0 1 1,1 0-1,-1 0 1,0 0-1,0-1 1,1 1-1,-1 0 1,0 0-1,0-1 1,0 1-1,0 0 0,1-1 1,-1 1-1,0 0 1,0 0-1,0-1 1,8-18-116,0 0 0,-2-1 0,0 1 0,4-33 0,7-93-98,-9 60 399,-6 71-99,24-181 1123,-25 192-727,-2 17-348,-12 246 272,7-129-243,-13 134-2479,13-226 1227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1368,'3'-13'1104,"-3"11"-74,0 0-625,0 1-1,0-1 0,0 0 1,0 1-1,0-1 0,0 0 1,1 1-1,-1-1 0,1 0 1,0-2-1,-1 4-317,1 0 1,-1 0 0,0 0-1,0 0 1,0 0 0,0 0-1,1 0 1,-1-1 0,0 1-1,0 0 1,0 0 0,1 0-1,-1 0 1,0 0-1,0 0 1,1 0 0,-1 0-1,0 0 1,0 0 0,0 0-1,1 0 1,-1 0 0,0 0-1,0 0 1,0 1-1,1-1 1,-1 0 0,0 0-1,0 0 1,0 0 0,0 0-1,1 0 1,-1 0 0,0 1-1,0-1 1,0 0 0,0 0-1,0 0 1,1 0-1,-1 1 1,0-1 0,15 26 1366,-9-12-1164,-2 1 0,0 0 0,0-1 0,2 29 0,-1-9-38,28 183 1106,-30-193-1343,7 63 84,-9-32-3006,-2-53 1833,-3 8-4091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5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70 864,'0'0'2565,"-11"-6"3504,-2-55-1821,12 58-3813,7 6 444,8 13-486,28 35-371,-10-13 64,20 20 22,107 92 0,-138-132-38,-18-17 41,-3-5-108,-1 0 0,1 0 0,0 0 0,-1 0 0,0 0 0,0 0 0,-2-4 0,0-2 3,1 6-4,1-1 0,-1 1 0,0-1-1,0 1 1,0 0 0,-1 0 0,0 0 0,-5-7 0,-2-2-2,-31-47 190,-48-61 469,85 115-473,-5-5-105,9 11-71,0 0-1,0 0 1,0 0 0,0 0-1,0 0 1,0 0 0,0 0-1,0 0 1,0 0 0,0 1 0,0-1-1,0 0 1,-1 0 0,1 0-1,0 0 1,0 0 0,0 0-1,0 0 1,0 0 0,0 0-1,0 0 1,0 0 0,0 0 0,0 0-1,-1 0 1,1 0 0,0 0-1,0 0 1,0 0 0,0 0-1,0 0 1,0 0 0,0 0 0,0 0-1,0 0 1,0 0 0,0 0-1,-1 0 1,1 0 0,0 0-1,0 0 1,0 0 0,0 0 0,0-1-1,0 1 1,0 0 0,0 0-1,5 21 21,0 0 0,17 37 0,25 31 91,113 162 0,-107-169-47,-52-79-68,1-1-9,6 9 16,-6-9 11,7 10 14,-7-9-26,4 5-4,-4-6 68,0 1 15,8 4 367,-8-7-450,0 0 1,1 0-1,-1-1 1,0 1-1,1-1 0,-1 0 1,0 1-1,0-1 0,4-2 1,2-1 3,24-10 35,-1-1 0,33-21 0,-3 1-15,3 1 9,250-122 26,-295 149-80,-19 7 13,0 0 0,0 0 0,0 0 0,0 0-1,0 0 1,0 0 0,1 0 0,-1 0 0,0 0 0,0 0 0,0 0 0,0 0 0,0 0 0,0 0 0,0 0 0,0 0-1,1 0 1,-1 0 0,0 0 0,0 0 0,0 0 0,0 0 0,0 0 0,0 1 0,0-1 0,0 0 0,0 0 0,0 0-1,0 0 1,1 0 0,-1 0 0,0 0 0,0 0 0,0 0 0,0 0 0,0 1 0,0-1 0,0 0 0,0 0 0,0 0-1,0 0 1,0 0 0,0 0 0,0 0 0,0 0 0,0 1 0,0-1 0,0 0 0,0 0 0,0 0 0,0 0-1,0 0 1,0 0 0,0 0 0,0 0 0,0 0 0,0 1 0,0-1 0,-1 0 0,1 0 0,0 0 0,0 0 0,0 0-1,-20 23 1,13-17 0,-22 21 2,-1-1 0,-58 37 0,6-6 3,7 6 11,38-32-4,-53 36 1,86-63-15,-2 2 8,8-4-2,18-10 4,38-26 7,33-29-4,125-115 1,-203 165-9,-12 9-5,0 2-1,0 0-8,-11 4 8,-46 14 1,-61 27-1,-133 75 49,231-111-44,16-6-10,12-6-52,169-96-42,-27 7-346,-149 93 409,0 0 16,0 1 1,0-1-1,0 1 0,-1-1 1,1 0-1,0 0 0,-1 0 1,1 0-1,0 0 0,-1 0 1,3-3-1,18-16-382,-21 19 403,2-1-90,6-9-77,20-23-133,-27 32 272,-2 1-77,1 1 67,-1-1-1,1 1 1,-1 0-1,1-1 1,-1 1-1,1-1 1,-1 1-1,0-1 1,1 0-1,-1 1 1,0-1-1,1 1 1,-1-1-1,0 0 1,0 1-1,0-1 1,0 0-1,1 1 1,-1-2-1,2-9-648,-1 8 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5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5531 152 1632,'8'-3'1228,"-3"2"1861,-16 3 2658,-63 6-5465,-573-4 511,617-4-786,-506-16 186,38-32-70,-6 1-45,-107 19 85,304 7 295,269 19-404,0 2 0,0 2 1,-62 11-1,7-1-17,9-5 333,-93-3 0,-7 5-35,137-5-282,-409 33 323,392-33 38,-1-3-1,-123-13 0,156 8-317,-172-15 299,62 16-253,55-6 491,78 8-527,7 0-6,-1 1-69,-44-9 366,7 4-306,36 5-78,1-1-6,3 1-7,0 0 0,-1 0-1,1 0 1,-1 0-1,1 0 1,-1 0 0,1-1-1,-1 1 1,1 0-1,-1 0 1,1 0-1,-1 1 1,1-1 0,0 0-1,-1 0 1,1 0-1,-1 0 1,1 0-1,-1 0 1,1 1 0,-1-1-1,1 0 1,-1 1-1,-4 11-5,3 4 3,1-1 0,1 1 1,0-1-1,1 1 0,3 16 0,0 8-8,20 528 126,-20-378-58,-3-143-42,0-13 22,-6 58-1,4-58 91,1-32-109,-2 12 47,2-12-30,-3 27 138,3-26-87,-2 25 38,2-25-116,-1 8 1,1-8-8,-1 12-45,-4 14 48,2-14 817,3-14-802,0-1 1,0 0-1,0 1 1,0-1 0,-1 0-1,1 1 1,0-1-1,0 0 1,0 1 0,-1-1-1,1 0 1,0 1-1,0-1 1,-1 0 0,1 0-1,0 0 1,-1 1-1,1-1 1,0 0 0,-1 0-1,1 0 1,-1 1-1,1-1 1,0 0 0,-1 0-1,1 0 1,0 0-1,-1 0 1,1 0 0,-1 0-1,1 0 1,0 0-1,-1 0 1,1 0 0,-1 0-1,1 0 1,0 0 0,-1-1-1,1 1 1,0 0-1,-1 0 1,-16-10-107,14 8 163,-2-2-54,0 0 0,1 0 0,-1 0 0,1 0 1,0-1-1,0 0 0,1 1 0,-1-2 0,-3-7 1,-3-3 22,-11-18 58,-23-53 0,27 51-69,13 29-33,1-4-59,3 10 57,0 1 0,0 0 0,0-1 0,0 1 1,0 0-1,0-1 0,0 1 0,0 0 0,1-1 0,-1 1 0,0 0 0,0 0 0,0-1 0,1 1 0,-1 0 0,0 0 0,0-1 0,1 1 0,-1 0 0,0 0 0,0 0 0,1 0 0,-1-1 0,0 1 0,1 0 0,-1 0 0,1 0 1,-1 0 0,0 0-1,1-1 1,-1 1 0,0 0 0,1 0-1,-1 0 1,0 0 0,0-1-1,1 1 1,-1 0 0,0 0-1,0-1 1,1 1 0,-1 0 0,0 0-1,0-1 1,0 1 0,0 0-1,1-1 1,-1 1 0,0 0-1,0 0 1,0-1 0,0 1 0,0-1-1,5 5-4,12 9 4,0 1-1,-2 1 1,0 1 0,17 21-1,43 47 39,-73-83-40,2 4 4,-4-5 0,0 0 0,0 0-1,0 1 1,0-1 0,0 0 0,0 0-1,0 1 1,0-1 0,1 0 0,-1 0-1,0 1 1,0-1 0,0 0-1,0 0 1,1 0 0,-1 1 0,0-1-1,0 0 1,0 0 0,1 0 0,-1 0-1,0 0 1,0 0 0,1 1 0,-1-1-1,0 0 1,0 0 0,1 0 0,-1 0-1,0 0 1,1 0 0,-1 0-1,0 0 1,0 0 0,1 0 0,3-1 0,1 0 0,-1 0 1,0 0-1,0-1 1,0 0-1,0 1 0,-1-1 1,1-1-1,4-2 0,32-28 5,-36 30-3,95-99 27,-89 91-30,30-39 15,-19 21-20,-20 28-2,-2 6-7,-1-1-1,0 0 1,0 0-1,-1 0 1,1 0 0,-5 6-1,-35 45-154,10-12-216,-14 20-678,-4 6-1614,18-22-4620,23-31 2587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0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 1040,'-2'-1'954,"-42"-3"4451,41 4-4225,10 2-953,53 8 236,102 6-1,-96-11-338,284 10 471,-263-13-510,298 2 346,-382-4-429,387-7 346,308-2 190,-113-4 12,-387 7-314,-64 1-78,92-1 239,-211 6-164,0-1 0,23-3 0,-36 3 379,1 1-394,20-5 802,-21 4-178,-1-1-772,5-6 1,-4 6 256,1-5-300,-3 6 74,-1 9 531,-3 7-633,0 2 12,-4 30 0,-4 318 176,12-267-129,4 138 314,11-24 173,-13-188-364,-3 33 1,-1-18 90,2-36-216,0 1 2,0 11-14,0-11-1,-1 9 29,1-10 20,0 14-37,0-13 21,0-1-51,-1 9 268,0-3 490,1-9-768,0 0 0,0 1 1,0-1-1,0 0 1,0 0-1,0 0 0,0 0 1,0 0-1,0 0 1,0 0-1,0 0 1,-1 0-1,1 1 0,0-1 1,0 0-1,0 0 1,0 0-1,0 0 1,0 0-1,0 0 0,0 0 1,0 0-1,0 0 1,0 0-1,0 0 1,0 0-1,-1 0 0,1 0 1,0 0-1,0 1 1,0-1-1,0 0 0,0 0 1,0 0-1,0 0 1,0 0-1,0 0 1,-1 0-1,1 0 0,0 0 1,0 0-1,0 0 1,0 0-1,0 0 1,0-1-1,0 1 0,0 0 1,0 0-1,0 0 1,-1 0-1,1 0 1,0 0-1,0 0 0,-20-20 82,-33-40 0,-22-55-5,25 35-20,38 60-37,7 12-23,1 1 0,-1 0 0,0 0 0,-6-6 0,9 11-7,4 10-13,6 17 14,1 0 0,2 0 0,24 44-1,-8-24 12,40 49 0,-50-74 15,-9-11-26,-1-1 0,0 1 0,-1 1 0,6 11 0,-11-20-9,1 1 7,23 30 146,-24-31-66,16 17 1070,-16-17-117,-1-1-1031,0-1 1,0 1 0,0-1-1,0 0 1,0 1 0,0-1-1,1 0 1,-1 1 0,0-1-1,0 1 1,0-1 0,1 0-1,-1 1 1,0-1 0,0 1-1,1-1 1,-1 1 0,0-1-1,1 1 1,0-1 0,0 0 2,0-1-1,0 1 1,0 0 0,0-1 0,0 1 0,-1-1 0,1 1 0,0-1 0,-1 1 0,1-1-1,0-2 1,26-93 175,25-99-752,-45 160-334,9-50-1551,-7 31-7585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20 181 1024,'0'0'970,"-3"0"-113,-13 4 2313,22-3-1261,29-2-1237,68-14 155,110-31 0,-146 30-623,194-41 470,-142 29-279,-116 28-370,3-1 129,-1 0-1,1-1 1,0 1 0,-1-1 0,1 0 0,8-5-1,-13 6 179,-1 1-309,1-1 0,-1 1 0,0 0 0,0-1 0,1 1 0,-1 0 0,0-1 0,1 1 0,-1 0 0,0 0 0,1-1-1,-1 1 1,0 0 0,1 0 0,-1 0 0,0-1 0,1 1 0,-1 0 0,1 0 0,-1 0 0,0 0 0,1 0 0,-1 0 0,1 0 0,-1 0 0,0 0 0,1 0 0,-1 0 0,1 0 0,0 0 0,1 3-18,0-1-1,-1 1 1,1 0 0,-1 0-1,1-1 1,-1 1 0,0 0 0,0 0-1,0 0 1,0 1 0,-1-1-1,1 0 1,-1 0 0,0 5-1,1 12 27,-4 23 0,1-12-6,-42 511 231,39-500-245,-32 176-8,33-199-205,-10 30 0,-2-18-1402,14-28 857,-1 0-1,1 0 0,0-1 0,-1 1 0,0 0 0,-5 3 1,-1 0-2356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22 1116,'-79'-11'3394,"-5"1"271,81 10-3416,1 1-11,1-1-194,0 1 1,-1 0-1,1 0 0,0 0 1,0 0-1,0 0 0,0 0 0,0 0 1,0 0-1,0 1 0,1-1 1,-1 0-1,0 0 0,1 1 1,-1-1-1,1 0 0,-1 1 0,1-1 1,0 1-1,-1-1 0,1 1 1,0 1-1,-1 40 337,1-30-297,4 64 565,19 111 1,-2-38-158,-9-38-120,27 111 0,-34-203-310,0 1-1,2-1 1,0-1-1,1 1 1,12 19-1,-17-33-37,1 0 1,0 0-1,1-1 1,-1 1-1,1-1 1,0 0-1,0-1 1,0 1-1,1-1 1,0 0-1,0 0 0,0-1 1,0 0-1,0 0 1,1 0-1,-1-1 1,1 0-1,13 3 1,-1-4-4,-1 0 1,1-1 0,0 0-1,-1-2 1,1 0 0,27-8-1,107-39-245,-91 24-952,105-62 0,-150 77-247,0-1 0,21-20 0,-33 27 608,15-12-1859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7 310 1764,'-2'-2'997,"2"1"-829,-1-1 0,0 1 0,1 0-1,-1-1 1,1 1 0,-1-1 0,1 1 0,0-1 0,0 1 0,-1-1-1,1 1 1,0-1 0,1 1 0,-1-1 0,0 0 0,0 1 0,0-1 0,1 1-1,-1 0 1,1-1 0,-1 1 0,1-1 0,0 1 0,0 0 0,-1-1 0,1 1-1,0 0 1,0 0 0,0 0 0,0 0 0,1-1 0,-1 2 0,0-1 0,2-1-1,6-5-121,0 0 0,1 0-1,16-6 1,-17 8 326,116-65 353,114-58 174,-228 122-838,-6 4-18,0-1-1,-1 1 0,1 0 1,0 0-1,0 1 1,0-1-1,11 0 1,-15 2-28,0 0 0,0 0-1,1 0 1,-1 1 0,0-1 0,0 0 0,0 1 0,0-1 0,0 1 0,1-1 0,-1 1 0,0 0 0,0-1 0,0 1 0,-1 0 0,1 0-1,0-1 1,0 1 0,0 0 0,0 0 0,-1 0 0,1 0 0,-1 0 0,2 2 0,10 29 305,-11-27-288,6 24 140,-1 1 0,-1-1 0,-2 1 0,-1 49 0,-14 123 348,10-181-478,-35 302 563,28-254-516,8-62-106,-12 74-63,11-71-226,-1 0 1,0 0 0,0 0-1,-1 0 1,-9 16 0,11-24-156,-6 8-117,-2-4-3965,-6-2 1597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29 1672,'-4'-3'282,"-1"0"0,1 0 1,-1 0-1,0 0 0,0 1 0,0 0 0,0 0 0,0 0 1,0 1-1,-1 0 0,1 0 0,-1 0 0,1 0 0,-1 1 1,1 0-1,-8 1 0,-1 0 40,1 1 0,0 0 0,0 1 0,0 0 0,-21 9 0,22-6-192,0 0 1,1 1-1,0 1 0,0 0 0,1 0 0,0 1 0,0 0 0,1 1 0,-15 19 0,8-5 49,1 0-1,0 0 1,-17 42 0,17-26-10,1 1-1,2 1 1,-8 55 0,-4 130 249,22-187-342,1-1 0,3 1 0,0-1 0,3 0 0,1 0 0,17 56 0,-19-83 55,1-1-1,0 1 0,1-1 1,11 17-1,-15-26-102,0 0 1,0-1-1,0 1 1,1-1-1,-1 1 0,0-1 1,1 0-1,-1 0 1,1 0-1,-1 0 1,1-1-1,0 1 1,-1-1-1,1 1 0,5-1 1,2 1 24,0-1 1,17-2-1,0-3-110,1 0 0,-1-2 0,0-1 0,50-22-1,-34 8-2121,-1-1-1,41-30 1,-47 27-738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1660,'2'-9'520,"1"-1"1,0 1-1,0 0 0,1 0 1,0 0-1,0 0 0,1 0 1,7-8-1,-5 8-326,0 0 1,0 1-1,0 1 0,1-1 0,0 1 0,0 0 1,1 1-1,0 0 0,0 0 0,0 1 1,1 0-1,12-4 0,-15 7-119,0 0 0,0 1 0,0 0 0,0 0 0,0 0 0,1 1 0,-1 0 0,0 1-1,0 0 1,0 0 0,11 3 0,-9-1-6,1 0-1,-1 1 1,0 0 0,-1 1-1,1 0 1,-1 1 0,13 10-1,-7-3 4,-1 0-1,-1 1 0,0 0 0,-1 1 1,-1 0-1,0 1 0,-1 0 0,11 26 1,-8-8 18,-1-1 1,-1 2-1,6 45 1,0 107 171,-14-133-623,-4 1 0,-1-1 1,-3 0-1,-3 0 0,-29 102 1,34-146-614,0 1 1,0-1-1,-8 12 1,0-4-1459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1040,'-16'-1'960,"13"1"-93,-4 3-64,-4 2-559,0 1 0,1 0 0,0 0 0,1 1 0,-1 0 0,1 1 0,0 0 0,-7 9 0,-7 12 297,1 1 0,2 1 0,-33 66 0,26-34 60,-22 82 1,24-66-235,12-36-107,1 2-1,-4 45 0,13-75-193,-2 16 83,2 0-1,1 0 1,2 0-1,3 35 1,-1-45-58,2 0-1,0 0 1,1 0 0,1-1-1,1 0 1,17 35 0,-18-45-60,0 1 1,0-1-1,2-1 1,-1 1 0,1-1-1,0 0 1,1-1-1,0 0 1,0 0-1,1-1 1,17 10 0,-13-10-7,1-1 1,-1 0-1,1-1 1,0-1-1,0 0 1,1-1-1,-1-1 1,18 1 0,1-3-208,-1-1 0,0-2 0,0-2 0,0 0 1,0-3-1,-1 0 0,57-24 0,-60 18-1504,0-1-1,49-34 1,-35 17-947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1136,'2'2'798,"18"29"1559,33 66 0,-18-30-1034,-24-50-768,2 0-1,0 0 0,1-1 0,0-1 1,28 23-1,-41-38-502,0 1 0,0 0 1,-1-1-1,1 1 0,0-1 0,0 1 0,0-1 0,0 1 1,0-1-1,1 0 0,-1 1 0,0-1 0,0 0 1,0 0-1,0 0 0,0 0 0,0 0 0,0 0 0,0 0 1,0 0-1,1 0 0,-1-1 0,0 1 0,0 0 1,0-1-1,0 1 0,0-1 0,0 1 0,0-1 0,0 1 1,-1-1-1,1 0 0,0 1 0,0-1 0,0 0 1,-1 0-1,2-1 0,2-2 35,-1-1 0,1 0 0,-1 1 0,0-1 0,4-10 0,41-121 427,-40 107-2163,4-32-1,-10 50 306,1 3-2384,0-5 1083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5 223 1584,'0'0'818,"0"-3"-66,0-12-60,0 11-42,0 2-44,0-9-35,0 9-27,-1-1-40,-2-24 1735,3 24-1477,0-12 562,0 12-1045,2-6-27,0-1 1,1 1-1,0 0 0,1 0 1,-1 0-1,2 1 0,-1-1 1,1 1-1,1 0 0,11-14 1,-16 21-182,21-17 173,-19 17-205,-1 0-7,21-2 69,-20 2-62,0 3-10,-2-1-24,1 0 0,0 0 0,-1 0 0,1 0 0,-1 0 0,1 0 0,-1 1 0,0-1 0,1 1-1,-1-1 1,0 1 0,0-1 0,0 1 0,0 0 0,0 0 0,-1-1 0,1 1 0,0 0 0,-1 0 0,1 0 0,-1 0 0,0 0 0,0 3 0,0 4 2,0 0 1,-1 0 0,-1 0 0,0 0-1,0-1 1,-6 16 0,-26 50 24,22-51-17,3-5-14,3-8-5,1 1 1,0 0-1,1 0 1,-6 19-1,10-27 3,-1 0 1,1 1-1,0 0 0,0-1 0,0 1 0,0-1 1,0 1-1,1-1 0,0 1 0,-1-1 0,1 0 1,1 1-1,-1-1 0,0 0 0,1 0 1,0 0-1,0 0 0,-1 0 0,2 0 0,2 3 1,20 19 2,1-1 0,50 35 1,-34-28-1,1 1-2,-20-15 0,0 0 0,37 37 0,-55-47-6,0-1-1,-1 1 1,1 0 0,2 8 0,-6-12 0,-2 3-13,1-5 18,1-1 1,-1 0 0,0 1 0,0-1 0,0 0 0,0 1-1,0-1 1,0 0 0,0 1 0,0-1 0,0 0 0,0 1 0,0-1-1,0 0 1,0 1 0,0-1 0,-1 0 0,1 1 0,0-1-1,0 0 1,0 0 0,0 1 0,-1-1 0,1 0 0,0 1 0,0-1-1,0 0 1,-1 0 0,1 0 0,0 1 0,0-1 0,-1 0-1,1 0 1,0 0 0,-1 1 0,-5 1 0,1 0 0,-1 0 0,0-1-1,0 0 1,0 0 0,0 0 0,0 0 0,0-1 0,0 0-1,0-1 1,0 1 0,0-1 0,-11-3 0,-4-1-11,1-1 0,-35-16 0,47 19-72,-46-24 18,49 23-357,0 1 1,0-1 0,0 0 0,1 0-1,-1 0 1,1-1 0,-6-7-1,6-8-7214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1332,'0'0'515,"3"3"-35,9 10 3,-11-11-343,1 1 0,-1-1 0,0 0 0,0 1 0,0-1 0,0 1 0,-1-1 0,1 1 0,-1 0 0,1-1 0,-1 1 0,0-1 1,0 1-1,-1 3 0,1 1 93,2 66 2502,-4-52 1291,3-29-4007,-1 2 5,1 0 1,0 0-1,0-1 0,0 1 0,0 0 0,1 0 1,0 0-1,1 0 0,-1 1 0,6-9 0,-5 9-9,-1 2-2,-1 1-1,1-1 0,0 0 1,0 1-1,0 0 0,1-1 0,-1 1 1,0 0-1,6-3 0,-6 4-6,0 0-1,1 0 1,-1 0-1,1 1 0,-1-1 1,1 1-1,0-1 0,-1 1 1,1 0-1,-1 0 0,1 0 1,0 0-1,-1 0 0,1 1 1,3 0-1,0 1 13,0 1 0,0-1 0,1 1 0,9 7 0,-14-9 34,-2-1-48,1 1 1,-1-1 0,0 0-1,1 1 1,-1-1 0,0 0-1,1 0 1,-1 1-1,0-1 1,1 0 0,-1 0-1,1 0 1,-1 1 0,0-1-1,1 0 1,-1 0-1,1 0 1,-1 0 0,1 0-1,-1 0 1,0 0 0,1 0-1,-1 0 1,1 0-1,-1 0 1,1 0 0,-1 0-1,1 0 1,0-1-1,3-4 3,-1 0 0,1-1 0,-1 0-1,3-6 1,-3 6-5,0-1 0,1 1 1,-1 0-1,1 0 0,6-7 0,-1 5-8,-1 3 2,-3 7-4,-1 3-19,0 0-1,0 1 1,0 0 0,-1-1-1,1 1 1,-1 0 0,-1 0-1,3 8 1,11 44-597,6 18-864,-18-67 398,0 1 1,1-1-1,6 10 0,5 0-1584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1264,'0'0'1881,"2"5"-1084,2 2-487,-3-5-153,1 0 0,-1 1 0,0-1 0,0 1 0,-1 0 0,1-1 0,0 1 0,-1 0 0,1-1 0,-1 4 0,3 19 678,1-1-1,1 1 0,1-1 1,1-1-1,13 30 1,-19-52-529,4 2 97,-4-2-380,-1-1 0,0 0 0,1 0 0,-1 1 1,0-1-1,0 0 0,1 0 0,-1 1 0,0-1 0,1 0 0,-1 0 0,1 0 0,-1 0 1,0 0-1,1 0 0,-1 1 0,0-1 0,1 0 0,-1 0 0,1 0 0,-1 0 0,0 0 1,1 0-1,-1-1 0,1 1 0,-1 0 0,0 0 0,1 0 0,-1 0 0,0 0 0,1 0 0,-1-1 1,0 1-1,1 0 0,5-4 49,-1 0 0,1 0 0,-1-1 0,0 1 1,0-1-1,-1 0 0,0 0 0,1-1 0,5-10 0,1-4-192,0-1 0,-2-1 0,0 0 0,-1 0 0,6-32 0,-14 37-716,0 14 643,-1 0-514,1-1-201,-1-9-610,1 9-1066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30 121 1076,'1'21'959,"0"0"0,-1 0 0,-1 0 0,-4 27 0,0-6 583,-3 19 1513,8-58-2001,-1-12-934,-1-6-81,-2-18 115,-1-48-1,14-14 9,-8 85-139,1 0 1,1 0-1,0 0 0,0 0 0,1 1 0,9-19 0,-10 25-11,4-3-4,-7 6-7,1-1 0,-1 1 0,1 0 0,0-1-1,-1 1 1,1 0 0,-1 0 0,1-1-1,0 1 1,-1 0 0,1 0 0,0 0-1,-1 0 1,1 0 0,0 0 0,-1 0 0,1 0-1,0 0 1,-1 0 0,2 1 0,4 0 20,-4 0-13,2 3-6,0-1 0,-1 0 1,1 1-1,-1 0 0,1 0 0,-1 0 1,0 0-1,-1 0 0,4 6 0,3 6 35,-8-14-16,-1-2-20,0 0 1,0 0 0,0 1 0,0-1-1,0 0 1,0 0 0,0 1-1,0-1 1,0 0 0,0 0-1,0 1 1,0-1 0,0 0-1,0 0 1,0 1 0,0-1-1,0 0 1,0 0 0,1 1 0,-1-1-1,0 0 1,0 0 0,0 0-1,0 1 1,1-1 0,-1 0-1,0 0 1,0 0 0,0 0-1,1 0 1,-1 1 0,0-1-1,0 0 1,1 0 0,7-4 67,5-7-43,-12 9-27,12-13 0,22-22 0,-31 34 0,0-1-1,1 1 0,-1 0 0,0 1 0,1-1 1,0 1-1,0 0 0,0 0 0,0 0 1,6-1-1,-7 3 0,-1-1 1,1 1 0,-1 1-1,1-1 1,-1 0-1,0 1 1,1 0-1,-1 0 1,0 0-1,1 0 1,-1 0 0,0 1-1,0-1 1,3 3-1,6 3-4,-1 1 0,11 10 0,-6-2-483,0 1-1,-1 1 0,-1 1 0,-1 0 0,21 39 0,-13-23-3204,-11-17 1061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0 836,'0'0'6020,"-1"8"-5689,-7 25 634,-3 53 1,11-83-539,4 18 619,-4-21-1025,0 0 0,0 1 0,0-1-1,0 0 1,0 0 0,0 0 0,1 1 0,-1-1 0,0 0-1,0 0 1,0 0 0,0 0 0,0 1 0,1-1 0,-1 0 0,0 0-1,0 0 1,0 0 0,1 0 0,-1 0 0,0 1 0,0-1-1,0 0 1,1 0 0,-1 0 0,0 0 0,0 0 0,0 0 0,1 0-1,-1 0 1,0 0 0,0 0 0,1 0 0,-1 0 0,0 0 0,14-3 926,2-3-423,-11 4-256,5-4 115,-3 3 78,-2 1-390,-1 0-1,1 1 1,0-1-1,-1 1 1,1 0-1,0 0 1,0 0-1,0 1 1,0 0-1,7 0 1,-8 0-305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 1436,'0'0'4615,"1"6"-4206,1-1-275,-2-3-76,1 0-1,0 0 1,-1 0 0,0 0 0,1 0-1,-1 1 1,0-1 0,0 0 0,0 0-1,0 0 1,-1 3 0,-10 86 1428,-3 57 629,9-103-1348,3-34-550,1-8-25,1 1-2,-1 3-272,0-5 435,1-5 1630,0-36-1884,6-39 1,-2 50-52,-2 7-24,1 1 1,1-1 0,9-26 0,-11 44-24,-1 0 0,1 0 1,0 0-1,0 0 0,0 1 0,0-1 0,1 1 1,3-4-1,-4 4 13,2 2-22,8 1 5,-8-1 12,0 3 0,2 3-7,1 0 0,-1 1 1,0 0-1,-1 0 0,0 0 0,0 0 0,6 12 0,28 49-10,-25-48 40,-12-18-21,2-6-11,14-13 14,-8 5-9,-1-2 0,-1 1 0,0-1-1,9-23 1,3-6 8,-14 32-14,0-1 0,1 1-1,0 0 1,0 1 0,2 0-1,-1 0 1,12-10 0,-8 14-23,-9 5 20,0 0-5,2 4-5,-2-1 14,0 1 0,0 0 0,1-1 0,-2 1 0,1 0 0,0 1 0,-1-1-1,1 0 1,-1 1 0,0 0 0,0-1 0,0 1 0,-1 0 0,1 0 0,-1 0 0,0 0 0,1 8 0,1 11-46,-1-1 0,0 1 0,-2 0-1,-1 0 1,-7 43 0,5-49-475,-1 0-1,0-1 0,-2 1 1,0-1-1,-1 0 1,0-1-1,-1 0 0,-18 25 1,10-21-2604,0-3 38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1040,'2'-2'411,"16"-22"1725,-16 22-1931,2-2 48,-3 3-226,-1 1 0,1 0 1,-1 0-1,1-1 0,-1 1 0,1-1 1,0 1-1,-1 0 0,1-1 1,-1 1-1,0-1 0,1 1 0,-1-1 1,1 1-1,-1-1 0,1-1 0,28-50 3448,-27 50-2716,0-2-270,-2 4-449,0 0 0,0 0-1,0-1 1,0 1 0,0 0-1,0-1 1,0 1-1,0 0 1,0 0 0,0-1-1,0 1 1,0 0 0,0 0-1,0 0 1,0-1 0,1 1-1,-1 0 1,0 0 0,0-1-1,0 1 1,0 0 0,1 0-1,-1 0 1,0 0 0,0-1-1,0 1 1,1 0 0,-1 0-1,0 0 1,0 0 0,1 0-1,-1 0 1,0 0 0,0-1-1,1 1 1,-1 0 0,0 0-1,0 0 1,1 0-1,-1 0 1,0 0 0,0 0-1,1 0 1,-1 1 0,0-1-1,1 0 1,-1 0 0,0 0-1,0 0 1,1 0 0,13 17 134,-9-8-2,25 95 580,6 9 1070,-35-111-1545,-1-2-250,0 1 0,0-1 0,0 0 0,0 1 0,1-1 0,-1 1 0,0-1 0,0 1 0,0-1 1,1 0-1,-1 1 0,0-1 0,0 0 0,1 1 0,-1-1 0,0 0 0,1 1 0,-1-1 0,0 0 0,1 1 0,-1-1 0,0 0 0,1 0 0,-1 0 0,1 1 0,-1-1 0,1 0 0,-1 0 0,0 0 0,1 0 0,-1 0 0,1 0 0,-1 0 0,1 0 0,-1 0 0,1 0 0,-1 0 0,0 0 0,1 0 0,-1 0 0,1 0 0,-1 0 0,1-1 0,16-5 362,-17 6-435,2 0 59,-1 0 0,0-1 0,0 1 1,0 0-1,0-1 0,0 1 0,0-1 0,0 0 0,-1 1 1,1-1-1,0 0 0,0 1 0,0-1 0,-1 0 1,1 0-1,0 0 0,0-1 0,2-3 31,7-6 20,-2 0 0,1-1 0,-2 0-1,0-1 1,0 1 0,5-17 0,26-83 136,-34 95-173,49-181 171,-52 192-478,0 1 0,0-1 1,-1 0-1,-1-10 0,1 13-770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17 364 1920,'-2'-3'1056,"1"2"-1036,-1-2 230,0 1 0,1 0-1,0-1 1,-1 0 0,1 1 0,0-1-1,0 0 1,0 0 0,1 0 0,-1 0-1,1 1 1,-1-1 0,1 0 0,0 0-1,0 0 1,1-6 0,3-5 46,0 1 1,1 0-1,0-1 1,1 2-1,1-1 1,0 1-1,0 0 1,1 0-1,1 1 1,0 0-1,20-18 1,-10 11-93,1 2-1,1 0 1,0 1-1,2 1 1,44-20 0,-55 29-131,1 0 0,0 1 0,1 0 0,-1 1 0,1 0 0,0 2 0,-1-1 0,1 2 0,0 0 0,23 2 0,-26 0-41,1 0 0,0 1-1,-1 1 1,0 0 0,0 0-1,0 1 1,0 0 0,-1 1 0,0 0-1,0 1 1,-1 0 0,16 14-1,-12-7-5,-1 0 1,-1 1-1,0 0 0,-1 1 0,0 0 0,-2 0 0,0 1 1,0 0-1,-2 0 0,8 31 0,-4 4 25,-2 0 0,2 73 1,-8-66-216,-3 0 1,-2-1 0,-21 111 0,10-106-3223,-35 93-1,37-126 586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12 1552,'-1'-3'907,"0"2"-763,0 1 0,0-1 0,0 0 0,0 0 0,0 1 0,0-1 0,0 0 0,0 1 0,0-1-1,0 1 1,-1 0 0,1-1 0,0 1 0,0 0 0,0 0 0,-1-1 0,1 1 0,0 0 0,0 0 0,0 0 0,-1 0 0,1 1 0,-1-1 0,-4 4 477,-4 9-176,1 1 0,1 1-1,-10 23 1,-17 55 343,20-49-432,-13 41 229,-23 118 0,2 98 455,45-267-859,1 1 1,4 69 0,0-89-128,1 1 0,1-1 0,0 0 0,1 0 0,0-1 0,2 1 0,0-1 0,0 0 0,10 16 0,-12-25-34,0 0-1,1 0 0,-1 0 1,1 0-1,0-1 1,0 0-1,1 0 0,-1 0 1,1-1-1,0 1 1,0-2-1,0 1 0,0 0 1,1-1-1,-1 0 1,0-1-1,1 0 0,-1 0 1,10 1-1,6-2 19,-1 0 1,1-1-1,0-1 0,39-9 0,-5-3-4,0-2-1,60-25 1,-81 26-260,0-2 1,-1-1 0,-1-2-1,41-31 1,-36 21-465,33-27-591,-62 48-281,0-1 0,13-17 0,-14 14-935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1708,'0'-1'307,"1"-1"-1,-1 1 1,0-1-1,1 1 1,0-1-1,-1 1 1,1-1-1,0 1 1,0-1-1,2-2 1969,-1 8-1706,16 34 345,-2 1 0,14 54 0,-11-32 94,47 97 0,-65-156-911,0 0 0,0-1 0,0 1 0,0-1 0,0 1 0,0-1 0,1 1 0,-1-1 0,0 0 0,1 0 0,-1 0 0,1 1 0,-1-1 0,4 1 0,-3-1 380,1-4-266,1-1-147,1 0 0,-1-1 0,0 1 0,-1-1 0,1 0 0,-1 0 1,0-1-1,0 1 0,0-1 0,-1 0 0,3-10 0,3-12 98,4-38 0,-6 27-36,0 4-182,1-37 0,-5 4-3223,-2 65 2305,2-10-3787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0 856,'3'20'957,"0"-1"0,-1 1 1,-1-1-1,-1 28 0,-13 78 2883,10-110-3313,-1 13 1337,3-26-814,1-5-75,2-38-158,0 16-733,2 1 0,0-1 0,10-26 0,-9 32-32,-3 11-29,0-1-1,1 1 0,0 0 0,0 0 1,1 0-1,0 0 0,0 1 1,1 0-1,7-9 0,-11 14-1,1 2-19,-1 1 0,0-1-1,1 1 1,-1-1-1,0 1 1,1-1 0,-1 1-1,0 0 1,0 0 0,0 0-1,0 0 1,2 1-1,-1 0 2,3 3 3,0 0 0,-1 0 0,0 1 0,0-1 0,0 1-1,-1 0 1,1 0 0,-1 0 0,2 10 0,7 8 7,15 40 32,-5-12 42,-21-50-56,0-3-25,1 0 0,-1 1 1,0-1-1,1 0 0,-1 0 0,0 0 0,1 0 0,-1-1 0,0 1 1,0 0-1,0 0 0,0-1 0,0 1 0,0 0 0,0-1 0,-1 1 1,1-1-1,0 1 0,0-3 0,18-48-6,-7 20 18,-5 15-17,-1 3-9,0 1 0,15-24 0,-9 23-24,-6 12-2,-2 5 27,0 1 4,0 1 0,0-1 0,0 1 0,-1 0 0,0 0 0,0 0 0,0 0 0,0 1 0,-1-1 0,0 1 0,2 10 0,23 168-1913,-24-127-224,-4-20-2418,-1-15 1385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1256,'1'0'404,"-1"-1"1,1 1-1,-1-1 0,1 1 1,-1-1-1,1 1 0,-1 0 1,1-1-1,-1 1 0,1 0 0,0-1 1,-1 1-1,1 0 0,0 0 1,-1 0-1,1-1 0,0 1 1,1 0-1,-2 0-285,1 1 0,-1-1 0,1 0 0,-1 0 0,0 0 0,1 1 0,-1-1 0,1 0 0,-1 1 0,1-1 0,-1 0 1,0 1-1,1-1 0,-1 1 0,0-1 0,1 0 0,-1 1 0,0-1 0,1 2 0,1 4-331,0 0-1,0 0 1,1 12 0,0-2 1392,20 144-1528,-22-154-7,-1-4-429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0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18 992,'9'-14'7344,"-3"11"-3132,-5 3-4099,0 1 0,0 0 0,-1 0-1,1 0 1,0 0 0,-1 0 0,1 0-1,-1 0 1,0 0 0,1 0-1,-1 0 1,0 0 0,1 0 0,-1 0-1,0 0 1,0 0 0,0 1 0,2 16-367,-2 25-1,-2 4 486,-3-1 0,-1 1-1,-3-1 1,-15 48 0,-24 74 155,20-84-172,23-56 118,4-26-150,8 1-87,-7-3-90,0 0 0,1 0 0,-1 1-1,1-1 1,-1 0 0,0 0 0,1 1-1,-1-1 1,1 0 0,-1 0 0,1 0-1,-1 0 1,1 0 0,-1 0 0,1 0-1,-1 0 1,1 0 0,-1 0 0,1 0 0,-1 0-1,1 0 1,-1 0 0,0 0 0,1 0-1,-1-1 1,1 1 0,104-32-46,-35 3-2834,-18 2-3911,-40 18 3683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1600,'2'-1'2804,"-1"6"-1125,1 16-598,0 31-338,-2 268 2215,1-312-3012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78 222 1064,'0'-3'789,"-1"-8"-93,2 0 0,-1 0-1,1 0 1,1 0 0,0 0 0,1 0 0,0 1 0,0-1-1,1 1 1,1 0 0,5-10 0,-4 12-400,-1 0-1,1 1 1,1 0-1,-1 0 1,1 1-1,0-1 1,1 1 0,13-8-1,-15 12-204,1 0-1,-1 0 0,0 0 1,1 1-1,-1 0 0,1 0 1,-1 1-1,1 0 0,8 1 1,-10 0-40,-1-1 0,0 1 0,1 1 1,-1-1-1,8 4 0,-11-4-36,0-1 0,1 1 0,-1 0 0,0 0-1,0 0 1,0 0 0,1 0 0,-1 1 0,0-1 0,-1 0 0,1 0-1,0 1 1,0-1 0,0 0 0,-1 1 0,1-1 0,-1 1 0,1-1-1,-1 1 1,0-1 0,1 1 0,-1-1 0,0 4 0,0 3 6,-1-1 0,0 1 0,0-1 0,-1 0 1,0 1-1,0-1 0,-5 11 0,-4 4 42,-14 21 0,17-32-51,1 1 0,0 0 0,1 0-1,1 0 1,-1 1 0,2-1-1,-6 24 1,10-30-12,-1-1 1,1 1-1,0-1 1,0 1-1,0-1 1,1 0-1,0 1 1,0-1-1,0 0 1,1 1-1,0-1 1,0 0-1,0 0 0,5 8 1,-2-4 0,5 8 0,1 0 0,22 27 0,-19-27 15,18 29 1,-31-44-7,0 0 0,0 0 1,0 0-1,-1 0 0,1 0 0,-1 0 0,1 0 1,-1 0-1,0 0 0,0 4 0,0-5-14,0 2 28,-3-2-5,-6 2-22,0 0 0,1-1-1,-1 0 1,-1 0-1,1-1 1,0 0-1,0-1 1,0 0-1,0-1 1,-10-1 0,-95-21-1365,105 21 1135,-45-15-1637,22 0-2828,20 6 1617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6 110 892,'0'0'537,"-1"0"-496,1 0 0,0 0-1,0 0 1,0 0-1,-1 0 1,1 0 0,0-1-1,0 1 1,0 0-1,-1 0 1,1 0-1,0 0 1,0 0 0,0 0-1,-1-1 1,1 1-1,0 0 1,0 0 0,0 0-1,0 0 1,0-1-1,0 1 1,-1 0-1,1 0 1,0-1 0,0 1-1,0 0 1,0 0-1,0 0 1,0-1 0,0 1-1,0 0 1,0 0-1,0-1 1,0 1-1,0 0 1,0 0 0,0-1-1,0 1 1,0 0-1,0 0 1,0 0 0,0-1-1,1 1 1,-1 0-1,0 0 1,0 0-1,0-1 1,0 1 0,0 0-1,1 0 1,-1 0-1,0 0 1,0-1 0,0 1-1,0 0 1,1 0-1,-1 0 1,0 0-1,1 0 1,192-36 1196,-49 13-708,-64 8 317,156-11 0,-228 26-733,1 0 1,-1 1-1,0-1 0,0 1 1,0 1-1,1 0 1,14 5-1,-17-4-35,-1 0-1,0 0 1,1 0-1,-1 1 0,0-1 1,-1 1-1,1 1 1,-1-1-1,1 1 1,-1-1-1,4 8 1,1 3 36,0 0 0,-2 0 1,0 1-1,-1 0 1,0 0-1,-1 0 1,4 28-1,7 125 397,-12-93-334,11 64 120,4 87-1112,-19-221 225,0 0 0,0 0-1,-1 0 1,-2 11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 1296,'-4'-1'166,"0"0"0,0 1 0,-1 0 0,1 0 0,0 0 0,0 0 0,0 1 0,0-1 1,0 1-1,0 0 0,0 1 0,0-1 0,1 0 0,-1 1 0,0 0 0,1 0 0,-1 0 0,1 0 0,-4 4 0,-6 5 126,0 2 0,1-1 0,-14 18 0,11-12-23,-8 11 96,2 0 1,0 1-1,-26 54 1,22-29 83,-26 78 0,37-89-175,2 1-1,2 0 1,-5 51 0,13-76-162,1 1 0,0-1 1,2 0-1,1 0 1,0 1-1,1-1 0,1-1 1,1 1-1,11 27 0,-12-38-56,1 1 0,1-1-1,-1-1 1,1 1 0,1-1 0,-1 0-1,1 0 1,1-1 0,0 0-1,0 0 1,0 0 0,1-1-1,-1-1 1,2 0 0,-1 0 0,0 0-1,1-1 1,0-1 0,0 0-1,13 3 1,14 0 74,-1-1-1,1-2 1,0-2 0,50-4-1,264-38 384,-175 16-249,138-25 285,-293 45-461,17-3-1692,-14 1-4410,-11 3 3220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1893 27 1108,'0'0'1116,"0"-3"-616,2-7-85,-1 8 1468,-4 0-1673,1 1-156,1 0-31,0 0 0,0 0 1,0 1-1,1-1 1,-1 0-1,0 1 0,0-1 1,0 1-1,-1-1 1,1 1-1,0 0 0,-2-1 1,-3 3 122,-15 8-54,0 2 0,1 0 0,0 0-1,1 2 1,-21 19 0,-21 15 123,-272 210 661,244-180-516,-128 141 1,184-181-291,-137 169 347,-66 91 123,171-220-418,7-9-4,-72 93 136,2-6-49,40-51-7,86-103-142,1 0-1,-1 0 1,0 0-1,0 0 1,0 0 0,0 0-1,0-1 1,0 1 0,0-1-1,0 1 1,-1-1-1,1 0 1,-4 1 0,3-4-22,-1-3-18,-1 0 0,1 0 0,0 0 0,1 0 0,-1-1 1,1 0-1,0 1 0,1-1 0,-1 0 0,1-1 0,0 1 1,-1-8-1,-2-16 258,-3-43 0,5 43 203,3 29-379,1-2 130,-1-1 0,-1 0 0,1 1 0,0-1 1,-1 0-1,0 1 0,0-1 0,-3-6 0,2 18-31,-4 17-43,2 1 1,0-1-1,1 1 1,2 39 0,2-48-85,0 1 0,2 0 0,0-1 0,0 0 0,2 0 0,0 0 0,1 0 0,9 16 0,-12-28-63,0 0-1,0-1 1,0 0 0,0 1 0,1-1-1,0-1 1,0 1 0,0 0-1,0-1 1,0 0 0,1 0-1,-1 0 1,1-1 0,0 1-1,0-1 1,0 0 0,0-1-1,0 1 1,0-1 0,1 0-1,-1 0 1,0-1 0,1 1-1,-1-1 1,0 0 0,6-1-1,3-1-151,0 0 1,0-1-1,0-1 0,-1 0 0,0 0 0,1-2 0,-2 1 0,22-14 0,69-49-2463,-39 18-2417,-33 21 1820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11 1160,'0'0'726,"1"-2"-96,4-7 2605,-7 15-2844,-148 350 2749,22-51-1996,26-69-349,-78 206 330,86-115-615,-7 8-86,101-333-411,-1 1 0,0-1 0,0 0 0,0 1 0,0-1 0,-1 0 0,1 0-1,0 0 1,-1 0 0,0 0 0,-2 2 0,3-3 47,-3-4-52,-6-9 57,0-1 0,0 0 1,1 0-1,1-1 0,-12-25 0,8 16 230,6 10-171,-9-11 217,14 23-16,5 6-292,13 19-18,-15-22-9,0-1-1,0 1 1,0-1 0,0 1-1,0-1 1,0 0-1,0 0 1,0 0-1,1 0 1,-1 0-1,0 0 1,1-1 0,-1 1-1,5-1 1,0 2-5,7 0-67,0 0 0,0 0-1,0-1 1,0-1 0,1 0-1,-1-1 1,0-1 0,0 0 0,20-6-1,-13 2-768,-1-2 1,-1 0-1,1-2 0,-2 0 0,28-19 0,-22 13-2119,8-5 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1388,'4'-1'4029,"-4"1"-3968,2 14 613,-2 22-632,-4 58 1081,1 58 220,44 659 1719,-2-362-1529,-22-240-838,-7-43 199,-9-163-424,-7-10-455,-1-2-10,0 0 1,1-1-1,0 0 1,1 0-1,-8-21 0,5 4 9,3 11-15,-1-1-1,-8-17 1,13 32 16,1 10-29,-2 23 13,2-30 1,0 0 0,-1 0 0,1 0 0,0 0 0,0 1 0,0-1 0,0 0-1,1 0 1,-1 0 0,0 0 0,0 0 0,1 0 0,-1 1 0,0-1-1,1 0 1,-1 0 0,1 0 0,-1 0 0,2 1 0,1 2 1,-1 1 4,1 0 0,0 0 0,1-1 1,-1 1-1,1 0 0,0-1 0,0 0 0,0 0 0,1 0 0,-1-1 1,1 0-1,0 0 0,0 0 0,0 0 0,0-1 0,1 1 0,-1-1 1,0-1-1,1 1 0,9 1 0,-5-2 1,0 1 0,1-2 0,-1 1 0,0-1 0,1-1 0,-1 0 0,1-1 0,-1 1 0,0-2 0,15-5 0,-14 4-181,0-1 1,-1 0-1,0-1 0,0 0 0,0-1 0,-1 0 1,0-1-1,0 0 0,-1 0 0,0 0 1,0-1-1,-1-1 0,10-14 0,-14 16-1361,0 2 941,-1-1-3384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1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1096,'2'-13'786,"-2"11"-66,1-2-268,0-1 1,0 1 0,0 0 0,0 0 0,2-4-1,-2 6-57,1-2 65,-2 4-418,1-1-1,-1 1 1,0 0-1,1 0 0,-1 0 1,1 0-1,-1 0 1,0 0-1,1 0 1,-1 0-1,0 0 1,1 0-1,-1 0 1,1 0-1,-1 0 1,0 0-1,1 0 1,-1 0-1,1 0 1,-1 0-1,0 1 0,1-1 1,-1 0-1,0 0 1,1 0-1,-1 1 1,0-1-1,0 0 1,1 0-1,-1 1 1,48 37 497,-3 2 1,58 64-1,-46-45-263,316 303 1417,-83-83-776,287 250 764,-563-516-1646,78 61 450,105 65 1,-176-124-226,1-1 0,1-2-1,-1 0 1,44 14 0,-63-25-64,12 1 158,-12-2-81,-1-3-149,1 1-96,-1-1 0,0 0 0,0 1 0,-1-1 1,1 0-1,0 0 0,-1-1 0,0 1 1,0 0-1,0 0 0,0-1 0,0 1 0,-1 0 1,1-4-1,0-10 58,-3-28 0,2 32-61,-3-9 62,0-1 0,-1 1 1,-12-37-1,-29-59 1072,38 103-938,6 13 246,4 9-405,24 51 28,-9-21-40,-1 1 1,15 55-1,-30-85-53,4 12 27,-2 1 0,3 30 0,-7-44-64,0 0-1,0 0 1,0 0-1,-1 0 1,0 0 0,-1 0-1,1-1 1,-2 1-1,1 0 1,0-1 0,-7 11-1,4-9-187,-1 0 0,0 0-1,-1 0 1,1-1 0,-1 0 0,-1 0-1,-12 8 1,5-5-1744,-1-1-1,0 0 0,-23 9 1,2-4-2639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0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346 128 1388,'-4'0'1084,"-53"2"3148,46-2-3485,-16 0 1492,-33 3 0,57-2-2030,5 0-123,0 0-1,0 0 1,0 0 0,0 0 0,0 0-1,0 0 1,1 0 0,-1-1 0,0 1-1,0-1 1,1 0 0,-1 0 0,0 0 0,3 0-1,60 2-86,491-22 373,-193 16-174,-346 4-173,0-1-30,-2-1 3384,-20 9-3344,2-2-28,0-1-2,1 0 0,-1 0 0,1 1 0,0-1 0,0 1 0,0-1 0,1 1 0,-1 0 0,0 9 0,-15 114 62,7 1 0,5 1 0,13 154 0,-6-266-53,0 1 0,1-1 0,1 0 0,10 28 0,-13-45-19,3 17 86,-4-17-79,0-1-1,0 1 0,0 0 0,-1-1 0,1 1 1,0 0-1,0-1 0,0 1 0,-1-1 1,1 1-1,0 0 0,-1-1 0,1 1 0,0-1 1,-1 1-1,1-1 0,-1 1 0,1-1 1,-1 0-1,1 1 0,-1-1 0,1 1 0,-1-1 1,1 0-1,-1 0 0,1 1 0,-1-1 1,0 0-1,1 0 0,-1 0 0,0 1 0,1-1 1,-1 0-1,1 0 0,-2 0 0,-28 0-9,-33-5 0,40 4-7,-662-32-425,632 34 376,-1 1 0,0 4 0,1 1 0,-91 25 1,139-30 58,0-1 1,1 1-1,-1 0 1,1 0-1,-1 1 1,1-1-1,0 1 1,-4 3 0,6-4 1,1-1-26,-4 4 36,3-4 58,14-18-70,-11 15 4,1 0 0,0-1-1,-1 1 1,1 0 0,-1-1-1,0 0 1,0 1 0,0-1 0,0-2-1,63-262-41,-49 196 52,-4 8-14,-2 0 1,1-104-1,-12 125 176,-1 0-1,-15-70 1,18 110-173,-6-24 29,5 23-24,-11-21 41,12 24-47,-1 0 1,1 0 0,0-1-1,0 1 1,0 0 0,0-1 0,0 1-1,0 0 1,0-1 0,0 1-1,0 0 1,0-1 0,0 1-1,0 0 1,0-1 0,0 1-1,0 0 1,0-1 0,0 1 0,0 0-1,1-1 1,-1 1 0,0 0-1,0 0 1,0-1 0,0 1-1,1 0 1,-1 0 0,0-1 0,0 1-1,1 0 1,-1 0 0,0-1-1,0 1 1,1 0 0,-1 0-1,0 0 1,1 0 0,-1 0 0,0-1-1,0 1 1,1 0 0,-1 0-1,1 0 1,19-4 13,-15 3-20,143-21-16,-74 13-12,469-37-31,-487 44 59,103-1-5,-9 4 111,-148-1-70,0-1-4,0 1 0,0 0-1,0 0 1,0-1 0,0 0 0,0 1 0,0-1 0,0 0-1,-1 0 1,1 0 0,0 0 0,0 0 0,-1 0-1,1 0 1,-1-1 0,3-1 0,-3 2 98,1-6-94,-1 6-1,-2 3 126,-8 21-151,0 0 1,2 0-1,1 1 0,-5 33 1,2-12 6,-8 45 17,5 1-1,-2 131 1,14-178-11,2 0-1,2-1 0,2 1 0,2-1 0,21 69 1,-24-100-14,-3-8 0,-1 1-1,0 0 0,1-1 1,-1 1-1,-1 0 1,1 0-1,-1 4 1,1 8-2,0-4-2,-1-12 6,0 0 0,-1 0-1,1 0 1,0 0 0,0 0-1,0 0 1,-1 0 0,1 0-1,-1 0 1,1 0 0,-1 0-1,1-1 1,-1 1 0,1 0-1,-1 0 1,0 0 0,0 0-1,-1 1 4,0 0-4,0 0 1,0 0-1,0 0 1,0-1-1,0 1 1,0 0-1,0-1 1,0 0-1,-1 0 0,1 0 1,-1 0-1,-2 1 1,-31 6 4,-2-4-66,-67-3 0,53-2-74,-246-6-700,119 2-233,139 4 553,-13 0-2052,-78-10 1,113 7-799,4-1 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 1600,'0'-13'2916,"-2"-8"101,0 1-2353</inkml:trace>
  <inkml:trace contextRef="#ctx0" brushRef="#br0" timeOffset="1">326 402 1328,'0'0'4237,"16"1"-2205,14-12-1504,-11 4-56,2 3-64,0-1-96,1-2-148,-1 2-200,-1 0-212,2-1-256,-3-1-652,-4-2-1377,-1 5 397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1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5 303 964,'-5'-2'8831,"6"22"-8480,1-1 0,1 0 0,6 21 0,19 63 1067,-23-87-1106,-4-13-66,2 5 4013,-16-52-3505,-11-78 0,23 119-732,1 0 1,0 0-1,0 1 0,0-1 1,1 0-1,-1 1 1,1-1-1,-1 0 0,1 1 1,0-1-1,0 1 1,0-1-1,1 1 0,-1-1 1,0 1-1,1 0 1,0 0-1,-1-1 1,1 1-1,3-2 0,-2 1-5,1 1-1,-1-1 1,1 1-1,0 0 1,0-1-1,0 2 0,0-1 1,1 0-1,-1 1 1,9-2-1,-3 2 0,1 1-1,0 0 1,0 0-1,-1 1 1,1 0-1,0 1 1,-1 0-1,1 1 0,14 6 1,3 3 13,0 0 0,27 18 0,-44-23-13,-6-4 1,1 0 0,-1 0 0,1 0 0,0 0 0,8 1 0,-12-3 65,0-5-54,0 2-18,-1 1-6,0 0 0,0 0 0,-1 1 0,1-1 0,0 0 0,-1 0 0,1 0 0,-1 0 0,1 0 0,-1 0 0,1 0 0,-1 0 0,0 0 0,0 0 0,1 0 0,-1-1 0,0 1 0,0-1 0,2-89 245,-2 41-101,7-54 0,-5 93-117,-1 0-5,1 0-1,0 1 0,5-16 1,-6 24-23,0-1 1,1 0-1,-1 1 0,0-1 1,1 1-1,0 0 1,-1-1-1,1 1 0,0 0 1,0 0-1,0 0 1,0 0-1,1 0 0,-1 1 1,0-1-1,1 1 1,4-3-1,-6 4-2,0 0 1,0-1-1,0 1 0,0 0 0,0-1 1,0 1-1,1 0 0,-1 0 1,0 0-1,0 0 0,0 0 1,0 0-1,2 1 0,1 0 3,5 1 7,3 4-25,0 0 0,-1 1 0,0 0 0,0 1 0,0 1 0,-1-1 0,0 2 1,-1-1-1,0 1 0,9 14 0,-3-3-150,0 0-619,0 0 0,-2 1 0,0 1 0,11 28 1,-20-41 159,5 13-1722,-6-8-2501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1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 1044,'-1'-2'1312,"-8"-16"6428,10 26-7236,1 7-200,1 1-1,1-1 1,0 1-1,9 19 1,-7-22-123,-1-2 0,2 1 0,0-1 0,0 0 1,1 0-1,0 0 0,1-2 0,0 1 0,1-1 0,15 12 1,-23-20-153,-1 0 0,1 0 1,-1 0-1,1 0 0,0 0 1,-1-1-1,1 1 0,0-1 1,-1 1-1,1-1 0,0 0 0,0 0 1,-1 0-1,1 0 0,0 0 1,0 0-1,0 0 0,2-1 1,-1 0 35,0 0 0,0-1 0,1 1 1,-1-1-1,0 0 0,-1 1 0,1-1 1,0-1-1,2-1 0,2-3 149,0-1 0,-1 1-1,0-1 1,0 0 0,7-16 0,29-46 1726,-41 68-1656,1 2-170,3 2-75,-1-1 1,0 0-1,0 1 0,0 0 1,0 0-1,0 0 0,0 1 1,0-1-1,-1 1 1,1 0-1,4 5 0,39 44 76,-34-37-143,44 46-1586,-50-55 228,0 0 0,0-1-1,15 9 1,-4-8-6419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1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39 1552,'-16'-39'10917,"19"48"-10257,29 83 1146,67 131 1,-89-203-1696,29 56 435,91 131-1,-89-154-4529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1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2212,'-1'-2'1354,"-10"-25"7181,14 35-7950,51 147 1577,32 83-183,-66-196-1612,2-1 1,28 39 0,-42-68-221,0-1 1,1-1 0,16 15-1,-21-20-77,2-1-1,-1 0 0,0 0 1,1-1-1,0 1 0,-1-1 1,1 0-1,0-1 0,7 2 1,-9-3-53,1 0 1,-1-1 0,1 0 0,-1 0-1,1 0 1,-1-1 0,1 1-1,4-2 1,-6 1-141,0 0-1,0-1 1,0 1 0,0-1-1,-1 1 1,1-1 0,0 0-1,-1 0 1,0 0 0,1 0-1,-1 0 1,0 0 0,0-1-1,0 1 1,3-6 0,-3 4-401,0 0 0,1 0 0,-1 0 1,-1 0-1,1-1 0,-1 1 0,0-1 1,2-6-1,-3 5-3512,-1-15 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1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46 811 1420,'-3'1'653,"0"-1"0,-1 1-1,1-1 1,-1 0 0,1 0-1,0 0 1,-1 0 0,1-1 0,-1 1-1,-5-2 1,6 0 314,5-2-555,1-5-234,1-1 1,0 1-1,1 0 1,0 1-1,0-1 1,7-7-1,46-52 363,-26 32-274,55-59 422,-85 94-673,-1-1-1,0 1 0,0 0 1,1-1-1,-1 1 0,1 0 1,-1 0-1,1 0 1,-1 0-1,1 0 0,0 0 1,0 1-1,-1-1 0,1 0 1,2 1-1,-2-1 50,2 3-2,4 3-35,-1-1 0,0 2 0,0-1 0,0 1 0,0 0 0,-1 0 0,0 1 0,6 8 0,40 67 106,-24-37-86,59 101-1371,-78-134-501</inkml:trace>
  <inkml:trace contextRef="#ctx0" brushRef="#br0" timeOffset="1">198 113 1960,'-13'-25'1076,"1"6"-52,3 2-64,3 3-47,1 4-53,-2 1 576,0-5 76,-3 9-1132,6 43-5441</inkml:trace>
  <inkml:trace contextRef="#ctx0" brushRef="#br0" timeOffset="2">576 529 2192,'0'0'2538,"4"-3"-1461,125-94 4153,65-63-4707,-188 155-1284,0-1 1,0 0 0,8-12 0,-6 8-1481,0-1-573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1332,'1'-5'6668,"27"134"-3814,-11-67-2192,-7-24-207,1-1 0,28 62 0,-22-65-11,1 0-1,40 53 0,-57-87-398,4 6 31,-5-6-58,0 0 1,0 0-1,0 0 0,0 0 1,0 0-1,0 0 1,1 0-1,-1 0 1,0 0-1,0 0 0,0 0 1,0 0-1,0 0 1,0 0-1,0 0 0,1 0 1,-1 0-1,0 0 1,0 0-1,0-1 1,0 1-1,0 0 0,0 0 1,0 0-1,0 0 1,1 0-1,-1 0 0,0 0 1,0 0-1,0 0 1,0 0-1,0 0 1,0-1-1,0 1 0,0 0 1,0 0-1,0 0 1,0 0-1,0 0 0,0 0 1,0 0-1,0-1 1,0 1-1,0 0 1,0 0-1,0 0 0,0 0 1,0 0-1,0 0 1,0-1-1,0 1 0,0 0 1,0 0-1,0 0 1,0 0-1,0 0 1,0 0-1,0 0 0,0 0 1,0-1-1,0 1 1,-1 0-1,-3-35 424,-1 1-1,-16-52 0,9 42 121,-7-53-1,18 82-445,-1 0 0,2 1 0,0-1 0,1 0 1,0 0-1,2 0 0,6-24 0,-6 27-49,1 0 1,1 1-1,0 0 1,11-17-1,-13 22-40,1 2 0,0-1 0,0 0-1,0 1 1,1 0 0,-1 0 0,1 0-1,0 0 1,0 1 0,11-5 0,-15 7-23,0 0 1,0 1-1,0 0 0,0-1 1,0 1-1,0 0 1,0-1-1,0 1 0,0 0 1,1 0-1,-1 0 1,0 0-1,0 0 0,2 1 1,-1 1 5,8 13-12,-9-11-7,0-1 0,0 0 1,-1 1-1,1-1 0,-1 1 0,0 0 1,0-1-1,0 1 0,0-1 0,-1 1 1,-1 6-1,-14 38-181,15-45 177,-10 20-161,0 0 0,-2 0 0,0-2 0,-2 1 0,-17 19 0,30-38 89,-1 0 2,0 0-1,0 0 1,1 0-1,-1 0 0,1 1 1,-4 7-1,302 117-1453,-289-125 739,12 3 390,-4-6-6716,7-4 3607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2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10 526 1564,'-2'-1'1065,"-3"0"-940,3-7 5078,17-14-4548,2 0-1,27-28 1,-22 26-130,34-48 1,-48 61-356,-1 0 1,-1 0-1,0-1 1,-1 0-1,0 0 0,0 0 1,-1-1-1,3-24 1,-7 34-113,0 1 0,0-1 0,0 1 0,-1-1 0,1 0-1,-1 1 1,0-1 0,0 1 0,0 0 0,0-1 0,0 1 0,0 0 0,-1 0 0,-1-3 0,2 3-26,0 1-1,-1-1 1,1 1-1,0-1 1,-1 1-1,1 0 1,-1 0-1,0-1 1,1 1 0,-1 0-1,0 0 1,0 1-1,1-1 1,-1 0-1,0 1 1,0-1-1,0 1 1,0-1 0,0 1-1,0 0 1,-3 0-1,0 1 1,0 0-1,-1 0 0,1 0 0,0 1 1,0 0-1,0 0 0,1 0 1,-1 1-1,0 0 0,-6 5 0,4-3-3,0 1 0,1 1 0,-1-1 0,1 1 0,1 1 0,-6 7 0,6-7-12,1-1 0,0 1 1,0 0-1,1 0 0,0 0 0,0 0 0,1 0 0,0 1 0,0-1 1,1 1-1,0-1 0,1 1 0,0 0 0,2 16 0,-2-22-13,1 1 1,0-1-1,0 1 0,1-1 0,-1 1 0,1-1 0,0 1 0,0-1 0,0 0 0,0 0 0,0 0 0,1 0 0,-1-1 0,1 1 1,0-1-1,4 4 0,-2-3-6,0-1 0,1 1 1,-1-1-1,0 0 0,1 0 0,0-1 1,-1 1-1,1-1 0,10 0 1,0 0-13,1-2 1,0 0-1,-1-1 1,1-1-1,-1 0 1,24-9-1,-24 6 13,1-1 0,-1 0 0,-1-2 0,1 1-1,-2-2 1,1 0 0,-1-1 0,-1-1 0,0 0-1,0 0 1,-1-1 0,-1-1 0,0 0 0,-1 0 0,-1-1-1,0-1 1,-1 0 0,-1 0 0,0 0 0,9-34-1,-15 41 51,1 0-1,-2 0 1,1-13-1,-1 20-32,-1 0-1,0 0 1,1 0-1,-1 0 1,0 0-1,0 1 1,0-1-1,0 0 1,0 0-1,0 1 1,0-1-1,0 1 1,-1-1-1,-2-1 1,3 2-7,1 0-4,-1 1 0,0-1 1,1 1-1,-1 0 0,0-1 1,1 1-1,-1 0 0,0-1 1,0 1-1,0 0 1,1 0-1,-1 0 0,0 0 1,0-1-1,0 1 0,0 0 1,1 1-1,-1-1 0,-1 0 1,1 0 6,-18 0 53,15 1-45,0 0 0,0 1-14,0-1 0,1 0 0,0 1 0,-1-1 0,1 1 0,0 0 0,0 0 0,0 0 0,0 1 1,0-1-1,1 1 0,-5 5 0,3-1 14,4-7-21,0 1 1,0-1 0,0 0 0,0 0-1,0 0 1,0 0 0,0 0-1,0 1 1,0-1 0,0 0 0,1 0-1,-1 0 1,0 0 0,0 0-1,0 1 1,0-1 0,0 0 0,0 0-1,0 0 1,0 0 0,0 0 0,1 0-1,-1 0 1,0 0 0,0 0-1,0 1 1,0-1 0,0 0 0,1 0-1,-1 0 1,0 0 0,0 0 0,0 0-1,0 0 1,0 0 0,1 0-1,-1 0 1,0 0 0,0 0 0,0 0-1,0 0 1,0 0 0,1 0 0,-1 0-1,0 0 1,0-1 0,0 1-1,0 0 1,0 0 0,0 0 0,1 0-1,-1 0 1,44-14-30,-42 14 8,3 0 10,18 2 11,-16 1 1,0 0 0,0 0 0,-1 1 0,1 0 0,-1 0 0,0 0 0,0 1 1,0 0-1,-1 0 0,10 12 0,2 4-6,23 39 0,-15-20 10,20 33-121,39 86-1,-67-121-295,18 60 0,-31-84 66,-1 1 1,0 0-1,-1 0 1,0 0-1,-2 1 1,0-1 0,-2 23-1,1-34 159,0 0 0,0 0 0,0 0 0,-1-1 0,1 1 0,-1 0 0,0-1 0,0 1 0,-5 5 0,6-7 168,0-1 1,0 0-1,0 1 1,-1-1-1,1 0 1,0 0-1,-1 0 1,1 0-1,0-1 0,-1 1 1,1 0-1,-1 0 1,0-1-1,1 1 1,-1-1-1,1 0 0,-1 1 1,0-1-1,1 0 1,-1 0-1,0 0 1,1 0-1,-1 0 1,0 0-1,1-1 0,-1 1 1,0 0-1,1-1 1,-4-1-1,-3-2 122,0 0-1,0-1 1,0-1-1,1 1 1,0-1-1,0-1 1,0 1-1,-10-13 1,7 4 49,0 0 0,1 0 0,0-1 0,1 0 0,1 0 0,1-1 0,0 0 0,1 0 0,-4-26 0,3 7 56,2-1 1,1 1-1,2-1 1,5-62-1,-2 87-172,4-42 225,17-61 1,-17 87-163,-4 18-38,0 0-1,1 1 1,0-1-1,1 1 1,0-1 0,0 1-1,1 0 1,9-13 0,-13 21-49,1-1 1,-1 1 0,0 0 0,1 0 0,-1 0 0,1 0 0,0 0 0,-1 0 0,1 0 0,0 1-1,-1-1 1,5 0 0,-6 1-10,1 0 40,6 0 3,2 2-28,-1-1 0,1 1 0,-1 1 0,1-1 0,-1 2-1,0-1 1,0 1 0,12 8 0,173 110 106,-161-109-1234,-20-13-4836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2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99 1180,'-18'-19'2053,"-1"0"0,-1 2-1,-27-20 1,46 36-1944,-7-4 1020,6 5-1963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1436,'2'1'1217,"-1"0"-877,0 0-1,0 1 1,1-1 0,-1 0 0,0 0-1,0 0 1,0 1 0,0-1-1,0 1 1,0-1 0,-1 0 0,1 1-1,0 0 1,-1-1 0,1 1-1,-1 2 1,7 34 1025,-4-16-982,1-8-200,0-1 0,0 0 0,2-1 1,0 1-1,0-1 0,1 0 0,15 19 1,-17-25-114,0 0 0,0-1 1,1 0-1,0 0 1,0 0-1,0-1 0,1 0 1,-1 0-1,1-1 1,0 0-1,0 0 0,0 0 1,0-1-1,1 0 0,7 1 1,-9-3 61,0-1 1,0 1-1,0-1 1,0 0-1,0 0 0,-1-1 1,1 0-1,0 0 1,-1 0-1,9-6 1,-12 7-60,0 0 1,-1 0-1,1 0 1,-1-1-1,1 1 1,-1-1-1,1 1 1,-1-1-1,0 1 1,0-1-1,0 0 1,0 0-1,0 1 1,1-5-1,-1 2 2,0-1 0,-1 1 0,1-1 0,-1 1 0,0-1 0,-1 1 0,1-1 0,-1 1 0,1-1 0,-1 1 0,-1 0-1,1-1 1,-1 1 0,1 0 0,-5-7 0,0 1-158,0 1 0,0-1-1,-1 1 1,0 0 0,0 1 0,-1 0-1,-1 0 1,1 1 0,-1 0 0,0 0-1,-1 1 1,1 0 0,-1 1 0,-19-8-1,25 12-350,0 0 0,0 0-1,0 0 1,1 0 0,-1 1-1,-1 0 1,1-1 0,0 2-1,0-1 1,0 0 0,0 1-1,-6 1 1,6-1-2582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6:2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1128,'0'0'5851,"3"2"-5355,3 2-238,0 1 1,0 0 0,0 0 0,-1 0 0,0 1-1,0-1 1,0 1 0,5 9 0,-5-7-82,0-1 0,1 1 0,-1-1 0,2-1 0,-1 1 0,14 9 0,-20-16-93,1 1-1,-1-1 1,1 0-1,0 0 1,-1 1-1,1-1 1,-1 0 0,1 0-1,0 0 1,-1 1-1,1-1 1,0 0 0,-1 0-1,1 0 1,0 0-1,-1 0 1,1-1-1,0 1 1,-1 0 0,1 0-1,-1 0 1,1 0-1,0-1 1,-1 1-1,2-1 1,0 0-24,-1 0 0,1-1 0,-1 1-1,0-1 1,1 1 0,-1-1 0,0 0 0,0 1 0,1-3-1,3-6 181,-1 0-1,5-19 0,49-146 2519,-56 171-2707,-1 0-1,1 1 0,-1-1 1,1 1-1,0 0 1,0 0-1,1 0 0,-1 0 1,1 0-1,-1 0 1,1 0-1,0 1 0,0-1 1,0 1-1,0 0 1,0 0-1,1 0 0,-1 1 1,1-1-1,-1 1 1,1-1-1,0 1 0,5-1 1,-2 2 0,0-1 0,0 1 0,0 1 0,0-1 0,0 1 0,-1 0 0,1 1 0,0 0 0,0 0 0,-1 0 0,13 7 0,-5-2-104,-1 1 1,0 1-1,-1 0 0,0 1 1,0 0-1,11 13 1,-16-15-479,0 0 1,-1 0 0,0 0-1,0 1 1,-1-1-1,0 1 1,-1 1 0,0-1-1,6 20 1,-8-5-3760,-4-1 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1828,'1'-7'1366,"0"5"-343,0 9 5270,21 337-2824,-20-318-3719,1 0 0,2 0 0,1 0 0,1-1-1,20 49 1,-27-74-15,8 13-700,-2-10-3948,4 0 2074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92 1040,'-1'-4'1058,"1"2"-1022,-1-2 377,-1 0 0,1 0-1,1 0 1,-1 0-1,1 0 1,0 0-1,-1-1 1,2 1-1,-1 0 1,0 0-1,1 0 1,0-1 0,3-7-1,-3 11-318,0 0 1,0 0-1,0-1 0,1 1 0,-1 0 1,0 0-1,1 0 0,-1 0 0,1 1 1,-1-1-1,1 0 0,-1 1 0,1-1 1,3 0-1,-3 0 136,4 0-95,1-1 0,-1 2 0,1-1 1,-1 0-1,1 1 0,0 1 0,-1-1 0,1 1 0,-1 0 0,0 0 0,1 1 0,-1 0 0,9 3 1,1 2 55,0 1 1,0 1-1,23 16 1,-25-14-72,0-1 0,-1 2 0,0 0 0,-1 0 0,0 2 0,-1-1 0,15 25 0,-23-32-81,1 0 1,-1 0-1,0 0 1,-1 1-1,1 0 1,-1-1-1,-1 1 1,1 0-1,-1 0 1,0 0-1,-1 0 1,1 0-1,-2 0 1,1 0 0,-1 0-1,0 0 1,0-1-1,-1 1 1,1 0-1,-2 0 1,-4 10-1,0-5 2,0-1-1,-1 0 0,0-1 1,-1 1-1,0-2 1,0 1-1,-1-1 0,0-1 1,-17 11-1,18-13-22,-1 0 0,1-1 0,-1 0 0,0-1 0,0 0 0,-1 0 0,1-1 0,-1 0 0,0-1 0,0-1 0,-20 1 0,26-2-38,0 0 1,-1-1-1,1 1 0,0-1 1,0-1-1,0 1 1,0-1-1,0 0 1,0 0-1,0 0 0,1 0 1,-1-1-1,1 0 1,-1 0-1,1 0 1,-6-7-1,9 9-320,-5-12-385,-1 5-1276,6 1-2784</inkml:trace>
  <inkml:trace contextRef="#ctx0" brushRef="#br0" timeOffset="1">477 232 1960,'2'0'947,"1"1"-564,-1-1 1,1 1-1,-1 0 0,1-1 1,-1 1-1,1 0 0,-1 1 1,0-1-1,0 0 1,0 1-1,0-1 0,4 4 1,-2 0-105,-1-1 0,1 1-1,-1-1 1,0 1 0,3 7 0,31 63 749,29 89 0,-65-161-1340,2 10-358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68 1928,'-3'-9'2228,"-4"-4"561,-2-6-537,4 8-588,-1-4-1948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1256,'3'-46'10012,"1"52"-9640,16 35 312,15 49 0,-18-45-37,30 58 0,35 33 1352,-81-135-1936,-1 0 0,1-1 1,-1 1-1,1 0 0,-1 0 0,1 0 1,-1-1-1,1 1 0,0 0 0,0-1 1,-1 1-1,1 0 0,0-1 0,0 1 1,0-1-1,0 0 0,0 1 0,-1-1 1,1 1-1,2-1 0,-2 0-13,-1 0 0,1 0 0,0-1 0,0 1-1,-1 0 1,1 0 0,0-1 0,-1 1 0,1-1 0,0 1 0,-1 0-1,1-1 1,-1 1 0,1-1 0,0 0 0,-1 1 0,1-1-1,-1 1 1,0-1 0,1 0 0,2-5 77,0 1 1,-1-1-1,0 1 1,3-12-1,5-37 142,-2 1 0,1-65 0,-4 48-112,5-139-931,-8 196-68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1764,'0'0'895,"0"-2"-65,4-29 4909,1 32-5363,3 3-148,0 1 0,0 0 1,0 0-1,-1 1 1,1 0-1,5 6 0,-1 1-18,-1 0 0,0 0-1,-1 1 1,9 16-1,-15-22-129,1 0 1,-2 0-1,1 0 0,-1 1 0,0-1 0,-1 1 0,0-1 1,0 1-1,0 11 0,-2-16-60,0-1 1,-1 0-1,1 1 1,-1-1-1,0 1 0,0-1 1,0 0-1,0 0 1,-1 1-1,1-1 1,-1 0-1,0 0 1,0 0-1,0-1 0,0 1 1,0 0-1,-1-1 1,1 1-1,-1-1 1,1 0-1,-1 0 1,0 0-1,0 0 0,0 0 1,0-1-1,0 0 1,-1 1-1,1-1 1,0 0-1,-1 0 0,1-1 1,-1 1-1,1-1 1,-7 0-1,9 0-5,-1 0 0,1 0-1,-1-1 1,1 1 0,0-1-1,-1 1 1,1-1 0,0 0-1,-1 1 1,1-1 0,0 0 0,0 0-1,-1 0 1,1 0 0,0 0-1,0 0 1,0 0 0,0 0-1,1 0 1,-1-1 0,0 1-1,-1-3 1,0 0 38,1 0-1,-1 1 1,1-2-1,0 1 1,-1-7-1,2 6-22,0 0 1,0 0-1,0 0 0,1 0 1,0-1-1,0 1 0,0 1 0,1-1 1,0 0-1,2-6 0,4-4 78,15-23 0,-7 17-17,0 1 0,1 0 0,31-27 1,64-42-1367,-94 80-742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0 130 892,'2'1'66,"-2"0"95,1 1 0,0-1 0,0 0 0,0 0 0,0 0 0,-1 0-1,1 0 1,1 0 0,-1 0 0,0 0 0,0-1 0,0 1 0,0 0 0,0-1 0,1 1 0,-1-1 0,0 1 0,1-1 0,-1 1 0,0-1 0,1 0-1,-1 0 1,0 0 0,1 0 0,-1 0 0,2 0 0,5-2 103,-1 0 0,0 0 0,0-1 0,0 0 0,0 0 0,0-1 0,-1 0 0,0 0 0,0 0 0,0-1 0,0 0 0,0 0 0,-1-1 0,0 0 0,0 1 0,4-10 0,-7 12-123,-1 0 0,0 0 0,-1 0-1,1-1 1,-1 1 0,1 0 0,-1-5 0,0 3 49,0 3-111,0 0-1,0 1 1,0-1-1,-1 0 1,1 1-1,-1-1 0,1 0 1,-1 1-1,0-1 1,1 1-1,-1-1 1,0 1-1,0-1 0,0 1 1,0 0-1,0-1 1,0 1-1,-2-2 1,2 3-35,0 0-33,1 0 0,0 0 0,0 0 0,-1 0-1,1 0 1,-1 1 0,1-1 0,0 0 0,-1 0 0,1 0 0,0 0 0,-1 0-1,1 0 1,0 0 0,-1 0 0,1 0 0,0-1 0,-1 1 0,1 0-1,0 0 1,-1 0 0,1 0 0,0 0 0,-1 0 0,1-1 0,-1 1-1,1 0 1,0-1-1,-1 1 0,1 0 0,0 0 0,-1 0 0,1-1 0,0 1 0,-1 0 0,1 0 0,0 0 1,-1 0-1,1 0 0,0 0 0,-1 0 0,1 0 0,0 0 0,-1 0 0,1 0 0,-1 0 1,1 0-1,0 0 0,-1 0 0,1 0 0,0 0 0,-1 1 0,1-1 0,-1 0 2,1 1-1,0-1 0,-1 0 1,1 1-1,0-1 1,-1 0-1,1 0 0,0 1 1,-1-1-1,1 0 1,-1 0-1,1 1 1,-1-1-1,1 0 0,0 0 1,-1 0-1,1 0 1,-1 0-1,1 0 0,-2 0 1,2 0 0,-1 0-1,0 0 1,1 0 0,-1 0 0,0 1 0,1-1 0,-1 0 0,0 0 0,1 1-1,-1-1 1,0 0 0,1 1 0,-1-1 0,1 0 0,-1 1 0,1-1-1,-1 1 1,1-1 0,-1 1 0,0 0 0,-3 3 41,1 0 0,0 0 0,0 0 0,0 0 0,0 1 0,1-1-1,-1 1 1,1 0 0,1 0 0,-1-1 0,0 1 0,1 0 0,0 1 0,0-1 0,1 0 0,0 0 0,-1 0 0,2 0 0,-1 0 0,0 1-1,1-1 1,0 0 0,2 6 0,-1-5-71,1 0 1,-1-1-1,1 1 0,0-1 0,0 1 0,1-1 0,0 0 0,-1 0 1,2 0-1,-1-1 0,0 0 0,1 0 0,0 0 0,0 0 1,0-1-1,1 1 0,-1-1 0,1-1 0,7 4 0,6-1-445,1-1 0,0 0-1,23 1 1,-19-2-175,-11-2-1055,0 0-1,16-2 1,-4 0-1499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156 238 1436,'-2'-2'233,"1"0"0,-1 1-1,1-1 1,-1 1 0,1-1 0,-1 1-1,0-1 1,0 1 0,0 0 0,0 0-1,0 0 1,0 0 0,0 0 0,0 1 0,0-1-1,0 0 1,0 1 0,0 0 0,-1-1-1,1 1 1,0 0 0,0 0 0,0 0-1,-1 1 1,1-1 0,0 0 0,0 1-1,0-1 1,0 1 0,0 0 0,-1 0-1,1 0 1,1 0 0,-1 0 0,0 0-1,0 1 1,-2 1 0,-3 3 40,0 2 0,0-1-1,1 1 1,-1 0 0,2 0 0,-9 16-1,10-16-195,0-1-1,1 1 1,0 0-1,0 0 1,1 0-1,0 1 1,0-1-1,1 0 0,0 1 1,0-1-1,1 1 1,0-1-1,1 1 1,0-1-1,0 1 0,5 13 1,-5-19-264,0 0 1,1 0-1,-1 0 1,1-1-1,0 1 0,0-1 1,0 1-1,0-1 1,0 0-1,1 0 0,-1 0 1,1 0-1,4 3 1,-6-4-61,0-1 1,0 1 0,0-1 0,0 0 0,0 1-1,0-1 1,0 0 0,1 0 0,-1 0 0,0 0-1,0 0 1,0 0 0,0 0 0,1 0-1,2-1-602,9 0-1990</inkml:trace>
  <inkml:trace contextRef="#ctx0" brushRef="#br0" timeOffset="1">392 5 1168,'-1'-5'9857,"-6"25"-8230,-8 34-1528,9-9 890,-2 73-1,8-95-647,1 1 0,2 0 1,0 0-1,12 41 0,-13-58-251,0 0 1,1-1-1,0 1 0,0-1 1,1 0-1,-1 0 0,9 10 1,-10-14-92,0 1 0,1-1 0,-1 0 1,1 0-1,-1 0 0,1 0 0,0 0 0,0-1 0,0 1 1,0-1-1,0 0 0,0 0 0,0 0 0,1 0 1,-1 0-1,0-1 0,7 1 0,-8-1-323,2-2-136,-4 2 411,3-1-150,0 0 0,0 0 0,0-1-1,0 1 1,-1-1 0,1 1 0,4-5 0,-6 5-224,0 0 0,0 0 1,-1 0-1,1 0 0,0 0 0,-1-1 0,1 1 0,0 0 0,-1 0 0,0 0 0,1-1 0,-1 1 0,0 0 0,0-1 1,1 1-1,-1-2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43 498 1780,'-5'0'1308,"-1"-1"1,0 0-1,1 0 0,-1-1 0,-8-3 2119,17 1-3122,9-5-129,0 0-1,0 0 1,0 1-1,1 1 1,0 0 0,0 1-1,16-5 1,35-17 195,13-7-65,-43 21-132,-33 14-160,1-1-1,0 0 1,-1 1-1,1-1 1,0 1-1,0 0 1,-1 0-1,1 0 1,0-1-1,0 1 1,0 1 0,-1-1-1,1 0 1,0 0-1,0 1 1,-1-1-1,1 1 1,0-1-1,0 1 1,-1 0-1,1 0 1,-1 0-1,1 0 1,-1 0-1,1 0 1,-1 0-1,0 0 1,1 1-1,-1-1 1,0 0-1,0 1 1,0-1-1,1 3 1,4 6 26,-1 0 1,-1 0-1,1 0 0,3 16 1,-3-10-13,25 81-1560,-29-95 802</inkml:trace>
  <inkml:trace contextRef="#ctx0" brushRef="#br0" timeOffset="1">301 43 1388,'0'0'1176,"-3"-16"808,0 3 837,0 0-1677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1312,'-14'40'4126,"8"-22"-2900,0-1-1,1 1 0,-3 25 1,7-38-1048,0 0 1,1 1-1,0-1 1,0 0-1,0 1 1,1-1-1,-1 0 1,1 1-1,1-1 1,2 10-1,-2-12-115,0-1-1,0 1 0,0 0 0,0-1 0,1 1 0,-1-1 0,1 0 0,-1 1 0,1-1 1,0-1-1,0 1 0,0 0 0,0-1 0,0 1 0,0-1 0,5 1 0,-1 1 29,0-1-1,0 0 1,1 0 0,-1-1-1,1 1 1,-1-2-1,1 1 1,0-1 0,-1 0-1,1-1 1,-1 0-1,1 0 1,-1-1-1,10-3 1,-16 5-63,1-1-1,-1 0 0,1 0 1,-1 0-1,1 0 1,-1 0-1,0 0 1,0-1-1,0 1 1,1 0-1,-1-1 1,0 1-1,0 0 1,-1-1-1,1 1 1,0-1-1,0 0 1,-1 1-1,1-1 1,-1 0-1,0 1 1,1-1-1,-1 0 1,0 1-1,0-4 1,0 4 80,-1-4-9,-1 0-94,1 1 0,-1 0 0,0 0 0,0 0 0,0-1 0,-1 2 0,1-1 0,-1 0 0,0 1 0,0-1 0,0 1 0,-1 0 0,1 0 0,-1 0 0,0 0 0,-5-3 0,2 2-194,-1 1 1,1 0-1,-1 0 1,0 0-1,1 1 1,-1 0-1,0 1 1,-1-1-1,1 2 1,-11-1-1,-22 6-6080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0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15 320 1644,'0'0'5135,"-2"6"-4574,1-2-499,-2 2 196,1-1 0,0 1 1,1 0-1,0 0 0,0 0 0,0 0 0,0 0 0,1 8 1,1 38 781,-1-24-217,1 0 0,7 44 0,-8-70-385,0-2-430,0 0 1,0 1-1,0-1 0,0 0 0,0 1 1,0-1-1,0 0 0,0 1 0,0-1 0,0 0 1,0 1-1,0-1 0,0 0 0,0 0 0,0 1 1,1-1-1,-1 0 0,0 1 0,0-1 0,0 0 1,0 0-1,1 1 0,-1-1 0,0 0 1,0 0-1,0 0 0,1 1 0,-1-1 0,0 0 1,0 0-1,1 0 0,-1 0 0,1 1 0,9-5 289,5-11-134,-15 15-178,11-14 125,14-21 1,-10 13-50,-13 20-20,0 1-15,-1 1-21,0 0 0,0 0 1,1 1-1,-1-1 0,0 0 0,1 0 0,-1 1 0,0-1 0,0 0 1,1 1-1,-1-1 0,0 1 0,0 0 0,0-1 0,0 1 1,0 0-1,0 0 0,0 0 0,0 0 0,0-1 0,0 1 1,1 2-1,27 35 55,-8-11-32,-16-22-34,0-1 0,0 0 0,0 0 0,0 0 0,1-1 0,-1 0 0,1 0 0,0 0 0,0 0 1,0-1-1,0 0 0,0-1 0,1 1 0,-1-1 0,1 0 0,-1-1 0,1 1 0,-1-2 0,1 1 0,-1 0 0,0-1 1,1 0-1,-1-1 0,12-3 0,-10 1-37,1 1 1,-1-2 0,0 1 0,0-1-1,-1 0 1,1 0 0,-1-1-1,0 0 1,-1 0 0,1-1-1,-1 0 1,-1 0 0,1 0 0,-1-1-1,-1 0 1,1 0 0,3-10-1,-6 13 44,0 0 0,0 0 0,0 0 0,-1 0 0,0 0 0,0-1 0,0 1 0,-1-1 0,0 1 0,0 0 0,0-1 0,-1 1 0,0 0 0,0-1 0,-1-5 0,1 10 2,1-1 1,-1 1 0,1-1 0,-1 1 0,1-1 0,-1 1 0,0 0-1,0-1 1,0 1 0,1 0 0,-1-1 0,-1 1 0,1 0-1,0 0 1,0 0 0,0 0 0,-1 0 0,1 0 0,0 0 0,-1 1-1,1-1 1,0 0 0,-1 1 0,1-1 0,-1 1 0,0 0-1,1-1 1,-1 1 0,1 0 0,-1 0 0,1 0 0,-1 0-1,0 0 1,-2 1 0,0-1 2,0 1 0,0 1 1,0-1-1,0 0 0,1 1 0,-1 0 0,0 0 0,1 0 0,-1 0 0,1 0 0,0 1 1,-4 4-1,-4 4 17,1 1 1,0 0 0,-11 19 0,16-21-14,0-1 0,1 1 1,1 0-1,0 0 0,0 0 0,1 0 0,-2 12 0,4-19-2,1 1-3,-1-2-13,1 1 0,0-1 0,0 1 0,0-1-1,0 1 1,1-1 0,-1 1 0,0-1 0,1 0 0,0 0 0,3 4 0,-3-5-32,1-1 15,2-2 0,0 1 1,0-1 0,0 0-1,-1 0 1,1 0-1,-1-1 1,1 1-1,-1-1 1,0 0-1,6-6 1,13-16-97,-22 23 92,-1 3-103,0-1 131,0 0 1,0 1-1,0-1 0,0 0 1,0 1-1,0-1 0,0 0 0,0 1 1,1-1-1,-1 0 0,0 1 0,0-1 1,0 0-1,0 1 0,1-1 0,-1 0 1,0 0-1,0 1 0,0-1 0,1 0 1,-1 0-1,0 1 0,0-1 1,1 0-1,-1 0 0,0 0 0,1 1 1,0-1-1,-1 0 1,1 0 0,-1 1-1,1-1 1,-1 1 0,1-1 0,-1 0-1,1 1 1,-1-1 0,0 1-1,1-1 1,-1 1 0,0-1-1,1 1 1,-1-1 0,0 1 0,0 0-1,1-1 1,-1 1 0,0-1-1,0 1 1,0-1 0,0 1 0,0 0-1,1 6-2,0 0-1,0-1 0,1 1 0,0 0 1,5 11-1,-6-15 6,1-1 0,0 1 0,-1-1 0,1 1 0,0-1 0,1 1 1,-1-1-1,0 0 0,1 0 0,-1 0 0,1-1 0,-1 1 0,1 0 0,0-1 0,0 0 0,5 2 1,1-1-21,-1 0 1,1-1 0,0 0 0,0 0-1,0-1 1,0 0 0,0-1-1,-1 0 1,1 0 0,0-1 0,-1 0-1,1-1 1,-1 0 0,1 0 0,-1-1-1,0 0 1,-1 0 0,1-1-1,-1 0 1,0 0 0,0-1 0,0 0-1,-1 0 1,0 0 0,0-1 0,0 0-1,-1 0 1,0-1 0,6-11 0,-3-3 4,0-1 0,-1 0 0,-2 0 0,0-1 0,-1 1 0,-2-1 1,0-45-1,-5 9 287,-3 1 1,-13-60-1,17 109-166,0 1 0,0-1 0,-1 1-1,-7-15 1,9 21 216,-4 10-260,0-2-48,0 1 0,1 0-1,0 0 1,0 0 0,0 1 0,1-1 0,0 1 0,1 0-1,-1 0 1,-2 13 0,0 15 19,0 0 0,3 0 0,1 0 0,1 0 0,10 70 1,-5-79-350,1 0 1,1-1 0,1 1 0,1-1 0,1-1-1,1 0 1,2 0 0,24 35 0,0-16-4902,-22-27 1936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3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3218 1300,'0'0'5851,"-13"3"-2901,2-2-2666,11-1-243,0 0-1,-1 1 1,1-1 0,0 0 0,0 0 0,-1 0 0,1 0-1,-1 1 1,1-1 0,0 0 0,-1 0 0,1 0-1,0 0 1,-1 0 0,1 0 0,0 0 0,-1 0 0,1 0-1,-1 0 1,1 0 0,0 0 0,-1-1 0,1 1 0,0 0-1,-1 0 1,1 0 0,0 0 0,-1 0 0,1-1-1,0 1 1,0 0 0,-1 0 0,1-1 0,0 1 0,0 0-1,-1 0 1,1-1 0,0 1 0,0 0 0,0-1-1,-1 1 1,1 0 0,0-1 0,0 1 0,0 0 0,0-1-1,0 1 1,0-1 0,0 1 0,0 0 0,0-1 0,0 1-1,0-1 1,0-1 0,7-11-6,1 1-89,0 1 0,12-13-1,1-1-60,91-115 437,-12-5-221,24-33-84,-66 95-27,-21 30 5,-17 23 16,26-30 1,-27 36-14,27-44 1,6-8 67,-48 70-52,0 0 1,0-1-1,-1 0 1,4-10-1,5-9 22,21-43 10,29-75-11,0-30-3,35-125 106,-46 154 34,1-8 216,-6 34-233,-10 31-78,54-121 14,-83 194-86,3-5 69,48-113 544,-53 121-591,0 0 1,11-16 0,-6 11-17,62-118 25,-70 130-35,0 1 0,0 0 0,1 0 0,-1 0 0,1 0 1,0 0-1,0 0 0,6-4 0,6-7 13,25-33-1,-36 44 1,2-7-11,5-11 2,-10 20-2,1-1-13,22-36-22,-2 6 24,-16 18 14,2 0 7,4-3-1,5-6-16,-15 22-12,12-21 0,-13 21 39,12-23 412,-4 10-243,-1-12 37,-7 24-78,0 1-114,4-24 326,-5 24-169,1-1-187,1-4-19,0 6 33,-1 5 41,8 41-138,-3 0 0,-1 1 0,-2 47 0,-3 95-4089,-2-137 288,0-2 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1252,'7'8'802,"-1"1"0,0 1-1,0-1 1,-1 1 0,6 13-1,16 57 886,-10-27-637,30 96 1284,5 15-85,-39-125-1542,9 18 1675,-22-56-1949,0-1-403,0 0 1,0 0 0,0-1-1,0 1 1,0 0 0,0 0-1,0 0 1,0 0 0,0 0-1,1-1 1,-1 1 0,0 0-1,0 0 1,0 0 0,0 0-1,0 0 1,0-1 0,0 1-1,0 0 1,0 0 0,0 0-1,0 0 1,1 0 0,-1 0 0,0 0-1,0-1 1,0 1 0,0 0-1,0 0 1,0 0 0,1 0-1,-1 0 1,0 0 0,0 0-1,0 0 1,0 0 0,1 0-1,-1 0 1,0 0 0,0 0-1,0 0 1,0 0 0,0 0-1,1 0 1,-1 0 0,0 0-1,0 0 1,0 0 0,0 0-1,0 0 1,1 0 0,-1 0 0,0 0-1,0 0 1,0 1 0,0-1-1,0 0 1,0 0 0,1 0-1,-1 0 1,0 0 0,0 0-1,0 1 1,0-1 0,0 0-1,0 0 1,0 0 0,0 0-1,6-47 415,-3-1 0,-5-78-1,0 17-139,9-100 171,-7 156-2109,1 51 967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16 230 964,'0'0'1204,"0"2"-78,1 6-34,0 0 0,-1-1-1,0 1 1,-1 0-1,-1 9 1,-1 15 182,1 19 33,-8 105 1427,11-111-79,-1-199-2421,3 115-182,-2 20-29,0 1-1,1 0 0,1 1 0,9-30 1,-6 38-15,-3 3 22,2 9-17,2 3-3,0 1 0,0-1 0,-1 1 0,1 0 0,-2 1 0,1-1 1,-1 1-1,5 11 0,23 49 15,23 42 42,-48-97-52,0 1 0,1-2 0,1 1 0,0-1 0,20 17 0,-28-27-12,1-1 1,-1 1-1,1-1 1,-1 1-1,1-1 1,0 0-1,0 0 1,-1 0-1,1 0 1,0-1-1,0 1 0,0-1 1,0 1-1,0-1 1,0 0-1,0-1 1,3 1-1,-5 0-2,0 0-1,-1 0 0,1-1 1,0 1-1,-1 0 0,1 0 0,0 0 1,-1-1-1,1 1 0,0 0 1,-1-1-1,1 1 0,-1-1 0,1 1 1,0 0-1,-1-1 0,1 1 1,-1-1-1,1 1 0,-1-1 1,0 0-1,1 1 0,-1-2 0,1 1 2,2-1 5,-1-1 0,0 0 0,0 0-1,0 0 1,0-1 0,-1 1 0,1 0 0,-1 0 0,0-1 0,0 1 0,0-1-1,0-5 1,0 4 5,3-17 29,-2 0-1,0 0 0,-1 0 1,-2-1-1,-2-25 0,-25-111 228,25 141-234,-11-53 99,-14-65-937,27 134 321,11 58-13491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49 439 836,'0'0'5083,"-3"6"-4491,1 0-367,1-4-23,0 0 0,0 0 0,0 0 0,0 0 0,0 0 1,0 0-1,-1 0 0,1 0 0,-3 2 0,7-1 145,6 7-29,-7-8-22,2-2-32,1 0-178,-1-1 0,1 0 0,-1 0 0,0 0 0,1 0 0,-1 0 0,0-1 0,0 0-1,0 0 1,0 0 0,0-1 0,0 1 0,5-5 0,-5 2 97,-1 1 0,0-1 0,0 0 0,0 0 0,0 0 0,-1-1 1,0 1-1,0 0 0,0-1 0,-1 0 0,1-9 0,-1 11 353,-2 1-267,-4-12-17,3 11-39,2 4-191,0-1-1,-1 1 1,1 0-1,-1-1 1,1 1-1,0 0 1,-1 0 0,1-1-1,-1 1 1,1 0-1,-1 0 1,1 0-1,-1 0 1,1 0 0,-1 0-1,1 0 1,-1-1-1,1 1 1,-1 1-1,1-1 1,0 0 0,-1 0-1,1 0 1,-1 0-1,1 0 1,-1 0-1,1 0 1,-1 1 0,1-1-1,-1 0 1,1 0-1,0 1 1,-1-1-1,1 0 1,-1 1-1,1-1 1,0 0 0,-1 1-1,1 0 1,-12 10 56,0 1 0,1 1 0,1 0 0,0 0 0,0 1 0,2 0 0,-8 16 0,10-14-33,0-1-1,1 2 0,-3 18 0,7-28-38,0 0 1,0 0-1,1 0 0,-1 0 0,2 0 0,-1 0 0,1 0 1,0 0-1,1 0 0,2 8 0,-3-13-8,0 1-1,0 0 1,1-1 0,-1 1-1,1-1 1,0 0 0,0 1-1,0-1 1,0 0-1,0 0 1,0 0 0,0 0-1,1-1 1,-1 1-1,5 2 1,-3-2-6,1-1 0,0 1 0,-1-1-1,1 0 1,0 0 0,0 0 0,0-1 0,8 0 0,0-1-22,0 0 0,0-2 0,0 1 1,0-2-1,23-8 0,-18 4 11,0 0-1,-1-1 1,0 0 0,-1-2-1,0 0 1,0 0 0,-1-2-1,-1 0 1,0 0 0,-1-2-1,19-25 1,-22 23 29,0 0-1,-1-1 1,-1 0 0,0 0-1,-1 0 1,-2-1-1,1 0 1,-2-1 0,2-24-1,-2-28 656,-8-105-1,3 161-469,-1-11 234,0 14 11,1 10-18,1 4 191,-4 56-405,2 0-1,9 88 0,23 3 83,-10-79-179,-17-60-93,0-1 0,1 0 0,0-1 1,1 1-1,-1 0 0,8 6 1,-12-12-22,2-1 0,-1 1 0,0-1 0,0 0 1,0 1-1,0-1 0,1 0 0,-1 0 1,1 0-1,-1 0 0,1 0 0,-1 0 0,1-1 1,0 1-1,2 1 0,0-1-46,-3-1-99,4 0-78,-2 0 50,0 0 0,1 0 0,-1 0 0,0-1 1,1 1-1,-1-1 0,0 0 0,0 0 1,0 0-1,1 0 0,-1 0 0,0-1 1,-1 1-1,1-1 0,0 0 0,0 0 1,3-4-1,13-15-2042,-9 3-3929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16 215 1436,'-5'41'2352,"0"-11"-611,2 1 0,1 33 0,12 51 972,-3-82-1810,-6-30-677,-1 0 28,2 7-20,-2-8 793,0-13-900,0-232 802,-2 159-83,4 45-157,-2 36-31,6 7-597,14 11 6,-1 1 0,18 19 0,-16-13-1,40 29-1,3-5 49,-59-44-77,3-1-16,-6 0 16,1-5-27,8-8 11,-11 11-20,0 1 0,0 0 0,1-1-1,-1 1 1,0 0 0,0-1 0,1 1 0,-1 0 0,0-1 0,0 1 0,0 0 0,0-1 0,0 1 0,0 0 0,1-1 0,-1 1 0,0 0 0,0-1 0,0 1 0,0-1 0,0 1-1,0 0 1,-1-1 0,-1-38 15,-3 0-1,-1 0 0,-2 1 0,-1 0 0,-22-55 1,21 59-507,10 31 132,0 0-1255,-1 0 1240,1-2 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62 286 1064,'-40'5'3316,"38"-5"-2313,-1 0-17,-14 1 5339,22-7-5928,10-10-92,0-1 1,1 2-1,26-20 1,28-13 173,54-37-1033,-41 34-3286,-64 41 570,1 1 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61 856,'0'-3'1732,"-5"-24"2104,4 26-3572,1-1 0,-1 0-1,0 1 1,0-1 0,0 0-1,0 1 1,0-1 0,0 1-1,0-1 1,-1 1-1,1 0 1,0 0 0,-1-1-1,1 1 1,-1 0 0,1 0-1,-1 0 1,-2-1 0,-2 1-35,1 0 0,-1 1 1,0-1-1,0 1 0,1 0 1,-1 0-1,0 1 0,0 0 0,1 0 1,-1 0-1,0 1 0,1-1 1,-1 1-1,1 1 0,0-1 0,0 1 1,-6 3-1,-2 3 46,0-1 1,1 1-1,0 1 1,0 0-1,-16 19 1,15-12-83,0 0 0,1 0 1,1 1-1,1 1 0,0 0 1,1 0-1,1 1 0,1 0 1,1 0-1,1 1 0,0 0 1,2 0-1,0 0 0,2 0 1,0 26-1,2-42-165,-1-1 0,1 1 0,0 0-1,0-1 1,0 1 0,1-1 0,0 1-1,0-1 1,0 0 0,0 0 0,0 0-1,1 0 1,0 0 0,0 0 0,0-1 0,0 1-1,1-1 1,5 5 0,-4-5-89,0 0 0,0-1-1,0 1 1,1-1 0,-1 0 0,0-1 0,1 1 0,-1-1 0,1 0-1,0 0 1,-1-1 0,1 0 0,0 0 0,0 0 0,6-1-1,2-2-645,0 0 0,0-1 0,0 0 0,-1-1-1,0 0 1,0-1 0,23-15 0,-19 5-5313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1412,'0'0'2394,"3"0"-1632,6 0-20,-6 0-14,0 4-20,19 26 99,-1 2-1,-2 0 1,-1 1-1,15 38 1,9 18 196,-29-65-735,120 215 2769,-130-235-2728,0-1 0,0 1-1,0 0 1,0-1-1,0 0 1,1 0 0,3 3-1,-6-5 745,2-5-763,2-4-194,-1-1 1,-1 0-1,1 1 1,-1-1-1,-1-1 0,0 1 1,2-15-1,3-74 258,-6 72-278,28-416 483,-24 384-1947,-5 56 729,0-1-97,-1-10-106,1 10-137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1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1004,'0'0'2986,"0"2"-2152,8 199 4984,-2-69-4390,1-77-555,-7-53-269,-1-10-544,-3-44 6,2 1 1,6-57-1,-1 42-25,-3 55-35,1 0 0,0 0 0,0 0 0,7-19 0,-7 28-2,3 5 4,13 12 2,0 2-1,-1-1 0,26 38 0,23 25 16,-49-62-22,0-1 1,1-1 0,0 0-1,2-1 1,26 15 0,-11-13-32,-31-15 32,0-4-10,9-7 0,-12 10 6,1 0 0,-1 0 0,0-1 0,1 1 0,-1 0 0,0 0 0,0-1 0,1 1-1,-1 0 1,0-1 0,0 1 0,0 0 0,0-1 0,1 1 0,-1 0 0,0-1 0,0 1 0,0 0 0,0-1 0,0 1-1,0 0 1,0-2 0,3-25 8,-1-1-1,-2 0 0,-3-32 0,-16-90 14,-1 54 8,-3-18-160,20 102-127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1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83 472 1728,'0'2'284,"1"-1"0,-1 1 0,0 0 0,0-1-1,1 1 1,-1 0 0,1-1 0,-1 1 0,1-1 0,-1 1-1,1-1 1,0 1 0,0-1 0,3 3 1874,2-6-1947,17-10-13,-22 11-185,0 1 0,0 0 0,0-1 0,0 1 0,0-1 0,0 1 0,-1-1 0,1 1 0,0-1 0,0 1 0,-1-1 0,1 0 0,0 0 0,-1 1 0,1-1 0,-1 0 0,1 0 0,-1 0 0,1 1 0,-1-1 0,1-1 0,0-2 35,2 0 61,-1 1-1,0-1 0,0 0 1,0 0-1,0 0 0,-1-1 1,1 1-1,-1 0 0,0-1 1,0 1-1,-1 0 0,1-1 0,-1 1 1,0-1-1,0 1 0,-1-1 1,1 1-1,-1-1 0,0 1 1,0 0-1,0-1 0,-1 1 0,0 0 1,0 0-1,0 0 0,-3-5 1,4 8-48,-1-1 1,0 1 0,1-1-1,-1 1 1,0-1-1,0 1 1,0 0-1,0 0 1,-2-1 0,0 0 85,3 1 63,-4 1-5,-15 1-2,18-1-181,0 0 1,0 1-1,0-1 1,0 1 0,0-1-1,0 1 1,0 0 0,0 0-1,0 0 1,1 0 0,-1 0-1,0 0 1,1 1 0,-1-1-1,1 0 1,-1 1-1,-1 2 1,-2 1 50,-1 1-37,1-1-1,1 1 0,-1 0 1,1 0-1,0 1 0,0-1 1,1 1-1,0 0 0,0 0 1,0 0-1,1 0 0,0 0 1,1 0-1,0 1 0,0-1 1,0 1-1,1-1 1,0 1-1,0-1 0,1 1 1,3 12-1,-3-14-34,1 1 0,0 0-1,0-1 1,1 0 0,0 1 0,0-1 0,0 0-1,1-1 1,0 1 0,0 0 0,0-1 0,1 0 0,0 0-1,0-1 1,0 1 0,0-1 0,1 0 0,0 0 0,0-1-1,0 0 1,0 0 0,0 0 0,13 3 0,-6-3-64,0-1 0,0 0 0,0-1 1,1 0-1,-1-2 0,1 1 0,-1-1 1,0-1-1,0 0 0,0-1 0,22-8 1,-27 8 31,0-1 0,1 0 0,-2 0 0,1-1 0,0 0 0,-1 0 0,0 0 0,0-1 0,0-1 1,-1 1-1,0-1 0,0 0 0,-1 0 0,0-1 0,0 1 0,0-1 0,-1 0 0,4-13 1,1-8-9,-1-1 0,-2 0 0,3-37 1,-3-93-31,-6 136 78,0-4 143,-5-38 1,-7 9 454,12 54-506,-2-4 4,0 6-30,1 6 393,-2 26-283,2 1 0,4 59 0,4-44-51,16 82 234,-20-116-327,1 0 1,1-1-1,0 1 1,0-1-1,2 0 1,-1-1-1,13 17 0,-16-23-40,1-1-1,0 0 1,0 0-1,0 0 0,1-1 1,-1 1-1,1-1 1,-1 0-1,6 2 0,-8-4-154,4-2-119,-1 0-1,1 0 1,-1-1 0,1 0-1,7-3 1,-11 3-163,1 1 1,-1-1 0,0 0 0,0 0-1,0 0 1,0-1 0,0 1 0,0 0-1,0-1 1,-1 1 0,1-1 0,-1 0-1,0 1 1,0-1 0,1-4 0,-1 5 58,3-10-2573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1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43 299 1916,'-17'2'1256,"14"-2"1055,-1 0-1310,-14-2 3689,26-4-4273,47-31 245,104-51 0,-68 40-1265,-20 10-498,41-24-4188,-78 43 2655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57 1252,'-55'171'4820,"6"-19"-2538,10 7 178,36-143-2113,2-13 424,5-8-701,5-8-38,-1 0 1,-1-1-1,0 1 1,-1-2-1,5-14 1,21-83 87,-22 73-85,63-256 1520,-70 287-1387,-3 8-156,0-1 0,0 1 0,0 0 0,0 0 0,1 0 0,-1 0 0,0 0 0,0 0-1,0 0 1,0 0 0,0 0 0,1 0 0,-1 0 0,0 0 0,0-1 0,0 1 0,0 0 0,0 0-1,1 0 1,-1 0 0,0 0 0,0 0 0,0 0 0,0 1 0,0-1 0,1 0 0,-1 0-1,0 0 1,0 0 0,0 0 0,0 0 0,0 0 0,1 0 0,-1 0 0,0 0 0,0 0-1,0 0 1,0 1 0,0-1 0,0 0 0,0 0 0,1 0 0,-1 0 0,0 1 0,8 9 44,-1 2 0,0-1-1,0 1 1,-1 0 0,-1 0 0,0 1 0,4 14 0,21 97 151,-20-76-283,9 47-781,-10-33-2958,-9-56 504,0 12 33</inkml:trace>
  <inkml:trace contextRef="#ctx0" brushRef="#br0" timeOffset="1">20 411 1540,'-3'-2'1008,"-6"-4"23,8 6-935,1 0 0,-1 0 0,1 0 0,0 0 0,-1-1 0,1 1 0,0 0 1,-1 0-1,1 0 0,0-1 0,0 1 0,-1 0 0,1-1 0,0 1 0,-1 0 0,1 0 0,0-1 0,0 1 0,0 0 0,0-1 0,-1 1 1,1-1-1,0 1 0,0 0 0,0-1 0,0 1 0,0 0 0,0-1 0,0 1 0,0-1 0,0 1 0,0 0 0,0-1 0,0 1 1,0 0-1,0-1 0,0 1 0,0-1 0,1 1 0,-1 0 0,0-1 0,14-9 284,-1 1 0,2 1 0,23-11 0,54-18 362,-60 26-498,136-52 596,179-70-1040,-332 127-241,-3 2-1048,-1-1 0,12-8 0,-9 4-1111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1560,'1'-9'2092,"-1"3"1416,0-7-2638,0 9 1344,0 2-1590,0-12 2439,3 20-2646,7 14 2,-1 0-1,11 40 1,7 52 585,-16-64-604,5 18 582,32 84-1,-48-150-944,2 4 307,-1 0-1,1 0 0,0 0 1,5 7-1,-5-12-293,-1 1 1,1-1-1,-1 0 0,1 1 0,-1-1 0,1 0 0,-1 0 1,1 0-1,-1 0 0,0 0 0,1 0 0,-1 0 0,0-1 1,0 1-1,0 0 0,0-1 0,0 1 0,0-1 0,0 1 0,0-1 1,-1 1-1,1-1 0,-1 0 0,1-2 0,3-8 28,-1 0-1,2-13 1,-3 13-36,7-42 114,-2-1 0,0-78-1,-8 113-712,-6-27-1,-2 6-3742,3 24-7710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30 198 1536,'0'0'2108,"6"6"-651,-4-2 1735,-2 19-2215,-1 0 0,0 0 0,-7 31 0,-2 19 63,1 27 340,9-96-1250,0 0 14,-1 11 14,1-12 27,0 0 55,-1-11 1489,-5-116-903,6 60-725,0 27 3,4-43 0,2 64-116,-2 10 15,-4 6-3,0-1 0,0 1 0,0 0 1,0 0-1,0 0 0,0 0 0,0 0 1,0 0-1,0 0 0,0 0 1,0 0-1,0 0 0,0 0 0,0 0 1,0 0-1,1 0 0,-1 0 0,0 0 1,0 0-1,0 0 0,0 0 1,0 0-1,0 0 0,0 0 0,0 0 1,0 0-1,0 0 0,0 0 0,0 0 1,1 0-1,-1 0 0,0 0 0,0 0 1,0 0-1,0 0 0,0 0 1,0 0-1,0 0 0,0 0 0,0 0 1,0 0-1,0 0 0,0 0 0,0 0 1,0 0-1,1 0 0,-1 0 1,0 0-1,0 0 0,0 0 0,0 0 1,0 0-1,0 1 0,0-1 0,0 0 1,7 16-2,5 11 32,26 45 1,-21-47-21,-7-9 1,1 0 1,0-1 0,2-1 0,21 21-1,-31-32-8,-1-1-1,1 0 1,0 0-1,0 0 1,0-1-1,0 1 1,0 0-1,0-1 0,0 0 1,5 1-1,-5-1 7,3-2 15,-6 1-23,0 0 0,1 0 0,-1 0 1,0 0-1,1 0 0,-1 0 0,0 0 0,1 0 1,-1 0-1,0 0 0,1 0 0,-1 0 0,0 0 1,1 0-1,-1 0 0,0-1 0,1 1 0,-1 0 1,0 0-1,0 0 0,1 0 0,-1-1 0,0 1 1,1 0-1,-1 0 0,0 0 0,0-1 0,0 1 1,1 0-1,-1-1 0,0 1 0,0 0 0,0 0 1,1-1-1,2-5 9,-1 0 1,1 0-1,-1 0 0,0 0 1,0-1-1,0 1 1,-1-1-1,0 1 1,-1-1-1,1-9 0,-3-12 23,-5-33-1,2 17-9,-19-155 106,24 197-159,-1-3-53,-3-24-741,4 27 371,-13 42-12938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92 490 1312,'0'2'1022,"0"-1"-914,0-1 1,-1 1 0,1-1 0,0 1 0,0 0 0,0-1 0,0 1 0,1-1 0,-1 1-1,0-1 1,0 1 0,0-1 0,0 1 0,0-1 0,1 1 0,-1-1 0,0 0 0,0 1 0,1-1-1,-1 1 1,0-1 0,1 0 0,-1 1 0,0-1 0,1 1 0,-1-1 0,1 0 0,-1 0-1,1 1 1,-1-1 0,1 0 0,-1 0 0,1 0 0,-1 1 0,1-1 0,-1 0 0,1 0 0,-1 0-1,1 0 1,-1 0 0,1 0 0,-1 0 0,1 0 0,0 0 0,24-9 1040,-24 8-1110,3-1 117,0 0 0,0 0 0,0-1 0,0 0 0,-1 1 0,1-1 0,-1-1 0,0 1 0,1 0 0,-1-1 0,-1 0 0,1 0 0,-1 0 0,1 0 0,-1 0 0,0 0 0,2-8 0,-3 7 20,0 1-1,-1-1 0,1 0 0,-1 0 0,0 0 1,-1 1-1,1-1 0,-1 0 0,0 0 0,0 1 1,0-1-1,-4-7 0,5 10-113,-1 0-1,0 0 1,0 0 0,0 0 0,0 0-1,0 0 1,0 0 0,0 1 0,-1-1 0,1 0-1,-1 1 1,1-1 0,-1 1 0,0-1-1,0 1 1,1 0 0,-1 0 0,0-1-1,0 2 1,0-1 0,0 0 0,0 0-1,0 1 1,-1-1 0,1 1 0,0-1 0,0 1-1,0 0 1,-1 0 0,1 0 0,-3 0-1,-1 2 1,1-1 1,0 0-1,0 1 0,0 0 0,0 0 0,0 1 0,0-1 0,1 1 0,-1 0 0,1 1 0,-6 4 0,3-1-23,1 1-1,0-1 0,1 1 0,-1 0 0,2 1 0,-1-1 0,1 1 1,0 0-1,1 0 0,0 0 0,0 1 0,1-1 0,0 1 0,0 16 1,2-22-37,0 0 0,0 0 0,0 1 0,1-1 1,0 0-1,0 0 0,0 0 0,0 0 1,1 0-1,-1 0 0,1 0 0,0-1 0,0 1 1,0 0-1,1-1 0,-1 0 0,1 0 1,0 1-1,0-2 0,0 1 0,0 0 0,1-1 1,-1 1-1,1-1 0,-1 0 0,1 0 0,0 0 1,0-1-1,4 2 0,2 0-31,0 0 0,0-1 0,0 0 0,0 0 0,0-1 0,0-1 0,0 0-1,1 0 1,-1-1 0,16-3 0,-16 1 5,0 0 0,0 0 0,0-1 0,0-1 0,-1 1-1,1-2 1,-1 1 0,-1-1 0,1-1 0,-1 1 0,0-2 0,-1 1 0,1-1-1,-1 0 1,-1 0 0,0-1 0,0 0 0,-1 0 0,5-10 0,0-4 15,-1-1 0,-1 1 0,-2-1 1,0-1-1,-1 1 0,2-50 0,-3-177 2023,-4 248-1083,-1 11-816,-4 35 146,0 71-1,9-64-97,3-1 0,1-1 0,20 64 0,-24-98-127,0 0-1,1 0 0,0-1 1,2 0-1,-1 0 1,16 22-1,-20-33-47,-1 0-1,1 0 1,0-1-1,1 1 1,-1-1-1,0 1 0,0-1 1,1 0-1,-1 0 1,0 1-1,1-2 1,-1 1-1,1 0 1,0-1-1,-1 1 1,1-1-1,0 1 1,4-1-1,-3 0-187,0-1-1,0 1 1,0-1-1,0 1 1,-1-1-1,1 0 1,0-1-1,0 1 1,-1-1 0,1 1-1,3-4 1,-5 4-78,1-1 1,-1 0-1,0 0 1,0 0-1,0-1 1,0 1 0,0 0-1,-1-1 1,2-2-1,2-10-6402,-2-4 2813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1 672 1512,'6'6'1686,"-2"-3"1895,0-3-3338,0 0 0,0 0 0,0 0 0,0 0 0,0-1 0,0 1 0,0-1 0,-1 0 0,1 0 0,0-1 0,-1 1 0,1-1 0,5-3 0,9-5 178,20-15-1,-31 20-304,0-1 0,0 0 0,0-1 0,-1 0 0,0 0 0,-1 0 0,1-1 0,-1 0 0,-1 0 0,5-9 0,-8 13-17,0 0-1,0 0 1,-1 1 0,1-1 0,-1 0 0,0 0 0,-1-5-1,1 9-96,0-3 181,-4-4 41,4 7-206,0-1 0,-1 0-1,1 0 1,0 0 0,-1 1-1,1-1 1,-1 0 0,1 1-1,-1-1 1,1 0 0,-1 1-1,0-1 1,1 0 0,-1 1-1,0-1 1,0 1 0,1 0 0,-1-1-1,0 1 1,0-1 0,1 1-1,-1 0 1,0 0 0,0-1-1,0 1 1,-1 0 0,-3 1 12,0-1 1,0 2-1,0-1 1,0 0-1,0 1 1,0 0 0,0 0-1,1 0 1,-1 1-1,1 0 1,-1 0-1,1 0 1,0 0 0,0 0-1,1 1 1,-1 0-1,-4 5 1,1 0-11,0 0 1,1 1 0,0 0-1,0 0 1,1 0 0,1 0-1,-5 15 1,6-16-11,1 1 0,0-1 0,0 1 0,1 0 0,0 0 0,1 0-1,0-1 1,1 1 0,2 11 0,-2-16-18,0-1 0,0 0 0,1 1 0,-1-1 0,1 0 0,0 0 0,0 0 0,1 0 0,-1-1 0,1 1 0,0-1 0,0 1 0,0-1 0,0 0 0,1 0 0,-1 0 0,1-1 0,0 1 0,0-1 0,0 0 0,8 3 0,-6-2-18,0-2 1,0 1 0,0-1-1,0 0 1,0 0 0,1 0-1,-1-1 1,0 0-1,1-1 1,-1 1 0,10-3-1,-7 1-5,0-1 0,0 0 0,-1-1 0,1 0 0,-1 0 0,0-1 0,9-6 0,-3 0-3,-1 0 0,0-1 0,-1-1 0,-1 1 0,0-2 0,-1 0 0,0 0 0,8-17 1,-5 5 15,-2 0 1,-1-1-1,-1-1 1,-2 1-1,-1-1 1,4-34-1,3-176 618,-11 176-237,-7-33 1044,2 66-858,3 26 96,-1 14-559,-4 174 190,21 3-88,-11-153-158,3 0 0,0 0 1,17 41-1,-19-62-12,0-1 1,1 1-1,0-1 1,1-1-1,11 13 1,-14-18-23,0-1 1,1 0 0,0-1 0,0 1 0,1-1-1,0 0 1,-1-1 0,1 1 0,1-1 0,9 3-1,-14-6-93,0 0-1,0 0 1,0-1-1,0 1 1,0-1 0,0 0-1,0 1 1,0-2-1,1 1 1,-1 0-1,0-1 1,0 1-1,0-1 1,0 0-1,0 0 1,0 0 0,0 0-1,-1-1 1,1 1-1,0-1 1,-1 0-1,1 1 1,-1-1-1,4-3 1,-2 0-597,0 1 0,0-1 1,0 0-1,-1 0 0,0 0 0,0 0 1,0-1-1,0 1 0,-1-1 0,3-11 1,-1-7-2918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50 184 1632,'-30'0'3452,"28"0"-1449,-1 0-1107,-11-1 3311,21-3-3835,124-58 861,-11 3-2033,-43 15-5247,-76 43 5850,18-11-2854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1620,'9'93'5829,"-5"48"-2505,-1-26-1661,-3 46 426,-1-84-2301,1-74-260,-2 5-610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2 280 1744,'0'-3'1003,"-1"-11"24,0 0-1,1 1 1,1-1 0,0 1 0,1-1-1,1 1 1,0-1 0,5-14 0,-3 18-674,-1 0 0,2 0 0,-1 0 0,2 0 0,-1 1 0,1 0 0,0 1 0,1 0 0,0 0 0,1 0 0,17-12-1,-21 17-261,1 0-1,0 1 1,-1-1-1,1 1 1,7-2-1,-5 2-44,-6 1 30,1 1-8,9 0-9,-9 0 0,1 2-9,-2-2-32,0 1 0,0 0 0,0 0 0,0 0 1,0 0-1,0 0 0,0 1 0,0-1 0,-1 0 1,1 1-1,0-1 0,-1 1 0,0 0 1,1 0-1,-1-1 0,0 1 0,0 0 0,0 0 1,0 0-1,0 0 0,1 2 0,-1 5 11,0-1-1,0 1 1,-1-1-1,0 1 1,-1-1-1,0 1 1,0-1 0,-1 0-1,-4 14 1,-5 11 65,-19 35 0,-6 19-2,32-75-104,3-10 4,3 3-13,-1-2 18,0 0 0,1 0 1,0 0-1,-1 0 0,1 0 0,0-1 1,1 1-1,-1-1 0,0 1 0,1-1 1,-1 0-1,1 0 0,3 2 0,73 36-50,-55-29 46,0 0 0,-1 2 0,0 1 0,23 19 0,-42-29 7,0 1 1,0-1-1,-1 1 0,0 0 0,4 7 0,-6-10 31,-3 3-13,-5 12-12,7-16-8,-1 0 1,1 0 0,-1 0-1,1 0 1,-1 0 0,0 0-1,1 0 1,-1-1 0,0 1-1,0 0 1,0 0 0,1-1-1,-1 1 1,0 0-1,0-1 1,0 1 0,0-1-1,0 1 1,0-1 0,-1 1-1,-2 0-2,-6 4-62,-1 0 0,1-1 0,-1 0 1,0-1-1,0 0 0,0 0 0,0-2 0,0 1 0,-1-1 1,1-1-1,0 0 0,-1-1 0,1 0 0,-13-3 0,14 2-438,0-1-1,0 0 0,0-1 0,0 0 0,0 0 0,1-1 0,0 0 0,0-1 0,-11-9 0,4 0-3272,4-1 38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2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2 777 1268,'0'0'3047,"-1"2"-2561,1-1-358,0-1 0,0 0 0,0 0 0,0 0 0,0 0 0,0 1 1,0-1-1,-1 0 0,1 0 0,0 0 0,0 1 0,0-1 0,0 0 0,0 0 0,0 0 0,0 1 0,0-1 0,0 0 0,0 0 0,1 1 0,-1-1 1,0 0-1,0 0 0,0 0 0,0 1 0,0-1 0,0 0 0,0 0 0,0 0 0,1 0 0,-1 1 0,0-1 0,0 0 0,0 0 0,1 0 0,9 1 1192,20-7-2159,-22 4 1345,41-7-344,85-5 1,-29 5-90,103-10 35,-63 6-64,230-20 43,-6-5-39,-226 27-57,151 9 1,-196 1 27,156-19 0,-193 11 9,82-13-568,-16 2 327,104 3 73,-163 14 128,-17 0 0,311-24-47,-51-21 59,-72-4-14,-170 34 20,63-14-17,-109 26 17,18-2 0,127-25-13,-125 24-3,-37 7 13,43-6 18,4-3 63,-51 10-49,2 1 23,1 0 0,-1-1 1,0 1-1,0-1 0,1 0 0,5-3 1,13-2 686,-14 4-459,-1 1-1,1 0 1,0 0-1,0 1 1,18 2-1,-25-2-83,1 0-1009,10-1 3590,-13 1-2680,0 0 1,1 0-1,-1 0 0,1 0 1,-1-1-1,0 1 0,1 0 1,-1 0-1,0 0 1,1 0-1,-1-1 0,0 1 1,0 0-1,1 0 0,-1 0 1,0-1-1,0 1 0,1 0 1,-1-1-1,0 1 0,0 0 1,0-1-1,1 1 1,-1 0-1,0-1 0,0 1 1,0 0-1,0-1 0,0 1 1,0-1-1,-4-4 92,-116-123 781,43 48-2392,71 73 576,-1 1 0,1 0 0,-11-7 1,0 3-5916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3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4480 16 1436,'7'1'-62,"14"0"11787,-28-4-11640,-21-6-7,27 8-69,-1 0-1,0 0 1,1 1 0,-1-1-1,0 1 1,1 0 0,-1-1-1,0 1 1,0 0 0,0 0-1,1 0 1,-1 0 0,0 0 0,-2 1-1,-3 0 17,-5 0 13,-61 0 88,1 4 1,-86 17-1,-56 16-28,190-34-87,-346 61 181,208-48-81,-30 5-60,146-15-33,-262 47 20,7 5-31,179-37-26,-68 7 33,20-3 12,90-8-29,-26 2 8,-151 10-1,171-22 10,-11 8-25,-9 1-8,58-11 4,-64 16-1,78-14 14,27-7 1,-206 38-9,-27-16 51,117-11-70,67-9 27,-23 8-8,31-5 3,32-4 6,0 0 1,-32-2-1,12 2-3,28-1 7,3 0 1,-33 0 0,-47 6-14,74-6 14,-26-1-18,34 0 9,-5 1 92,-8 2-25,16-3-46,0 0-1,0 0 1,0 0-1,-1 0 1,1 0 0,0 0-1,0 0 1,0 0-1,0 0 1,0 0 0,-1 0-1,1 0 1,0 0-1,0 0 1,0 0 0,0 1-1,0-1 1,-1 0-1,1 0 1,0 0 0,0 0-1,0 0 1,0 0-1,0 0 1,0 0-1,0 0 1,-1 1 0,1-1-1,0 0 1,0 0-1,0 0 1,0 0 0,0 0-1,0 1 1,0-1-1,0 0 1,0 0 0,0 0-1,0 0 1,0 0-1,0 1 1,0-1 0,0 0-1,0 0 1,0 0-1,0 0 1,0 1 0,0-1-1,0 0 1,0 0-1,0 0 1,0 0 0,0 0-1,0 0 1,1 1-1,-1-1 1,0 0 0,0 0-1,0 0 1,0 0-1,0 0 1,0 0 0,0 0-1,1 1 1,13 9 3,0 0 0,1-1 1,0-1-1,18 8 0,140 46-332,-97-38-2171,-11-4-2843,-41-14 1936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8:3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1649 22 1284,'0'0'1536,"0"-3"-886,-2-15 4171,-14 39-4498,1 1 1,1 1-1,-17 37 1,12-21-121,-28 61 330,-8 16-24,-37 86 110,77-164-570,11-29-34,-115 248 312,44-113-183,-40 79-6,75-132-109,2-4 3,-76 118 28,18-35-25,74-129-49,0-2 23,3 0 0,-18 50-1,21-44 7,-2-1-1,-2-1 1,-37 60-1,-43 75 6,56-98-15,-31 50 12,28-43 14,37-57-42,2-4 20,-18 26 0,-53 82 0,73-124-11,-43 73 17,45-77-11,-4 18-7,3-14-1,4-10 4,-4 9 4,0-1 0,1 0 0,-7 18 0,8-21-10,-3 4 1,3-4 11,-2 5-6,3-6 2,-4 4-4,5-6 4,-13 23 102,13-34-96,-1-19-41,2 0-1,3-28 0,38-222-2681,-33 215-1314,-6 40 1494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1180,'0'0'2032,"-2"-1"-1598,-19-6 6974,26 9-7268,24 15 436,51 39 1,28 32 8,-75-60-496,33 26 54,166 153 197,-193-168-306,31 33 85,145 150 231,-129-147-295,77 76 52,-137-124-91,51 57 39,-7-1 159,98 89 1,-58-73-1,129 98 562,-214-177-679,57 54 419,-40-33-313,164 143 458,-198-178-649,25 21 29,39 43 0,-35-35 20,89 92 124,-124-126-152,8 11 21,-9-10-20,1 1 9,9 15 68,-9-16-30,-1 0-42,19 31 480,-19-31-344,0 0-80,2 6-4,-2-6 294,0 1-291,6 20 499,-6-21 785,-1-9-1317,3-112 45,4-60-1498,-5 111-1578,-1 27-5394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2465 2325 1692,'0'0'7391,"2"-2"-7128,5-5 3139,-12 3-3209,-13-10 3,13 10-12,3 2-2,-180-135 2091,178 135-2251,-127-98 680,104 79-445,-2 1 0,0 2 1,-35-17-1,42 23-59,-191-108 1233,87 57-1203,112 56-203,1-1-1,0 0 1,-17-15-1,8 6-1,-14-9 80,2-1 0,-59-62 0,28 23 125,-10-11-79,4 1-57,16 19-60,-25-29-13,29 29-24,-55-67-8,51 60 6,29 36 8,-27-40-1,-1-5 13,-4-8 10,-117-170-54,154 223 15,-28-40-14,37 51 35,-17-19 0,-14-8 13,-41-35 74,-18-13 126,84 71-140,16 19-74,0 0 2,-1-1 2,1 1 0,0-1-1,-1 1 1,1 0-1,-1 0 1,-3-2 0,4 2 10,-24-26 210,24 27-190,-8-8 115,3 6 109,6 3-260,1-1 0,0 1-1,0 0 1,0 0 0,0 0 0,0 0-1,0 0 1,0 0 0,0 0 0,0 0-1,-1 0 1,1 0 0,0 0 0,0 0-1,0 0 1,0 0 0,0 0 0,0 0-1,0 0 1,0 0 0,0 0 0,-1 1-1,1-1 1,0 0 0,0 0 0,0 0-1,0 0 1,0 0 0,0 0 0,0 0-1,0 0 1,0 0 0,0 0 0,0 0-1,0 0 1,0 0 0,0 1 0,-1-1-1,1 0 1,0 0 0,0 0 0,0 0-1,0 0 1,0 0 0,0 0 0,0 0-1,0 0 1,0 1 0,1 74-16,-6 241-2733,5-237 185,5-1-3610,-2-25 1479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88 666 1820,'-3'-1'1169,"-4"-1"-345,0-1 1,0 0-1,0-1 0,1 0 1,-1 0-1,1 0 1,0-1-1,0 1 0,1-2 1,-9-8-1,13 12-449,0-1-28,-1-3-204,1 0 0,0 0-1,1 0 1,-1 0 0,1 0 0,0 1-1,0-1 1,3-12 0,2-1 136,9-29 1,-6 28-158,0 0 0,1 1 0,1 0 0,15-21 0,-18 30-64,0 1 1,0 0-1,1 1 1,0-1 0,0 2-1,1-1 1,0 1-1,1 0 1,14-7-1,-22 12-34,1 1 0,-1 0 0,0 0 0,1 0 1,-1 0-1,1 1 0,0-1 0,-1 1 0,1-1 0,-1 1 0,1 0 0,0 0 0,-1 0 0,1 1 0,0-1 1,-1 0-1,1 1 0,-1 0 0,1 0 0,-1-1 0,5 4 0,-3-1 0,-1-1 0,1 1 0,-1 1 0,0-1 0,0 0 0,0 1 0,0-1 0,-1 1 0,0 0 0,1 0 0,-1 0 0,2 7 0,1 4 22,0 1 0,-2 0 0,1 0 0,-2 0-1,0 0 1,-1 22 0,-2 3 33,-7 53-1,7-85-52,-1-1-1,1 0 1,-1 0 0,-5 15-1,6-21 27,0-2-48,0 0 0,0 0 0,1 0 0,-1-1 1,0 1-1,0 0 0,1 0 0,-1 0 0,0-1 1,0 1-1,1 0 0,-1-1 0,0 1 0,1-1 0,-1 1 1,0-1-1,1 1 0,-1-1 0,1 1 0,-1-1 1,1 1-1,-1-1 0,1 0 0,-1 1 0,0-2 1,-4-20-21,4 14 23,-4-24-4,2 0 1,1 0-1,1 0 0,6-44 0,-3 35 10,18-227 7,-19 246-17,1 4 95,-3-31 0,1 46 189,-4 22-261,0 1 0,1 0 0,1-1-1,0 32 1,4-22 6,1 0 0,1 0 0,1-1 0,2 0 0,11 31 0,-14-48-66,1 0 0,0 0 0,0-1 0,1 1-1,0-1 1,1-1 0,0 1 0,1-1 0,-1 0 0,2-1 0,-1 0 0,1 0 0,1-1 0,-1 0-1,16 8 1,-22-14-163,0 0-1,0 0 0,0 0 0,0 0 1,-1 0-1,1-1 0,0 1 0,0-1 1,0 0-1,0 0 0,0 0 0,0 0 1,0-1-1,0 1 0,4-2 0,-1 0-938,0-1-1,0 1 1,0-1-1,-1 0 1,10-8-1,4-5-2408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49 367 1436,'-3'1'1479,"-8"0"-296,-12 1 5557,12-2-3274,15-5-3138,9-9-128,0 0 0,1 1 0,19-13-1,139-109 54,-83 62-974,-10 10-1629,-48 35-4233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2020,'0'0'4485,"8"-4"-3803,324-156 1993,-162 85-5310,-130 56 424,3 1 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37 288 1516,'-34'42'5251,"32"-40"-4473,2-1 50,0-1-789,0 0 0,0 0 0,1 0 0,-1 0 0,0 0 0,0 0-1,0 0 1,0 0 0,1 0 0,-1 0 0,0 0 0,0 0 0,0 0-1,0 0 1,1 0 0,-1 0 0,0 0 0,0 0 0,0 0 0,0 0-1,0 0 1,1 0 0,-1 0 0,0 0 0,0 1 0,0-1 0,0 0-1,0 0 1,1 0 0,-1 0 0,0 0 0,0 0 0,0 1 0,0-1-1,0 0 1,0 0 0,0 0 0,0 0 0,0 1 0,0-1 0,0 0-1,0 0 1,0 0 0,1 0 0,-1 1 0,0-1 0,0 0 0,-1 0-1,1 0 1,0 0 0,0 1 0,0-1 0,0 0 0,0 0-1,0 0 1,0 0 0,0 0 0,0 1 0,0-1 0,0 0 0,0 0-1,0 0 1,-1 0 0,1 1 0,55-30 808,62-44-1,-26 15-433,-53 35-1074,-1-2 1,66-58-1,-72 50-3931,-18 18 1705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1716,'-2'-1'1360,"-17"-4"6867,19 6-8143,3 3-46,2 5 96,1 1 0,0-1 0,1 1 0,0-2 0,16 16 0,-4-10 0,1-1 1,0 0-1,0-2 0,1 0 1,1-1-1,0-2 0,0 0 1,0-1-1,1-1 0,0-1 1,1-2-1,45 3 0,-26-11 499,-40 5-447,-1-1 1,0 0-1,0 0 0,0 0 0,1 0 1,-1 0-1,0-1 0,-1 1 0,1-1 1,0 1-1,0-1 0,-1 0 0,1 1 1,-1-1-1,4-6 2365,-9 19-2419,-11 36 18,2 2 1,-9 70 0,18-88-411,2 1 0,1-1 1,6 61-1,-4-79-458,7 31-688,0-26-1281,5-1-3451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39 156 1476,'-4'4'1077,"1"-1"-915,-2 2 441,1-1-1,0 0 1,-6 10 0,9-12-429,0 0-1,0 0 1,0 0-1,0 0 0,0 0 1,1 0-1,-1 0 1,1 0-1,-1 0 1,1 0-1,0 0 1,0 0-1,0 0 1,0 0-1,0 1 1,0-1-1,1 3 1,0-3-100,0 0 1,-1-1 0,1 1-1,0 0 1,0-1-1,0 1 1,0 0 0,0-1-1,0 0 1,1 1-1,-1-1 1,0 0 0,1 1-1,-1-1 1,1 0-1,-1 0 1,1 0 0,0 0-1,1 0 1,2 1 8,-1-1 0,0 0 0,0 0 0,0-1 0,0 1-1,1-1 1,-1 0 0,6 0 0,2-2 9,-1 0 0,0 0 0,0-1-1,-1 0 1,1-1 0,13-6 0,-15 5 0,1-1 0,-1 0 1,0 0-1,0-1 1,-1 0-1,0-1 0,0 0 1,-1 0-1,0-1 0,0 0 1,6-11-1,-3 0 704,0 1 0,-2-2 0,0 1 0,8-34 0,-16 52 208,4 7-814,7 16-52,0 0 0,-1 0 1,7 28-1,5 10 17,146 339 192,-157-371-474,0 1 0,-2 1 0,-1 0 0,-2 0 0,4 31 0,-10-55 86,0 0 0,0 0 0,0 0-1,-1 0 1,0 0 0,1 0 0,-2 0 0,1 0 0,-1-1 0,1 1 0,-6 8 0,7-13 38,-1 1 0,1-1 0,-1 1 0,1 0 0,-1-1 0,0 1 1,1-1-1,-1 0 0,0 1 0,1-1 0,-1 0 0,0 1 0,0-1 0,1 0 1,-1 0-1,0 1 0,-1-1 0,1 0-2,-1 1 6,1-1 0,-1 1 0,0-1 0,1 1 0,-1-1 0,1 1 0,-1-1 0,0 0 0,1 0 0,-1 0 0,0 0 0,1 0 0,-4-1 0,-1 0 12,0 1 10,0-1 1,0 0 0,0 0-1,0-1 1,0 1 0,0-1-1,0-1 1,1 1-1,-9-6 1,3 2 43,1-1-1,0-1 1,-15-15-1,17 15-31,0-1 0,0 0 0,1-1 0,0 1 1,1-2-1,0 1 0,1-1 0,0 1 0,1-1 0,0-1 0,0 1 0,-3-22 0,5 16-15,1 0 1,1-1-1,0 1 1,1 0-1,1 0 0,0 0 1,1 0-1,8-23 1,2 2-189,1 1-1,2 1 1,2 0 0,1 1 0,1 1 0,2 1 0,45-51 0,-63 79-22,58-62-1643,-15 26-4959,-30 28 3040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14 133 924,'-2'-1'1030,"-2"-1"-877,4 1-64,0 1 0,-1 0 0,1 0 0,0 0 0,0 0 0,0 0 0,0 0 0,-1 0 0,1 0 0,0 0 0,0 0 0,0 0 0,0 0 0,-1 0 0,1 0 0,0 0 0,0 0 0,0 0 0,0 0 0,-1 0 0,1 0 0,0 0 0,0 0 0,0 0 0,0 0 0,0 0 0,-1 1 0,1-1 0,0 0 0,0 0 0,0 0 0,0 0 0,0 0 0,0 0 0,-1 1 0,1-1 0,0 0 0,0 0 0,0 0 0,0 0 0,0 0 0,0 1 0,0-1 0,0 0 0,0 0 0,0 0 0,0 0 0,0 1 0,0-1 0,0 0 0,-1 9 232,1-1-1,0 1 1,0-1 0,1 1 0,0-1-1,1 0 1,0 1 0,0-1 0,1 0 0,5 12-1,-6-16-227,0-1 0,0 0 0,0 1 0,1-1 0,0 0 0,-1 0 0,1 0 0,0-1 0,0 1 0,0-1 0,1 1 0,-1-1 0,1 0 0,-1-1 0,1 1 0,0 0 0,-1-1 0,1 0 0,5 1 0,-3-2-48,-1 0 1,0 0 0,1 0-1,-1-1 1,1 0-1,-1 0 1,0 0 0,0-1-1,0 1 1,0-1-1,0-1 1,7-3-1,0-2 114,0-1-1,-1-1 0,0 0 0,0-1 0,-1 0 0,0 0 1,-1-1-1,0 0 0,-1-1 0,-1 0 0,0 0 1,7-18-1,19-70 1986,-32 99-1538,5 9-487,14 19-27,-2 2 0,0 0 0,14 32 0,11 20 22,27 52-55,-13-23-292,18 37-472,-69-133 550,-1 0 1,-1 0-1,0 1 1,-1-1-1,-1 1 0,0 0 1,0 14-1,-1-23 90,-1 1 0,-1-1 0,1 0 0,-1 1 0,0-1 0,0 0 0,0 1 0,-1-1 0,0 0 0,0 0 0,0 0 0,-1 0 0,0 0 0,1-1 0,-2 1 0,1-1 0,0 0 0,-1 0 0,0 0 0,-6 5 0,4-6 41,0 1-1,0-1 1,0 0-1,0-1 1,-1 0-1,1 0 0,-1 0 1,0-1-1,1 1 1,-1-2-1,0 1 1,0-1-1,1 0 0,-1 0 1,-7-2-1,3 0 66,1 0 0,0 0 0,0-1 0,0 0 0,0-1 1,0 0-1,1-1 0,-1 0 0,-8-7 0,14 8-24,-1 0 0,1 0 0,0-1 0,0 1 0,0-1 0,1 0 0,0-1 0,0 1 0,0-1 0,1 1 0,0-1 0,0 0 0,0 1 0,0-1 0,1 0 0,0 0 0,1 0 0,-1-1 0,1-5 0,0-3 0,1 0-1,0 0 0,1 0 0,1 1 0,0-1 1,10-25-1,-1 10-71,2 0 1,2 1-1,0 0 1,2 1-1,23-27 1,10-3-2324,7 3-3377,-42 42 2798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57 564 1896,'-46'-17'6209,"44"16"-5321,2 1-807,-1 0 1,1-1-1,-1 1 1,1 0 0,0 0-1,-1 0 1,1 0-1,-1-1 1,1 1-1,0 0 1,-1 0-1,1-1 1,0 1 0,-1 0-1,1-1 1,0 1-1,-1 0 1,1-1-1,0 1 1,0-1-1,0 1 1,-1 0 0,1-1-1,0 1 1,0-1-1,0 1 1,0-1-1,0 1 1,0 0-1,-1-1 1,1 1 0,0-1-1,0 1 1,1-1-1,-1 1 1,0-1-1,0 1 1,0 0-1,0-1 1,0 1 0,0-1-1,1 1 1,-1-1-1,12-14 135,1 1-1,0 0 1,1 1 0,21-15-1,74-49 478,-62 46-526,194-140-703,-51 36-3965,-166 118 1536,-5 2 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32 863 1200,'-31'23'8408,"38"-27"-7977,51-34 371,52-46 0,-5 4-336,-55 43-778,49-47 0,-74 60-1390,36-45 0,-49 53-794,-3 2 31</inkml:trace>
  <inkml:trace contextRef="#ctx0" brushRef="#br0" timeOffset="1">262 1 1288,'0'0'1130,"-3"-1"-94,-29 3 3229,29-1-1983,9 5-2018,-3-2-214,1 0-1,0 0 1,0 0 0,1 0-1,-1-1 1,1 0 0,0 0 0,0 0-1,0-1 1,0 1 0,0-1-1,9 2 1,12 1 133,0-2 0,1 0 0,42-2 1,78-14 367,-142 13-528,2-1 98,-1-1-1,1 1 1,-1-1 0,11-5 0,3 0 546,-18 6-64,1 0-243,-1 0-154,10-5 1772,-12 10-1760,2 13-10,-5-6-17,-67 141 436,-35 82-135,96-211-648,-45 116 456,46-114-1850,1 0-1,1 0 1,-3 45-1,10-64-2364,4 12 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3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10 273 1880,'0'0'2516,"-3"1"-1441,3-1-940,0 0 1,0 0 0,-1 0 0,1 0 0,0 0 0,0 0 0,0 0 0,0 0 0,-1 1 0,1-1-1,0 0 1,0 0 0,0 0 0,-1 0 0,1-1 0,-3 0 2446,3 0-2446,0 1 0,0 0 0,0 0 0,0 0 0,0 0-1,0-1 1,0 1 0,0 0 0,4-11 1156,15-12-2184,-18 22 1323,13-13-282,0 1 0,0 0 0,1 2 0,22-14 0,20-16 111,54-46 341,-78 62-405,-31 24-147,0 0-4,2-2-64,-3 2 32,-1 1-1,0 0 1,0 0-1,0 0 1,1 0-1,-1 0 1,0 0-1,0 0 1,0 0-1,1-1 1,-1 1-1,0 0 1,0 0-1,0 0 1,1 0-1,-1 0 1,0 0-1,0 0 1,0 0-1,1 0 1,-1 1-1,0-1 1,0 0-1,0 0 1,1 0-1,-1 0 1,0 0-1,0 0 1,0 0-1,1 0 1,-1 1-1,0-1 1,0 0-1,0 0 1,0 0-1,1 0 1,-1 0-1,0 1 1,0-1-1,0 0 1,0 0 0,0 1-1,6 20 31,-4-16-8,-4 2-9,-7 35 65,-25 70 1,-29 47 148,22-57-50,-38 89 785,78-189-865,-1 8-102,2-9 11,0-1 0,0 0 0,1 0 1,-1 1-1,0-1 0,1 0 0,-1 0 0,0 0 0,1 0 0,-1 1 0,0-1 0,1 0 0,-1 0 0,0 0 0,1 0 0,-1 0 0,0 0 0,1 0 0,-1 0 0,0 0 1,1 0-1,-1 0 0,0 0 0,1 0 0,-1 0 0,0-1 0,1 1 0,-1 0 0,0 0 0,1 0 0,-1 0 0,0-1 0,1 1 0,-1 0 0,0 0 0,1-1 1,8-3-5,8-3 16,0 0 0,0-2-1,17-11 1,238-177 239,23-30-518,-282 217 20,-9 6-174,0 1 1,0-1 0,0 1 0,0-1-1,0 0 1,-1-1 0,0 1 0,4-7 0,-6 8-1690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47 676 1004,'0'0'3839,"0"3"-3050,-7 5 5331,2-15-5977,0-1 0,1 0 1,0 0-1,0 0 0,1 0 1,0-1-1,0 1 1,1-1-1,-2-16 0,2-4 159,1-1 0,5-42 0,-2 54-215,1 1-1,1-1 1,0 0-1,2 1 1,8-20 0,-11 30-53,6-12 125,0 0 0,23-33 0,-29 48-131,0 0 1,0 0-1,1 0 0,-1 0 0,1 1 0,0-1 0,0 1 1,0 0-1,1 0 0,-1 1 0,1-1 0,0 1 1,-1 0-1,1 0 0,0 1 0,10-3 0,-11 4-13,1 0 0,-1 0-1,1 0 1,-1 0-1,1 1 1,-1-1-1,0 1 1,1 0 0,-1 1-1,0-1 1,0 1-1,0 0 1,0 0-1,0 0 1,0 0 0,0 1-1,-1-1 1,1 1-1,-1 0 1,0 0-1,0 0 1,0 1 0,4 4-1,-1 3 14,0-1 0,0 1 0,-1 0 0,0 0 0,-1 0-1,0 0 1,3 15 0,-5-16 4,0 0 1,0 0-1,-1 0 0,-1 0 1,0 0-1,0 0 0,-1 1 0,0-1 1,0 0-1,-1 0 0,-4 10 1,6-18 25,0-2-54,0 0 0,0 1 0,0-1 1,0 0-1,0 0 0,0 1 1,0-1-1,0 0 0,0 1 0,0-1 1,0 0-1,-1 0 0,1 1 1,0-1-1,0 0 0,0 0 0,0 1 1,0-1-1,0 0 0,-1 0 1,1 1-1,0-1 0,0 0 1,0 0-1,-1 0 0,1 1 0,0-1 1,0 0-1,0 0 0,-1 0 1,1 0-1,0 0 0,-1 0 0,1 1 1,0-1-1,0 0 0,-1 0 1,1 0-1,-13-5 156,-6-9-89,15 9-62,1 0 1,0 0 0,0-1 0,1 1 0,-1-1-1,1 0 1,1 1 0,-1-1 0,-1-12 0,2 10-4,-5-24 9,3-1 0,0 1 0,2-1 0,2 0 0,1 1 0,1-1 0,10-39 0,-8 51-4,1-13-6,-6 32-20,5-13-17,-3 10 106,-3 9 243,-11 48-127,-8 80-1,18-101-109,2 1 1,6 46-1,-5-68-61,1 0 1,0 0-1,0-1 0,1 1 1,0-1-1,1 1 0,0-1 0,1 0 1,0 0-1,0-1 0,13 15 1,-15-19-43,2 0 0,-1-1 0,0 0 0,1 0 0,0-1 1,-1 1-1,1-1 0,0 0 0,0 0 0,0 0 0,1-1 1,-1 0-1,0 0 0,0 0 0,1-1 0,-1 0 0,1 0 0,6 0 1,-2-2-275,1 1 0,-1-1-1,1 0 1,-1-1 0,0-1 0,0 1 0,-1-2 0,16-7 0,-2-5-3288,34-29-1,-34 24-177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64 476 964,'-64'0'10795,"69"-3"-10446,384-242 1497,-366 229-1889,245-179-3442,-249 178-861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1 616 1608,'0'0'6104,"8"-5"-5584,309-207 1985,-195 126-2016,133-103-168,-246 182-562,9-7 88,24-24 0,-39 34-270,1 0 0,-1 0-1,1 0 1,-1 0 0,0 0 0,-1-1 0,1 0-1,-1 1 1,0-1 0,0 0 0,0 0 0,0-6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253 149 836,'-34'122'4433,"-8"36"-1373,15 11-657,14-54-707,11-93-1319,1-18-200,1 0 10,0 10-15,0-10 556,4-16-647,11-42 52,14-89-1,18-341 1508,-37 417-663,-10 67-969,0 0 0,0 0 0,0 0 0,0 0 0,0 1 1,0-1-1,0 0 0,0 0 0,0 0 0,0 0 1,0 0-1,1 0 0,-1 0 0,0 0 0,0 0 0,0 0 1,0 0-1,0 0 0,0 0 0,0 0 0,1 0 1,-1 0-1,0 0 0,0 0 0,0 0 0,0 0 1,0 0-1,0 0 0,0 0 0,1 0 0,-1 0 0,0 0 1,0 0-1,0 0 0,0 0 0,0 0 0,0 0 1,0 0-1,1 0 0,-1 0 0,0 0 0,0 0 0,0 0 1,0-1-1,0 1 0,0 0 0,0 0 0,0 0 1,0 0-1,0 0 0,0 0 0,0 0 0,0 0 0,0-1 1,0 1-1,1 0 0,9 20 87,-3-3-80,8 29 1,29 158 225,-42-192-238,68 241-903,-56-214 152,6 20-4986</inkml:trace>
  <inkml:trace contextRef="#ctx0" brushRef="#br0" timeOffset="1">15 477 1564,'-2'1'971,"-10"1"4609,22-5-5132,222-55 1395,-178 43-1778,46-15 259,-84 24-1432,-1 0-1,1-1 1,-2-1-1,17-10 0,-19 9-1187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 1156,'-11'-2'1900,"-1"0"-1,0 0 1,-17 1 0,28 1-1731,0 0 0,0 0 1,0 0-1,0 0 0,0 1 0,0-1 1,0 0-1,0 1 0,0-1 0,0 1 1,0-1-1,0 1 0,1-1 0,-1 1 1,0-1-1,0 1 0,0 0 1,1 0-1,-1-1 0,1 1 0,-1 0 1,0 1-1,-1 0 405,8 3-335,4 4-110,1-2 0,0 1 0,0-2 1,1 1-1,23 8 0,-6-6-39,0-1 0,1-1 1,0-2-1,0-1 0,0-1 0,1-2 0,-1-1 0,1-1 1,-1-2-1,40-8 0,-2-11 30,-64 21-113,0-1 1,0 0-1,0 0 0,-1-1 0,5-2 1,-6 3 177,0 1 0,0-1 0,0 1 0,1-1 1,-1 1-1,0 0 0,1 0 0,-1 0 0,3 0 1,-8 10-36,-128 367 772,106-290-996,-19 65-744,14-51-4112,22-80 959,-1 1 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1108,'1'0'3571,"1"5"-1492,3 19-941,9 47-769,31 237 2083,-12-79-1103,39 178 972,-59-335-1808,55 257 1655,-57-278-1407,-8-44-1292,7-28-9018,-8 14 9886,5-16-4055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46 239 1356,'-3'0'1274,"3"0"-1131,-25 6 2316,11-4 475,14-2-2859,0 0 0,-1 0 0,1 0 0,0 0 0,0 0 0,0 0 0,0 0 0,0 0 0,0 0-1,0 0 1,0 0 0,-2-1 1725,1 1-1726,1 0 1,0 0 0,0 0 0,0 0 0,0 0 0,0-1 0,0 1 0,0 0 0,0 0 0,0 0 0,0 0 0,0 0 0,0 0 0,0 0 0,0 0 0,0-1 0,0 1 0,0 0 0,0 0 0,0 0 0,0 0 0,0 0 0,0 0 0,0 0 0,1 0 0,-1-1 0,20-22 99,1 1 1,1 0 0,34-25-1,-35 32-24,-2 0 0,20-21 0,-3 4 66,-34 30-166,0 0-39,16-14 18,-16 15 24,-1-1-46,0 1 60,-1 1 0,1-1 0,-1 1 0,1-1-1,-1 1 1,1-1 0,-1 1 0,1-1 0,0 1 0,-1 0-1,1-1 1,0 1 0,-1 0 0,1-1 0,0 1-1,0 0 1,-1 0 0,1 0 0,0 0 0,-1-1 0,1 1-1,0 0 1,0 0 0,-1 1 0,1-1 0,0 0-1,1 0 1,-2 1-39,1 0 0,0 0-1,-1 0 1,1 0 0,-1 0-1,0 0 1,1 0 0,-1 0-1,0 0 1,0 0 0,1 0 0,-1 0-1,0 0 1,0 0 0,0 0-1,0 0 1,-1 1 0,0 12-84,-1 0 0,-5 16 0,5-23 218,-58 217 575,44-166-433,-41 156 681,47-181-826,6-22-88,1-1-1,-3 16 0,5-23-41,0 0 6,-2 8 10,2-8 55,1-1-46,-2 4-60,2-6 13,0 0 1,0 0-1,0 1 0,0-1 1,0 0-1,0 0 0,0 0 1,0 0-1,0 0 0,1 1 1,-1-1-1,0 0 0,0 0 1,0 0-1,0 0 0,0 0 1,0 1-1,0-1 0,0 0 1,0 0-1,0 0 0,0 0 1,1 0-1,-1 0 0,0 1 1,0-1-1,0 0 0,0 0 1,0 0-1,1 0 1,-1 0-1,0 0 0,0 0 1,0 0-1,0 0 0,0 0 1,1 0-1,-1 0 0,0 0 1,0 0-1,0 0 0,0 0 1,1 0-1,-1 0 0,0 0 1,0 0-1,0 0 0,0 0 1,0 0-1,1 0 0,-1 0 1,0 0-1,0 0 0,0 0 1,0-1-1,0 1 0,0 0 1,1 0-1,-1 0 0,0 0 1,0 0-1,0 0 0,0 0 1,0-1-1,25-16-180,41-37 0,-20 12-731,67-67-4504,-87 80 1188,2-1 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42 261 1212,'0'0'1686,"-5"-13"1582,2 5-2717,2 6-37,-3-9 1782,-6-7 570,9 16-1488,0 0-1184,-2-7-22,2 7 613,1 9-701,-1 40 83,3 0 0,2 0 0,13 67 0,-7-44 1785,-20-135-1876,-2-26-13,-6-39 5,15 96 43,2 34-111,1-1 1,0 1 0,0 0 0,0 0 0,0-1-1,0 1 1,0 0 0,0-1 0,0 1-1,0 0 1,0 0 0,0-1 0,0 1-1,0 0 1,0 0 0,0-1 0,0 1 0,0 0-1,1 0 1,-1-1 0,0 1 0,0 0-1,0 0 1,0-1 0,0 1 0,1 0-1,-1 0 1,0 0 0,0-1 0,1 1 0,7 4 38,10 15 31,-15-16-65,40 46 8,-27-29 2,1-1 1,0-1-1,39 29 0,-49-42-2,0 0 1,0-1 0,0 0-1,1-1 1,11 4 0,-17-6-1,-1-1 1,1 0-1,0 0 0,-1 0 1,1 0-1,-1 0 1,1 0-1,0-1 1,-1 1-1,1 0 1,-1-1-1,1 0 1,-1 1-1,1-1 0,-1 0 1,0 1-1,1-1 1,-1 0-1,0 0 1,0 0-1,1 0 1,-1 0-1,0-1 0,0 1 1,0 0-1,0 0 1,0-1-1,0-2 1,2-2 10,-1 0-1,-1 0 1,1 0 0,-1-1 0,0 1 0,-1 0 0,0-1 0,1 1 0,-3-9 0,2-5 11,-1-30 83,-14-86 1,11 107-90,-5-33-1205,9 59 556,-2-6 13,1 6-1657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46 1512,'1'-6'1195,"0"1"1,-1-1-1,0 1 0,0 0 1,-2-13 2600,-2 21-3526,-1 1-185,2-2-42,1 0 0,0 0 0,0 1 0,-1-1 1,1 0-1,1 1 0,-1-1 0,-2 4 0,1 0 34,1 0-1,0 0 0,0 0 1,0 0-1,1 1 0,0-1 1,0 0-1,1 1 0,0 9 1,1 1 118,0 0 1,6 22 0,-6-35-143,0 0 0,0 0 0,1 1 1,-1-1-1,1 0 0,0 0 1,0 0-1,3 4 0,-3-6-24,-1-1-1,1 1 1,0 0 0,0-1-1,0 1 1,0-1-1,0 1 1,0-1 0,0 0-1,0 0 1,0 0 0,1 0-1,-1 0 1,0-1-1,4 2 1,-3-2 54,0-1 7,0 0-60,0 0 0,-1-1-1,1 1 1,-1 0 0,1-1 0,-1 1 0,1-1 0,-1 0 0,0 0 0,0 0 0,0 0 0,0 0 0,0-1 0,-1 1 0,1-1 0,-1 1 0,1-1 0,-1 1 0,0-1 0,0 0-1,1-5 1,0-1 8,0 0-1,-1 0 0,-1-1 0,0 1 1,0 0-1,0 0 0,-1-1 0,-1 1 0,0 0 1,0 0-1,0 0 0,-6-10 0,7 16-112,0 1 1,0 0-1,-1 0 0,1 0 0,-1 1 0,0-1 0,1 0 0,-1 0 0,0 1 0,0-1 0,0 1 0,0 0 0,0 0 0,-1 0 0,1 0 0,0 0 0,0 0 0,-1 0 0,1 1 0,0-1 0,-1 1 0,-4-1 0,0 1-885,0 0 0,-1 0 0,1 1 0,0 0 0,0 1 0,-10 2 0,-3 3-2307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1412,'-1'0'2898,"2"5"-1085,0 21-402,7 34-164,4 12 947,-11-70-1853,3 15 1817,7-63 2717,3-14-3728,-12 53-1015,0 1 0,0-1-1,1 0 1,0 1-1,0 0 1,1-1 0,5-7-1,-7 12-105,0 0 0,0 0 0,0 1 0,0-1 0,0 0 0,0 1 0,1-1 0,-1 1-1,0 0 1,1 0 0,-1 0 0,1 0 0,-1 0 0,1 1 0,0-1 0,-1 1 0,1 0 0,0-1 0,-1 1 0,1 0 0,0 1 0,-1-1-1,1 0 1,3 2 0,1 0 25,-1 0-1,0 0 1,0 1-1,0 0 1,-1 0-1,1 0 1,-1 1-1,0 0 1,0 0-1,0 0 1,0 1-1,-1-1 1,1 1-1,-1 0 1,0 1-1,3 5 0,-2-2-528,0 0 0,-1 0 0,0 0 0,3 11 0,-4-11-1671,-1 0-1,-1 0 1,1 0-1,-1 14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1488,'0'0'2320,"13"-7"597,116-43 2257,-86 30-6421,-2-2-3662,-32 17 2366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1252,'0'0'5313,"3"-5"-4691,11-16-150,0 0 0,-2-1 0,-1 0-1,-1-1 1,0 0 0,7-32 0,29-154 871,-38 151 197,-3 0-1,-3-64 1,-5 129-1417,-2 10-55,1 1 0,1-1 0,0 1-1,1-1 1,1 20 0,2 12 83,11 70 0,-8-99-157,0 1 0,2-1 1,0 0-1,1-1 0,20 38 1,-26-55-91,0 0 1,1 0-1,0-1 1,-1 1 0,1 0-1,0-1 1,0 1-1,0-1 1,0 1 0,3 1-1,-3-2-389,2-2-849,-2 1 1082,20-6-1218,-20 5 921,-1 0 0,1 0 0,-1 0 0,1 0 0,-1 0 0,1 0 0,-1-1 0,0 1 0,2-3 0,11-16-2712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15 150 900,'-9'3'2091,"4"-3"1467,13-3 2868,33-10-4506,36-12-2093,-43 11 131,61-32 0,-15-2-2944,-73 44 1940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15 856,'0'0'186,"-1"-1"0,1 1 0,0 0-1,0 0 1,0-1 0,0 1 0,0 0 0,0 0 0,0-1-1,0 1 1,0 0 0,0 0 0,0-1 0,0 1 0,0 0 0,0 0-1,0-1 1,0 1 0,2-3 2416,-2 3-2416,10 0 1012,10 10-1691,-19-10 670,5 5-46,-1-1-1,0 1 1,1 0 0,-2 0 0,1 0 0,0 1 0,-1-1 0,0 1 0,4 9-1,-3-7-11,11 22 295,-1 0-1,-2 2 0,13 42 1,-18-49-187,-7-22-187,0 0 1,-1 1-1,1-1 1,-1 1-1,0-1 1,0 4-1,-1-2 12,1-3 82,-1 1-76,-4 7-9,4-7 41,-1-3-54,0 0-26,0 0 0,0 0 0,1 0 0,-1 0 0,0-1 1,1 1-1,-1-1 0,0 1 0,1-1 0,-1 1 0,1-1 0,-1 0 0,1 0 0,-1 0 0,1 0 0,-1 0 0,1 0 0,0 0 0,0 0 1,0-1-1,-1 1 0,0-2 0,-1-1 18,1 0 1,0 0-1,-1 0 1,1-1-1,1 1 1,-3-6-1,4 5-10,-1 1-1,1-1 0,0 1 0,0-1 0,1 1 0,-1 0 0,1-1 0,2-4 0,10-35 31,-13 43-48,8-15-123,-1-1 1,2 2 0,0-1-1,1 1 1,1 1 0,0 0-1,1 0 1,1 1 0,26-21-1,-17 21-2057,-7 10-2201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1044,'1'17'8279,"8"54"-7702,3-22 136,1 0-1,3-1 1,33 67-1,86 127 1665,-131-235-2264,-1-2 129,0 1 0,1-1-1,-1 0 1,1 0 0,0 0 0,0-1-1,1 1 1,9 6 0,-12-10 438,1-4-373,-1 1-245,1-1 0,-1 0-1,1 0 1,-1 0 0,0-1 0,0 1-1,0 0 1,0-1 0,-1 0 0,0 1-1,1-1 1,0-5 0,6-44 300,-2-1 1,-1-106 0,-5 85-168,0 2-47,-1 34-833,7-74 0,-5 111-43,-1-16-2380,0 15 718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1500,'2'-1'881,"-20"24"6091,-50 83-5977,55-84-820,1 1 0,1 0-1,2 1 1,-10 31 0,16-25 73,2-12-84,1-16-73,1 0-49,1 3-36,-2-5-2,0 0-1,0 0 1,0 1-1,0-1 0,0 0 1,1 0-1,-1 0 1,0 0-1,0 0 0,0 1 1,0-1-1,0 0 0,1 0 1,-1 0-1,0 0 1,0 0-1,0 0 0,0 0 1,1 0-1,-1 1 0,0-1 1,0 0-1,0 0 1,1 0-1,-1 0 0,0 0 1,0 0-1,0 0 1,1 0-1,-1 0 0,0 0 1,0 0-1,0 0 0,0-1 1,1 1-1,-1 0 1,0 0-1,0 0 0,0 0 1,1 0-1,-1 0 1,0 0-1,0 0 0,0-1 1,0 1-1,1 0 0,8-10 6,-1-1-1,0 0 0,0 0 0,-1-1 0,0 0 0,-1 0 1,7-20-1,-4 6 53,-1-1 0,8-50 1,-16 74-46,0-4-5,0 5 16,0 4 147,-1 23-159,1-24-14,0 0 0,0 0 0,0 0 0,0-1 0,1 1 0,-1 0 1,0 0-1,0 0 0,1 0 0,-1-1 0,0 1 0,1 0 0,-1 0 0,1-1 0,-1 1 0,1 0 0,-1-1 0,1 1 0,0-1 0,-1 1 0,1 0 0,0-1 1,-1 1-1,1-1 0,0 0 0,1 1 0,0 0 3,-1 1 1,1-1 0,0 0-1,0 1 1,0-1-1,0 0 1,1 0-1,-1 0 1,0-1 0,0 1-1,1-1 1,-1 1-1,0-1 1,1 1-1,-1-1 1,0 0 0,1 0-1,-1-1 1,0 1-1,1 0 1,-1-1-1,0 1 1,0-1-1,1 0 1,-1 0 0,0 1-1,0-2 1,0 1-1,2-1 1,0-1 58,0 0 0,-1 0 0,1-1-1,-1 1 1,1-1 0,-1 0 0,-1 0 0,1 0 0,0 0 0,-1 0 0,0-1 0,2-4 0,4-7 564,-7 16-618,-1 0-1,0 0 1,0-1 0,0 1 0,0 0 0,1 0-1,-1 0 1,0 0 0,0 0 0,0 0 0,0 0 0,1 0-1,-1 0 1,0 0 0,0 1 0,0-1 0,0 0-1,1 0 1,-1 0 0,0 0 0,0 0 0,0 0 0,0 0-1,0 0 1,1 0 0,-1 0 0,0 1 0,0-1-1,0 0 1,0 0 0,0 0 0,0 0 0,0 0 0,1 0-1,-1 1 1,0-1 0,0 0 0,0 0 0,0 0-1,0 0 1,0 1 0,0-1 0,0 0 0,0 0 0,0 0-1,0 0 1,0 1 0,5 37 355,-4-20-359,0-6 5,-1-4 4,1 0 0,0 0 0,0 0 0,1-1 0,0 1 0,4 9 0,-5-16-13,-1 1 1,0-1-1,1 0 0,-1 0 1,1 0-1,0 1 1,-1-1-1,1 0 0,0 0 1,0 0-1,-1 0 0,1 0 1,0 0-1,0-1 0,0 1 1,0 0-1,0 0 1,0-1-1,1 1 0,-1-1 1,0 1-1,0-1 0,0 1 1,1-1-1,1 1 0,-1-1-7,3-2 14,8-4 9,0-2 1,-1 0 0,0 0 0,17-16-1,-18 15 16,0-1-1,1 2 1,0-1-1,1 2 1,23-12-1,-32 18-23,-1 0 0,1 1-1,0-1 1,0 1 0,-1-1-1,1 1 1,0 0 0,0 1 0,-1-1-1,1 1 1,0 0 0,-1-1-1,1 2 1,0-1 0,-1 0 0,1 1-1,-1-1 1,0 1 0,1 0 0,-1 0-1,0 1 1,4 3 0,-1-1-194,-1 0 0,0 1 1,0 0-1,0 0 0,0 0 1,-1 1-1,0-1 0,0 1 1,3 10-1,-2 2-1665,-4-16 27,-1 1-1296,0 15 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 1356,'0'0'2008,"-1"-3"-1132,0-11 2178,-3 14-2888,0 0 0,0 1 0,0-1 0,0 1 0,0 0 0,0 0 0,0 1 0,0-1 0,0 1 0,1 0 0,-1-1 0,0 2 0,1-1 0,0 0 0,0 1 0,-1 0 0,1 0 0,1 0 0,-1 0 0,0 0 0,1 0 0,0 1 0,0-1 0,0 1 0,0-1 0,0 1 0,-1 6 0,0-3-67,1 0-1,1 0 1,-1 1-1,1-1 1,0 0-1,1 1 1,0-1 0,0 1-1,1-1 1,-1 1-1,2-1 1,-1 0-1,1 0 1,4 11 0,-2-7 45,0 1 0,4 20 0,-3-10 71,-5-21-207,0 0-1,0 0 1,0 0 0,-1 1 0,1-1-1,-1 0 1,1 0 0,-1 0-1,1 0 1,-1 0 0,1 0 0,-1 0-1,0 0 1,0 0 0,0 0-1,1 0 1,-1 0 0,0 0 0,0-1-1,0 1 1,-2 1 0,-25 14 45,20-13-168,0 0-1,0-1 0,1 0 1,-1 0-1,-14 0 0,-18-3-3749,34-1 813,-7-5 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9 367 1684,'1'0'251,"-1"0"-1,1 0 1,0 0 0,-1-1-1,1 1 1,0 0 0,0 0-1,-1 0 1,1 0 0,0 0-1,0 0 1,-1 0 0,1 1-1,0-1 1,0 0 0,0 1-1,3 3 47,0 1 0,-1 0-1,0 0 1,0 1 0,0-1-1,0 1 1,-1-1 0,0 1-1,0 0 1,0 6 0,10 68 686,-7-42-576,2 52-2247,-7-87 512</inkml:trace>
  <inkml:trace contextRef="#ctx0" brushRef="#br0" timeOffset="1">3 19 1212,'0'0'1580,"-3"-18"628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1192,'0'0'3880,"1"3"-3076,2 4-455,0-1 0,0 1-1,-1 0 1,0 0 0,-1 0 0,1 0 0,0 14 0,-2 60 835,-1-43-777,-6 79 577,0-8-178,2-27-320,2-60-264,1 1 0,1-1-1,1 1 1,1 0-1,8 40 1,-9-60-209,1 1-1,0-1 1,0 0 0,1 0 0,-1 0-1,1 0 1,0 0 0,-1 0-1,1 0 1,1 0 0,-1-1 0,0 1-1,0-1 1,1 0 0,0 1 0,-1-1-1,1 0 1,0 0 0,0-1-1,0 1 1,0-1 0,5 2 0,-5-2-286,1-2-1439,13-5 720,-17 6 843,1 0 0,-1 0-1,1-1 1,0 1 0,-1 0-1,1 0 1,-1-1-1,1 1 1,-1 0 0,1-1-1,-1 1 1,0 0 0,1-1-1,-1 1 1,1-1 0,-1 1-1,0-1 1,1 1 0,-1-1-1,0 1 1,0-1-1,1 1 1,-1-1 0,0 1-1,0-1 1,0 0 0,1 0-502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1000,'0'0'4777,"7"-5"-4335,10-7-129,0 2 0,0 0 0,1 1 0,20-7-1,100-42 275,-72 28-1515,-6-4-2653,-49 28 1988</inkml:trace>
  <inkml:trace contextRef="#ctx0" brushRef="#br0" timeOffset="1">452 12 3528,'2'-1'-80,"1"0"405,-1-1 0,0 1 1,0 0-1,1 0 0,-1 0 0,1 0 0,-1 0 0,1 1 0,-1-1 0,1 1 0,4-1 0,-6 2-208,-1-1-1,1 0 1,-1 0-1,1 1 1,0-1 0,-1 0-1,1 1 1,-1-1-1,1 0 1,-1 1-1,1-1 1,-1 1-1,0-1 1,1 1-1,-1-1 1,1 1 0,-1-1-1,0 1 1,1 0-1,4 23-300,0 72 1289,-4-61-779,7 56 0,-7-77-1032,0-1-1,-3 26 1,1-36 461,1 0-1109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80 1128,'-5'-13'2492,"5"-9"65,-1-2-1133,-1 4-1996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1052,'0'0'4350,"0"7"-3677,-1 15-45,2 0 0,1-1 0,0 1 0,11 40 0,34 87 2543,-46-146-2972,0-1 0,0 0 0,0 1 0,1-1 0,-1 0 1,1 0-1,-1 0 0,4 3 0,-4-4 242,1 0-9,0-1-342,-1 0 1,1 0 0,-1-1 0,1 1 0,-1 0-1,0 0 1,1-1 0,-1 1 0,1-1-1,-1 1 1,0-1 0,0 0 0,1 0 0,-1 1-1,0-1 1,0 0 0,0 0 0,0 0-1,0 0 1,2-2 0,0-2 57,1 1 0,-1-1 0,0-1 0,0 1 0,2-7-1,3-8 175,8-38 0,-8 15 64,6-63-1,-12 11-6889,-2 89 2444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9:5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1764,'0'0'840,"3"-1"-66,8-3-394,-2 0-1,1-1 1,0 0 0,-1-1-1,0 1 1,0-2-1,-1 1 1,0-1-1,0-1 1,12-13-1,-11 10 214,0-1-1,13-24 0,-19 30-145,0 0-1,0 0 0,-1 0 1,0 0-1,0 0 1,-1-1-1,1 1 0,0-12 1,-3 17-424,1 1-1,0-1 1,0 1 0,0-1-1,0 1 1,0 0 0,0-1-1,0 1 1,-1-1 0,1 1-1,0 0 1,0-1 0,0 1-1,-1 0 1,1-1 0,0 1 0,-1 0-1,1 0 1,0-1 0,0 1-1,-1 0 1,1 0 0,-1-1-1,1 1 1,-1 0 0,1 0-2,-1-1-1,1 1 1,0 0 0,-1 0 0,1 0 0,0-1 0,-1 1 0,1 0 0,0-1 0,-1 1-1,1 0 1,0-1 0,0 1 0,-1 0 0,1-1 0,0 1 0,0 0 0,0-1-1,-1 1 1,1-1 0,0 1 0,0 0 0,0-1 0,0 1 0,0-1 0,-4 1 320,-1 0-260,0 0-1,1 1 1,-1 0-1,1 0 1,-1 0-1,1 0 1,-1 1-1,1 0 1,0 0-1,0 0 1,0 0-1,0 0 1,0 1-1,0 0 1,0 0-1,-3 4 1,2-2 3,0 1 1,1 0 0,-1 0 0,1 0 0,0 1 0,1-1 0,-1 1 0,1 0 0,-3 14 0,4-14-37,0 1 0,1-1 1,0 1-1,0 0 0,1 0 1,0-1-1,0 1 0,1 0 0,3 13 1,-3-16-32,1 0 0,0 0-1,0 0 1,0 0 0,0 0 0,1-1 0,0 1 0,0-1 0,0 0 0,0 0 0,1 0-1,0 0 1,-1-1 0,2 1 0,3 2 0,2 0-115,0 0 1,0-1-1,1-1 0,0 0 0,-1 0 1,1-1-1,1 0 0,-1-1 0,0 0 1,18 0-1,-14-2-751,0 0-1,27-5 1,-27 1-1198,1 1 1,22-10-1,-16 4-1639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3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291 265 1504,'0'0'883,"1"5"-38,-1 9-246,0 1-1,0 0 1,-1 0 0,-4 17 0,-1 14 119,-2 37 491,-2 57 791,9-128-1375,0 0-1,-3 15 1,3-23 1032,-5-11-1476,0 0-123,0-1 1,0 0-1,0-1 0,1 0 0,-8-17 1,-5-23 430,-18-87 1,30 108-302,2-1-1,1 0 1,1 0-1,4-47 0,-1 61-106,2 0-1,0-1 0,0 1 0,1 0 0,1 1 0,1-1 0,8-15 0,-11 23-54,1 1 0,0 0 0,0-1 0,1 1 0,0 1 1,0-1-1,0 1 0,1 0 0,0 0 0,0 0 0,0 1 0,1 0 1,-1 0-1,1 1 0,0 0 0,14-5 0,-10 5-8,0 1 1,0 0-1,1 0 0,-1 1 0,0 1 0,1 0 0,15 2 1,-24-2-14,0 1 0,0-1 1,0 1-1,0 0 0,-1 0 1,1 0-1,0 0 0,0 0 1,-1 1-1,1-1 0,-1 1 1,1-1-1,-1 1 0,0 0 1,0 0-1,1 1 0,-1-1 1,-1 0-1,1 0 0,0 1 1,-1 0-1,1-1 0,-1 1 1,0 0-1,1-1 0,-1 1 1,-1 0-1,1 0 0,0 0 1,-1 0-1,1 0 0,-1 0 1,0 5-1,-1 1 2,0 0-1,-1 0 1,0 0-1,0-1 1,0 1 0,-1 0-1,-1-1 1,0 0-1,-6 11 1,-8 9 17,-22 29-1,12-23-13,-2-2 0,-1-1 0,-64 49 0,75-63-7,-1-2 0,-1-1-1,0-1 1,-26 11 0,45-22 2,0-1 1,0-1 0,0 1-1,0 0 1,0-1 0,0 1-1,0-1 1,0 0 0,0 0 0,0 0-1,0 0 1,-6-2 0,5 1-32,5-17 3,-1 14 24,4 1-7,0 0 3,0 0 0,1 1 0,-1-1 0,1 1 0,-1 0-1,1 0 1,0 0 0,0 0 0,6 0 0,0 1 1,0 1 0,0 0 0,0 1 0,0 0 0,0 1 0,0 0 0,0 1 0,0 0 0,0 1 0,-1 0 0,0 0 0,12 8 0,8 6-4,-1 1 0,43 39 1,-26-16-330,-2 1 1,47 60-1,-80-88-813,14 23 0,-11-12-5569,-8-15 3222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3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46 230 1004,'0'0'3296,"1"-1"-2404,15-11 1107,30-17 0,-29 20-1544,-1-1 1,25-20-1,-2-9 165,-36 35-541,0 0 0,0 0-1,-1 0 1,1 0 0,-1-1-1,0 1 1,0-1 0,2-7-1,-4 10-63,0 1-1,0-1 0,1 1 0,-1-1 0,0 0 1,0 1-1,-1-1 0,1 1 0,0-1 0,0 1 0,-1-1 1,1 1-1,-1-1 0,1 1 0,-1 0 0,0-1 1,1 1-1,-1 0 0,0-1 0,0 1 0,0 0 0,0 0 1,0 0-1,0 0 0,0 0 0,-1 0 0,1 0 1,-2-1-1,-1 0 14,0 0 0,1 0 0,-1 1-1,0-1 1,0 1 0,0 0 0,-7-1 0,2 1-4,0 1-1,1 1 1,-1-1 0,0 1-1,1 0 1,-1 1 0,1 0-1,-1 1 1,1 0 0,0 0-1,0 0 1,0 1-1,0 1 1,1-1 0,-8 7-1,11-8-15,0 0-1,0 0 1,1 0-1,-1 1 1,1 0-1,0 0 1,0 0-1,0 0 1,0 0 0,1 0-1,0 1 1,0-1-1,0 1 1,0 0-1,1-1 1,0 1-1,0 0 1,0 0-1,0 0 1,1 0-1,0 0 1,0 0-1,0 0 1,1 0-1,-1 0 1,1 0-1,3 7 1,-2-7-2,0 0-1,1 0 1,0 0 0,0 0 0,1 0-1,0 0 1,-1-1 0,1 0 0,1 0-1,-1 0 1,1 0 0,-1 0 0,1-1-1,0 0 1,0 0 0,0-1 0,7 3 0,5 2 0,-1-2 1,1 0-1,0-1 1,27 4 0,-22-6-18,0-1 1,-1 0 0,1-2 0,0-1 0,38-7 0,-47 6-4,0 0 0,-1-1 0,0-1 1,0 0-1,0 0 0,0-1 0,-1 0 1,0-1-1,0-1 0,-1 0 0,11-10 1,-16 12 7,0 1-1,-1-1 1,0-1 0,0 1 0,0 0 0,-1-1 0,0 0 0,4-12 0,-6 15 8,1 0 0,-1 0 0,-1 0-1,1 0 1,-1-1 0,1 1 0,-1 0-1,0 0 1,-1 0 0,1-1-1,-1 1 1,0 0 0,0 0 0,0 0-1,-1 0 1,-1-5 0,2 8 1,0-1 1,0 1-1,0 0 0,0-1 1,0 1-1,-1 0 0,1 0 1,0 0-1,0 0 1,-1 0-1,1 0 0,-1 0 1,1 1-1,-1-1 0,1 0 1,-1 1-1,1-1 0,-1 1 1,-2-1-1,-17 0 1,12 3 0,0-1 1,0 2 0,0 0 0,0 0-1,0 0 1,1 1 0,0 0 0,0 1 0,0 0-1,0 0 1,0 1 0,1 0 0,0 0 0,1 0-1,-10 12 1,15-16-1,0 1 0,0-1 0,0 1 0,0-1 0,1 0 0,-1 1 0,1 0 0,-1 3 0,0-1 1,1-3 3,1 0 6,1 0-8,-2-2-5,1 1 1,-1 0-1,1 0 0,-1-1 0,1 1 1,0 0-1,-1-1 0,1 1 0,0-1 1,0 1-1,0-1 0,-1 1 1,1-1-1,0 1 0,0-1 0,0 0 1,0 1-1,0-1 0,0 0 0,0 0 1,0 0-1,-1 0 0,1 0 0,0 0 1,0 0-1,0 0 0,0 0 0,0 0 1,0 0-1,1-1 0,25-7 2,-1 0-1,49-25 1,-48 20-30,-25 13 26,0-1 1,0 1-1,0 0 1,0 0-1,0 0 0,0 0 1,1 0-1,-1 0 1,0 0-1,0 1 0,0-1 1,0 1-1,0-1 1,-1 1-1,1 0 0,0 0 1,0 0-1,0 0 1,0 0-1,-1 0 0,1 1 1,-1-1-1,1 0 1,-1 1-1,1-1 0,1 4 1,5 6 1,-2-1 0,1 1 0,5 14 0,5 8 10,-7-11-3,0-1-1,-2 1 0,0 1 1,6 31-1,12 96 16,-24-138-21,0 9 11,0 1 0,-2-1 0,0 0 0,-2 0 0,0 0 0,-1 0 0,-2 0 1,-6 21-1,10-36-8,-1-1 0,0 0 0,0 0 0,-1 0 0,1 0 0,-1-1 0,0 1 1,0-1-1,-1 0 0,1 1 0,-1-1 0,0-1 0,0 1 0,0-1 0,-7 5 1,9-7-4,-1-1 0,1 1 0,0 0 0,-1-1 0,1 1 0,-1-1 0,1 0 0,-1 0 1,1 0-1,-1 0 0,1-1 0,0 1 0,-1 0 0,1-1 0,-1 0 0,1 0 0,0 0 0,0 0 1,-1 0-1,1 0 0,0 0 0,0 0 0,0-1 0,0 0 0,0 1 0,1-1 0,-1 0 1,-2-3-1,-1 0 0,1-1 0,-1 0 0,1 0-1,0 0 1,1-1 0,0 1 0,0-1 0,-2-7 0,2-2 0,0 0 0,2 0-1,0 0 1,1 0 0,1 0-1,0 0 1,4-17 0,-1 6-4,2 1 0,1 0 0,1 0 0,1 1 0,16-31 0,-8 22-2,2 1 1,2 1 0,28-34-1,-23 36-1,2 1-1,41-33 1,-61 53 9,-6 7-9,-1 0 1,1 1 0,0-1-1,0 0 1,-1 1-1,1-1 1,0 1 0,0 0-1,0-1 1,3 0 0,-4 1-6,2 2 10,0-1 1,0 1 0,-1 0 0,1 0 0,0 0 0,-1 0 0,1 0-1,-1 1 1,1-1 0,-1 1 0,0 0 0,0 0 0,0-1 0,0 1 0,0 0-1,0 1 1,3 3 0,3 6 19,14 25-1,-20-34-17,64 134 44,-56-115-97,1 0-870,-10-19 294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10 314 1000,'0'0'4346,"12"3"137,-20 105-2347,9 182 0,4-249-1868,-3-28 99,0 0 0,0 15-1,-5-35-310,-3-10-21,2 1 0,0-1 0,1 0 1,0 0-1,0-19 0,12-118 91,-7 144-121,-2 10-4,1 0 0,-1-1 0,0 1 0,0 0-1,0 0 1,0 0 0,0 0 0,1 0 0,-1 0-1,0-1 1,0 1 0,0 0 0,0 0 0,1 0-1,-1 0 1,0 0 0,0 0 0,0 0-1,0 0 1,1 0 0,-1 0 0,0 0 0,0 0-1,0 0 1,1 0 0,-1 0 0,0 0 0,0 0-1,0 0 1,1 0 0,-1 0 0,0 0 0,0 0-1,0 0 1,0 0 0,1 0 0,-1 1-1,0-1 1,0 0 0,0 0 0,0 0 0,1 0-1,13 13-2,-1 0-1,23 29 0,-22-24 6,2-1 0,23 21-1,-21-23 5,26 16 0,-37-27-6,0 0 0,0-1 0,0 1 0,0-1 0,1-1 0,-1 1 0,13 1 0,-19-4 0,1 0 1,0 0-1,0 0 1,-1 0 0,1 0-1,0-1 1,0 1-1,-1-1 1,1 1-1,0-1 1,-1 1-1,1-1 1,0 0-1,-1 0 1,1 0 0,-1 0-1,0 0 1,1 0-1,-1 0 1,0 0-1,1-1 1,-1 1-1,0 0 1,0-1 0,0 1-1,0-1 1,-1 0-1,1 1 1,0-1-1,0-2 1,2-4 3,-1 0 0,0 0 0,0 0 0,0-16 0,-1-40 217,-3 0 0,-20-118 0,3 33 389,17 125-523,-18-138 648,25 176-6748,5 36 1619,-7-28 869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1072,'-6'-14'1864,"1"4"64,3-5-447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3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1792,'2'25'1566,"0"0"0,8 27-1,-8-42-1210,0-1 0,1 0 0,1 0 0,-1 0 0,2-1-1,-1 0 1,1 1 0,9 11 0,-11-17-254,0 0 0,0 0 0,0 0-1,1-1 1,-1 1 0,1-1 0,0 0 0,-1 0 0,1 0 0,0 0 0,0-1-1,0 1 1,0-1 0,0 0 0,1-1 0,-1 1 0,0-1 0,0 1 0,8-2-1,-10 1-75,0 0-1,0-1 0,-1 1 1,1 0-1,0-1 1,0 0-1,-1 1 0,1-1 1,0 0-1,-1 0 0,1 0 1,0 0-1,-1 0 0,1-1 1,-1 1-1,0 0 0,1-1 1,-1 1-1,0 0 1,0-1-1,0 0 0,0 1 1,0-1-1,0 0 0,-1 1 1,1-1-1,-1 0 0,1 0 1,0-2-1,-1 1 39,-1-1-2,0 1-47,0-1 1,0 0-1,-1 1 0,0-1 1,0 1-1,0-1 0,0 1 1,0 0-1,-1 0 0,1 0 1,-1 0-1,0 1 0,0-1 1,-6-3-1,-13-6-29,-1 1-1,0 1 1,-30-9 0,20 8-1108,31 10 471,-7 0-1093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1644,'0'0'902,"7"-7"322,-2 8 1955,0 6-2776,0 1-1,0-1 1,-1 1-1,0 0 1,0 0-1,4 16 1,14 55 1327,-18-63-1385,-4-13-114,1-1 52,0 4-350,-1-6 120,0 0 0,0 0 0,0 1 0,0-1 0,0 0 0,0 0 0,0 0 0,0 0 0,1 0 0,-1 1 0,0-1 0,0 0 0,0 0 0,0 0 0,0 0 0,0 0 0,0 1 1,0-1-1,0 0 0,1 0 0,-1 0 0,0 0 0,0 0 0,0 0 0,0 0 0,0 0 0,1 0 0,-1 0 0,0 1 0,0-1 0,0 0 0,0 0 0,1 0 0,-1 0 0,0 0 1,0 0-1,0 0 0,0 0 0,1 0 0,-1 0 0,0 0 0,0 0 0,0-1 0,0 1 0,0 0 0,1 0 0,-1 0 0,0 0 0,0 0 0,0 0 0,0 0 0,0 0 1,1 0-1,-1-1 0,0 1 0,0 0 0,9-10 200,-1 0 1,0 0 0,9-17-1,12-17 786,-28 42-827,2 2-108,9-2-20,-9 2 44,1 3-51,0 2-157,0 0 0,1 0 0,-2 1 1,1-1-1,-1 1 0,1 0 0,-2 0 0,1 0 0,-1 0 1,0 0-1,3 11 0,2 39-3769,-6-46 2107,0 1-1872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3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1116,'41'-98'7227,"4"2"-4113,-30 66-2679,32-65 1168,-28 59-518,-17 33-871,-1 0-26,0 1-114,0 0-1,0 0 1,0 1 0,0-1 0,1 0-1,-1 0 1,0 1 0,4-4-1,-4 4 203,1 10-200,14 119 156,18 208 89,-26-284-260,-5-34-114,2 30 1,-5-38-86,0 0 0,0 0-1,-1 0 1,-1 0 0,1 0 0,-2 0 0,1 0-1,-6 12 1,7-21 88,0 1-1,-1-1 0,1 1 1,-1-1-1,1 1 1,-1-1-1,0 0 1,1 0-1,-1 0 1,0 0-1,-4 2 1,5-3 63,-1 2-93,-1-2 4,-9 2 83,9-2 770,9-4-739,-2 1-37,2-1-15,-1 0 0,1 0 1,0 1-1,1-1 1,-1 2-1,10-4 1,12-3-376,86-25-1188,-37 10-4548,-54 16 2875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5 305 1224,'-4'76'2395,"11"150"0,-6-187-2006,-1-20 318,5 28 0,-5-45 1056,1-14-1627,-8-179 288,3 131-219,2-1 0,3 1 1,13-89-1,-12 135-129,1-5 50,1 1 1,0 0-1,11-27 1,-14 41-107,1 0-1,0 0 1,0 0-1,0 0 1,1 0 0,-1 0-1,1 1 1,0 0-1,0-1 1,0 1 0,0 0-1,1 1 1,-1-1-1,1 0 1,0 1-1,-1 0 1,1 0 0,0 0-1,1 0 1,5-1-1,-4 2-5,-1 1-1,0 0 1,1 0-1,-1 1 1,1-1-1,-1 1 1,1 0-1,-1 0 1,0 1-1,0 0 1,0 0-1,0 0 1,0 0-1,0 1 1,0 0-1,7 6 1,-8-5-8,0-1-1,0 1 1,0 0 0,-1 0 0,1 0-1,-1 1 1,0-1 0,0 1 0,-1-1-1,0 1 1,1 0 0,-2 0 0,1 0-1,1 8 1,-2-6-15,0 1-1,-1 0 1,0-1 0,0 1-1,0 0 1,-1-1 0,-1 1-1,1 0 1,-4 7 0,-1 3-91,-1-1 0,-1-1-1,-1 1 1,0-1 0,-1-1 0,-1 0 0,-20 22 0,-16 10-400,42-42 403,-1-1 1,0 1-1,0-1 0,0 0 1,-1 0-1,-10 3 1,16-6 69,-1-1 1,1 0 0,0 0 0,0 0 0,-1 0 0,1 0 0,0 0 0,-1 0 0,1 0-1,0 0 1,-1-1 0,1 1 0,0-1 0,-1 1 0,1-1 0,0 1 0,0-1 0,0 0-1,0 1 1,-2-3 0,1 2 53,0-1-70,-1-4-31,3 6 75,0 0 1,0 0-1,0 0 0,0 0 1,0-1-1,0 1 0,0 0 1,0 0-1,0 0 0,0 0 1,0 0-1,0-1 0,0 1 1,0 0-1,0 0 0,0 0 1,0 0-1,0 0 0,0 0 1,0-1-1,0 1 0,0 0 1,0 0-1,0 0 0,0 0 1,1 0-1,-1 0 0,0 0 1,0 0-1,0-1 0,0 1 1,0 0-1,0 0 0,0 0 1,1 0-1,-1 0 0,0 0 1,0 0-1,0 0 0,0 0 1,0 0-1,1 0 0,-1 0 1,0 0-1,0 0 0,0 0 1,0 0-1,0 0 0,0 0 1,1 0-1,-1 0 0,0 0 1,0 0-1,0 0 0,0 0 1,0 0-1,1 0 0,-1 0 1,0 1-1,0-1 0,0 0 1,0 0-1,0 0 0,0 0 1,0 0-1,0 0 0,1 1 1,5 2 10,0 1 0,0-1 0,0 2 0,0-1 0,-1 1 0,1 0 0,-1 0 0,0 0 0,-1 1 0,1-1 0,4 10 0,19 24-375,2-1 1,1-2-1,70 63 0,-96-96 21,2 2-2729,6 4 935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1 222 980,'0'0'2788,"11"-2"-727,10-2-1364,0 0-1,-1-2 0,37-14 1,-48 16-631,0-1 1,-1 1-1,1-1 1,-1-1-1,0 1 1,-1-1-1,1-1 1,-1 0-1,0 0 1,11-15-1,-16 18-53,0 0 0,0 0-1,-1 0 1,1 0 0,-1 0-1,0 0 1,0 0 0,-1 0-1,1-1 1,-1 1 0,0 0-1,0 0 1,0-1 0,0 1-1,-2-7 1,1 9-10,1 1 0,0-1 0,-1 1 0,1 0 0,-1-1 0,0 1 1,1-1-1,-1 1 0,0 0 0,0 0 0,0-1 0,0 1 0,0 0 0,0 0 0,0 0 0,0 0 0,-1 0 1,1 0-1,0 1 0,-2-2 0,-1 0 2,1 1 0,0 0 0,0 0 1,-1 0-1,-5-1 0,5 2 0,0 0 0,-1 0 0,1 0 0,0 1 0,0 0 0,0-1 0,0 2 0,1-1 0,-1 0 0,0 1 0,0-1 0,-5 5 0,-1 0 12,1 0 1,0 1-1,-8 8 0,10-9-6,0 1 1,1-1-1,0 2 1,0-1-1,1 1 1,0 0-1,0 0 1,1 0-1,0 1 1,0-1-1,1 1 1,0 0-1,1 0 1,0 0-1,0 0 1,1 1-1,-1 12 1,3-19-8,-1 0 1,1 1 0,0-1 0,0 0 0,0 0 0,1 0 0,-1 0-1,1 0 1,-1 0 0,1 0 0,0-1 0,0 1 0,0 0 0,1-1 0,-1 0-1,0 1 1,1-1 0,0 0 0,-1 0 0,1-1 0,0 1 0,0 0-1,6 1 1,5 3 4,0-2-1,0 0 1,27 4-1,-35-7-4,19 3-9,0-2 0,0-1 0,0-2 0,0 0 0,0-1 0,0-2 0,-1 0 0,1-2 0,-1 0 0,0-2 0,0-1 0,-1 0 0,-1-2 0,1-1 0,-2 0 0,25-20 0,-34 23-7,-1-1 0,14-16 0,-22 22 15,0 1 0,-1-1 0,1 0 0,0 0 0,-1 0 0,0 0 0,0 0 0,0-1 0,-1 1 0,1-1 0,0-5 0,-4-5 20,1 12-17,1 2-5,0 0 0,-1 0 0,1 0 1,-1 0-1,1 0 0,-1 0 0,1 0 1,-1 0-1,1 1 0,-1-1 0,0 0 1,1 0-1,-1 0 0,0 1 1,0-1-1,0 1 0,1-1 0,-1 0 1,-2 0-1,1 0 3,-4-3 0,1 1 1,-1 1-1,1-1 1,-1 1-1,0 0 0,0 0 1,0 0-1,0 1 1,-1 0-1,1 1 1,0-1-1,0 1 0,0 0 1,-8 1-1,-2 1 8,-1 1-1,1 1 1,0 0-1,-17 7 1,19-5 0,1 0 1,-1 1-1,1 1 1,1 0-1,-20 16 1,32-24-14,-1 1 1,1-1 0,0 1 0,-1-1 0,1 1 0,0-1-1,0 1 1,-1-1 0,1 1 0,0-1 0,0 1 0,0-1-1,-1 1 1,1-1 0,0 1 0,0-1 0,0 1-1,0 0 1,0-1 0,0 1 0,0-1 0,1 1 0,-1-1-1,0 1 1,0-1 0,0 1 0,0-1 0,1 1 0,-1-1-1,0 1 1,1-1 0,-1 1 0,0-1 0,1 1 0,-1-1-1,0 1 1,1-1 0,-1 0 0,1 1 0,-1-1 0,1 0-1,-1 1 1,1-1 0,-1 0 0,1 0 0,-1 0-1,1 1 1,-1-1 0,1 0 0,1 1 2,0 0-6,0-1 0,1 1 0,-1 0 0,0-1 0,1 1-1,-1-1 1,1 0 0,-1 0 0,1 0 0,-1 0 0,0 0 0,1-1 0,2 0 0,-2 1 2,11-1-22,-10 0 18,0 1 0,0-1 0,1 1 0,-1 0 0,0 0 0,0 1 0,1-1 0,-1 1 0,0 0 0,0 0 0,0 0 0,0 1 0,0 0 0,0-1 0,0 1 0,-1 0 0,7 5 0,-2 1 4,0 0-1,0 0 1,-1 1-1,0 0 1,0 0-1,-1 0 1,0 1-1,7 19 1,29 88 5,-42-116-3,8 25 1,-1 0-1,-2 1 1,0 0-1,-2 0 1,-1 53 0,-2-69-19,-1 1 1,0-1 0,-1 0-1,0 0 1,-1 0 0,0 0-1,-1 0 1,0 0 0,-1-1-1,0 0 1,-1 0 0,0 0-1,0-1 1,-1 0 0,0 0 0,-13 12-1,19-20 13,-1 0 0,1 0 0,-1 0 0,0-1 0,1 1 0,-1-1 0,0 1 0,1-1 0,-1 1 0,0-1 0,1 0 0,-1 0 0,0 0 0,0 0 0,1 0-1,-1 0 1,0 0 0,0-1 0,-2 0 0,2 1 4,0-1-2,0 0 1,-1 0 0,1-1 0,0 1-1,0 0 1,0-1 0,0 1 0,0-1-1,0 0 1,0 0 0,1 0 0,-1 0-1,1 0 1,-1 0 0,1 0 0,0 0-1,-1 0 1,1-1 0,0 1 0,1-1-1,-2-3 1,-1-4 8,1 0-1,0-1 0,1 1 1,0-1-1,1 0 0,0 1 0,0-1 1,1 1-1,1-1 0,3-14 1,4-4 7,0 0 1,17-34-1,-10 31-10,1 1-1,1 1 1,1 0 0,24-27-1,-5 14-26,72-67 0,-69 79-28,-39 30 36,-1 0-6,-1 1 22,0 0-1,1 0 0,-1-1 1,0 1-1,1 0 1,-1 0-1,1 0 1,-1-1-1,0 1 1,1 0-1,-1 0 0,1 0 1,-1 0-1,1 0 1,-1 0-1,0 0 1,1 0-1,-1 0 1,1 0-1,-1 0 0,1 0 1,-1 0-1,0 0 1,1 0-1,-1 1 1,1-1-1,-1 0 1,0 0-1,1 0 0,-1 1 1,8 12 45,-1 0 0,7 20 0,-10-22 24,0 0 0,1 0 0,0-1-1,1 1 1,0-2 0,12 16 0,-17-24-56,1 0 0,0 1 1,0-1-1,0 0 1,0 0-1,0 0 0,0 0 1,1 0-1,-1-1 1,0 1-1,0-1 0,1 1 1,-1-1-1,0 0 1,4 0-1,31-3 75,-22-1-66,-1 1 0,1-2 0,-1 0 0,0-1 0,15-8 0,58-42 216,-35 20 84,22-17 872,-72 52-761,1 4-382,10 8-12,-10-8-6,-2 0 3,1 7-16,0 2 31,1 1-1,1-1 1,9 23 0,1-14-40,-7-16-12,-4-4 3,-1 0 0,0-7-34,3-18 26,-4 24 6,-1 0 0,0-1 0,0 1-1,0 0 1,0-1 0,0 1 0,0-1 0,1 1-1,-1 0 1,0-1 0,0 1 0,0 0 0,0-1-1,0 1 1,-1-1 0,1 1 0,0 0 0,0-1-1,0 1 1,0-1 0,0 1 0,-1-1 0,-3-5-5,0 0 0,0 0 1,0 1-1,-1-1 1,0 1-1,-1 0 1,1 1-1,-1-1 0,0 1 1,0 0-1,-10-5 1,5 4-2,0 0 0,0 0 0,0 1 0,-1 1 0,0 0 0,-15-2 1,24 5 0,-1-1 0,1 1 0,0 0 0,0 0 0,-1 0 0,1 1 0,0-1 0,0 1 0,-1 0 0,1-1 0,0 2 0,-5 1 0,8-3-2,-1 0 0,1 1-1,-1-1 1,1 0 0,0 0 0,-1 0 0,1 1 0,0-1 0,-1 0 0,1 1 0,0-1-1,0 0 1,-1 1 0,1-1 0,0 0 0,0 1 0,0-1 0,-1 0 0,1 1-1,0-1 1,0 0 0,0 1 0,0-1 0,0 1 0,0-1 0,0 1 0,0-1-1,0 0 1,0 1 0,0-1 0,0 1 0,0-1 0,0 0 0,0 1 0,0-1 0,0 1-1,0-1 1,1 0 0,-1 1 0,0-1 0,0 0 0,0 1 0,1-1 0,-1 0-1,0 1 1,1-1 0,-1 0 0,0 0 0,1 1 0,-1-1 0,0 0 0,1 1-1,17 11-268,-18-12 316,4 3-77,-1-1-1,1-1 0,0 1 0,0 0 0,0-1 0,0 0 0,1 0 1,-1 0-1,0-1 0,0 1 0,0-1 0,1 0 0,6-1 0,2 1-94,29-3-72,0-1-1,46-12 1,-87 16 181,4 0 14,-1 1 0,1-1 0,-1 1 0,0 0 0,0 1 0,1-1 0,-1 1 0,0 0 0,0 0 0,-1 0 0,8 5 0,-2-2-1,18 15 31,-25-19-14,-1-1-6,-1 1 0,1-1 0,-1 0-1,0 0 1,1 0 0,-1 1 0,1-1-1,-1 0 1,0 0 0,1 0 0,-1 0-1,1 0 1,-1 0 0,1 0 0,-1 0-1,0 0 1,1 0 0,-1 0 0,1 0-1,-1 0 1,1 0 0,-1 0 0,0-1-1,1 1 1,-1 0 0,1 0 0,-1-1-1,17-4 2,-15 4-1,42-25 8,-34 20 12,0 0-1,0 0 1,0 1-1,0 0 1,1 1-1,12-3 1,-18 6-9,0 0 1,0 1-1,0 0 0,0 0 1,-1 1-1,1-1 0,0 1 0,0 0 1,0 1-1,-1-1 0,1 1 1,-1 0-1,1 0 0,-1 0 1,0 0-1,1 1 0,-1 0 1,0 0-1,-1 0 0,1 0 0,-1 1 1,1-1-1,4 8 0,-3-5-208,0 1-1,-1 1 0,0-1 0,0 1 0,0-1 0,-1 1 1,0 0-1,0 1 0,-1-1 0,0 0 0,-1 1 0,1 13 0,-5-3-2713,2-15 2133,0 0-1523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1332,'-5'-9'2368,"-2"-3"-583,2 3 919,0 0-2356,29 39-6261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4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102 215 1668,'0'-2'830,"-5"-10"590,2-1 0,-1 0 0,-1-15 0,5 23-1246,-1 0-1,1 0 0,0 1 1,1-1-1,-1 0 1,1 0-1,0 0 0,0 1 1,1-1-1,-1 1 1,1-1-1,4-7 0,-2 6-94,-1 0 0,2 0-1,-1 0 1,0 0-1,1 1 1,0 0 0,1 0-1,-1 1 1,1-1 0,0 1-1,0 0 1,0 1-1,0 0 1,10-5 0,-14 8-70,0 0 0,0-1 0,-1 1 0,1 0 0,0 0 0,0 0 0,-1 0 0,1 0 0,0 1 1,-1-1-1,1 0 0,0 1 0,-1-1 0,1 1 0,0 0 0,-1-1 0,1 1 0,-1 0 0,1 0 0,-1 0 0,0 0 0,1 0 1,-1 0-1,0 1 0,1 0 0,1 1 4,-1 0 0,1 0 0,-1 0 0,0 1 0,0-1 1,-1 0-1,1 1 0,-1-1 0,2 6 0,-2 0-4,0-1 0,-1 1 1,0 0-1,0 0 0,-1 0 0,0-1 0,0 1 0,-1 0 0,0-1 0,-1 1 1,0-1-1,0 0 0,-1 0 0,-5 8 0,-8 13 20,-1-1 0,-29 32-1,44-55-23,-81 90 40,33-39 53,50-54-32,26-2-58,-4 1-5,-1-2 0,23-2 0,32-10-93,0 3 1,0 4-1,82 4 0,-109 1-52,-15 0 1108,-26-1-543,-2 1-1298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1828,'1'2'7101,"-1"-2"-7045,13-1 496,16-5-717,153-53 943,-78 22-386,123-47 367,-118 41-142,-95 37-485,-9 4-47,-1 0 0,1 0 0,0 1 0,0-1 0,7 0 0,-10 2-67,-1 0 0,1 0 0,0 0 0,-1 0 1,1 1-1,-1-1 0,1 0 0,-1 1 0,1-1 0,-1 1 0,1 0 1,-1-1-1,1 1 0,-1 0 0,0 0 0,1 0 0,-1 0 1,0 0-1,0 0 0,0 0 0,2 2 0,3 6 46,0 0 1,0 1-1,-1-1 0,0 1 0,-1 0 1,6 20-1,12 68 181,-18-75-185,32 202 346,-30-164-423,-2 104 1,-15-43-727,8-104-36,-1 0-1,-1-1 0,0 1 1,-13 27-1,7-26-2171,-3-4 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5 1104,'-5'-2'272,"0"1"-1,0 1 1,0-1-1,0 1 1,-1-1-1,1 1 1,0 1-1,0-1 1,0 1-1,0 0 0,-7 2 1,4 0-16,0 0 0,0 1 0,0 0 0,0 0 0,1 1 0,-8 6 0,-2 3 108,1 1 0,1 0 0,0 2-1,-19 27 1,15-16-93,1 1-1,1 0 1,2 1-1,1 1 1,1 1-1,1 0 1,2 0-1,2 1 1,1 0-1,1 1 1,-2 61-1,8-80-207,1 0 0,1 0 0,0 0 1,1 0-1,0-1 0,1 1 0,1-1 0,0 0 0,1 0 0,13 21 0,-13-24-29,1-1-1,1-1 1,0 0 0,0 0-1,0 0 1,1-1-1,1 0 1,-1-1-1,1 0 1,0 0-1,1-1 1,0-1 0,18 8-1,-4-6 3,0-1 1,0-1-1,0-1 0,1-2 0,-1 0 0,1-2 0,30-2 1,20-6 26,79-19 0,-116 18-258,-1-3 0,0 0 0,-1-3 0,49-26 0,-72 34-557,0-1 0,-1-1 0,-1 0 0,0-1 0,0-1 0,-1 0 0,17-20 0,-10 11-1824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3:47:4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1384,'2'2'258,"0"-1"-1,-1 1 1,1 0 0,0-1-1,0 1 1,0-1-1,0 0 1,0 0 0,0 0-1,0 0 1,0 0 0,0 0-1,1 0 1,-1-1-1,0 1 1,1-1 0,4 1-1,-3-2-83,0 1 0,0 0-1,-1-1 1,1 0 0,0 0-1,0 0 1,0-1-1,-1 1 1,1-1 0,3-2-1,0 0 10,0-1 0,0 0 0,-1 0-1,0 0 1,0-1 0,0 0 0,-1 0-1,0-1 1,8-13 0,-9 13 81,0 0 1,-1-1-1,1 1 0,-2-1 1,1 1-1,-1-1 0,1-10 1,-3 15 41,-1 0-25,-4-10-26,3 10 198,-18 4-84,19 0-357,0-1 1,0 0-1,0 0 1,0 0-1,0 1 1,0-1-1,0 0 1,0 1-1,0-1 1,0 1-1,0-1 1,0 1-1,0-1 1,0 1-1,0 0 1,1 0-1,-1-1 0,0 1 1,0 1-1,-2 1 28,-4 4 14,0 0 0,1 1 1,0-1-1,1 1 0,-1 1 0,2-1 0,-1 1 0,-5 14 0,5-10-8,1 1 0,1-1 0,0 1 0,0-1 1,0 21-1,2-25-51,1-1 1,1 1 0,0-1-1,0 0 1,0 0 0,1 1 0,1-1-1,-1 0 1,1 0 0,1-1-1,-1 1 1,6 7 0,-6-10-34,0-1 0,1 1 1,0-1-1,0 1 0,1-1 0,-1-1 1,1 1-1,0-1 0,0 1 1,0-1-1,0-1 0,0 1 0,1-1 1,-1 0-1,1 0 0,0 0 0,-1-1 1,7 1-1,-2-1-6,0-1 1,-1 0 0,1 0-1,0-1 1,-1 0-1,1-1 1,-1 0-1,1 0 1,-1-1-1,0-1 1,0 1-1,0-1 1,0-1 0,-1 0-1,0 0 1,0 0-1,0-1 1,9-10-1,-1 1 11,-2 0-1,0-2 1,-1 1-1,0-2 1,-2 0-1,0 0 1,11-27-1,-8 13 81,-2-1-1,-1 0 0,8-50 0,3-107 554,-18-12 1553,-4 201-2112,0-3 1065,-4 13-969,-2 10-66,1 0 0,0 0 1,1 1-1,-1 35 0,3 6 162,10 111-1,-3-140-177,0 0 0,2-1 0,1 0 0,2 0-1,17 36 1,-22-56-63,0-1-1,1 1 1,0-1-1,9 10 1,-13-18-96,0 1 1,0-1 0,1 1-1,-1-1 1,0 0 0,1 0-1,0 0 1,-1 0 0,1-1-1,0 1 1,0-1 0,0 1-1,0-1 1,0 0-1,0 0 1,1-1 0,-1 1-1,0-1 1,0 1 0,7-1-1,-8 0-321,1-1 274,-1 1 1,1 0-1,0-1 1,-1 1-1,1-1 1,-1 0-1,0 0 1,1 0 0,2-1-1,-4 0-340,1 1 0,-1 0 0,1 0 0,-1 0 0,0-1 0,0 1 0,0 0 0,0-1 1,0 1-1,0-1 0,0 0 0,1-3 0,9-23-2972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1596,'0'0'1682,"0"-3"-985,0 1-601,0 1 1,1-1-1,-1 0 0,1 1 0,-1-1 0,1 1 1,-1-1-1,1 1 0,0-1 0,0 1 1,0-1-1,0 1 0,0-1 0,0 1 1,0 0-1,0 0 0,0 0 0,1 0 1,-1-1-1,1 2 0,-1-1 0,0 0 1,1 0-1,-1 0 0,3 0 0,36-16 418,1 1 0,0 2 0,1 2 0,52-8 0,-82 18-308,0 0-1,0 1 0,1 0 0,-1 0 1,0 2-1,23 2 0,-29-2-125,-1 1-1,1 0 1,-1 0-1,0 1 1,1-1-1,-1 1 1,0 0 0,0 0-1,-1 1 1,1-1-1,-1 1 1,1 0-1,-1 1 1,-1-1-1,1 1 1,5 8-1,11 18 181,-2 1-1,-1 1 0,-2 1 1,15 45-1,-9-2 109,-4 0-1,10 97 1,-23-116-357,-2 1 0,-2-1 1,-4 0-1,-12 74 0,14-122-448,0 2 382,0-1 0,-7 21-1,8-28-246,-1-1-1,0 1 1,1-1-1,-1 0 0,-4 5 1,5-7-175,-1 1-1,1-1 1,-1 1 0,1-1 0,-1 0 0,0 0 0,0 1 0,0-1 0,1 0-1,-5 1 1,-10 3-2512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3 1864,'-8'-1'339,"1"0"1,-1 1-1,1-1 0,-1 2 1,0-1-1,1 1 0,-1 0 1,1 1-1,-14 4 0,9-2-50,1 1 1,0 1-1,0 0 0,1 0 0,-16 13 0,6-3 15,2 2-1,0 0 0,0 2 0,2-1 0,-17 28 0,10-12-21,2 1-1,2 1 0,1 1 0,1 0 0,-15 59 1,27-79-191,1 1 1,0 0 0,2 0 0,0 1 0,1-1-1,1 0 1,1 0 0,1 0 0,0 1 0,2-1-1,0-1 1,1 1 0,1-1 0,8 18 0,-6-20-29,0-1-1,2 0 1,0 0 0,0-1 0,1 0 0,1-1 0,1-1 0,0 1-1,0-2 1,1 0 0,0-1 0,1 0 0,18 8 0,-1-3 21,1-1 0,0-2 0,1-1 0,0-2 0,56 8 1,-65-14-82,-1-2 0,1 0 0,0-1 0,0-2 0,-1 0 0,1-2 0,-1 0 0,45-16 0,-57 15-378,0-1 1,0-1-1,-1 0 1,0 0-1,0-1 1,-1 0-1,0-1 1,0-1-1,15-19 1,-4 1-2608,-4 1 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1388,'0'-9'525,"1"1"1,0-1-1,0 1 0,0-1 0,1 1 1,1-1-1,0 1 0,0 0 0,0 0 1,1 1-1,6-11 0,-3 9-230,-1 0 0,1 0-1,1 1 1,0 0 0,0 1 0,0 0 0,1 0-1,14-7 1,-13 8-170,0 0-1,0 1 0,1 1 1,-1-1-1,1 2 0,0 0 1,1 0-1,-1 1 0,0 0 1,1 1-1,-1 0 0,1 1 1,-1 0-1,1 1 0,-1 0 1,1 1-1,-1 1 0,0-1 1,0 2-1,18 7 0,-11-1 19,1 1 0,-2 0 0,0 2 0,0 0 0,-1 1 0,-1 1 0,0 0 0,16 22 0,-17-19-37,-1 0 0,-1 1-1,-1 0 1,-1 1 0,0 1 0,-1-1 0,8 32 0,-3 0 9,-1 1 0,-3 1-1,-2 0 1,-2 0 0,-3 1 0,-3-1 0,-1 1 0,-3-1 0,-3 1 0,-15 62 0,16-88-198,-16 56-204,18-73 37,-1 0 0,0-1 0,0 0 0,-12 19 0,16-29 11,0 1 120,-1 0 1,1 0-1,-1 0 1,1 0-1,-1 0 1,0-1-1,0 1 1,1-1-1,-1 1 0,-4 1 1,-9-1-6065,-11-7 3004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1500,'-11'2'399,"-1"1"1,1 0-1,0 1 0,0 0 1,1 1-1,-1 0 0,1 1 0,0 0 1,-9 8-1,5-3-49,1 1 1,0 0-1,1 2 0,0-1 1,-12 20-1,4-1 59,2 0 0,1 1 1,2 1-1,-21 69 0,30-81-177,0 1-1,2 1 1,0-1 0,1 1-1,2-1 1,1 1 0,0 0-1,2-1 1,0 1 0,12 45-1,-8-52-102,-1 0 0,2 0 0,0-1 0,1 0 0,1-1 0,1 1 0,0-2 0,0 1 0,2-1 0,0-1 0,0 0 0,1-1 0,1 0 0,0-1 0,16 10 0,-11-11-38,1 0 0,0 0 0,0-2 0,1-1 1,0 0-1,0-2 0,1 0 0,0-1 0,0-2 1,0 0-1,33-2 0,-34-1-349,0-1-1,0 0 1,0-2 0,-1-1-1,1 0 1,-1-2 0,0 0-1,-1-1 1,1-1-1,-2-1 1,1 0 0,17-15-1,28-29-4782,-34 28 1894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4 300 1448,'-2'-12'1074,"1"0"0,1 0 0,-1 0 0,2 0 0,1-12-1,0 14-721,0-1-1,1 1 1,0 0-1,1 0 0,0 0 1,1 0-1,0 1 0,0-1 1,12-14-1,-10 15-190,1 1 0,0-1 0,0 1-1,1 1 1,0 0 0,0 0 0,1 0 0,0 1 0,0 1 0,1 0-1,21-7 1,-23 9-79,0 0-1,1 1 1,-1 1-1,1 0 0,-1 0 1,1 0-1,0 1 1,-1 1-1,1 0 1,-1 0-1,1 1 0,-1 0 1,1 1-1,13 5 1,-11-1-17,0-1 0,0 2 1,-1 0-1,0 0 0,-1 1 1,0 0-1,0 1 0,-1 0 1,0 0-1,-1 1 1,0 1-1,-1-1 0,12 24 1,-3 3 48,-1 0 1,-2 0-1,11 56 0,-12-36-222,-3-1-1,-3 1 0,-2 0 0,-3 1 1,-2-1-1,-3 0 0,-14 74 0,2-69-579,3-32-1017,-4-6-3751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1620,'-10'3'379,"0"0"-1,0 0 0,0 1 1,0 1-1,0 0 1,1 0-1,0 1 0,0 0 1,0 0-1,-9 10 1,-2 4-27,2 0 0,0 1 0,2 1 1,0 1-1,1 0 0,2 1 1,0 1-1,2 0 0,-15 44 0,21-52-225,1 0 0,0 0 0,2 0 0,0 1-1,0-1 1,2 0 0,0 1 0,1-1 0,1 0-1,1 1 1,0-1 0,1 0 0,1 0 0,0-1-1,2 0 1,13 27 0,-6-21-24,0-1 1,2-1-1,0-1 1,1 0-1,1-1 0,1-1 1,0-1-1,1 0 1,1-1-1,36 18 0,-14-11 41,2-2-1,1-3 1,0-1-1,76 16 1,-95-27-69,0-1 0,0-1 0,0-1 0,0-2 1,45-4-1,-52 1-176,0-1 1,-1 0 0,1-1-1,-1-1 1,0-1 0,0-1-1,-1-1 1,20-12 0,-18 8-639,19-16 0,-31 22-844,-1 0 1,12-14 0,-5 5-1413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 1396,'-2'2'7035,"2"-2"-6879,2 17 1267,7 23-1508,0-16 437,2 0 1,0-1-1,2 0 0,0-1 1,27 33-1,-28-45 88,-10-8-221,12 0 205,-13-1-394,1-1 1,-1 0-1,1 0 0,-1-1 1,0 1-1,1 0 1,-1 0-1,1-1 0,-1 1 1,1-1-1,-1 1 0,0-1 1,1 0-1,-1 1 1,0-1-1,0 0 0,1 0 1,-1 0-1,0 0 0,0 0 1,1-2-1,17-24 289,-9 6-202,-1 0-1,-1 0 1,-1-1-1,6-30 0,2-9 56,-8 18-874,-7 40 236,0-1-153,-2-9-161,1 9-249,-8-8-6638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4:5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5 173 1516,'2'34'2744,"0"-20"-1974,4 14 1181,-6-27-731,1 2-835,0 11 2759,-3-20-3007,-10-58 214,9-25 165,3 86-494,0 0 0,1 0 0,-1 0 0,1 0 0,-1 0 0,1 0 0,0 0 0,0 1 0,2-6 0,-2 6-14,0 1-1,-1 0-1,1 0 1,-1 0 0,1 0 0,-1 1 0,1-1-1,-1 0 1,1 0 0,0 0 0,0 0 0,-1 1-1,1-1 1,0 0 0,0 1 0,0-1 0,0 1-1,0-1 1,0 1 0,0-1 0,-1 1 0,2 0-1,-1-1 1,0 1 0,0 0 0,0 0 0,0 0-1,0 0 1,0 0 0,0 0 0,0 0 0,0 0 0,0 0-1,0 0 1,0 0 0,0 1 0,0-1 0,0 1-1,1 0 1,5 1 30,-1 1 0,0 0 1,0 0-1,7 6 0,-11-8-26,18 14 77,-1 1 1,0 1-1,-2 1 1,20 24-1,-36-41 101,2 1-49,-3-2-130,0 1-1,0-1 1,0 0 0,0 0-1,0 0 1,1 1 0,-1-1-1,0 0 1,0 0-1,0 0 1,0 1 0,1-1-1,-1 0 1,0 0 0,0 0-1,1 0 1,-1 0 0,0 0-1,0 0 1,0 1 0,1-1-1,-1 0 1,0 0-1,0 0 1,1 0 0,-1 0-1,0 0 1,0 0 0,1 0-1,-1 0 1,0 0 0,0 0-1,1 0 1,-1-1 0,0 1-1,0 0 1,0 0-1,1 0 1,-1 0 0,0 0-1,0 0 1,0 0 0,1-1-1,-1 1 1,0 0 0,0 0-1,0 0 1,0 0-1,1-1 1,-1 1 0,0 0-1,0 0 1,0-1 0,0 1-1,18-47 145,-11 24-65,1 1 0,2 1 0,20-36 0,-30 56-84,0 0-5,1 0 0,-1 0 0,0 0 1,0 1-1,1-1 0,-1 0 0,0 0 0,1 1 0,-1-1 0,1 0 1,-1 0-1,1 1 0,1-2 0,-1 1 3,1 0 0,-1 0 0,1 0 1,0 1-1,0-1 0,-1 0 0,1 1 0,0-1 0,0 1 1,0 0-1,0-1 0,0 1 0,-1 0 0,4 0 0,3 2 5,-1 3-37,1-1-1,-1 1 1,0 0-1,-1 1 1,1-1-1,-1 1 1,0 1-1,0-1 1,7 12-1,5 10-1575,17 36 0,-11-18-3313,-12-27 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1388,'0'0'550,"2"-1"-40,-1 1-445,-1 0 0,1-1 0,-1 1 0,1 0 0,-1 0 1,1 0-1,-1 0 0,1 0 0,-1 0 0,1-1 0,-1 1 1,1 0-1,-1 1 0,1-1 0,-1 0 0,1 0 1,-1 0-1,1 0 0,-1 0 0,1 0 0,-1 1 0,1-1 1,-1 0-1,1 0 0,-1 1 0,0-1 0,1 1 0,8 13 960,-8-13-1147,11 27 1639,14 47 0,2 5 124,5-10 536,-32-68-1857,-1-2-297,0 1 0,0-1 0,0 0 0,0 0-1,0 1 1,0-1 0,0 0 0,0 0 0,0 1 0,0-1 0,0 0 0,0 0-1,0 1 1,1-1 0,-1 0 0,0 0 0,0 0 0,0 1 0,0-1-1,1 0 1,-1 0 0,0 0 0,0 0 0,1 1 0,-1-1 0,0 0-1,0 0 1,0 0 0,1 0 0,-1 0 0,0 0 0,1 0 0,-1 0 0,1 0-1,11-1 901,5-5-396,-9 0-253,-2-3-146,1-1 1,-2 0 0,1 0-1,-1 0 1,-1 0 0,0-1-1,5-22 1,12-88 492,-17 93-556,2-20-1703,-6 46 871,1-9-414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45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76 1252,'5'30'2897,"-1"1"-1,-1 36 1,-5-50-2217,2-14-379,0 0-16,0 23 720,-1-24 247,-1-9-1192,-5-19-6,6 26-52,1-1 1,-1 0 0,1 0 0,0 0 0,-1 1 0,1-1 0,0 0 0,0 0-1,0 0 1,0 0 0,0 0 0,0 1 0,0-1 0,0 0 0,0 0 0,0 0 0,0 0-1,0 1 1,1-1 0,-1 0 0,1-1 0,3-10 42,-2 4-17,0 1-1,0-1 0,1 1 1,6-14-1,-8 20-17,13-6 9,-10 7-15,-1 1 0,1-1 0,-1 1 0,1-1 0,-1 1 0,0 1 0,1-1 0,-1 0 0,0 1 0,6 2 0,26 24 51,-18-14-9,-16-13-31,3 2 3,-4-3-16,0 0-1,0 0 1,0 1 0,0-1-1,1 0 1,-1 0 0,0 0-1,0 0 1,0 1-1,1-1 1,-1 0 0,0 0-1,0 0 1,0 0-1,1 0 1,-1 0 0,0 1-1,0-1 1,1 0 0,-1 0-1,0 0 1,0 0-1,1 0 1,-1 0 0,0 0-1,0 0 1,0 0 0,1 0-1,-1 0 1,0 0-1,0 0 1,1 0 0,-1-1-1,0 1 1,0 0-1,1 0 1,-1 0 0,0 0-1,0-1 1,4-1-1,0 0 0,0 0 0,-1 0 0,0-1 0,1 0 0,-1 0 0,0 0 0,4-5 0,24-36 12,0 1-20,-23 34 1,0 1 0,0-1 1,1 2-1,0-1 0,1 1 0,15-8 0,-21 12 4,0 1 1,1 1-1,-1-1 1,0 1-1,1 0 1,-1 0-1,1 0 1,0 0-1,-1 1 1,1 0-1,-1 0 1,1 0-1,0 0 0,-1 1 1,1 0-1,-1 0 1,1 0-1,-1 0 1,6 3-1,0 2-14,0 0 0,0 0-1,0 1 1,-1 0 0,0 0-1,-1 1 1,1 0 0,-2 1 0,1 0-1,-1 0 1,0 0 0,10 21-1,-5-6-880,12 33 0,4 24-4919,-23-61 3035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739C-029F-DAA3-711F-3FCA08E7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68233-E43B-1DD9-2A93-1AE5CFF4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801E-2A29-0FC0-449C-3346E758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B8E7-E6E4-4F64-0BCB-48E8102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6739-49EA-3D64-7353-6DCAE59E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3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AC08-48BD-D094-0B05-D9F1C1FE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87B7-437F-D914-8375-D61C1EDCF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E65E-3D46-CBFE-6A56-2AC20D01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EC0B-C696-3DF8-416C-EEAE5FB5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C25F-8752-2268-824D-C4F2BD8A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34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ADF6B-E97D-1635-3DB9-8B54689E4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F3E95-B8EE-A788-D47D-E3F9BBC80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905-2CCD-A4FD-D577-C6406FA9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76F5-BBBF-7699-5BCE-1C13C504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B080-4801-72A9-59AE-4AA6BD6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9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5BF-AFA1-3130-28E5-272BB909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FDBA-41DA-E9C0-D28F-3BB39D1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C79A-C74E-8158-42BE-62B08A5A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533-75FD-60F1-9206-9A15B539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254B-9D36-2EAE-93C2-ADEA6152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7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C64-BEAE-91FC-D877-2F006475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07CA3-3B15-2AA0-FEC2-773EC3E2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A8DB-050C-8FBB-C080-E94E387F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968D-59D2-CD35-958B-47CA9A68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8C5C-2040-0011-26AC-07BC857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34C5-6408-FFD5-F970-393BF18E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D9DE-D91A-E011-3A6D-672366A0D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EDBF-42B3-5D65-6C01-A81014BA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063E-FBA3-EA1A-88DF-1A8A075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85B6-7756-7CEC-6D5B-DC8779BC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CBE8-5446-C7B6-C979-8BE2548E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FF5-B38F-C2DB-716D-872D872F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3CDFB-A729-0664-713B-B924DCC6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E9FD8-D2D6-29B2-E704-6DBC00E1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89FAD-D30C-0699-39BF-7815DB258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3C98F-C5D0-52AB-5B02-6CA3CE21D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805EF-AE10-1A89-2B9F-5FBC74C3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44FAF-B66E-F7E0-6D69-8A88EC43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B8F7B-56E3-2362-25C9-8E6EAE25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0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A127-62BA-8153-AECB-F3EB63BD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5003C-EC83-22D9-C036-7A7B4AB9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A5421-DF6D-99DC-936A-079701A3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5DC7-4913-AF8F-C860-D9548932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D8837-B984-4F8D-A14B-CC0FE8F6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01944-F4B9-ECB0-9F39-CF61AC5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D286-9AA7-16FA-C97E-C8956677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9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4771-F81A-8842-8402-F128D2EA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CC7A-95EC-9079-A757-AE8C0DC0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01A6-D163-B99D-8A42-55ED046A1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3E9C8-40D1-2BE7-4906-71D7726F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CE76-0584-8CC6-0860-BA53285B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DC88-4CAF-1FFE-ACA7-F48F7270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5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B6DF-38B2-237C-C436-B90555F2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0831A-4EB4-CC66-7B12-9CFE9F6AE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32488-63CD-8514-BF4E-957FEE96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6982-61DA-7741-6176-03700AB5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B4BC3-E894-8C56-85FA-68EE8E28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DCED-FD44-0FC3-EC96-7BCC7C2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9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FD118-7070-A784-69E2-DB49C4EC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1B1D-3230-702D-4420-2C592CAB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2BDC-7986-29E8-022F-B69278BBF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0C5D-EBF5-4CCD-B0E7-FA7CFB1D85B8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E7D7-250A-8C27-77E9-8E2A204B5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E4B6-8B5D-8F19-9839-9488F3CA4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2F55-57D3-4C1F-B76D-9D26A36C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53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51" Type="http://schemas.openxmlformats.org/officeDocument/2006/relationships/image" Target="../media/image7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.xml"/><Relationship Id="rId117" Type="http://schemas.openxmlformats.org/officeDocument/2006/relationships/image" Target="../media/image135.png"/><Relationship Id="rId21" Type="http://schemas.openxmlformats.org/officeDocument/2006/relationships/image" Target="../media/image87.png"/><Relationship Id="rId42" Type="http://schemas.openxmlformats.org/officeDocument/2006/relationships/customXml" Target="../ink/ink98.xml"/><Relationship Id="rId47" Type="http://schemas.openxmlformats.org/officeDocument/2006/relationships/image" Target="../media/image100.png"/><Relationship Id="rId63" Type="http://schemas.openxmlformats.org/officeDocument/2006/relationships/image" Target="../media/image108.png"/><Relationship Id="rId68" Type="http://schemas.openxmlformats.org/officeDocument/2006/relationships/customXml" Target="../ink/ink111.xml"/><Relationship Id="rId84" Type="http://schemas.openxmlformats.org/officeDocument/2006/relationships/customXml" Target="../ink/ink119.xml"/><Relationship Id="rId89" Type="http://schemas.openxmlformats.org/officeDocument/2006/relationships/image" Target="../media/image121.png"/><Relationship Id="rId112" Type="http://schemas.openxmlformats.org/officeDocument/2006/relationships/customXml" Target="../ink/ink133.xml"/><Relationship Id="rId133" Type="http://schemas.openxmlformats.org/officeDocument/2006/relationships/image" Target="../media/image143.png"/><Relationship Id="rId138" Type="http://schemas.openxmlformats.org/officeDocument/2006/relationships/customXml" Target="../ink/ink146.xml"/><Relationship Id="rId154" Type="http://schemas.openxmlformats.org/officeDocument/2006/relationships/customXml" Target="../ink/ink154.xml"/><Relationship Id="rId159" Type="http://schemas.openxmlformats.org/officeDocument/2006/relationships/image" Target="../media/image156.png"/><Relationship Id="rId175" Type="http://schemas.openxmlformats.org/officeDocument/2006/relationships/image" Target="../media/image164.png"/><Relationship Id="rId170" Type="http://schemas.openxmlformats.org/officeDocument/2006/relationships/customXml" Target="../ink/ink162.xml"/><Relationship Id="rId16" Type="http://schemas.openxmlformats.org/officeDocument/2006/relationships/customXml" Target="../ink/ink85.xml"/><Relationship Id="rId107" Type="http://schemas.openxmlformats.org/officeDocument/2006/relationships/image" Target="../media/image130.png"/><Relationship Id="rId11" Type="http://schemas.openxmlformats.org/officeDocument/2006/relationships/image" Target="../media/image82.png"/><Relationship Id="rId32" Type="http://schemas.openxmlformats.org/officeDocument/2006/relationships/customXml" Target="../ink/ink93.xml"/><Relationship Id="rId37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customXml" Target="../ink/ink106.xml"/><Relationship Id="rId74" Type="http://schemas.openxmlformats.org/officeDocument/2006/relationships/customXml" Target="../ink/ink114.xml"/><Relationship Id="rId79" Type="http://schemas.openxmlformats.org/officeDocument/2006/relationships/image" Target="../media/image116.png"/><Relationship Id="rId102" Type="http://schemas.openxmlformats.org/officeDocument/2006/relationships/customXml" Target="../ink/ink128.xml"/><Relationship Id="rId123" Type="http://schemas.openxmlformats.org/officeDocument/2006/relationships/image" Target="../media/image138.png"/><Relationship Id="rId128" Type="http://schemas.openxmlformats.org/officeDocument/2006/relationships/customXml" Target="../ink/ink141.xml"/><Relationship Id="rId144" Type="http://schemas.openxmlformats.org/officeDocument/2006/relationships/customXml" Target="../ink/ink149.xml"/><Relationship Id="rId149" Type="http://schemas.openxmlformats.org/officeDocument/2006/relationships/image" Target="../media/image151.png"/><Relationship Id="rId5" Type="http://schemas.openxmlformats.org/officeDocument/2006/relationships/image" Target="../media/image79.png"/><Relationship Id="rId90" Type="http://schemas.openxmlformats.org/officeDocument/2006/relationships/customXml" Target="../ink/ink122.xml"/><Relationship Id="rId95" Type="http://schemas.openxmlformats.org/officeDocument/2006/relationships/image" Target="../media/image124.png"/><Relationship Id="rId160" Type="http://schemas.openxmlformats.org/officeDocument/2006/relationships/customXml" Target="../ink/ink157.xml"/><Relationship Id="rId165" Type="http://schemas.openxmlformats.org/officeDocument/2006/relationships/image" Target="../media/image159.png"/><Relationship Id="rId181" Type="http://schemas.openxmlformats.org/officeDocument/2006/relationships/image" Target="../media/image167.png"/><Relationship Id="rId22" Type="http://schemas.openxmlformats.org/officeDocument/2006/relationships/customXml" Target="../ink/ink88.xml"/><Relationship Id="rId27" Type="http://schemas.openxmlformats.org/officeDocument/2006/relationships/image" Target="../media/image90.png"/><Relationship Id="rId43" Type="http://schemas.openxmlformats.org/officeDocument/2006/relationships/image" Target="../media/image98.png"/><Relationship Id="rId48" Type="http://schemas.openxmlformats.org/officeDocument/2006/relationships/customXml" Target="../ink/ink101.xml"/><Relationship Id="rId64" Type="http://schemas.openxmlformats.org/officeDocument/2006/relationships/customXml" Target="../ink/ink109.xml"/><Relationship Id="rId69" Type="http://schemas.openxmlformats.org/officeDocument/2006/relationships/image" Target="../media/image111.png"/><Relationship Id="rId113" Type="http://schemas.openxmlformats.org/officeDocument/2006/relationships/image" Target="../media/image133.png"/><Relationship Id="rId118" Type="http://schemas.openxmlformats.org/officeDocument/2006/relationships/customXml" Target="../ink/ink136.xml"/><Relationship Id="rId134" Type="http://schemas.openxmlformats.org/officeDocument/2006/relationships/customXml" Target="../ink/ink144.xml"/><Relationship Id="rId139" Type="http://schemas.openxmlformats.org/officeDocument/2006/relationships/image" Target="../media/image146.png"/><Relationship Id="rId80" Type="http://schemas.openxmlformats.org/officeDocument/2006/relationships/customXml" Target="../ink/ink117.xml"/><Relationship Id="rId85" Type="http://schemas.openxmlformats.org/officeDocument/2006/relationships/image" Target="../media/image119.png"/><Relationship Id="rId150" Type="http://schemas.openxmlformats.org/officeDocument/2006/relationships/customXml" Target="../ink/ink152.xml"/><Relationship Id="rId155" Type="http://schemas.openxmlformats.org/officeDocument/2006/relationships/image" Target="../media/image154.png"/><Relationship Id="rId171" Type="http://schemas.openxmlformats.org/officeDocument/2006/relationships/image" Target="../media/image162.png"/><Relationship Id="rId176" Type="http://schemas.openxmlformats.org/officeDocument/2006/relationships/customXml" Target="../ink/ink165.xml"/><Relationship Id="rId12" Type="http://schemas.openxmlformats.org/officeDocument/2006/relationships/customXml" Target="../ink/ink83.xml"/><Relationship Id="rId17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customXml" Target="../ink/ink96.xml"/><Relationship Id="rId59" Type="http://schemas.openxmlformats.org/officeDocument/2006/relationships/image" Target="../media/image106.png"/><Relationship Id="rId103" Type="http://schemas.openxmlformats.org/officeDocument/2006/relationships/image" Target="../media/image128.png"/><Relationship Id="rId108" Type="http://schemas.openxmlformats.org/officeDocument/2006/relationships/customXml" Target="../ink/ink131.xml"/><Relationship Id="rId124" Type="http://schemas.openxmlformats.org/officeDocument/2006/relationships/customXml" Target="../ink/ink139.xml"/><Relationship Id="rId129" Type="http://schemas.openxmlformats.org/officeDocument/2006/relationships/image" Target="../media/image141.png"/><Relationship Id="rId54" Type="http://schemas.openxmlformats.org/officeDocument/2006/relationships/customXml" Target="../ink/ink104.xml"/><Relationship Id="rId70" Type="http://schemas.openxmlformats.org/officeDocument/2006/relationships/customXml" Target="../ink/ink112.xml"/><Relationship Id="rId75" Type="http://schemas.openxmlformats.org/officeDocument/2006/relationships/image" Target="../media/image114.png"/><Relationship Id="rId91" Type="http://schemas.openxmlformats.org/officeDocument/2006/relationships/image" Target="../media/image122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45" Type="http://schemas.openxmlformats.org/officeDocument/2006/relationships/image" Target="../media/image149.png"/><Relationship Id="rId161" Type="http://schemas.openxmlformats.org/officeDocument/2006/relationships/image" Target="../media/image157.png"/><Relationship Id="rId166" Type="http://schemas.openxmlformats.org/officeDocument/2006/relationships/customXml" Target="../ink/ink160.xml"/><Relationship Id="rId182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0.xml"/><Relationship Id="rId23" Type="http://schemas.openxmlformats.org/officeDocument/2006/relationships/image" Target="../media/image88.png"/><Relationship Id="rId28" Type="http://schemas.openxmlformats.org/officeDocument/2006/relationships/customXml" Target="../ink/ink91.xml"/><Relationship Id="rId49" Type="http://schemas.openxmlformats.org/officeDocument/2006/relationships/image" Target="../media/image101.png"/><Relationship Id="rId114" Type="http://schemas.openxmlformats.org/officeDocument/2006/relationships/customXml" Target="../ink/ink134.xml"/><Relationship Id="rId119" Type="http://schemas.openxmlformats.org/officeDocument/2006/relationships/image" Target="../media/image136.png"/><Relationship Id="rId44" Type="http://schemas.openxmlformats.org/officeDocument/2006/relationships/customXml" Target="../ink/ink99.xml"/><Relationship Id="rId60" Type="http://schemas.openxmlformats.org/officeDocument/2006/relationships/customXml" Target="../ink/ink107.xml"/><Relationship Id="rId65" Type="http://schemas.openxmlformats.org/officeDocument/2006/relationships/image" Target="../media/image109.png"/><Relationship Id="rId81" Type="http://schemas.openxmlformats.org/officeDocument/2006/relationships/image" Target="../media/image117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35" Type="http://schemas.openxmlformats.org/officeDocument/2006/relationships/image" Target="../media/image144.png"/><Relationship Id="rId151" Type="http://schemas.openxmlformats.org/officeDocument/2006/relationships/image" Target="../media/image152.png"/><Relationship Id="rId156" Type="http://schemas.openxmlformats.org/officeDocument/2006/relationships/customXml" Target="../ink/ink155.xml"/><Relationship Id="rId177" Type="http://schemas.openxmlformats.org/officeDocument/2006/relationships/image" Target="../media/image165.png"/><Relationship Id="rId4" Type="http://schemas.openxmlformats.org/officeDocument/2006/relationships/customXml" Target="../ink/ink79.xml"/><Relationship Id="rId9" Type="http://schemas.openxmlformats.org/officeDocument/2006/relationships/image" Target="../media/image81.png"/><Relationship Id="rId172" Type="http://schemas.openxmlformats.org/officeDocument/2006/relationships/customXml" Target="../ink/ink163.xml"/><Relationship Id="rId180" Type="http://schemas.openxmlformats.org/officeDocument/2006/relationships/customXml" Target="../ink/ink167.xml"/><Relationship Id="rId13" Type="http://schemas.openxmlformats.org/officeDocument/2006/relationships/image" Target="../media/image83.png"/><Relationship Id="rId18" Type="http://schemas.openxmlformats.org/officeDocument/2006/relationships/customXml" Target="../ink/ink86.xml"/><Relationship Id="rId39" Type="http://schemas.openxmlformats.org/officeDocument/2006/relationships/image" Target="../media/image96.png"/><Relationship Id="rId109" Type="http://schemas.openxmlformats.org/officeDocument/2006/relationships/image" Target="../media/image131.png"/><Relationship Id="rId34" Type="http://schemas.openxmlformats.org/officeDocument/2006/relationships/customXml" Target="../ink/ink94.xml"/><Relationship Id="rId50" Type="http://schemas.openxmlformats.org/officeDocument/2006/relationships/customXml" Target="../ink/ink102.xml"/><Relationship Id="rId55" Type="http://schemas.openxmlformats.org/officeDocument/2006/relationships/image" Target="../media/image104.png"/><Relationship Id="rId76" Type="http://schemas.openxmlformats.org/officeDocument/2006/relationships/customXml" Target="../ink/ink115.xml"/><Relationship Id="rId97" Type="http://schemas.openxmlformats.org/officeDocument/2006/relationships/image" Target="../media/image125.png"/><Relationship Id="rId104" Type="http://schemas.openxmlformats.org/officeDocument/2006/relationships/customXml" Target="../ink/ink129.xml"/><Relationship Id="rId120" Type="http://schemas.openxmlformats.org/officeDocument/2006/relationships/customXml" Target="../ink/ink137.xml"/><Relationship Id="rId125" Type="http://schemas.openxmlformats.org/officeDocument/2006/relationships/image" Target="../media/image139.png"/><Relationship Id="rId141" Type="http://schemas.openxmlformats.org/officeDocument/2006/relationships/image" Target="../media/image147.png"/><Relationship Id="rId146" Type="http://schemas.openxmlformats.org/officeDocument/2006/relationships/customXml" Target="../ink/ink150.xml"/><Relationship Id="rId167" Type="http://schemas.openxmlformats.org/officeDocument/2006/relationships/image" Target="../media/image160.png"/><Relationship Id="rId7" Type="http://schemas.openxmlformats.org/officeDocument/2006/relationships/image" Target="../media/image80.png"/><Relationship Id="rId71" Type="http://schemas.openxmlformats.org/officeDocument/2006/relationships/image" Target="../media/image112.png"/><Relationship Id="rId92" Type="http://schemas.openxmlformats.org/officeDocument/2006/relationships/customXml" Target="../ink/ink123.xml"/><Relationship Id="rId162" Type="http://schemas.openxmlformats.org/officeDocument/2006/relationships/customXml" Target="../ink/ink158.xml"/><Relationship Id="rId183" Type="http://schemas.openxmlformats.org/officeDocument/2006/relationships/image" Target="../media/image168.png"/><Relationship Id="rId2" Type="http://schemas.openxmlformats.org/officeDocument/2006/relationships/customXml" Target="../ink/ink78.xml"/><Relationship Id="rId29" Type="http://schemas.openxmlformats.org/officeDocument/2006/relationships/image" Target="../media/image91.png"/><Relationship Id="rId24" Type="http://schemas.openxmlformats.org/officeDocument/2006/relationships/customXml" Target="../ink/ink89.xml"/><Relationship Id="rId40" Type="http://schemas.openxmlformats.org/officeDocument/2006/relationships/customXml" Target="../ink/ink97.xml"/><Relationship Id="rId45" Type="http://schemas.openxmlformats.org/officeDocument/2006/relationships/image" Target="../media/image99.png"/><Relationship Id="rId66" Type="http://schemas.openxmlformats.org/officeDocument/2006/relationships/customXml" Target="../ink/ink110.xml"/><Relationship Id="rId87" Type="http://schemas.openxmlformats.org/officeDocument/2006/relationships/image" Target="../media/image120.png"/><Relationship Id="rId110" Type="http://schemas.openxmlformats.org/officeDocument/2006/relationships/customXml" Target="../ink/ink132.xml"/><Relationship Id="rId115" Type="http://schemas.openxmlformats.org/officeDocument/2006/relationships/image" Target="../media/image134.png"/><Relationship Id="rId131" Type="http://schemas.openxmlformats.org/officeDocument/2006/relationships/image" Target="../media/image142.png"/><Relationship Id="rId136" Type="http://schemas.openxmlformats.org/officeDocument/2006/relationships/customXml" Target="../ink/ink145.xml"/><Relationship Id="rId157" Type="http://schemas.openxmlformats.org/officeDocument/2006/relationships/image" Target="../media/image155.png"/><Relationship Id="rId178" Type="http://schemas.openxmlformats.org/officeDocument/2006/relationships/customXml" Target="../ink/ink166.xml"/><Relationship Id="rId61" Type="http://schemas.openxmlformats.org/officeDocument/2006/relationships/image" Target="../media/image107.png"/><Relationship Id="rId82" Type="http://schemas.openxmlformats.org/officeDocument/2006/relationships/customXml" Target="../ink/ink118.xml"/><Relationship Id="rId152" Type="http://schemas.openxmlformats.org/officeDocument/2006/relationships/customXml" Target="../ink/ink153.xml"/><Relationship Id="rId173" Type="http://schemas.openxmlformats.org/officeDocument/2006/relationships/image" Target="../media/image163.png"/><Relationship Id="rId19" Type="http://schemas.openxmlformats.org/officeDocument/2006/relationships/image" Target="../media/image86.png"/><Relationship Id="rId14" Type="http://schemas.openxmlformats.org/officeDocument/2006/relationships/customXml" Target="../ink/ink84.xml"/><Relationship Id="rId30" Type="http://schemas.openxmlformats.org/officeDocument/2006/relationships/customXml" Target="../ink/ink92.xml"/><Relationship Id="rId35" Type="http://schemas.openxmlformats.org/officeDocument/2006/relationships/image" Target="../media/image94.png"/><Relationship Id="rId56" Type="http://schemas.openxmlformats.org/officeDocument/2006/relationships/customXml" Target="../ink/ink105.xml"/><Relationship Id="rId77" Type="http://schemas.openxmlformats.org/officeDocument/2006/relationships/image" Target="../media/image115.png"/><Relationship Id="rId100" Type="http://schemas.openxmlformats.org/officeDocument/2006/relationships/customXml" Target="../ink/ink127.xml"/><Relationship Id="rId105" Type="http://schemas.openxmlformats.org/officeDocument/2006/relationships/image" Target="../media/image129.png"/><Relationship Id="rId126" Type="http://schemas.openxmlformats.org/officeDocument/2006/relationships/customXml" Target="../ink/ink140.xml"/><Relationship Id="rId147" Type="http://schemas.openxmlformats.org/officeDocument/2006/relationships/image" Target="../media/image150.png"/><Relationship Id="rId168" Type="http://schemas.openxmlformats.org/officeDocument/2006/relationships/customXml" Target="../ink/ink161.xml"/><Relationship Id="rId8" Type="http://schemas.openxmlformats.org/officeDocument/2006/relationships/customXml" Target="../ink/ink81.xml"/><Relationship Id="rId51" Type="http://schemas.openxmlformats.org/officeDocument/2006/relationships/image" Target="../media/image102.png"/><Relationship Id="rId72" Type="http://schemas.openxmlformats.org/officeDocument/2006/relationships/customXml" Target="../ink/ink113.xml"/><Relationship Id="rId93" Type="http://schemas.openxmlformats.org/officeDocument/2006/relationships/image" Target="../media/image123.png"/><Relationship Id="rId98" Type="http://schemas.openxmlformats.org/officeDocument/2006/relationships/customXml" Target="../ink/ink126.xml"/><Relationship Id="rId121" Type="http://schemas.openxmlformats.org/officeDocument/2006/relationships/image" Target="../media/image137.png"/><Relationship Id="rId142" Type="http://schemas.openxmlformats.org/officeDocument/2006/relationships/customXml" Target="../ink/ink148.xml"/><Relationship Id="rId163" Type="http://schemas.openxmlformats.org/officeDocument/2006/relationships/image" Target="../media/image158.png"/><Relationship Id="rId184" Type="http://schemas.openxmlformats.org/officeDocument/2006/relationships/customXml" Target="../ink/ink169.xml"/><Relationship Id="rId3" Type="http://schemas.openxmlformats.org/officeDocument/2006/relationships/image" Target="../media/image78.png"/><Relationship Id="rId25" Type="http://schemas.openxmlformats.org/officeDocument/2006/relationships/image" Target="../media/image89.png"/><Relationship Id="rId46" Type="http://schemas.openxmlformats.org/officeDocument/2006/relationships/customXml" Target="../ink/ink100.xml"/><Relationship Id="rId67" Type="http://schemas.openxmlformats.org/officeDocument/2006/relationships/image" Target="../media/image110.png"/><Relationship Id="rId116" Type="http://schemas.openxmlformats.org/officeDocument/2006/relationships/customXml" Target="../ink/ink135.xml"/><Relationship Id="rId137" Type="http://schemas.openxmlformats.org/officeDocument/2006/relationships/image" Target="../media/image145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7.png"/><Relationship Id="rId62" Type="http://schemas.openxmlformats.org/officeDocument/2006/relationships/customXml" Target="../ink/ink108.xml"/><Relationship Id="rId83" Type="http://schemas.openxmlformats.org/officeDocument/2006/relationships/image" Target="../media/image118.png"/><Relationship Id="rId88" Type="http://schemas.openxmlformats.org/officeDocument/2006/relationships/customXml" Target="../ink/ink121.xml"/><Relationship Id="rId111" Type="http://schemas.openxmlformats.org/officeDocument/2006/relationships/image" Target="../media/image132.png"/><Relationship Id="rId132" Type="http://schemas.openxmlformats.org/officeDocument/2006/relationships/customXml" Target="../ink/ink143.xml"/><Relationship Id="rId153" Type="http://schemas.openxmlformats.org/officeDocument/2006/relationships/image" Target="../media/image153.png"/><Relationship Id="rId174" Type="http://schemas.openxmlformats.org/officeDocument/2006/relationships/customXml" Target="../ink/ink164.xml"/><Relationship Id="rId179" Type="http://schemas.openxmlformats.org/officeDocument/2006/relationships/image" Target="../media/image166.png"/><Relationship Id="rId15" Type="http://schemas.openxmlformats.org/officeDocument/2006/relationships/image" Target="../media/image84.png"/><Relationship Id="rId36" Type="http://schemas.openxmlformats.org/officeDocument/2006/relationships/customXml" Target="../ink/ink95.xml"/><Relationship Id="rId57" Type="http://schemas.openxmlformats.org/officeDocument/2006/relationships/image" Target="../media/image105.png"/><Relationship Id="rId106" Type="http://schemas.openxmlformats.org/officeDocument/2006/relationships/customXml" Target="../ink/ink130.xml"/><Relationship Id="rId127" Type="http://schemas.openxmlformats.org/officeDocument/2006/relationships/image" Target="../media/image140.png"/><Relationship Id="rId10" Type="http://schemas.openxmlformats.org/officeDocument/2006/relationships/customXml" Target="../ink/ink82.xml"/><Relationship Id="rId31" Type="http://schemas.openxmlformats.org/officeDocument/2006/relationships/image" Target="../media/image92.png"/><Relationship Id="rId52" Type="http://schemas.openxmlformats.org/officeDocument/2006/relationships/customXml" Target="../ink/ink103.xml"/><Relationship Id="rId73" Type="http://schemas.openxmlformats.org/officeDocument/2006/relationships/image" Target="../media/image113.png"/><Relationship Id="rId78" Type="http://schemas.openxmlformats.org/officeDocument/2006/relationships/customXml" Target="../ink/ink116.xml"/><Relationship Id="rId94" Type="http://schemas.openxmlformats.org/officeDocument/2006/relationships/customXml" Target="../ink/ink124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138.xml"/><Relationship Id="rId143" Type="http://schemas.openxmlformats.org/officeDocument/2006/relationships/image" Target="../media/image148.png"/><Relationship Id="rId148" Type="http://schemas.openxmlformats.org/officeDocument/2006/relationships/customXml" Target="../ink/ink151.xml"/><Relationship Id="rId164" Type="http://schemas.openxmlformats.org/officeDocument/2006/relationships/customXml" Target="../ink/ink159.xml"/><Relationship Id="rId169" Type="http://schemas.openxmlformats.org/officeDocument/2006/relationships/image" Target="../media/image161.png"/><Relationship Id="rId185" Type="http://schemas.openxmlformats.org/officeDocument/2006/relationships/image" Target="../media/image1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6192-52C9-3008-6C9F-501571FC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Intersite</a:t>
            </a:r>
            <a:r>
              <a:rPr lang="en-US" dirty="0"/>
              <a:t> Connectivity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7DDA4-5F14-E1E3-171B-1334AF319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8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370A-893F-9168-C49B-AB245A65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095F-77D4-7D15-3BE9-174442AD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and quickest way to connect your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Seamless connect two virtual networks.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Regional </a:t>
            </a:r>
            <a:r>
              <a:rPr lang="en-US" dirty="0" err="1"/>
              <a:t>VNet</a:t>
            </a:r>
            <a:r>
              <a:rPr lang="en-US" dirty="0"/>
              <a:t> Peering – connects virtual networks in the same region</a:t>
            </a:r>
          </a:p>
          <a:p>
            <a:pPr lvl="1"/>
            <a:r>
              <a:rPr lang="en-US" dirty="0"/>
              <a:t>Global </a:t>
            </a:r>
            <a:r>
              <a:rPr lang="en-US" dirty="0" err="1"/>
              <a:t>VNet</a:t>
            </a:r>
            <a:r>
              <a:rPr lang="en-US" dirty="0"/>
              <a:t> Peering – connects virtual networks in different region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C864C-B8F0-E119-D62D-3D77E0311331}"/>
              </a:ext>
            </a:extLst>
          </p:cNvPr>
          <p:cNvSpPr/>
          <p:nvPr/>
        </p:nvSpPr>
        <p:spPr>
          <a:xfrm>
            <a:off x="1629103" y="4445876"/>
            <a:ext cx="2096814" cy="147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Region 1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0CF1F-63D6-568A-07F2-864CE2D21D09}"/>
              </a:ext>
            </a:extLst>
          </p:cNvPr>
          <p:cNvSpPr/>
          <p:nvPr/>
        </p:nvSpPr>
        <p:spPr>
          <a:xfrm>
            <a:off x="5376041" y="4445876"/>
            <a:ext cx="5186856" cy="147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Region 2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858EA-9FCF-39FB-9AFF-39B123796617}"/>
              </a:ext>
            </a:extLst>
          </p:cNvPr>
          <p:cNvSpPr/>
          <p:nvPr/>
        </p:nvSpPr>
        <p:spPr>
          <a:xfrm>
            <a:off x="1986455" y="4845269"/>
            <a:ext cx="1329559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1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5985D9-3C39-C235-B76B-A3F41E84D939}"/>
              </a:ext>
            </a:extLst>
          </p:cNvPr>
          <p:cNvSpPr/>
          <p:nvPr/>
        </p:nvSpPr>
        <p:spPr>
          <a:xfrm>
            <a:off x="6096000" y="4845269"/>
            <a:ext cx="1329559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BA2932-9887-2691-5A9B-CA562265AE5C}"/>
              </a:ext>
            </a:extLst>
          </p:cNvPr>
          <p:cNvSpPr/>
          <p:nvPr/>
        </p:nvSpPr>
        <p:spPr>
          <a:xfrm>
            <a:off x="8993991" y="4853151"/>
            <a:ext cx="1329559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3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8869FB-E071-AFDF-10A6-ED36A646083A}"/>
              </a:ext>
            </a:extLst>
          </p:cNvPr>
          <p:cNvCxnSpPr>
            <a:endCxn id="8" idx="1"/>
          </p:cNvCxnSpPr>
          <p:nvPr/>
        </p:nvCxnSpPr>
        <p:spPr>
          <a:xfrm flipV="1">
            <a:off x="3316014" y="5168462"/>
            <a:ext cx="2779986" cy="15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2048D0-88BC-DBB2-ABF8-B07B3E1C3886}"/>
              </a:ext>
            </a:extLst>
          </p:cNvPr>
          <p:cNvSpPr txBox="1"/>
          <p:nvPr/>
        </p:nvSpPr>
        <p:spPr>
          <a:xfrm>
            <a:off x="3842003" y="4861061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</a:t>
            </a:r>
          </a:p>
          <a:p>
            <a:pPr algn="ctr"/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BC5A8-1930-82B4-8B82-B5B2D4338B5E}"/>
              </a:ext>
            </a:extLst>
          </p:cNvPr>
          <p:cNvSpPr txBox="1"/>
          <p:nvPr/>
        </p:nvSpPr>
        <p:spPr>
          <a:xfrm>
            <a:off x="7500799" y="4853206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Regional</a:t>
            </a:r>
          </a:p>
          <a:p>
            <a:pPr algn="ctr"/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A94524-9F21-8932-6FF7-74226C1E64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25559" y="5168462"/>
            <a:ext cx="1568432" cy="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4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59AD-5467-96CF-3DF6-4B8E3CD6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10AC-6CFC-89F2-0D05-B67113B7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Microsoft backbone network</a:t>
            </a:r>
          </a:p>
          <a:p>
            <a:r>
              <a:rPr lang="en-US" dirty="0"/>
              <a:t>Performance – Low latency and high-bandwidth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Seamless</a:t>
            </a:r>
          </a:p>
          <a:p>
            <a:r>
              <a:rPr lang="en-US" dirty="0"/>
              <a:t>No disruption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86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AE359E-3F04-F44B-162B-301690FBF24A}"/>
                  </a:ext>
                </a:extLst>
              </p14:cNvPr>
              <p14:cNvContentPartPr/>
              <p14:nvPr/>
            </p14:nvContentPartPr>
            <p14:xfrm>
              <a:off x="4104447" y="1505561"/>
              <a:ext cx="1911240" cy="173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AE359E-3F04-F44B-162B-301690FBF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5807" y="1496561"/>
                <a:ext cx="192888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4658DC3-B8F2-1B05-C1D9-C9A65E08596E}"/>
              </a:ext>
            </a:extLst>
          </p:cNvPr>
          <p:cNvGrpSpPr/>
          <p:nvPr/>
        </p:nvGrpSpPr>
        <p:grpSpPr>
          <a:xfrm>
            <a:off x="3075927" y="1482161"/>
            <a:ext cx="3816720" cy="388800"/>
            <a:chOff x="3075927" y="1482161"/>
            <a:chExt cx="381672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A038DF-6742-CD6C-43F9-31BAC53E866F}"/>
                    </a:ext>
                  </a:extLst>
                </p14:cNvPr>
                <p14:cNvContentPartPr/>
                <p14:nvPr/>
              </p14:nvContentPartPr>
              <p14:xfrm>
                <a:off x="3075927" y="1626521"/>
                <a:ext cx="107280" cy="203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A038DF-6742-CD6C-43F9-31BAC53E86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67287" y="1617521"/>
                  <a:ext cx="124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D3B7DD-3ACD-FF68-1A7A-93DCADBCF861}"/>
                    </a:ext>
                  </a:extLst>
                </p14:cNvPr>
                <p14:cNvContentPartPr/>
                <p14:nvPr/>
              </p14:nvContentPartPr>
              <p14:xfrm>
                <a:off x="3294807" y="1673681"/>
                <a:ext cx="101160" cy="19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D3B7DD-3ACD-FF68-1A7A-93DCADBCF8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86167" y="1665041"/>
                  <a:ext cx="118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47BBEC2-8F1C-A851-CC22-79BAF1E1911E}"/>
                    </a:ext>
                  </a:extLst>
                </p14:cNvPr>
                <p14:cNvContentPartPr/>
                <p14:nvPr/>
              </p14:nvContentPartPr>
              <p14:xfrm>
                <a:off x="3491727" y="1569281"/>
                <a:ext cx="271440" cy="296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47BBEC2-8F1C-A851-CC22-79BAF1E191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83087" y="1560281"/>
                  <a:ext cx="289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8A2EDA-1DBD-8DEF-F11E-229895FCCFBD}"/>
                    </a:ext>
                  </a:extLst>
                </p14:cNvPr>
                <p14:cNvContentPartPr/>
                <p14:nvPr/>
              </p14:nvContentPartPr>
              <p14:xfrm>
                <a:off x="3573807" y="1619321"/>
                <a:ext cx="213840" cy="10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8A2EDA-1DBD-8DEF-F11E-229895FCCF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65167" y="1610681"/>
                  <a:ext cx="231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CD1B2B-419A-4766-DA34-B7E60DDFAA4B}"/>
                    </a:ext>
                  </a:extLst>
                </p14:cNvPr>
                <p14:cNvContentPartPr/>
                <p14:nvPr/>
              </p14:nvContentPartPr>
              <p14:xfrm>
                <a:off x="3821847" y="1576121"/>
                <a:ext cx="180360" cy="27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CD1B2B-419A-4766-DA34-B7E60DDFAA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3207" y="1567121"/>
                  <a:ext cx="198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60B011-05B1-D0DB-C43F-E52B1F704962}"/>
                    </a:ext>
                  </a:extLst>
                </p14:cNvPr>
                <p14:cNvContentPartPr/>
                <p14:nvPr/>
              </p14:nvContentPartPr>
              <p14:xfrm>
                <a:off x="6046287" y="1556681"/>
                <a:ext cx="122400" cy="234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60B011-05B1-D0DB-C43F-E52B1F7049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7647" y="1548041"/>
                  <a:ext cx="140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35DE97-1118-C8E8-9D9A-741817E6DF06}"/>
                    </a:ext>
                  </a:extLst>
                </p14:cNvPr>
                <p14:cNvContentPartPr/>
                <p14:nvPr/>
              </p14:nvContentPartPr>
              <p14:xfrm>
                <a:off x="6229887" y="1493681"/>
                <a:ext cx="121680" cy="29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35DE97-1118-C8E8-9D9A-741817E6DF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0887" y="1485041"/>
                  <a:ext cx="139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FD821-F8F2-50CF-47E8-79510C0F9613}"/>
                    </a:ext>
                  </a:extLst>
                </p14:cNvPr>
                <p14:cNvContentPartPr/>
                <p14:nvPr/>
              </p14:nvContentPartPr>
              <p14:xfrm>
                <a:off x="6409887" y="1482161"/>
                <a:ext cx="271440" cy="28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FD821-F8F2-50CF-47E8-79510C0F96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00887" y="1473161"/>
                  <a:ext cx="289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89F807-2917-C3F4-E4DD-3A9952A56FCD}"/>
                    </a:ext>
                  </a:extLst>
                </p14:cNvPr>
                <p14:cNvContentPartPr/>
                <p14:nvPr/>
              </p14:nvContentPartPr>
              <p14:xfrm>
                <a:off x="6520767" y="1534001"/>
                <a:ext cx="186840" cy="8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89F807-2917-C3F4-E4DD-3A9952A56F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12127" y="1525001"/>
                  <a:ext cx="204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A15737-8633-552E-6E36-787284E85F1D}"/>
                    </a:ext>
                  </a:extLst>
                </p14:cNvPr>
                <p14:cNvContentPartPr/>
                <p14:nvPr/>
              </p14:nvContentPartPr>
              <p14:xfrm>
                <a:off x="6762687" y="1482161"/>
                <a:ext cx="129960" cy="27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A15737-8633-552E-6E36-787284E85F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4047" y="1473161"/>
                  <a:ext cx="147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CDEFA5-71DE-3F93-D7A1-6130A98869B8}"/>
                    </a:ext>
                  </a:extLst>
                </p14:cNvPr>
                <p14:cNvContentPartPr/>
                <p14:nvPr/>
              </p14:nvContentPartPr>
              <p14:xfrm>
                <a:off x="4110927" y="1674041"/>
                <a:ext cx="1897560" cy="194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CDEFA5-71DE-3F93-D7A1-6130A98869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2287" y="1665041"/>
                  <a:ext cx="19152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3D978C-B2FA-4E5F-4375-1C89F5C8A640}"/>
              </a:ext>
            </a:extLst>
          </p:cNvPr>
          <p:cNvGrpSpPr/>
          <p:nvPr/>
        </p:nvGrpSpPr>
        <p:grpSpPr>
          <a:xfrm>
            <a:off x="7772487" y="1496201"/>
            <a:ext cx="1730880" cy="268560"/>
            <a:chOff x="7772487" y="1496201"/>
            <a:chExt cx="173088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404F3A-6E23-9CD8-3D5B-29AC911863B2}"/>
                    </a:ext>
                  </a:extLst>
                </p14:cNvPr>
                <p14:cNvContentPartPr/>
                <p14:nvPr/>
              </p14:nvContentPartPr>
              <p14:xfrm>
                <a:off x="7772487" y="1537241"/>
                <a:ext cx="37800" cy="201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404F3A-6E23-9CD8-3D5B-29AC911863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63487" y="1528241"/>
                  <a:ext cx="55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AE4632-9755-F6F5-414F-439F03FAEC32}"/>
                    </a:ext>
                  </a:extLst>
                </p14:cNvPr>
                <p14:cNvContentPartPr/>
                <p14:nvPr/>
              </p14:nvContentPartPr>
              <p14:xfrm>
                <a:off x="7800927" y="1497641"/>
                <a:ext cx="145080" cy="25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AE4632-9755-F6F5-414F-439F03FAEC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92287" y="1488641"/>
                  <a:ext cx="162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F6F51F-368F-A587-46F4-C99A1540C1CD}"/>
                    </a:ext>
                  </a:extLst>
                </p14:cNvPr>
                <p14:cNvContentPartPr/>
                <p14:nvPr/>
              </p14:nvContentPartPr>
              <p14:xfrm>
                <a:off x="7979487" y="1636961"/>
                <a:ext cx="20880" cy="82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F6F51F-368F-A587-46F4-C99A1540C1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0487" y="1627961"/>
                  <a:ext cx="38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142F2E-5B71-AA1B-E7BD-B31A93471651}"/>
                    </a:ext>
                  </a:extLst>
                </p14:cNvPr>
                <p14:cNvContentPartPr/>
                <p14:nvPr/>
              </p14:nvContentPartPr>
              <p14:xfrm>
                <a:off x="7969047" y="1523201"/>
                <a:ext cx="203760" cy="145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142F2E-5B71-AA1B-E7BD-B31A934716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60407" y="1514561"/>
                  <a:ext cx="221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FB9A67-DE28-FAC7-3201-29C3547EC926}"/>
                    </a:ext>
                  </a:extLst>
                </p14:cNvPr>
                <p14:cNvContentPartPr/>
                <p14:nvPr/>
              </p14:nvContentPartPr>
              <p14:xfrm>
                <a:off x="8282247" y="1558121"/>
                <a:ext cx="36000" cy="20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FB9A67-DE28-FAC7-3201-29C3547EC9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3607" y="1549121"/>
                  <a:ext cx="53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F9BF4D-7A51-188F-D915-CE34F4A24BA4}"/>
                    </a:ext>
                  </a:extLst>
                </p14:cNvPr>
                <p14:cNvContentPartPr/>
                <p14:nvPr/>
              </p14:nvContentPartPr>
              <p14:xfrm>
                <a:off x="8249487" y="1544801"/>
                <a:ext cx="231480" cy="19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F9BF4D-7A51-188F-D915-CE34F4A24B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40847" y="1535801"/>
                  <a:ext cx="249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6DB7D8-CB20-0553-5718-C72B662B2474}"/>
                    </a:ext>
                  </a:extLst>
                </p14:cNvPr>
                <p14:cNvContentPartPr/>
                <p14:nvPr/>
              </p14:nvContentPartPr>
              <p14:xfrm>
                <a:off x="8398527" y="1548761"/>
                <a:ext cx="11160" cy="2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6DB7D8-CB20-0553-5718-C72B662B24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89527" y="1540121"/>
                  <a:ext cx="28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BF327E-FDA3-C922-71AC-B08C6D4F6790}"/>
                    </a:ext>
                  </a:extLst>
                </p14:cNvPr>
                <p14:cNvContentPartPr/>
                <p14:nvPr/>
              </p14:nvContentPartPr>
              <p14:xfrm>
                <a:off x="8510127" y="1599521"/>
                <a:ext cx="112680" cy="134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BF327E-FDA3-C922-71AC-B08C6D4F67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01127" y="1590881"/>
                  <a:ext cx="130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808F43-1C7A-01B5-A142-77EAB5AD7233}"/>
                    </a:ext>
                  </a:extLst>
                </p14:cNvPr>
                <p14:cNvContentPartPr/>
                <p14:nvPr/>
              </p14:nvContentPartPr>
              <p14:xfrm>
                <a:off x="8642247" y="1630121"/>
                <a:ext cx="129600" cy="8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808F43-1C7A-01B5-A142-77EAB5AD72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33247" y="1621481"/>
                  <a:ext cx="147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A0138D-256F-375E-3133-375A2A7822FD}"/>
                    </a:ext>
                  </a:extLst>
                </p14:cNvPr>
                <p14:cNvContentPartPr/>
                <p14:nvPr/>
              </p14:nvContentPartPr>
              <p14:xfrm>
                <a:off x="8823687" y="1562801"/>
                <a:ext cx="18360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A0138D-256F-375E-3133-375A2A782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14687" y="1553801"/>
                  <a:ext cx="201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34B1E3-5EF4-1062-2F96-38B0FF915C2C}"/>
                    </a:ext>
                  </a:extLst>
                </p14:cNvPr>
                <p14:cNvContentPartPr/>
                <p14:nvPr/>
              </p14:nvContentPartPr>
              <p14:xfrm>
                <a:off x="8920527" y="1506641"/>
                <a:ext cx="148680" cy="19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34B1E3-5EF4-1062-2F96-38B0FF915C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11887" y="1498001"/>
                  <a:ext cx="166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DD3B21-5E8E-EFE7-CBED-BDE54F272C6A}"/>
                    </a:ext>
                  </a:extLst>
                </p14:cNvPr>
                <p14:cNvContentPartPr/>
                <p14:nvPr/>
              </p14:nvContentPartPr>
              <p14:xfrm>
                <a:off x="9104847" y="1630481"/>
                <a:ext cx="73080" cy="9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DD3B21-5E8E-EFE7-CBED-BDE54F272C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96207" y="1621481"/>
                  <a:ext cx="9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5392F0-7689-3EBC-B3ED-18B6F52ECDEC}"/>
                    </a:ext>
                  </a:extLst>
                </p14:cNvPr>
                <p14:cNvContentPartPr/>
                <p14:nvPr/>
              </p14:nvContentPartPr>
              <p14:xfrm>
                <a:off x="9216447" y="1496201"/>
                <a:ext cx="286920" cy="24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5392F0-7689-3EBC-B3ED-18B6F52ECD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7447" y="1487201"/>
                  <a:ext cx="30456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E37CE3D-B810-7A38-8B77-9D93EB3973A2}"/>
                  </a:ext>
                </a:extLst>
              </p14:cNvPr>
              <p14:cNvContentPartPr/>
              <p14:nvPr/>
            </p14:nvContentPartPr>
            <p14:xfrm>
              <a:off x="5746047" y="3213761"/>
              <a:ext cx="613800" cy="1160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E37CE3D-B810-7A38-8B77-9D93EB3973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7407" y="3205121"/>
                <a:ext cx="631440" cy="11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57827D5-B5CA-8545-8393-469555C2998F}"/>
              </a:ext>
            </a:extLst>
          </p:cNvPr>
          <p:cNvGrpSpPr/>
          <p:nvPr/>
        </p:nvGrpSpPr>
        <p:grpSpPr>
          <a:xfrm>
            <a:off x="3447447" y="2858801"/>
            <a:ext cx="3292920" cy="1636200"/>
            <a:chOff x="3447447" y="2858801"/>
            <a:chExt cx="3292920" cy="16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862F9B-A6F9-9F0C-59BC-81C48059C5EC}"/>
                    </a:ext>
                  </a:extLst>
                </p14:cNvPr>
                <p14:cNvContentPartPr/>
                <p14:nvPr/>
              </p14:nvContentPartPr>
              <p14:xfrm>
                <a:off x="4752087" y="4274321"/>
                <a:ext cx="86400" cy="220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862F9B-A6F9-9F0C-59BC-81C48059C5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3447" y="4265681"/>
                  <a:ext cx="104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49FC3A-7597-907E-8302-56D20F39A3F2}"/>
                    </a:ext>
                  </a:extLst>
                </p14:cNvPr>
                <p14:cNvContentPartPr/>
                <p14:nvPr/>
              </p14:nvContentPartPr>
              <p14:xfrm>
                <a:off x="4920927" y="4246961"/>
                <a:ext cx="129960" cy="21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49FC3A-7597-907E-8302-56D20F39A3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11927" y="4237961"/>
                  <a:ext cx="147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16C615-6C97-05D6-8C2C-DD1EF7C5081E}"/>
                    </a:ext>
                  </a:extLst>
                </p14:cNvPr>
                <p14:cNvContentPartPr/>
                <p14:nvPr/>
              </p14:nvContentPartPr>
              <p14:xfrm>
                <a:off x="5078247" y="4227161"/>
                <a:ext cx="243720" cy="25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16C615-6C97-05D6-8C2C-DD1EF7C508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9247" y="4218161"/>
                  <a:ext cx="261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87117C-6AD1-6192-C5B3-DF52782F7457}"/>
                    </a:ext>
                  </a:extLst>
                </p14:cNvPr>
                <p14:cNvContentPartPr/>
                <p14:nvPr/>
              </p14:nvContentPartPr>
              <p14:xfrm>
                <a:off x="5200647" y="4246961"/>
                <a:ext cx="147240" cy="10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87117C-6AD1-6192-C5B3-DF52782F74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91647" y="4237961"/>
                  <a:ext cx="164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071D9A-619B-2C83-4A2A-3634BA574245}"/>
                    </a:ext>
                  </a:extLst>
                </p14:cNvPr>
                <p14:cNvContentPartPr/>
                <p14:nvPr/>
              </p14:nvContentPartPr>
              <p14:xfrm>
                <a:off x="5485047" y="4218161"/>
                <a:ext cx="123840" cy="19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071D9A-619B-2C83-4A2A-3634BA5742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6047" y="4209521"/>
                  <a:ext cx="141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591932-1EF5-0091-96BD-B0F9491A6349}"/>
                    </a:ext>
                  </a:extLst>
                </p14:cNvPr>
                <p14:cNvContentPartPr/>
                <p14:nvPr/>
              </p14:nvContentPartPr>
              <p14:xfrm>
                <a:off x="3447447" y="3068681"/>
                <a:ext cx="151920" cy="26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591932-1EF5-0091-96BD-B0F9491A63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8447" y="3060041"/>
                  <a:ext cx="169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9B9FDF-3131-53E3-F616-A2A9FC9E8146}"/>
                    </a:ext>
                  </a:extLst>
                </p14:cNvPr>
                <p14:cNvContentPartPr/>
                <p14:nvPr/>
              </p14:nvContentPartPr>
              <p14:xfrm>
                <a:off x="3656607" y="3083801"/>
                <a:ext cx="138960" cy="21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9B9FDF-3131-53E3-F616-A2A9FC9E81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47607" y="3075161"/>
                  <a:ext cx="156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E7742E-B525-952C-2783-C0C03315CAF8}"/>
                    </a:ext>
                  </a:extLst>
                </p14:cNvPr>
                <p14:cNvContentPartPr/>
                <p14:nvPr/>
              </p14:nvContentPartPr>
              <p14:xfrm>
                <a:off x="3827247" y="3053561"/>
                <a:ext cx="234000" cy="23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E7742E-B525-952C-2783-C0C03315CA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8607" y="3044561"/>
                  <a:ext cx="251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CF357C-7959-7B25-C6DB-84BCFD1CBD77}"/>
                    </a:ext>
                  </a:extLst>
                </p14:cNvPr>
                <p14:cNvContentPartPr/>
                <p14:nvPr/>
              </p14:nvContentPartPr>
              <p14:xfrm>
                <a:off x="3921207" y="3060041"/>
                <a:ext cx="191160" cy="10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CF357C-7959-7B25-C6DB-84BCFD1CBD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12567" y="3051401"/>
                  <a:ext cx="208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7D0298-FE3C-BFE1-6819-1ECF3D571947}"/>
                    </a:ext>
                  </a:extLst>
                </p14:cNvPr>
                <p14:cNvContentPartPr/>
                <p14:nvPr/>
              </p14:nvContentPartPr>
              <p14:xfrm>
                <a:off x="4043607" y="3045281"/>
                <a:ext cx="286920" cy="20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7D0298-FE3C-BFE1-6819-1ECF3D5719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34967" y="3036281"/>
                  <a:ext cx="304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D442FF-5E25-4606-63E5-5834607DA2A1}"/>
                    </a:ext>
                  </a:extLst>
                </p14:cNvPr>
                <p14:cNvContentPartPr/>
                <p14:nvPr/>
              </p14:nvContentPartPr>
              <p14:xfrm>
                <a:off x="6083727" y="2917841"/>
                <a:ext cx="81720" cy="183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D442FF-5E25-4606-63E5-5834607DA2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5087" y="2909201"/>
                  <a:ext cx="99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4282A8-7078-402B-1C9A-8E32DEDDA4C1}"/>
                    </a:ext>
                  </a:extLst>
                </p14:cNvPr>
                <p14:cNvContentPartPr/>
                <p14:nvPr/>
              </p14:nvContentPartPr>
              <p14:xfrm>
                <a:off x="6211887" y="2905241"/>
                <a:ext cx="88560" cy="19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4282A8-7078-402B-1C9A-8E32DEDDA4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03247" y="2896241"/>
                  <a:ext cx="106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2081F7-024F-562F-1D0D-9D9374E60A17}"/>
                    </a:ext>
                  </a:extLst>
                </p14:cNvPr>
                <p14:cNvContentPartPr/>
                <p14:nvPr/>
              </p14:nvContentPartPr>
              <p14:xfrm>
                <a:off x="6331767" y="2858801"/>
                <a:ext cx="228600" cy="221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2081F7-024F-562F-1D0D-9D9374E60A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23127" y="2850161"/>
                  <a:ext cx="246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FC057A-ACCC-357C-23CB-18F9CFCEDA60}"/>
                    </a:ext>
                  </a:extLst>
                </p14:cNvPr>
                <p14:cNvContentPartPr/>
                <p14:nvPr/>
              </p14:nvContentPartPr>
              <p14:xfrm>
                <a:off x="6420327" y="2898401"/>
                <a:ext cx="128520" cy="6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FC057A-ACCC-357C-23CB-18F9CFCEDA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11687" y="2889761"/>
                  <a:ext cx="146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81CDC5-ED1B-E20B-F88F-170F5C9E0443}"/>
                    </a:ext>
                  </a:extLst>
                </p14:cNvPr>
                <p14:cNvContentPartPr/>
                <p14:nvPr/>
              </p14:nvContentPartPr>
              <p14:xfrm>
                <a:off x="6634887" y="2890841"/>
                <a:ext cx="6120" cy="21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81CDC5-ED1B-E20B-F88F-170F5C9E04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5887" y="2881841"/>
                  <a:ext cx="23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4A7EAC-0879-AE71-45F8-6B1D1A8A15F2}"/>
                    </a:ext>
                  </a:extLst>
                </p14:cNvPr>
                <p14:cNvContentPartPr/>
                <p14:nvPr/>
              </p14:nvContentPartPr>
              <p14:xfrm>
                <a:off x="6591327" y="2882921"/>
                <a:ext cx="149040" cy="21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4A7EAC-0879-AE71-45F8-6B1D1A8A15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82327" y="2873921"/>
                  <a:ext cx="166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B05987-AEA2-3602-8CB1-9BD3EC3F6148}"/>
                    </a:ext>
                  </a:extLst>
                </p14:cNvPr>
                <p14:cNvContentPartPr/>
                <p14:nvPr/>
              </p14:nvContentPartPr>
              <p14:xfrm>
                <a:off x="4376607" y="2874641"/>
                <a:ext cx="1641600" cy="283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B05987-AEA2-3602-8CB1-9BD3EC3F61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67607" y="2866001"/>
                  <a:ext cx="1659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03A2F5-323C-CAD7-D659-872E4FEB3F35}"/>
                    </a:ext>
                  </a:extLst>
                </p14:cNvPr>
                <p14:cNvContentPartPr/>
                <p14:nvPr/>
              </p14:nvContentPartPr>
              <p14:xfrm>
                <a:off x="4412247" y="3028001"/>
                <a:ext cx="1622880" cy="29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03A2F5-323C-CAD7-D659-872E4FEB3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3607" y="3019361"/>
                  <a:ext cx="1640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84E47B-76ED-B698-3EB7-70688B24AED2}"/>
                    </a:ext>
                  </a:extLst>
                </p14:cNvPr>
                <p14:cNvContentPartPr/>
                <p14:nvPr/>
              </p14:nvContentPartPr>
              <p14:xfrm>
                <a:off x="5696367" y="3183881"/>
                <a:ext cx="593640" cy="115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84E47B-76ED-B698-3EB7-70688B24AE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87727" y="3175241"/>
                  <a:ext cx="61128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9A31CC-7FEA-5A3D-5EBB-A5D8DA435ABE}"/>
                    </a:ext>
                  </a:extLst>
                </p14:cNvPr>
                <p14:cNvContentPartPr/>
                <p14:nvPr/>
              </p14:nvContentPartPr>
              <p14:xfrm>
                <a:off x="4048647" y="3354521"/>
                <a:ext cx="909000" cy="85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9A31CC-7FEA-5A3D-5EBB-A5D8DA435A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40007" y="3345881"/>
                  <a:ext cx="92664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C64AB4-030A-FD03-A858-91B8D954EF02}"/>
                    </a:ext>
                  </a:extLst>
                </p14:cNvPr>
                <p14:cNvContentPartPr/>
                <p14:nvPr/>
              </p14:nvContentPartPr>
              <p14:xfrm>
                <a:off x="3974847" y="3366041"/>
                <a:ext cx="891000" cy="83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C64AB4-030A-FD03-A858-91B8D954EF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5847" y="3357041"/>
                  <a:ext cx="908640" cy="85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AB411-0BCA-87AE-53FD-1E2780FDF8C3}"/>
              </a:ext>
            </a:extLst>
          </p:cNvPr>
          <p:cNvGrpSpPr/>
          <p:nvPr/>
        </p:nvGrpSpPr>
        <p:grpSpPr>
          <a:xfrm>
            <a:off x="593367" y="4665281"/>
            <a:ext cx="1235160" cy="1526400"/>
            <a:chOff x="593367" y="4665281"/>
            <a:chExt cx="1235160" cy="15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B81EC2-559B-1A8C-FD86-57A30C78611E}"/>
                    </a:ext>
                  </a:extLst>
                </p14:cNvPr>
                <p14:cNvContentPartPr/>
                <p14:nvPr/>
              </p14:nvContentPartPr>
              <p14:xfrm>
                <a:off x="593367" y="4860761"/>
                <a:ext cx="194400" cy="240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B81EC2-559B-1A8C-FD86-57A30C7861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4367" y="4851761"/>
                  <a:ext cx="212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6210CE6-1EC8-48F2-D5AD-FD58123A65F6}"/>
                    </a:ext>
                  </a:extLst>
                </p14:cNvPr>
                <p14:cNvContentPartPr/>
                <p14:nvPr/>
              </p14:nvContentPartPr>
              <p14:xfrm>
                <a:off x="820167" y="4782281"/>
                <a:ext cx="161640" cy="133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6210CE6-1EC8-48F2-D5AD-FD58123A65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1527" y="4773281"/>
                  <a:ext cx="179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60499B-425B-A844-9351-E8ED79CDFCB8}"/>
                    </a:ext>
                  </a:extLst>
                </p14:cNvPr>
                <p14:cNvContentPartPr/>
                <p14:nvPr/>
              </p14:nvContentPartPr>
              <p14:xfrm>
                <a:off x="834207" y="4901441"/>
                <a:ext cx="176400" cy="122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60499B-425B-A844-9351-E8ED79CDFC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5567" y="4892801"/>
                  <a:ext cx="194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B3A778-E3C5-568D-4DBE-2FB573DDE625}"/>
                    </a:ext>
                  </a:extLst>
                </p14:cNvPr>
                <p14:cNvContentPartPr/>
                <p14:nvPr/>
              </p14:nvContentPartPr>
              <p14:xfrm>
                <a:off x="918087" y="4718561"/>
                <a:ext cx="166320" cy="238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B3A778-E3C5-568D-4DBE-2FB573DDE6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9087" y="4709561"/>
                  <a:ext cx="183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949E49-D81B-15E2-C194-AB8125A8F6F0}"/>
                    </a:ext>
                  </a:extLst>
                </p14:cNvPr>
                <p14:cNvContentPartPr/>
                <p14:nvPr/>
              </p14:nvContentPartPr>
              <p14:xfrm>
                <a:off x="1129767" y="4665281"/>
                <a:ext cx="247680" cy="30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949E49-D81B-15E2-C194-AB8125A8F6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1127" y="4656281"/>
                  <a:ext cx="265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27BBB4-D305-E5F9-3CFC-EFEEA5C01A49}"/>
                    </a:ext>
                  </a:extLst>
                </p14:cNvPr>
                <p14:cNvContentPartPr/>
                <p14:nvPr/>
              </p14:nvContentPartPr>
              <p14:xfrm>
                <a:off x="713247" y="5413001"/>
                <a:ext cx="249840" cy="31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27BBB4-D305-E5F9-3CFC-EFEEA5C01A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4607" y="5404361"/>
                  <a:ext cx="267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9D6ED8-60F4-5B9D-CBAB-0A4940A0C3EC}"/>
                    </a:ext>
                  </a:extLst>
                </p14:cNvPr>
                <p14:cNvContentPartPr/>
                <p14:nvPr/>
              </p14:nvContentPartPr>
              <p14:xfrm>
                <a:off x="989367" y="5218601"/>
                <a:ext cx="258840" cy="203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9D6ED8-60F4-5B9D-CBAB-0A4940A0C3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0367" y="5209601"/>
                  <a:ext cx="276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A3386A-4093-1598-D5EA-5EEF8CB1CC61}"/>
                    </a:ext>
                  </a:extLst>
                </p14:cNvPr>
                <p14:cNvContentPartPr/>
                <p14:nvPr/>
              </p14:nvContentPartPr>
              <p14:xfrm>
                <a:off x="1054167" y="5151281"/>
                <a:ext cx="245520" cy="319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A3386A-4093-1598-D5EA-5EEF8CB1CC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5527" y="5142281"/>
                  <a:ext cx="263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15FD13-0FDB-27A8-C761-B266030F7052}"/>
                    </a:ext>
                  </a:extLst>
                </p14:cNvPr>
                <p14:cNvContentPartPr/>
                <p14:nvPr/>
              </p14:nvContentPartPr>
              <p14:xfrm>
                <a:off x="1406607" y="5019521"/>
                <a:ext cx="301680" cy="237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15FD13-0FDB-27A8-C761-B266030F705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97967" y="5010521"/>
                  <a:ext cx="319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C02057-6E6F-F68A-784C-4297AA8087A6}"/>
                    </a:ext>
                  </a:extLst>
                </p14:cNvPr>
                <p14:cNvContentPartPr/>
                <p14:nvPr/>
              </p14:nvContentPartPr>
              <p14:xfrm>
                <a:off x="1000527" y="5944361"/>
                <a:ext cx="216360" cy="24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C02057-6E6F-F68A-784C-4297AA8087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1527" y="5935721"/>
                  <a:ext cx="234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EE02EA-31BB-5294-FF58-4FD2926EBD6F}"/>
                    </a:ext>
                  </a:extLst>
                </p14:cNvPr>
                <p14:cNvContentPartPr/>
                <p14:nvPr/>
              </p14:nvContentPartPr>
              <p14:xfrm>
                <a:off x="1235607" y="5782001"/>
                <a:ext cx="253800" cy="171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EE02EA-31BB-5294-FF58-4FD2926EBD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26607" y="5773001"/>
                  <a:ext cx="271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11AD13-659A-14B5-8A4B-409EFF4D7E0B}"/>
                    </a:ext>
                  </a:extLst>
                </p14:cNvPr>
                <p14:cNvContentPartPr/>
                <p14:nvPr/>
              </p14:nvContentPartPr>
              <p14:xfrm>
                <a:off x="1288527" y="5828081"/>
                <a:ext cx="290880" cy="221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11AD13-659A-14B5-8A4B-409EFF4D7E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79887" y="5819441"/>
                  <a:ext cx="308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E95A2D-6F16-50EC-F4BA-3A02F189A977}"/>
                    </a:ext>
                  </a:extLst>
                </p14:cNvPr>
                <p14:cNvContentPartPr/>
                <p14:nvPr/>
              </p14:nvContentPartPr>
              <p14:xfrm>
                <a:off x="1392567" y="5705681"/>
                <a:ext cx="211320" cy="29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E95A2D-6F16-50EC-F4BA-3A02F189A9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3567" y="5697041"/>
                  <a:ext cx="228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8BC4DCF-16B5-E41A-A41B-2143B52D612B}"/>
                    </a:ext>
                  </a:extLst>
                </p14:cNvPr>
                <p14:cNvContentPartPr/>
                <p14:nvPr/>
              </p14:nvContentPartPr>
              <p14:xfrm>
                <a:off x="1300407" y="5620361"/>
                <a:ext cx="103320" cy="541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8BC4DCF-16B5-E41A-A41B-2143B52D61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91767" y="5611721"/>
                  <a:ext cx="1209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FD086F-2664-B535-B59A-E8DF987AE971}"/>
                    </a:ext>
                  </a:extLst>
                </p14:cNvPr>
                <p14:cNvContentPartPr/>
                <p14:nvPr/>
              </p14:nvContentPartPr>
              <p14:xfrm>
                <a:off x="1677327" y="5559161"/>
                <a:ext cx="151200" cy="249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FD086F-2664-B535-B59A-E8DF987AE9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68327" y="5550161"/>
                  <a:ext cx="16884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D43B7BE-F7E2-8943-D008-E2CA5D637D70}"/>
              </a:ext>
            </a:extLst>
          </p:cNvPr>
          <p:cNvGrpSpPr/>
          <p:nvPr/>
        </p:nvGrpSpPr>
        <p:grpSpPr>
          <a:xfrm>
            <a:off x="7879767" y="3274601"/>
            <a:ext cx="1799280" cy="351360"/>
            <a:chOff x="7879767" y="3274601"/>
            <a:chExt cx="179928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79CC1CE-0E5A-6BFC-A9E7-11C8F025F777}"/>
                    </a:ext>
                  </a:extLst>
                </p14:cNvPr>
                <p14:cNvContentPartPr/>
                <p14:nvPr/>
              </p14:nvContentPartPr>
              <p14:xfrm>
                <a:off x="7879767" y="3436601"/>
                <a:ext cx="103680" cy="18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79CC1CE-0E5A-6BFC-A9E7-11C8F025F7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71127" y="3427961"/>
                  <a:ext cx="121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D8FA13-0B6D-CF50-7423-609D341CD7B4}"/>
                    </a:ext>
                  </a:extLst>
                </p14:cNvPr>
                <p14:cNvContentPartPr/>
                <p14:nvPr/>
              </p14:nvContentPartPr>
              <p14:xfrm>
                <a:off x="8052927" y="3481241"/>
                <a:ext cx="52920" cy="8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D8FA13-0B6D-CF50-7423-609D341CD7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43927" y="3472601"/>
                  <a:ext cx="70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2144E8-6AE8-6DD2-5694-FC155B099692}"/>
                    </a:ext>
                  </a:extLst>
                </p14:cNvPr>
                <p14:cNvContentPartPr/>
                <p14:nvPr/>
              </p14:nvContentPartPr>
              <p14:xfrm>
                <a:off x="8161647" y="3472961"/>
                <a:ext cx="97200" cy="67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2144E8-6AE8-6DD2-5694-FC155B09969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52647" y="3463961"/>
                  <a:ext cx="114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848765-743A-0603-9BDD-7CE6CF1C5227}"/>
                    </a:ext>
                  </a:extLst>
                </p14:cNvPr>
                <p14:cNvContentPartPr/>
                <p14:nvPr/>
              </p14:nvContentPartPr>
              <p14:xfrm>
                <a:off x="8312127" y="3473681"/>
                <a:ext cx="84600" cy="37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848765-743A-0603-9BDD-7CE6CF1C52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03127" y="3464681"/>
                  <a:ext cx="102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AE21B8-ABCD-9A18-9816-AE85D3A63F2B}"/>
                    </a:ext>
                  </a:extLst>
                </p14:cNvPr>
                <p14:cNvContentPartPr/>
                <p14:nvPr/>
              </p14:nvContentPartPr>
              <p14:xfrm>
                <a:off x="8486007" y="3346241"/>
                <a:ext cx="101520" cy="230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AE21B8-ABCD-9A18-9816-AE85D3A63F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77367" y="3337601"/>
                  <a:ext cx="119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244081-7A06-355D-6C54-8E8BEF0A71BB}"/>
                    </a:ext>
                  </a:extLst>
                </p14:cNvPr>
                <p14:cNvContentPartPr/>
                <p14:nvPr/>
              </p14:nvContentPartPr>
              <p14:xfrm>
                <a:off x="8489607" y="3391961"/>
                <a:ext cx="123480" cy="55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244081-7A06-355D-6C54-8E8BEF0A71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80967" y="3382961"/>
                  <a:ext cx="141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F72E3C8-A1C2-1F2B-91F1-4A5BD25DD7FB}"/>
                    </a:ext>
                  </a:extLst>
                </p14:cNvPr>
                <p14:cNvContentPartPr/>
                <p14:nvPr/>
              </p14:nvContentPartPr>
              <p14:xfrm>
                <a:off x="8616687" y="3434081"/>
                <a:ext cx="105120" cy="11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F72E3C8-A1C2-1F2B-91F1-4A5BD25DD7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08047" y="3425081"/>
                  <a:ext cx="12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91A51FE-9CC5-A9E8-5A7E-79A20B1372AF}"/>
                    </a:ext>
                  </a:extLst>
                </p14:cNvPr>
                <p14:cNvContentPartPr/>
                <p14:nvPr/>
              </p14:nvContentPartPr>
              <p14:xfrm>
                <a:off x="8740887" y="3421841"/>
                <a:ext cx="220680" cy="121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91A51FE-9CC5-A9E8-5A7E-79A20B1372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32247" y="3412841"/>
                  <a:ext cx="238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EE2478D-39D7-B976-F663-41B12647D05C}"/>
                    </a:ext>
                  </a:extLst>
                </p14:cNvPr>
                <p14:cNvContentPartPr/>
                <p14:nvPr/>
              </p14:nvContentPartPr>
              <p14:xfrm>
                <a:off x="8991807" y="3405281"/>
                <a:ext cx="83520" cy="114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EE2478D-39D7-B976-F663-41B12647D05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82807" y="3396641"/>
                  <a:ext cx="101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31496E-7A37-413A-762C-B757EAFE9E4B}"/>
                    </a:ext>
                  </a:extLst>
                </p14:cNvPr>
                <p14:cNvContentPartPr/>
                <p14:nvPr/>
              </p14:nvContentPartPr>
              <p14:xfrm>
                <a:off x="9115287" y="3303401"/>
                <a:ext cx="28080" cy="231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31496E-7A37-413A-762C-B757EAFE9E4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06287" y="3294761"/>
                  <a:ext cx="4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FE2808-763D-56C6-3104-C59A7B27CEB3}"/>
                    </a:ext>
                  </a:extLst>
                </p14:cNvPr>
                <p14:cNvContentPartPr/>
                <p14:nvPr/>
              </p14:nvContentPartPr>
              <p14:xfrm>
                <a:off x="9213207" y="3275321"/>
                <a:ext cx="35640" cy="264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FE2808-763D-56C6-3104-C59A7B27C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04207" y="3266321"/>
                  <a:ext cx="53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F360A5-660A-AF2E-C4B4-3983EB6916D8}"/>
                    </a:ext>
                  </a:extLst>
                </p14:cNvPr>
                <p14:cNvContentPartPr/>
                <p14:nvPr/>
              </p14:nvContentPartPr>
              <p14:xfrm>
                <a:off x="9158487" y="3398801"/>
                <a:ext cx="186840" cy="117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F360A5-660A-AF2E-C4B4-3983EB6916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49487" y="3389801"/>
                  <a:ext cx="204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C13400-FB51-D7F1-B56B-73B303C83DA9}"/>
                    </a:ext>
                  </a:extLst>
                </p14:cNvPr>
                <p14:cNvContentPartPr/>
                <p14:nvPr/>
              </p14:nvContentPartPr>
              <p14:xfrm>
                <a:off x="9275847" y="3274601"/>
                <a:ext cx="3240" cy="28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C13400-FB51-D7F1-B56B-73B303C83D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66847" y="3265961"/>
                  <a:ext cx="20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BA6A5C-0523-E629-C46E-7FAD57D30F4E}"/>
                    </a:ext>
                  </a:extLst>
                </p14:cNvPr>
                <p14:cNvContentPartPr/>
                <p14:nvPr/>
              </p14:nvContentPartPr>
              <p14:xfrm>
                <a:off x="9412287" y="3389801"/>
                <a:ext cx="65520" cy="13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BA6A5C-0523-E629-C46E-7FAD57D30F4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03287" y="3380801"/>
                  <a:ext cx="83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1B0B2EF-0630-A723-FEF1-CFB69E80D56E}"/>
                    </a:ext>
                  </a:extLst>
                </p14:cNvPr>
                <p14:cNvContentPartPr/>
                <p14:nvPr/>
              </p14:nvContentPartPr>
              <p14:xfrm>
                <a:off x="9540087" y="3384761"/>
                <a:ext cx="138960" cy="11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1B0B2EF-0630-A723-FEF1-CFB69E80D5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1087" y="3376121"/>
                  <a:ext cx="15660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932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262168-9369-6D27-19CA-0F04F30DC5D8}"/>
                  </a:ext>
                </a:extLst>
              </p14:cNvPr>
              <p14:cNvContentPartPr/>
              <p14:nvPr/>
            </p14:nvContentPartPr>
            <p14:xfrm>
              <a:off x="1713687" y="1218641"/>
              <a:ext cx="208080" cy="31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262168-9369-6D27-19CA-0F04F30DC5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687" y="1210001"/>
                <a:ext cx="2257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F8AF1B-DEDC-BA19-800D-5D2A90225A31}"/>
                  </a:ext>
                </a:extLst>
              </p14:cNvPr>
              <p14:cNvContentPartPr/>
              <p14:nvPr/>
            </p14:nvContentPartPr>
            <p14:xfrm>
              <a:off x="1951647" y="1343561"/>
              <a:ext cx="369360" cy="28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F8AF1B-DEDC-BA19-800D-5D2A90225A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3007" y="1334561"/>
                <a:ext cx="387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ED77E0-C792-30BA-8F32-B7CCF024C814}"/>
                  </a:ext>
                </a:extLst>
              </p14:cNvPr>
              <p14:cNvContentPartPr/>
              <p14:nvPr/>
            </p14:nvContentPartPr>
            <p14:xfrm>
              <a:off x="2255127" y="1261481"/>
              <a:ext cx="5040" cy="1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ED77E0-C792-30BA-8F32-B7CCF024C8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6487" y="1252481"/>
                <a:ext cx="22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7A824B-3C9D-16F8-7F2B-04C9DF82F3A9}"/>
                  </a:ext>
                </a:extLst>
              </p14:cNvPr>
              <p14:cNvContentPartPr/>
              <p14:nvPr/>
            </p14:nvContentPartPr>
            <p14:xfrm>
              <a:off x="2339367" y="1360841"/>
              <a:ext cx="73800" cy="8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7A824B-3C9D-16F8-7F2B-04C9DF82F3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367" y="1351841"/>
                <a:ext cx="914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963C4E-D502-5424-A6E5-76C7A1719525}"/>
                  </a:ext>
                </a:extLst>
              </p14:cNvPr>
              <p14:cNvContentPartPr/>
              <p14:nvPr/>
            </p14:nvContentPartPr>
            <p14:xfrm>
              <a:off x="2448447" y="1338881"/>
              <a:ext cx="81720" cy="8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963C4E-D502-5424-A6E5-76C7A17195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9447" y="1329881"/>
                <a:ext cx="993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2B3B29-5218-BB60-35A3-62E4FB50153C}"/>
                  </a:ext>
                </a:extLst>
              </p14:cNvPr>
              <p14:cNvContentPartPr/>
              <p14:nvPr/>
            </p14:nvContentPartPr>
            <p14:xfrm>
              <a:off x="2600367" y="1204241"/>
              <a:ext cx="179280" cy="25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2B3B29-5218-BB60-35A3-62E4FB5015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1727" y="1195241"/>
                <a:ext cx="1969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857B0F-84D0-159D-F9F7-4F49A97FE91F}"/>
                  </a:ext>
                </a:extLst>
              </p14:cNvPr>
              <p14:cNvContentPartPr/>
              <p14:nvPr/>
            </p14:nvContentPartPr>
            <p14:xfrm>
              <a:off x="6792927" y="1137281"/>
              <a:ext cx="112680" cy="25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857B0F-84D0-159D-F9F7-4F49A97FE9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4287" y="1128641"/>
                <a:ext cx="130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CEC199-5036-9031-767E-1116525F5CFF}"/>
                  </a:ext>
                </a:extLst>
              </p14:cNvPr>
              <p14:cNvContentPartPr/>
              <p14:nvPr/>
            </p14:nvContentPartPr>
            <p14:xfrm>
              <a:off x="6955287" y="1243481"/>
              <a:ext cx="663480" cy="28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CEC199-5036-9031-767E-1116525F5C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6647" y="1234841"/>
                <a:ext cx="6811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59EE48-4ED0-0C90-77A1-012B873A16D0}"/>
                  </a:ext>
                </a:extLst>
              </p14:cNvPr>
              <p14:cNvContentPartPr/>
              <p14:nvPr/>
            </p14:nvContentPartPr>
            <p14:xfrm>
              <a:off x="7284687" y="1121081"/>
              <a:ext cx="9000" cy="1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59EE48-4ED0-0C90-77A1-012B873A16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6047" y="1112441"/>
                <a:ext cx="26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9C1979-EC2C-D8BA-C07E-1EF5218893AD}"/>
                  </a:ext>
                </a:extLst>
              </p14:cNvPr>
              <p14:cNvContentPartPr/>
              <p14:nvPr/>
            </p14:nvContentPartPr>
            <p14:xfrm>
              <a:off x="7699767" y="1159241"/>
              <a:ext cx="210600" cy="167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9C1979-EC2C-D8BA-C07E-1EF5218893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1127" y="1150601"/>
                <a:ext cx="2282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ABBD98-0884-BAA8-4AF3-15250EDD4E3C}"/>
                  </a:ext>
                </a:extLst>
              </p14:cNvPr>
              <p14:cNvContentPartPr/>
              <p14:nvPr/>
            </p14:nvContentPartPr>
            <p14:xfrm>
              <a:off x="6675927" y="2813441"/>
              <a:ext cx="310680" cy="340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ABBD98-0884-BAA8-4AF3-15250EDD4E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6927" y="2804441"/>
                <a:ext cx="3283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18DB14-74C9-2AA1-C441-5CEDD5EC2274}"/>
                  </a:ext>
                </a:extLst>
              </p14:cNvPr>
              <p14:cNvContentPartPr/>
              <p14:nvPr/>
            </p14:nvContentPartPr>
            <p14:xfrm>
              <a:off x="6598167" y="2879681"/>
              <a:ext cx="371160" cy="327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18DB14-74C9-2AA1-C441-5CEDD5EC22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9167" y="2870681"/>
                <a:ext cx="3888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786022-43A1-D058-2924-073C305A92A7}"/>
                  </a:ext>
                </a:extLst>
              </p14:cNvPr>
              <p14:cNvContentPartPr/>
              <p14:nvPr/>
            </p14:nvContentPartPr>
            <p14:xfrm>
              <a:off x="7244727" y="2803001"/>
              <a:ext cx="234360" cy="388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786022-43A1-D058-2924-073C305A92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5727" y="2794001"/>
                <a:ext cx="2520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ECD81F-3BD2-7D7F-2736-54FB69D63806}"/>
                  </a:ext>
                </a:extLst>
              </p14:cNvPr>
              <p14:cNvContentPartPr/>
              <p14:nvPr/>
            </p14:nvContentPartPr>
            <p14:xfrm>
              <a:off x="7104327" y="2787881"/>
              <a:ext cx="326520" cy="377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ECD81F-3BD2-7D7F-2736-54FB69D638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95327" y="2778881"/>
                <a:ext cx="344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AC7D8CB-C978-70DC-AE6A-CFBEC6CFEC7B}"/>
                  </a:ext>
                </a:extLst>
              </p14:cNvPr>
              <p14:cNvContentPartPr/>
              <p14:nvPr/>
            </p14:nvContentPartPr>
            <p14:xfrm>
              <a:off x="7795167" y="2729921"/>
              <a:ext cx="245520" cy="439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AC7D8CB-C978-70DC-AE6A-CFBEC6CFEC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86167" y="2720921"/>
                <a:ext cx="2631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D4BBF6F-E076-F552-7EC3-F39CFAEB1B1A}"/>
                  </a:ext>
                </a:extLst>
              </p14:cNvPr>
              <p14:cNvContentPartPr/>
              <p14:nvPr/>
            </p14:nvContentPartPr>
            <p14:xfrm>
              <a:off x="7711647" y="2776361"/>
              <a:ext cx="307800" cy="358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D4BBF6F-E076-F552-7EC3-F39CFAEB1B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3007" y="2767721"/>
                <a:ext cx="3254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1C691E-7C7C-C244-F84E-7BDB4E860897}"/>
                  </a:ext>
                </a:extLst>
              </p14:cNvPr>
              <p14:cNvContentPartPr/>
              <p14:nvPr/>
            </p14:nvContentPartPr>
            <p14:xfrm>
              <a:off x="8312847" y="2728481"/>
              <a:ext cx="212040" cy="373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1C691E-7C7C-C244-F84E-7BDB4E8608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03847" y="2719481"/>
                <a:ext cx="2296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CF4B348-406C-A6EE-08EB-3A31C1726B9B}"/>
                  </a:ext>
                </a:extLst>
              </p14:cNvPr>
              <p14:cNvContentPartPr/>
              <p14:nvPr/>
            </p14:nvContentPartPr>
            <p14:xfrm>
              <a:off x="8194767" y="2716241"/>
              <a:ext cx="392400" cy="355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CF4B348-406C-A6EE-08EB-3A31C1726B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86127" y="2707601"/>
                <a:ext cx="4100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BD162F3-C873-BC79-9993-E229E9CD1F4D}"/>
                  </a:ext>
                </a:extLst>
              </p14:cNvPr>
              <p14:cNvContentPartPr/>
              <p14:nvPr/>
            </p14:nvContentPartPr>
            <p14:xfrm>
              <a:off x="6638847" y="2999561"/>
              <a:ext cx="91800" cy="114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BD162F3-C873-BC79-9993-E229E9CD1F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30207" y="2990561"/>
                <a:ext cx="109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4D95833-EBDA-2B41-7C57-A9A782A204D5}"/>
                  </a:ext>
                </a:extLst>
              </p14:cNvPr>
              <p14:cNvContentPartPr/>
              <p14:nvPr/>
            </p14:nvContentPartPr>
            <p14:xfrm>
              <a:off x="6742167" y="3036281"/>
              <a:ext cx="176400" cy="96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D95833-EBDA-2B41-7C57-A9A782A204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33167" y="3027281"/>
                <a:ext cx="194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BAAD02A-5CB6-F74B-FD35-F055FDD2E9B3}"/>
                  </a:ext>
                </a:extLst>
              </p14:cNvPr>
              <p14:cNvContentPartPr/>
              <p14:nvPr/>
            </p14:nvContentPartPr>
            <p14:xfrm>
              <a:off x="7114047" y="2935841"/>
              <a:ext cx="89640" cy="117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BAAD02A-5CB6-F74B-FD35-F055FDD2E9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05407" y="2926841"/>
                <a:ext cx="1072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528C9B3-9F43-47C0-0DE5-76A8DCDFC428}"/>
                  </a:ext>
                </a:extLst>
              </p14:cNvPr>
              <p14:cNvContentPartPr/>
              <p14:nvPr/>
            </p14:nvContentPartPr>
            <p14:xfrm>
              <a:off x="7246887" y="2945201"/>
              <a:ext cx="218880" cy="113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528C9B3-9F43-47C0-0DE5-76A8DCDFC4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38247" y="2936561"/>
                <a:ext cx="236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1670E8-BDE5-320E-A4FB-3A0D4996E61B}"/>
                  </a:ext>
                </a:extLst>
              </p14:cNvPr>
              <p14:cNvContentPartPr/>
              <p14:nvPr/>
            </p14:nvContentPartPr>
            <p14:xfrm>
              <a:off x="7740447" y="2892641"/>
              <a:ext cx="92160" cy="111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1670E8-BDE5-320E-A4FB-3A0D4996E6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31807" y="2884001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79AC7BA-A1D4-AFA6-17F6-D752D0BD5C43}"/>
                  </a:ext>
                </a:extLst>
              </p14:cNvPr>
              <p14:cNvContentPartPr/>
              <p14:nvPr/>
            </p14:nvContentPartPr>
            <p14:xfrm>
              <a:off x="7825047" y="2874641"/>
              <a:ext cx="246600" cy="189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79AC7BA-A1D4-AFA6-17F6-D752D0BD5C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16047" y="2865641"/>
                <a:ext cx="264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F30F598-12B2-B19B-4831-C7CA109173C1}"/>
                  </a:ext>
                </a:extLst>
              </p14:cNvPr>
              <p14:cNvContentPartPr/>
              <p14:nvPr/>
            </p14:nvContentPartPr>
            <p14:xfrm>
              <a:off x="8264607" y="2842241"/>
              <a:ext cx="74160" cy="106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F30F598-12B2-B19B-4831-C7CA109173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55967" y="2833241"/>
                <a:ext cx="918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DBDD9C-BD0A-511C-35B1-1FE8A105BAF5}"/>
                  </a:ext>
                </a:extLst>
              </p14:cNvPr>
              <p14:cNvContentPartPr/>
              <p14:nvPr/>
            </p14:nvContentPartPr>
            <p14:xfrm>
              <a:off x="8383047" y="2846921"/>
              <a:ext cx="129600" cy="212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DBDD9C-BD0A-511C-35B1-1FE8A105BA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74407" y="2838281"/>
                <a:ext cx="147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7DA0210-ABE0-9463-699E-9D0C8309602F}"/>
                  </a:ext>
                </a:extLst>
              </p14:cNvPr>
              <p14:cNvContentPartPr/>
              <p14:nvPr/>
            </p14:nvContentPartPr>
            <p14:xfrm>
              <a:off x="7259127" y="1653881"/>
              <a:ext cx="99000" cy="26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7DA0210-ABE0-9463-699E-9D0C830960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0487" y="1644881"/>
                <a:ext cx="116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29F4A8D-C98F-C00D-7588-B081E5A215A2}"/>
                  </a:ext>
                </a:extLst>
              </p14:cNvPr>
              <p14:cNvContentPartPr/>
              <p14:nvPr/>
            </p14:nvContentPartPr>
            <p14:xfrm>
              <a:off x="7415367" y="1747841"/>
              <a:ext cx="14760" cy="163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29F4A8D-C98F-C00D-7588-B081E5A215A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06367" y="1739201"/>
                <a:ext cx="324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3D4100D-46CF-4E3A-CF9D-702C9BF91695}"/>
                  </a:ext>
                </a:extLst>
              </p14:cNvPr>
              <p14:cNvContentPartPr/>
              <p14:nvPr/>
            </p14:nvContentPartPr>
            <p14:xfrm>
              <a:off x="7411407" y="1696361"/>
              <a:ext cx="91800" cy="214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3D4100D-46CF-4E3A-CF9D-702C9BF916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02407" y="1687721"/>
                <a:ext cx="109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55CDC14-B607-4547-50FE-9EB55B482AEC}"/>
                  </a:ext>
                </a:extLst>
              </p14:cNvPr>
              <p14:cNvContentPartPr/>
              <p14:nvPr/>
            </p14:nvContentPartPr>
            <p14:xfrm>
              <a:off x="7214847" y="1616801"/>
              <a:ext cx="356760" cy="381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55CDC14-B607-4547-50FE-9EB55B482A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06207" y="1608161"/>
                <a:ext cx="3744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DD993B-F630-AE5A-6E68-F2393D3813EB}"/>
                  </a:ext>
                </a:extLst>
              </p14:cNvPr>
              <p14:cNvContentPartPr/>
              <p14:nvPr/>
            </p14:nvContentPartPr>
            <p14:xfrm>
              <a:off x="7148967" y="1606721"/>
              <a:ext cx="434160" cy="435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DD993B-F630-AE5A-6E68-F2393D3813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40327" y="1597721"/>
                <a:ext cx="4518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E1A5C92-C998-F30C-78C5-F04D661FF77C}"/>
                  </a:ext>
                </a:extLst>
              </p14:cNvPr>
              <p14:cNvContentPartPr/>
              <p14:nvPr/>
            </p14:nvContentPartPr>
            <p14:xfrm>
              <a:off x="6831087" y="2071481"/>
              <a:ext cx="515880" cy="619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E1A5C92-C998-F30C-78C5-F04D661FF7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22447" y="2062841"/>
                <a:ext cx="5335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EC20CCD-FD66-E763-F92B-6DF20ADA6B15}"/>
                  </a:ext>
                </a:extLst>
              </p14:cNvPr>
              <p14:cNvContentPartPr/>
              <p14:nvPr/>
            </p14:nvContentPartPr>
            <p14:xfrm>
              <a:off x="7166607" y="2044121"/>
              <a:ext cx="183960" cy="631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EC20CCD-FD66-E763-F92B-6DF20ADA6B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57607" y="2035481"/>
                <a:ext cx="2016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80626A5-1712-AF37-E2CB-F2658F2AC56A}"/>
                  </a:ext>
                </a:extLst>
              </p14:cNvPr>
              <p14:cNvContentPartPr/>
              <p14:nvPr/>
            </p14:nvContentPartPr>
            <p14:xfrm>
              <a:off x="7323927" y="2080481"/>
              <a:ext cx="469800" cy="591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80626A5-1712-AF37-E2CB-F2658F2AC5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15287" y="2071841"/>
                <a:ext cx="4874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971286-8F4A-79C5-E9BC-28854CE47532}"/>
                  </a:ext>
                </a:extLst>
              </p14:cNvPr>
              <p14:cNvContentPartPr/>
              <p14:nvPr/>
            </p14:nvContentPartPr>
            <p14:xfrm>
              <a:off x="7333647" y="2057801"/>
              <a:ext cx="915120" cy="524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971286-8F4A-79C5-E9BC-28854CE4753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25007" y="2049161"/>
                <a:ext cx="93276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3366A40-00F2-2C23-DE05-8D50BED9BFCA}"/>
                  </a:ext>
                </a:extLst>
              </p14:cNvPr>
              <p14:cNvContentPartPr/>
              <p14:nvPr/>
            </p14:nvContentPartPr>
            <p14:xfrm>
              <a:off x="4392087" y="401441"/>
              <a:ext cx="209880" cy="66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3366A40-00F2-2C23-DE05-8D50BED9BF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83447" y="392801"/>
                <a:ext cx="2275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7C3878-391F-0D0A-5A8D-5EAB42E6BDD5}"/>
                  </a:ext>
                </a:extLst>
              </p14:cNvPr>
              <p14:cNvContentPartPr/>
              <p14:nvPr/>
            </p14:nvContentPartPr>
            <p14:xfrm>
              <a:off x="4479567" y="409361"/>
              <a:ext cx="26640" cy="290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7C3878-391F-0D0A-5A8D-5EAB42E6BDD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70927" y="400361"/>
                <a:ext cx="44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70646C2-372B-24A4-4665-6DE08CA3731C}"/>
                  </a:ext>
                </a:extLst>
              </p14:cNvPr>
              <p14:cNvContentPartPr/>
              <p14:nvPr/>
            </p14:nvContentPartPr>
            <p14:xfrm>
              <a:off x="4567047" y="471281"/>
              <a:ext cx="228600" cy="216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70646C2-372B-24A4-4665-6DE08CA373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58047" y="462281"/>
                <a:ext cx="246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404412F-EB15-2024-0712-9C93D097C7BD}"/>
                  </a:ext>
                </a:extLst>
              </p14:cNvPr>
              <p14:cNvContentPartPr/>
              <p14:nvPr/>
            </p14:nvContentPartPr>
            <p14:xfrm>
              <a:off x="4762527" y="376601"/>
              <a:ext cx="172080" cy="292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404412F-EB15-2024-0712-9C93D097C7B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53527" y="367961"/>
                <a:ext cx="1897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64AA0FB-1EA0-4841-63F6-F4228ECAA75E}"/>
                  </a:ext>
                </a:extLst>
              </p14:cNvPr>
              <p14:cNvContentPartPr/>
              <p14:nvPr/>
            </p14:nvContentPartPr>
            <p14:xfrm>
              <a:off x="4961607" y="381281"/>
              <a:ext cx="37800" cy="286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64AA0FB-1EA0-4841-63F6-F4228ECAA75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52607" y="372281"/>
                <a:ext cx="55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5D3A572-E9CA-E1B9-5E58-391A7B63E901}"/>
                  </a:ext>
                </a:extLst>
              </p14:cNvPr>
              <p14:cNvContentPartPr/>
              <p14:nvPr/>
            </p14:nvContentPartPr>
            <p14:xfrm>
              <a:off x="4897167" y="401441"/>
              <a:ext cx="176040" cy="230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5D3A572-E9CA-E1B9-5E58-391A7B63E9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88527" y="392801"/>
                <a:ext cx="1936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F70C7CD-B70A-0D97-B68D-3AEEA87C0098}"/>
                  </a:ext>
                </a:extLst>
              </p14:cNvPr>
              <p14:cNvContentPartPr/>
              <p14:nvPr/>
            </p14:nvContentPartPr>
            <p14:xfrm>
              <a:off x="5156727" y="549041"/>
              <a:ext cx="81720" cy="75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F70C7CD-B70A-0D97-B68D-3AEEA87C00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47727" y="540041"/>
                <a:ext cx="99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226CD8D-8B7D-6A61-C90F-B0CF3E54ECCD}"/>
                  </a:ext>
                </a:extLst>
              </p14:cNvPr>
              <p14:cNvContentPartPr/>
              <p14:nvPr/>
            </p14:nvContentPartPr>
            <p14:xfrm>
              <a:off x="4906887" y="765041"/>
              <a:ext cx="178920" cy="132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226CD8D-8B7D-6A61-C90F-B0CF3E54EC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98247" y="756401"/>
                <a:ext cx="196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52D3F28-F4A3-22ED-DDBC-0EE2D15A1899}"/>
                  </a:ext>
                </a:extLst>
              </p14:cNvPr>
              <p14:cNvContentPartPr/>
              <p14:nvPr/>
            </p14:nvContentPartPr>
            <p14:xfrm>
              <a:off x="5121087" y="782321"/>
              <a:ext cx="483840" cy="373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52D3F28-F4A3-22ED-DDBC-0EE2D15A18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12447" y="773321"/>
                <a:ext cx="5014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22F8D5E-8724-9A59-E5B1-657A26501203}"/>
                  </a:ext>
                </a:extLst>
              </p14:cNvPr>
              <p14:cNvContentPartPr/>
              <p14:nvPr/>
            </p14:nvContentPartPr>
            <p14:xfrm>
              <a:off x="5650647" y="782321"/>
              <a:ext cx="109440" cy="118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22F8D5E-8724-9A59-E5B1-657A2650120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41647" y="773321"/>
                <a:ext cx="1270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6808A47-8066-BDD5-96F4-DAED86EBC262}"/>
                  </a:ext>
                </a:extLst>
              </p14:cNvPr>
              <p14:cNvContentPartPr/>
              <p14:nvPr/>
            </p14:nvContentPartPr>
            <p14:xfrm>
              <a:off x="5783847" y="734801"/>
              <a:ext cx="129240" cy="211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6808A47-8066-BDD5-96F4-DAED86EBC26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75207" y="725801"/>
                <a:ext cx="146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66786FB-B371-561C-5517-C8F3BB023B06}"/>
                  </a:ext>
                </a:extLst>
              </p14:cNvPr>
              <p14:cNvContentPartPr/>
              <p14:nvPr/>
            </p14:nvContentPartPr>
            <p14:xfrm>
              <a:off x="4164207" y="229361"/>
              <a:ext cx="1933560" cy="812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66786FB-B371-561C-5517-C8F3BB023B0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55207" y="220721"/>
                <a:ext cx="19512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B70FFD2-830B-29D3-202C-49038603AD62}"/>
                  </a:ext>
                </a:extLst>
              </p14:cNvPr>
              <p14:cNvContentPartPr/>
              <p14:nvPr/>
            </p14:nvContentPartPr>
            <p14:xfrm>
              <a:off x="4199487" y="353201"/>
              <a:ext cx="1825920" cy="880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B70FFD2-830B-29D3-202C-49038603AD6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90487" y="344561"/>
                <a:ext cx="184356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7204EA-9E40-79C6-860F-98E7E0560C7F}"/>
                  </a:ext>
                </a:extLst>
              </p14:cNvPr>
              <p14:cNvContentPartPr/>
              <p14:nvPr/>
            </p14:nvContentPartPr>
            <p14:xfrm>
              <a:off x="4989687" y="17321"/>
              <a:ext cx="5400" cy="331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7204EA-9E40-79C6-860F-98E7E0560C7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80687" y="8321"/>
                <a:ext cx="230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9A2E798-EBD7-9A66-B634-EEB0E8959B48}"/>
                  </a:ext>
                </a:extLst>
              </p14:cNvPr>
              <p14:cNvContentPartPr/>
              <p14:nvPr/>
            </p14:nvContentPartPr>
            <p14:xfrm>
              <a:off x="5025687" y="3641"/>
              <a:ext cx="25200" cy="293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9A2E798-EBD7-9A66-B634-EEB0E8959B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16687" y="-4999"/>
                <a:ext cx="428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CA05081-ABB7-60B2-38D8-F79591852DF9}"/>
                  </a:ext>
                </a:extLst>
              </p14:cNvPr>
              <p14:cNvContentPartPr/>
              <p14:nvPr/>
            </p14:nvContentPartPr>
            <p14:xfrm>
              <a:off x="5097327" y="-2839"/>
              <a:ext cx="5760" cy="350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CA05081-ABB7-60B2-38D8-F79591852DF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88327" y="-11839"/>
                <a:ext cx="234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EAD059-0417-1FD8-4B8F-6E3F2F31517E}"/>
                  </a:ext>
                </a:extLst>
              </p14:cNvPr>
              <p14:cNvContentPartPr/>
              <p14:nvPr/>
            </p14:nvContentPartPr>
            <p14:xfrm>
              <a:off x="5133327" y="40721"/>
              <a:ext cx="95400" cy="255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EAD059-0417-1FD8-4B8F-6E3F2F3151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24327" y="31721"/>
                <a:ext cx="113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0B8926-525C-9075-DB2E-39FEFF16BA68}"/>
                  </a:ext>
                </a:extLst>
              </p14:cNvPr>
              <p14:cNvContentPartPr/>
              <p14:nvPr/>
            </p14:nvContentPartPr>
            <p14:xfrm>
              <a:off x="4882047" y="65561"/>
              <a:ext cx="394920" cy="244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0B8926-525C-9075-DB2E-39FEFF16BA6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73047" y="56561"/>
                <a:ext cx="4125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DE06FBB-DD4F-71AA-6E96-3506AF3BB21B}"/>
                  </a:ext>
                </a:extLst>
              </p14:cNvPr>
              <p14:cNvContentPartPr/>
              <p14:nvPr/>
            </p14:nvContentPartPr>
            <p14:xfrm>
              <a:off x="2054247" y="734801"/>
              <a:ext cx="1995840" cy="476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DE06FBB-DD4F-71AA-6E96-3506AF3BB21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45607" y="725801"/>
                <a:ext cx="20134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37B43D6-F235-2BB2-CFBD-7992E54844F1}"/>
                  </a:ext>
                </a:extLst>
              </p14:cNvPr>
              <p14:cNvContentPartPr/>
              <p14:nvPr/>
            </p14:nvContentPartPr>
            <p14:xfrm>
              <a:off x="6120807" y="608081"/>
              <a:ext cx="1292760" cy="465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37B43D6-F235-2BB2-CFBD-7992E54844F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11807" y="599441"/>
                <a:ext cx="131040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57F13E7E-69BD-75F5-C419-FB9BB7FF437D}"/>
              </a:ext>
            </a:extLst>
          </p:cNvPr>
          <p:cNvGrpSpPr/>
          <p:nvPr/>
        </p:nvGrpSpPr>
        <p:grpSpPr>
          <a:xfrm>
            <a:off x="1163247" y="1854401"/>
            <a:ext cx="1881000" cy="1763280"/>
            <a:chOff x="1163247" y="1854401"/>
            <a:chExt cx="1881000" cy="17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8D1774-2963-EE71-F429-EEF42A9B34A5}"/>
                    </a:ext>
                  </a:extLst>
                </p14:cNvPr>
                <p14:cNvContentPartPr/>
                <p14:nvPr/>
              </p14:nvContentPartPr>
              <p14:xfrm>
                <a:off x="1219767" y="3200441"/>
                <a:ext cx="318960" cy="38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8D1774-2963-EE71-F429-EEF42A9B34A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11127" y="3191801"/>
                  <a:ext cx="336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F107C9-21DA-4760-0AF9-3AAC4DCD692E}"/>
                    </a:ext>
                  </a:extLst>
                </p14:cNvPr>
                <p14:cNvContentPartPr/>
                <p14:nvPr/>
              </p14:nvContentPartPr>
              <p14:xfrm>
                <a:off x="1163247" y="3236441"/>
                <a:ext cx="325800" cy="381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F107C9-21DA-4760-0AF9-3AAC4DCD69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4607" y="3227801"/>
                  <a:ext cx="343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1AECBE-5184-6083-CA06-C37F0A07671A}"/>
                    </a:ext>
                  </a:extLst>
                </p14:cNvPr>
                <p14:cNvContentPartPr/>
                <p14:nvPr/>
              </p14:nvContentPartPr>
              <p14:xfrm>
                <a:off x="1805487" y="3120521"/>
                <a:ext cx="204480" cy="37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1AECBE-5184-6083-CA06-C37F0A0767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96487" y="3111881"/>
                  <a:ext cx="222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9CD4C3-7D3F-A9F2-2771-4376215FED80}"/>
                    </a:ext>
                  </a:extLst>
                </p14:cNvPr>
                <p14:cNvContentPartPr/>
                <p14:nvPr/>
              </p14:nvContentPartPr>
              <p14:xfrm>
                <a:off x="1713687" y="3175601"/>
                <a:ext cx="200160" cy="40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9CD4C3-7D3F-A9F2-2771-4376215FED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04687" y="3166961"/>
                  <a:ext cx="2178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0CB11F-6706-66ED-D5ED-2640128DFA53}"/>
                    </a:ext>
                  </a:extLst>
                </p14:cNvPr>
                <p14:cNvContentPartPr/>
                <p14:nvPr/>
              </p14:nvContentPartPr>
              <p14:xfrm>
                <a:off x="2242167" y="3074801"/>
                <a:ext cx="186480" cy="38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0CB11F-6706-66ED-D5ED-2640128DFA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33527" y="3065801"/>
                  <a:ext cx="204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91884A-658F-A094-A206-BD54B71842B4}"/>
                    </a:ext>
                  </a:extLst>
                </p14:cNvPr>
                <p14:cNvContentPartPr/>
                <p14:nvPr/>
              </p14:nvContentPartPr>
              <p14:xfrm>
                <a:off x="2112207" y="3080201"/>
                <a:ext cx="295200" cy="45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91884A-658F-A094-A206-BD54B71842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03567" y="3071201"/>
                  <a:ext cx="3128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38F7D7-5C3B-9E89-9A22-3A7702A04BFD}"/>
                    </a:ext>
                  </a:extLst>
                </p14:cNvPr>
                <p14:cNvContentPartPr/>
                <p14:nvPr/>
              </p14:nvContentPartPr>
              <p14:xfrm>
                <a:off x="1251087" y="3407441"/>
                <a:ext cx="127800" cy="11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38F7D7-5C3B-9E89-9A22-3A7702A04B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42087" y="3398441"/>
                  <a:ext cx="145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4AFB0E-C5EB-85CF-126F-5F35B08667B4}"/>
                    </a:ext>
                  </a:extLst>
                </p14:cNvPr>
                <p14:cNvContentPartPr/>
                <p14:nvPr/>
              </p14:nvContentPartPr>
              <p14:xfrm>
                <a:off x="1391847" y="3389801"/>
                <a:ext cx="128520" cy="9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4AFB0E-C5EB-85CF-126F-5F35B08667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83207" y="3381161"/>
                  <a:ext cx="146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EA3BEF-F485-1E85-E056-D25D5A23C5FC}"/>
                    </a:ext>
                  </a:extLst>
                </p14:cNvPr>
                <p14:cNvContentPartPr/>
                <p14:nvPr/>
              </p14:nvContentPartPr>
              <p14:xfrm>
                <a:off x="1776327" y="3323921"/>
                <a:ext cx="70920" cy="9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EA3BEF-F485-1E85-E056-D25D5A23C5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67327" y="3314921"/>
                  <a:ext cx="88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7D46A9-D45B-5150-7D37-A49370F22F95}"/>
                    </a:ext>
                  </a:extLst>
                </p14:cNvPr>
                <p14:cNvContentPartPr/>
                <p14:nvPr/>
              </p14:nvContentPartPr>
              <p14:xfrm>
                <a:off x="1865967" y="3314201"/>
                <a:ext cx="174600" cy="12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7D46A9-D45B-5150-7D37-A49370F22F9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57327" y="3305201"/>
                  <a:ext cx="192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F8B9A9-F993-8248-72AC-07D2379F1975}"/>
                    </a:ext>
                  </a:extLst>
                </p14:cNvPr>
                <p14:cNvContentPartPr/>
                <p14:nvPr/>
              </p14:nvContentPartPr>
              <p14:xfrm>
                <a:off x="2183127" y="3295841"/>
                <a:ext cx="45720" cy="5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F8B9A9-F993-8248-72AC-07D2379F19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74487" y="3286841"/>
                  <a:ext cx="63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BB0F6B-751F-35FB-9402-A1C1DF973F85}"/>
                    </a:ext>
                  </a:extLst>
                </p14:cNvPr>
                <p14:cNvContentPartPr/>
                <p14:nvPr/>
              </p14:nvContentPartPr>
              <p14:xfrm>
                <a:off x="2255127" y="3281441"/>
                <a:ext cx="151920" cy="164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BB0F6B-751F-35FB-9402-A1C1DF973F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6487" y="3272801"/>
                  <a:ext cx="169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0C680C-5049-6562-E806-D727B8A01764}"/>
                    </a:ext>
                  </a:extLst>
                </p14:cNvPr>
                <p14:cNvContentPartPr/>
                <p14:nvPr/>
              </p14:nvContentPartPr>
              <p14:xfrm>
                <a:off x="2152527" y="3195041"/>
                <a:ext cx="134640" cy="17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0C680C-5049-6562-E806-D727B8A017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3887" y="3186401"/>
                  <a:ext cx="152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48C22D-3943-4DD7-7297-77D375723E4F}"/>
                    </a:ext>
                  </a:extLst>
                </p14:cNvPr>
                <p14:cNvContentPartPr/>
                <p14:nvPr/>
              </p14:nvContentPartPr>
              <p14:xfrm>
                <a:off x="2763087" y="3010001"/>
                <a:ext cx="266040" cy="39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48C22D-3943-4DD7-7297-77D375723E4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54087" y="3001361"/>
                  <a:ext cx="2836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EC9920-243C-CEE1-AE30-FF13D6842374}"/>
                    </a:ext>
                  </a:extLst>
                </p14:cNvPr>
                <p14:cNvContentPartPr/>
                <p14:nvPr/>
              </p14:nvContentPartPr>
              <p14:xfrm>
                <a:off x="2708727" y="3048161"/>
                <a:ext cx="330480" cy="436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EC9920-243C-CEE1-AE30-FF13D68423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99727" y="3039161"/>
                  <a:ext cx="3481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E7CA8F-062A-8ACD-0A04-5A21474AA48A}"/>
                    </a:ext>
                  </a:extLst>
                </p14:cNvPr>
                <p14:cNvContentPartPr/>
                <p14:nvPr/>
              </p14:nvContentPartPr>
              <p14:xfrm>
                <a:off x="2776047" y="3192161"/>
                <a:ext cx="98640" cy="14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E7CA8F-062A-8ACD-0A04-5A21474AA4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67407" y="3183161"/>
                  <a:ext cx="116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8F0111-A655-5B8B-DD12-89B694F8A60D}"/>
                    </a:ext>
                  </a:extLst>
                </p14:cNvPr>
                <p14:cNvContentPartPr/>
                <p14:nvPr/>
              </p14:nvContentPartPr>
              <p14:xfrm>
                <a:off x="2906727" y="3220961"/>
                <a:ext cx="137520" cy="145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8F0111-A655-5B8B-DD12-89B694F8A6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98087" y="3211961"/>
                  <a:ext cx="155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C73CBA-D17B-F035-AD76-68CDEF69048D}"/>
                    </a:ext>
                  </a:extLst>
                </p14:cNvPr>
                <p14:cNvContentPartPr/>
                <p14:nvPr/>
              </p14:nvContentPartPr>
              <p14:xfrm>
                <a:off x="2071167" y="1921001"/>
                <a:ext cx="93240" cy="23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C73CBA-D17B-F035-AD76-68CDEF6904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62167" y="1912361"/>
                  <a:ext cx="110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849413-E3EE-ECF9-C5C7-7398642F1FB7}"/>
                    </a:ext>
                  </a:extLst>
                </p14:cNvPr>
                <p14:cNvContentPartPr/>
                <p14:nvPr/>
              </p14:nvContentPartPr>
              <p14:xfrm>
                <a:off x="2244687" y="2009561"/>
                <a:ext cx="2880" cy="14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849413-E3EE-ECF9-C5C7-7398642F1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35687" y="2000561"/>
                  <a:ext cx="20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602B38-A1B9-C4F0-06A4-16288F8AE327}"/>
                    </a:ext>
                  </a:extLst>
                </p14:cNvPr>
                <p14:cNvContentPartPr/>
                <p14:nvPr/>
              </p14:nvContentPartPr>
              <p14:xfrm>
                <a:off x="2202567" y="1955921"/>
                <a:ext cx="120240" cy="20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602B38-A1B9-C4F0-06A4-16288F8AE3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93927" y="1946921"/>
                  <a:ext cx="137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0DC41D-0229-3400-4D91-B8B2D98E7483}"/>
                    </a:ext>
                  </a:extLst>
                </p14:cNvPr>
                <p14:cNvContentPartPr/>
                <p14:nvPr/>
              </p14:nvContentPartPr>
              <p14:xfrm>
                <a:off x="2055687" y="1857641"/>
                <a:ext cx="328680" cy="314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0DC41D-0229-3400-4D91-B8B2D98E748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47047" y="1848641"/>
                  <a:ext cx="346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46EE6E-10DB-2C62-D725-2A28E88F83AA}"/>
                    </a:ext>
                  </a:extLst>
                </p14:cNvPr>
                <p14:cNvContentPartPr/>
                <p14:nvPr/>
              </p14:nvContentPartPr>
              <p14:xfrm>
                <a:off x="2000607" y="1854401"/>
                <a:ext cx="497160" cy="388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46EE6E-10DB-2C62-D725-2A28E88F83A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91607" y="1845761"/>
                  <a:ext cx="514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DBA296-D579-2BFD-4F39-B01D0AF8D6EF}"/>
                    </a:ext>
                  </a:extLst>
                </p14:cNvPr>
                <p14:cNvContentPartPr/>
                <p14:nvPr/>
              </p14:nvContentPartPr>
              <p14:xfrm>
                <a:off x="1432167" y="2331401"/>
                <a:ext cx="682560" cy="717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DBA296-D579-2BFD-4F39-B01D0AF8D6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23527" y="2322761"/>
                  <a:ext cx="7002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253FE02-10BE-09AE-5FD0-63940CF612DA}"/>
                    </a:ext>
                  </a:extLst>
                </p14:cNvPr>
                <p14:cNvContentPartPr/>
                <p14:nvPr/>
              </p14:nvContentPartPr>
              <p14:xfrm>
                <a:off x="1780287" y="2302241"/>
                <a:ext cx="317160" cy="73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253FE02-10BE-09AE-5FD0-63940CF612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71647" y="2293241"/>
                  <a:ext cx="33480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1CC1F0-0383-4564-3675-2998ED74E891}"/>
                    </a:ext>
                  </a:extLst>
                </p14:cNvPr>
                <p14:cNvContentPartPr/>
                <p14:nvPr/>
              </p14:nvContentPartPr>
              <p14:xfrm>
                <a:off x="2119407" y="2312321"/>
                <a:ext cx="146160" cy="696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1CC1F0-0383-4564-3675-2998ED74E89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10767" y="2303681"/>
                  <a:ext cx="16380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A1D6D1-89E2-B3A1-5FFB-678A8627BF46}"/>
                    </a:ext>
                  </a:extLst>
                </p14:cNvPr>
                <p14:cNvContentPartPr/>
                <p14:nvPr/>
              </p14:nvContentPartPr>
              <p14:xfrm>
                <a:off x="2109687" y="2316281"/>
                <a:ext cx="740160" cy="679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A1D6D1-89E2-B3A1-5FFB-678A8627BF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01047" y="2307641"/>
                  <a:ext cx="7578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FE7A4E-D1A8-0178-0FC6-EC87CA9FE099}"/>
                    </a:ext>
                  </a:extLst>
                </p14:cNvPr>
                <p14:cNvContentPartPr/>
                <p14:nvPr/>
              </p14:nvContentPartPr>
              <p14:xfrm>
                <a:off x="1973967" y="1858361"/>
                <a:ext cx="465480" cy="384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FE7A4E-D1A8-0178-0FC6-EC87CA9FE0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64967" y="1849721"/>
                  <a:ext cx="48312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307A271-1DCF-50A8-BCB8-8B20B24F7B78}"/>
              </a:ext>
            </a:extLst>
          </p:cNvPr>
          <p:cNvGrpSpPr/>
          <p:nvPr/>
        </p:nvGrpSpPr>
        <p:grpSpPr>
          <a:xfrm>
            <a:off x="282687" y="274001"/>
            <a:ext cx="1053720" cy="890640"/>
            <a:chOff x="282687" y="274001"/>
            <a:chExt cx="1053720" cy="89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D992A8-580D-66A8-BEF7-3B5BE85360F9}"/>
                    </a:ext>
                  </a:extLst>
                </p14:cNvPr>
                <p14:cNvContentPartPr/>
                <p14:nvPr/>
              </p14:nvContentPartPr>
              <p14:xfrm>
                <a:off x="282687" y="604841"/>
                <a:ext cx="257400" cy="19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D992A8-580D-66A8-BEF7-3B5BE85360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3687" y="595841"/>
                  <a:ext cx="275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720757-5624-09AF-C118-6B97EB6E54B7}"/>
                    </a:ext>
                  </a:extLst>
                </p14:cNvPr>
                <p14:cNvContentPartPr/>
                <p14:nvPr/>
              </p14:nvContentPartPr>
              <p14:xfrm>
                <a:off x="530727" y="581801"/>
                <a:ext cx="185760" cy="102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720757-5624-09AF-C118-6B97EB6E54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1727" y="573161"/>
                  <a:ext cx="203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8BE49C-1F29-1877-D1E5-E3C636E9742E}"/>
                    </a:ext>
                  </a:extLst>
                </p14:cNvPr>
                <p14:cNvContentPartPr/>
                <p14:nvPr/>
              </p14:nvContentPartPr>
              <p14:xfrm>
                <a:off x="673287" y="428801"/>
                <a:ext cx="127800" cy="244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8BE49C-1F29-1877-D1E5-E3C636E974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4647" y="419801"/>
                  <a:ext cx="145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E6C8D6-9737-3B99-4057-FC1B12E1D657}"/>
                    </a:ext>
                  </a:extLst>
                </p14:cNvPr>
                <p14:cNvContentPartPr/>
                <p14:nvPr/>
              </p14:nvContentPartPr>
              <p14:xfrm>
                <a:off x="777327" y="406841"/>
                <a:ext cx="162720" cy="237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E6C8D6-9737-3B99-4057-FC1B12E1D6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8327" y="398201"/>
                  <a:ext cx="180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2ABF07-7BC4-CBF4-D560-06635B909888}"/>
                    </a:ext>
                  </a:extLst>
                </p14:cNvPr>
                <p14:cNvContentPartPr/>
                <p14:nvPr/>
              </p14:nvContentPartPr>
              <p14:xfrm>
                <a:off x="819447" y="274001"/>
                <a:ext cx="342720" cy="311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2ABF07-7BC4-CBF4-D560-06635B9098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0447" y="265001"/>
                  <a:ext cx="360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3DD0CE-E965-AFB2-8826-23A362C3F976}"/>
                    </a:ext>
                  </a:extLst>
                </p14:cNvPr>
                <p14:cNvContentPartPr/>
                <p14:nvPr/>
              </p14:nvContentPartPr>
              <p14:xfrm>
                <a:off x="478167" y="958001"/>
                <a:ext cx="181440" cy="206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3DD0CE-E965-AFB2-8826-23A362C3F97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9167" y="949001"/>
                  <a:ext cx="199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067AB3-108E-5DEC-2EFE-71D9E9F0E386}"/>
                    </a:ext>
                  </a:extLst>
                </p14:cNvPr>
                <p14:cNvContentPartPr/>
                <p14:nvPr/>
              </p14:nvContentPartPr>
              <p14:xfrm>
                <a:off x="671847" y="857561"/>
                <a:ext cx="374760" cy="295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067AB3-108E-5DEC-2EFE-71D9E9F0E38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3207" y="848921"/>
                  <a:ext cx="392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40A3BF-EA57-AFBC-D765-45C1CD600D75}"/>
                    </a:ext>
                  </a:extLst>
                </p14:cNvPr>
                <p14:cNvContentPartPr/>
                <p14:nvPr/>
              </p14:nvContentPartPr>
              <p14:xfrm>
                <a:off x="884967" y="686921"/>
                <a:ext cx="41760" cy="35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40A3BF-EA57-AFBC-D765-45C1CD600D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6327" y="678281"/>
                  <a:ext cx="59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303C54-3A57-61FA-C46B-319C3F3CD676}"/>
                    </a:ext>
                  </a:extLst>
                </p14:cNvPr>
                <p14:cNvContentPartPr/>
                <p14:nvPr/>
              </p14:nvContentPartPr>
              <p14:xfrm>
                <a:off x="1024287" y="770081"/>
                <a:ext cx="105480" cy="97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303C54-3A57-61FA-C46B-319C3F3CD6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5647" y="761081"/>
                  <a:ext cx="123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DEA60F-879D-EBA9-566A-39AEDC35BB50}"/>
                    </a:ext>
                  </a:extLst>
                </p14:cNvPr>
                <p14:cNvContentPartPr/>
                <p14:nvPr/>
              </p14:nvContentPartPr>
              <p14:xfrm>
                <a:off x="1140207" y="674321"/>
                <a:ext cx="196200" cy="110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DEA60F-879D-EBA9-566A-39AEDC35BB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1567" y="665321"/>
                  <a:ext cx="21384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583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Intersite Connectivity</vt:lpstr>
      <vt:lpstr>VNet Peering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Intersite Connectivity</dc:title>
  <dc:creator>Ayush Rathi</dc:creator>
  <cp:lastModifiedBy>Ayush Rathi</cp:lastModifiedBy>
  <cp:revision>2</cp:revision>
  <dcterms:created xsi:type="dcterms:W3CDTF">2022-11-05T03:45:17Z</dcterms:created>
  <dcterms:modified xsi:type="dcterms:W3CDTF">2022-11-05T04:48:33Z</dcterms:modified>
</cp:coreProperties>
</file>