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0CBD-B7AB-59E8-E78D-3E35780D7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E5208-4A47-22FF-A2D9-970D1065D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A5E1-955C-77E1-D4F3-E1623B30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26A4-3870-9E82-2259-D6D9E4E8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5935-8237-BC28-6446-A7ACA7B8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5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1A7C-FC62-6551-6574-65E40728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C01C-6511-2B50-3248-7C034B7E6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C595-6F70-0EA7-516F-8BA933E1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71BD-7F4E-95BB-FB99-88DDA72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60FA-4927-EF4B-80D0-6873532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21189-2035-E19A-9F7B-A0530239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4FC89-CE21-76B9-4550-67A2EA3A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F838-1B2F-2885-D454-1B07551B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EB54-46DD-7E65-703D-93847F9B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E2DE-0AD9-0B79-45C2-E2FB9BB7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9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20E8-4E9D-054A-E0CB-345B3604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27D4-73F5-1CE7-FFD1-C4A7BE0F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E374-5EE9-99D4-DCC8-42B75160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D483-3EB0-1D55-34BC-8B5F1EBC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7C77-B18D-7EC1-9E02-E8DBF99B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3FE8-FB7C-2A47-69E5-55A2808B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2F5C-9703-7378-314D-7EDE8C2E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F6A2-AF23-A96A-1306-DC0F0044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4197-1ACD-032C-AF6B-C1530CA3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F2E4-BD1E-C18F-6E59-490945A6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2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2A39-6D81-93F5-105E-EB71342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62E9-A4AF-E68E-833E-D8D1BCA6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062D-88A7-262E-A975-2ACE8D9A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F7CA-A51C-BA7F-9F01-2C1C495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24412-D7F4-6A38-C2FB-CAF762A0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5D02-BE99-F62B-FCAA-516AAF62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6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03CD-B7AA-E45C-BC2A-5EE3BDA6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5ABF-C3EE-C3FB-9B41-8F1DDDAA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BD1BE-4C5E-8830-552E-D702932A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1758C-5820-11BD-1426-9686010C1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2FCD-C6D1-870D-56B7-1B3CF8AD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9899-6EFC-90E1-732F-1024792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03196-3655-6A48-D503-73A90130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B031-060D-FCC4-AF1E-C6B5B97F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17D5-1BCF-DB76-8A42-F8B7C277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3E42-7004-FCA5-D5F8-253D7CE6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980FF-A009-A2A5-FF40-EA7D1393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19E8F-7CA8-9C0B-73AB-F1FFB1E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D4B78-BBA2-383E-DEC9-298EFDA6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54AE-B435-8AFE-8CB2-B2688009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A52B-E010-072F-9D29-F50F4831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EF3B-0AC8-C662-1921-32E7BB3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7705-464B-F497-8E03-2E207BFD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E5C2-E497-967D-6FED-77102A26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83B4-44FB-C776-A9B6-BAA9D47C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AC4A-6E43-F6E2-B515-895CE8DA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EC2D3-DE59-B22A-D97D-89D17A4C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6BF-0B76-5EFC-CAE0-A688CC81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4C0EA-4E89-9895-5771-450D46B33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22C86-1D39-3192-494E-2656F7AD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7F3B8-0A66-109D-5FDF-DFB3C55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4BF-FBCE-3B60-2622-5196033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E549-2664-DE54-A774-2FD8EF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D0415-BAAF-CABF-6E96-4D8E8CC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188CD-8BA1-0747-EB00-6FC400FB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EDCA-1F43-E00A-E3DA-63A6572B8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5D70-ED92-48AF-B7D9-7A527AD3690F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89F1-2790-EE96-2DFD-2B0BE07D9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217C-AC46-E4CC-3201-64E173EC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CC5-8FBD-478E-AE1E-9C6C757D3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4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A9AA-17CB-7562-2CAF-5DA16B764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AC67E-7317-BFE1-B6B3-BA6641DBD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1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A97F-F78A-B2DA-7886-139A97D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01E4-854B-1124-32A9-DBCDE47F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Code</a:t>
            </a:r>
          </a:p>
          <a:p>
            <a:r>
              <a:rPr lang="en-US" dirty="0"/>
              <a:t>Azure Resource Manager Template</a:t>
            </a:r>
          </a:p>
          <a:p>
            <a:r>
              <a:rPr lang="en-US" dirty="0"/>
              <a:t>Template is a JSON file that defined the infrastructure and configuration for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5668-6125-BAE6-1AF0-FB1462E3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BBEA-FD22-F55C-56BF-B4634C30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syntax</a:t>
            </a:r>
            <a:endParaRPr lang="en-IN" dirty="0"/>
          </a:p>
          <a:p>
            <a:r>
              <a:rPr lang="en-IN" dirty="0"/>
              <a:t>Repeatable results</a:t>
            </a:r>
          </a:p>
          <a:p>
            <a:r>
              <a:rPr lang="en-IN" dirty="0"/>
              <a:t>Create any azure resource</a:t>
            </a:r>
          </a:p>
          <a:p>
            <a:r>
              <a:rPr lang="en-IN" dirty="0"/>
              <a:t>Built-in validation</a:t>
            </a:r>
          </a:p>
          <a:p>
            <a:r>
              <a:rPr lang="en-IN" dirty="0"/>
              <a:t>Authoring tools</a:t>
            </a:r>
          </a:p>
          <a:p>
            <a:r>
              <a:rPr lang="en-IN"/>
              <a:t>Exportable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ARM Template</vt:lpstr>
      <vt:lpstr>ARM Template</vt:lpstr>
      <vt:lpstr>Benefits of ARM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</dc:title>
  <dc:creator>Ayush Rathi</dc:creator>
  <cp:lastModifiedBy>Ayush Rathi</cp:lastModifiedBy>
  <cp:revision>1</cp:revision>
  <dcterms:created xsi:type="dcterms:W3CDTF">2022-11-12T05:23:30Z</dcterms:created>
  <dcterms:modified xsi:type="dcterms:W3CDTF">2022-11-12T05:23:30Z</dcterms:modified>
</cp:coreProperties>
</file>