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3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10 180 1400,'-1'-2'852,"-4"-5"-68,4 5-83,-1-11 1878,1 10-2393,1 0 0,1 0 0,-1 0 0,0 0 0,1 0 0,-1 0 0,1 1-1,0-1 1,0 0 0,0 0 0,0 0 0,3-4 0,0 2-55,0 0-1,0 0 0,0 0 0,1 1 1,6-6-1,3-2 56,1 1 0,0 1 1,0 1-1,27-14 0,-36 21-147,1-1 0,-1 1 0,0 0 0,1 0 1,0 1-1,-1 0 0,1 0 0,0 0 0,0 1 0,-1 0 0,1 1 0,0-1 0,0 1 0,-1 1 0,12 2 0,-12-1 10,0 1 0,0-1-1,0 1 1,-1 0 0,1 0 0,-1 1 0,0 0 0,0 0-1,0 0 1,-1 0 0,0 1 0,0-1 0,0 1-1,-1 0 1,0 0 0,0 1 0,4 11 0,-1 4 40,0-1 1,-1 1 0,-1 1-1,1 25 1,0 95 245,-16 149 0,5-162-246,-8 36-17,-1 62 55,15-215-120,1 0 0,1-1 1,0 1-1,0 0 0,1-1 1,1 1-1,0-1 0,1 0 0,0 0 1,1-1-1,0 1 0,0-1 0,13 15 1,-8-14-4,0 0 0,0-1 1,1 0-1,0-1 1,1 0-1,0-1 0,1 0 1,0-1-1,0-1 1,23 9-1,-23-10 7,32 8-16,-24-7 23,-11-2-3,1-2 0,17 4 0,-27-6 8,0-1 28,7 4 18,-7-3 10,0-1 17,6 4 18,-6-3 266,-2-1-368,0 0 0,0 0 1,1-1-1,-1 1 0,0 0 1,0 0-1,1 0 1,-1 0-1,0 0 0,0 0 1,1 0-1,-1 0 0,0 0 1,1 0-1,-1 0 0,0 0 1,0 0-1,1 0 0,-1 0 1,0 1-1,0-1 1,1 0-1,-1 0 0,0 0 1,0 0-1,1 0 0,-1 0 1,0 1-1,0-1 0,0 0 1,1 0-1,-1 0 0,0 1 1,0-1-1,0 0 1,0 0-1,0 1 0,1-1 1,-1 0-1,0 0 0,0 1 1,0-1-1,0 0 0,0 0 1,0 1-1,0-1 1,0 0-1,0 1 0,0-1 1,0 0-1,0 0 0,0 1 1,0-1-1,-27 49 94,9-19-67,2 1-1,1 1 1,-14 43 0,14-14-7,3 1 0,2 0-1,4 1 1,2 0 0,8 124 0,37 90 7,-3-38-1,-34-195-32,-2 0 0,-2 0 0,-7 53 0,4-73-2,-2 1 0,0-1 0,-2 0 1,0-1-1,-2 0 0,-1 0 0,-15 27 0,13-31 79,0 0 0,-1-1-1,-1 0 1,0-2 0,-2 1-1,-23 19 1,29-28 4,-1 0-1,0-1 1,-1 0 0,1-1-1,-1 0 1,0-1-1,-1 0 1,1-1-1,-1 0 1,0-1 0,-26 3-1,19-5 121,0-1 0,-33-3 0,44 2-266,0-1 1,0 0-1,0-1 1,0 1-1,1-2 1,-1 1-1,-13-9 1,21 12-324,0-1 0,0 0 1,0 0-1,0 0 0,0 0 0,0 0 0,0 0 0,1 0 1,-1 0-1,0 0 0,0 0 0,1 0 0,-1-1 1,1 1-1,-1 0 0,1 0 0,0-1 0,-1 1 1,1 0-1,0-1 0,0 1 0,0-2 0,0 1 140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2112,'0'0'4137,"-3"4"-3280,-2 7-531,0 0 0,1 1 1,1-1-1,0 1 0,0-1 0,1 1 0,0 0 0,1 0 1,1 15-1,1 12 402,9 64 0,5-27-241,26 78-1,-8-34-2569,-28-93-2378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89 1752,'0'-3'121,"-1"0"-1,1 0 1,-1 0-1,1 0 1,0 0 0,0-1-1,1 1 1,-1 0-1,0 0 1,1 0-1,0 0 1,0 0-1,0 1 1,0-1 0,0 0-1,1 0 1,-1 1-1,1-1 1,-1 0-1,1 1 1,0 0 0,0-1-1,0 1 1,1 0-1,-1 0 1,0 0-1,1 1 1,-1-1 0,1 0-1,0 1 1,0 0-1,-1-1 1,1 1-1,0 0 1,0 1-1,0-1 1,0 0 0,0 1-1,0 0 1,3-1-1,12 1 85,-1 0-1,0 0 1,0 2-1,0 0 1,0 1-1,0 1 1,0 0-1,-1 1 1,1 1-1,-1 1 1,-1 0 0,25 16-1,-8-3 62,-1 2 0,-1 1 0,-2 2 0,44 46 0,-61-58-131,0 1 0,0 0-1,-2 0 1,0 1 0,0 0 0,-1 1-1,9 26 1,-13-29-12,-1-1 0,0 1 0,-1 0 0,0 0 0,-1 0 0,0 0 0,-1 0 0,0 0 0,-1 0 0,-4 19 0,3-24-40,-1-1-1,0 1 0,0-1 1,0 0-1,-1 0 0,0 0 1,0 0-1,0 0 0,-1-1 1,0 0-1,-1 0 0,1 0 1,-1-1-1,0 0 0,-13 9 1,10-9-37,-1 0 1,1 0 0,-1 0-1,0-2 1,-1 1 0,1-1-1,0-1 1,-1 1 0,1-2-1,-1 0 1,-14 0 0,20-1-123,0 0 0,-1-1 1,1 0-1,0 0 1,0 0-1,0-1 0,0 0 1,0 0-1,0 0 0,1 0 1,-1-1-1,0 0 0,1 0 1,-5-4-1,6 4-481,0 0 0,0 0-1,1 0 1,-1 0-1,1-1 1,0 1 0,0-1-1,0 0 1,0 1 0,0-1-1,-1-8 1,0-9-2705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0 788 1620,'9'0'276,"-1"0"0,1-1-1,-1-1 1,0 0 0,0 0 0,1 0-1,-1-1 1,-1 0 0,1 0 0,0-1-1,-1 0 1,0-1 0,0 0-1,0 0 1,0 0 0,-1-1 0,0 0-1,0 0 1,-1 0 0,1-1 0,-1 0-1,4-8 1,-5 9-95,-1-1-1,0 0 0,-1 0 1,0 0-1,0 0 1,0 0-1,-1 0 1,0-1-1,0 1 0,-1-13 1,0 18-131,0 1 0,0-1 0,0 0 0,-1 0 0,1 1 0,-1-1 0,1 0-1,-1 1 1,0-1 0,0 0 0,0 1 0,1-1 0,-1 1 0,-1-1 0,1 1 0,0-1 0,0 1 0,-1 0 0,1 0 0,0 0 0,-1 0 0,1 0 0,-1 0 0,1 0 0,-1 0-1,0 0 1,1 1 0,-1-1 0,0 1 0,-3-1 0,1 0 24,-1 1-1,0-1 0,1 1 1,-1 0-1,0 0 1,1 1-1,-1-1 0,0 1 1,1 0-1,-5 2 0,3-1-34,0 1 1,1 0-1,-1 0 0,1 0 0,0 1 0,0-1 0,0 1 0,1 0 0,-1 1 0,1-1 0,0 1 0,0 0 0,1 0 0,-1 0 0,1 0 0,0 1 0,0 0 0,1-1 0,0 1 0,0 0 0,0 0 0,1 0 0,0 0 0,0 0 0,0 0 1,1 0-1,0 1 0,0-1 0,1 0 0,-1 0 0,1 0 0,1 0 0,-1 0 0,1 0 0,3 7 0,0-2-45,1 0 1,0-1-1,0 0 1,1-1 0,1 1-1,-1-1 1,2-1-1,17 16 1,-14-14-84,1-1 1,1 0-1,-1-1 1,1-1 0,1 0-1,-1 0 1,1-2-1,0 0 1,0-1-1,1 0 1,-1-1 0,1-1-1,0 0 1,0-1-1,0-1 1,-1-1 0,20-2-1,-18 0 4,0-1 0,0-1 0,0-1 0,0 0 0,-1-1 0,0-1 0,-1 0-1,0-1 1,0-1 0,17-14 0,-23 16 115,-1 0-1,0 0 0,0 0 1,-1-1-1,0 0 0,0 0 0,-1-1 1,0 0-1,-1 0 0,0-1 1,-1 1-1,0-1 0,-1 0 1,0 0-1,0 0 0,1-22 1,-4 27 33,0 1-1,0 0 1,-1 0 0,0 0 0,0 0-1,0 0 1,0 0 0,-1 0 0,-3-5-1,4 8-37,0 0 0,0 0 0,0 0 0,0 0 0,0 0 0,-1 0 0,1 1 0,-1-1 0,1 1 0,-1-1 0,0 1 0,0-1 0,0 1 0,1 0 0,-1 0 0,0 0 0,0 0 0,-1 0 0,1 1 0,0-1 0,0 1 0,-4-1 0,2 1-9,0 0 0,0 0-1,-1 1 1,1 0 0,0-1 0,0 2 0,0-1 0,0 0-1,0 1 1,0 0 0,0 0 0,1 0 0,-1 0 0,0 0 0,1 1-1,0 0 1,0 0 0,0 0 0,0 0 0,0 0 0,0 0 0,1 1-1,0-1 1,-3 7 0,-1 0 2,2 0 0,-1 0 0,1 1 0,1 0 0,0 0 0,0 0 0,-1 21 0,3-19-60,1 1 1,0-1 0,1 1-1,0-1 1,5 19-1,-5-26-99,1 0 0,0 0 0,0 0 1,1-1-1,-1 1 0,1-1 0,1 1 0,-1-1 0,1 0 0,0 0 0,0-1 0,0 1 0,9 6 0,-12-11 107,-1 1-1,1-1 1,0 0 0,0 1-1,0-1 1,0 0-1,0 0 1,0 0-1,0 0 1,0 0-1,0 0 1,0 0-1,0 0 1,0 0-1,0 0 1,1-1 0,-1 1-41,2 0 20,-1-1 0,0 1 1,1-1-1,-1 0 0,0 1 0,0-1 0,1 0 0,-1 0 0,0 0 0,0-1 0,0 1 0,0 0 1,0-1-1,2-2 0,20-22-243,-23 24 281,8-11 180,0-1-1,-1-1 1,-1 0-1,0 0 1,-1 0-1,0-1 1,4-24-1,-9 38 714,-1 5-862,0 1 0,0 0 0,0-1 0,1 1 0,0-1 0,0 1-1,0-1 1,1 5 0,4 9 39,-2-8-80,-1 0 0,1-1 1,1 1-1,0-1 0,0 0 1,0-1-1,1 1 0,0-1 1,12 11-1,-15-15-23,0-1 0,0 1-1,0-1 1,0 1 0,1-1 0,-1 0 0,1 0 0,-1-1 0,1 1-1,0-1 1,0 1 0,-1-1 0,1-1 0,0 1 0,0 0-1,0-1 1,0 0 0,0 0 0,0 0 0,0 0 0,0-1 0,0 0-1,0 1 1,0-1 0,6-3 0,-5 1-1,1-1 0,-1 0 1,0 0-1,0 0 0,0-1 0,0 1 1,-1-1-1,0 0 0,0-1 0,0 1 0,0-1 1,4-11-1,3-6-59,13-47 1,-10 19 259,14-105 0,-14-54 1342,-13 169-622,-1 39-640,0 2-216,0 0 1,0 1-1,0-1 1,0 0 0,0 0-1,0 0 1,0 0-1,0 1 1,-1-1-1,1 0 1,0 0 0,0 0-1,0 0 1,0 0-1,0 1 1,0-1-1,-1 0 1,1 0 0,0 0-1,0 0 1,0 0-1,0 0 1,-1 0-1,1 0 1,0 0-1,0 0 1,0 0 0,0 0-1,-1 0 1,1 0-1,0 0 1,0 0-1,0 0 1,-1 0 0,1 0-1,0 0 1,0 0-1,0 0 1,0 0-1,-1 0 1,1 0 0,0 0-1,0 0 1,0 0-1,0 0 1,-1-1-1,1 1 1,0 0 0,0 0-1,0 0 1,0 0-1,0 0 1,0 0-1,0-1 1,-1 1-1,1 0 1,0 0 0,0 0-1,-3 19 62,0 1 0,2 0 0,0 0 0,1 1 0,1-1-1,1 0 1,1 0 0,8 33 0,-4-30-101,0 0 0,2-1 0,0 0 0,2 0 0,0-1-1,1 0 1,20 24 0,-29-40-51,1-1-1,1 1 1,-1-1-1,1 1 1,-1-2-1,1 1 1,1 0-1,-1-1 1,0 0-1,1 0 1,-1 0-1,10 2 1,-12-4 35,0-1 0,0 1 0,0-1 0,1 0 0,-1 0 1,0 0-1,0 0 0,1 0 0,-1-1 0,0 1 0,0-1 0,0 0 1,0 0-1,0 0 0,0-1 0,0 1 0,0-1 0,0 1 0,-1-1 1,1 0-1,-1 0 0,1 0 0,-1 0 0,0-1 0,3-2 0,5-8 13,-1 0 0,-1-1 0,0 0-1,0 0 1,-2-1 0,1 1-1,-2-2 1,0 1 0,4-23 0,0-18 282,2-74 1,-9 101-138,1-29 981,-3 0 0,-2 0 1,-15-87 1292,12 190-1860,4-35-454,0 1-1,0-1 1,1 20-1,10 51 36,4-1-1,3-1 1,4 0-1,3-1 1,34 75-1,-51-136-623,0 0 0,1-1-1,1 0 1,1-1 0,0 1-1,1-2 1,22 24-1,-29-35-468,0 0-1,0-1 0,0 0 0,7 4 0,-7-4-417,8 3-2554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65 137 1944,'-22'-33'4851,"21"31"-4053,-2 2 221,2 0-923,1 0-1,-1 0 1,0 0-1,1 0 1,-1 0-1,1 0 1,-1 0-1,1 0 1,-1 0-1,0 0 1,1 0 0,-1 0-1,1 0 1,-1 0-1,1 0 1,-1 1-1,1-1 1,-1 0-1,1 0 1,-1 1 0,1-1-1,-1 1 1,-1 1 0,0 1 1,1-1 0,0 0 0,0 1-1,0-1 1,0 1 0,0 0-1,0-1 1,0 1 0,1 0 0,0 0-1,-1-1 1,1 1 0,0 0-1,0 0 1,1 4 0,1 4 22,0-1-1,0-1 1,1 1 0,1 0 0,0 0-1,0-1 1,0 0 0,1 0 0,1 0-1,0-1 1,8 10 0,-10-13-109,1 1 0,-1-2 0,1 1 1,1 0-1,-1-1 0,1 0 0,-1 0 0,1-1 0,0 1 1,1-1-1,-1-1 0,0 1 0,1-1 0,-1 0 0,1-1 1,0 1-1,11 0 0,-15-2 14,-1 0-1,0-1 1,1 1-1,-1-1 1,0 1-1,1-1 1,-1 0-1,0 1 1,0-1 0,0 0-1,1-1 1,-1 1-1,0 0 1,-1-1-1,1 1 1,0-1-1,0 1 1,-1-1 0,1 0-1,-1 0 1,1 0-1,-1 0 1,0 0-1,1 0 1,-1 0-1,0 0 1,-1 0 0,1-1-1,0 1 1,-1 0-1,1 0 1,-1-4-1,0-4 64,-1 1-1,-1-1 0,0 0 1,0 1-1,-1-1 1,0 1-1,-1 0 0,0 0 1,0 0-1,-1 1 1,0-1-1,0 1 0,-1 0 1,0 1-1,-1-1 0,0 1 1,-9-7-1,-7-8-92,5 5-278,-1 0 1,-1 1-1,0 1 0,-35-20 0,52 34-474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143 569 1328,'-9'-17'1268,"9"17"-1081,-1-1 0,0 0 0,1 1-1,-1-1 1,0 1 0,1-1 0,-1 0-1,0 1 1,0 0 0,0-1 0,0 1-1,1-1 1,-1 1 0,0 0 0,0 0-1,0-1 1,0 1 0,0 0 0,0 0-1,-1 0 1,-12 1 846,10-1-868,1 1 0,-1-1 0,0 1 0,0 0 0,1 0 0,-1 0 0,1 0 0,-1 1 0,1-1 0,-1 1 0,1 0 0,0 0 0,0 0 0,0 1 0,0-1-1,0 1 1,1-1 0,-1 1 0,1 0 0,-3 4 0,0 0 5,1 0 0,0 0-1,1 0 1,0 1-1,0-1 1,0 1 0,-2 14-1,4-15-141,1-1 0,-1 0 0,1 0 0,1 0 0,-1 0 0,1 0 0,0 0 0,1 0 0,-1 0 0,1 0 0,1 0 0,-1-1 0,1 1 0,0-1 0,0 1 0,0-1 0,1 0 0,-1 0 0,1-1 0,1 1 0,7 6 0,-8-7-84,1-1 1,0 1-1,0-1 1,0 0-1,0 0 0,0-1 1,0 1-1,1-1 1,-1 0-1,1-1 0,-1 0 1,1 1-1,0-2 1,0 1-1,0-1 1,-1 0-1,1 0 0,0 0 1,0-1-1,-1 0 1,1 0-1,0 0 0,5-3 1,-3 1 73,0-1 0,0 0 0,-1 0 0,1-1-1,-1 0 1,-1 0 0,1 0 0,-1-1 0,0 0 0,0 0 0,0-1 0,-1 0 0,0 0 0,0 0 0,-1 0 0,0-1 0,0 0 0,-1 0 0,0 0 0,0 0 0,-1 0 0,0-1 0,-1 1 0,0-1 0,1-16-1,-2 22 51,0 0 0,0-1 0,-1 1 0,1 0 0,-1 0 0,0 0 0,1 0 0,-1 0 0,0 0 1,-1 0-1,1 0 0,0 1 0,-1-1 0,0 0 0,0 1 0,0-1 0,-2-1 0,3 3-49,0 0 1,0 1-1,0-1 1,0 1 0,0-1-1,0 1 1,0-1 0,0 1-1,0 0 1,0-1 0,-1 1-1,1 0 1,0 0 0,0 0-1,0 0 1,0 0 0,-1 0-1,1 0 1,0 1-1,0-1 1,-2 1 0,0 0 1,0 0 1,0 0-1,0 0 0,0 1 1,0-1-1,-4 4 1,4-2-12,-1 0 1,0 1 0,1 0-1,0-1 1,0 1-1,0 0 1,0 1 0,1-1-1,-1 0 1,-1 6 0,-1 3-279,1 0 0,-2 17 0,5-28 166,1-1 1,0 1-1,0 0 0,0 0 1,0-1-1,0 1 1,0 0-1,0 0 0,0-1 1,1 1-1,-1 0 1,1 0-1,-1-1 0,1 1 1,0 0-1,0-1 1,0 1-1,-1-1 0,1 1 1,1-1-1,-1 0 1,0 1-1,0-1 0,1 0 1,-1 0-1,0 0 1,1 0-1,-1 0 0,1 0 1,2 1-1,4 2-273,0-1 1,1 0-1,0-1 0,14 3 0,-8-2 702,-13-2-215,13 15 423,-9-9-514,-1-1-1,1 0 1,0 0 0,1-1-1,0 1 1,-1-2 0,2 1-1,-1-1 1,0 0 0,1 0-1,0-1 1,0 0 0,0 0-1,0-1 1,0 0 0,16 2-1,6-2-196,0-1-1,1-1 0,36-6 0,-66 6 177,16-2-60,0-1-1,0 0 1,-1-1 0,0-1-1,0-1 1,0 0 0,0-1 0,-1 0-1,0-2 1,16-11 0,-21 12 78,1 0 0,-1-1 1,-1 0-1,1-1 1,-2 0-1,0-1 1,0 1-1,0-2 1,-2 1-1,1-1 1,-1 0-1,-1 0 1,5-19-1,0-12 335,-3 0 0,-2 0-1,0-75 1,-3 76-12,-2 4 639,-1 0-1,-2 1 1,-1 0-1,-2-1 1,-2 2 0,-15-44-1,23 79-926,0 1 0,0-1 0,0 0-1,0 1 1,-1-1 0,1 1 0,0-1 0,0 1 0,-1-1-1,1 1 1,0-1 0,-1 1 0,1 0 0,-1-1-1,1 1 1,0-1 0,-1 1 0,0-1 0,-6 4 842,-3 14-312,10-16-628,-4 9 145,0 0-1,1 1 1,1-1-1,-1 1 1,2 0-1,-2 11 1,3 66 298,0-67-309,2 23-42,1 0 0,3 0 1,2-1-1,16 55 0,-11-56-1176,3-1 0,22 43 0,-26-53-999,-5-10-4006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44 913 1752,'-8'-5'1155,"-1"0"-1,1-1 1,-9-8 0,16 12-535,3-12 460,-2 14-1041,0-1 0,1 0 0,-1 0 0,0 1-1,0-1 1,1 0 0,-1 1 0,1-1 0,-1 0-1,1 1 1,-1-1 0,1 1 0,-1-1 0,1 1-1,-1-1 1,1 1 0,0-1 0,-1 1 0,1 0-1,0-1 1,1 0 94,12-10 137,1 2 1,0 0 0,0 1-1,1 0 1,0 1-1,27-8 1,-36 13-218,282-74 1055,-108 36-1102,-179 39 52,-1 1-44,-1 0 1,1-1-1,-1 1 0,1 0 1,-1 0-1,1 0 0,-1 0 1,1-1-1,-1 1 0,1 0 1,0 0-1,-1 0 1,1 0-1,-1 0 0,1 0 1,-1 1-1,1-1 0,-1 0 1,1 0-1,-1 0 0,1 0 1,-1 1-1,1-1 1,-1 0-1,1 0 0,-1 1 1,1-1-1,0 1 0,9 13 461,-8-10-450,-1-2 330,4 4-163,0-6 2402,-2-3-2573,10-4 141,-12 4-135,-1-9 64,-1-1 1,-2-13-1,2 23 54,0-1-81,-21-40 474,21 42-306,0 0-114,-4-7-22,3 6 69,-4-9 100,6 12-287,0 0 1,-1-1-1,1 1 1,0 0 0,0-1-1,0 1 1,-1 0-1,1-1 1,0 1 0,0 0-1,-1-1 1,1 1-1,0 0 1,0 0-1,-1-1 1,1 1 0,0 0-1,-1 0 1,1 0-1,0 0 1,-1-1-1,1 1 1,-1 0 0,1 0-1,0 0 1,-1 0-1,1 0 1,0 0 0,-1 0-1,1 0 1,-1 0-1,1 0 1,0 0-1,-1 0 1,1 0 0,-1 0-1,1 1 1,0-1-1,-1 0 1,1 0 0,-7 4 41,0-1 0,0 1 1,1 0-1,-1 1 0,1 0 1,0 0-1,1 0 0,-1 1 1,1-1-1,0 1 1,1 1-1,-7 10 0,7-9 0,0 0-1,1 0 1,0 1-1,1-1 1,0 1-1,0 0 0,1 0 1,0-1-1,0 1 1,1 10-1,1-13-17,0 0-1,0 0 1,0 0-1,0 0 1,1 0-1,0-1 1,0 1-1,1 0 1,0-1-1,0 0 1,0 0-1,0 0 1,1 0-1,0 0 1,7 6-1,-2-3-50,0-1-1,1 0 1,0-1-1,0 0 1,0-1-1,1 0 1,0 0 0,0-1-1,0-1 1,0 0-1,1-1 1,-1 0-1,1 0 1,0-1-1,-1-1 1,1 0-1,0 0 1,11-3-1,2-1-5,-1 0-1,0-2 1,0-1 0,-1-1-1,0-1 1,-1-1-1,36-21 1,-44 23 33,-1-2 0,1 0 0,-1 0 0,20-23 0,-27 27 35,-1 0 0,-1 0 0,1 0 0,-1-1 0,0 0 0,0 0 0,-1 0 0,0 0 0,0 0 0,-1-1 0,0 1 0,1-11 0,-1-10 200,-2 27-204,0 0-1,-1 0 1,1 0-1,-1 0 1,1 0 0,-1 0-1,1 0 1,-1 0 0,0 0-1,1 0 1,-1 0 0,0 1-1,0-1 1,0 0 0,0 0-1,1 1 1,-1-1 0,0 1-1,0-1 1,0 1-1,0-1 1,0 1 0,-1 0-1,1-1 1,0 1 0,-1 0-1,1 0-6,1 0 3,-1-1-1,0 1 0,0 0 1,0 0-1,0 0 0,0 0 1,0 0-1,0 0 0,0 0 1,0 0-1,0 1 0,0-1 1,0 0-1,0 0 0,0 1 1,0-1-1,1 1 1,-1-1-1,-1 1 0,1 0 8,-4 1-1,0 0 0,0 1 1,0-1-1,0 1 0,1 0 1,-1 0-1,1 0 0,0 1 1,-5 4-1,2 0 10,0 0 0,1 0 0,-9 14 0,11-15-13,1-1 1,0 1-1,0 0 0,0 0 0,1 1 1,0-1-1,0 0 0,1 1 0,0-1 1,0 15-1,1-18-30,0 0 1,1 0 0,0 0-1,-1 0 1,1 0 0,1-1-1,-1 1 1,0 0 0,1 0-1,0-1 1,0 1 0,0-1 0,0 1-1,1-1 1,-1 0 0,1 0-1,0 0 1,0 0 0,0-1-1,0 1 1,7 3 0,-8-5-23,0 0 0,1 0 0,-1 0 0,0 0 0,1-1 1,-1 1-1,1-1 0,-1 0 0,1 1 0,0-1 1,-1 0-1,1-1 0,-1 1 0,1 0 0,-1-1 1,1 1-1,-1-1 0,3-1 0,-1 0 7,0 1 0,0-1 1,0 0-1,-1 0 0,1-1 0,-1 1 0,1-1 1,-1 0-1,0 0 0,4-4 0,0-3-18,-1 0 0,0 0 1,-1-1-1,0 1 0,-1-1 0,0 0 0,4-20 0,9-83-133,-16 102 169,5-54 94,-2 0 0,-4-1 0,-2 1 1,-4 0-1,-2 0 0,-24-95 0,31 159-46,1 1-1,0-1 1,-1 1-1,1 0 1,0-1-1,-1 1 1,0 0 0,1-1-1,-1 1 1,0 0-1,1 0 1,-1-1-1,0 1 1,0 0-1,0 0 1,0 0-1,0 0 1,-1 0 0,1 1-1,0-1 1,0 0-1,-2-1 1,1 2 118,-2 7 3,-6 10-85,1 1 1,1 0 0,1 0 0,0 1 0,2 0 0,0 1 0,-3 29 0,-7 147 190,15-183-239,0 41-293,3 0-1,2 0 0,3-1 0,21 80 1,-6-57-1591,-3-29-4148,-11-31 2292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41 122 1564,'-14'-13'843,"12"11"1364,-21 2 5023,23 0-7184,0 0-1,0 0 1,0 0 0,0 0 0,1 0-1,-1 1 1,0-1 0,0 0 0,0 0-1,0 0 1,0 0 0,0 0 0,0 0 0,0 0-1,0 0 1,0 0 0,0 1 0,0-1-1,0 0 1,0 0 0,0 0 0,0 0 0,0 0-1,0 0 1,0 0 0,0 0 0,0 1-1,0-1 1,0 0 0,0 0 0,0 0-1,0 0 1,0 0 0,-1 0 0,1 0 0,0 0-1,0 0 1,0 0 0,0 1 0,0-1-1,0 0 1,0 0 0,0 0 0,0 0 0,0 0-1,0 0 1,-1 0 0,1 0 0,0 0-1,0 0 1,0 0 0,0 0 0,0 0-1,0 0 1,17 5 395,30 2-532,252 6 418,-103-15-201,-156 0-98,84-6 5,-76 8 5,-46 0-18,1 0-8,3-2-8,34 0 122,-37 2-352,2 0 621,0 0 0,0 0-1,0 0 1,0-1-1,8-2 1,-10 2-48,-7-3-317,-12-11-8,13 11 3,0 3 3,1-1-1,0 1 1,0-1-1,-1 0 1,1 0-1,1 1 1,-4-5-1,-6-5 117,-4-1 171,13 10-251,-9-5 206,6 3-85,0 1-1,0-1 0,1 0 0,-1-1 1,-4-4-1,8 7 416,-6-6-280,3 4 307,13 17-619,0-1 1,2 0-1,11 10 0,42 31 11,-63-52-23,1 1 8,5 5-2,24 23 156,-29-29 56,-6 3-203,-7 11 11,-63 74-2390,56-72-1012,7-8-2436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48 327 1192,'0'0'1200,"-5"-10"3918,5 10-5065,0 0 1,0 0-1,0-1 0,0 1 0,0 0 1,0 0 585,0 0-586,0 0 0,0-1 1,0 1-1,-1 0 0,1 0 1,0 0-1,0 0 0,0 0 0,0 0 1,0 0-1,0 0 0,0 0 0,0 0 1,0 0-1,0 0 0,0 0 1,-1 0-1,1 0 0,0 0 0,0 0 1,0 0-1,0 0 0,-1 1 640,1-1-640,0 0 0,0 0 1,0 0-1,0 0 0,0 0 0,-3 9 750,-2 13-1225,4-20 729,-8 50 467,-2 65 1,10-98-657,-1 29 295,7 58 0,-2-66-230,-3-27-39,1-6-11,-1-1-1,1 0 0,0 1 1,3 11-1,-3-16 527,-1-8-637,0 1 1,1-1-1,0 0 1,2-6 0,3-27 52,3-145 241,-4 113-151,16-113 606,-17 163-694,1 0 0,1 1-1,1 0 1,1 0 0,0 1 0,21-34-1,-20 40-30,0 0-1,1 1 1,13-14 0,-19 22-34,0 0 1,0 0 0,0 1 0,1 0 0,-1 0 0,1 0-1,0 1 1,0-1 0,0 1 0,0 0 0,0 1 0,0-1-1,6 0 1,-9 2-3,0 0 0,0 0 0,1 0 0,-1 0 0,0 1 0,0-1 0,0 1 0,0-1 0,0 1 0,0 0 0,0 0 0,0 0 0,-1 0 0,1 0-1,0 0 1,0 0 0,-1 1 0,1-1 0,-1 0 0,1 1 0,-1 0 0,0-1 0,1 1 0,-1 0 0,0 0 0,0-1 0,0 1 0,-1 0 0,2 4 0,1 1 10,-1 0 1,0 0 0,-1 0-1,0 1 1,0-1-1,0 0 1,-2 12 0,-1 3 4,-1-1 0,-2 0 1,0-1-1,-1 1 0,-1-1 1,0 0-1,-2-1 0,-22 37 1,11-25-30,-1-2 1,-2 0-1,0-1 1,-41 36-1,61-61-6,0 0-1,-1 0 0,1 0 0,-1 0 0,1-1 0,-1 0 0,0 1 1,0-1-1,0-1 0,-1 1 0,1-1 0,0 1 0,-7 0 0,8-2-28,0-2-2,1 1 28,0-1 0,0 1 0,0-1 0,0 0 0,1 0 0,-1 0-1,0 0 1,1 0 0,-1 0 0,1 0 0,0 0 0,0-1 0,0 1-1,0 0 1,0-1 0,0 1 0,1-1 0,-1 1 0,1-5 0,-1 5-16,3-1 9,-2 3 23,0 0 1,0-1-1,0 1 0,0 0 1,0 0-1,1-1 1,-1 1-1,0 0 0,0 0 1,0-1-1,1 1 0,-1 0 1,0 0-1,0 0 1,0-1-1,1 1 0,-1 0 1,0 0-1,1 0 0,-1 0 1,0-1-1,0 1 0,1 0 1,-1 0-1,0 0 1,1 0-1,-1 0 0,0 0 1,1 0-1,-1 0 0,0 0 1,0 0-1,1 0 1,-1 0-1,0 0 0,1 0 1,-1 0-1,0 0 0,1 1 1,-1-1-1,0 0 0,15 15 59,14 35-27,-22-36-4,27 49 11,30 49 57,-50-89-100,2 0 1,32 34-1,-35-44-474,0-1 1,1 0-1,0-1 0,0 0 0,20 9 1,-33-19 253,1 0 1,0 0-1,-1-1 0,1 1 1,0-1-1,0 1 1,-1-1-1,1 1 1,0-1-1,0 0 0,0 0 1,2 0-1,0 0-1066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1180,'4'-4'6048,"1"32"-4577,15 45 0,-8-42-450,20 35 0,-26-55-769,1 0-1,0-1 1,0 0-1,1 0 1,0 0-1,13 10 1,-19-19-213,0 1 1,0-1-1,0 0 1,0 0-1,0 0 1,0 0-1,0 0 0,1 0 1,-1 0-1,0-1 1,0 1-1,1-1 1,-1 0-1,1 0 1,-1 0-1,0 0 1,1 0-1,-1 0 1,0 0-1,1-1 1,-1 0-1,0 1 1,0-1-1,1 0 1,-1 0-1,0 0 1,0 0-1,0 0 1,0-1-1,3-2 1,2-1 3,-1-1 0,0 1 1,0-1-1,-1-1 1,1 1-1,-2-1 1,6-7-1,30-54 928,-39 66-312,3 5-595,9 7-10,-2 1-1,1 0 1,13 17-1,-15-16-81,0-1-1,0 0 0,1-1 1,1 0-1,22 14 1,-26-19-278,0-1 1,0 0-1,0-1 1,0 0-1,1 0 0,0-1 1,-1 0-1,19 1 1,-19-3-737,0 0-1,0-1 1,0 1 0,-1-2 0,1 1 0,11-5-1,1-2-2248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1572,'0'0'5403,"-1"6"-4880,-8 35 404,9-36-791,0-1-1,0 0 0,0 1 0,1-1 0,1 8 0,0 9 218,0-2 91,1 0 0,1 0 1,0-1-1,10 25 0,-14-41-380,1-1 1,-1 1-1,1-1 0,0 0 0,-1 0 0,1 1 0,0-1 0,0 0 0,0 0 0,0 0 0,0 0 0,0 0 0,0 0 0,0 0 0,2 1 0,-1-1 253,2-3-177,7-7-10,0 0 1,-1-1-1,0 0 0,15-21 0,18-18 568,-41 47-659,0 1 0,-1-1 0,1 1 0,0 0 0,0-1 0,1 1 0,-1 0 0,0 0 0,0 0 1,0 0-1,1 1 0,-1-1 0,0 0 0,1 1 0,-1 0 0,1 0 0,-1-1 0,0 2 0,1-1 0,-1 0 1,1 0-1,-1 1 0,0-1 0,1 1 0,-1 0 0,0-1 0,4 3 0,5 3 20,-1 0 0,0 1-1,-1 0 1,15 13 0,1 1-27,-12-10-11,-3-4 12,0 1 1,21 11-1,-27-17-26,1-1 0,-1 1 0,0-1 0,0 1 0,1-1 0,-1-1 0,0 1 0,1-1 0,-1 1 0,1-1 0,-1 0 0,7-2 0,-7 2-3,1-1 0,-1 0 0,1 0-1,-1-1 1,0 1 0,0-1 0,1 0 0,-1 0 0,0 0 0,-1-1 0,1 1 0,0-1-1,-1 0 1,0 0 0,1 0 0,-1-1 0,3-3 0,-2-1 15,0 0 0,0 0 1,0 0-1,-1 0 0,4-17 0,-3 10 36,1-9 135,-5 22-119,1-5-27,0 4 18,0 7 305,-1 7-355,3 32 19,1-5-8,-3-32-27,-1-4-1,0 0 0,0 0 0,0 0-1,0 0 1,0 0 0,1 0 0,-1 0 0,1 0-1,-1 0 1,1 0 0,0-1 0,0 1 0,-1 0 0,2 0-1,-1-1 1,0 1 0,0 0 0,0-1 0,1 1-1,1 1 1,1-5 7,6-2-5,0-1-1,-1-1 1,0 0 0,16-12 0,25-21 11,-49 38-7,0 1-2,-1 0 0,0-1-1,1 1 1,-1-1 0,1 1 0,-1 0 0,1 0 0,-1-1-1,1 1 1,-1 0 0,1 0 0,-1-1 0,1 1 0,-1 0-1,1 0 1,-1 0 0,1 0 0,0 0 0,-1 0 0,1 0-1,-1 0 1,1 0 0,-1 0 0,1 0 0,0 0-1,0 1 1,12 0 0,-9 0-3,1 1-1,-1-1 1,1 1-1,-1 0 1,0 0-1,7 5 1,5 2-9,5 1 21,-9-4-37,-1 0 0,1 0 0,1-2 0,-1 1 0,1-2 0,-1 1 0,1-2 0,15 2 0,-22-4 18,1-1 1,0 0 0,-1 0-1,1-1 1,-1 0-1,1 0 1,-1 0 0,0-1-1,0 0 1,0 0-1,0-1 1,-1 1-1,1-1 1,7-8 0,-3 2 39,0 0 1,0-1-1,-1 0 1,0-1-1,9-17 1,-10 15 128,3-5 152,-10 18-154,2 5-129,1 2-36,6 10 32,0-1 1,1-1-1,0 1 1,15 12-1,-21-23-85,-1 0-1,1 0 1,0-1 0,0 1 0,1-1-1,-1 0 1,1-1 0,-1 0-1,1 1 1,0-2 0,0 1 0,0-1-1,0 0 1,0 0 0,0 0-1,12-1 1,-11-1-193,0 0 1,0 0-1,0 0 0,0-1 0,-1 1 0,1-2 1,-1 1-1,1-1 0,7-4 0,-9 4-534,-1 0-1,0-1 1,1 1-1,-1-1 1,0 0-1,-1 0 1,6-7-1,3-9-2744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 1928,'-8'-6'1152,"1"0"800,-6-3-1131,5 7 575,-5-3-300,4 1-168,-3 4-1576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1608,'0'0'814,"-3"-7"-26,2 6-78,0 6 3672,3 14-4063,0 0 0,2 0 1,10 33-1,-8-32-136,-3-9-8,1-1-1,-1 1 0,2-1 1,-1 0-1,2 0 1,6 11-1,-11-21-124,0 1 0,0 0 0,0 0 1,0 0-1,0-1 0,0 1 0,0 0 0,0-1 0,0 1 0,1-1 1,-1 0-1,0 1 0,0-1 0,0 0 0,2 1 0,-1-1-69,0 0 130,-1-1-98,0 0 0,0 0 0,0 0 0,0 0 0,0 1 0,0-1 0,0 0 0,0 0 1,0 1-1,1-1 0,-1 0 0,2 0 0,1-1 16,10-9 69,0 0 0,-1-2 0,14-16 0,5-5 25,-31 33-118,0 0 0,0 0 0,0 0 0,0 1 0,1-1 0,-1 0 0,0 0 0,1 1 0,-1-1 0,0 1 0,1-1-1,-1 1 1,0 0 0,1-1 0,-1 1 0,1 0 0,-1 0 0,1 0 0,-1 0 0,1 0 0,-1 1 0,0-1 0,1 0 0,-1 1 0,1-1 0,-1 0 0,0 1 0,3 1-1,2 2 9,0 0 0,0 0-1,0 0 1,8 10 0,-4-5 6,21 19 21,-20-16-44,1-1 0,-1-1 0,2 0 0,0-1 0,0-1 0,0 0 0,28 12 0,-30-16-18,0 0 0,0-2 0,0 1 0,0-2 1,1 1-1,15-1 0,-22-1 18,-1 0 0,1-1 0,0 0 0,0 0 0,0 0 0,0 0 0,-1-1 0,1 0 0,-1 0 0,1 0 0,-1 0 0,0-1 0,1 0 0,-2 0 0,1 0 0,0 0 0,4-4 0,-3 0 1,1 0 0,-1-1-1,-1 1 1,1-1 0,-1 0 0,0 0 0,-1 0 0,3-12 0,-4 13 9,0 1 0,-1-1 1,0 1-1,-1-1 1,0 0-1,0 1 1,0-1-1,-1 0 0,1 1 1,-2-1-1,1 1 1,-3-8-1,2 10-1,0 0 0,0 0 0,0 1 0,-1-1 0,1 0 0,-1 1 0,0-1 0,0 1 0,0 0 0,-1 0 0,1 1 0,-1-1 0,0 0 0,1 1-1,-1 0 1,0 0 0,0 0 0,-1 1 0,1-1 0,0 1 0,0 0 0,-1 0 0,1 1 0,0-1 0,-1 1 0,1 0 0,-1 0 0,1 0 0,-1 1 0,1-1 0,0 1 0,-1 0 0,1 1 0,0-1 0,0 1 0,0 0-1,0-1 1,0 2 0,0-1 0,0 0 0,1 1 0,-1 0 0,-3 4 0,4-4-6,1 0 0,-1 1 0,1-1 0,0 1 0,0-1 0,0 1-1,0 0 1,0 0 0,1 0 0,0 0 0,0 0 0,0 0 0,0 0 0,1 5 0,0-6-16,0 0 0,0 0 1,1 0-1,-1-1 1,1 1-1,0 0 1,-1 0-1,1-1 1,1 1-1,-1-1 1,0 1-1,1-1 1,-1 1-1,1-1 1,0 0-1,-1 0 1,1 0-1,0 0 1,1 0-1,-1 0 1,0 0-1,3 1 0,1 1-19,1-1-1,-1 0 1,0-1-1,1 0 1,-1 0-1,1 0 0,0-1 1,0 1-1,-1-2 1,1 1-1,9-1 1,7-2 97,45-8 1,-48 6 229,-17 4-194,-2 0-78,1 0 0,0 1 0,0-1 0,-1 1 0,1 0 0,0 0 0,-1-1 0,1 1 0,-1 0 0,1 0 0,-1 0 0,1 1 0,-1-1 0,0 0 0,1 0 0,-1 1 0,0-1 0,0 1 0,0-1 0,0 1 1,0 0-1,-1-1 0,1 1 0,0 2 0,4 8 23,0 1 0,2 17 0,-1-9 10,18 65 48,-4 2 0,-3 1 1,5 111-1,-20-178-110,-1 0 0,-1-1 1,-1 1-1,-1 0 0,-9 41 0,11-61 10,0-1-1,-1 1 0,1-1 1,-1 1-1,0-1 0,0 1 0,1-1 1,-1 0-1,0 1 0,0-1 1,0 0-1,0 0 0,0 1 1,-1-1-1,1 0 0,0 0 1,0 0-1,-1-1 0,1 1 1,-1 0-1,1 0 0,-1-1 1,1 1-1,-1-1 0,1 1 1,-1-1-1,1 0 0,-1 1 1,0-1-1,1 0 0,-1 0 1,1 0-1,-1 0 0,0-1 0,1 1 1,-1 0-1,1-1 0,-1 1 1,-1-1-1,-3-1 56,0-1 1,1 1-1,-1-1 0,1 0 0,0-1 1,0 1-1,0-1 0,0 0 0,-5-6 1,0-2 103,0 0 1,1 0-1,1-1 1,0 0-1,0-1 1,2 0-1,-1 0 1,2 0-1,-6-23 1,8 25-76,1 0-1,0-1 1,1 1 0,0-1 0,1 0-1,0 1 1,1-1 0,1 1 0,0-1-1,0 1 1,9-24 0,-2 15 4,1 1-1,1 0 1,0 1 0,2 0 0,26-31-1,86-74-695,-63 66-648,-35 30-510,-3-2-3528,-13 10 1485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81 872,'2'-7'631,"-1"1"1,1-1-1,0 1 0,0 0 0,1-1 1,0 1-1,0 0 0,0 1 0,8-10 1,-10 14-516,0 0 1,1 0-1,-1 0 0,1 0 1,0 0-1,-1 0 1,1 1-1,0-1 0,-1 1 1,1-1-1,0 1 1,0 0-1,-1 0 1,1 0-1,0 0 0,0 0 1,-1 0-1,1 0 1,0 0-1,2 1 1,1 1 64,1-1 1,-1 1 0,0 0 0,9 5 0,1 3-31,-1 0 1,0 1-1,0 0 0,-2 1 0,1 1 1,-1 0-1,-1 0 0,-1 1 1,0 1-1,0 0 0,-2 0 0,12 28 1,0 10 66,-1 0 0,16 84 0,-19-47 60,9 166-1,-21-105-86,3 33-42,13 182 44,-2-16-41,-11-188-101,-1-8-19,17 52 21,-8-93-40,38 218-110,-39-271-76,26 71-1,-28-101-12,1-1-1,1 0 1,1-1 0,22 31-1,-23-42 46,-11-13 105,1-1 0,-2 1 0,1 0 0,0 0 0,-1 0-1,3 5 1,-4-7 39,-5 10 11,0 0 2,-9 17-1,-4 10 60,-1 22-33,2 0 0,3 1 0,-9 119 0,16-108-33,-5 86 10,3 49 4,7-127-20,-5 160 32,-10 115-42,-11 191-250,23-487 220,-11 133-68,-22 38-8,22-160 101,-27 81-1,-25 25 122,55-152-51,0-1-1,-2 0 0,-1-1 0,-31 38 1,40-54-35,0 0 0,-1-1 0,1 0 0,-1-1 0,-1 0 0,1 0 0,-13 6 0,17-9-44,0-1-1,0 0 1,0 0 0,-1 0-1,1 0 1,0 0-1,-1-1 1,1 0 0,0 0-1,-1 1 1,1-2 0,0 1-1,-1 0 1,1-1 0,0 1-1,-1-1 1,1 0 0,0 0-1,0-1 1,0 1 0,0-1-1,-5-2 1,2-1-186,0 1 0,1-1-1,0-1 1,0 1 0,0-1 0,0 0 0,1 0 0,0 0-1,-4-8 1,2 2-679,1 0 0,1 0-1,0 0 1,-3-18 0,0-15-1887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20 312 1500,'-2'-1'1316,"-15"-7"5278,345-71-3163,-68 28-2558,-182 37-565,-58 12-184,-15 1 83,0 1 0,0-1 1,0 0-1,0 0 0,8-3 0,-12 3 100,0 1-259,-1 0 0,0 0 0,1 0-1,-1 0 1,1-1 0,-1 1 0,1 0 0,-1 0-1,1-1 1,-1 1 0,0 0 0,1-1 0,-1 1 0,0 0-1,1-1 1,-1 1 0,0-1 0,1 1 0,-1-1-1,0 1 1,0 0 0,0-1 0,1 1 0,-1-1-1,0 1 1,0-1 0,0 1 0,0-1 0,0 1 0,0-1-1,0 1 1,0-1 0,0 1 0,0-1 0,0 1-1,0-1 1,0 1 0,-1-1 0,1 0-150,0-2 319,-9-11 203,3 6-140,-2 0 1,1 0 0,-13-9 0,-7-9 461,-15-10 505,41 35-1162,0-1 45,-7-5 15,6 5-32,2 4 88,7 10-187,1-1-1,1 0 1,0-1 0,0 0-1,18 15 1,3-1 13,11 8 803,-40-31-530,0-1-273,-1 0 1,1 0-1,0 1 1,-1-1-1,1 0 1,-1 1-1,1-1 1,-1 0 0,1 1-1,-1-1 1,1 1-1,-1-1 1,0 0-1,1 1 1,-1-1-1,0 1 1,1-1-1,-1 1 1,0 0-1,1-1 1,-1 1-1,0-1 1,0 2-1,1-1 3,-1 1 0,1-1 0,-1 1-1,0 0 1,1-1 0,-1 1 0,0-1 0,0 1-1,0 0 1,-1 1 0,-3 10-109,-1 0 0,0 0 0,-1 0 0,-7 12 0,4-10-653,1 1 1,-6 20-1,11-29 5,1 0 0,1 0 0,-3 14-1,4-18-561,0 1-1,0-1 1,1 0-1,-1 0 1,1 0-1,1 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DB59-063B-4FA3-7861-3BEC3A5A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33616-6A31-14D5-039D-556B13ED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9952-1209-1422-D2A2-A3DE1E2D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D8A7-4A34-808D-F072-D40FB56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A389-C2A0-7EEB-B570-CE8BD27D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3EE1-11FA-52C1-CD9D-D3302B01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4542C-985A-177B-DEAF-A59C4CEC4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262D-1DDA-A6A5-EE1E-59DF30B6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368F-FC24-E198-D9A2-A16F447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A02C-2ECE-E17D-F4B7-3777BFD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9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BA97F-5ABC-99A3-5055-F46D10C1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F175-5572-E87F-4DD7-AFD7F58D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EB19-8AB6-16DF-F2E9-72781EE2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D96B-4E3A-839D-5B13-C9623C65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BBD4-C1E0-9DC1-A1EC-9A592FD9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ECC8-4922-7168-AB2E-4ABCC08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B0C2-1090-DFFE-AAC7-FC63C133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D77E-B19C-1AEE-670E-DB53F331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BE4C-8C22-7757-BF1D-29B5C7EB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0CC4-6054-253B-8AC0-070852A5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8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2B6B-7C4C-F814-0C11-D1B230E2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52D27-8F22-2054-BC71-334F33F7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3A4A-51BE-DA97-060C-54A751C8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051E-98C3-A957-4FE8-863E5566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B187-E473-8F63-FBC6-A431A2F8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51CE-F7D5-8289-7A01-12F44D9C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5F24-E833-B429-F3EC-C2C37386E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D0198-72F9-B8BD-CEBA-8C897AD4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0373-A3E1-C10A-4A18-90007BF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AEF1D-AB9F-5FE2-3995-B4F56751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0FC2-7355-E0BD-0FB4-EE1BD38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7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A6BE-9C57-6CB1-9DC3-35B2F8A8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B2A5-4E63-AC9F-03C4-ACE29124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62745-4DBE-04C9-8F65-81AD06EE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708DB-4408-15A4-D1D9-6A4E8ED4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7551B-4083-BA35-F714-4738893B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38C60-FAEF-7A85-7C45-3FD08CBA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7535D-DFE2-55DF-5058-C0C0F500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B8431-1F56-FC63-F88D-3DC6B76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05B5-0584-DF0E-EEF3-59A0E63C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6CCE6-7962-70B9-515B-7E651CD8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F52E9-F5DD-CF3E-623A-27CDE0FF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F38FB-C3B5-56F0-C502-9FED006D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3CCAC-491B-F5D5-FA29-3353758B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55FDC-77C9-C02A-DE1A-8B3AE46B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07875-5A46-175E-F44F-47256D37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5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B78B-EFFE-EE1B-7043-D6A4D127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E520-899B-54BA-1837-E90DD7AF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F0445-882A-A4B0-DA8A-17AA5949D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CE5DD-9091-10E5-64B8-153C83CE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CA45-AF81-B63D-4974-9F3214CE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26D43-83CD-AA78-4C83-01BE06E8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CCD5-B9C3-5008-B358-4046FD09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756C-9D51-7BDE-990C-6B2659B99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A2731-5A62-D0BC-AA48-A2D1B3DC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FCF5E-DD18-D82B-9B99-C8FECAF2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34397-2BB2-83C2-DB2C-25409875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54C8-85A7-2E3E-8171-AA0257E6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83A80-0AA5-6F0A-06CD-791D4EC1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07DB-352D-4FC2-6F89-20FFD7FC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1761-F276-3721-9437-03DA7C08B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9F63-F48A-4348-855D-446A9AACE02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AD9D-E335-4D38-D96D-01C5688BA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618D-3E80-F9D5-5F98-43B87831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2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C276-0EBC-30D7-40A2-BF2233717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1B4A7-9540-225F-A803-77C381657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AAC4-0B36-8E27-1BC7-C9137433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B52E-0B65-AFEF-FC01-C9A08095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7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D576-D3A0-0CA1-2529-4C5291EF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Connect to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76AD-8F00-2630-5AA9-A640CEEB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RDP – 3389</a:t>
            </a:r>
          </a:p>
          <a:p>
            <a:r>
              <a:rPr lang="en-US" dirty="0"/>
              <a:t>Linux SSH - 22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00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Virtual Machine? An Introduction to Azure Virtual Machines">
            <a:extLst>
              <a:ext uri="{FF2B5EF4-FFF2-40B4-BE49-F238E27FC236}">
                <a16:creationId xmlns:a16="http://schemas.microsoft.com/office/drawing/2014/main" id="{1FC546EB-EB6D-EC32-31B4-6D9E1A87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938213"/>
            <a:ext cx="79152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0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07D4-D658-4A53-2444-24022CE5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Stoping</a:t>
            </a:r>
            <a:r>
              <a:rPr lang="en-US" dirty="0"/>
              <a:t>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33EA-4DBC-EFFC-9EAB-73CB5421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Closing the RDP</a:t>
            </a:r>
          </a:p>
          <a:p>
            <a:r>
              <a:rPr lang="en-US" dirty="0"/>
              <a:t>Shutdown</a:t>
            </a:r>
          </a:p>
          <a:p>
            <a:r>
              <a:rPr lang="en-US" dirty="0"/>
              <a:t>Disconnect</a:t>
            </a:r>
          </a:p>
          <a:p>
            <a:r>
              <a:rPr lang="en-US" dirty="0"/>
              <a:t>Stop using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Stop Using CLI</a:t>
            </a:r>
          </a:p>
          <a:p>
            <a:r>
              <a:rPr lang="en-US" dirty="0"/>
              <a:t>Stop Using Azure Portal</a:t>
            </a:r>
          </a:p>
          <a:p>
            <a:r>
              <a:rPr lang="en-US" dirty="0"/>
              <a:t>Deallocate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162024-D40B-843E-375C-F93EDFE2B307}"/>
                  </a:ext>
                </a:extLst>
              </p14:cNvPr>
              <p14:cNvContentPartPr/>
              <p14:nvPr/>
            </p14:nvContentPartPr>
            <p14:xfrm>
              <a:off x="3585327" y="1919561"/>
              <a:ext cx="263160" cy="124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162024-D40B-843E-375C-F93EDFE2B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6327" y="1910561"/>
                <a:ext cx="280800" cy="126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9466D-D7A6-D9D5-B27C-C5871B73A389}"/>
              </a:ext>
            </a:extLst>
          </p:cNvPr>
          <p:cNvGrpSpPr/>
          <p:nvPr/>
        </p:nvGrpSpPr>
        <p:grpSpPr>
          <a:xfrm>
            <a:off x="4087527" y="2274521"/>
            <a:ext cx="1811160" cy="486360"/>
            <a:chOff x="4087527" y="2274521"/>
            <a:chExt cx="181116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8EA903-F5B9-A729-70EA-AB330A092BA0}"/>
                    </a:ext>
                  </a:extLst>
                </p14:cNvPr>
                <p14:cNvContentPartPr/>
                <p14:nvPr/>
              </p14:nvContentPartPr>
              <p14:xfrm>
                <a:off x="4087527" y="2389001"/>
                <a:ext cx="323280" cy="10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8EA903-F5B9-A729-70EA-AB330A092B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8887" y="2380001"/>
                  <a:ext cx="340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838980-BCB2-FC2F-605B-21EDBE70D754}"/>
                    </a:ext>
                  </a:extLst>
                </p14:cNvPr>
                <p14:cNvContentPartPr/>
                <p14:nvPr/>
              </p14:nvContentPartPr>
              <p14:xfrm>
                <a:off x="4580367" y="2274521"/>
                <a:ext cx="133560" cy="33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838980-BCB2-FC2F-605B-21EDBE70D7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1367" y="2265881"/>
                  <a:ext cx="151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57E47D-D4CD-18BA-FBA4-8850170B8716}"/>
                    </a:ext>
                  </a:extLst>
                </p14:cNvPr>
                <p14:cNvContentPartPr/>
                <p14:nvPr/>
              </p14:nvContentPartPr>
              <p14:xfrm>
                <a:off x="4758567" y="2450561"/>
                <a:ext cx="227160" cy="11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57E47D-D4CD-18BA-FBA4-8850170B87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9927" y="2441921"/>
                  <a:ext cx="244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51824C-2A7D-8F1A-9BB6-8F879074F589}"/>
                    </a:ext>
                  </a:extLst>
                </p14:cNvPr>
                <p14:cNvContentPartPr/>
                <p14:nvPr/>
              </p14:nvContentPartPr>
              <p14:xfrm>
                <a:off x="5033247" y="2468561"/>
                <a:ext cx="510840" cy="8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51824C-2A7D-8F1A-9BB6-8F879074F5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24607" y="2459921"/>
                  <a:ext cx="52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9D4EFA-6DE6-A160-16DF-391712D80875}"/>
                    </a:ext>
                  </a:extLst>
                </p14:cNvPr>
                <p14:cNvContentPartPr/>
                <p14:nvPr/>
              </p14:nvContentPartPr>
              <p14:xfrm>
                <a:off x="5419167" y="2278841"/>
                <a:ext cx="25920" cy="1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9D4EFA-6DE6-A160-16DF-391712D808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0527" y="2269841"/>
                  <a:ext cx="43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9F1BF2-FEAB-1899-799C-4D113C47F218}"/>
                    </a:ext>
                  </a:extLst>
                </p14:cNvPr>
                <p14:cNvContentPartPr/>
                <p14:nvPr/>
              </p14:nvContentPartPr>
              <p14:xfrm>
                <a:off x="5537247" y="2423921"/>
                <a:ext cx="361440" cy="33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9F1BF2-FEAB-1899-799C-4D113C47F2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8607" y="2415281"/>
                  <a:ext cx="37908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82B9B8-5185-D4F0-DD4F-221EBC16C61F}"/>
                  </a:ext>
                </a:extLst>
              </p14:cNvPr>
              <p14:cNvContentPartPr/>
              <p14:nvPr/>
            </p14:nvContentPartPr>
            <p14:xfrm>
              <a:off x="4862607" y="3298001"/>
              <a:ext cx="258120" cy="2324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82B9B8-5185-D4F0-DD4F-221EBC16C6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53607" y="3289361"/>
                <a:ext cx="275760" cy="23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6595623-64B9-CDD6-799C-CEFA92D889A0}"/>
              </a:ext>
            </a:extLst>
          </p:cNvPr>
          <p:cNvGrpSpPr/>
          <p:nvPr/>
        </p:nvGrpSpPr>
        <p:grpSpPr>
          <a:xfrm>
            <a:off x="5619327" y="3916841"/>
            <a:ext cx="2105640" cy="507960"/>
            <a:chOff x="5619327" y="3916841"/>
            <a:chExt cx="2105640" cy="5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B37287-2DB7-E952-5838-CE8778389D86}"/>
                    </a:ext>
                  </a:extLst>
                </p14:cNvPr>
                <p14:cNvContentPartPr/>
                <p14:nvPr/>
              </p14:nvContentPartPr>
              <p14:xfrm>
                <a:off x="5619327" y="4176041"/>
                <a:ext cx="272520" cy="137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B37287-2DB7-E952-5838-CE8778389D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0687" y="4167041"/>
                  <a:ext cx="290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D2BC08-A980-C251-C734-A8BF6AA852D5}"/>
                    </a:ext>
                  </a:extLst>
                </p14:cNvPr>
                <p14:cNvContentPartPr/>
                <p14:nvPr/>
              </p14:nvContentPartPr>
              <p14:xfrm>
                <a:off x="6069327" y="4163081"/>
                <a:ext cx="38160" cy="235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D2BC08-A980-C251-C734-A8BF6AA852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0687" y="4154441"/>
                  <a:ext cx="55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964CEC-7BAC-E011-1E86-68DDB334C9BB}"/>
                    </a:ext>
                  </a:extLst>
                </p14:cNvPr>
                <p14:cNvContentPartPr/>
                <p14:nvPr/>
              </p14:nvContentPartPr>
              <p14:xfrm>
                <a:off x="5981127" y="4179641"/>
                <a:ext cx="218520" cy="245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964CEC-7BAC-E011-1E86-68DDB334C9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72127" y="4171001"/>
                  <a:ext cx="236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0F1EE7-9F7C-447C-2CC2-B6A5FFA62D35}"/>
                    </a:ext>
                  </a:extLst>
                </p14:cNvPr>
                <p14:cNvContentPartPr/>
                <p14:nvPr/>
              </p14:nvContentPartPr>
              <p14:xfrm>
                <a:off x="6243207" y="4060841"/>
                <a:ext cx="587880" cy="338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0F1EE7-9F7C-447C-2CC2-B6A5FFA62D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4207" y="4051841"/>
                  <a:ext cx="605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F6589E-1DFD-6AE6-033A-DE2B8ACD3C3B}"/>
                    </a:ext>
                  </a:extLst>
                </p14:cNvPr>
                <p14:cNvContentPartPr/>
                <p14:nvPr/>
              </p14:nvContentPartPr>
              <p14:xfrm>
                <a:off x="6888327" y="4174241"/>
                <a:ext cx="86760" cy="121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F6589E-1DFD-6AE6-033A-DE2B8ACD3C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79327" y="4165241"/>
                  <a:ext cx="104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4878C8-6559-65DF-B021-8C5FFA51D976}"/>
                    </a:ext>
                  </a:extLst>
                </p14:cNvPr>
                <p14:cNvContentPartPr/>
                <p14:nvPr/>
              </p14:nvContentPartPr>
              <p14:xfrm>
                <a:off x="7039887" y="4032401"/>
                <a:ext cx="353520" cy="304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4878C8-6559-65DF-B021-8C5FFA51D9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30887" y="4023401"/>
                  <a:ext cx="371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FD7266-FA23-959A-26A0-FE0B861A26AF}"/>
                    </a:ext>
                  </a:extLst>
                </p14:cNvPr>
                <p14:cNvContentPartPr/>
                <p14:nvPr/>
              </p14:nvContentPartPr>
              <p14:xfrm>
                <a:off x="7291527" y="3916841"/>
                <a:ext cx="433440" cy="329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FD7266-FA23-959A-26A0-FE0B861A26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82887" y="3907841"/>
                  <a:ext cx="451080" cy="34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221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5258-A551-13CA-7C91-E27F508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BF2D-042F-892B-0883-F1478404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VMs are on-demand, scalable computing resources.</a:t>
            </a:r>
            <a:endParaRPr lang="en-IN" dirty="0"/>
          </a:p>
          <a:p>
            <a:r>
              <a:rPr lang="en-IN" dirty="0"/>
              <a:t>Part of IaaS</a:t>
            </a:r>
          </a:p>
          <a:p>
            <a:r>
              <a:rPr lang="en-IN" dirty="0"/>
              <a:t>IaaS is an instant computing infrastructure, provisioned and managed over the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9C80-4E2C-96AE-1D6E-929F5B4E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5DC-763A-85FF-B866-326C8B6A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 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13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EB9C-3B99-92E1-F3AD-B3615B24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FE46-3D54-1241-90C5-AC55A2A2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of VM</a:t>
            </a:r>
          </a:p>
          <a:p>
            <a:r>
              <a:rPr lang="en-US" dirty="0"/>
              <a:t>Determine the size of VM</a:t>
            </a:r>
          </a:p>
          <a:p>
            <a:r>
              <a:rPr lang="en-US" dirty="0"/>
              <a:t>Pricing Model</a:t>
            </a:r>
          </a:p>
          <a:p>
            <a:r>
              <a:rPr lang="en-US" dirty="0"/>
              <a:t>Storage for the VM</a:t>
            </a:r>
          </a:p>
          <a:p>
            <a:r>
              <a:rPr lang="en-US" dirty="0"/>
              <a:t>Select the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8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2220-E2B9-84D0-38A3-038DCD3D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47666D-5A58-00CE-3BC9-2ADBB3CC7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13022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96821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8226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8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3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2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01,02,03,04,05,06,07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973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EBD96C-CDD6-1ADE-DD0E-DD662C09029D}"/>
              </a:ext>
            </a:extLst>
          </p:cNvPr>
          <p:cNvSpPr txBox="1"/>
          <p:nvPr/>
        </p:nvSpPr>
        <p:spPr>
          <a:xfrm>
            <a:off x="1187669" y="4745421"/>
            <a:ext cx="738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US South Central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72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6C1F-0B4E-85C6-019B-4CD5534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312A-7EE2-E3CC-DC34-E2844673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6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22A-B40E-6255-1705-FC2485F1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AD48-3DBF-3090-BB0D-E66716E6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 – Per-minute basis</a:t>
            </a:r>
          </a:p>
          <a:p>
            <a:pPr lvl="1"/>
            <a:r>
              <a:rPr lang="en-US" dirty="0"/>
              <a:t>Consumption Based – Pay As You Go</a:t>
            </a:r>
          </a:p>
          <a:p>
            <a:pPr lvl="1"/>
            <a:r>
              <a:rPr lang="en-US" dirty="0"/>
              <a:t>Reserved Instance – Reserve VM for 1 year or 3 year.</a:t>
            </a:r>
          </a:p>
          <a:p>
            <a:r>
              <a:rPr lang="en-US" dirty="0"/>
              <a:t>Storage  Cost – Storage that VM uses.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87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962-0F95-754A-7B85-A0FF755B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8B60-E282-F081-1A7D-F1D2A868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Purpose</a:t>
            </a:r>
            <a:endParaRPr lang="en-IN" dirty="0"/>
          </a:p>
          <a:p>
            <a:r>
              <a:rPr lang="en-IN" dirty="0"/>
              <a:t>Compute Optimized</a:t>
            </a:r>
          </a:p>
          <a:p>
            <a:r>
              <a:rPr lang="en-IN" dirty="0"/>
              <a:t>Memory Optimized</a:t>
            </a:r>
          </a:p>
          <a:p>
            <a:r>
              <a:rPr lang="en-IN" dirty="0"/>
              <a:t>Storage Optimized</a:t>
            </a:r>
          </a:p>
          <a:p>
            <a:r>
              <a:rPr lang="en-IN" dirty="0"/>
              <a:t>GPU</a:t>
            </a:r>
          </a:p>
          <a:p>
            <a:r>
              <a:rPr lang="en-IN" dirty="0"/>
              <a:t>High Performance Compute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Note: Be cautious when resizing the production VMs, it leads to a small amount of downtime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2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466-D20D-32C0-B17F-608EB65C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F2E2-6C69-380B-A49D-BA60BBDA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92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248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Virtual Machines</vt:lpstr>
      <vt:lpstr>IaaS Cloud Services</vt:lpstr>
      <vt:lpstr>Business Scenarios</vt:lpstr>
      <vt:lpstr>Planning Checklist</vt:lpstr>
      <vt:lpstr>Name the VM</vt:lpstr>
      <vt:lpstr>Location</vt:lpstr>
      <vt:lpstr>Pricing</vt:lpstr>
      <vt:lpstr>Virtual Machine Sizing</vt:lpstr>
      <vt:lpstr>Virtual Machine Disk</vt:lpstr>
      <vt:lpstr>Supported OS</vt:lpstr>
      <vt:lpstr>Creating and Connect to the VM</vt:lpstr>
      <vt:lpstr>PowerPoint Presentation</vt:lpstr>
      <vt:lpstr>Stoping the 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Ayush Rathi</dc:creator>
  <cp:lastModifiedBy>Ayush Rathi</cp:lastModifiedBy>
  <cp:revision>3</cp:revision>
  <dcterms:created xsi:type="dcterms:W3CDTF">2022-10-15T04:50:48Z</dcterms:created>
  <dcterms:modified xsi:type="dcterms:W3CDTF">2022-10-15T07:21:21Z</dcterms:modified>
</cp:coreProperties>
</file>